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6" r:id="rId2"/>
  </p:sldMasterIdLst>
  <p:sldIdLst>
    <p:sldId id="256" r:id="rId3"/>
    <p:sldId id="348"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349" r:id="rId23"/>
    <p:sldId id="350" r:id="rId24"/>
    <p:sldId id="351" r:id="rId25"/>
    <p:sldId id="352" r:id="rId26"/>
    <p:sldId id="353" r:id="rId27"/>
    <p:sldId id="354" r:id="rId28"/>
    <p:sldId id="355"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56" r:id="rId47"/>
    <p:sldId id="357" r:id="rId48"/>
    <p:sldId id="358" r:id="rId49"/>
    <p:sldId id="359" r:id="rId50"/>
    <p:sldId id="360" r:id="rId51"/>
    <p:sldId id="361" r:id="rId52"/>
    <p:sldId id="362"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63" r:id="rId70"/>
    <p:sldId id="364" r:id="rId71"/>
    <p:sldId id="365" r:id="rId72"/>
    <p:sldId id="366" r:id="rId73"/>
    <p:sldId id="367" r:id="rId74"/>
    <p:sldId id="368" r:id="rId75"/>
    <p:sldId id="36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70" r:id="rId92"/>
    <p:sldId id="346" r:id="rId93"/>
    <p:sldId id="347" r:id="rId94"/>
  </p:sldIdLst>
  <p:sldSz cx="12192000" cy="6858000"/>
  <p:notesSz cx="12192000" cy="6858000"/>
  <p:embeddedFontLst>
    <p:embeddedFont>
      <p:font typeface="Tahoma" panose="020B0604030504040204" pitchFamily="34" charset="0"/>
      <p:regular r:id="rId95"/>
      <p:bold r:id="rId96"/>
    </p:embeddedFont>
    <p:embeddedFont>
      <p:font typeface="Verdana" panose="020B0604030504040204" pitchFamily="34" charset="0"/>
      <p:regular r:id="rId97"/>
      <p:bold r:id="rId98"/>
      <p:italic r:id="rId99"/>
      <p:boldItalic r:id="rId100"/>
    </p:embeddedFont>
    <p:embeddedFont>
      <p:font typeface="Calibri" panose="020F0502020204030204" pitchFamily="34" charset="0"/>
      <p:regular r:id="rId101"/>
      <p:bold r:id="rId102"/>
      <p:italic r:id="rId103"/>
      <p:boldItalic r:id="rId104"/>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p:cViewPr varScale="1">
        <p:scale>
          <a:sx n="83" d="100"/>
          <a:sy n="83" d="100"/>
        </p:scale>
        <p:origin x="658" y="67"/>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07" Type="http://schemas.openxmlformats.org/officeDocument/2006/relationships/theme" Target="theme/theme1.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font" Target="fonts/font8.fntdata"/><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font" Target="fonts/font1.fntdata"/><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font" Target="fonts/font9.fntdata"/><Relationship Id="rId108"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font" Target="fonts/font5.fntdata"/><Relationship Id="rId101"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font" Target="fonts/font3.fntdata"/><Relationship Id="rId104" Type="http://schemas.openxmlformats.org/officeDocument/2006/relationships/font" Target="fonts/font10.fntdata"/><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font" Target="fonts/font6.fntdata"/><Relationship Id="rId105"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font" Target="fonts/font4.fntdata"/><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51935" y="307695"/>
            <a:ext cx="10888129" cy="1712248"/>
          </a:xfrm>
          <a:prstGeom prst="rect">
            <a:avLst/>
          </a:prstGeom>
        </p:spPr>
        <p:txBody>
          <a:bodyPr wrap="square" lIns="0" tIns="0" rIns="0" bIns="0">
            <a:spAutoFit/>
          </a:bodyPr>
          <a:lstStyle>
            <a:lvl1pPr>
              <a:defRPr sz="1950" b="1" i="0">
                <a:solidFill>
                  <a:srgbClr val="D1E293"/>
                </a:solidFill>
                <a:latin typeface="Tahoma"/>
                <a:cs typeface="Tahoma"/>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950" b="1" i="0">
                <a:solidFill>
                  <a:srgbClr val="D1E293"/>
                </a:solidFill>
                <a:latin typeface="Tahoma"/>
                <a:cs typeface="Tahoma"/>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950" b="1" i="0">
                <a:solidFill>
                  <a:srgbClr val="D1E293"/>
                </a:solidFill>
                <a:latin typeface="Tahoma"/>
                <a:cs typeface="Tahoma"/>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8464070" y="1453860"/>
            <a:ext cx="2891790" cy="3721100"/>
          </a:xfrm>
          <a:prstGeom prst="rect">
            <a:avLst/>
          </a:prstGeom>
        </p:spPr>
        <p:txBody>
          <a:bodyPr wrap="square" lIns="0" tIns="0" rIns="0" bIns="0">
            <a:spAutoFit/>
          </a:bodyPr>
          <a:lstStyle>
            <a:lvl1pPr>
              <a:defRPr sz="3600" b="1" i="0">
                <a:solidFill>
                  <a:schemeClr val="tx1"/>
                </a:solidFill>
                <a:latin typeface="Tahoma"/>
                <a:cs typeface="Tahoma"/>
              </a:defRPr>
            </a:lvl1pPr>
          </a:lstStyle>
          <a:p>
            <a:endParaRPr/>
          </a:p>
        </p:txBody>
      </p:sp>
      <p:sp>
        <p:nvSpPr>
          <p:cNvPr id="5" name="Holder 5"/>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134E29">
              <a:alpha val="89999"/>
            </a:srgbClr>
          </a:solidFill>
        </p:spPr>
        <p:txBody>
          <a:bodyPr wrap="square" lIns="0" tIns="0" rIns="0" bIns="0" rtlCol="0"/>
          <a:lstStyle/>
          <a:p>
            <a:endParaRPr/>
          </a:p>
        </p:txBody>
      </p:sp>
      <p:sp>
        <p:nvSpPr>
          <p:cNvPr id="17" name="bg object 17"/>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9" name="bg object 19"/>
          <p:cNvPicPr/>
          <p:nvPr/>
        </p:nvPicPr>
        <p:blipFill>
          <a:blip r:embed="rId2" cstate="print"/>
          <a:stretch>
            <a:fillRect/>
          </a:stretch>
        </p:blipFill>
        <p:spPr>
          <a:xfrm>
            <a:off x="5115438" y="6262619"/>
            <a:ext cx="231461" cy="231461"/>
          </a:xfrm>
          <a:prstGeom prst="rect">
            <a:avLst/>
          </a:prstGeom>
        </p:spPr>
      </p:pic>
      <p:pic>
        <p:nvPicPr>
          <p:cNvPr id="20" name="bg object 20"/>
          <p:cNvPicPr/>
          <p:nvPr/>
        </p:nvPicPr>
        <p:blipFill>
          <a:blip r:embed="rId3" cstate="print"/>
          <a:stretch>
            <a:fillRect/>
          </a:stretch>
        </p:blipFill>
        <p:spPr>
          <a:xfrm>
            <a:off x="10781550" y="300164"/>
            <a:ext cx="1001344" cy="990600"/>
          </a:xfrm>
          <a:prstGeom prst="rect">
            <a:avLst/>
          </a:prstGeom>
        </p:spPr>
      </p:pic>
      <p:sp>
        <p:nvSpPr>
          <p:cNvPr id="2" name="Holder 2"/>
          <p:cNvSpPr>
            <a:spLocks noGrp="1"/>
          </p:cNvSpPr>
          <p:nvPr>
            <p:ph type="title"/>
          </p:nvPr>
        </p:nvSpPr>
        <p:spPr/>
        <p:txBody>
          <a:bodyPr lIns="0" tIns="0" rIns="0" bIns="0"/>
          <a:lstStyle>
            <a:lvl1pPr>
              <a:defRPr sz="1950" b="1" i="0">
                <a:solidFill>
                  <a:srgbClr val="D1E293"/>
                </a:solidFill>
                <a:latin typeface="Tahoma"/>
                <a:cs typeface="Tahoma"/>
              </a:defRPr>
            </a:lvl1pPr>
          </a:lstStyle>
          <a:p>
            <a:endParaRPr/>
          </a:p>
        </p:txBody>
      </p:sp>
      <p:sp>
        <p:nvSpPr>
          <p:cNvPr id="3" name="Holder 3"/>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7" name="bg object 1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8" name="bg object 18"/>
          <p:cNvPicPr/>
          <p:nvPr/>
        </p:nvPicPr>
        <p:blipFill>
          <a:blip r:embed="rId2" cstate="print"/>
          <a:stretch>
            <a:fillRect/>
          </a:stretch>
        </p:blipFill>
        <p:spPr>
          <a:xfrm>
            <a:off x="5115438" y="6262619"/>
            <a:ext cx="231461" cy="231461"/>
          </a:xfrm>
          <a:prstGeom prst="rect">
            <a:avLst/>
          </a:prstGeom>
        </p:spPr>
      </p:pic>
      <p:sp>
        <p:nvSpPr>
          <p:cNvPr id="19" name="bg object 19"/>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20" name="bg object 20"/>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21" name="bg object 21"/>
          <p:cNvPicPr/>
          <p:nvPr/>
        </p:nvPicPr>
        <p:blipFill>
          <a:blip r:embed="rId2" cstate="print"/>
          <a:stretch>
            <a:fillRect/>
          </a:stretch>
        </p:blipFill>
        <p:spPr>
          <a:xfrm>
            <a:off x="5115438" y="6262619"/>
            <a:ext cx="231461" cy="231461"/>
          </a:xfrm>
          <a:prstGeom prst="rect">
            <a:avLst/>
          </a:prstGeom>
        </p:spPr>
      </p:pic>
      <p:sp>
        <p:nvSpPr>
          <p:cNvPr id="22" name="bg object 22"/>
          <p:cNvSpPr/>
          <p:nvPr/>
        </p:nvSpPr>
        <p:spPr>
          <a:xfrm>
            <a:off x="3553681" y="3970294"/>
            <a:ext cx="249554" cy="0"/>
          </a:xfrm>
          <a:custGeom>
            <a:avLst/>
            <a:gdLst/>
            <a:ahLst/>
            <a:cxnLst/>
            <a:rect l="l" t="t" r="r" b="b"/>
            <a:pathLst>
              <a:path w="249554">
                <a:moveTo>
                  <a:pt x="0" y="0"/>
                </a:moveTo>
                <a:lnTo>
                  <a:pt x="249415" y="0"/>
                </a:lnTo>
                <a:lnTo>
                  <a:pt x="0" y="0"/>
                </a:lnTo>
                <a:close/>
              </a:path>
            </a:pathLst>
          </a:custGeom>
          <a:ln w="65900">
            <a:solidFill>
              <a:srgbClr val="000000"/>
            </a:solidFill>
          </a:ln>
        </p:spPr>
        <p:txBody>
          <a:bodyPr wrap="square" lIns="0" tIns="0" rIns="0" bIns="0" rtlCol="0"/>
          <a:lstStyle/>
          <a:p>
            <a:endParaRPr/>
          </a:p>
        </p:txBody>
      </p:sp>
      <p:sp>
        <p:nvSpPr>
          <p:cNvPr id="2" name="Holder 2"/>
          <p:cNvSpPr>
            <a:spLocks noGrp="1"/>
          </p:cNvSpPr>
          <p:nvPr>
            <p:ph type="ctrTitle"/>
          </p:nvPr>
        </p:nvSpPr>
        <p:spPr>
          <a:xfrm>
            <a:off x="3178478" y="2907732"/>
            <a:ext cx="5835043" cy="115570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69176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4000" b="1"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16458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8464070" y="1453865"/>
            <a:ext cx="2796540" cy="3721100"/>
          </a:xfrm>
          <a:prstGeom prst="rect">
            <a:avLst/>
          </a:prstGeom>
        </p:spPr>
        <p:txBody>
          <a:bodyPr wrap="square" lIns="0" tIns="0" rIns="0" bIns="0">
            <a:spAutoFit/>
          </a:bodyPr>
          <a:lstStyle>
            <a:lvl1pPr>
              <a:defRPr sz="3600" b="1" i="0">
                <a:solidFill>
                  <a:schemeClr val="tx1"/>
                </a:solidFill>
                <a:latin typeface="Tahoma"/>
                <a:cs typeface="Tahoma"/>
              </a:defRPr>
            </a:lvl1pPr>
          </a:lstStyle>
          <a:p>
            <a:endParaRPr/>
          </a:p>
        </p:txBody>
      </p:sp>
      <p:sp>
        <p:nvSpPr>
          <p:cNvPr id="5" name="Holder 5"/>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44524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23827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82739154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2" name="Holder 2"/>
          <p:cNvSpPr>
            <a:spLocks noGrp="1"/>
          </p:cNvSpPr>
          <p:nvPr>
            <p:ph type="title"/>
          </p:nvPr>
        </p:nvSpPr>
        <p:spPr>
          <a:xfrm>
            <a:off x="366953" y="187863"/>
            <a:ext cx="11458092" cy="698500"/>
          </a:xfrm>
          <a:prstGeom prst="rect">
            <a:avLst/>
          </a:prstGeom>
        </p:spPr>
        <p:txBody>
          <a:bodyPr wrap="square" lIns="0" tIns="0" rIns="0" bIns="0">
            <a:spAutoFit/>
          </a:bodyPr>
          <a:lstStyle>
            <a:lvl1pPr>
              <a:defRPr sz="1950" b="1" i="0">
                <a:solidFill>
                  <a:srgbClr val="D1E293"/>
                </a:solidFill>
                <a:latin typeface="Tahoma"/>
                <a:cs typeface="Tahoma"/>
              </a:defRPr>
            </a:lvl1pPr>
          </a:lstStyle>
          <a:p>
            <a:endParaRPr/>
          </a:p>
        </p:txBody>
      </p:sp>
      <p:sp>
        <p:nvSpPr>
          <p:cNvPr id="3" name="Holder 3"/>
          <p:cNvSpPr>
            <a:spLocks noGrp="1"/>
          </p:cNvSpPr>
          <p:nvPr>
            <p:ph type="body" idx="1"/>
          </p:nvPr>
        </p:nvSpPr>
        <p:spPr>
          <a:xfrm>
            <a:off x="1506646" y="1078805"/>
            <a:ext cx="9178925" cy="311086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5394882" y="6256844"/>
            <a:ext cx="1708194" cy="226726"/>
          </a:xfrm>
          <a:prstGeom prst="rect">
            <a:avLst/>
          </a:prstGeom>
        </p:spPr>
        <p:txBody>
          <a:bodyPr wrap="square" lIns="0" tIns="0" rIns="0" bIns="0">
            <a:spAutoFit/>
          </a:bodyPr>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9" name="bg object 19"/>
          <p:cNvPicPr/>
          <p:nvPr/>
        </p:nvPicPr>
        <p:blipFill>
          <a:blip r:embed="rId7" cstate="print"/>
          <a:stretch>
            <a:fillRect/>
          </a:stretch>
        </p:blipFill>
        <p:spPr>
          <a:xfrm>
            <a:off x="5115438" y="6262619"/>
            <a:ext cx="231461" cy="231461"/>
          </a:xfrm>
          <a:prstGeom prst="rect">
            <a:avLst/>
          </a:prstGeom>
        </p:spPr>
      </p:pic>
      <p:sp>
        <p:nvSpPr>
          <p:cNvPr id="2" name="Holder 2"/>
          <p:cNvSpPr>
            <a:spLocks noGrp="1"/>
          </p:cNvSpPr>
          <p:nvPr>
            <p:ph type="title"/>
          </p:nvPr>
        </p:nvSpPr>
        <p:spPr>
          <a:xfrm>
            <a:off x="5468969" y="1181131"/>
            <a:ext cx="1254061" cy="692785"/>
          </a:xfrm>
          <a:prstGeom prst="rect">
            <a:avLst/>
          </a:prstGeom>
        </p:spPr>
        <p:txBody>
          <a:bodyPr wrap="square" lIns="0" tIns="0" rIns="0" bIns="0">
            <a:spAutoFit/>
          </a:bodyPr>
          <a:lstStyle>
            <a:lvl1pPr>
              <a:defRPr sz="4350" b="1" i="0">
                <a:solidFill>
                  <a:schemeClr val="bg1"/>
                </a:solidFill>
                <a:latin typeface="Arial"/>
                <a:cs typeface="Arial"/>
              </a:defRPr>
            </a:lvl1pPr>
          </a:lstStyle>
          <a:p>
            <a:endParaRPr/>
          </a:p>
        </p:txBody>
      </p:sp>
      <p:sp>
        <p:nvSpPr>
          <p:cNvPr id="3" name="Holder 3"/>
          <p:cNvSpPr>
            <a:spLocks noGrp="1"/>
          </p:cNvSpPr>
          <p:nvPr>
            <p:ph type="body" idx="1"/>
          </p:nvPr>
        </p:nvSpPr>
        <p:spPr>
          <a:xfrm>
            <a:off x="1725813" y="1921982"/>
            <a:ext cx="8577580" cy="3164840"/>
          </a:xfrm>
          <a:prstGeom prst="rect">
            <a:avLst/>
          </a:prstGeom>
        </p:spPr>
        <p:txBody>
          <a:bodyPr wrap="square" lIns="0" tIns="0" rIns="0" bIns="0">
            <a:spAutoFit/>
          </a:bodyPr>
          <a:lstStyle>
            <a:lvl1pPr>
              <a:defRPr sz="4000" b="1" i="0">
                <a:solidFill>
                  <a:schemeClr val="tx1"/>
                </a:solidFill>
                <a:latin typeface="Arial"/>
                <a:cs typeface="Arial"/>
              </a:defRPr>
            </a:lvl1pPr>
          </a:lstStyle>
          <a:p>
            <a:endParaRPr/>
          </a:p>
        </p:txBody>
      </p:sp>
      <p:sp>
        <p:nvSpPr>
          <p:cNvPr id="4" name="Holder 4"/>
          <p:cNvSpPr>
            <a:spLocks noGrp="1"/>
          </p:cNvSpPr>
          <p:nvPr>
            <p:ph type="ftr" sz="quarter" idx="5"/>
          </p:nvPr>
        </p:nvSpPr>
        <p:spPr>
          <a:xfrm>
            <a:off x="5394901" y="6256882"/>
            <a:ext cx="1708150" cy="226695"/>
          </a:xfrm>
          <a:prstGeom prst="rect">
            <a:avLst/>
          </a:prstGeom>
        </p:spPr>
        <p:txBody>
          <a:bodyPr wrap="square" lIns="0" tIns="0" rIns="0" bIns="0">
            <a:spAutoFit/>
          </a:bodyPr>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10/21/2025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0857278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6" Type="http://schemas.openxmlformats.org/officeDocument/2006/relationships/image" Target="../media/image18.png"/><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18" Type="http://schemas.openxmlformats.org/officeDocument/2006/relationships/image" Target="../media/image45.png"/><Relationship Id="rId3" Type="http://schemas.openxmlformats.org/officeDocument/2006/relationships/image" Target="../media/image29.png"/><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4.png"/><Relationship Id="rId2" Type="http://schemas.openxmlformats.org/officeDocument/2006/relationships/image" Target="../media/image1.png"/><Relationship Id="rId16"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png"/><Relationship Id="rId19" Type="http://schemas.openxmlformats.org/officeDocument/2006/relationships/image" Target="../media/image19.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40.png"/><Relationship Id="rId18" Type="http://schemas.openxmlformats.org/officeDocument/2006/relationships/image" Target="../media/image55.png"/><Relationship Id="rId3" Type="http://schemas.openxmlformats.org/officeDocument/2006/relationships/image" Target="../media/image46.png"/><Relationship Id="rId7" Type="http://schemas.openxmlformats.org/officeDocument/2006/relationships/image" Target="../media/image48.png"/><Relationship Id="rId12" Type="http://schemas.openxmlformats.org/officeDocument/2006/relationships/image" Target="../media/image52.png"/><Relationship Id="rId17" Type="http://schemas.openxmlformats.org/officeDocument/2006/relationships/image" Target="../media/image54.png"/><Relationship Id="rId2" Type="http://schemas.openxmlformats.org/officeDocument/2006/relationships/image" Target="../media/image1.png"/><Relationship Id="rId16"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51.png"/><Relationship Id="rId19" Type="http://schemas.openxmlformats.org/officeDocument/2006/relationships/image" Target="../media/image19.png"/><Relationship Id="rId4" Type="http://schemas.openxmlformats.org/officeDocument/2006/relationships/image" Target="../media/image47.png"/><Relationship Id="rId9" Type="http://schemas.openxmlformats.org/officeDocument/2006/relationships/image" Target="../media/image50.png"/><Relationship Id="rId14" Type="http://schemas.openxmlformats.org/officeDocument/2006/relationships/image" Target="../media/image53.png"/></Relationships>
</file>

<file path=ppt/slides/_rels/slide1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png"/><Relationship Id="rId3" Type="http://schemas.openxmlformats.org/officeDocument/2006/relationships/image" Target="../media/image19.png"/><Relationship Id="rId7" Type="http://schemas.openxmlformats.org/officeDocument/2006/relationships/image" Target="../media/image59.png"/><Relationship Id="rId12" Type="http://schemas.openxmlformats.org/officeDocument/2006/relationships/image" Target="../media/image6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7.png"/><Relationship Id="rId15" Type="http://schemas.openxmlformats.org/officeDocument/2006/relationships/image" Target="../media/image67.png"/><Relationship Id="rId10" Type="http://schemas.openxmlformats.org/officeDocument/2006/relationships/image" Target="../media/image62.png"/><Relationship Id="rId4" Type="http://schemas.openxmlformats.org/officeDocument/2006/relationships/image" Target="../media/image56.png"/><Relationship Id="rId9" Type="http://schemas.openxmlformats.org/officeDocument/2006/relationships/image" Target="../media/image61.png"/><Relationship Id="rId14" Type="http://schemas.openxmlformats.org/officeDocument/2006/relationships/image" Target="../media/image66.png"/></Relationships>
</file>

<file path=ppt/slides/_rels/slide1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18" Type="http://schemas.openxmlformats.org/officeDocument/2006/relationships/image" Target="../media/image83.png"/><Relationship Id="rId3" Type="http://schemas.openxmlformats.org/officeDocument/2006/relationships/image" Target="../media/image68.png"/><Relationship Id="rId7" Type="http://schemas.openxmlformats.org/officeDocument/2006/relationships/image" Target="../media/image72.png"/><Relationship Id="rId12" Type="http://schemas.openxmlformats.org/officeDocument/2006/relationships/image" Target="../media/image77.png"/><Relationship Id="rId17" Type="http://schemas.openxmlformats.org/officeDocument/2006/relationships/image" Target="../media/image82.png"/><Relationship Id="rId2" Type="http://schemas.openxmlformats.org/officeDocument/2006/relationships/image" Target="../media/image1.png"/><Relationship Id="rId16" Type="http://schemas.openxmlformats.org/officeDocument/2006/relationships/image" Target="../media/image81.png"/><Relationship Id="rId20"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5" Type="http://schemas.openxmlformats.org/officeDocument/2006/relationships/image" Target="../media/image80.png"/><Relationship Id="rId10" Type="http://schemas.openxmlformats.org/officeDocument/2006/relationships/image" Target="../media/image75.png"/><Relationship Id="rId19" Type="http://schemas.openxmlformats.org/officeDocument/2006/relationships/image" Target="../media/image84.png"/><Relationship Id="rId4" Type="http://schemas.openxmlformats.org/officeDocument/2006/relationships/image" Target="../media/image69.png"/><Relationship Id="rId9" Type="http://schemas.openxmlformats.org/officeDocument/2006/relationships/image" Target="../media/image74.png"/><Relationship Id="rId14" Type="http://schemas.openxmlformats.org/officeDocument/2006/relationships/image" Target="../media/image79.png"/></Relationships>
</file>

<file path=ppt/slides/_rels/slide13.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86.png"/><Relationship Id="rId7" Type="http://schemas.openxmlformats.org/officeDocument/2006/relationships/image" Target="../media/image68.png"/><Relationship Id="rId12" Type="http://schemas.openxmlformats.org/officeDocument/2006/relationships/image" Target="../media/image9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9.png"/><Relationship Id="rId11" Type="http://schemas.openxmlformats.org/officeDocument/2006/relationships/image" Target="../media/image92.png"/><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image" Target="../media/image87.png"/><Relationship Id="rId9" Type="http://schemas.openxmlformats.org/officeDocument/2006/relationships/image" Target="../media/image90.png"/></Relationships>
</file>

<file path=ppt/slides/_rels/slide14.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94.png"/><Relationship Id="rId7" Type="http://schemas.openxmlformats.org/officeDocument/2006/relationships/image" Target="../media/image69.png"/><Relationship Id="rId12" Type="http://schemas.openxmlformats.org/officeDocument/2006/relationships/image" Target="../media/image9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8.png"/><Relationship Id="rId11" Type="http://schemas.openxmlformats.org/officeDocument/2006/relationships/image" Target="../media/image93.png"/><Relationship Id="rId5" Type="http://schemas.openxmlformats.org/officeDocument/2006/relationships/image" Target="../media/image96.png"/><Relationship Id="rId10" Type="http://schemas.openxmlformats.org/officeDocument/2006/relationships/image" Target="../media/image92.png"/><Relationship Id="rId4" Type="http://schemas.openxmlformats.org/officeDocument/2006/relationships/image" Target="../media/image95.png"/><Relationship Id="rId9" Type="http://schemas.openxmlformats.org/officeDocument/2006/relationships/image" Target="../media/image91.png"/></Relationships>
</file>

<file path=ppt/slides/_rels/slide15.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101.png"/><Relationship Id="rId3" Type="http://schemas.openxmlformats.org/officeDocument/2006/relationships/image" Target="../media/image98.png"/><Relationship Id="rId7" Type="http://schemas.openxmlformats.org/officeDocument/2006/relationships/image" Target="../media/image69.png"/><Relationship Id="rId12" Type="http://schemas.openxmlformats.org/officeDocument/2006/relationships/image" Target="../media/image10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8.png"/><Relationship Id="rId11" Type="http://schemas.openxmlformats.org/officeDocument/2006/relationships/image" Target="../media/image93.png"/><Relationship Id="rId5" Type="http://schemas.openxmlformats.org/officeDocument/2006/relationships/image" Target="../media/image87.png"/><Relationship Id="rId10" Type="http://schemas.openxmlformats.org/officeDocument/2006/relationships/image" Target="../media/image92.png"/><Relationship Id="rId4" Type="http://schemas.openxmlformats.org/officeDocument/2006/relationships/image" Target="../media/image99.png"/><Relationship Id="rId9" Type="http://schemas.openxmlformats.org/officeDocument/2006/relationships/image" Target="../media/image91.png"/></Relationships>
</file>

<file path=ppt/slides/_rels/slide16.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102.png"/><Relationship Id="rId7" Type="http://schemas.openxmlformats.org/officeDocument/2006/relationships/image" Target="../media/image10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9.png"/><Relationship Id="rId11" Type="http://schemas.openxmlformats.org/officeDocument/2006/relationships/image" Target="../media/image107.png"/><Relationship Id="rId5" Type="http://schemas.openxmlformats.org/officeDocument/2006/relationships/image" Target="../media/image68.png"/><Relationship Id="rId10" Type="http://schemas.openxmlformats.org/officeDocument/2006/relationships/image" Target="../media/image106.png"/><Relationship Id="rId4" Type="http://schemas.openxmlformats.org/officeDocument/2006/relationships/image" Target="../media/image95.png"/><Relationship Id="rId9" Type="http://schemas.openxmlformats.org/officeDocument/2006/relationships/image" Target="../media/image105.png"/></Relationships>
</file>

<file path=ppt/slides/_rels/slide17.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17.png"/><Relationship Id="rId18" Type="http://schemas.openxmlformats.org/officeDocument/2006/relationships/image" Target="../media/image118.png"/><Relationship Id="rId3" Type="http://schemas.openxmlformats.org/officeDocument/2006/relationships/image" Target="../media/image108.png"/><Relationship Id="rId7" Type="http://schemas.openxmlformats.org/officeDocument/2006/relationships/image" Target="../media/image112.png"/><Relationship Id="rId12" Type="http://schemas.openxmlformats.org/officeDocument/2006/relationships/image" Target="../media/image95.png"/><Relationship Id="rId17" Type="http://schemas.openxmlformats.org/officeDocument/2006/relationships/image" Target="../media/image104.png"/><Relationship Id="rId2" Type="http://schemas.openxmlformats.org/officeDocument/2006/relationships/image" Target="../media/image1.png"/><Relationship Id="rId16" Type="http://schemas.openxmlformats.org/officeDocument/2006/relationships/image" Target="../media/image103.png"/><Relationship Id="rId1" Type="http://schemas.openxmlformats.org/officeDocument/2006/relationships/slideLayout" Target="../slideLayouts/slideLayout2.xml"/><Relationship Id="rId6" Type="http://schemas.openxmlformats.org/officeDocument/2006/relationships/image" Target="../media/image111.png"/><Relationship Id="rId11" Type="http://schemas.openxmlformats.org/officeDocument/2006/relationships/image" Target="../media/image116.png"/><Relationship Id="rId5" Type="http://schemas.openxmlformats.org/officeDocument/2006/relationships/image" Target="../media/image110.png"/><Relationship Id="rId15" Type="http://schemas.openxmlformats.org/officeDocument/2006/relationships/image" Target="../media/image69.png"/><Relationship Id="rId10" Type="http://schemas.openxmlformats.org/officeDocument/2006/relationships/image" Target="../media/image115.png"/><Relationship Id="rId19" Type="http://schemas.openxmlformats.org/officeDocument/2006/relationships/image" Target="../media/image119.png"/><Relationship Id="rId4" Type="http://schemas.openxmlformats.org/officeDocument/2006/relationships/image" Target="../media/image109.png"/><Relationship Id="rId9" Type="http://schemas.openxmlformats.org/officeDocument/2006/relationships/image" Target="../media/image114.png"/><Relationship Id="rId14" Type="http://schemas.openxmlformats.org/officeDocument/2006/relationships/image" Target="../media/image68.png"/></Relationships>
</file>

<file path=ppt/slides/_rels/slide18.xml.rels><?xml version="1.0" encoding="UTF-8" standalone="yes"?>
<Relationships xmlns="http://schemas.openxmlformats.org/package/2006/relationships"><Relationship Id="rId8" Type="http://schemas.openxmlformats.org/officeDocument/2006/relationships/image" Target="../media/image121.png"/><Relationship Id="rId13" Type="http://schemas.openxmlformats.org/officeDocument/2006/relationships/image" Target="../media/image124.png"/><Relationship Id="rId18" Type="http://schemas.openxmlformats.org/officeDocument/2006/relationships/image" Target="../media/image129.png"/><Relationship Id="rId3" Type="http://schemas.openxmlformats.org/officeDocument/2006/relationships/image" Target="../media/image95.png"/><Relationship Id="rId21" Type="http://schemas.openxmlformats.org/officeDocument/2006/relationships/image" Target="../media/image132.png"/><Relationship Id="rId7" Type="http://schemas.openxmlformats.org/officeDocument/2006/relationships/image" Target="../media/image103.png"/><Relationship Id="rId12" Type="http://schemas.openxmlformats.org/officeDocument/2006/relationships/image" Target="../media/image123.png"/><Relationship Id="rId17" Type="http://schemas.openxmlformats.org/officeDocument/2006/relationships/image" Target="../media/image128.png"/><Relationship Id="rId2" Type="http://schemas.openxmlformats.org/officeDocument/2006/relationships/image" Target="../media/image1.png"/><Relationship Id="rId16" Type="http://schemas.openxmlformats.org/officeDocument/2006/relationships/image" Target="../media/image127.png"/><Relationship Id="rId20" Type="http://schemas.openxmlformats.org/officeDocument/2006/relationships/image" Target="../media/image131.png"/><Relationship Id="rId1" Type="http://schemas.openxmlformats.org/officeDocument/2006/relationships/slideLayout" Target="../slideLayouts/slideLayout2.xml"/><Relationship Id="rId6" Type="http://schemas.openxmlformats.org/officeDocument/2006/relationships/image" Target="../media/image69.png"/><Relationship Id="rId11" Type="http://schemas.openxmlformats.org/officeDocument/2006/relationships/image" Target="../media/image122.png"/><Relationship Id="rId5" Type="http://schemas.openxmlformats.org/officeDocument/2006/relationships/image" Target="../media/image68.png"/><Relationship Id="rId15" Type="http://schemas.openxmlformats.org/officeDocument/2006/relationships/image" Target="../media/image126.png"/><Relationship Id="rId10" Type="http://schemas.openxmlformats.org/officeDocument/2006/relationships/image" Target="../media/image119.png"/><Relationship Id="rId19" Type="http://schemas.openxmlformats.org/officeDocument/2006/relationships/image" Target="../media/image130.png"/><Relationship Id="rId4" Type="http://schemas.openxmlformats.org/officeDocument/2006/relationships/image" Target="../media/image120.png"/><Relationship Id="rId9" Type="http://schemas.openxmlformats.org/officeDocument/2006/relationships/image" Target="../media/image118.png"/><Relationship Id="rId14" Type="http://schemas.openxmlformats.org/officeDocument/2006/relationships/image" Target="../media/image125.png"/></Relationships>
</file>

<file path=ppt/slides/_rels/slide19.xml.rels><?xml version="1.0" encoding="UTF-8" standalone="yes"?>
<Relationships xmlns="http://schemas.openxmlformats.org/package/2006/relationships"><Relationship Id="rId8" Type="http://schemas.openxmlformats.org/officeDocument/2006/relationships/image" Target="../media/image138.png"/><Relationship Id="rId13" Type="http://schemas.openxmlformats.org/officeDocument/2006/relationships/image" Target="../media/image143.png"/><Relationship Id="rId18" Type="http://schemas.openxmlformats.org/officeDocument/2006/relationships/image" Target="../media/image148.png"/><Relationship Id="rId3" Type="http://schemas.openxmlformats.org/officeDocument/2006/relationships/image" Target="../media/image133.png"/><Relationship Id="rId7" Type="http://schemas.openxmlformats.org/officeDocument/2006/relationships/image" Target="../media/image137.png"/><Relationship Id="rId12" Type="http://schemas.openxmlformats.org/officeDocument/2006/relationships/image" Target="../media/image142.png"/><Relationship Id="rId17" Type="http://schemas.openxmlformats.org/officeDocument/2006/relationships/image" Target="../media/image147.png"/><Relationship Id="rId2" Type="http://schemas.openxmlformats.org/officeDocument/2006/relationships/image" Target="../media/image1.png"/><Relationship Id="rId16" Type="http://schemas.openxmlformats.org/officeDocument/2006/relationships/image" Target="../media/image146.png"/><Relationship Id="rId1" Type="http://schemas.openxmlformats.org/officeDocument/2006/relationships/slideLayout" Target="../slideLayouts/slideLayout2.xml"/><Relationship Id="rId6" Type="http://schemas.openxmlformats.org/officeDocument/2006/relationships/image" Target="../media/image136.png"/><Relationship Id="rId11" Type="http://schemas.openxmlformats.org/officeDocument/2006/relationships/image" Target="../media/image141.png"/><Relationship Id="rId5" Type="http://schemas.openxmlformats.org/officeDocument/2006/relationships/image" Target="../media/image135.png"/><Relationship Id="rId15" Type="http://schemas.openxmlformats.org/officeDocument/2006/relationships/image" Target="../media/image145.png"/><Relationship Id="rId10" Type="http://schemas.openxmlformats.org/officeDocument/2006/relationships/image" Target="../media/image140.png"/><Relationship Id="rId4" Type="http://schemas.openxmlformats.org/officeDocument/2006/relationships/image" Target="../media/image134.png"/><Relationship Id="rId9" Type="http://schemas.openxmlformats.org/officeDocument/2006/relationships/image" Target="../media/image139.png"/><Relationship Id="rId14" Type="http://schemas.openxmlformats.org/officeDocument/2006/relationships/image" Target="../media/image144.png"/></Relationships>
</file>

<file path=ppt/slides/_rels/slide20.xml.rels><?xml version="1.0" encoding="UTF-8" standalone="yes"?>
<Relationships xmlns="http://schemas.openxmlformats.org/package/2006/relationships"><Relationship Id="rId8" Type="http://schemas.openxmlformats.org/officeDocument/2006/relationships/image" Target="../media/image138.png"/><Relationship Id="rId13" Type="http://schemas.openxmlformats.org/officeDocument/2006/relationships/image" Target="../media/image143.png"/><Relationship Id="rId18" Type="http://schemas.openxmlformats.org/officeDocument/2006/relationships/image" Target="../media/image148.png"/><Relationship Id="rId3" Type="http://schemas.openxmlformats.org/officeDocument/2006/relationships/image" Target="../media/image133.png"/><Relationship Id="rId7" Type="http://schemas.openxmlformats.org/officeDocument/2006/relationships/image" Target="../media/image137.png"/><Relationship Id="rId12" Type="http://schemas.openxmlformats.org/officeDocument/2006/relationships/image" Target="../media/image142.png"/><Relationship Id="rId17" Type="http://schemas.openxmlformats.org/officeDocument/2006/relationships/image" Target="../media/image147.png"/><Relationship Id="rId2" Type="http://schemas.openxmlformats.org/officeDocument/2006/relationships/image" Target="../media/image1.png"/><Relationship Id="rId16" Type="http://schemas.openxmlformats.org/officeDocument/2006/relationships/image" Target="../media/image146.png"/><Relationship Id="rId1" Type="http://schemas.openxmlformats.org/officeDocument/2006/relationships/slideLayout" Target="../slideLayouts/slideLayout2.xml"/><Relationship Id="rId6" Type="http://schemas.openxmlformats.org/officeDocument/2006/relationships/image" Target="../media/image136.png"/><Relationship Id="rId11" Type="http://schemas.openxmlformats.org/officeDocument/2006/relationships/image" Target="../media/image141.png"/><Relationship Id="rId5" Type="http://schemas.openxmlformats.org/officeDocument/2006/relationships/image" Target="../media/image135.png"/><Relationship Id="rId15" Type="http://schemas.openxmlformats.org/officeDocument/2006/relationships/image" Target="../media/image145.png"/><Relationship Id="rId10" Type="http://schemas.openxmlformats.org/officeDocument/2006/relationships/image" Target="../media/image140.png"/><Relationship Id="rId4" Type="http://schemas.openxmlformats.org/officeDocument/2006/relationships/image" Target="../media/image134.png"/><Relationship Id="rId9" Type="http://schemas.openxmlformats.org/officeDocument/2006/relationships/image" Target="../media/image139.png"/><Relationship Id="rId14" Type="http://schemas.openxmlformats.org/officeDocument/2006/relationships/image" Target="../media/image144.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18" Type="http://schemas.openxmlformats.org/officeDocument/2006/relationships/image" Target="../media/image45.png"/><Relationship Id="rId3" Type="http://schemas.openxmlformats.org/officeDocument/2006/relationships/image" Target="../media/image29.png"/><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4.png"/><Relationship Id="rId2" Type="http://schemas.openxmlformats.org/officeDocument/2006/relationships/image" Target="../media/image1.png"/><Relationship Id="rId16"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png"/><Relationship Id="rId19" Type="http://schemas.openxmlformats.org/officeDocument/2006/relationships/image" Target="../media/image19.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28.xml.rels><?xml version="1.0" encoding="UTF-8" standalone="yes"?>
<Relationships xmlns="http://schemas.openxmlformats.org/package/2006/relationships"><Relationship Id="rId8" Type="http://schemas.openxmlformats.org/officeDocument/2006/relationships/image" Target="../media/image154.png"/><Relationship Id="rId13" Type="http://schemas.openxmlformats.org/officeDocument/2006/relationships/image" Target="../media/image159.png"/><Relationship Id="rId3" Type="http://schemas.openxmlformats.org/officeDocument/2006/relationships/image" Target="../media/image149.png"/><Relationship Id="rId7" Type="http://schemas.openxmlformats.org/officeDocument/2006/relationships/image" Target="../media/image153.png"/><Relationship Id="rId12" Type="http://schemas.openxmlformats.org/officeDocument/2006/relationships/image" Target="../media/image15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2.png"/><Relationship Id="rId11" Type="http://schemas.openxmlformats.org/officeDocument/2006/relationships/image" Target="../media/image157.png"/><Relationship Id="rId5" Type="http://schemas.openxmlformats.org/officeDocument/2006/relationships/image" Target="../media/image151.png"/><Relationship Id="rId15" Type="http://schemas.openxmlformats.org/officeDocument/2006/relationships/image" Target="../media/image161.png"/><Relationship Id="rId10" Type="http://schemas.openxmlformats.org/officeDocument/2006/relationships/image" Target="../media/image156.png"/><Relationship Id="rId4" Type="http://schemas.openxmlformats.org/officeDocument/2006/relationships/image" Target="../media/image150.png"/><Relationship Id="rId9" Type="http://schemas.openxmlformats.org/officeDocument/2006/relationships/image" Target="../media/image155.png"/><Relationship Id="rId14" Type="http://schemas.openxmlformats.org/officeDocument/2006/relationships/image" Target="../media/image160.png"/></Relationships>
</file>

<file path=ppt/slides/_rels/slide29.xml.rels><?xml version="1.0" encoding="UTF-8" standalone="yes"?>
<Relationships xmlns="http://schemas.openxmlformats.org/package/2006/relationships"><Relationship Id="rId8" Type="http://schemas.openxmlformats.org/officeDocument/2006/relationships/image" Target="../media/image165.png"/><Relationship Id="rId13" Type="http://schemas.openxmlformats.org/officeDocument/2006/relationships/image" Target="../media/image159.png"/><Relationship Id="rId3" Type="http://schemas.openxmlformats.org/officeDocument/2006/relationships/image" Target="../media/image162.png"/><Relationship Id="rId7" Type="http://schemas.openxmlformats.org/officeDocument/2006/relationships/image" Target="../media/image149.png"/><Relationship Id="rId12" Type="http://schemas.openxmlformats.org/officeDocument/2006/relationships/image" Target="../media/image15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4.png"/><Relationship Id="rId11" Type="http://schemas.openxmlformats.org/officeDocument/2006/relationships/image" Target="../media/image168.png"/><Relationship Id="rId5" Type="http://schemas.openxmlformats.org/officeDocument/2006/relationships/image" Target="../media/image151.png"/><Relationship Id="rId15" Type="http://schemas.openxmlformats.org/officeDocument/2006/relationships/image" Target="../media/image170.png"/><Relationship Id="rId10" Type="http://schemas.openxmlformats.org/officeDocument/2006/relationships/image" Target="../media/image167.png"/><Relationship Id="rId4" Type="http://schemas.openxmlformats.org/officeDocument/2006/relationships/image" Target="../media/image163.png"/><Relationship Id="rId9" Type="http://schemas.openxmlformats.org/officeDocument/2006/relationships/image" Target="../media/image166.png"/><Relationship Id="rId14" Type="http://schemas.openxmlformats.org/officeDocument/2006/relationships/image" Target="../media/image169.png"/></Relationships>
</file>

<file path=ppt/slides/_rels/slide30.xml.rels><?xml version="1.0" encoding="UTF-8" standalone="yes"?>
<Relationships xmlns="http://schemas.openxmlformats.org/package/2006/relationships"><Relationship Id="rId8" Type="http://schemas.openxmlformats.org/officeDocument/2006/relationships/image" Target="../media/image176.png"/><Relationship Id="rId13" Type="http://schemas.openxmlformats.org/officeDocument/2006/relationships/image" Target="../media/image181.png"/><Relationship Id="rId3" Type="http://schemas.openxmlformats.org/officeDocument/2006/relationships/image" Target="../media/image171.png"/><Relationship Id="rId7" Type="http://schemas.openxmlformats.org/officeDocument/2006/relationships/image" Target="../media/image175.png"/><Relationship Id="rId12" Type="http://schemas.openxmlformats.org/officeDocument/2006/relationships/image" Target="../media/image180.png"/><Relationship Id="rId2" Type="http://schemas.openxmlformats.org/officeDocument/2006/relationships/image" Target="../media/image1.png"/><Relationship Id="rId16" Type="http://schemas.openxmlformats.org/officeDocument/2006/relationships/image" Target="../media/image184.png"/><Relationship Id="rId1" Type="http://schemas.openxmlformats.org/officeDocument/2006/relationships/slideLayout" Target="../slideLayouts/slideLayout3.xml"/><Relationship Id="rId6" Type="http://schemas.openxmlformats.org/officeDocument/2006/relationships/image" Target="../media/image174.png"/><Relationship Id="rId11" Type="http://schemas.openxmlformats.org/officeDocument/2006/relationships/image" Target="../media/image179.png"/><Relationship Id="rId5" Type="http://schemas.openxmlformats.org/officeDocument/2006/relationships/image" Target="../media/image173.png"/><Relationship Id="rId15" Type="http://schemas.openxmlformats.org/officeDocument/2006/relationships/image" Target="../media/image183.png"/><Relationship Id="rId10" Type="http://schemas.openxmlformats.org/officeDocument/2006/relationships/image" Target="../media/image178.png"/><Relationship Id="rId4" Type="http://schemas.openxmlformats.org/officeDocument/2006/relationships/image" Target="../media/image172.png"/><Relationship Id="rId9" Type="http://schemas.openxmlformats.org/officeDocument/2006/relationships/image" Target="../media/image177.png"/><Relationship Id="rId14" Type="http://schemas.openxmlformats.org/officeDocument/2006/relationships/image" Target="../media/image182.png"/></Relationships>
</file>

<file path=ppt/slides/_rels/slide31.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185.png"/><Relationship Id="rId7" Type="http://schemas.openxmlformats.org/officeDocument/2006/relationships/image" Target="../media/image18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8.png"/><Relationship Id="rId5" Type="http://schemas.openxmlformats.org/officeDocument/2006/relationships/image" Target="../media/image187.png"/><Relationship Id="rId10" Type="http://schemas.openxmlformats.org/officeDocument/2006/relationships/image" Target="../media/image192.png"/><Relationship Id="rId4" Type="http://schemas.openxmlformats.org/officeDocument/2006/relationships/image" Target="../media/image186.png"/><Relationship Id="rId9" Type="http://schemas.openxmlformats.org/officeDocument/2006/relationships/image" Target="../media/image191.png"/></Relationships>
</file>

<file path=ppt/slides/_rels/slide32.xml.rels><?xml version="1.0" encoding="UTF-8" standalone="yes"?>
<Relationships xmlns="http://schemas.openxmlformats.org/package/2006/relationships"><Relationship Id="rId8" Type="http://schemas.openxmlformats.org/officeDocument/2006/relationships/image" Target="../media/image198.png"/><Relationship Id="rId13" Type="http://schemas.openxmlformats.org/officeDocument/2006/relationships/image" Target="../media/image203.png"/><Relationship Id="rId18" Type="http://schemas.openxmlformats.org/officeDocument/2006/relationships/image" Target="../media/image208.png"/><Relationship Id="rId3" Type="http://schemas.openxmlformats.org/officeDocument/2006/relationships/image" Target="../media/image193.png"/><Relationship Id="rId7" Type="http://schemas.openxmlformats.org/officeDocument/2006/relationships/image" Target="../media/image197.png"/><Relationship Id="rId12" Type="http://schemas.openxmlformats.org/officeDocument/2006/relationships/image" Target="../media/image202.png"/><Relationship Id="rId17" Type="http://schemas.openxmlformats.org/officeDocument/2006/relationships/image" Target="../media/image207.png"/><Relationship Id="rId2" Type="http://schemas.openxmlformats.org/officeDocument/2006/relationships/image" Target="../media/image1.png"/><Relationship Id="rId16" Type="http://schemas.openxmlformats.org/officeDocument/2006/relationships/image" Target="../media/image206.png"/><Relationship Id="rId20" Type="http://schemas.openxmlformats.org/officeDocument/2006/relationships/image" Target="../media/image210.png"/><Relationship Id="rId1" Type="http://schemas.openxmlformats.org/officeDocument/2006/relationships/slideLayout" Target="../slideLayouts/slideLayout2.xml"/><Relationship Id="rId6" Type="http://schemas.openxmlformats.org/officeDocument/2006/relationships/image" Target="../media/image196.png"/><Relationship Id="rId11" Type="http://schemas.openxmlformats.org/officeDocument/2006/relationships/image" Target="../media/image201.png"/><Relationship Id="rId5" Type="http://schemas.openxmlformats.org/officeDocument/2006/relationships/image" Target="../media/image195.png"/><Relationship Id="rId15" Type="http://schemas.openxmlformats.org/officeDocument/2006/relationships/image" Target="../media/image205.png"/><Relationship Id="rId10" Type="http://schemas.openxmlformats.org/officeDocument/2006/relationships/image" Target="../media/image200.png"/><Relationship Id="rId19" Type="http://schemas.openxmlformats.org/officeDocument/2006/relationships/image" Target="../media/image209.png"/><Relationship Id="rId4" Type="http://schemas.openxmlformats.org/officeDocument/2006/relationships/image" Target="../media/image194.png"/><Relationship Id="rId9" Type="http://schemas.openxmlformats.org/officeDocument/2006/relationships/image" Target="../media/image199.png"/><Relationship Id="rId14" Type="http://schemas.openxmlformats.org/officeDocument/2006/relationships/image" Target="../media/image204.png"/></Relationships>
</file>

<file path=ppt/slides/_rels/slide33.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215.png"/><Relationship Id="rId3" Type="http://schemas.openxmlformats.org/officeDocument/2006/relationships/image" Target="../media/image68.png"/><Relationship Id="rId7" Type="http://schemas.openxmlformats.org/officeDocument/2006/relationships/image" Target="../media/image213.png"/><Relationship Id="rId12" Type="http://schemas.openxmlformats.org/officeDocument/2006/relationships/image" Target="../media/image2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2.png"/><Relationship Id="rId11" Type="http://schemas.openxmlformats.org/officeDocument/2006/relationships/image" Target="../media/image106.png"/><Relationship Id="rId5" Type="http://schemas.openxmlformats.org/officeDocument/2006/relationships/image" Target="../media/image211.png"/><Relationship Id="rId10" Type="http://schemas.openxmlformats.org/officeDocument/2006/relationships/image" Target="../media/image118.png"/><Relationship Id="rId4" Type="http://schemas.openxmlformats.org/officeDocument/2006/relationships/image" Target="../media/image69.png"/><Relationship Id="rId9" Type="http://schemas.openxmlformats.org/officeDocument/2006/relationships/image" Target="../media/image91.png"/></Relationships>
</file>

<file path=ppt/slides/_rels/slide34.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185.png"/><Relationship Id="rId7" Type="http://schemas.openxmlformats.org/officeDocument/2006/relationships/image" Target="../media/image18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8.png"/><Relationship Id="rId5" Type="http://schemas.openxmlformats.org/officeDocument/2006/relationships/image" Target="../media/image187.png"/><Relationship Id="rId10" Type="http://schemas.openxmlformats.org/officeDocument/2006/relationships/image" Target="../media/image192.png"/><Relationship Id="rId4" Type="http://schemas.openxmlformats.org/officeDocument/2006/relationships/image" Target="../media/image186.png"/><Relationship Id="rId9" Type="http://schemas.openxmlformats.org/officeDocument/2006/relationships/image" Target="../media/image191.png"/></Relationships>
</file>

<file path=ppt/slides/_rels/slide35.xml.rels><?xml version="1.0" encoding="UTF-8" standalone="yes"?>
<Relationships xmlns="http://schemas.openxmlformats.org/package/2006/relationships"><Relationship Id="rId8" Type="http://schemas.openxmlformats.org/officeDocument/2006/relationships/image" Target="../media/image198.png"/><Relationship Id="rId13" Type="http://schemas.openxmlformats.org/officeDocument/2006/relationships/image" Target="../media/image204.png"/><Relationship Id="rId18" Type="http://schemas.openxmlformats.org/officeDocument/2006/relationships/image" Target="../media/image210.png"/><Relationship Id="rId3" Type="http://schemas.openxmlformats.org/officeDocument/2006/relationships/image" Target="../media/image193.png"/><Relationship Id="rId7" Type="http://schemas.openxmlformats.org/officeDocument/2006/relationships/image" Target="../media/image216.png"/><Relationship Id="rId12" Type="http://schemas.openxmlformats.org/officeDocument/2006/relationships/image" Target="../media/image203.png"/><Relationship Id="rId17" Type="http://schemas.openxmlformats.org/officeDocument/2006/relationships/image" Target="../media/image209.png"/><Relationship Id="rId2" Type="http://schemas.openxmlformats.org/officeDocument/2006/relationships/image" Target="../media/image1.png"/><Relationship Id="rId16" Type="http://schemas.openxmlformats.org/officeDocument/2006/relationships/image" Target="../media/image208.png"/><Relationship Id="rId1" Type="http://schemas.openxmlformats.org/officeDocument/2006/relationships/slideLayout" Target="../slideLayouts/slideLayout2.xml"/><Relationship Id="rId6" Type="http://schemas.openxmlformats.org/officeDocument/2006/relationships/image" Target="../media/image196.png"/><Relationship Id="rId11" Type="http://schemas.openxmlformats.org/officeDocument/2006/relationships/image" Target="../media/image201.png"/><Relationship Id="rId5" Type="http://schemas.openxmlformats.org/officeDocument/2006/relationships/image" Target="../media/image202.png"/><Relationship Id="rId15" Type="http://schemas.openxmlformats.org/officeDocument/2006/relationships/image" Target="../media/image206.png"/><Relationship Id="rId10" Type="http://schemas.openxmlformats.org/officeDocument/2006/relationships/image" Target="../media/image200.png"/><Relationship Id="rId19" Type="http://schemas.openxmlformats.org/officeDocument/2006/relationships/image" Target="../media/image217.png"/><Relationship Id="rId4" Type="http://schemas.openxmlformats.org/officeDocument/2006/relationships/image" Target="../media/image207.png"/><Relationship Id="rId9" Type="http://schemas.openxmlformats.org/officeDocument/2006/relationships/image" Target="../media/image199.png"/><Relationship Id="rId14" Type="http://schemas.openxmlformats.org/officeDocument/2006/relationships/image" Target="../media/image205.png"/></Relationships>
</file>

<file path=ppt/slides/_rels/slide36.xml.rels><?xml version="1.0" encoding="UTF-8" standalone="yes"?>
<Relationships xmlns="http://schemas.openxmlformats.org/package/2006/relationships"><Relationship Id="rId8" Type="http://schemas.openxmlformats.org/officeDocument/2006/relationships/image" Target="../media/image219.png"/><Relationship Id="rId3" Type="http://schemas.openxmlformats.org/officeDocument/2006/relationships/image" Target="../media/image68.png"/><Relationship Id="rId7" Type="http://schemas.openxmlformats.org/officeDocument/2006/relationships/image" Target="../media/image10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8.png"/><Relationship Id="rId11" Type="http://schemas.openxmlformats.org/officeDocument/2006/relationships/image" Target="../media/image220.png"/><Relationship Id="rId5" Type="http://schemas.openxmlformats.org/officeDocument/2006/relationships/image" Target="../media/image211.png"/><Relationship Id="rId10" Type="http://schemas.openxmlformats.org/officeDocument/2006/relationships/image" Target="../media/image106.png"/><Relationship Id="rId4" Type="http://schemas.openxmlformats.org/officeDocument/2006/relationships/image" Target="../media/image69.png"/><Relationship Id="rId9" Type="http://schemas.openxmlformats.org/officeDocument/2006/relationships/image" Target="../media/image105.png"/></Relationships>
</file>

<file path=ppt/slides/_rels/slide37.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185.png"/><Relationship Id="rId7" Type="http://schemas.openxmlformats.org/officeDocument/2006/relationships/image" Target="../media/image18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8.png"/><Relationship Id="rId5" Type="http://schemas.openxmlformats.org/officeDocument/2006/relationships/image" Target="../media/image187.png"/><Relationship Id="rId10" Type="http://schemas.openxmlformats.org/officeDocument/2006/relationships/image" Target="../media/image192.png"/><Relationship Id="rId4" Type="http://schemas.openxmlformats.org/officeDocument/2006/relationships/image" Target="../media/image186.png"/><Relationship Id="rId9" Type="http://schemas.openxmlformats.org/officeDocument/2006/relationships/image" Target="../media/image191.png"/></Relationships>
</file>

<file path=ppt/slides/_rels/slide38.xml.rels><?xml version="1.0" encoding="UTF-8" standalone="yes"?>
<Relationships xmlns="http://schemas.openxmlformats.org/package/2006/relationships"><Relationship Id="rId8" Type="http://schemas.openxmlformats.org/officeDocument/2006/relationships/image" Target="../media/image222.png"/><Relationship Id="rId3" Type="http://schemas.openxmlformats.org/officeDocument/2006/relationships/image" Target="../media/image221.png"/><Relationship Id="rId7" Type="http://schemas.openxmlformats.org/officeDocument/2006/relationships/image" Target="../media/image21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6.png"/><Relationship Id="rId5" Type="http://schemas.openxmlformats.org/officeDocument/2006/relationships/image" Target="../media/image202.png"/><Relationship Id="rId4" Type="http://schemas.openxmlformats.org/officeDocument/2006/relationships/image" Target="../media/image194.png"/><Relationship Id="rId9" Type="http://schemas.openxmlformats.org/officeDocument/2006/relationships/image" Target="../media/image199.png"/></Relationships>
</file>

<file path=ppt/slides/_rels/slide39.xml.rels><?xml version="1.0" encoding="UTF-8" standalone="yes"?>
<Relationships xmlns="http://schemas.openxmlformats.org/package/2006/relationships"><Relationship Id="rId8" Type="http://schemas.openxmlformats.org/officeDocument/2006/relationships/image" Target="../media/image224.png"/><Relationship Id="rId3" Type="http://schemas.openxmlformats.org/officeDocument/2006/relationships/image" Target="../media/image68.png"/><Relationship Id="rId7" Type="http://schemas.openxmlformats.org/officeDocument/2006/relationships/image" Target="../media/image103.png"/><Relationship Id="rId12" Type="http://schemas.openxmlformats.org/officeDocument/2006/relationships/image" Target="../media/image2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23.png"/><Relationship Id="rId11" Type="http://schemas.openxmlformats.org/officeDocument/2006/relationships/image" Target="../media/image226.png"/><Relationship Id="rId5" Type="http://schemas.openxmlformats.org/officeDocument/2006/relationships/image" Target="../media/image211.png"/><Relationship Id="rId10" Type="http://schemas.openxmlformats.org/officeDocument/2006/relationships/image" Target="../media/image225.png"/><Relationship Id="rId4" Type="http://schemas.openxmlformats.org/officeDocument/2006/relationships/image" Target="../media/image69.png"/><Relationship Id="rId9" Type="http://schemas.openxmlformats.org/officeDocument/2006/relationships/image" Target="../media/image118.png"/></Relationships>
</file>

<file path=ppt/slides/_rels/slide40.xml.rels><?xml version="1.0" encoding="UTF-8" standalone="yes"?>
<Relationships xmlns="http://schemas.openxmlformats.org/package/2006/relationships"><Relationship Id="rId8" Type="http://schemas.openxmlformats.org/officeDocument/2006/relationships/image" Target="../media/image233.png"/><Relationship Id="rId3" Type="http://schemas.openxmlformats.org/officeDocument/2006/relationships/image" Target="../media/image228.png"/><Relationship Id="rId7" Type="http://schemas.openxmlformats.org/officeDocument/2006/relationships/image" Target="../media/image232.png"/><Relationship Id="rId2" Type="http://schemas.openxmlformats.org/officeDocument/2006/relationships/image" Target="../media/image227.png"/><Relationship Id="rId1" Type="http://schemas.openxmlformats.org/officeDocument/2006/relationships/slideLayout" Target="../slideLayouts/slideLayout2.xml"/><Relationship Id="rId6" Type="http://schemas.openxmlformats.org/officeDocument/2006/relationships/image" Target="../media/image231.png"/><Relationship Id="rId5" Type="http://schemas.openxmlformats.org/officeDocument/2006/relationships/image" Target="../media/image230.png"/><Relationship Id="rId10" Type="http://schemas.openxmlformats.org/officeDocument/2006/relationships/image" Target="../media/image1.png"/><Relationship Id="rId4" Type="http://schemas.openxmlformats.org/officeDocument/2006/relationships/image" Target="../media/image229.png"/><Relationship Id="rId9" Type="http://schemas.openxmlformats.org/officeDocument/2006/relationships/image" Target="../media/image234.png"/></Relationships>
</file>

<file path=ppt/slides/_rels/slide41.xml.rels><?xml version="1.0" encoding="UTF-8" standalone="yes"?>
<Relationships xmlns="http://schemas.openxmlformats.org/package/2006/relationships"><Relationship Id="rId8" Type="http://schemas.openxmlformats.org/officeDocument/2006/relationships/image" Target="../media/image239.png"/><Relationship Id="rId3" Type="http://schemas.openxmlformats.org/officeDocument/2006/relationships/image" Target="../media/image236.png"/><Relationship Id="rId7" Type="http://schemas.openxmlformats.org/officeDocument/2006/relationships/image" Target="../media/image232.png"/><Relationship Id="rId2" Type="http://schemas.openxmlformats.org/officeDocument/2006/relationships/image" Target="../media/image235.png"/><Relationship Id="rId1" Type="http://schemas.openxmlformats.org/officeDocument/2006/relationships/slideLayout" Target="../slideLayouts/slideLayout2.xml"/><Relationship Id="rId6" Type="http://schemas.openxmlformats.org/officeDocument/2006/relationships/image" Target="../media/image238.png"/><Relationship Id="rId5" Type="http://schemas.openxmlformats.org/officeDocument/2006/relationships/image" Target="../media/image230.png"/><Relationship Id="rId10" Type="http://schemas.openxmlformats.org/officeDocument/2006/relationships/image" Target="../media/image1.png"/><Relationship Id="rId4" Type="http://schemas.openxmlformats.org/officeDocument/2006/relationships/image" Target="../media/image237.png"/><Relationship Id="rId9" Type="http://schemas.openxmlformats.org/officeDocument/2006/relationships/image" Target="../media/image240.png"/></Relationships>
</file>

<file path=ppt/slides/_rels/slide42.xml.rels><?xml version="1.0" encoding="UTF-8" standalone="yes"?>
<Relationships xmlns="http://schemas.openxmlformats.org/package/2006/relationships"><Relationship Id="rId8" Type="http://schemas.openxmlformats.org/officeDocument/2006/relationships/image" Target="../media/image232.png"/><Relationship Id="rId3" Type="http://schemas.openxmlformats.org/officeDocument/2006/relationships/image" Target="../media/image235.png"/><Relationship Id="rId7" Type="http://schemas.openxmlformats.org/officeDocument/2006/relationships/image" Target="../media/image23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0.png"/><Relationship Id="rId5" Type="http://schemas.openxmlformats.org/officeDocument/2006/relationships/image" Target="../media/image237.png"/><Relationship Id="rId10" Type="http://schemas.openxmlformats.org/officeDocument/2006/relationships/image" Target="../media/image240.png"/><Relationship Id="rId4" Type="http://schemas.openxmlformats.org/officeDocument/2006/relationships/image" Target="../media/image236.png"/><Relationship Id="rId9" Type="http://schemas.openxmlformats.org/officeDocument/2006/relationships/image" Target="../media/image239.png"/></Relationships>
</file>

<file path=ppt/slides/_rels/slide43.xml.rels><?xml version="1.0" encoding="UTF-8" standalone="yes"?>
<Relationships xmlns="http://schemas.openxmlformats.org/package/2006/relationships"><Relationship Id="rId8" Type="http://schemas.openxmlformats.org/officeDocument/2006/relationships/image" Target="../media/image232.png"/><Relationship Id="rId3" Type="http://schemas.openxmlformats.org/officeDocument/2006/relationships/image" Target="../media/image235.png"/><Relationship Id="rId7" Type="http://schemas.openxmlformats.org/officeDocument/2006/relationships/image" Target="../media/image23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0.png"/><Relationship Id="rId5" Type="http://schemas.openxmlformats.org/officeDocument/2006/relationships/image" Target="../media/image237.png"/><Relationship Id="rId10" Type="http://schemas.openxmlformats.org/officeDocument/2006/relationships/image" Target="../media/image240.png"/><Relationship Id="rId4" Type="http://schemas.openxmlformats.org/officeDocument/2006/relationships/image" Target="../media/image236.png"/><Relationship Id="rId9" Type="http://schemas.openxmlformats.org/officeDocument/2006/relationships/image" Target="../media/image239.png"/></Relationships>
</file>

<file path=ppt/slides/_rels/slide44.xml.rels><?xml version="1.0" encoding="UTF-8" standalone="yes"?>
<Relationships xmlns="http://schemas.openxmlformats.org/package/2006/relationships"><Relationship Id="rId8" Type="http://schemas.openxmlformats.org/officeDocument/2006/relationships/image" Target="../media/image239.png"/><Relationship Id="rId3" Type="http://schemas.openxmlformats.org/officeDocument/2006/relationships/image" Target="../media/image236.png"/><Relationship Id="rId7" Type="http://schemas.openxmlformats.org/officeDocument/2006/relationships/image" Target="../media/image232.png"/><Relationship Id="rId2" Type="http://schemas.openxmlformats.org/officeDocument/2006/relationships/image" Target="../media/image235.png"/><Relationship Id="rId1" Type="http://schemas.openxmlformats.org/officeDocument/2006/relationships/slideLayout" Target="../slideLayouts/slideLayout2.xml"/><Relationship Id="rId6" Type="http://schemas.openxmlformats.org/officeDocument/2006/relationships/image" Target="../media/image238.png"/><Relationship Id="rId5" Type="http://schemas.openxmlformats.org/officeDocument/2006/relationships/image" Target="../media/image230.png"/><Relationship Id="rId10" Type="http://schemas.openxmlformats.org/officeDocument/2006/relationships/image" Target="../media/image1.png"/><Relationship Id="rId4" Type="http://schemas.openxmlformats.org/officeDocument/2006/relationships/image" Target="../media/image237.png"/><Relationship Id="rId9" Type="http://schemas.openxmlformats.org/officeDocument/2006/relationships/image" Target="../media/image240.pn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4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0.png"/></Relationships>
</file>

<file path=ppt/slides/_rels/slide5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18" Type="http://schemas.openxmlformats.org/officeDocument/2006/relationships/image" Target="../media/image45.png"/><Relationship Id="rId3" Type="http://schemas.openxmlformats.org/officeDocument/2006/relationships/image" Target="../media/image29.png"/><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4.png"/><Relationship Id="rId2" Type="http://schemas.openxmlformats.org/officeDocument/2006/relationships/image" Target="../media/image1.png"/><Relationship Id="rId16"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png"/><Relationship Id="rId19" Type="http://schemas.openxmlformats.org/officeDocument/2006/relationships/image" Target="../media/image19.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52.xml.rels><?xml version="1.0" encoding="UTF-8" standalone="yes"?>
<Relationships xmlns="http://schemas.openxmlformats.org/package/2006/relationships"><Relationship Id="rId8" Type="http://schemas.openxmlformats.org/officeDocument/2006/relationships/image" Target="../media/image246.png"/><Relationship Id="rId13" Type="http://schemas.openxmlformats.org/officeDocument/2006/relationships/image" Target="../media/image251.png"/><Relationship Id="rId18" Type="http://schemas.openxmlformats.org/officeDocument/2006/relationships/image" Target="../media/image256.png"/><Relationship Id="rId26" Type="http://schemas.openxmlformats.org/officeDocument/2006/relationships/image" Target="../media/image264.png"/><Relationship Id="rId3" Type="http://schemas.openxmlformats.org/officeDocument/2006/relationships/image" Target="../media/image241.png"/><Relationship Id="rId21" Type="http://schemas.openxmlformats.org/officeDocument/2006/relationships/image" Target="../media/image259.png"/><Relationship Id="rId7" Type="http://schemas.openxmlformats.org/officeDocument/2006/relationships/image" Target="../media/image245.png"/><Relationship Id="rId12" Type="http://schemas.openxmlformats.org/officeDocument/2006/relationships/image" Target="../media/image250.png"/><Relationship Id="rId17" Type="http://schemas.openxmlformats.org/officeDocument/2006/relationships/image" Target="../media/image255.png"/><Relationship Id="rId25" Type="http://schemas.openxmlformats.org/officeDocument/2006/relationships/image" Target="../media/image263.png"/><Relationship Id="rId2" Type="http://schemas.openxmlformats.org/officeDocument/2006/relationships/image" Target="../media/image1.png"/><Relationship Id="rId16" Type="http://schemas.openxmlformats.org/officeDocument/2006/relationships/image" Target="../media/image254.png"/><Relationship Id="rId20" Type="http://schemas.openxmlformats.org/officeDocument/2006/relationships/image" Target="../media/image258.png"/><Relationship Id="rId1" Type="http://schemas.openxmlformats.org/officeDocument/2006/relationships/slideLayout" Target="../slideLayouts/slideLayout2.xml"/><Relationship Id="rId6" Type="http://schemas.openxmlformats.org/officeDocument/2006/relationships/image" Target="../media/image244.png"/><Relationship Id="rId11" Type="http://schemas.openxmlformats.org/officeDocument/2006/relationships/image" Target="../media/image249.png"/><Relationship Id="rId24" Type="http://schemas.openxmlformats.org/officeDocument/2006/relationships/image" Target="../media/image262.png"/><Relationship Id="rId5" Type="http://schemas.openxmlformats.org/officeDocument/2006/relationships/image" Target="../media/image243.png"/><Relationship Id="rId15" Type="http://schemas.openxmlformats.org/officeDocument/2006/relationships/image" Target="../media/image253.png"/><Relationship Id="rId23" Type="http://schemas.openxmlformats.org/officeDocument/2006/relationships/image" Target="../media/image261.png"/><Relationship Id="rId28" Type="http://schemas.openxmlformats.org/officeDocument/2006/relationships/image" Target="../media/image266.png"/><Relationship Id="rId10" Type="http://schemas.openxmlformats.org/officeDocument/2006/relationships/image" Target="../media/image248.png"/><Relationship Id="rId19" Type="http://schemas.openxmlformats.org/officeDocument/2006/relationships/image" Target="../media/image257.png"/><Relationship Id="rId4" Type="http://schemas.openxmlformats.org/officeDocument/2006/relationships/image" Target="../media/image242.png"/><Relationship Id="rId9" Type="http://schemas.openxmlformats.org/officeDocument/2006/relationships/image" Target="../media/image247.png"/><Relationship Id="rId14" Type="http://schemas.openxmlformats.org/officeDocument/2006/relationships/image" Target="../media/image252.png"/><Relationship Id="rId22" Type="http://schemas.openxmlformats.org/officeDocument/2006/relationships/image" Target="../media/image260.png"/><Relationship Id="rId27" Type="http://schemas.openxmlformats.org/officeDocument/2006/relationships/image" Target="../media/image265.png"/></Relationships>
</file>

<file path=ppt/slides/_rels/slide53.xml.rels><?xml version="1.0" encoding="UTF-8" standalone="yes"?>
<Relationships xmlns="http://schemas.openxmlformats.org/package/2006/relationships"><Relationship Id="rId8" Type="http://schemas.openxmlformats.org/officeDocument/2006/relationships/image" Target="../media/image272.png"/><Relationship Id="rId13" Type="http://schemas.openxmlformats.org/officeDocument/2006/relationships/image" Target="../media/image277.png"/><Relationship Id="rId3" Type="http://schemas.openxmlformats.org/officeDocument/2006/relationships/image" Target="../media/image267.png"/><Relationship Id="rId7" Type="http://schemas.openxmlformats.org/officeDocument/2006/relationships/image" Target="../media/image271.png"/><Relationship Id="rId12" Type="http://schemas.openxmlformats.org/officeDocument/2006/relationships/image" Target="../media/image27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70.png"/><Relationship Id="rId11" Type="http://schemas.openxmlformats.org/officeDocument/2006/relationships/image" Target="../media/image275.png"/><Relationship Id="rId5" Type="http://schemas.openxmlformats.org/officeDocument/2006/relationships/image" Target="../media/image269.png"/><Relationship Id="rId15" Type="http://schemas.openxmlformats.org/officeDocument/2006/relationships/image" Target="../media/image279.png"/><Relationship Id="rId10" Type="http://schemas.openxmlformats.org/officeDocument/2006/relationships/image" Target="../media/image274.png"/><Relationship Id="rId4" Type="http://schemas.openxmlformats.org/officeDocument/2006/relationships/image" Target="../media/image268.png"/><Relationship Id="rId9" Type="http://schemas.openxmlformats.org/officeDocument/2006/relationships/image" Target="../media/image273.png"/><Relationship Id="rId14" Type="http://schemas.openxmlformats.org/officeDocument/2006/relationships/image" Target="../media/image278.png"/></Relationships>
</file>

<file path=ppt/slides/_rels/slide54.xml.rels><?xml version="1.0" encoding="UTF-8" standalone="yes"?>
<Relationships xmlns="http://schemas.openxmlformats.org/package/2006/relationships"><Relationship Id="rId8" Type="http://schemas.openxmlformats.org/officeDocument/2006/relationships/image" Target="../media/image283.png"/><Relationship Id="rId13" Type="http://schemas.openxmlformats.org/officeDocument/2006/relationships/image" Target="../media/image287.png"/><Relationship Id="rId18" Type="http://schemas.openxmlformats.org/officeDocument/2006/relationships/image" Target="../media/image292.png"/><Relationship Id="rId3" Type="http://schemas.openxmlformats.org/officeDocument/2006/relationships/image" Target="../media/image280.png"/><Relationship Id="rId21" Type="http://schemas.openxmlformats.org/officeDocument/2006/relationships/image" Target="../media/image295.png"/><Relationship Id="rId7" Type="http://schemas.openxmlformats.org/officeDocument/2006/relationships/image" Target="../media/image282.png"/><Relationship Id="rId12" Type="http://schemas.openxmlformats.org/officeDocument/2006/relationships/image" Target="../media/image286.png"/><Relationship Id="rId17" Type="http://schemas.openxmlformats.org/officeDocument/2006/relationships/image" Target="../media/image291.png"/><Relationship Id="rId2" Type="http://schemas.openxmlformats.org/officeDocument/2006/relationships/image" Target="../media/image1.png"/><Relationship Id="rId16" Type="http://schemas.openxmlformats.org/officeDocument/2006/relationships/image" Target="../media/image290.png"/><Relationship Id="rId20" Type="http://schemas.openxmlformats.org/officeDocument/2006/relationships/image" Target="../media/image294.png"/><Relationship Id="rId1" Type="http://schemas.openxmlformats.org/officeDocument/2006/relationships/slideLayout" Target="../slideLayouts/slideLayout2.xml"/><Relationship Id="rId6" Type="http://schemas.openxmlformats.org/officeDocument/2006/relationships/image" Target="../media/image281.png"/><Relationship Id="rId11" Type="http://schemas.openxmlformats.org/officeDocument/2006/relationships/image" Target="../media/image272.png"/><Relationship Id="rId5" Type="http://schemas.openxmlformats.org/officeDocument/2006/relationships/image" Target="../media/image69.png"/><Relationship Id="rId15" Type="http://schemas.openxmlformats.org/officeDocument/2006/relationships/image" Target="../media/image289.png"/><Relationship Id="rId10" Type="http://schemas.openxmlformats.org/officeDocument/2006/relationships/image" Target="../media/image285.png"/><Relationship Id="rId19" Type="http://schemas.openxmlformats.org/officeDocument/2006/relationships/image" Target="../media/image293.png"/><Relationship Id="rId4" Type="http://schemas.openxmlformats.org/officeDocument/2006/relationships/image" Target="../media/image68.png"/><Relationship Id="rId9" Type="http://schemas.openxmlformats.org/officeDocument/2006/relationships/image" Target="../media/image284.png"/><Relationship Id="rId14" Type="http://schemas.openxmlformats.org/officeDocument/2006/relationships/image" Target="../media/image288.png"/></Relationships>
</file>

<file path=ppt/slides/_rels/slide55.xml.rels><?xml version="1.0" encoding="UTF-8" standalone="yes"?>
<Relationships xmlns="http://schemas.openxmlformats.org/package/2006/relationships"><Relationship Id="rId8" Type="http://schemas.openxmlformats.org/officeDocument/2006/relationships/image" Target="../media/image298.png"/><Relationship Id="rId13" Type="http://schemas.openxmlformats.org/officeDocument/2006/relationships/image" Target="../media/image293.png"/><Relationship Id="rId3" Type="http://schemas.openxmlformats.org/officeDocument/2006/relationships/image" Target="../media/image296.png"/><Relationship Id="rId7" Type="http://schemas.openxmlformats.org/officeDocument/2006/relationships/image" Target="../media/image289.png"/><Relationship Id="rId12" Type="http://schemas.openxmlformats.org/officeDocument/2006/relationships/image" Target="../media/image29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7.png"/><Relationship Id="rId11" Type="http://schemas.openxmlformats.org/officeDocument/2006/relationships/image" Target="../media/image295.png"/><Relationship Id="rId5" Type="http://schemas.openxmlformats.org/officeDocument/2006/relationships/image" Target="../media/image69.png"/><Relationship Id="rId10" Type="http://schemas.openxmlformats.org/officeDocument/2006/relationships/image" Target="../media/image291.png"/><Relationship Id="rId4" Type="http://schemas.openxmlformats.org/officeDocument/2006/relationships/image" Target="../media/image68.png"/><Relationship Id="rId9" Type="http://schemas.openxmlformats.org/officeDocument/2006/relationships/image" Target="../media/image292.png"/></Relationships>
</file>

<file path=ppt/slides/_rels/slide56.xml.rels><?xml version="1.0" encoding="UTF-8" standalone="yes"?>
<Relationships xmlns="http://schemas.openxmlformats.org/package/2006/relationships"><Relationship Id="rId8" Type="http://schemas.openxmlformats.org/officeDocument/2006/relationships/image" Target="../media/image305.png"/><Relationship Id="rId13" Type="http://schemas.openxmlformats.org/officeDocument/2006/relationships/image" Target="../media/image310.png"/><Relationship Id="rId3" Type="http://schemas.openxmlformats.org/officeDocument/2006/relationships/image" Target="../media/image300.png"/><Relationship Id="rId7" Type="http://schemas.openxmlformats.org/officeDocument/2006/relationships/image" Target="../media/image304.png"/><Relationship Id="rId12" Type="http://schemas.openxmlformats.org/officeDocument/2006/relationships/image" Target="../media/image30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03.png"/><Relationship Id="rId11" Type="http://schemas.openxmlformats.org/officeDocument/2006/relationships/image" Target="../media/image308.png"/><Relationship Id="rId5" Type="http://schemas.openxmlformats.org/officeDocument/2006/relationships/image" Target="../media/image302.png"/><Relationship Id="rId10" Type="http://schemas.openxmlformats.org/officeDocument/2006/relationships/image" Target="../media/image307.png"/><Relationship Id="rId4" Type="http://schemas.openxmlformats.org/officeDocument/2006/relationships/image" Target="../media/image301.png"/><Relationship Id="rId9" Type="http://schemas.openxmlformats.org/officeDocument/2006/relationships/image" Target="../media/image306.png"/><Relationship Id="rId14" Type="http://schemas.openxmlformats.org/officeDocument/2006/relationships/image" Target="../media/image311.png"/></Relationships>
</file>

<file path=ppt/slides/_rels/slide57.xml.rels><?xml version="1.0" encoding="UTF-8" standalone="yes"?>
<Relationships xmlns="http://schemas.openxmlformats.org/package/2006/relationships"><Relationship Id="rId8" Type="http://schemas.openxmlformats.org/officeDocument/2006/relationships/image" Target="../media/image317.png"/><Relationship Id="rId3" Type="http://schemas.openxmlformats.org/officeDocument/2006/relationships/image" Target="../media/image312.png"/><Relationship Id="rId7" Type="http://schemas.openxmlformats.org/officeDocument/2006/relationships/image" Target="../media/image31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15.png"/><Relationship Id="rId5" Type="http://schemas.openxmlformats.org/officeDocument/2006/relationships/image" Target="../media/image314.png"/><Relationship Id="rId10" Type="http://schemas.openxmlformats.org/officeDocument/2006/relationships/image" Target="../media/image319.png"/><Relationship Id="rId4" Type="http://schemas.openxmlformats.org/officeDocument/2006/relationships/image" Target="../media/image313.png"/><Relationship Id="rId9" Type="http://schemas.openxmlformats.org/officeDocument/2006/relationships/image" Target="../media/image318.png"/></Relationships>
</file>

<file path=ppt/slides/_rels/slide58.xml.rels><?xml version="1.0" encoding="UTF-8" standalone="yes"?>
<Relationships xmlns="http://schemas.openxmlformats.org/package/2006/relationships"><Relationship Id="rId8" Type="http://schemas.openxmlformats.org/officeDocument/2006/relationships/image" Target="../media/image272.png"/><Relationship Id="rId13" Type="http://schemas.openxmlformats.org/officeDocument/2006/relationships/image" Target="../media/image326.png"/><Relationship Id="rId3" Type="http://schemas.openxmlformats.org/officeDocument/2006/relationships/image" Target="../media/image320.png"/><Relationship Id="rId7" Type="http://schemas.openxmlformats.org/officeDocument/2006/relationships/image" Target="../media/image323.png"/><Relationship Id="rId12" Type="http://schemas.openxmlformats.org/officeDocument/2006/relationships/image" Target="../media/image29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84.png"/><Relationship Id="rId11" Type="http://schemas.openxmlformats.org/officeDocument/2006/relationships/image" Target="../media/image293.png"/><Relationship Id="rId5" Type="http://schemas.openxmlformats.org/officeDocument/2006/relationships/image" Target="../media/image322.png"/><Relationship Id="rId10" Type="http://schemas.openxmlformats.org/officeDocument/2006/relationships/image" Target="../media/image325.png"/><Relationship Id="rId4" Type="http://schemas.openxmlformats.org/officeDocument/2006/relationships/image" Target="../media/image321.png"/><Relationship Id="rId9" Type="http://schemas.openxmlformats.org/officeDocument/2006/relationships/image" Target="../media/image324.png"/></Relationships>
</file>

<file path=ppt/slides/_rels/slide59.xml.rels><?xml version="1.0" encoding="UTF-8" standalone="yes"?>
<Relationships xmlns="http://schemas.openxmlformats.org/package/2006/relationships"><Relationship Id="rId3" Type="http://schemas.openxmlformats.org/officeDocument/2006/relationships/image" Target="../media/image327.png"/><Relationship Id="rId7" Type="http://schemas.openxmlformats.org/officeDocument/2006/relationships/image" Target="../media/image32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7.png"/><Relationship Id="rId5" Type="http://schemas.openxmlformats.org/officeDocument/2006/relationships/image" Target="../media/image69.png"/><Relationship Id="rId4" Type="http://schemas.openxmlformats.org/officeDocument/2006/relationships/image" Target="../media/image68.png"/></Relationships>
</file>

<file path=ppt/slides/_rels/slide60.xml.rels><?xml version="1.0" encoding="UTF-8" standalone="yes"?>
<Relationships xmlns="http://schemas.openxmlformats.org/package/2006/relationships"><Relationship Id="rId8" Type="http://schemas.openxmlformats.org/officeDocument/2006/relationships/image" Target="../media/image310.png"/><Relationship Id="rId3" Type="http://schemas.openxmlformats.org/officeDocument/2006/relationships/image" Target="../media/image329.png"/><Relationship Id="rId7" Type="http://schemas.openxmlformats.org/officeDocument/2006/relationships/image" Target="../media/image3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32.png"/><Relationship Id="rId5" Type="http://schemas.openxmlformats.org/officeDocument/2006/relationships/image" Target="../media/image331.png"/><Relationship Id="rId4" Type="http://schemas.openxmlformats.org/officeDocument/2006/relationships/image" Target="../media/image330.png"/></Relationships>
</file>

<file path=ppt/slides/_rels/slide61.xml.rels><?xml version="1.0" encoding="UTF-8" standalone="yes"?>
<Relationships xmlns="http://schemas.openxmlformats.org/package/2006/relationships"><Relationship Id="rId8" Type="http://schemas.openxmlformats.org/officeDocument/2006/relationships/image" Target="../media/image338.png"/><Relationship Id="rId13" Type="http://schemas.openxmlformats.org/officeDocument/2006/relationships/image" Target="../media/image269.png"/><Relationship Id="rId18" Type="http://schemas.openxmlformats.org/officeDocument/2006/relationships/image" Target="../media/image345.png"/><Relationship Id="rId3" Type="http://schemas.openxmlformats.org/officeDocument/2006/relationships/image" Target="../media/image333.png"/><Relationship Id="rId7" Type="http://schemas.openxmlformats.org/officeDocument/2006/relationships/image" Target="../media/image337.png"/><Relationship Id="rId12" Type="http://schemas.openxmlformats.org/officeDocument/2006/relationships/image" Target="../media/image268.png"/><Relationship Id="rId17" Type="http://schemas.openxmlformats.org/officeDocument/2006/relationships/image" Target="../media/image344.png"/><Relationship Id="rId2" Type="http://schemas.openxmlformats.org/officeDocument/2006/relationships/image" Target="../media/image1.png"/><Relationship Id="rId16" Type="http://schemas.openxmlformats.org/officeDocument/2006/relationships/image" Target="../media/image343.png"/><Relationship Id="rId1" Type="http://schemas.openxmlformats.org/officeDocument/2006/relationships/slideLayout" Target="../slideLayouts/slideLayout2.xml"/><Relationship Id="rId6" Type="http://schemas.openxmlformats.org/officeDocument/2006/relationships/image" Target="../media/image336.png"/><Relationship Id="rId11" Type="http://schemas.openxmlformats.org/officeDocument/2006/relationships/image" Target="../media/image341.png"/><Relationship Id="rId5" Type="http://schemas.openxmlformats.org/officeDocument/2006/relationships/image" Target="../media/image335.png"/><Relationship Id="rId15" Type="http://schemas.openxmlformats.org/officeDocument/2006/relationships/image" Target="../media/image271.png"/><Relationship Id="rId10" Type="http://schemas.openxmlformats.org/officeDocument/2006/relationships/image" Target="../media/image340.png"/><Relationship Id="rId4" Type="http://schemas.openxmlformats.org/officeDocument/2006/relationships/image" Target="../media/image334.png"/><Relationship Id="rId9" Type="http://schemas.openxmlformats.org/officeDocument/2006/relationships/image" Target="../media/image339.png"/><Relationship Id="rId14" Type="http://schemas.openxmlformats.org/officeDocument/2006/relationships/image" Target="../media/image342.png"/></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351.png"/><Relationship Id="rId3" Type="http://schemas.openxmlformats.org/officeDocument/2006/relationships/image" Target="../media/image346.png"/><Relationship Id="rId7" Type="http://schemas.openxmlformats.org/officeDocument/2006/relationships/image" Target="../media/image35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9.png"/><Relationship Id="rId5" Type="http://schemas.openxmlformats.org/officeDocument/2006/relationships/image" Target="../media/image348.png"/><Relationship Id="rId10" Type="http://schemas.openxmlformats.org/officeDocument/2006/relationships/image" Target="../media/image353.png"/><Relationship Id="rId4" Type="http://schemas.openxmlformats.org/officeDocument/2006/relationships/image" Target="../media/image347.png"/><Relationship Id="rId9" Type="http://schemas.openxmlformats.org/officeDocument/2006/relationships/image" Target="../media/image352.png"/></Relationships>
</file>

<file path=ppt/slides/_rels/slide64.xml.rels><?xml version="1.0" encoding="UTF-8" standalone="yes"?>
<Relationships xmlns="http://schemas.openxmlformats.org/package/2006/relationships"><Relationship Id="rId8" Type="http://schemas.openxmlformats.org/officeDocument/2006/relationships/image" Target="../media/image357.png"/><Relationship Id="rId3" Type="http://schemas.openxmlformats.org/officeDocument/2006/relationships/image" Target="../media/image68.png"/><Relationship Id="rId7" Type="http://schemas.openxmlformats.org/officeDocument/2006/relationships/image" Target="../media/image35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55.png"/><Relationship Id="rId5" Type="http://schemas.openxmlformats.org/officeDocument/2006/relationships/image" Target="../media/image354.png"/><Relationship Id="rId4" Type="http://schemas.openxmlformats.org/officeDocument/2006/relationships/image" Target="../media/image69.png"/><Relationship Id="rId9" Type="http://schemas.openxmlformats.org/officeDocument/2006/relationships/image" Target="../media/image358.png"/></Relationships>
</file>

<file path=ppt/slides/_rels/slide65.xml.rels><?xml version="1.0" encoding="UTF-8" standalone="yes"?>
<Relationships xmlns="http://schemas.openxmlformats.org/package/2006/relationships"><Relationship Id="rId8" Type="http://schemas.openxmlformats.org/officeDocument/2006/relationships/image" Target="../media/image361.png"/><Relationship Id="rId13" Type="http://schemas.openxmlformats.org/officeDocument/2006/relationships/image" Target="../media/image366.png"/><Relationship Id="rId3" Type="http://schemas.openxmlformats.org/officeDocument/2006/relationships/image" Target="../media/image68.png"/><Relationship Id="rId7" Type="http://schemas.openxmlformats.org/officeDocument/2006/relationships/image" Target="../media/image360.png"/><Relationship Id="rId12" Type="http://schemas.openxmlformats.org/officeDocument/2006/relationships/image" Target="../media/image36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59.png"/><Relationship Id="rId11" Type="http://schemas.openxmlformats.org/officeDocument/2006/relationships/image" Target="../media/image364.png"/><Relationship Id="rId5" Type="http://schemas.openxmlformats.org/officeDocument/2006/relationships/image" Target="../media/image354.png"/><Relationship Id="rId10" Type="http://schemas.openxmlformats.org/officeDocument/2006/relationships/image" Target="../media/image363.png"/><Relationship Id="rId4" Type="http://schemas.openxmlformats.org/officeDocument/2006/relationships/image" Target="../media/image69.png"/><Relationship Id="rId9" Type="http://schemas.openxmlformats.org/officeDocument/2006/relationships/image" Target="../media/image362.png"/><Relationship Id="rId14" Type="http://schemas.openxmlformats.org/officeDocument/2006/relationships/image" Target="../media/image367.png"/></Relationships>
</file>

<file path=ppt/slides/_rels/slide66.xml.rels><?xml version="1.0" encoding="UTF-8" standalone="yes"?>
<Relationships xmlns="http://schemas.openxmlformats.org/package/2006/relationships"><Relationship Id="rId8" Type="http://schemas.openxmlformats.org/officeDocument/2006/relationships/image" Target="../media/image373.png"/><Relationship Id="rId13" Type="http://schemas.openxmlformats.org/officeDocument/2006/relationships/image" Target="../media/image378.png"/><Relationship Id="rId18" Type="http://schemas.openxmlformats.org/officeDocument/2006/relationships/image" Target="../media/image383.png"/><Relationship Id="rId3" Type="http://schemas.openxmlformats.org/officeDocument/2006/relationships/image" Target="../media/image368.png"/><Relationship Id="rId7" Type="http://schemas.openxmlformats.org/officeDocument/2006/relationships/image" Target="../media/image372.png"/><Relationship Id="rId12" Type="http://schemas.openxmlformats.org/officeDocument/2006/relationships/image" Target="../media/image377.png"/><Relationship Id="rId17" Type="http://schemas.openxmlformats.org/officeDocument/2006/relationships/image" Target="../media/image382.png"/><Relationship Id="rId2" Type="http://schemas.openxmlformats.org/officeDocument/2006/relationships/image" Target="../media/image1.png"/><Relationship Id="rId16" Type="http://schemas.openxmlformats.org/officeDocument/2006/relationships/image" Target="../media/image381.png"/><Relationship Id="rId1" Type="http://schemas.openxmlformats.org/officeDocument/2006/relationships/slideLayout" Target="../slideLayouts/slideLayout5.xml"/><Relationship Id="rId6" Type="http://schemas.openxmlformats.org/officeDocument/2006/relationships/image" Target="../media/image371.png"/><Relationship Id="rId11" Type="http://schemas.openxmlformats.org/officeDocument/2006/relationships/image" Target="../media/image376.png"/><Relationship Id="rId5" Type="http://schemas.openxmlformats.org/officeDocument/2006/relationships/image" Target="../media/image370.png"/><Relationship Id="rId15" Type="http://schemas.openxmlformats.org/officeDocument/2006/relationships/image" Target="../media/image380.png"/><Relationship Id="rId10" Type="http://schemas.openxmlformats.org/officeDocument/2006/relationships/image" Target="../media/image375.png"/><Relationship Id="rId4" Type="http://schemas.openxmlformats.org/officeDocument/2006/relationships/image" Target="../media/image369.png"/><Relationship Id="rId9" Type="http://schemas.openxmlformats.org/officeDocument/2006/relationships/image" Target="../media/image374.png"/><Relationship Id="rId14" Type="http://schemas.openxmlformats.org/officeDocument/2006/relationships/image" Target="../media/image379.png"/></Relationships>
</file>

<file path=ppt/slides/_rels/slide67.xml.rels><?xml version="1.0" encoding="UTF-8" standalone="yes"?>
<Relationships xmlns="http://schemas.openxmlformats.org/package/2006/relationships"><Relationship Id="rId8" Type="http://schemas.openxmlformats.org/officeDocument/2006/relationships/image" Target="../media/image389.png"/><Relationship Id="rId13" Type="http://schemas.openxmlformats.org/officeDocument/2006/relationships/image" Target="../media/image394.png"/><Relationship Id="rId18" Type="http://schemas.openxmlformats.org/officeDocument/2006/relationships/image" Target="../media/image383.png"/><Relationship Id="rId3" Type="http://schemas.openxmlformats.org/officeDocument/2006/relationships/image" Target="../media/image384.png"/><Relationship Id="rId7" Type="http://schemas.openxmlformats.org/officeDocument/2006/relationships/image" Target="../media/image388.png"/><Relationship Id="rId12" Type="http://schemas.openxmlformats.org/officeDocument/2006/relationships/image" Target="../media/image393.png"/><Relationship Id="rId17" Type="http://schemas.openxmlformats.org/officeDocument/2006/relationships/image" Target="../media/image381.png"/><Relationship Id="rId2" Type="http://schemas.openxmlformats.org/officeDocument/2006/relationships/image" Target="../media/image1.png"/><Relationship Id="rId16" Type="http://schemas.openxmlformats.org/officeDocument/2006/relationships/image" Target="../media/image397.png"/><Relationship Id="rId1" Type="http://schemas.openxmlformats.org/officeDocument/2006/relationships/slideLayout" Target="../slideLayouts/slideLayout5.xml"/><Relationship Id="rId6" Type="http://schemas.openxmlformats.org/officeDocument/2006/relationships/image" Target="../media/image387.png"/><Relationship Id="rId11" Type="http://schemas.openxmlformats.org/officeDocument/2006/relationships/image" Target="../media/image392.png"/><Relationship Id="rId5" Type="http://schemas.openxmlformats.org/officeDocument/2006/relationships/image" Target="../media/image386.png"/><Relationship Id="rId15" Type="http://schemas.openxmlformats.org/officeDocument/2006/relationships/image" Target="../media/image396.png"/><Relationship Id="rId10" Type="http://schemas.openxmlformats.org/officeDocument/2006/relationships/image" Target="../media/image391.png"/><Relationship Id="rId4" Type="http://schemas.openxmlformats.org/officeDocument/2006/relationships/image" Target="../media/image385.png"/><Relationship Id="rId9" Type="http://schemas.openxmlformats.org/officeDocument/2006/relationships/image" Target="../media/image390.png"/><Relationship Id="rId14" Type="http://schemas.openxmlformats.org/officeDocument/2006/relationships/image" Target="../media/image395.png"/></Relationships>
</file>

<file path=ppt/slides/_rels/slide6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6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7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2.png"/></Relationships>
</file>

<file path=ppt/slides/_rels/slide7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21.png"/></Relationships>
</file>

<file path=ppt/slides/_rels/slide7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9.png"/></Relationships>
</file>

<file path=ppt/slides/_rels/slide7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0.png"/></Relationships>
</file>

<file path=ppt/slides/_rels/slide7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18" Type="http://schemas.openxmlformats.org/officeDocument/2006/relationships/image" Target="../media/image45.png"/><Relationship Id="rId3" Type="http://schemas.openxmlformats.org/officeDocument/2006/relationships/image" Target="../media/image29.png"/><Relationship Id="rId7" Type="http://schemas.openxmlformats.org/officeDocument/2006/relationships/image" Target="../media/image34.png"/><Relationship Id="rId12" Type="http://schemas.openxmlformats.org/officeDocument/2006/relationships/image" Target="../media/image39.png"/><Relationship Id="rId17" Type="http://schemas.openxmlformats.org/officeDocument/2006/relationships/image" Target="../media/image44.png"/><Relationship Id="rId2" Type="http://schemas.openxmlformats.org/officeDocument/2006/relationships/image" Target="../media/image1.png"/><Relationship Id="rId16"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png"/><Relationship Id="rId19" Type="http://schemas.openxmlformats.org/officeDocument/2006/relationships/image" Target="../media/image19.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75.xml.rels><?xml version="1.0" encoding="UTF-8" standalone="yes"?>
<Relationships xmlns="http://schemas.openxmlformats.org/package/2006/relationships"><Relationship Id="rId8" Type="http://schemas.openxmlformats.org/officeDocument/2006/relationships/image" Target="../media/image402.png"/><Relationship Id="rId3" Type="http://schemas.openxmlformats.org/officeDocument/2006/relationships/image" Target="../media/image398.png"/><Relationship Id="rId7" Type="http://schemas.openxmlformats.org/officeDocument/2006/relationships/image" Target="../media/image401.png"/><Relationship Id="rId12" Type="http://schemas.openxmlformats.org/officeDocument/2006/relationships/image" Target="../media/image404.png"/><Relationship Id="rId2" Type="http://schemas.openxmlformats.org/officeDocument/2006/relationships/image" Target="../media/image1.png"/><Relationship Id="rId1" Type="http://schemas.openxmlformats.org/officeDocument/2006/relationships/slideLayout" Target="../slideLayouts/slideLayout5.xml"/><Relationship Id="rId6" Type="http://schemas.openxmlformats.org/officeDocument/2006/relationships/image" Target="../media/image362.png"/><Relationship Id="rId11" Type="http://schemas.openxmlformats.org/officeDocument/2006/relationships/image" Target="../media/image403.png"/><Relationship Id="rId5" Type="http://schemas.openxmlformats.org/officeDocument/2006/relationships/image" Target="../media/image400.png"/><Relationship Id="rId10" Type="http://schemas.openxmlformats.org/officeDocument/2006/relationships/image" Target="../media/image19.png"/><Relationship Id="rId4" Type="http://schemas.openxmlformats.org/officeDocument/2006/relationships/image" Target="../media/image399.png"/><Relationship Id="rId9" Type="http://schemas.openxmlformats.org/officeDocument/2006/relationships/image" Target="../media/image365.png"/></Relationships>
</file>

<file path=ppt/slides/_rels/slide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8" Type="http://schemas.openxmlformats.org/officeDocument/2006/relationships/image" Target="../media/image410.png"/><Relationship Id="rId3" Type="http://schemas.openxmlformats.org/officeDocument/2006/relationships/image" Target="../media/image405.png"/><Relationship Id="rId7" Type="http://schemas.openxmlformats.org/officeDocument/2006/relationships/image" Target="../media/image40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08.png"/><Relationship Id="rId5" Type="http://schemas.openxmlformats.org/officeDocument/2006/relationships/image" Target="../media/image407.png"/><Relationship Id="rId4" Type="http://schemas.openxmlformats.org/officeDocument/2006/relationships/image" Target="../media/image406.png"/><Relationship Id="rId9" Type="http://schemas.openxmlformats.org/officeDocument/2006/relationships/image" Target="../media/image411.png"/></Relationships>
</file>

<file path=ppt/slides/_rels/slide78.xml.rels><?xml version="1.0" encoding="UTF-8" standalone="yes"?>
<Relationships xmlns="http://schemas.openxmlformats.org/package/2006/relationships"><Relationship Id="rId8" Type="http://schemas.openxmlformats.org/officeDocument/2006/relationships/image" Target="../media/image410.png"/><Relationship Id="rId3" Type="http://schemas.openxmlformats.org/officeDocument/2006/relationships/image" Target="../media/image405.png"/><Relationship Id="rId7" Type="http://schemas.openxmlformats.org/officeDocument/2006/relationships/image" Target="../media/image4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13.png"/><Relationship Id="rId5" Type="http://schemas.openxmlformats.org/officeDocument/2006/relationships/image" Target="../media/image407.png"/><Relationship Id="rId10" Type="http://schemas.openxmlformats.org/officeDocument/2006/relationships/image" Target="../media/image416.png"/><Relationship Id="rId4" Type="http://schemas.openxmlformats.org/officeDocument/2006/relationships/image" Target="../media/image412.png"/><Relationship Id="rId9" Type="http://schemas.openxmlformats.org/officeDocument/2006/relationships/image" Target="../media/image415.png"/></Relationships>
</file>

<file path=ppt/slides/_rels/slide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8" Type="http://schemas.openxmlformats.org/officeDocument/2006/relationships/image" Target="../media/image410.png"/><Relationship Id="rId3" Type="http://schemas.openxmlformats.org/officeDocument/2006/relationships/image" Target="../media/image405.png"/><Relationship Id="rId7" Type="http://schemas.openxmlformats.org/officeDocument/2006/relationships/image" Target="../media/image40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08.png"/><Relationship Id="rId5" Type="http://schemas.openxmlformats.org/officeDocument/2006/relationships/image" Target="../media/image407.png"/><Relationship Id="rId4" Type="http://schemas.openxmlformats.org/officeDocument/2006/relationships/image" Target="../media/image406.png"/><Relationship Id="rId9" Type="http://schemas.openxmlformats.org/officeDocument/2006/relationships/image" Target="../media/image411.png"/></Relationships>
</file>

<file path=ppt/slides/_rels/slide81.xml.rels><?xml version="1.0" encoding="UTF-8" standalone="yes"?>
<Relationships xmlns="http://schemas.openxmlformats.org/package/2006/relationships"><Relationship Id="rId8" Type="http://schemas.openxmlformats.org/officeDocument/2006/relationships/image" Target="../media/image422.png"/><Relationship Id="rId13" Type="http://schemas.openxmlformats.org/officeDocument/2006/relationships/image" Target="../media/image427.png"/><Relationship Id="rId3" Type="http://schemas.openxmlformats.org/officeDocument/2006/relationships/image" Target="../media/image417.png"/><Relationship Id="rId7" Type="http://schemas.openxmlformats.org/officeDocument/2006/relationships/image" Target="../media/image421.png"/><Relationship Id="rId12" Type="http://schemas.openxmlformats.org/officeDocument/2006/relationships/image" Target="../media/image426.png"/><Relationship Id="rId17" Type="http://schemas.openxmlformats.org/officeDocument/2006/relationships/image" Target="../media/image431.png"/><Relationship Id="rId2" Type="http://schemas.openxmlformats.org/officeDocument/2006/relationships/image" Target="../media/image1.png"/><Relationship Id="rId16" Type="http://schemas.openxmlformats.org/officeDocument/2006/relationships/image" Target="../media/image430.png"/><Relationship Id="rId1" Type="http://schemas.openxmlformats.org/officeDocument/2006/relationships/slideLayout" Target="../slideLayouts/slideLayout2.xml"/><Relationship Id="rId6" Type="http://schemas.openxmlformats.org/officeDocument/2006/relationships/image" Target="../media/image420.png"/><Relationship Id="rId11" Type="http://schemas.openxmlformats.org/officeDocument/2006/relationships/image" Target="../media/image425.png"/><Relationship Id="rId5" Type="http://schemas.openxmlformats.org/officeDocument/2006/relationships/image" Target="../media/image419.png"/><Relationship Id="rId15" Type="http://schemas.openxmlformats.org/officeDocument/2006/relationships/image" Target="../media/image429.png"/><Relationship Id="rId10" Type="http://schemas.openxmlformats.org/officeDocument/2006/relationships/image" Target="../media/image424.png"/><Relationship Id="rId4" Type="http://schemas.openxmlformats.org/officeDocument/2006/relationships/image" Target="../media/image418.png"/><Relationship Id="rId9" Type="http://schemas.openxmlformats.org/officeDocument/2006/relationships/image" Target="../media/image423.png"/><Relationship Id="rId14" Type="http://schemas.openxmlformats.org/officeDocument/2006/relationships/image" Target="../media/image428.png"/></Relationships>
</file>

<file path=ppt/slides/_rels/slide82.xml.rels><?xml version="1.0" encoding="UTF-8" standalone="yes"?>
<Relationships xmlns="http://schemas.openxmlformats.org/package/2006/relationships"><Relationship Id="rId8" Type="http://schemas.openxmlformats.org/officeDocument/2006/relationships/image" Target="../media/image437.png"/><Relationship Id="rId13" Type="http://schemas.openxmlformats.org/officeDocument/2006/relationships/image" Target="../media/image442.png"/><Relationship Id="rId3" Type="http://schemas.openxmlformats.org/officeDocument/2006/relationships/image" Target="../media/image432.png"/><Relationship Id="rId7" Type="http://schemas.openxmlformats.org/officeDocument/2006/relationships/image" Target="../media/image436.png"/><Relationship Id="rId12" Type="http://schemas.openxmlformats.org/officeDocument/2006/relationships/image" Target="../media/image441.png"/><Relationship Id="rId17" Type="http://schemas.openxmlformats.org/officeDocument/2006/relationships/image" Target="../media/image446.png"/><Relationship Id="rId2" Type="http://schemas.openxmlformats.org/officeDocument/2006/relationships/image" Target="../media/image1.png"/><Relationship Id="rId16" Type="http://schemas.openxmlformats.org/officeDocument/2006/relationships/image" Target="../media/image445.png"/><Relationship Id="rId1" Type="http://schemas.openxmlformats.org/officeDocument/2006/relationships/slideLayout" Target="../slideLayouts/slideLayout2.xml"/><Relationship Id="rId6" Type="http://schemas.openxmlformats.org/officeDocument/2006/relationships/image" Target="../media/image435.png"/><Relationship Id="rId11" Type="http://schemas.openxmlformats.org/officeDocument/2006/relationships/image" Target="../media/image440.png"/><Relationship Id="rId5" Type="http://schemas.openxmlformats.org/officeDocument/2006/relationships/image" Target="../media/image434.png"/><Relationship Id="rId15" Type="http://schemas.openxmlformats.org/officeDocument/2006/relationships/image" Target="../media/image444.png"/><Relationship Id="rId10" Type="http://schemas.openxmlformats.org/officeDocument/2006/relationships/image" Target="../media/image439.png"/><Relationship Id="rId4" Type="http://schemas.openxmlformats.org/officeDocument/2006/relationships/image" Target="../media/image433.png"/><Relationship Id="rId9" Type="http://schemas.openxmlformats.org/officeDocument/2006/relationships/image" Target="../media/image438.png"/><Relationship Id="rId14" Type="http://schemas.openxmlformats.org/officeDocument/2006/relationships/image" Target="../media/image443.png"/></Relationships>
</file>

<file path=ppt/slides/_rels/slide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8" Type="http://schemas.openxmlformats.org/officeDocument/2006/relationships/image" Target="../media/image410.png"/><Relationship Id="rId3" Type="http://schemas.openxmlformats.org/officeDocument/2006/relationships/image" Target="../media/image405.png"/><Relationship Id="rId7" Type="http://schemas.openxmlformats.org/officeDocument/2006/relationships/image" Target="../media/image4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13.png"/><Relationship Id="rId5" Type="http://schemas.openxmlformats.org/officeDocument/2006/relationships/image" Target="../media/image407.png"/><Relationship Id="rId10" Type="http://schemas.openxmlformats.org/officeDocument/2006/relationships/image" Target="../media/image447.png"/><Relationship Id="rId4" Type="http://schemas.openxmlformats.org/officeDocument/2006/relationships/image" Target="../media/image412.png"/><Relationship Id="rId9" Type="http://schemas.openxmlformats.org/officeDocument/2006/relationships/image" Target="../media/image415.png"/></Relationships>
</file>

<file path=ppt/slides/_rels/slide8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8" Type="http://schemas.openxmlformats.org/officeDocument/2006/relationships/image" Target="../media/image391.png"/><Relationship Id="rId3" Type="http://schemas.openxmlformats.org/officeDocument/2006/relationships/image" Target="../media/image386.png"/><Relationship Id="rId7" Type="http://schemas.openxmlformats.org/officeDocument/2006/relationships/image" Target="../media/image451.png"/><Relationship Id="rId12" Type="http://schemas.openxmlformats.org/officeDocument/2006/relationships/image" Target="../media/image45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50.png"/><Relationship Id="rId11" Type="http://schemas.openxmlformats.org/officeDocument/2006/relationships/image" Target="../media/image454.png"/><Relationship Id="rId5" Type="http://schemas.openxmlformats.org/officeDocument/2006/relationships/image" Target="../media/image449.png"/><Relationship Id="rId10" Type="http://schemas.openxmlformats.org/officeDocument/2006/relationships/image" Target="../media/image453.png"/><Relationship Id="rId4" Type="http://schemas.openxmlformats.org/officeDocument/2006/relationships/image" Target="../media/image448.png"/><Relationship Id="rId9" Type="http://schemas.openxmlformats.org/officeDocument/2006/relationships/image" Target="../media/image452.png"/></Relationships>
</file>

<file path=ppt/slides/_rels/slide87.xml.rels><?xml version="1.0" encoding="UTF-8" standalone="yes"?>
<Relationships xmlns="http://schemas.openxmlformats.org/package/2006/relationships"><Relationship Id="rId8" Type="http://schemas.openxmlformats.org/officeDocument/2006/relationships/image" Target="../media/image461.png"/><Relationship Id="rId13" Type="http://schemas.openxmlformats.org/officeDocument/2006/relationships/image" Target="../media/image466.png"/><Relationship Id="rId3" Type="http://schemas.openxmlformats.org/officeDocument/2006/relationships/image" Target="../media/image456.png"/><Relationship Id="rId7" Type="http://schemas.openxmlformats.org/officeDocument/2006/relationships/image" Target="../media/image460.png"/><Relationship Id="rId12" Type="http://schemas.openxmlformats.org/officeDocument/2006/relationships/image" Target="../media/image46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59.png"/><Relationship Id="rId11" Type="http://schemas.openxmlformats.org/officeDocument/2006/relationships/image" Target="../media/image464.png"/><Relationship Id="rId5" Type="http://schemas.openxmlformats.org/officeDocument/2006/relationships/image" Target="../media/image458.png"/><Relationship Id="rId10" Type="http://schemas.openxmlformats.org/officeDocument/2006/relationships/image" Target="../media/image463.png"/><Relationship Id="rId4" Type="http://schemas.openxmlformats.org/officeDocument/2006/relationships/image" Target="../media/image457.png"/><Relationship Id="rId9" Type="http://schemas.openxmlformats.org/officeDocument/2006/relationships/image" Target="../media/image462.png"/></Relationships>
</file>

<file path=ppt/slides/_rels/slide8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67.png"/><Relationship Id="rId4" Type="http://schemas.openxmlformats.org/officeDocument/2006/relationships/image" Target="../media/image69.png"/></Relationships>
</file>

<file path=ppt/slides/_rels/slide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6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image" Target="../media/image474.png"/><Relationship Id="rId3" Type="http://schemas.openxmlformats.org/officeDocument/2006/relationships/image" Target="../media/image469.png"/><Relationship Id="rId7" Type="http://schemas.openxmlformats.org/officeDocument/2006/relationships/image" Target="../media/image473.png"/><Relationship Id="rId12" Type="http://schemas.openxmlformats.org/officeDocument/2006/relationships/image" Target="../media/image47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72.png"/><Relationship Id="rId11" Type="http://schemas.openxmlformats.org/officeDocument/2006/relationships/image" Target="../media/image477.png"/><Relationship Id="rId5" Type="http://schemas.openxmlformats.org/officeDocument/2006/relationships/image" Target="../media/image471.png"/><Relationship Id="rId10" Type="http://schemas.openxmlformats.org/officeDocument/2006/relationships/image" Target="../media/image476.png"/><Relationship Id="rId4" Type="http://schemas.openxmlformats.org/officeDocument/2006/relationships/image" Target="../media/image470.png"/><Relationship Id="rId9" Type="http://schemas.openxmlformats.org/officeDocument/2006/relationships/image" Target="../media/image475.png"/></Relationships>
</file>

<file path=ppt/slides/_rels/slide92.xml.rels><?xml version="1.0" encoding="UTF-8" standalone="yes"?>
<Relationships xmlns="http://schemas.openxmlformats.org/package/2006/relationships"><Relationship Id="rId3" Type="http://schemas.openxmlformats.org/officeDocument/2006/relationships/image" Target="../media/image479.png"/><Relationship Id="rId7" Type="http://schemas.openxmlformats.org/officeDocument/2006/relationships/image" Target="../media/image48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82.png"/><Relationship Id="rId5" Type="http://schemas.openxmlformats.org/officeDocument/2006/relationships/image" Target="../media/image481.png"/><Relationship Id="rId4" Type="http://schemas.openxmlformats.org/officeDocument/2006/relationships/image" Target="../media/image4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216960" y="845186"/>
            <a:ext cx="142240" cy="83356"/>
          </a:xfrm>
          <a:prstGeom prst="rect">
            <a:avLst/>
          </a:prstGeom>
        </p:spPr>
        <p:txBody>
          <a:bodyPr vert="horz" wrap="square" lIns="0" tIns="13970" rIns="0" bIns="0" rtlCol="0">
            <a:spAutoFit/>
          </a:bodyPr>
          <a:lstStyle/>
          <a:p>
            <a:pPr marL="12700">
              <a:lnSpc>
                <a:spcPct val="100000"/>
              </a:lnSpc>
              <a:spcBef>
                <a:spcPts val="110"/>
              </a:spcBef>
            </a:pPr>
            <a:r>
              <a:rPr sz="450" b="1" dirty="0">
                <a:solidFill>
                  <a:srgbClr val="FFFFFF"/>
                </a:solidFill>
                <a:latin typeface="Grammarsaurus" pitchFamily="2" charset="0"/>
                <a:cs typeface="Arial"/>
              </a:rPr>
              <a:t>with</a:t>
            </a:r>
            <a:endParaRPr sz="450">
              <a:latin typeface="Grammarsaurus" pitchFamily="2" charset="0"/>
              <a:cs typeface="Arial"/>
            </a:endParaRPr>
          </a:p>
        </p:txBody>
      </p:sp>
      <p:sp>
        <p:nvSpPr>
          <p:cNvPr id="4" name="object 4"/>
          <p:cNvSpPr txBox="1">
            <a:spLocks noGrp="1"/>
          </p:cNvSpPr>
          <p:nvPr>
            <p:ph type="ftr" sz="quarter" idx="5"/>
          </p:nvPr>
        </p:nvSpPr>
        <p:spPr>
          <a:xfrm>
            <a:off x="5394882" y="6256844"/>
            <a:ext cx="1708194" cy="203902"/>
          </a:xfrm>
          <a:prstGeom prst="rect">
            <a:avLst/>
          </a:prstGeom>
        </p:spPr>
        <p:txBody>
          <a:bodyPr vert="horz" wrap="square" lIns="0" tIns="0" rIns="0" bIns="0" rtlCol="0">
            <a:spAutoFit/>
          </a:bodyPr>
          <a:lstStyle/>
          <a:p>
            <a:pPr marL="12700">
              <a:lnSpc>
                <a:spcPts val="1580"/>
              </a:lnSpc>
            </a:pPr>
            <a:r>
              <a:rPr sz="1300" dirty="0">
                <a:latin typeface="Grammarsaurus" pitchFamily="2" charset="0"/>
              </a:rPr>
              <a:t>grammarsaurus.co.uk</a:t>
            </a:r>
          </a:p>
        </p:txBody>
      </p:sp>
      <p:sp>
        <p:nvSpPr>
          <p:cNvPr id="3" name="object 3"/>
          <p:cNvSpPr txBox="1">
            <a:spLocks noGrp="1"/>
          </p:cNvSpPr>
          <p:nvPr>
            <p:ph type="title"/>
          </p:nvPr>
        </p:nvSpPr>
        <p:spPr>
          <a:xfrm>
            <a:off x="2070418" y="2178565"/>
            <a:ext cx="8178800" cy="1955800"/>
          </a:xfrm>
          <a:prstGeom prst="rect">
            <a:avLst/>
          </a:prstGeom>
        </p:spPr>
        <p:txBody>
          <a:bodyPr vert="horz" wrap="square" lIns="0" tIns="14604" rIns="0" bIns="0" rtlCol="0">
            <a:spAutoFit/>
          </a:bodyPr>
          <a:lstStyle/>
          <a:p>
            <a:pPr marL="12700" algn="ctr">
              <a:lnSpc>
                <a:spcPct val="100000"/>
              </a:lnSpc>
              <a:spcBef>
                <a:spcPts val="114"/>
              </a:spcBef>
            </a:pPr>
            <a:r>
              <a:rPr sz="12650" dirty="0">
                <a:latin typeface="Grammarsaurus" pitchFamily="2" charset="0"/>
              </a:rPr>
              <a:t>Suffix -an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178240" y="4492805"/>
            <a:ext cx="981075" cy="934085"/>
          </a:xfrm>
          <a:custGeom>
            <a:avLst/>
            <a:gdLst/>
            <a:ahLst/>
            <a:cxnLst/>
            <a:rect l="l" t="t" r="r" b="b"/>
            <a:pathLst>
              <a:path w="981075" h="934085">
                <a:moveTo>
                  <a:pt x="653770" y="0"/>
                </a:moveTo>
                <a:lnTo>
                  <a:pt x="270852" y="0"/>
                </a:lnTo>
                <a:lnTo>
                  <a:pt x="214301" y="364"/>
                </a:lnTo>
                <a:lnTo>
                  <a:pt x="168697" y="2919"/>
                </a:lnTo>
                <a:lnTo>
                  <a:pt x="130974" y="9853"/>
                </a:lnTo>
                <a:lnTo>
                  <a:pt x="74501" y="36415"/>
                </a:lnTo>
                <a:lnTo>
                  <a:pt x="34370" y="76545"/>
                </a:lnTo>
                <a:lnTo>
                  <a:pt x="7881" y="132946"/>
                </a:lnTo>
                <a:lnTo>
                  <a:pt x="291" y="214374"/>
                </a:lnTo>
                <a:lnTo>
                  <a:pt x="0" y="270852"/>
                </a:lnTo>
                <a:lnTo>
                  <a:pt x="0" y="663105"/>
                </a:lnTo>
                <a:lnTo>
                  <a:pt x="364" y="719656"/>
                </a:lnTo>
                <a:lnTo>
                  <a:pt x="2919" y="765260"/>
                </a:lnTo>
                <a:lnTo>
                  <a:pt x="9853" y="802983"/>
                </a:lnTo>
                <a:lnTo>
                  <a:pt x="36415" y="859456"/>
                </a:lnTo>
                <a:lnTo>
                  <a:pt x="76545" y="899587"/>
                </a:lnTo>
                <a:lnTo>
                  <a:pt x="132946" y="926076"/>
                </a:lnTo>
                <a:lnTo>
                  <a:pt x="214374" y="933666"/>
                </a:lnTo>
                <a:lnTo>
                  <a:pt x="270852" y="933957"/>
                </a:lnTo>
                <a:lnTo>
                  <a:pt x="663105" y="933957"/>
                </a:lnTo>
                <a:lnTo>
                  <a:pt x="719656" y="933593"/>
                </a:lnTo>
                <a:lnTo>
                  <a:pt x="765260" y="931038"/>
                </a:lnTo>
                <a:lnTo>
                  <a:pt x="802983" y="924104"/>
                </a:lnTo>
                <a:lnTo>
                  <a:pt x="859456" y="897543"/>
                </a:lnTo>
                <a:lnTo>
                  <a:pt x="899587" y="857417"/>
                </a:lnTo>
                <a:lnTo>
                  <a:pt x="909684" y="840562"/>
                </a:lnTo>
                <a:lnTo>
                  <a:pt x="270852" y="840562"/>
                </a:lnTo>
                <a:lnTo>
                  <a:pt x="224225" y="840416"/>
                </a:lnTo>
                <a:lnTo>
                  <a:pt x="162498" y="836624"/>
                </a:lnTo>
                <a:lnTo>
                  <a:pt x="120249" y="813709"/>
                </a:lnTo>
                <a:lnTo>
                  <a:pt x="97339" y="771459"/>
                </a:lnTo>
                <a:lnTo>
                  <a:pt x="93541" y="709732"/>
                </a:lnTo>
                <a:lnTo>
                  <a:pt x="93395" y="663105"/>
                </a:lnTo>
                <a:lnTo>
                  <a:pt x="93395" y="270852"/>
                </a:lnTo>
                <a:lnTo>
                  <a:pt x="93541" y="224225"/>
                </a:lnTo>
                <a:lnTo>
                  <a:pt x="97339" y="162498"/>
                </a:lnTo>
                <a:lnTo>
                  <a:pt x="120249" y="120249"/>
                </a:lnTo>
                <a:lnTo>
                  <a:pt x="162498" y="97339"/>
                </a:lnTo>
                <a:lnTo>
                  <a:pt x="224225" y="93541"/>
                </a:lnTo>
                <a:lnTo>
                  <a:pt x="653770" y="93395"/>
                </a:lnTo>
                <a:lnTo>
                  <a:pt x="672886" y="90039"/>
                </a:lnTo>
                <a:lnTo>
                  <a:pt x="687625" y="80552"/>
                </a:lnTo>
                <a:lnTo>
                  <a:pt x="697111" y="65813"/>
                </a:lnTo>
                <a:lnTo>
                  <a:pt x="700467" y="46694"/>
                </a:lnTo>
                <a:lnTo>
                  <a:pt x="697111" y="27582"/>
                </a:lnTo>
                <a:lnTo>
                  <a:pt x="687625" y="12842"/>
                </a:lnTo>
                <a:lnTo>
                  <a:pt x="672886" y="3356"/>
                </a:lnTo>
                <a:lnTo>
                  <a:pt x="653770" y="0"/>
                </a:lnTo>
                <a:close/>
              </a:path>
              <a:path w="981075" h="934085">
                <a:moveTo>
                  <a:pt x="887260" y="420281"/>
                </a:moveTo>
                <a:lnTo>
                  <a:pt x="868144" y="423637"/>
                </a:lnTo>
                <a:lnTo>
                  <a:pt x="853405" y="433123"/>
                </a:lnTo>
                <a:lnTo>
                  <a:pt x="843918" y="447863"/>
                </a:lnTo>
                <a:lnTo>
                  <a:pt x="840562" y="466978"/>
                </a:lnTo>
                <a:lnTo>
                  <a:pt x="840562" y="663105"/>
                </a:lnTo>
                <a:lnTo>
                  <a:pt x="840416" y="709732"/>
                </a:lnTo>
                <a:lnTo>
                  <a:pt x="836618" y="771459"/>
                </a:lnTo>
                <a:lnTo>
                  <a:pt x="813708" y="813709"/>
                </a:lnTo>
                <a:lnTo>
                  <a:pt x="771459" y="836624"/>
                </a:lnTo>
                <a:lnTo>
                  <a:pt x="709732" y="840416"/>
                </a:lnTo>
                <a:lnTo>
                  <a:pt x="663105" y="840562"/>
                </a:lnTo>
                <a:lnTo>
                  <a:pt x="909684" y="840562"/>
                </a:lnTo>
                <a:lnTo>
                  <a:pt x="926076" y="801016"/>
                </a:lnTo>
                <a:lnTo>
                  <a:pt x="933662" y="719656"/>
                </a:lnTo>
                <a:lnTo>
                  <a:pt x="933957" y="663105"/>
                </a:lnTo>
                <a:lnTo>
                  <a:pt x="933957" y="466978"/>
                </a:lnTo>
                <a:lnTo>
                  <a:pt x="930601" y="447863"/>
                </a:lnTo>
                <a:lnTo>
                  <a:pt x="921115" y="433123"/>
                </a:lnTo>
                <a:lnTo>
                  <a:pt x="906375" y="423637"/>
                </a:lnTo>
                <a:lnTo>
                  <a:pt x="887260" y="420281"/>
                </a:lnTo>
                <a:close/>
              </a:path>
              <a:path w="981075" h="934085">
                <a:moveTo>
                  <a:pt x="326885" y="373580"/>
                </a:moveTo>
                <a:lnTo>
                  <a:pt x="309665" y="377082"/>
                </a:lnTo>
                <a:lnTo>
                  <a:pt x="294195" y="387591"/>
                </a:lnTo>
                <a:lnTo>
                  <a:pt x="283687" y="403061"/>
                </a:lnTo>
                <a:lnTo>
                  <a:pt x="280184" y="420281"/>
                </a:lnTo>
                <a:lnTo>
                  <a:pt x="283687" y="437501"/>
                </a:lnTo>
                <a:lnTo>
                  <a:pt x="434289" y="593064"/>
                </a:lnTo>
                <a:lnTo>
                  <a:pt x="466978" y="607072"/>
                </a:lnTo>
                <a:lnTo>
                  <a:pt x="476683" y="606196"/>
                </a:lnTo>
                <a:lnTo>
                  <a:pt x="485076" y="603569"/>
                </a:lnTo>
                <a:lnTo>
                  <a:pt x="492592" y="599191"/>
                </a:lnTo>
                <a:lnTo>
                  <a:pt x="499668" y="593064"/>
                </a:lnTo>
                <a:lnTo>
                  <a:pt x="597738" y="494995"/>
                </a:lnTo>
                <a:lnTo>
                  <a:pt x="466978" y="494995"/>
                </a:lnTo>
                <a:lnTo>
                  <a:pt x="359575" y="387591"/>
                </a:lnTo>
                <a:lnTo>
                  <a:pt x="344105" y="377082"/>
                </a:lnTo>
                <a:lnTo>
                  <a:pt x="326885" y="373580"/>
                </a:lnTo>
                <a:close/>
              </a:path>
              <a:path w="981075" h="934085">
                <a:moveTo>
                  <a:pt x="933957" y="46694"/>
                </a:moveTo>
                <a:lnTo>
                  <a:pt x="916737" y="50197"/>
                </a:lnTo>
                <a:lnTo>
                  <a:pt x="901268" y="60705"/>
                </a:lnTo>
                <a:lnTo>
                  <a:pt x="466978" y="494995"/>
                </a:lnTo>
                <a:lnTo>
                  <a:pt x="597738" y="494995"/>
                </a:lnTo>
                <a:lnTo>
                  <a:pt x="966647" y="126085"/>
                </a:lnTo>
                <a:lnTo>
                  <a:pt x="977156" y="110615"/>
                </a:lnTo>
                <a:lnTo>
                  <a:pt x="980659" y="93395"/>
                </a:lnTo>
                <a:lnTo>
                  <a:pt x="977156" y="76175"/>
                </a:lnTo>
                <a:lnTo>
                  <a:pt x="966647" y="60705"/>
                </a:lnTo>
                <a:lnTo>
                  <a:pt x="951178" y="50197"/>
                </a:lnTo>
                <a:lnTo>
                  <a:pt x="933957" y="46694"/>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3" name="object 3"/>
          <p:cNvSpPr/>
          <p:nvPr/>
        </p:nvSpPr>
        <p:spPr>
          <a:xfrm>
            <a:off x="1685767" y="5005505"/>
            <a:ext cx="1123950" cy="1075055"/>
          </a:xfrm>
          <a:custGeom>
            <a:avLst/>
            <a:gdLst/>
            <a:ahLst/>
            <a:cxnLst/>
            <a:rect l="l" t="t" r="r" b="b"/>
            <a:pathLst>
              <a:path w="1123950" h="1075054">
                <a:moveTo>
                  <a:pt x="385977" y="232928"/>
                </a:moveTo>
                <a:lnTo>
                  <a:pt x="327589" y="241481"/>
                </a:lnTo>
                <a:lnTo>
                  <a:pt x="208069" y="326373"/>
                </a:lnTo>
                <a:lnTo>
                  <a:pt x="165903" y="365470"/>
                </a:lnTo>
                <a:lnTo>
                  <a:pt x="132872" y="412530"/>
                </a:lnTo>
                <a:lnTo>
                  <a:pt x="13124" y="627833"/>
                </a:lnTo>
                <a:lnTo>
                  <a:pt x="0" y="669027"/>
                </a:lnTo>
                <a:lnTo>
                  <a:pt x="3397" y="710859"/>
                </a:lnTo>
                <a:lnTo>
                  <a:pt x="21980" y="748491"/>
                </a:lnTo>
                <a:lnTo>
                  <a:pt x="54412" y="777084"/>
                </a:lnTo>
                <a:lnTo>
                  <a:pt x="96792" y="791193"/>
                </a:lnTo>
                <a:lnTo>
                  <a:pt x="80040" y="820200"/>
                </a:lnTo>
                <a:lnTo>
                  <a:pt x="78821" y="823350"/>
                </a:lnTo>
                <a:lnTo>
                  <a:pt x="31780" y="1035033"/>
                </a:lnTo>
                <a:lnTo>
                  <a:pt x="31157" y="1045450"/>
                </a:lnTo>
                <a:lnTo>
                  <a:pt x="33731" y="1055315"/>
                </a:lnTo>
                <a:lnTo>
                  <a:pt x="39194" y="1063923"/>
                </a:lnTo>
                <a:lnTo>
                  <a:pt x="47236" y="1070568"/>
                </a:lnTo>
                <a:lnTo>
                  <a:pt x="56927" y="1074359"/>
                </a:lnTo>
                <a:lnTo>
                  <a:pt x="67102" y="1074953"/>
                </a:lnTo>
                <a:lnTo>
                  <a:pt x="76986" y="1072407"/>
                </a:lnTo>
                <a:lnTo>
                  <a:pt x="85806" y="1066783"/>
                </a:lnTo>
                <a:lnTo>
                  <a:pt x="202837" y="962783"/>
                </a:lnTo>
                <a:lnTo>
                  <a:pt x="548672" y="962783"/>
                </a:lnTo>
                <a:lnTo>
                  <a:pt x="552445" y="957583"/>
                </a:lnTo>
                <a:lnTo>
                  <a:pt x="553185" y="954680"/>
                </a:lnTo>
                <a:lnTo>
                  <a:pt x="299471" y="954680"/>
                </a:lnTo>
                <a:lnTo>
                  <a:pt x="282526" y="951276"/>
                </a:lnTo>
                <a:lnTo>
                  <a:pt x="280495" y="949918"/>
                </a:lnTo>
                <a:lnTo>
                  <a:pt x="118166" y="949918"/>
                </a:lnTo>
                <a:lnTo>
                  <a:pt x="141292" y="845854"/>
                </a:lnTo>
                <a:lnTo>
                  <a:pt x="143616" y="841828"/>
                </a:lnTo>
                <a:lnTo>
                  <a:pt x="556703" y="841828"/>
                </a:lnTo>
                <a:lnTo>
                  <a:pt x="551629" y="839317"/>
                </a:lnTo>
                <a:lnTo>
                  <a:pt x="537202" y="831790"/>
                </a:lnTo>
                <a:lnTo>
                  <a:pt x="522576" y="825266"/>
                </a:lnTo>
                <a:lnTo>
                  <a:pt x="511231" y="822956"/>
                </a:lnTo>
                <a:lnTo>
                  <a:pt x="233596" y="822956"/>
                </a:lnTo>
                <a:lnTo>
                  <a:pt x="216524" y="819502"/>
                </a:lnTo>
                <a:lnTo>
                  <a:pt x="202567" y="810086"/>
                </a:lnTo>
                <a:lnTo>
                  <a:pt x="193148" y="796129"/>
                </a:lnTo>
                <a:lnTo>
                  <a:pt x="189692" y="779052"/>
                </a:lnTo>
                <a:lnTo>
                  <a:pt x="193148" y="761980"/>
                </a:lnTo>
                <a:lnTo>
                  <a:pt x="202567" y="748023"/>
                </a:lnTo>
                <a:lnTo>
                  <a:pt x="216524" y="738604"/>
                </a:lnTo>
                <a:lnTo>
                  <a:pt x="233596" y="735148"/>
                </a:lnTo>
                <a:lnTo>
                  <a:pt x="522292" y="735148"/>
                </a:lnTo>
                <a:lnTo>
                  <a:pt x="529227" y="732837"/>
                </a:lnTo>
                <a:lnTo>
                  <a:pt x="538990" y="725515"/>
                </a:lnTo>
                <a:lnTo>
                  <a:pt x="116734" y="725515"/>
                </a:lnTo>
                <a:lnTo>
                  <a:pt x="101806" y="725362"/>
                </a:lnTo>
                <a:lnTo>
                  <a:pt x="87343" y="720048"/>
                </a:lnTo>
                <a:lnTo>
                  <a:pt x="74265" y="708515"/>
                </a:lnTo>
                <a:lnTo>
                  <a:pt x="66769" y="693335"/>
                </a:lnTo>
                <a:lnTo>
                  <a:pt x="65397" y="676462"/>
                </a:lnTo>
                <a:lnTo>
                  <a:pt x="70693" y="659850"/>
                </a:lnTo>
                <a:lnTo>
                  <a:pt x="190441" y="444547"/>
                </a:lnTo>
                <a:lnTo>
                  <a:pt x="215549" y="408772"/>
                </a:lnTo>
                <a:lnTo>
                  <a:pt x="247591" y="379066"/>
                </a:lnTo>
                <a:lnTo>
                  <a:pt x="340835" y="309139"/>
                </a:lnTo>
                <a:lnTo>
                  <a:pt x="370581" y="298277"/>
                </a:lnTo>
                <a:lnTo>
                  <a:pt x="457492" y="298277"/>
                </a:lnTo>
                <a:lnTo>
                  <a:pt x="491343" y="239658"/>
                </a:lnTo>
                <a:lnTo>
                  <a:pt x="415282" y="239658"/>
                </a:lnTo>
                <a:lnTo>
                  <a:pt x="385977" y="232928"/>
                </a:lnTo>
                <a:close/>
              </a:path>
              <a:path w="1123950" h="1075054">
                <a:moveTo>
                  <a:pt x="548672" y="962783"/>
                </a:moveTo>
                <a:lnTo>
                  <a:pt x="202837" y="962783"/>
                </a:lnTo>
                <a:lnTo>
                  <a:pt x="219904" y="986301"/>
                </a:lnTo>
                <a:lnTo>
                  <a:pt x="242478" y="1004545"/>
                </a:lnTo>
                <a:lnTo>
                  <a:pt x="269393" y="1016349"/>
                </a:lnTo>
                <a:lnTo>
                  <a:pt x="299484" y="1020543"/>
                </a:lnTo>
                <a:lnTo>
                  <a:pt x="321315" y="1018359"/>
                </a:lnTo>
                <a:lnTo>
                  <a:pt x="341684" y="1012097"/>
                </a:lnTo>
                <a:lnTo>
                  <a:pt x="360164" y="1002187"/>
                </a:lnTo>
                <a:lnTo>
                  <a:pt x="376331" y="989059"/>
                </a:lnTo>
                <a:lnTo>
                  <a:pt x="529609" y="989059"/>
                </a:lnTo>
                <a:lnTo>
                  <a:pt x="548672" y="962783"/>
                </a:lnTo>
                <a:close/>
              </a:path>
              <a:path w="1123950" h="1075054">
                <a:moveTo>
                  <a:pt x="529609" y="989059"/>
                </a:moveTo>
                <a:lnTo>
                  <a:pt x="376331" y="989059"/>
                </a:lnTo>
                <a:lnTo>
                  <a:pt x="392491" y="1002187"/>
                </a:lnTo>
                <a:lnTo>
                  <a:pt x="410967" y="1012097"/>
                </a:lnTo>
                <a:lnTo>
                  <a:pt x="431335" y="1018359"/>
                </a:lnTo>
                <a:lnTo>
                  <a:pt x="453166" y="1020543"/>
                </a:lnTo>
                <a:lnTo>
                  <a:pt x="494459" y="1012481"/>
                </a:lnTo>
                <a:lnTo>
                  <a:pt x="528615" y="990429"/>
                </a:lnTo>
                <a:lnTo>
                  <a:pt x="529609" y="989059"/>
                </a:lnTo>
                <a:close/>
              </a:path>
              <a:path w="1123950" h="1075054">
                <a:moveTo>
                  <a:pt x="1123345" y="924010"/>
                </a:moveTo>
                <a:lnTo>
                  <a:pt x="921352" y="924010"/>
                </a:lnTo>
                <a:lnTo>
                  <a:pt x="921352" y="932405"/>
                </a:lnTo>
                <a:lnTo>
                  <a:pt x="923940" y="945222"/>
                </a:lnTo>
                <a:lnTo>
                  <a:pt x="930997" y="955690"/>
                </a:lnTo>
                <a:lnTo>
                  <a:pt x="941465" y="962748"/>
                </a:lnTo>
                <a:lnTo>
                  <a:pt x="954283" y="965336"/>
                </a:lnTo>
                <a:lnTo>
                  <a:pt x="1090414" y="965336"/>
                </a:lnTo>
                <a:lnTo>
                  <a:pt x="1103232" y="962748"/>
                </a:lnTo>
                <a:lnTo>
                  <a:pt x="1113700" y="955690"/>
                </a:lnTo>
                <a:lnTo>
                  <a:pt x="1120757" y="945222"/>
                </a:lnTo>
                <a:lnTo>
                  <a:pt x="1123345" y="932405"/>
                </a:lnTo>
                <a:lnTo>
                  <a:pt x="1123345" y="924010"/>
                </a:lnTo>
                <a:close/>
              </a:path>
              <a:path w="1123950" h="1075054">
                <a:moveTo>
                  <a:pt x="409250" y="888818"/>
                </a:moveTo>
                <a:lnTo>
                  <a:pt x="343387" y="888818"/>
                </a:lnTo>
                <a:lnTo>
                  <a:pt x="343274" y="911335"/>
                </a:lnTo>
                <a:lnTo>
                  <a:pt x="339931" y="927848"/>
                </a:lnTo>
                <a:lnTo>
                  <a:pt x="330511" y="941806"/>
                </a:lnTo>
                <a:lnTo>
                  <a:pt x="316550" y="951224"/>
                </a:lnTo>
                <a:lnTo>
                  <a:pt x="299471" y="954680"/>
                </a:lnTo>
                <a:lnTo>
                  <a:pt x="453166" y="954680"/>
                </a:lnTo>
                <a:lnTo>
                  <a:pt x="436087" y="951224"/>
                </a:lnTo>
                <a:lnTo>
                  <a:pt x="422126" y="941806"/>
                </a:lnTo>
                <a:lnTo>
                  <a:pt x="412706" y="927848"/>
                </a:lnTo>
                <a:lnTo>
                  <a:pt x="409363" y="911335"/>
                </a:lnTo>
                <a:lnTo>
                  <a:pt x="409250" y="888818"/>
                </a:lnTo>
                <a:close/>
              </a:path>
              <a:path w="1123950" h="1075054">
                <a:moveTo>
                  <a:pt x="723748" y="347849"/>
                </a:moveTo>
                <a:lnTo>
                  <a:pt x="580992" y="347849"/>
                </a:lnTo>
                <a:lnTo>
                  <a:pt x="858944" y="492388"/>
                </a:lnTo>
                <a:lnTo>
                  <a:pt x="864151" y="493658"/>
                </a:lnTo>
                <a:lnTo>
                  <a:pt x="921352" y="493658"/>
                </a:lnTo>
                <a:lnTo>
                  <a:pt x="921352" y="853106"/>
                </a:lnTo>
                <a:lnTo>
                  <a:pt x="880459" y="868426"/>
                </a:lnTo>
                <a:lnTo>
                  <a:pt x="837643" y="879620"/>
                </a:lnTo>
                <a:lnTo>
                  <a:pt x="793736" y="886485"/>
                </a:lnTo>
                <a:lnTo>
                  <a:pt x="749572" y="888818"/>
                </a:lnTo>
                <a:lnTo>
                  <a:pt x="497083" y="888818"/>
                </a:lnTo>
                <a:lnTo>
                  <a:pt x="496970" y="911335"/>
                </a:lnTo>
                <a:lnTo>
                  <a:pt x="493627" y="927848"/>
                </a:lnTo>
                <a:lnTo>
                  <a:pt x="484207" y="941806"/>
                </a:lnTo>
                <a:lnTo>
                  <a:pt x="470246" y="951224"/>
                </a:lnTo>
                <a:lnTo>
                  <a:pt x="453166" y="954680"/>
                </a:lnTo>
                <a:lnTo>
                  <a:pt x="553185" y="954680"/>
                </a:lnTo>
                <a:lnTo>
                  <a:pt x="562755" y="917139"/>
                </a:lnTo>
                <a:lnTo>
                  <a:pt x="1123345" y="917139"/>
                </a:lnTo>
                <a:lnTo>
                  <a:pt x="1123345" y="899473"/>
                </a:lnTo>
                <a:lnTo>
                  <a:pt x="987214" y="899473"/>
                </a:lnTo>
                <a:lnTo>
                  <a:pt x="987214" y="438463"/>
                </a:lnTo>
                <a:lnTo>
                  <a:pt x="1123345" y="438463"/>
                </a:lnTo>
                <a:lnTo>
                  <a:pt x="1123345" y="427795"/>
                </a:lnTo>
                <a:lnTo>
                  <a:pt x="877499" y="427795"/>
                </a:lnTo>
                <a:lnTo>
                  <a:pt x="723748" y="347849"/>
                </a:lnTo>
                <a:close/>
              </a:path>
              <a:path w="1123950" h="1075054">
                <a:moveTo>
                  <a:pt x="1123345" y="917139"/>
                </a:moveTo>
                <a:lnTo>
                  <a:pt x="562755" y="917139"/>
                </a:lnTo>
                <a:lnTo>
                  <a:pt x="607847" y="933383"/>
                </a:lnTo>
                <a:lnTo>
                  <a:pt x="654325" y="945135"/>
                </a:lnTo>
                <a:lnTo>
                  <a:pt x="701722" y="952274"/>
                </a:lnTo>
                <a:lnTo>
                  <a:pt x="749572" y="954680"/>
                </a:lnTo>
                <a:lnTo>
                  <a:pt x="793257" y="952688"/>
                </a:lnTo>
                <a:lnTo>
                  <a:pt x="836852" y="946813"/>
                </a:lnTo>
                <a:lnTo>
                  <a:pt x="879752" y="937203"/>
                </a:lnTo>
                <a:lnTo>
                  <a:pt x="921352" y="924010"/>
                </a:lnTo>
                <a:lnTo>
                  <a:pt x="1123345" y="924010"/>
                </a:lnTo>
                <a:lnTo>
                  <a:pt x="1123345" y="917139"/>
                </a:lnTo>
                <a:close/>
              </a:path>
              <a:path w="1123950" h="1075054">
                <a:moveTo>
                  <a:pt x="556703" y="841828"/>
                </a:moveTo>
                <a:lnTo>
                  <a:pt x="143616" y="841828"/>
                </a:lnTo>
                <a:lnTo>
                  <a:pt x="154004" y="854543"/>
                </a:lnTo>
                <a:lnTo>
                  <a:pt x="166149" y="865572"/>
                </a:lnTo>
                <a:lnTo>
                  <a:pt x="179842" y="874709"/>
                </a:lnTo>
                <a:lnTo>
                  <a:pt x="194874" y="881744"/>
                </a:lnTo>
                <a:lnTo>
                  <a:pt x="118166" y="949918"/>
                </a:lnTo>
                <a:lnTo>
                  <a:pt x="280495" y="949918"/>
                </a:lnTo>
                <a:lnTo>
                  <a:pt x="268640" y="941990"/>
                </a:lnTo>
                <a:lnTo>
                  <a:pt x="259200" y="928213"/>
                </a:lnTo>
                <a:lnTo>
                  <a:pt x="255592" y="911335"/>
                </a:lnTo>
                <a:lnTo>
                  <a:pt x="268597" y="888818"/>
                </a:lnTo>
                <a:lnTo>
                  <a:pt x="749572" y="888818"/>
                </a:lnTo>
                <a:lnTo>
                  <a:pt x="701182" y="885979"/>
                </a:lnTo>
                <a:lnTo>
                  <a:pt x="653415" y="877566"/>
                </a:lnTo>
                <a:lnTo>
                  <a:pt x="606927" y="863733"/>
                </a:lnTo>
                <a:lnTo>
                  <a:pt x="562374" y="844635"/>
                </a:lnTo>
                <a:lnTo>
                  <a:pt x="556703" y="841828"/>
                </a:lnTo>
                <a:close/>
              </a:path>
              <a:path w="1123950" h="1075054">
                <a:moveTo>
                  <a:pt x="1123345" y="438463"/>
                </a:moveTo>
                <a:lnTo>
                  <a:pt x="1057470" y="438463"/>
                </a:lnTo>
                <a:lnTo>
                  <a:pt x="1057470" y="899473"/>
                </a:lnTo>
                <a:lnTo>
                  <a:pt x="1123345" y="899473"/>
                </a:lnTo>
                <a:lnTo>
                  <a:pt x="1123345" y="438463"/>
                </a:lnTo>
                <a:close/>
              </a:path>
              <a:path w="1123950" h="1075054">
                <a:moveTo>
                  <a:pt x="457492" y="298277"/>
                </a:moveTo>
                <a:lnTo>
                  <a:pt x="370581" y="298277"/>
                </a:lnTo>
                <a:lnTo>
                  <a:pt x="381195" y="298687"/>
                </a:lnTo>
                <a:lnTo>
                  <a:pt x="142943" y="711285"/>
                </a:lnTo>
                <a:lnTo>
                  <a:pt x="130866" y="720744"/>
                </a:lnTo>
                <a:lnTo>
                  <a:pt x="116734" y="725515"/>
                </a:lnTo>
                <a:lnTo>
                  <a:pt x="538990" y="725515"/>
                </a:lnTo>
                <a:lnTo>
                  <a:pt x="613976" y="669286"/>
                </a:lnTo>
                <a:lnTo>
                  <a:pt x="243248" y="669286"/>
                </a:lnTo>
                <a:lnTo>
                  <a:pt x="457492" y="298277"/>
                </a:lnTo>
                <a:close/>
              </a:path>
              <a:path w="1123950" h="1075054">
                <a:moveTo>
                  <a:pt x="669641" y="194331"/>
                </a:moveTo>
                <a:lnTo>
                  <a:pt x="517517" y="194331"/>
                </a:lnTo>
                <a:lnTo>
                  <a:pt x="574566" y="227262"/>
                </a:lnTo>
                <a:lnTo>
                  <a:pt x="319308" y="669286"/>
                </a:lnTo>
                <a:lnTo>
                  <a:pt x="395369" y="669286"/>
                </a:lnTo>
                <a:lnTo>
                  <a:pt x="580992" y="347849"/>
                </a:lnTo>
                <a:lnTo>
                  <a:pt x="723748" y="347849"/>
                </a:lnTo>
                <a:lnTo>
                  <a:pt x="613961" y="290762"/>
                </a:lnTo>
                <a:lnTo>
                  <a:pt x="669641" y="194331"/>
                </a:lnTo>
                <a:close/>
              </a:path>
              <a:path w="1123950" h="1075054">
                <a:moveTo>
                  <a:pt x="607644" y="603762"/>
                </a:moveTo>
                <a:lnTo>
                  <a:pt x="595036" y="604396"/>
                </a:lnTo>
                <a:lnTo>
                  <a:pt x="583227" y="610015"/>
                </a:lnTo>
                <a:lnTo>
                  <a:pt x="504182" y="669286"/>
                </a:lnTo>
                <a:lnTo>
                  <a:pt x="613976" y="669286"/>
                </a:lnTo>
                <a:lnTo>
                  <a:pt x="622749" y="662707"/>
                </a:lnTo>
                <a:lnTo>
                  <a:pt x="631448" y="652941"/>
                </a:lnTo>
                <a:lnTo>
                  <a:pt x="635587" y="641014"/>
                </a:lnTo>
                <a:lnTo>
                  <a:pt x="634953" y="628408"/>
                </a:lnTo>
                <a:lnTo>
                  <a:pt x="629328" y="616606"/>
                </a:lnTo>
                <a:lnTo>
                  <a:pt x="619569" y="607902"/>
                </a:lnTo>
                <a:lnTo>
                  <a:pt x="607644" y="603762"/>
                </a:lnTo>
                <a:close/>
              </a:path>
              <a:path w="1123950" h="1075054">
                <a:moveTo>
                  <a:pt x="1090414" y="372601"/>
                </a:moveTo>
                <a:lnTo>
                  <a:pt x="954283" y="372601"/>
                </a:lnTo>
                <a:lnTo>
                  <a:pt x="941465" y="375189"/>
                </a:lnTo>
                <a:lnTo>
                  <a:pt x="930997" y="382247"/>
                </a:lnTo>
                <a:lnTo>
                  <a:pt x="923940" y="392714"/>
                </a:lnTo>
                <a:lnTo>
                  <a:pt x="921352" y="405532"/>
                </a:lnTo>
                <a:lnTo>
                  <a:pt x="921352" y="427795"/>
                </a:lnTo>
                <a:lnTo>
                  <a:pt x="1123345" y="427795"/>
                </a:lnTo>
                <a:lnTo>
                  <a:pt x="1123345" y="405532"/>
                </a:lnTo>
                <a:lnTo>
                  <a:pt x="1120757" y="392714"/>
                </a:lnTo>
                <a:lnTo>
                  <a:pt x="1113700" y="382247"/>
                </a:lnTo>
                <a:lnTo>
                  <a:pt x="1103232" y="375189"/>
                </a:lnTo>
                <a:lnTo>
                  <a:pt x="1090414" y="372601"/>
                </a:lnTo>
                <a:close/>
              </a:path>
              <a:path w="1123950" h="1075054">
                <a:moveTo>
                  <a:pt x="607895" y="0"/>
                </a:moveTo>
                <a:lnTo>
                  <a:pt x="578495" y="2066"/>
                </a:lnTo>
                <a:lnTo>
                  <a:pt x="552007" y="14982"/>
                </a:lnTo>
                <a:lnTo>
                  <a:pt x="531830" y="37829"/>
                </a:lnTo>
                <a:lnTo>
                  <a:pt x="415282" y="239658"/>
                </a:lnTo>
                <a:lnTo>
                  <a:pt x="491343" y="239658"/>
                </a:lnTo>
                <a:lnTo>
                  <a:pt x="517517" y="194331"/>
                </a:lnTo>
                <a:lnTo>
                  <a:pt x="669641" y="194331"/>
                </a:lnTo>
                <a:lnTo>
                  <a:pt x="683559" y="170227"/>
                </a:lnTo>
                <a:lnTo>
                  <a:pt x="607497" y="170227"/>
                </a:lnTo>
                <a:lnTo>
                  <a:pt x="550448" y="137296"/>
                </a:lnTo>
                <a:lnTo>
                  <a:pt x="591901" y="65515"/>
                </a:lnTo>
                <a:lnTo>
                  <a:pt x="598632" y="63712"/>
                </a:lnTo>
                <a:lnTo>
                  <a:pt x="705073" y="63712"/>
                </a:lnTo>
                <a:lnTo>
                  <a:pt x="697416" y="51394"/>
                </a:lnTo>
                <a:lnTo>
                  <a:pt x="687182" y="40487"/>
                </a:lnTo>
                <a:lnTo>
                  <a:pt x="674832" y="31657"/>
                </a:lnTo>
                <a:lnTo>
                  <a:pt x="636808" y="9699"/>
                </a:lnTo>
                <a:lnTo>
                  <a:pt x="607895" y="0"/>
                </a:lnTo>
                <a:close/>
              </a:path>
              <a:path w="1123950" h="1075054">
                <a:moveTo>
                  <a:pt x="705073" y="63712"/>
                </a:moveTo>
                <a:lnTo>
                  <a:pt x="598632" y="63712"/>
                </a:lnTo>
                <a:lnTo>
                  <a:pt x="646956" y="91614"/>
                </a:lnTo>
                <a:lnTo>
                  <a:pt x="649153" y="98205"/>
                </a:lnTo>
                <a:lnTo>
                  <a:pt x="645927" y="103679"/>
                </a:lnTo>
                <a:lnTo>
                  <a:pt x="607497" y="170227"/>
                </a:lnTo>
                <a:lnTo>
                  <a:pt x="683559" y="170227"/>
                </a:lnTo>
                <a:lnTo>
                  <a:pt x="702963" y="136623"/>
                </a:lnTo>
                <a:lnTo>
                  <a:pt x="709244" y="122797"/>
                </a:lnTo>
                <a:lnTo>
                  <a:pt x="712648" y="108230"/>
                </a:lnTo>
                <a:lnTo>
                  <a:pt x="713130" y="93280"/>
                </a:lnTo>
                <a:lnTo>
                  <a:pt x="710646" y="78304"/>
                </a:lnTo>
                <a:lnTo>
                  <a:pt x="705311" y="64095"/>
                </a:lnTo>
                <a:lnTo>
                  <a:pt x="705073" y="63712"/>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grpSp>
        <p:nvGrpSpPr>
          <p:cNvPr id="4" name="object 4"/>
          <p:cNvGrpSpPr/>
          <p:nvPr/>
        </p:nvGrpSpPr>
        <p:grpSpPr>
          <a:xfrm>
            <a:off x="1685117" y="777394"/>
            <a:ext cx="1124585" cy="1124585"/>
            <a:chOff x="1685117" y="777394"/>
            <a:chExt cx="1124585" cy="1124585"/>
          </a:xfrm>
        </p:grpSpPr>
        <p:sp>
          <p:nvSpPr>
            <p:cNvPr id="5" name="object 5"/>
            <p:cNvSpPr/>
            <p:nvPr/>
          </p:nvSpPr>
          <p:spPr>
            <a:xfrm>
              <a:off x="1685112" y="777404"/>
              <a:ext cx="1124585" cy="1124585"/>
            </a:xfrm>
            <a:custGeom>
              <a:avLst/>
              <a:gdLst/>
              <a:ahLst/>
              <a:cxnLst/>
              <a:rect l="l" t="t" r="r" b="b"/>
              <a:pathLst>
                <a:path w="1124585" h="1124585">
                  <a:moveTo>
                    <a:pt x="722236" y="428053"/>
                  </a:moveTo>
                  <a:lnTo>
                    <a:pt x="692632" y="374129"/>
                  </a:lnTo>
                  <a:lnTo>
                    <a:pt x="665797" y="339763"/>
                  </a:lnTo>
                  <a:lnTo>
                    <a:pt x="650024" y="322427"/>
                  </a:lnTo>
                  <a:lnTo>
                    <a:pt x="650024" y="428104"/>
                  </a:lnTo>
                  <a:lnTo>
                    <a:pt x="622376" y="465416"/>
                  </a:lnTo>
                  <a:lnTo>
                    <a:pt x="589495" y="502932"/>
                  </a:lnTo>
                  <a:lnTo>
                    <a:pt x="552386" y="537540"/>
                  </a:lnTo>
                  <a:lnTo>
                    <a:pt x="512076" y="566115"/>
                  </a:lnTo>
                  <a:lnTo>
                    <a:pt x="469569" y="585546"/>
                  </a:lnTo>
                  <a:lnTo>
                    <a:pt x="425881" y="592721"/>
                  </a:lnTo>
                  <a:lnTo>
                    <a:pt x="376021" y="583641"/>
                  </a:lnTo>
                  <a:lnTo>
                    <a:pt x="329311" y="560031"/>
                  </a:lnTo>
                  <a:lnTo>
                    <a:pt x="287134" y="527265"/>
                  </a:lnTo>
                  <a:lnTo>
                    <a:pt x="250875" y="490753"/>
                  </a:lnTo>
                  <a:lnTo>
                    <a:pt x="221945" y="455879"/>
                  </a:lnTo>
                  <a:lnTo>
                    <a:pt x="201726" y="428053"/>
                  </a:lnTo>
                  <a:lnTo>
                    <a:pt x="229374" y="390728"/>
                  </a:lnTo>
                  <a:lnTo>
                    <a:pt x="262267" y="353212"/>
                  </a:lnTo>
                  <a:lnTo>
                    <a:pt x="299364" y="318604"/>
                  </a:lnTo>
                  <a:lnTo>
                    <a:pt x="339674" y="290017"/>
                  </a:lnTo>
                  <a:lnTo>
                    <a:pt x="382181" y="270586"/>
                  </a:lnTo>
                  <a:lnTo>
                    <a:pt x="425881" y="263423"/>
                  </a:lnTo>
                  <a:lnTo>
                    <a:pt x="475716" y="272491"/>
                  </a:lnTo>
                  <a:lnTo>
                    <a:pt x="522427" y="296100"/>
                  </a:lnTo>
                  <a:lnTo>
                    <a:pt x="564603" y="328866"/>
                  </a:lnTo>
                  <a:lnTo>
                    <a:pt x="600862" y="365379"/>
                  </a:lnTo>
                  <a:lnTo>
                    <a:pt x="629793" y="400253"/>
                  </a:lnTo>
                  <a:lnTo>
                    <a:pt x="650024" y="428104"/>
                  </a:lnTo>
                  <a:lnTo>
                    <a:pt x="650024" y="322427"/>
                  </a:lnTo>
                  <a:lnTo>
                    <a:pt x="630643" y="301104"/>
                  </a:lnTo>
                  <a:lnTo>
                    <a:pt x="588746" y="263423"/>
                  </a:lnTo>
                  <a:lnTo>
                    <a:pt x="588137" y="262864"/>
                  </a:lnTo>
                  <a:lnTo>
                    <a:pt x="539203" y="229717"/>
                  </a:lnTo>
                  <a:lnTo>
                    <a:pt x="484797" y="206387"/>
                  </a:lnTo>
                  <a:lnTo>
                    <a:pt x="425881" y="197573"/>
                  </a:lnTo>
                  <a:lnTo>
                    <a:pt x="366953" y="206387"/>
                  </a:lnTo>
                  <a:lnTo>
                    <a:pt x="312547" y="229717"/>
                  </a:lnTo>
                  <a:lnTo>
                    <a:pt x="263613" y="262864"/>
                  </a:lnTo>
                  <a:lnTo>
                    <a:pt x="221107" y="301104"/>
                  </a:lnTo>
                  <a:lnTo>
                    <a:pt x="185953" y="339763"/>
                  </a:lnTo>
                  <a:lnTo>
                    <a:pt x="159118" y="374129"/>
                  </a:lnTo>
                  <a:lnTo>
                    <a:pt x="134175" y="411200"/>
                  </a:lnTo>
                  <a:lnTo>
                    <a:pt x="129514" y="428104"/>
                  </a:lnTo>
                  <a:lnTo>
                    <a:pt x="130670" y="436740"/>
                  </a:lnTo>
                  <a:lnTo>
                    <a:pt x="159118" y="482003"/>
                  </a:lnTo>
                  <a:lnTo>
                    <a:pt x="185953" y="516369"/>
                  </a:lnTo>
                  <a:lnTo>
                    <a:pt x="221107" y="555028"/>
                  </a:lnTo>
                  <a:lnTo>
                    <a:pt x="263613" y="593267"/>
                  </a:lnTo>
                  <a:lnTo>
                    <a:pt x="312547" y="626414"/>
                  </a:lnTo>
                  <a:lnTo>
                    <a:pt x="366953" y="649744"/>
                  </a:lnTo>
                  <a:lnTo>
                    <a:pt x="425881" y="658571"/>
                  </a:lnTo>
                  <a:lnTo>
                    <a:pt x="484797" y="649744"/>
                  </a:lnTo>
                  <a:lnTo>
                    <a:pt x="539203" y="626414"/>
                  </a:lnTo>
                  <a:lnTo>
                    <a:pt x="588137" y="593267"/>
                  </a:lnTo>
                  <a:lnTo>
                    <a:pt x="630643" y="555028"/>
                  </a:lnTo>
                  <a:lnTo>
                    <a:pt x="665797" y="516369"/>
                  </a:lnTo>
                  <a:lnTo>
                    <a:pt x="692632" y="482003"/>
                  </a:lnTo>
                  <a:lnTo>
                    <a:pt x="717588" y="444944"/>
                  </a:lnTo>
                  <a:lnTo>
                    <a:pt x="721080" y="436740"/>
                  </a:lnTo>
                  <a:lnTo>
                    <a:pt x="722236" y="428053"/>
                  </a:lnTo>
                  <a:close/>
                </a:path>
                <a:path w="1124585" h="1124585">
                  <a:moveTo>
                    <a:pt x="1124000" y="1025296"/>
                  </a:moveTo>
                  <a:lnTo>
                    <a:pt x="1116761" y="988085"/>
                  </a:lnTo>
                  <a:lnTo>
                    <a:pt x="1094917" y="955217"/>
                  </a:lnTo>
                  <a:lnTo>
                    <a:pt x="1058087" y="918756"/>
                  </a:lnTo>
                  <a:lnTo>
                    <a:pt x="1058087" y="1025182"/>
                  </a:lnTo>
                  <a:lnTo>
                    <a:pt x="1055687" y="1037577"/>
                  </a:lnTo>
                  <a:lnTo>
                    <a:pt x="1048461" y="1048461"/>
                  </a:lnTo>
                  <a:lnTo>
                    <a:pt x="1037653" y="1055662"/>
                  </a:lnTo>
                  <a:lnTo>
                    <a:pt x="1025296" y="1058125"/>
                  </a:lnTo>
                  <a:lnTo>
                    <a:pt x="1012850" y="1055712"/>
                  </a:lnTo>
                  <a:lnTo>
                    <a:pt x="1001788" y="1048346"/>
                  </a:lnTo>
                  <a:lnTo>
                    <a:pt x="805053" y="853592"/>
                  </a:lnTo>
                  <a:lnTo>
                    <a:pt x="849172" y="804570"/>
                  </a:lnTo>
                  <a:lnTo>
                    <a:pt x="1048461" y="1001903"/>
                  </a:lnTo>
                  <a:lnTo>
                    <a:pt x="1055687" y="1012786"/>
                  </a:lnTo>
                  <a:lnTo>
                    <a:pt x="1058087" y="1025182"/>
                  </a:lnTo>
                  <a:lnTo>
                    <a:pt x="1058087" y="918756"/>
                  </a:lnTo>
                  <a:lnTo>
                    <a:pt x="942771" y="804570"/>
                  </a:lnTo>
                  <a:lnTo>
                    <a:pt x="895807" y="758063"/>
                  </a:lnTo>
                  <a:lnTo>
                    <a:pt x="870978" y="733475"/>
                  </a:lnTo>
                  <a:lnTo>
                    <a:pt x="859599" y="726109"/>
                  </a:lnTo>
                  <a:lnTo>
                    <a:pt x="846772" y="723963"/>
                  </a:lnTo>
                  <a:lnTo>
                    <a:pt x="834136" y="726909"/>
                  </a:lnTo>
                  <a:lnTo>
                    <a:pt x="823328" y="734847"/>
                  </a:lnTo>
                  <a:lnTo>
                    <a:pt x="802436" y="758063"/>
                  </a:lnTo>
                  <a:lnTo>
                    <a:pt x="797382" y="753008"/>
                  </a:lnTo>
                  <a:lnTo>
                    <a:pt x="750811" y="706437"/>
                  </a:lnTo>
                  <a:lnTo>
                    <a:pt x="780757" y="667181"/>
                  </a:lnTo>
                  <a:lnTo>
                    <a:pt x="806107" y="624573"/>
                  </a:lnTo>
                  <a:lnTo>
                    <a:pt x="826477" y="578993"/>
                  </a:lnTo>
                  <a:lnTo>
                    <a:pt x="841489" y="530783"/>
                  </a:lnTo>
                  <a:lnTo>
                    <a:pt x="850773" y="480352"/>
                  </a:lnTo>
                  <a:lnTo>
                    <a:pt x="853948" y="428066"/>
                  </a:lnTo>
                  <a:lnTo>
                    <a:pt x="851433" y="381482"/>
                  </a:lnTo>
                  <a:lnTo>
                    <a:pt x="844054" y="336346"/>
                  </a:lnTo>
                  <a:lnTo>
                    <a:pt x="832091" y="292912"/>
                  </a:lnTo>
                  <a:lnTo>
                    <a:pt x="815784" y="251434"/>
                  </a:lnTo>
                  <a:lnTo>
                    <a:pt x="795413" y="212178"/>
                  </a:lnTo>
                  <a:lnTo>
                    <a:pt x="788098" y="201053"/>
                  </a:lnTo>
                  <a:lnTo>
                    <a:pt x="788098" y="428066"/>
                  </a:lnTo>
                  <a:lnTo>
                    <a:pt x="784783" y="477151"/>
                  </a:lnTo>
                  <a:lnTo>
                    <a:pt x="775131" y="524243"/>
                  </a:lnTo>
                  <a:lnTo>
                    <a:pt x="759587" y="568921"/>
                  </a:lnTo>
                  <a:lnTo>
                    <a:pt x="738568" y="610743"/>
                  </a:lnTo>
                  <a:lnTo>
                    <a:pt x="712520" y="649274"/>
                  </a:lnTo>
                  <a:lnTo>
                    <a:pt x="681888" y="684072"/>
                  </a:lnTo>
                  <a:lnTo>
                    <a:pt x="647077" y="714705"/>
                  </a:lnTo>
                  <a:lnTo>
                    <a:pt x="608558" y="740752"/>
                  </a:lnTo>
                  <a:lnTo>
                    <a:pt x="566737" y="761771"/>
                  </a:lnTo>
                  <a:lnTo>
                    <a:pt x="522058" y="777316"/>
                  </a:lnTo>
                  <a:lnTo>
                    <a:pt x="474967" y="786968"/>
                  </a:lnTo>
                  <a:lnTo>
                    <a:pt x="425881" y="790282"/>
                  </a:lnTo>
                  <a:lnTo>
                    <a:pt x="377088" y="786968"/>
                  </a:lnTo>
                  <a:lnTo>
                    <a:pt x="330276" y="777316"/>
                  </a:lnTo>
                  <a:lnTo>
                    <a:pt x="285877" y="761771"/>
                  </a:lnTo>
                  <a:lnTo>
                    <a:pt x="244309" y="740752"/>
                  </a:lnTo>
                  <a:lnTo>
                    <a:pt x="206006" y="714705"/>
                  </a:lnTo>
                  <a:lnTo>
                    <a:pt x="171411" y="684072"/>
                  </a:lnTo>
                  <a:lnTo>
                    <a:pt x="140957" y="649274"/>
                  </a:lnTo>
                  <a:lnTo>
                    <a:pt x="115074" y="610743"/>
                  </a:lnTo>
                  <a:lnTo>
                    <a:pt x="94183" y="568921"/>
                  </a:lnTo>
                  <a:lnTo>
                    <a:pt x="78727" y="524243"/>
                  </a:lnTo>
                  <a:lnTo>
                    <a:pt x="69138" y="477151"/>
                  </a:lnTo>
                  <a:lnTo>
                    <a:pt x="65849" y="428066"/>
                  </a:lnTo>
                  <a:lnTo>
                    <a:pt x="69138" y="378980"/>
                  </a:lnTo>
                  <a:lnTo>
                    <a:pt x="78727" y="331889"/>
                  </a:lnTo>
                  <a:lnTo>
                    <a:pt x="94183" y="287210"/>
                  </a:lnTo>
                  <a:lnTo>
                    <a:pt x="115074" y="245389"/>
                  </a:lnTo>
                  <a:lnTo>
                    <a:pt x="140957" y="206857"/>
                  </a:lnTo>
                  <a:lnTo>
                    <a:pt x="171411" y="172059"/>
                  </a:lnTo>
                  <a:lnTo>
                    <a:pt x="206019" y="141414"/>
                  </a:lnTo>
                  <a:lnTo>
                    <a:pt x="244309" y="115366"/>
                  </a:lnTo>
                  <a:lnTo>
                    <a:pt x="285877" y="94361"/>
                  </a:lnTo>
                  <a:lnTo>
                    <a:pt x="330276" y="78803"/>
                  </a:lnTo>
                  <a:lnTo>
                    <a:pt x="377088" y="69164"/>
                  </a:lnTo>
                  <a:lnTo>
                    <a:pt x="425881" y="65849"/>
                  </a:lnTo>
                  <a:lnTo>
                    <a:pt x="474967" y="69164"/>
                  </a:lnTo>
                  <a:lnTo>
                    <a:pt x="522058" y="78803"/>
                  </a:lnTo>
                  <a:lnTo>
                    <a:pt x="566737" y="94361"/>
                  </a:lnTo>
                  <a:lnTo>
                    <a:pt x="608558" y="115366"/>
                  </a:lnTo>
                  <a:lnTo>
                    <a:pt x="647077" y="141414"/>
                  </a:lnTo>
                  <a:lnTo>
                    <a:pt x="681888" y="172059"/>
                  </a:lnTo>
                  <a:lnTo>
                    <a:pt x="712520" y="206857"/>
                  </a:lnTo>
                  <a:lnTo>
                    <a:pt x="738568" y="245389"/>
                  </a:lnTo>
                  <a:lnTo>
                    <a:pt x="759587" y="287210"/>
                  </a:lnTo>
                  <a:lnTo>
                    <a:pt x="775131" y="331889"/>
                  </a:lnTo>
                  <a:lnTo>
                    <a:pt x="784783" y="378980"/>
                  </a:lnTo>
                  <a:lnTo>
                    <a:pt x="788098" y="428066"/>
                  </a:lnTo>
                  <a:lnTo>
                    <a:pt x="788098" y="201053"/>
                  </a:lnTo>
                  <a:lnTo>
                    <a:pt x="743534" y="141414"/>
                  </a:lnTo>
                  <a:lnTo>
                    <a:pt x="712533" y="110413"/>
                  </a:lnTo>
                  <a:lnTo>
                    <a:pt x="678522" y="82702"/>
                  </a:lnTo>
                  <a:lnTo>
                    <a:pt x="652894" y="65849"/>
                  </a:lnTo>
                  <a:lnTo>
                    <a:pt x="641756" y="58521"/>
                  </a:lnTo>
                  <a:lnTo>
                    <a:pt x="602513" y="38150"/>
                  </a:lnTo>
                  <a:lnTo>
                    <a:pt x="561035" y="21856"/>
                  </a:lnTo>
                  <a:lnTo>
                    <a:pt x="517601" y="9893"/>
                  </a:lnTo>
                  <a:lnTo>
                    <a:pt x="472452" y="2514"/>
                  </a:lnTo>
                  <a:lnTo>
                    <a:pt x="425881" y="0"/>
                  </a:lnTo>
                  <a:lnTo>
                    <a:pt x="379209" y="2514"/>
                  </a:lnTo>
                  <a:lnTo>
                    <a:pt x="334175" y="9855"/>
                  </a:lnTo>
                  <a:lnTo>
                    <a:pt x="290817" y="21780"/>
                  </a:lnTo>
                  <a:lnTo>
                    <a:pt x="249478" y="38036"/>
                  </a:lnTo>
                  <a:lnTo>
                    <a:pt x="210413" y="58356"/>
                  </a:lnTo>
                  <a:lnTo>
                    <a:pt x="173863" y="82473"/>
                  </a:lnTo>
                  <a:lnTo>
                    <a:pt x="140068" y="110147"/>
                  </a:lnTo>
                  <a:lnTo>
                    <a:pt x="109308" y="141109"/>
                  </a:lnTo>
                  <a:lnTo>
                    <a:pt x="81838" y="175094"/>
                  </a:lnTo>
                  <a:lnTo>
                    <a:pt x="57886" y="211836"/>
                  </a:lnTo>
                  <a:lnTo>
                    <a:pt x="37719" y="251104"/>
                  </a:lnTo>
                  <a:lnTo>
                    <a:pt x="21602" y="292620"/>
                  </a:lnTo>
                  <a:lnTo>
                    <a:pt x="9766" y="336118"/>
                  </a:lnTo>
                  <a:lnTo>
                    <a:pt x="2489" y="381355"/>
                  </a:lnTo>
                  <a:lnTo>
                    <a:pt x="0" y="428066"/>
                  </a:lnTo>
                  <a:lnTo>
                    <a:pt x="2476" y="474687"/>
                  </a:lnTo>
                  <a:lnTo>
                    <a:pt x="9753" y="519874"/>
                  </a:lnTo>
                  <a:lnTo>
                    <a:pt x="21551" y="563333"/>
                  </a:lnTo>
                  <a:lnTo>
                    <a:pt x="37655" y="604837"/>
                  </a:lnTo>
                  <a:lnTo>
                    <a:pt x="57785" y="644093"/>
                  </a:lnTo>
                  <a:lnTo>
                    <a:pt x="81711" y="680847"/>
                  </a:lnTo>
                  <a:lnTo>
                    <a:pt x="109169" y="714844"/>
                  </a:lnTo>
                  <a:lnTo>
                    <a:pt x="139903" y="745832"/>
                  </a:lnTo>
                  <a:lnTo>
                    <a:pt x="173672" y="773531"/>
                  </a:lnTo>
                  <a:lnTo>
                    <a:pt x="210223" y="797674"/>
                  </a:lnTo>
                  <a:lnTo>
                    <a:pt x="249301" y="818032"/>
                  </a:lnTo>
                  <a:lnTo>
                    <a:pt x="290652" y="834313"/>
                  </a:lnTo>
                  <a:lnTo>
                    <a:pt x="334035" y="846264"/>
                  </a:lnTo>
                  <a:lnTo>
                    <a:pt x="379196" y="853630"/>
                  </a:lnTo>
                  <a:lnTo>
                    <a:pt x="425881" y="856145"/>
                  </a:lnTo>
                  <a:lnTo>
                    <a:pt x="478167" y="852970"/>
                  </a:lnTo>
                  <a:lnTo>
                    <a:pt x="528599" y="843686"/>
                  </a:lnTo>
                  <a:lnTo>
                    <a:pt x="576795" y="828675"/>
                  </a:lnTo>
                  <a:lnTo>
                    <a:pt x="622388" y="808304"/>
                  </a:lnTo>
                  <a:lnTo>
                    <a:pt x="664984" y="782955"/>
                  </a:lnTo>
                  <a:lnTo>
                    <a:pt x="704240" y="753008"/>
                  </a:lnTo>
                  <a:lnTo>
                    <a:pt x="758317" y="807085"/>
                  </a:lnTo>
                  <a:lnTo>
                    <a:pt x="735101" y="832878"/>
                  </a:lnTo>
                  <a:lnTo>
                    <a:pt x="728586" y="843749"/>
                  </a:lnTo>
                  <a:lnTo>
                    <a:pt x="726668" y="855853"/>
                  </a:lnTo>
                  <a:lnTo>
                    <a:pt x="729284" y="867829"/>
                  </a:lnTo>
                  <a:lnTo>
                    <a:pt x="736409" y="878306"/>
                  </a:lnTo>
                  <a:lnTo>
                    <a:pt x="955332" y="1095032"/>
                  </a:lnTo>
                  <a:lnTo>
                    <a:pt x="988034" y="1116749"/>
                  </a:lnTo>
                  <a:lnTo>
                    <a:pt x="1025182" y="1123988"/>
                  </a:lnTo>
                  <a:lnTo>
                    <a:pt x="1062342" y="1116749"/>
                  </a:lnTo>
                  <a:lnTo>
                    <a:pt x="1095032" y="1095032"/>
                  </a:lnTo>
                  <a:lnTo>
                    <a:pt x="1116711" y="1062431"/>
                  </a:lnTo>
                  <a:lnTo>
                    <a:pt x="1117561" y="1058125"/>
                  </a:lnTo>
                  <a:lnTo>
                    <a:pt x="1124000" y="1025296"/>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6" name="object 6"/>
            <p:cNvPicPr/>
            <p:nvPr/>
          </p:nvPicPr>
          <p:blipFill>
            <a:blip r:embed="rId2" cstate="print"/>
            <a:stretch>
              <a:fillRect/>
            </a:stretch>
          </p:blipFill>
          <p:spPr>
            <a:xfrm>
              <a:off x="2012200" y="1106671"/>
              <a:ext cx="197586" cy="197586"/>
            </a:xfrm>
            <a:prstGeom prst="rect">
              <a:avLst/>
            </a:prstGeom>
          </p:spPr>
        </p:pic>
      </p:grpSp>
      <p:sp>
        <p:nvSpPr>
          <p:cNvPr id="7" name="object 7"/>
          <p:cNvSpPr/>
          <p:nvPr/>
        </p:nvSpPr>
        <p:spPr>
          <a:xfrm>
            <a:off x="1685109" y="3823700"/>
            <a:ext cx="1124585" cy="960119"/>
          </a:xfrm>
          <a:custGeom>
            <a:avLst/>
            <a:gdLst/>
            <a:ahLst/>
            <a:cxnLst/>
            <a:rect l="l" t="t" r="r" b="b"/>
            <a:pathLst>
              <a:path w="1124585" h="960120">
                <a:moveTo>
                  <a:pt x="991400" y="0"/>
                </a:moveTo>
                <a:lnTo>
                  <a:pt x="134797" y="0"/>
                </a:lnTo>
                <a:lnTo>
                  <a:pt x="92454" y="6830"/>
                </a:lnTo>
                <a:lnTo>
                  <a:pt x="55483" y="25843"/>
                </a:lnTo>
                <a:lnTo>
                  <a:pt x="26205" y="54817"/>
                </a:lnTo>
                <a:lnTo>
                  <a:pt x="6937" y="91532"/>
                </a:lnTo>
                <a:lnTo>
                  <a:pt x="0" y="133769"/>
                </a:lnTo>
                <a:lnTo>
                  <a:pt x="0" y="646912"/>
                </a:lnTo>
                <a:lnTo>
                  <a:pt x="6937" y="689149"/>
                </a:lnTo>
                <a:lnTo>
                  <a:pt x="26205" y="725864"/>
                </a:lnTo>
                <a:lnTo>
                  <a:pt x="55483" y="754838"/>
                </a:lnTo>
                <a:lnTo>
                  <a:pt x="92454" y="773850"/>
                </a:lnTo>
                <a:lnTo>
                  <a:pt x="134797" y="780681"/>
                </a:lnTo>
                <a:lnTo>
                  <a:pt x="244144" y="780681"/>
                </a:lnTo>
                <a:lnTo>
                  <a:pt x="240013" y="828012"/>
                </a:lnTo>
                <a:lnTo>
                  <a:pt x="221716" y="868122"/>
                </a:lnTo>
                <a:lnTo>
                  <a:pt x="193827" y="903663"/>
                </a:lnTo>
                <a:lnTo>
                  <a:pt x="160921" y="937285"/>
                </a:lnTo>
                <a:lnTo>
                  <a:pt x="188303" y="944966"/>
                </a:lnTo>
                <a:lnTo>
                  <a:pt x="215890" y="952230"/>
                </a:lnTo>
                <a:lnTo>
                  <a:pt x="243796" y="957641"/>
                </a:lnTo>
                <a:lnTo>
                  <a:pt x="272135" y="959764"/>
                </a:lnTo>
                <a:lnTo>
                  <a:pt x="322244" y="953543"/>
                </a:lnTo>
                <a:lnTo>
                  <a:pt x="368479" y="935876"/>
                </a:lnTo>
                <a:lnTo>
                  <a:pt x="409157" y="908261"/>
                </a:lnTo>
                <a:lnTo>
                  <a:pt x="423070" y="893254"/>
                </a:lnTo>
                <a:lnTo>
                  <a:pt x="285546" y="893254"/>
                </a:lnTo>
                <a:lnTo>
                  <a:pt x="302606" y="849600"/>
                </a:lnTo>
                <a:lnTo>
                  <a:pt x="308916" y="805313"/>
                </a:lnTo>
                <a:lnTo>
                  <a:pt x="306436" y="760387"/>
                </a:lnTo>
                <a:lnTo>
                  <a:pt x="297129" y="714819"/>
                </a:lnTo>
                <a:lnTo>
                  <a:pt x="134797" y="714819"/>
                </a:lnTo>
                <a:lnTo>
                  <a:pt x="108392" y="709473"/>
                </a:lnTo>
                <a:lnTo>
                  <a:pt x="86804" y="694905"/>
                </a:lnTo>
                <a:lnTo>
                  <a:pt x="72236" y="673317"/>
                </a:lnTo>
                <a:lnTo>
                  <a:pt x="66890" y="646912"/>
                </a:lnTo>
                <a:lnTo>
                  <a:pt x="66890" y="133769"/>
                </a:lnTo>
                <a:lnTo>
                  <a:pt x="72236" y="107363"/>
                </a:lnTo>
                <a:lnTo>
                  <a:pt x="86804" y="85775"/>
                </a:lnTo>
                <a:lnTo>
                  <a:pt x="108392" y="71207"/>
                </a:lnTo>
                <a:lnTo>
                  <a:pt x="134797" y="65862"/>
                </a:lnTo>
                <a:lnTo>
                  <a:pt x="1104200" y="65862"/>
                </a:lnTo>
                <a:lnTo>
                  <a:pt x="1098568" y="54817"/>
                </a:lnTo>
                <a:lnTo>
                  <a:pt x="1069940" y="25843"/>
                </a:lnTo>
                <a:lnTo>
                  <a:pt x="1033515" y="6830"/>
                </a:lnTo>
                <a:lnTo>
                  <a:pt x="991400" y="0"/>
                </a:lnTo>
                <a:close/>
              </a:path>
              <a:path w="1124585" h="960120">
                <a:moveTo>
                  <a:pt x="1104200" y="65862"/>
                </a:moveTo>
                <a:lnTo>
                  <a:pt x="991400" y="65862"/>
                </a:lnTo>
                <a:lnTo>
                  <a:pt x="1017810" y="71207"/>
                </a:lnTo>
                <a:lnTo>
                  <a:pt x="1039398" y="85775"/>
                </a:lnTo>
                <a:lnTo>
                  <a:pt x="1053963" y="107363"/>
                </a:lnTo>
                <a:lnTo>
                  <a:pt x="1059307" y="133769"/>
                </a:lnTo>
                <a:lnTo>
                  <a:pt x="1059307" y="646912"/>
                </a:lnTo>
                <a:lnTo>
                  <a:pt x="1053963" y="673317"/>
                </a:lnTo>
                <a:lnTo>
                  <a:pt x="1039398" y="694905"/>
                </a:lnTo>
                <a:lnTo>
                  <a:pt x="1017810" y="709473"/>
                </a:lnTo>
                <a:lnTo>
                  <a:pt x="991400" y="714819"/>
                </a:lnTo>
                <a:lnTo>
                  <a:pt x="417817" y="714819"/>
                </a:lnTo>
                <a:lnTo>
                  <a:pt x="416877" y="748569"/>
                </a:lnTo>
                <a:lnTo>
                  <a:pt x="402552" y="811963"/>
                </a:lnTo>
                <a:lnTo>
                  <a:pt x="364072" y="860784"/>
                </a:lnTo>
                <a:lnTo>
                  <a:pt x="313728" y="887663"/>
                </a:lnTo>
                <a:lnTo>
                  <a:pt x="285546" y="893254"/>
                </a:lnTo>
                <a:lnTo>
                  <a:pt x="423070" y="893254"/>
                </a:lnTo>
                <a:lnTo>
                  <a:pt x="442597" y="872192"/>
                </a:lnTo>
                <a:lnTo>
                  <a:pt x="467118" y="829167"/>
                </a:lnTo>
                <a:lnTo>
                  <a:pt x="481037" y="780681"/>
                </a:lnTo>
                <a:lnTo>
                  <a:pt x="991400" y="780681"/>
                </a:lnTo>
                <a:lnTo>
                  <a:pt x="1033515" y="773850"/>
                </a:lnTo>
                <a:lnTo>
                  <a:pt x="1069940" y="754838"/>
                </a:lnTo>
                <a:lnTo>
                  <a:pt x="1098568" y="725864"/>
                </a:lnTo>
                <a:lnTo>
                  <a:pt x="1117291" y="689149"/>
                </a:lnTo>
                <a:lnTo>
                  <a:pt x="1124000" y="646912"/>
                </a:lnTo>
                <a:lnTo>
                  <a:pt x="1124000" y="133769"/>
                </a:lnTo>
                <a:lnTo>
                  <a:pt x="1117291" y="91532"/>
                </a:lnTo>
                <a:lnTo>
                  <a:pt x="1104200" y="65862"/>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grpSp>
        <p:nvGrpSpPr>
          <p:cNvPr id="8" name="object 8"/>
          <p:cNvGrpSpPr/>
          <p:nvPr/>
        </p:nvGrpSpPr>
        <p:grpSpPr>
          <a:xfrm>
            <a:off x="7373080" y="1463726"/>
            <a:ext cx="592455" cy="857885"/>
            <a:chOff x="7373080" y="1463726"/>
            <a:chExt cx="592455" cy="857885"/>
          </a:xfrm>
        </p:grpSpPr>
        <p:sp>
          <p:nvSpPr>
            <p:cNvPr id="9" name="object 9"/>
            <p:cNvSpPr/>
            <p:nvPr/>
          </p:nvSpPr>
          <p:spPr>
            <a:xfrm>
              <a:off x="7373080" y="1463726"/>
              <a:ext cx="592455" cy="857885"/>
            </a:xfrm>
            <a:custGeom>
              <a:avLst/>
              <a:gdLst/>
              <a:ahLst/>
              <a:cxnLst/>
              <a:rect l="l" t="t" r="r" b="b"/>
              <a:pathLst>
                <a:path w="592454" h="857885">
                  <a:moveTo>
                    <a:pt x="273260" y="0"/>
                  </a:moveTo>
                  <a:lnTo>
                    <a:pt x="225404" y="7269"/>
                  </a:lnTo>
                  <a:lnTo>
                    <a:pt x="181318" y="21295"/>
                  </a:lnTo>
                  <a:lnTo>
                    <a:pt x="140457" y="41963"/>
                  </a:lnTo>
                  <a:lnTo>
                    <a:pt x="103498" y="68606"/>
                  </a:lnTo>
                  <a:lnTo>
                    <a:pt x="71114" y="100561"/>
                  </a:lnTo>
                  <a:lnTo>
                    <a:pt x="43980" y="137160"/>
                  </a:lnTo>
                  <a:lnTo>
                    <a:pt x="22770" y="177740"/>
                  </a:lnTo>
                  <a:lnTo>
                    <a:pt x="8158" y="221633"/>
                  </a:lnTo>
                  <a:lnTo>
                    <a:pt x="0" y="273601"/>
                  </a:lnTo>
                  <a:lnTo>
                    <a:pt x="745" y="324971"/>
                  </a:lnTo>
                  <a:lnTo>
                    <a:pt x="10128" y="374783"/>
                  </a:lnTo>
                  <a:lnTo>
                    <a:pt x="27882" y="422083"/>
                  </a:lnTo>
                  <a:lnTo>
                    <a:pt x="53739" y="465911"/>
                  </a:lnTo>
                  <a:lnTo>
                    <a:pt x="87432" y="505312"/>
                  </a:lnTo>
                  <a:lnTo>
                    <a:pt x="105853" y="527979"/>
                  </a:lnTo>
                  <a:lnTo>
                    <a:pt x="119486" y="554676"/>
                  </a:lnTo>
                  <a:lnTo>
                    <a:pt x="127947" y="584428"/>
                  </a:lnTo>
                  <a:lnTo>
                    <a:pt x="130853" y="616260"/>
                  </a:lnTo>
                  <a:lnTo>
                    <a:pt x="130853" y="683354"/>
                  </a:lnTo>
                  <a:lnTo>
                    <a:pt x="136687" y="730918"/>
                  </a:lnTo>
                  <a:lnTo>
                    <a:pt x="153172" y="772884"/>
                  </a:lnTo>
                  <a:lnTo>
                    <a:pt x="178802" y="807890"/>
                  </a:lnTo>
                  <a:lnTo>
                    <a:pt x="212068" y="834578"/>
                  </a:lnTo>
                  <a:lnTo>
                    <a:pt x="251464" y="851588"/>
                  </a:lnTo>
                  <a:lnTo>
                    <a:pt x="295483" y="857560"/>
                  </a:lnTo>
                  <a:lnTo>
                    <a:pt x="339199" y="851668"/>
                  </a:lnTo>
                  <a:lnTo>
                    <a:pt x="378511" y="835047"/>
                  </a:lnTo>
                  <a:lnTo>
                    <a:pt x="411840" y="809279"/>
                  </a:lnTo>
                  <a:lnTo>
                    <a:pt x="425429" y="791697"/>
                  </a:lnTo>
                  <a:lnTo>
                    <a:pt x="295483" y="791697"/>
                  </a:lnTo>
                  <a:lnTo>
                    <a:pt x="256292" y="783454"/>
                  </a:lnTo>
                  <a:lnTo>
                    <a:pt x="224974" y="760684"/>
                  </a:lnTo>
                  <a:lnTo>
                    <a:pt x="204213" y="726332"/>
                  </a:lnTo>
                  <a:lnTo>
                    <a:pt x="196692" y="683354"/>
                  </a:lnTo>
                  <a:lnTo>
                    <a:pt x="196690" y="657776"/>
                  </a:lnTo>
                  <a:lnTo>
                    <a:pt x="460113" y="657776"/>
                  </a:lnTo>
                  <a:lnTo>
                    <a:pt x="460122" y="616260"/>
                  </a:lnTo>
                  <a:lnTo>
                    <a:pt x="462463" y="591926"/>
                  </a:lnTo>
                  <a:lnTo>
                    <a:pt x="195445" y="591926"/>
                  </a:lnTo>
                  <a:lnTo>
                    <a:pt x="188444" y="554017"/>
                  </a:lnTo>
                  <a:lnTo>
                    <a:pt x="175565" y="518516"/>
                  </a:lnTo>
                  <a:lnTo>
                    <a:pt x="157164" y="486322"/>
                  </a:lnTo>
                  <a:lnTo>
                    <a:pt x="133596" y="458335"/>
                  </a:lnTo>
                  <a:lnTo>
                    <a:pt x="102542" y="420919"/>
                  </a:lnTo>
                  <a:lnTo>
                    <a:pt x="80594" y="379113"/>
                  </a:lnTo>
                  <a:lnTo>
                    <a:pt x="68029" y="333911"/>
                  </a:lnTo>
                  <a:lnTo>
                    <a:pt x="65120" y="286302"/>
                  </a:lnTo>
                  <a:lnTo>
                    <a:pt x="72141" y="237279"/>
                  </a:lnTo>
                  <a:lnTo>
                    <a:pt x="89419" y="190432"/>
                  </a:lnTo>
                  <a:lnTo>
                    <a:pt x="116296" y="149011"/>
                  </a:lnTo>
                  <a:lnTo>
                    <a:pt x="151340" y="114429"/>
                  </a:lnTo>
                  <a:lnTo>
                    <a:pt x="193118" y="88102"/>
                  </a:lnTo>
                  <a:lnTo>
                    <a:pt x="240200" y="71442"/>
                  </a:lnTo>
                  <a:lnTo>
                    <a:pt x="289784" y="65138"/>
                  </a:lnTo>
                  <a:lnTo>
                    <a:pt x="481778" y="65138"/>
                  </a:lnTo>
                  <a:lnTo>
                    <a:pt x="481184" y="64584"/>
                  </a:lnTo>
                  <a:lnTo>
                    <a:pt x="445544" y="39941"/>
                  </a:lnTo>
                  <a:lnTo>
                    <a:pt x="406402" y="20642"/>
                  </a:lnTo>
                  <a:lnTo>
                    <a:pt x="364288" y="7205"/>
                  </a:lnTo>
                  <a:lnTo>
                    <a:pt x="319731" y="151"/>
                  </a:lnTo>
                  <a:lnTo>
                    <a:pt x="273260" y="0"/>
                  </a:lnTo>
                  <a:close/>
                </a:path>
                <a:path w="592454" h="857885">
                  <a:moveTo>
                    <a:pt x="460113" y="657776"/>
                  </a:moveTo>
                  <a:lnTo>
                    <a:pt x="394276" y="657776"/>
                  </a:lnTo>
                  <a:lnTo>
                    <a:pt x="394276" y="692904"/>
                  </a:lnTo>
                  <a:lnTo>
                    <a:pt x="386500" y="731320"/>
                  </a:lnTo>
                  <a:lnTo>
                    <a:pt x="365306" y="762727"/>
                  </a:lnTo>
                  <a:lnTo>
                    <a:pt x="333899" y="783921"/>
                  </a:lnTo>
                  <a:lnTo>
                    <a:pt x="295483" y="791697"/>
                  </a:lnTo>
                  <a:lnTo>
                    <a:pt x="425429" y="791697"/>
                  </a:lnTo>
                  <a:lnTo>
                    <a:pt x="437605" y="775945"/>
                  </a:lnTo>
                  <a:lnTo>
                    <a:pt x="454222" y="736626"/>
                  </a:lnTo>
                  <a:lnTo>
                    <a:pt x="460113" y="692904"/>
                  </a:lnTo>
                  <a:lnTo>
                    <a:pt x="460113" y="657776"/>
                  </a:lnTo>
                  <a:close/>
                </a:path>
                <a:path w="592454" h="857885">
                  <a:moveTo>
                    <a:pt x="481778" y="65138"/>
                  </a:moveTo>
                  <a:lnTo>
                    <a:pt x="289784" y="65138"/>
                  </a:lnTo>
                  <a:lnTo>
                    <a:pt x="337185" y="68823"/>
                  </a:lnTo>
                  <a:lnTo>
                    <a:pt x="381428" y="81561"/>
                  </a:lnTo>
                  <a:lnTo>
                    <a:pt x="421538" y="102412"/>
                  </a:lnTo>
                  <a:lnTo>
                    <a:pt x="456541" y="130440"/>
                  </a:lnTo>
                  <a:lnTo>
                    <a:pt x="485462" y="164706"/>
                  </a:lnTo>
                  <a:lnTo>
                    <a:pt x="507327" y="204274"/>
                  </a:lnTo>
                  <a:lnTo>
                    <a:pt x="521160" y="248204"/>
                  </a:lnTo>
                  <a:lnTo>
                    <a:pt x="525988" y="295559"/>
                  </a:lnTo>
                  <a:lnTo>
                    <a:pt x="521601" y="340219"/>
                  </a:lnTo>
                  <a:lnTo>
                    <a:pt x="508713" y="382615"/>
                  </a:lnTo>
                  <a:lnTo>
                    <a:pt x="487733" y="421757"/>
                  </a:lnTo>
                  <a:lnTo>
                    <a:pt x="459072" y="456659"/>
                  </a:lnTo>
                  <a:lnTo>
                    <a:pt x="434913" y="485624"/>
                  </a:lnTo>
                  <a:lnTo>
                    <a:pt x="416036" y="518425"/>
                  </a:lnTo>
                  <a:lnTo>
                    <a:pt x="402806" y="554160"/>
                  </a:lnTo>
                  <a:lnTo>
                    <a:pt x="395584" y="591926"/>
                  </a:lnTo>
                  <a:lnTo>
                    <a:pt x="462463" y="591926"/>
                  </a:lnTo>
                  <a:lnTo>
                    <a:pt x="463163" y="584648"/>
                  </a:lnTo>
                  <a:lnTo>
                    <a:pt x="472046" y="554557"/>
                  </a:lnTo>
                  <a:lnTo>
                    <a:pt x="486361" y="527066"/>
                  </a:lnTo>
                  <a:lnTo>
                    <a:pt x="505706" y="503166"/>
                  </a:lnTo>
                  <a:lnTo>
                    <a:pt x="535996" y="467690"/>
                  </a:lnTo>
                  <a:lnTo>
                    <a:pt x="560026" y="428538"/>
                  </a:lnTo>
                  <a:lnTo>
                    <a:pt x="577526" y="386363"/>
                  </a:lnTo>
                  <a:lnTo>
                    <a:pt x="588224" y="341820"/>
                  </a:lnTo>
                  <a:lnTo>
                    <a:pt x="591850" y="295559"/>
                  </a:lnTo>
                  <a:lnTo>
                    <a:pt x="588335" y="249766"/>
                  </a:lnTo>
                  <a:lnTo>
                    <a:pt x="578143" y="206199"/>
                  </a:lnTo>
                  <a:lnTo>
                    <a:pt x="561802" y="165378"/>
                  </a:lnTo>
                  <a:lnTo>
                    <a:pt x="539842" y="127822"/>
                  </a:lnTo>
                  <a:lnTo>
                    <a:pt x="512793" y="94051"/>
                  </a:lnTo>
                  <a:lnTo>
                    <a:pt x="481778" y="65138"/>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10" name="object 10"/>
            <p:cNvPicPr/>
            <p:nvPr/>
          </p:nvPicPr>
          <p:blipFill>
            <a:blip r:embed="rId3" cstate="print"/>
            <a:stretch>
              <a:fillRect/>
            </a:stretch>
          </p:blipFill>
          <p:spPr>
            <a:xfrm>
              <a:off x="7569775" y="1627564"/>
              <a:ext cx="197586" cy="230504"/>
            </a:xfrm>
            <a:prstGeom prst="rect">
              <a:avLst/>
            </a:prstGeom>
          </p:spPr>
        </p:pic>
        <p:pic>
          <p:nvPicPr>
            <p:cNvPr id="11" name="object 11"/>
            <p:cNvPicPr/>
            <p:nvPr/>
          </p:nvPicPr>
          <p:blipFill>
            <a:blip r:embed="rId4" cstate="print"/>
            <a:stretch>
              <a:fillRect/>
            </a:stretch>
          </p:blipFill>
          <p:spPr>
            <a:xfrm>
              <a:off x="7635637" y="1923930"/>
              <a:ext cx="65862" cy="65862"/>
            </a:xfrm>
            <a:prstGeom prst="rect">
              <a:avLst/>
            </a:prstGeom>
          </p:spPr>
        </p:pic>
      </p:grpSp>
      <p:pic>
        <p:nvPicPr>
          <p:cNvPr id="12" name="object 12"/>
          <p:cNvPicPr/>
          <p:nvPr/>
        </p:nvPicPr>
        <p:blipFill>
          <a:blip r:embed="rId5" cstate="print"/>
          <a:stretch>
            <a:fillRect/>
          </a:stretch>
        </p:blipFill>
        <p:spPr>
          <a:xfrm>
            <a:off x="7635638" y="1197282"/>
            <a:ext cx="65862" cy="133921"/>
          </a:xfrm>
          <a:prstGeom prst="rect">
            <a:avLst/>
          </a:prstGeom>
        </p:spPr>
      </p:pic>
      <p:pic>
        <p:nvPicPr>
          <p:cNvPr id="13" name="object 13"/>
          <p:cNvPicPr/>
          <p:nvPr/>
        </p:nvPicPr>
        <p:blipFill>
          <a:blip r:embed="rId6" cstate="print"/>
          <a:stretch>
            <a:fillRect/>
          </a:stretch>
        </p:blipFill>
        <p:spPr>
          <a:xfrm>
            <a:off x="7106573" y="1726351"/>
            <a:ext cx="133908" cy="65862"/>
          </a:xfrm>
          <a:prstGeom prst="rect">
            <a:avLst/>
          </a:prstGeom>
        </p:spPr>
      </p:pic>
      <p:pic>
        <p:nvPicPr>
          <p:cNvPr id="14" name="object 14"/>
          <p:cNvPicPr/>
          <p:nvPr/>
        </p:nvPicPr>
        <p:blipFill>
          <a:blip r:embed="rId7" cstate="print"/>
          <a:stretch>
            <a:fillRect/>
          </a:stretch>
        </p:blipFill>
        <p:spPr>
          <a:xfrm>
            <a:off x="8096660" y="1726352"/>
            <a:ext cx="133908" cy="65862"/>
          </a:xfrm>
          <a:prstGeom prst="rect">
            <a:avLst/>
          </a:prstGeom>
        </p:spPr>
      </p:pic>
      <p:pic>
        <p:nvPicPr>
          <p:cNvPr id="15" name="object 15"/>
          <p:cNvPicPr/>
          <p:nvPr/>
        </p:nvPicPr>
        <p:blipFill>
          <a:blip r:embed="rId8" cstate="print"/>
          <a:stretch>
            <a:fillRect/>
          </a:stretch>
        </p:blipFill>
        <p:spPr>
          <a:xfrm>
            <a:off x="7179597" y="1957106"/>
            <a:ext cx="122406" cy="98298"/>
          </a:xfrm>
          <a:prstGeom prst="rect">
            <a:avLst/>
          </a:prstGeom>
        </p:spPr>
      </p:pic>
      <p:pic>
        <p:nvPicPr>
          <p:cNvPr id="16" name="object 16"/>
          <p:cNvPicPr/>
          <p:nvPr/>
        </p:nvPicPr>
        <p:blipFill>
          <a:blip r:embed="rId9" cstate="print"/>
          <a:stretch>
            <a:fillRect/>
          </a:stretch>
        </p:blipFill>
        <p:spPr>
          <a:xfrm>
            <a:off x="8035134" y="1463161"/>
            <a:ext cx="122406" cy="98298"/>
          </a:xfrm>
          <a:prstGeom prst="rect">
            <a:avLst/>
          </a:prstGeom>
        </p:spPr>
      </p:pic>
      <p:pic>
        <p:nvPicPr>
          <p:cNvPr id="17" name="object 17"/>
          <p:cNvPicPr/>
          <p:nvPr/>
        </p:nvPicPr>
        <p:blipFill>
          <a:blip r:embed="rId10" cstate="print"/>
          <a:stretch>
            <a:fillRect/>
          </a:stretch>
        </p:blipFill>
        <p:spPr>
          <a:xfrm>
            <a:off x="7866389" y="1270311"/>
            <a:ext cx="98301" cy="122399"/>
          </a:xfrm>
          <a:prstGeom prst="rect">
            <a:avLst/>
          </a:prstGeom>
        </p:spPr>
      </p:pic>
      <p:pic>
        <p:nvPicPr>
          <p:cNvPr id="18" name="object 18"/>
          <p:cNvPicPr/>
          <p:nvPr/>
        </p:nvPicPr>
        <p:blipFill>
          <a:blip r:embed="rId11" cstate="print"/>
          <a:stretch>
            <a:fillRect/>
          </a:stretch>
        </p:blipFill>
        <p:spPr>
          <a:xfrm>
            <a:off x="7372444" y="1270311"/>
            <a:ext cx="98301" cy="122402"/>
          </a:xfrm>
          <a:prstGeom prst="rect">
            <a:avLst/>
          </a:prstGeom>
        </p:spPr>
      </p:pic>
      <p:pic>
        <p:nvPicPr>
          <p:cNvPr id="19" name="object 19"/>
          <p:cNvPicPr/>
          <p:nvPr/>
        </p:nvPicPr>
        <p:blipFill>
          <a:blip r:embed="rId12" cstate="print"/>
          <a:stretch>
            <a:fillRect/>
          </a:stretch>
        </p:blipFill>
        <p:spPr>
          <a:xfrm>
            <a:off x="8035132" y="1957104"/>
            <a:ext cx="122406" cy="98294"/>
          </a:xfrm>
          <a:prstGeom prst="rect">
            <a:avLst/>
          </a:prstGeom>
        </p:spPr>
      </p:pic>
      <p:pic>
        <p:nvPicPr>
          <p:cNvPr id="20" name="object 20"/>
          <p:cNvPicPr/>
          <p:nvPr/>
        </p:nvPicPr>
        <p:blipFill>
          <a:blip r:embed="rId13" cstate="print"/>
          <a:stretch>
            <a:fillRect/>
          </a:stretch>
        </p:blipFill>
        <p:spPr>
          <a:xfrm>
            <a:off x="7179596" y="1463159"/>
            <a:ext cx="122406" cy="98294"/>
          </a:xfrm>
          <a:prstGeom prst="rect">
            <a:avLst/>
          </a:prstGeom>
        </p:spPr>
      </p:pic>
      <p:sp>
        <p:nvSpPr>
          <p:cNvPr id="21" name="object 21"/>
          <p:cNvSpPr/>
          <p:nvPr/>
        </p:nvSpPr>
        <p:spPr>
          <a:xfrm>
            <a:off x="1685104" y="2380285"/>
            <a:ext cx="890269" cy="889635"/>
          </a:xfrm>
          <a:custGeom>
            <a:avLst/>
            <a:gdLst/>
            <a:ahLst/>
            <a:cxnLst/>
            <a:rect l="l" t="t" r="r" b="b"/>
            <a:pathLst>
              <a:path w="890269" h="889635">
                <a:moveTo>
                  <a:pt x="216128" y="561811"/>
                </a:moveTo>
                <a:lnTo>
                  <a:pt x="145186" y="561811"/>
                </a:lnTo>
                <a:lnTo>
                  <a:pt x="187705" y="859474"/>
                </a:lnTo>
                <a:lnTo>
                  <a:pt x="191729" y="871500"/>
                </a:lnTo>
                <a:lnTo>
                  <a:pt x="199464" y="881056"/>
                </a:lnTo>
                <a:lnTo>
                  <a:pt x="210007" y="887361"/>
                </a:lnTo>
                <a:lnTo>
                  <a:pt x="222453" y="889636"/>
                </a:lnTo>
                <a:lnTo>
                  <a:pt x="362953" y="889636"/>
                </a:lnTo>
                <a:lnTo>
                  <a:pt x="396454" y="865203"/>
                </a:lnTo>
                <a:lnTo>
                  <a:pt x="397942" y="858015"/>
                </a:lnTo>
                <a:lnTo>
                  <a:pt x="397890" y="850584"/>
                </a:lnTo>
                <a:lnTo>
                  <a:pt x="394384" y="819392"/>
                </a:lnTo>
                <a:lnTo>
                  <a:pt x="252895" y="819392"/>
                </a:lnTo>
                <a:lnTo>
                  <a:pt x="216128" y="561811"/>
                </a:lnTo>
                <a:close/>
              </a:path>
              <a:path w="890269" h="889635">
                <a:moveTo>
                  <a:pt x="858461" y="0"/>
                </a:moveTo>
                <a:lnTo>
                  <a:pt x="849986" y="126"/>
                </a:lnTo>
                <a:lnTo>
                  <a:pt x="841692" y="2338"/>
                </a:lnTo>
                <a:lnTo>
                  <a:pt x="262547" y="233973"/>
                </a:lnTo>
                <a:lnTo>
                  <a:pt x="105371" y="233973"/>
                </a:lnTo>
                <a:lnTo>
                  <a:pt x="64406" y="242272"/>
                </a:lnTo>
                <a:lnTo>
                  <a:pt x="30907" y="264885"/>
                </a:lnTo>
                <a:lnTo>
                  <a:pt x="8297" y="298385"/>
                </a:lnTo>
                <a:lnTo>
                  <a:pt x="0" y="339345"/>
                </a:lnTo>
                <a:lnTo>
                  <a:pt x="0" y="468136"/>
                </a:lnTo>
                <a:lnTo>
                  <a:pt x="7738" y="506047"/>
                </a:lnTo>
                <a:lnTo>
                  <a:pt x="29416" y="535662"/>
                </a:lnTo>
                <a:lnTo>
                  <a:pt x="62729" y="554932"/>
                </a:lnTo>
                <a:lnTo>
                  <a:pt x="105371" y="561811"/>
                </a:lnTo>
                <a:lnTo>
                  <a:pt x="262547" y="561811"/>
                </a:lnTo>
                <a:lnTo>
                  <a:pt x="296316" y="575298"/>
                </a:lnTo>
                <a:lnTo>
                  <a:pt x="323659" y="819392"/>
                </a:lnTo>
                <a:lnTo>
                  <a:pt x="394384" y="819392"/>
                </a:lnTo>
                <a:lnTo>
                  <a:pt x="370268" y="604889"/>
                </a:lnTo>
                <a:lnTo>
                  <a:pt x="559323" y="604889"/>
                </a:lnTo>
                <a:lnTo>
                  <a:pt x="343001" y="518352"/>
                </a:lnTo>
                <a:lnTo>
                  <a:pt x="340994" y="517412"/>
                </a:lnTo>
                <a:lnTo>
                  <a:pt x="339077" y="516421"/>
                </a:lnTo>
                <a:lnTo>
                  <a:pt x="336867" y="515862"/>
                </a:lnTo>
                <a:lnTo>
                  <a:pt x="304418" y="502896"/>
                </a:lnTo>
                <a:lnTo>
                  <a:pt x="304418" y="491555"/>
                </a:lnTo>
                <a:lnTo>
                  <a:pt x="105371" y="491555"/>
                </a:lnTo>
                <a:lnTo>
                  <a:pt x="93126" y="490615"/>
                </a:lnTo>
                <a:lnTo>
                  <a:pt x="81802" y="487098"/>
                </a:lnTo>
                <a:lnTo>
                  <a:pt x="73480" y="479955"/>
                </a:lnTo>
                <a:lnTo>
                  <a:pt x="70243" y="468136"/>
                </a:lnTo>
                <a:lnTo>
                  <a:pt x="70243" y="339345"/>
                </a:lnTo>
                <a:lnTo>
                  <a:pt x="73012" y="325698"/>
                </a:lnTo>
                <a:lnTo>
                  <a:pt x="80554" y="314534"/>
                </a:lnTo>
                <a:lnTo>
                  <a:pt x="91723" y="306996"/>
                </a:lnTo>
                <a:lnTo>
                  <a:pt x="105371" y="304230"/>
                </a:lnTo>
                <a:lnTo>
                  <a:pt x="304418" y="304230"/>
                </a:lnTo>
                <a:lnTo>
                  <a:pt x="304418" y="292888"/>
                </a:lnTo>
                <a:lnTo>
                  <a:pt x="819581" y="86818"/>
                </a:lnTo>
                <a:lnTo>
                  <a:pt x="889825" y="86818"/>
                </a:lnTo>
                <a:lnTo>
                  <a:pt x="889825" y="34926"/>
                </a:lnTo>
                <a:lnTo>
                  <a:pt x="866733" y="1918"/>
                </a:lnTo>
                <a:lnTo>
                  <a:pt x="858461" y="0"/>
                </a:lnTo>
                <a:close/>
              </a:path>
              <a:path w="890269" h="889635">
                <a:moveTo>
                  <a:pt x="559323" y="604889"/>
                </a:moveTo>
                <a:lnTo>
                  <a:pt x="370268" y="604889"/>
                </a:lnTo>
                <a:lnTo>
                  <a:pt x="845896" y="795135"/>
                </a:lnTo>
                <a:lnTo>
                  <a:pt x="850303" y="795974"/>
                </a:lnTo>
                <a:lnTo>
                  <a:pt x="861593" y="795974"/>
                </a:lnTo>
                <a:lnTo>
                  <a:pt x="889825" y="760845"/>
                </a:lnTo>
                <a:lnTo>
                  <a:pt x="889825" y="709004"/>
                </a:lnTo>
                <a:lnTo>
                  <a:pt x="819581" y="709004"/>
                </a:lnTo>
                <a:lnTo>
                  <a:pt x="559323" y="604889"/>
                </a:lnTo>
                <a:close/>
              </a:path>
              <a:path w="890269" h="889635">
                <a:moveTo>
                  <a:pt x="889825" y="86818"/>
                </a:moveTo>
                <a:lnTo>
                  <a:pt x="819581" y="86818"/>
                </a:lnTo>
                <a:lnTo>
                  <a:pt x="819581" y="709004"/>
                </a:lnTo>
                <a:lnTo>
                  <a:pt x="889825" y="709004"/>
                </a:lnTo>
                <a:lnTo>
                  <a:pt x="889825" y="86818"/>
                </a:lnTo>
                <a:close/>
              </a:path>
              <a:path w="890269" h="889635">
                <a:moveTo>
                  <a:pt x="304418" y="304230"/>
                </a:moveTo>
                <a:lnTo>
                  <a:pt x="234162" y="304230"/>
                </a:lnTo>
                <a:lnTo>
                  <a:pt x="234162" y="491555"/>
                </a:lnTo>
                <a:lnTo>
                  <a:pt x="304418" y="491555"/>
                </a:lnTo>
                <a:lnTo>
                  <a:pt x="304418" y="30423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22" name="object 22"/>
          <p:cNvPicPr/>
          <p:nvPr/>
        </p:nvPicPr>
        <p:blipFill>
          <a:blip r:embed="rId14" cstate="print"/>
          <a:stretch>
            <a:fillRect/>
          </a:stretch>
        </p:blipFill>
        <p:spPr>
          <a:xfrm>
            <a:off x="2621969" y="2520846"/>
            <a:ext cx="186936" cy="163666"/>
          </a:xfrm>
          <a:prstGeom prst="rect">
            <a:avLst/>
          </a:prstGeom>
        </p:spPr>
      </p:pic>
      <p:pic>
        <p:nvPicPr>
          <p:cNvPr id="23" name="object 23"/>
          <p:cNvPicPr/>
          <p:nvPr/>
        </p:nvPicPr>
        <p:blipFill>
          <a:blip r:embed="rId15" cstate="print"/>
          <a:stretch>
            <a:fillRect/>
          </a:stretch>
        </p:blipFill>
        <p:spPr>
          <a:xfrm>
            <a:off x="2621969" y="2918925"/>
            <a:ext cx="186936" cy="163666"/>
          </a:xfrm>
          <a:prstGeom prst="rect">
            <a:avLst/>
          </a:prstGeom>
        </p:spPr>
      </p:pic>
      <p:pic>
        <p:nvPicPr>
          <p:cNvPr id="24" name="object 24"/>
          <p:cNvPicPr/>
          <p:nvPr/>
        </p:nvPicPr>
        <p:blipFill>
          <a:blip r:embed="rId16" cstate="print"/>
          <a:stretch>
            <a:fillRect/>
          </a:stretch>
        </p:blipFill>
        <p:spPr>
          <a:xfrm>
            <a:off x="2621769" y="2766468"/>
            <a:ext cx="187337" cy="70243"/>
          </a:xfrm>
          <a:prstGeom prst="rect">
            <a:avLst/>
          </a:prstGeom>
        </p:spPr>
      </p:pic>
      <p:sp>
        <p:nvSpPr>
          <p:cNvPr id="25" name="object 25"/>
          <p:cNvSpPr/>
          <p:nvPr/>
        </p:nvSpPr>
        <p:spPr>
          <a:xfrm>
            <a:off x="7178154" y="2828391"/>
            <a:ext cx="1037590" cy="1124585"/>
          </a:xfrm>
          <a:custGeom>
            <a:avLst/>
            <a:gdLst/>
            <a:ahLst/>
            <a:cxnLst/>
            <a:rect l="l" t="t" r="r" b="b"/>
            <a:pathLst>
              <a:path w="1037590" h="1124585">
                <a:moveTo>
                  <a:pt x="921067" y="200291"/>
                </a:moveTo>
                <a:lnTo>
                  <a:pt x="915771" y="154432"/>
                </a:lnTo>
                <a:lnTo>
                  <a:pt x="900684" y="112293"/>
                </a:lnTo>
                <a:lnTo>
                  <a:pt x="877011" y="75095"/>
                </a:lnTo>
                <a:lnTo>
                  <a:pt x="853897" y="51993"/>
                </a:lnTo>
                <a:lnTo>
                  <a:pt x="853897" y="200291"/>
                </a:lnTo>
                <a:lnTo>
                  <a:pt x="847102" y="242328"/>
                </a:lnTo>
                <a:lnTo>
                  <a:pt x="828179" y="278866"/>
                </a:lnTo>
                <a:lnTo>
                  <a:pt x="799338" y="307695"/>
                </a:lnTo>
                <a:lnTo>
                  <a:pt x="762812" y="326618"/>
                </a:lnTo>
                <a:lnTo>
                  <a:pt x="720775" y="333413"/>
                </a:lnTo>
                <a:lnTo>
                  <a:pt x="707707" y="336054"/>
                </a:lnTo>
                <a:lnTo>
                  <a:pt x="697026" y="343255"/>
                </a:lnTo>
                <a:lnTo>
                  <a:pt x="689825" y="353936"/>
                </a:lnTo>
                <a:lnTo>
                  <a:pt x="687184" y="367004"/>
                </a:lnTo>
                <a:lnTo>
                  <a:pt x="687184" y="410108"/>
                </a:lnTo>
                <a:lnTo>
                  <a:pt x="598665" y="336181"/>
                </a:lnTo>
                <a:lnTo>
                  <a:pt x="591045" y="333413"/>
                </a:lnTo>
                <a:lnTo>
                  <a:pt x="481152" y="333413"/>
                </a:lnTo>
                <a:lnTo>
                  <a:pt x="481152" y="401294"/>
                </a:lnTo>
                <a:lnTo>
                  <a:pt x="474738" y="433019"/>
                </a:lnTo>
                <a:lnTo>
                  <a:pt x="457250" y="458939"/>
                </a:lnTo>
                <a:lnTo>
                  <a:pt x="431317" y="476427"/>
                </a:lnTo>
                <a:lnTo>
                  <a:pt x="399605" y="482841"/>
                </a:lnTo>
                <a:lnTo>
                  <a:pt x="235877" y="482841"/>
                </a:lnTo>
                <a:lnTo>
                  <a:pt x="228257" y="485609"/>
                </a:lnTo>
                <a:lnTo>
                  <a:pt x="182308" y="523989"/>
                </a:lnTo>
                <a:lnTo>
                  <a:pt x="182308" y="516432"/>
                </a:lnTo>
                <a:lnTo>
                  <a:pt x="179666" y="503364"/>
                </a:lnTo>
                <a:lnTo>
                  <a:pt x="172478" y="492683"/>
                </a:lnTo>
                <a:lnTo>
                  <a:pt x="161798" y="485482"/>
                </a:lnTo>
                <a:lnTo>
                  <a:pt x="117017" y="476427"/>
                </a:lnTo>
                <a:lnTo>
                  <a:pt x="91084" y="458939"/>
                </a:lnTo>
                <a:lnTo>
                  <a:pt x="73596" y="433019"/>
                </a:lnTo>
                <a:lnTo>
                  <a:pt x="67170" y="401294"/>
                </a:lnTo>
                <a:lnTo>
                  <a:pt x="73596" y="369582"/>
                </a:lnTo>
                <a:lnTo>
                  <a:pt x="91084" y="343662"/>
                </a:lnTo>
                <a:lnTo>
                  <a:pt x="117005" y="326174"/>
                </a:lnTo>
                <a:lnTo>
                  <a:pt x="148717" y="319747"/>
                </a:lnTo>
                <a:lnTo>
                  <a:pt x="196837" y="319747"/>
                </a:lnTo>
                <a:lnTo>
                  <a:pt x="228130" y="353060"/>
                </a:lnTo>
                <a:lnTo>
                  <a:pt x="266242" y="378548"/>
                </a:lnTo>
                <a:lnTo>
                  <a:pt x="309829" y="394855"/>
                </a:lnTo>
                <a:lnTo>
                  <a:pt x="357517" y="400583"/>
                </a:lnTo>
                <a:lnTo>
                  <a:pt x="481139" y="400596"/>
                </a:lnTo>
                <a:lnTo>
                  <a:pt x="481152" y="401294"/>
                </a:lnTo>
                <a:lnTo>
                  <a:pt x="481152" y="333413"/>
                </a:lnTo>
                <a:lnTo>
                  <a:pt x="357517" y="333413"/>
                </a:lnTo>
                <a:lnTo>
                  <a:pt x="315493" y="326618"/>
                </a:lnTo>
                <a:lnTo>
                  <a:pt x="302234" y="319747"/>
                </a:lnTo>
                <a:lnTo>
                  <a:pt x="278955" y="307695"/>
                </a:lnTo>
                <a:lnTo>
                  <a:pt x="250126" y="278866"/>
                </a:lnTo>
                <a:lnTo>
                  <a:pt x="231203" y="242328"/>
                </a:lnTo>
                <a:lnTo>
                  <a:pt x="224409" y="200291"/>
                </a:lnTo>
                <a:lnTo>
                  <a:pt x="231203" y="158267"/>
                </a:lnTo>
                <a:lnTo>
                  <a:pt x="250126" y="121729"/>
                </a:lnTo>
                <a:lnTo>
                  <a:pt x="278955" y="92887"/>
                </a:lnTo>
                <a:lnTo>
                  <a:pt x="315493" y="73977"/>
                </a:lnTo>
                <a:lnTo>
                  <a:pt x="357517" y="67170"/>
                </a:lnTo>
                <a:lnTo>
                  <a:pt x="720775" y="67170"/>
                </a:lnTo>
                <a:lnTo>
                  <a:pt x="762812" y="73977"/>
                </a:lnTo>
                <a:lnTo>
                  <a:pt x="799338" y="92887"/>
                </a:lnTo>
                <a:lnTo>
                  <a:pt x="828179" y="121729"/>
                </a:lnTo>
                <a:lnTo>
                  <a:pt x="847102" y="158267"/>
                </a:lnTo>
                <a:lnTo>
                  <a:pt x="853897" y="200291"/>
                </a:lnTo>
                <a:lnTo>
                  <a:pt x="853897" y="51993"/>
                </a:lnTo>
                <a:lnTo>
                  <a:pt x="845972" y="44069"/>
                </a:lnTo>
                <a:lnTo>
                  <a:pt x="808774" y="20396"/>
                </a:lnTo>
                <a:lnTo>
                  <a:pt x="766635" y="5308"/>
                </a:lnTo>
                <a:lnTo>
                  <a:pt x="720763" y="0"/>
                </a:lnTo>
                <a:lnTo>
                  <a:pt x="357517" y="0"/>
                </a:lnTo>
                <a:lnTo>
                  <a:pt x="311658" y="5308"/>
                </a:lnTo>
                <a:lnTo>
                  <a:pt x="269519" y="20396"/>
                </a:lnTo>
                <a:lnTo>
                  <a:pt x="232333" y="44069"/>
                </a:lnTo>
                <a:lnTo>
                  <a:pt x="201295" y="75095"/>
                </a:lnTo>
                <a:lnTo>
                  <a:pt x="177634" y="112293"/>
                </a:lnTo>
                <a:lnTo>
                  <a:pt x="162547" y="154432"/>
                </a:lnTo>
                <a:lnTo>
                  <a:pt x="157238" y="200291"/>
                </a:lnTo>
                <a:lnTo>
                  <a:pt x="157695" y="213753"/>
                </a:lnTo>
                <a:lnTo>
                  <a:pt x="159016" y="226961"/>
                </a:lnTo>
                <a:lnTo>
                  <a:pt x="161175" y="239915"/>
                </a:lnTo>
                <a:lnTo>
                  <a:pt x="164160" y="252564"/>
                </a:lnTo>
                <a:lnTo>
                  <a:pt x="148717" y="252564"/>
                </a:lnTo>
                <a:lnTo>
                  <a:pt x="101765" y="260159"/>
                </a:lnTo>
                <a:lnTo>
                  <a:pt x="60947" y="281305"/>
                </a:lnTo>
                <a:lnTo>
                  <a:pt x="28740" y="313524"/>
                </a:lnTo>
                <a:lnTo>
                  <a:pt x="7594" y="354342"/>
                </a:lnTo>
                <a:lnTo>
                  <a:pt x="0" y="401294"/>
                </a:lnTo>
                <a:lnTo>
                  <a:pt x="8724" y="451523"/>
                </a:lnTo>
                <a:lnTo>
                  <a:pt x="32867" y="494449"/>
                </a:lnTo>
                <a:lnTo>
                  <a:pt x="69354" y="527024"/>
                </a:lnTo>
                <a:lnTo>
                  <a:pt x="115138" y="546188"/>
                </a:lnTo>
                <a:lnTo>
                  <a:pt x="115138" y="595807"/>
                </a:lnTo>
                <a:lnTo>
                  <a:pt x="139039" y="628345"/>
                </a:lnTo>
                <a:lnTo>
                  <a:pt x="143891" y="629386"/>
                </a:lnTo>
                <a:lnTo>
                  <a:pt x="156438" y="629386"/>
                </a:lnTo>
                <a:lnTo>
                  <a:pt x="164096" y="626719"/>
                </a:lnTo>
                <a:lnTo>
                  <a:pt x="255930" y="550024"/>
                </a:lnTo>
                <a:lnTo>
                  <a:pt x="399605" y="550024"/>
                </a:lnTo>
                <a:lnTo>
                  <a:pt x="446570" y="542429"/>
                </a:lnTo>
                <a:lnTo>
                  <a:pt x="482168" y="523989"/>
                </a:lnTo>
                <a:lnTo>
                  <a:pt x="487387" y="521296"/>
                </a:lnTo>
                <a:lnTo>
                  <a:pt x="519595" y="489077"/>
                </a:lnTo>
                <a:lnTo>
                  <a:pt x="540727" y="448259"/>
                </a:lnTo>
                <a:lnTo>
                  <a:pt x="548322" y="401294"/>
                </a:lnTo>
                <a:lnTo>
                  <a:pt x="548309" y="400596"/>
                </a:lnTo>
                <a:lnTo>
                  <a:pt x="570992" y="400596"/>
                </a:lnTo>
                <a:lnTo>
                  <a:pt x="705396" y="512838"/>
                </a:lnTo>
                <a:lnTo>
                  <a:pt x="713054" y="515505"/>
                </a:lnTo>
                <a:lnTo>
                  <a:pt x="725601" y="515505"/>
                </a:lnTo>
                <a:lnTo>
                  <a:pt x="730453" y="514464"/>
                </a:lnTo>
                <a:lnTo>
                  <a:pt x="754354" y="481926"/>
                </a:lnTo>
                <a:lnTo>
                  <a:pt x="754354" y="410108"/>
                </a:lnTo>
                <a:lnTo>
                  <a:pt x="754354" y="397764"/>
                </a:lnTo>
                <a:lnTo>
                  <a:pt x="799528" y="384454"/>
                </a:lnTo>
                <a:lnTo>
                  <a:pt x="839584" y="361454"/>
                </a:lnTo>
                <a:lnTo>
                  <a:pt x="873163" y="330161"/>
                </a:lnTo>
                <a:lnTo>
                  <a:pt x="898855" y="291934"/>
                </a:lnTo>
                <a:lnTo>
                  <a:pt x="915289" y="248196"/>
                </a:lnTo>
                <a:lnTo>
                  <a:pt x="921067" y="200291"/>
                </a:lnTo>
                <a:close/>
              </a:path>
              <a:path w="1037590" h="1124585">
                <a:moveTo>
                  <a:pt x="1037501" y="1010920"/>
                </a:moveTo>
                <a:lnTo>
                  <a:pt x="1033475" y="982345"/>
                </a:lnTo>
                <a:lnTo>
                  <a:pt x="1021816" y="955128"/>
                </a:lnTo>
                <a:lnTo>
                  <a:pt x="997800" y="921092"/>
                </a:lnTo>
                <a:lnTo>
                  <a:pt x="970000" y="892517"/>
                </a:lnTo>
                <a:lnTo>
                  <a:pt x="970000" y="1016520"/>
                </a:lnTo>
                <a:lnTo>
                  <a:pt x="967511" y="1026833"/>
                </a:lnTo>
                <a:lnTo>
                  <a:pt x="936790" y="1055268"/>
                </a:lnTo>
                <a:lnTo>
                  <a:pt x="924826" y="1056830"/>
                </a:lnTo>
                <a:lnTo>
                  <a:pt x="661517" y="1056830"/>
                </a:lnTo>
                <a:lnTo>
                  <a:pt x="622058" y="1033830"/>
                </a:lnTo>
                <a:lnTo>
                  <a:pt x="616331" y="1016520"/>
                </a:lnTo>
                <a:lnTo>
                  <a:pt x="616762" y="1003757"/>
                </a:lnTo>
                <a:lnTo>
                  <a:pt x="654227" y="948817"/>
                </a:lnTo>
                <a:lnTo>
                  <a:pt x="694944" y="918146"/>
                </a:lnTo>
                <a:lnTo>
                  <a:pt x="742048" y="898740"/>
                </a:lnTo>
                <a:lnTo>
                  <a:pt x="793178" y="891959"/>
                </a:lnTo>
                <a:lnTo>
                  <a:pt x="844296" y="898740"/>
                </a:lnTo>
                <a:lnTo>
                  <a:pt x="891413" y="918146"/>
                </a:lnTo>
                <a:lnTo>
                  <a:pt x="932116" y="948817"/>
                </a:lnTo>
                <a:lnTo>
                  <a:pt x="964031" y="989380"/>
                </a:lnTo>
                <a:lnTo>
                  <a:pt x="970000" y="1016520"/>
                </a:lnTo>
                <a:lnTo>
                  <a:pt x="970000" y="892517"/>
                </a:lnTo>
                <a:lnTo>
                  <a:pt x="969467" y="891959"/>
                </a:lnTo>
                <a:lnTo>
                  <a:pt x="969073" y="891552"/>
                </a:lnTo>
                <a:lnTo>
                  <a:pt x="936358" y="866914"/>
                </a:lnTo>
                <a:lnTo>
                  <a:pt x="900328" y="847559"/>
                </a:lnTo>
                <a:lnTo>
                  <a:pt x="919073" y="824750"/>
                </a:lnTo>
                <a:lnTo>
                  <a:pt x="919327" y="824445"/>
                </a:lnTo>
                <a:lnTo>
                  <a:pt x="933234" y="798449"/>
                </a:lnTo>
                <a:lnTo>
                  <a:pt x="941781" y="770229"/>
                </a:lnTo>
                <a:lnTo>
                  <a:pt x="944689" y="740435"/>
                </a:lnTo>
                <a:lnTo>
                  <a:pt x="941781" y="710653"/>
                </a:lnTo>
                <a:lnTo>
                  <a:pt x="919314" y="656424"/>
                </a:lnTo>
                <a:lnTo>
                  <a:pt x="877519" y="616864"/>
                </a:lnTo>
                <a:lnTo>
                  <a:pt x="877519" y="740435"/>
                </a:lnTo>
                <a:lnTo>
                  <a:pt x="875893" y="757034"/>
                </a:lnTo>
                <a:lnTo>
                  <a:pt x="852817" y="800074"/>
                </a:lnTo>
                <a:lnTo>
                  <a:pt x="793178" y="824750"/>
                </a:lnTo>
                <a:lnTo>
                  <a:pt x="761415" y="818578"/>
                </a:lnTo>
                <a:lnTo>
                  <a:pt x="722947" y="787209"/>
                </a:lnTo>
                <a:lnTo>
                  <a:pt x="708825" y="740435"/>
                </a:lnTo>
                <a:lnTo>
                  <a:pt x="710450" y="723861"/>
                </a:lnTo>
                <a:lnTo>
                  <a:pt x="733526" y="680796"/>
                </a:lnTo>
                <a:lnTo>
                  <a:pt x="777062" y="657682"/>
                </a:lnTo>
                <a:lnTo>
                  <a:pt x="793178" y="656132"/>
                </a:lnTo>
                <a:lnTo>
                  <a:pt x="809294" y="657682"/>
                </a:lnTo>
                <a:lnTo>
                  <a:pt x="852817" y="680796"/>
                </a:lnTo>
                <a:lnTo>
                  <a:pt x="875893" y="723861"/>
                </a:lnTo>
                <a:lnTo>
                  <a:pt x="877519" y="740435"/>
                </a:lnTo>
                <a:lnTo>
                  <a:pt x="877519" y="616864"/>
                </a:lnTo>
                <a:lnTo>
                  <a:pt x="861009" y="604951"/>
                </a:lnTo>
                <a:lnTo>
                  <a:pt x="816381" y="590765"/>
                </a:lnTo>
                <a:lnTo>
                  <a:pt x="769962" y="590765"/>
                </a:lnTo>
                <a:lnTo>
                  <a:pt x="725335" y="604951"/>
                </a:lnTo>
                <a:lnTo>
                  <a:pt x="686028" y="633298"/>
                </a:lnTo>
                <a:lnTo>
                  <a:pt x="653110" y="682434"/>
                </a:lnTo>
                <a:lnTo>
                  <a:pt x="641654" y="740435"/>
                </a:lnTo>
                <a:lnTo>
                  <a:pt x="644563" y="770229"/>
                </a:lnTo>
                <a:lnTo>
                  <a:pt x="653110" y="798449"/>
                </a:lnTo>
                <a:lnTo>
                  <a:pt x="667029" y="824445"/>
                </a:lnTo>
                <a:lnTo>
                  <a:pt x="686028" y="847559"/>
                </a:lnTo>
                <a:lnTo>
                  <a:pt x="649986" y="866914"/>
                </a:lnTo>
                <a:lnTo>
                  <a:pt x="617270" y="891552"/>
                </a:lnTo>
                <a:lnTo>
                  <a:pt x="588556" y="921092"/>
                </a:lnTo>
                <a:lnTo>
                  <a:pt x="564540" y="955128"/>
                </a:lnTo>
                <a:lnTo>
                  <a:pt x="548843" y="1010920"/>
                </a:lnTo>
                <a:lnTo>
                  <a:pt x="552450" y="1039596"/>
                </a:lnTo>
                <a:lnTo>
                  <a:pt x="581799" y="1091006"/>
                </a:lnTo>
                <a:lnTo>
                  <a:pt x="631812" y="1120127"/>
                </a:lnTo>
                <a:lnTo>
                  <a:pt x="661517" y="1124000"/>
                </a:lnTo>
                <a:lnTo>
                  <a:pt x="924826" y="1124000"/>
                </a:lnTo>
                <a:lnTo>
                  <a:pt x="981481" y="1108913"/>
                </a:lnTo>
                <a:lnTo>
                  <a:pt x="1022654" y="1067079"/>
                </a:lnTo>
                <a:lnTo>
                  <a:pt x="1026845" y="1056830"/>
                </a:lnTo>
                <a:lnTo>
                  <a:pt x="1033894" y="1039596"/>
                </a:lnTo>
                <a:lnTo>
                  <a:pt x="1037501" y="101092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26" name="object 26"/>
          <p:cNvSpPr/>
          <p:nvPr/>
        </p:nvSpPr>
        <p:spPr>
          <a:xfrm>
            <a:off x="7121473" y="3519970"/>
            <a:ext cx="396875" cy="432434"/>
          </a:xfrm>
          <a:custGeom>
            <a:avLst/>
            <a:gdLst/>
            <a:ahLst/>
            <a:cxnLst/>
            <a:rect l="l" t="t" r="r" b="b"/>
            <a:pathLst>
              <a:path w="396875" h="432435">
                <a:moveTo>
                  <a:pt x="198127" y="0"/>
                </a:moveTo>
                <a:lnTo>
                  <a:pt x="150823" y="9189"/>
                </a:lnTo>
                <a:lnTo>
                  <a:pt x="109283" y="36752"/>
                </a:lnTo>
                <a:lnTo>
                  <a:pt x="81968" y="77485"/>
                </a:lnTo>
                <a:lnTo>
                  <a:pt x="72466" y="125601"/>
                </a:lnTo>
                <a:lnTo>
                  <a:pt x="74398" y="147618"/>
                </a:lnTo>
                <a:lnTo>
                  <a:pt x="74466" y="147996"/>
                </a:lnTo>
                <a:lnTo>
                  <a:pt x="80148" y="169003"/>
                </a:lnTo>
                <a:lnTo>
                  <a:pt x="89498" y="188812"/>
                </a:lnTo>
                <a:lnTo>
                  <a:pt x="102298" y="206843"/>
                </a:lnTo>
                <a:lnTo>
                  <a:pt x="76019" y="222375"/>
                </a:lnTo>
                <a:lnTo>
                  <a:pt x="31075" y="263930"/>
                </a:lnTo>
                <a:lnTo>
                  <a:pt x="3418" y="312501"/>
                </a:lnTo>
                <a:lnTo>
                  <a:pt x="0" y="336702"/>
                </a:lnTo>
                <a:lnTo>
                  <a:pt x="3049" y="360981"/>
                </a:lnTo>
                <a:lnTo>
                  <a:pt x="27882" y="404506"/>
                </a:lnTo>
                <a:lnTo>
                  <a:pt x="70206" y="429135"/>
                </a:lnTo>
                <a:lnTo>
                  <a:pt x="95338" y="432420"/>
                </a:lnTo>
                <a:lnTo>
                  <a:pt x="300913" y="432420"/>
                </a:lnTo>
                <a:lnTo>
                  <a:pt x="348849" y="419647"/>
                </a:lnTo>
                <a:lnTo>
                  <a:pt x="383679" y="384262"/>
                </a:lnTo>
                <a:lnTo>
                  <a:pt x="391463" y="365250"/>
                </a:lnTo>
                <a:lnTo>
                  <a:pt x="95338" y="365250"/>
                </a:lnTo>
                <a:lnTo>
                  <a:pt x="85663" y="363627"/>
                </a:lnTo>
                <a:lnTo>
                  <a:pt x="67410" y="340371"/>
                </a:lnTo>
                <a:lnTo>
                  <a:pt x="67672" y="332529"/>
                </a:lnTo>
                <a:lnTo>
                  <a:pt x="94801" y="293533"/>
                </a:lnTo>
                <a:lnTo>
                  <a:pt x="160112" y="256291"/>
                </a:lnTo>
                <a:lnTo>
                  <a:pt x="198132" y="251255"/>
                </a:lnTo>
                <a:lnTo>
                  <a:pt x="353290" y="251255"/>
                </a:lnTo>
                <a:lnTo>
                  <a:pt x="344123" y="241485"/>
                </a:lnTo>
                <a:lnTo>
                  <a:pt x="320233" y="222369"/>
                </a:lnTo>
                <a:lnTo>
                  <a:pt x="293954" y="206830"/>
                </a:lnTo>
                <a:lnTo>
                  <a:pt x="306842" y="184059"/>
                </a:lnTo>
                <a:lnTo>
                  <a:pt x="198127" y="184059"/>
                </a:lnTo>
                <a:lnTo>
                  <a:pt x="176113" y="179782"/>
                </a:lnTo>
                <a:lnTo>
                  <a:pt x="144067" y="147996"/>
                </a:lnTo>
                <a:lnTo>
                  <a:pt x="139649" y="125599"/>
                </a:lnTo>
                <a:lnTo>
                  <a:pt x="140770" y="114096"/>
                </a:lnTo>
                <a:lnTo>
                  <a:pt x="165935" y="76760"/>
                </a:lnTo>
                <a:lnTo>
                  <a:pt x="198132" y="67143"/>
                </a:lnTo>
                <a:lnTo>
                  <a:pt x="307575" y="67143"/>
                </a:lnTo>
                <a:lnTo>
                  <a:pt x="286981" y="36752"/>
                </a:lnTo>
                <a:lnTo>
                  <a:pt x="245434" y="9186"/>
                </a:lnTo>
                <a:lnTo>
                  <a:pt x="198127" y="0"/>
                </a:lnTo>
                <a:close/>
              </a:path>
              <a:path w="396875" h="432435">
                <a:moveTo>
                  <a:pt x="353290" y="251255"/>
                </a:moveTo>
                <a:lnTo>
                  <a:pt x="198132" y="251255"/>
                </a:lnTo>
                <a:lnTo>
                  <a:pt x="236145" y="256291"/>
                </a:lnTo>
                <a:lnTo>
                  <a:pt x="271178" y="270722"/>
                </a:lnTo>
                <a:lnTo>
                  <a:pt x="301450" y="293533"/>
                </a:lnTo>
                <a:lnTo>
                  <a:pt x="325183" y="323708"/>
                </a:lnTo>
                <a:lnTo>
                  <a:pt x="328580" y="332529"/>
                </a:lnTo>
                <a:lnTo>
                  <a:pt x="328844" y="340371"/>
                </a:lnTo>
                <a:lnTo>
                  <a:pt x="327312" y="346708"/>
                </a:lnTo>
                <a:lnTo>
                  <a:pt x="300913" y="365250"/>
                </a:lnTo>
                <a:lnTo>
                  <a:pt x="391463" y="365250"/>
                </a:lnTo>
                <a:lnTo>
                  <a:pt x="393210" y="360981"/>
                </a:lnTo>
                <a:lnTo>
                  <a:pt x="396263" y="336702"/>
                </a:lnTo>
                <a:lnTo>
                  <a:pt x="392846" y="312501"/>
                </a:lnTo>
                <a:lnTo>
                  <a:pt x="382968" y="289456"/>
                </a:lnTo>
                <a:lnTo>
                  <a:pt x="365182" y="263930"/>
                </a:lnTo>
                <a:lnTo>
                  <a:pt x="353290" y="251255"/>
                </a:lnTo>
                <a:close/>
              </a:path>
              <a:path w="396875" h="432435">
                <a:moveTo>
                  <a:pt x="307575" y="67143"/>
                </a:moveTo>
                <a:lnTo>
                  <a:pt x="198132" y="67143"/>
                </a:lnTo>
                <a:lnTo>
                  <a:pt x="209306" y="68212"/>
                </a:lnTo>
                <a:lnTo>
                  <a:pt x="220146" y="71418"/>
                </a:lnTo>
                <a:lnTo>
                  <a:pt x="230317" y="76760"/>
                </a:lnTo>
                <a:lnTo>
                  <a:pt x="239483" y="84237"/>
                </a:lnTo>
                <a:lnTo>
                  <a:pt x="252314" y="103578"/>
                </a:lnTo>
                <a:lnTo>
                  <a:pt x="256590" y="125601"/>
                </a:lnTo>
                <a:lnTo>
                  <a:pt x="252314" y="147618"/>
                </a:lnTo>
                <a:lnTo>
                  <a:pt x="239483" y="166952"/>
                </a:lnTo>
                <a:lnTo>
                  <a:pt x="220144" y="179782"/>
                </a:lnTo>
                <a:lnTo>
                  <a:pt x="198127" y="184059"/>
                </a:lnTo>
                <a:lnTo>
                  <a:pt x="306842" y="184059"/>
                </a:lnTo>
                <a:lnTo>
                  <a:pt x="317067" y="165993"/>
                </a:lnTo>
                <a:lnTo>
                  <a:pt x="323615" y="120743"/>
                </a:lnTo>
                <a:lnTo>
                  <a:pt x="313588" y="76017"/>
                </a:lnTo>
                <a:lnTo>
                  <a:pt x="307575" y="67143"/>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27" name="object 27"/>
          <p:cNvSpPr txBox="1">
            <a:spLocks noGrp="1"/>
          </p:cNvSpPr>
          <p:nvPr>
            <p:ph type="title"/>
          </p:nvPr>
        </p:nvSpPr>
        <p:spPr>
          <a:xfrm>
            <a:off x="3143341" y="1010273"/>
            <a:ext cx="1565275" cy="574040"/>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000000"/>
                </a:solidFill>
                <a:latin typeface="Grammarsaurus" pitchFamily="2" charset="0"/>
                <a:cs typeface="Tahoma"/>
              </a:rPr>
              <a:t>review</a:t>
            </a:r>
            <a:endParaRPr sz="3600" dirty="0">
              <a:latin typeface="Grammarsaurus" pitchFamily="2" charset="0"/>
              <a:cs typeface="Tahoma"/>
            </a:endParaRPr>
          </a:p>
        </p:txBody>
      </p:sp>
      <p:sp>
        <p:nvSpPr>
          <p:cNvPr id="28" name="object 28"/>
          <p:cNvSpPr txBox="1"/>
          <p:nvPr/>
        </p:nvSpPr>
        <p:spPr>
          <a:xfrm>
            <a:off x="3129917" y="2551997"/>
            <a:ext cx="2289175" cy="3490699"/>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introduce</a:t>
            </a:r>
            <a:endParaRPr kumimoji="0" sz="3600" b="0"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say  </a:t>
            </a:r>
            <a:endParaRPr kumimoji="0" lang="en-US" sz="36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endParaRPr kumimoji="0" lang="en-PK" sz="54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write</a:t>
            </a:r>
            <a:endParaRPr kumimoji="0" sz="3600" b="0" i="0" u="none" strike="noStrike" kern="1200" cap="none" spc="0" normalizeH="0" baseline="0" noProof="0" dirty="0">
              <a:ln>
                <a:noFill/>
              </a:ln>
              <a:solidFill>
                <a:prstClr val="black"/>
              </a:solidFill>
              <a:effectLst/>
              <a:uLnTx/>
              <a:uFillTx/>
              <a:latin typeface="Grammarsaurus" pitchFamily="2" charset="0"/>
              <a:ea typeface="+mn-ea"/>
              <a:cs typeface="Tahoma"/>
            </a:endParaRPr>
          </a:p>
        </p:txBody>
      </p:sp>
      <p:sp>
        <p:nvSpPr>
          <p:cNvPr id="29" name="object 29"/>
          <p:cNvSpPr txBox="1">
            <a:spLocks noGrp="1"/>
          </p:cNvSpPr>
          <p:nvPr>
            <p:ph sz="half" idx="3"/>
          </p:nvPr>
        </p:nvSpPr>
        <p:spPr>
          <a:xfrm>
            <a:off x="8478301" y="1543806"/>
            <a:ext cx="2796540" cy="3726661"/>
          </a:xfrm>
          <a:prstGeom prst="rect">
            <a:avLst/>
          </a:prstGeom>
        </p:spPr>
        <p:txBody>
          <a:bodyPr vert="horz" wrap="square" lIns="0" tIns="12700" rIns="0" bIns="0" rtlCol="0">
            <a:spAutoFit/>
          </a:bodyPr>
          <a:lstStyle/>
          <a:p>
            <a:pPr marL="12700">
              <a:spcBef>
                <a:spcPts val="100"/>
              </a:spcBef>
            </a:pPr>
            <a:r>
              <a:rPr dirty="0">
                <a:latin typeface="Grammarsaurus" pitchFamily="2" charset="0"/>
              </a:rPr>
              <a:t>challenge</a:t>
            </a:r>
          </a:p>
          <a:p>
            <a:pPr marL="12700" marR="5080">
              <a:spcBef>
                <a:spcPts val="355"/>
              </a:spcBef>
            </a:pPr>
            <a:endParaRPr lang="en-US" sz="5400" dirty="0">
              <a:latin typeface="Grammarsaurus" pitchFamily="2" charset="0"/>
            </a:endParaRPr>
          </a:p>
          <a:p>
            <a:pPr marL="12700" marR="5080">
              <a:spcBef>
                <a:spcPts val="355"/>
              </a:spcBef>
            </a:pPr>
            <a:r>
              <a:rPr dirty="0">
                <a:latin typeface="Grammarsaurus" pitchFamily="2" charset="0"/>
              </a:rPr>
              <a:t>partner talk  </a:t>
            </a:r>
            <a:endParaRPr lang="en-US" dirty="0">
              <a:latin typeface="Grammarsaurus" pitchFamily="2" charset="0"/>
            </a:endParaRPr>
          </a:p>
          <a:p>
            <a:pPr marL="12700" marR="5080">
              <a:spcBef>
                <a:spcPts val="355"/>
              </a:spcBef>
            </a:pPr>
            <a:endParaRPr lang="en-PK" sz="6600" dirty="0">
              <a:latin typeface="Grammarsaurus" pitchFamily="2" charset="0"/>
            </a:endParaRPr>
          </a:p>
          <a:p>
            <a:pPr marL="12700" marR="5080">
              <a:spcBef>
                <a:spcPts val="355"/>
              </a:spcBef>
            </a:pPr>
            <a:r>
              <a:rPr dirty="0">
                <a:latin typeface="Grammarsaurus" pitchFamily="2" charset="0"/>
              </a:rPr>
              <a:t>check</a:t>
            </a:r>
          </a:p>
        </p:txBody>
      </p:sp>
      <p:sp>
        <p:nvSpPr>
          <p:cNvPr id="30" name="object 30"/>
          <p:cNvSpPr/>
          <p:nvPr/>
        </p:nvSpPr>
        <p:spPr>
          <a:xfrm>
            <a:off x="5986020" y="1659563"/>
            <a:ext cx="127000" cy="3627120"/>
          </a:xfrm>
          <a:custGeom>
            <a:avLst/>
            <a:gdLst/>
            <a:ahLst/>
            <a:cxnLst/>
            <a:rect l="l" t="t" r="r" b="b"/>
            <a:pathLst>
              <a:path w="127000" h="3627120">
                <a:moveTo>
                  <a:pt x="0" y="3626891"/>
                </a:moveTo>
                <a:lnTo>
                  <a:pt x="127000" y="3626891"/>
                </a:lnTo>
                <a:lnTo>
                  <a:pt x="127000" y="0"/>
                </a:lnTo>
                <a:lnTo>
                  <a:pt x="0" y="0"/>
                </a:lnTo>
                <a:lnTo>
                  <a:pt x="0" y="3626891"/>
                </a:lnTo>
                <a:close/>
              </a:path>
            </a:pathLst>
          </a:custGeom>
          <a:solidFill>
            <a:srgbClr val="134E29">
              <a:alpha val="14999"/>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32" name="object 6">
            <a:extLst>
              <a:ext uri="{FF2B5EF4-FFF2-40B4-BE49-F238E27FC236}">
                <a16:creationId xmlns:a16="http://schemas.microsoft.com/office/drawing/2014/main" id="{A399A1D1-5942-F390-BCE4-073BC95DC4F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392001" y="464458"/>
              <a:ext cx="137820" cy="137820"/>
            </a:xfrm>
            <a:prstGeom prst="rect">
              <a:avLst/>
            </a:prstGeom>
          </p:spPr>
        </p:pic>
        <p:sp>
          <p:nvSpPr>
            <p:cNvPr id="8" name="object 8"/>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endParaRPr>
                <a:latin typeface="Grammarsaurus" pitchFamily="2" charset="0"/>
              </a:endParaRPr>
            </a:p>
          </p:txBody>
        </p:sp>
        <p:sp>
          <p:nvSpPr>
            <p:cNvPr id="9" name="object 9"/>
            <p:cNvSpPr/>
            <p:nvPr/>
          </p:nvSpPr>
          <p:spPr>
            <a:xfrm>
              <a:off x="4328236" y="893724"/>
              <a:ext cx="3535679" cy="4990465"/>
            </a:xfrm>
            <a:custGeom>
              <a:avLst/>
              <a:gdLst/>
              <a:ahLst/>
              <a:cxnLst/>
              <a:rect l="l" t="t" r="r" b="b"/>
              <a:pathLst>
                <a:path w="3535679" h="4990465">
                  <a:moveTo>
                    <a:pt x="2527643" y="580529"/>
                  </a:moveTo>
                  <a:lnTo>
                    <a:pt x="2521534" y="535152"/>
                  </a:lnTo>
                  <a:lnTo>
                    <a:pt x="2504287" y="494372"/>
                  </a:lnTo>
                  <a:lnTo>
                    <a:pt x="2477554" y="459828"/>
                  </a:lnTo>
                  <a:lnTo>
                    <a:pt x="2442934" y="433133"/>
                  </a:lnTo>
                  <a:lnTo>
                    <a:pt x="2402065" y="415925"/>
                  </a:lnTo>
                  <a:lnTo>
                    <a:pt x="2356586" y="409816"/>
                  </a:lnTo>
                  <a:lnTo>
                    <a:pt x="1178941" y="409816"/>
                  </a:lnTo>
                  <a:lnTo>
                    <a:pt x="1133462" y="415925"/>
                  </a:lnTo>
                  <a:lnTo>
                    <a:pt x="1092606" y="433133"/>
                  </a:lnTo>
                  <a:lnTo>
                    <a:pt x="1057986" y="459828"/>
                  </a:lnTo>
                  <a:lnTo>
                    <a:pt x="1031240" y="494372"/>
                  </a:lnTo>
                  <a:lnTo>
                    <a:pt x="1013993" y="535152"/>
                  </a:lnTo>
                  <a:lnTo>
                    <a:pt x="1007884" y="580529"/>
                  </a:lnTo>
                  <a:lnTo>
                    <a:pt x="1007884" y="1186789"/>
                  </a:lnTo>
                  <a:lnTo>
                    <a:pt x="1013993" y="1232179"/>
                  </a:lnTo>
                  <a:lnTo>
                    <a:pt x="1031240" y="1272959"/>
                  </a:lnTo>
                  <a:lnTo>
                    <a:pt x="1057986" y="1307503"/>
                  </a:lnTo>
                  <a:lnTo>
                    <a:pt x="1092606" y="1334198"/>
                  </a:lnTo>
                  <a:lnTo>
                    <a:pt x="1133462" y="1351407"/>
                  </a:lnTo>
                  <a:lnTo>
                    <a:pt x="1178941" y="1357503"/>
                  </a:lnTo>
                  <a:lnTo>
                    <a:pt x="2356586" y="1357503"/>
                  </a:lnTo>
                  <a:lnTo>
                    <a:pt x="2402065" y="1351407"/>
                  </a:lnTo>
                  <a:lnTo>
                    <a:pt x="2442934" y="1334198"/>
                  </a:lnTo>
                  <a:lnTo>
                    <a:pt x="2477554" y="1307503"/>
                  </a:lnTo>
                  <a:lnTo>
                    <a:pt x="2504287" y="1272959"/>
                  </a:lnTo>
                  <a:lnTo>
                    <a:pt x="2521534" y="1232179"/>
                  </a:lnTo>
                  <a:lnTo>
                    <a:pt x="2527643" y="1186789"/>
                  </a:lnTo>
                  <a:lnTo>
                    <a:pt x="2527643" y="580529"/>
                  </a:lnTo>
                  <a:close/>
                </a:path>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0" name="object 10"/>
          <p:cNvSpPr txBox="1">
            <a:spLocks noGrp="1"/>
          </p:cNvSpPr>
          <p:nvPr>
            <p:ph type="title"/>
          </p:nvPr>
        </p:nvSpPr>
        <p:spPr>
          <a:prstGeom prst="rect">
            <a:avLst/>
          </a:prstGeom>
        </p:spPr>
        <p:txBody>
          <a:bodyPr vert="horz" wrap="square" lIns="0" tIns="13970" rIns="0" bIns="0" rtlCol="0">
            <a:spAutoFit/>
          </a:bodyPr>
          <a:lstStyle/>
          <a:p>
            <a:pPr marL="12700">
              <a:lnSpc>
                <a:spcPct val="100000"/>
              </a:lnSpc>
              <a:spcBef>
                <a:spcPts val="110"/>
              </a:spcBef>
            </a:pPr>
            <a:r>
              <a:rPr sz="4400" dirty="0">
                <a:solidFill>
                  <a:srgbClr val="000000"/>
                </a:solidFill>
                <a:latin typeface="Grammarsaurus" pitchFamily="2" charset="0"/>
              </a:rPr>
              <a:t>1</a:t>
            </a:r>
            <a:endParaRPr sz="4400">
              <a:latin typeface="Grammarsaurus" pitchFamily="2" charset="0"/>
            </a:endParaRPr>
          </a:p>
        </p:txBody>
      </p:sp>
      <p:sp>
        <p:nvSpPr>
          <p:cNvPr id="11" name="object 11"/>
          <p:cNvSpPr txBox="1"/>
          <p:nvPr/>
        </p:nvSpPr>
        <p:spPr>
          <a:xfrm>
            <a:off x="5346899" y="1373239"/>
            <a:ext cx="1511101" cy="684161"/>
          </a:xfrm>
          <a:prstGeom prst="rect">
            <a:avLst/>
          </a:prstGeom>
        </p:spPr>
        <p:txBody>
          <a:bodyPr vert="horz" wrap="square" lIns="0" tIns="14604" rIns="0" bIns="0" rtlCol="0">
            <a:spAutoFit/>
          </a:bodyPr>
          <a:lstStyle/>
          <a:p>
            <a:pPr marL="12700" algn="ctr">
              <a:lnSpc>
                <a:spcPct val="100000"/>
              </a:lnSpc>
              <a:spcBef>
                <a:spcPts val="114"/>
              </a:spcBef>
            </a:pPr>
            <a:r>
              <a:rPr sz="4350" b="1" dirty="0">
                <a:solidFill>
                  <a:srgbClr val="FFFFFF"/>
                </a:solidFill>
                <a:latin typeface="Grammarsaurus" pitchFamily="2" charset="0"/>
                <a:cs typeface="Arial"/>
              </a:rPr>
              <a:t>-ous</a:t>
            </a:r>
            <a:endParaRPr sz="4350" dirty="0">
              <a:latin typeface="Grammarsaurus" pitchFamily="2" charset="0"/>
              <a:cs typeface="Arial"/>
            </a:endParaRPr>
          </a:p>
        </p:txBody>
      </p:sp>
      <p:pic>
        <p:nvPicPr>
          <p:cNvPr id="12" name="object 12"/>
          <p:cNvPicPr/>
          <p:nvPr/>
        </p:nvPicPr>
        <p:blipFill>
          <a:blip r:embed="rId4" cstate="print"/>
          <a:stretch>
            <a:fillRect/>
          </a:stretch>
        </p:blipFill>
        <p:spPr>
          <a:xfrm>
            <a:off x="5755331" y="5611432"/>
            <a:ext cx="85419" cy="85218"/>
          </a:xfrm>
          <a:prstGeom prst="rect">
            <a:avLst/>
          </a:prstGeom>
        </p:spPr>
      </p:pic>
      <p:sp>
        <p:nvSpPr>
          <p:cNvPr id="13" name="object 13"/>
          <p:cNvSpPr txBox="1"/>
          <p:nvPr/>
        </p:nvSpPr>
        <p:spPr>
          <a:xfrm>
            <a:off x="5578264" y="4917333"/>
            <a:ext cx="1355936" cy="768800"/>
          </a:xfrm>
          <a:prstGeom prst="rect">
            <a:avLst/>
          </a:prstGeom>
        </p:spPr>
        <p:txBody>
          <a:bodyPr vert="horz" wrap="square" lIns="0" tIns="12065" rIns="0" bIns="0" rtlCol="0">
            <a:spAutoFit/>
          </a:bodyPr>
          <a:lstStyle/>
          <a:p>
            <a:pPr marL="12700">
              <a:lnSpc>
                <a:spcPct val="100000"/>
              </a:lnSpc>
              <a:spcBef>
                <a:spcPts val="95"/>
              </a:spcBef>
            </a:pPr>
            <a:r>
              <a:rPr sz="3250" b="1" dirty="0">
                <a:latin typeface="Grammarsaurus" pitchFamily="2" charset="0"/>
                <a:cs typeface="Arial"/>
              </a:rPr>
              <a:t>full of</a:t>
            </a:r>
            <a:endParaRPr sz="3250" dirty="0">
              <a:latin typeface="Grammarsaurus" pitchFamily="2" charset="0"/>
              <a:cs typeface="Arial"/>
            </a:endParaRPr>
          </a:p>
          <a:p>
            <a:pPr marL="292735">
              <a:lnSpc>
                <a:spcPct val="100000"/>
              </a:lnSpc>
              <a:spcBef>
                <a:spcPts val="1440"/>
              </a:spcBef>
            </a:pPr>
            <a:r>
              <a:rPr sz="500" dirty="0">
                <a:latin typeface="Grammarsaurus" pitchFamily="2" charset="0"/>
                <a:cs typeface="Arial MT"/>
              </a:rPr>
              <a:t>grammarsaurus.co.uk</a:t>
            </a:r>
          </a:p>
        </p:txBody>
      </p:sp>
      <p:grpSp>
        <p:nvGrpSpPr>
          <p:cNvPr id="14" name="object 14"/>
          <p:cNvGrpSpPr/>
          <p:nvPr/>
        </p:nvGrpSpPr>
        <p:grpSpPr>
          <a:xfrm>
            <a:off x="4546737" y="5243919"/>
            <a:ext cx="3120390" cy="461009"/>
            <a:chOff x="4546737" y="5243919"/>
            <a:chExt cx="3120390" cy="461009"/>
          </a:xfrm>
        </p:grpSpPr>
        <p:pic>
          <p:nvPicPr>
            <p:cNvPr id="15" name="object 15"/>
            <p:cNvPicPr/>
            <p:nvPr/>
          </p:nvPicPr>
          <p:blipFill>
            <a:blip r:embed="rId5" cstate="print"/>
            <a:stretch>
              <a:fillRect/>
            </a:stretch>
          </p:blipFill>
          <p:spPr>
            <a:xfrm>
              <a:off x="7375828" y="5417715"/>
              <a:ext cx="291115" cy="287020"/>
            </a:xfrm>
            <a:prstGeom prst="rect">
              <a:avLst/>
            </a:prstGeom>
          </p:spPr>
        </p:pic>
        <p:sp>
          <p:nvSpPr>
            <p:cNvPr id="16" name="object 16"/>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endParaRPr>
                <a:latin typeface="Grammarsaurus" pitchFamily="2" charset="0"/>
              </a:endParaRPr>
            </a:p>
          </p:txBody>
        </p:sp>
        <p:sp>
          <p:nvSpPr>
            <p:cNvPr id="17" name="object 17"/>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endParaRPr>
                <a:latin typeface="Grammarsaurus" pitchFamily="2" charset="0"/>
              </a:endParaRPr>
            </a:p>
          </p:txBody>
        </p:sp>
        <p:sp>
          <p:nvSpPr>
            <p:cNvPr id="18" name="object 18"/>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endParaRPr>
                <a:latin typeface="Grammarsaurus" pitchFamily="2" charset="0"/>
              </a:endParaRPr>
            </a:p>
          </p:txBody>
        </p:sp>
      </p:grpSp>
      <p:sp>
        <p:nvSpPr>
          <p:cNvPr id="19" name="object 19"/>
          <p:cNvSpPr txBox="1"/>
          <p:nvPr/>
        </p:nvSpPr>
        <p:spPr>
          <a:xfrm>
            <a:off x="4677491" y="5195281"/>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20" name="object 20"/>
          <p:cNvSpPr/>
          <p:nvPr/>
        </p:nvSpPr>
        <p:spPr>
          <a:xfrm>
            <a:off x="5183833" y="2784707"/>
            <a:ext cx="1864360" cy="1744345"/>
          </a:xfrm>
          <a:custGeom>
            <a:avLst/>
            <a:gdLst/>
            <a:ahLst/>
            <a:cxnLst/>
            <a:rect l="l" t="t" r="r" b="b"/>
            <a:pathLst>
              <a:path w="1864359" h="1744345">
                <a:moveTo>
                  <a:pt x="327678" y="217980"/>
                </a:moveTo>
                <a:lnTo>
                  <a:pt x="218448" y="217980"/>
                </a:lnTo>
                <a:lnTo>
                  <a:pt x="218448" y="0"/>
                </a:lnTo>
                <a:lnTo>
                  <a:pt x="1645618" y="0"/>
                </a:lnTo>
                <a:lnTo>
                  <a:pt x="1645618" y="108987"/>
                </a:lnTo>
                <a:lnTo>
                  <a:pt x="327678" y="108987"/>
                </a:lnTo>
                <a:lnTo>
                  <a:pt x="327678" y="217980"/>
                </a:lnTo>
                <a:close/>
              </a:path>
              <a:path w="1864359" h="1744345">
                <a:moveTo>
                  <a:pt x="713591" y="763017"/>
                </a:moveTo>
                <a:lnTo>
                  <a:pt x="670088" y="757165"/>
                </a:lnTo>
                <a:lnTo>
                  <a:pt x="630965" y="740659"/>
                </a:lnTo>
                <a:lnTo>
                  <a:pt x="597796" y="715069"/>
                </a:lnTo>
                <a:lnTo>
                  <a:pt x="572156" y="681967"/>
                </a:lnTo>
                <a:lnTo>
                  <a:pt x="555617" y="642923"/>
                </a:lnTo>
                <a:lnTo>
                  <a:pt x="549755" y="599509"/>
                </a:lnTo>
                <a:lnTo>
                  <a:pt x="549755" y="327009"/>
                </a:lnTo>
                <a:lnTo>
                  <a:pt x="109235" y="327009"/>
                </a:lnTo>
                <a:lnTo>
                  <a:pt x="109235" y="217980"/>
                </a:lnTo>
                <a:lnTo>
                  <a:pt x="549755" y="217980"/>
                </a:lnTo>
                <a:lnTo>
                  <a:pt x="549755" y="108987"/>
                </a:lnTo>
                <a:lnTo>
                  <a:pt x="658973" y="108987"/>
                </a:lnTo>
                <a:lnTo>
                  <a:pt x="658973" y="599509"/>
                </a:lnTo>
                <a:lnTo>
                  <a:pt x="663271" y="620705"/>
                </a:lnTo>
                <a:lnTo>
                  <a:pt x="674987" y="638029"/>
                </a:lnTo>
                <a:lnTo>
                  <a:pt x="692351" y="649718"/>
                </a:lnTo>
                <a:lnTo>
                  <a:pt x="713591" y="654006"/>
                </a:lnTo>
                <a:lnTo>
                  <a:pt x="866857" y="654006"/>
                </a:lnTo>
                <a:lnTo>
                  <a:pt x="855013" y="681967"/>
                </a:lnTo>
                <a:lnTo>
                  <a:pt x="829373" y="715069"/>
                </a:lnTo>
                <a:lnTo>
                  <a:pt x="796206" y="740659"/>
                </a:lnTo>
                <a:lnTo>
                  <a:pt x="757087" y="757165"/>
                </a:lnTo>
                <a:lnTo>
                  <a:pt x="713591" y="763017"/>
                </a:lnTo>
                <a:close/>
              </a:path>
              <a:path w="1864359" h="1744345">
                <a:moveTo>
                  <a:pt x="1303751" y="435996"/>
                </a:moveTo>
                <a:lnTo>
                  <a:pt x="1150487" y="435996"/>
                </a:lnTo>
                <a:lnTo>
                  <a:pt x="1171707" y="431707"/>
                </a:lnTo>
                <a:lnTo>
                  <a:pt x="1189066" y="420018"/>
                </a:lnTo>
                <a:lnTo>
                  <a:pt x="1200785" y="402695"/>
                </a:lnTo>
                <a:lnTo>
                  <a:pt x="1205087" y="381505"/>
                </a:lnTo>
                <a:lnTo>
                  <a:pt x="1205087" y="108987"/>
                </a:lnTo>
                <a:lnTo>
                  <a:pt x="1314293" y="108987"/>
                </a:lnTo>
                <a:lnTo>
                  <a:pt x="1314293" y="217980"/>
                </a:lnTo>
                <a:lnTo>
                  <a:pt x="1754848" y="217980"/>
                </a:lnTo>
                <a:lnTo>
                  <a:pt x="1754848" y="327009"/>
                </a:lnTo>
                <a:lnTo>
                  <a:pt x="1314305" y="327009"/>
                </a:lnTo>
                <a:lnTo>
                  <a:pt x="1314305" y="381505"/>
                </a:lnTo>
                <a:lnTo>
                  <a:pt x="1308444" y="424917"/>
                </a:lnTo>
                <a:lnTo>
                  <a:pt x="1303751" y="435996"/>
                </a:lnTo>
                <a:close/>
              </a:path>
              <a:path w="1864359" h="1744345">
                <a:moveTo>
                  <a:pt x="1645618" y="217980"/>
                </a:moveTo>
                <a:lnTo>
                  <a:pt x="1536382" y="217980"/>
                </a:lnTo>
                <a:lnTo>
                  <a:pt x="1536382" y="108987"/>
                </a:lnTo>
                <a:lnTo>
                  <a:pt x="1645618" y="108987"/>
                </a:lnTo>
                <a:lnTo>
                  <a:pt x="1645618" y="217980"/>
                </a:lnTo>
                <a:close/>
              </a:path>
              <a:path w="1864359" h="1744345">
                <a:moveTo>
                  <a:pt x="866857" y="654006"/>
                </a:moveTo>
                <a:lnTo>
                  <a:pt x="713591" y="654006"/>
                </a:lnTo>
                <a:lnTo>
                  <a:pt x="734822" y="649718"/>
                </a:lnTo>
                <a:lnTo>
                  <a:pt x="752184" y="638029"/>
                </a:lnTo>
                <a:lnTo>
                  <a:pt x="763902" y="620705"/>
                </a:lnTo>
                <a:lnTo>
                  <a:pt x="768203" y="599509"/>
                </a:lnTo>
                <a:lnTo>
                  <a:pt x="768203" y="381505"/>
                </a:lnTo>
                <a:lnTo>
                  <a:pt x="774065" y="338086"/>
                </a:lnTo>
                <a:lnTo>
                  <a:pt x="790604" y="299038"/>
                </a:lnTo>
                <a:lnTo>
                  <a:pt x="816244" y="265932"/>
                </a:lnTo>
                <a:lnTo>
                  <a:pt x="849413" y="240339"/>
                </a:lnTo>
                <a:lnTo>
                  <a:pt x="888536" y="223832"/>
                </a:lnTo>
                <a:lnTo>
                  <a:pt x="932039" y="217980"/>
                </a:lnTo>
                <a:lnTo>
                  <a:pt x="975534" y="223832"/>
                </a:lnTo>
                <a:lnTo>
                  <a:pt x="1014652" y="240339"/>
                </a:lnTo>
                <a:lnTo>
                  <a:pt x="1047818" y="265932"/>
                </a:lnTo>
                <a:lnTo>
                  <a:pt x="1073457" y="299038"/>
                </a:lnTo>
                <a:lnTo>
                  <a:pt x="1085303" y="327009"/>
                </a:lnTo>
                <a:lnTo>
                  <a:pt x="932039" y="327009"/>
                </a:lnTo>
                <a:lnTo>
                  <a:pt x="910800" y="331296"/>
                </a:lnTo>
                <a:lnTo>
                  <a:pt x="893435" y="342983"/>
                </a:lnTo>
                <a:lnTo>
                  <a:pt x="881715" y="360307"/>
                </a:lnTo>
                <a:lnTo>
                  <a:pt x="877415" y="381505"/>
                </a:lnTo>
                <a:lnTo>
                  <a:pt x="877415" y="599509"/>
                </a:lnTo>
                <a:lnTo>
                  <a:pt x="871552" y="642923"/>
                </a:lnTo>
                <a:lnTo>
                  <a:pt x="866857" y="654006"/>
                </a:lnTo>
                <a:close/>
              </a:path>
              <a:path w="1864359" h="1744345">
                <a:moveTo>
                  <a:pt x="1645618" y="1744032"/>
                </a:moveTo>
                <a:lnTo>
                  <a:pt x="218448" y="1744032"/>
                </a:lnTo>
                <a:lnTo>
                  <a:pt x="218448" y="1116160"/>
                </a:lnTo>
                <a:lnTo>
                  <a:pt x="180346" y="1087916"/>
                </a:lnTo>
                <a:lnTo>
                  <a:pt x="145184" y="1056220"/>
                </a:lnTo>
                <a:lnTo>
                  <a:pt x="113215" y="1021325"/>
                </a:lnTo>
                <a:lnTo>
                  <a:pt x="84691" y="983480"/>
                </a:lnTo>
                <a:lnTo>
                  <a:pt x="59863" y="942936"/>
                </a:lnTo>
                <a:lnTo>
                  <a:pt x="38985" y="899945"/>
                </a:lnTo>
                <a:lnTo>
                  <a:pt x="22372" y="854935"/>
                </a:lnTo>
                <a:lnTo>
                  <a:pt x="22307" y="854757"/>
                </a:lnTo>
                <a:lnTo>
                  <a:pt x="10296" y="808451"/>
                </a:lnTo>
                <a:lnTo>
                  <a:pt x="10172" y="807972"/>
                </a:lnTo>
                <a:lnTo>
                  <a:pt x="10082" y="807623"/>
                </a:lnTo>
                <a:lnTo>
                  <a:pt x="2671" y="759499"/>
                </a:lnTo>
                <a:lnTo>
                  <a:pt x="2562" y="758794"/>
                </a:lnTo>
                <a:lnTo>
                  <a:pt x="0" y="708520"/>
                </a:lnTo>
                <a:lnTo>
                  <a:pt x="4280" y="660297"/>
                </a:lnTo>
                <a:lnTo>
                  <a:pt x="16626" y="614832"/>
                </a:lnTo>
                <a:lnTo>
                  <a:pt x="36294" y="572866"/>
                </a:lnTo>
                <a:lnTo>
                  <a:pt x="62541" y="535141"/>
                </a:lnTo>
                <a:lnTo>
                  <a:pt x="94623" y="502398"/>
                </a:lnTo>
                <a:lnTo>
                  <a:pt x="131797" y="475379"/>
                </a:lnTo>
                <a:lnTo>
                  <a:pt x="173319" y="454825"/>
                </a:lnTo>
                <a:lnTo>
                  <a:pt x="218448" y="441479"/>
                </a:lnTo>
                <a:lnTo>
                  <a:pt x="218448" y="327009"/>
                </a:lnTo>
                <a:lnTo>
                  <a:pt x="327678" y="327009"/>
                </a:lnTo>
                <a:lnTo>
                  <a:pt x="327678" y="554360"/>
                </a:lnTo>
                <a:lnTo>
                  <a:pt x="218448" y="554360"/>
                </a:lnTo>
                <a:lnTo>
                  <a:pt x="174568" y="577959"/>
                </a:lnTo>
                <a:lnTo>
                  <a:pt x="140006" y="613240"/>
                </a:lnTo>
                <a:lnTo>
                  <a:pt x="117361" y="657621"/>
                </a:lnTo>
                <a:lnTo>
                  <a:pt x="109235" y="708520"/>
                </a:lnTo>
                <a:lnTo>
                  <a:pt x="112481" y="757165"/>
                </a:lnTo>
                <a:lnTo>
                  <a:pt x="112590" y="758794"/>
                </a:lnTo>
                <a:lnTo>
                  <a:pt x="112637" y="759499"/>
                </a:lnTo>
                <a:lnTo>
                  <a:pt x="122302" y="807240"/>
                </a:lnTo>
                <a:lnTo>
                  <a:pt x="122379" y="807623"/>
                </a:lnTo>
                <a:lnTo>
                  <a:pt x="122450" y="807972"/>
                </a:lnTo>
                <a:lnTo>
                  <a:pt x="122547" y="808451"/>
                </a:lnTo>
                <a:lnTo>
                  <a:pt x="138463" y="854757"/>
                </a:lnTo>
                <a:lnTo>
                  <a:pt x="138524" y="854935"/>
                </a:lnTo>
                <a:lnTo>
                  <a:pt x="160128" y="898515"/>
                </a:lnTo>
                <a:lnTo>
                  <a:pt x="186916" y="938751"/>
                </a:lnTo>
                <a:lnTo>
                  <a:pt x="218448" y="975206"/>
                </a:lnTo>
                <a:lnTo>
                  <a:pt x="327678" y="975206"/>
                </a:lnTo>
                <a:lnTo>
                  <a:pt x="327678" y="1053169"/>
                </a:lnTo>
                <a:lnTo>
                  <a:pt x="365986" y="1068887"/>
                </a:lnTo>
                <a:lnTo>
                  <a:pt x="406244" y="1080448"/>
                </a:lnTo>
                <a:lnTo>
                  <a:pt x="447788" y="1087516"/>
                </a:lnTo>
                <a:lnTo>
                  <a:pt x="447001" y="1087516"/>
                </a:lnTo>
                <a:lnTo>
                  <a:pt x="491092" y="1089996"/>
                </a:lnTo>
                <a:lnTo>
                  <a:pt x="658967" y="1089996"/>
                </a:lnTo>
                <a:lnTo>
                  <a:pt x="658967" y="1170970"/>
                </a:lnTo>
                <a:lnTo>
                  <a:pt x="327678" y="1170970"/>
                </a:lnTo>
                <a:lnTo>
                  <a:pt x="327678" y="1635033"/>
                </a:lnTo>
                <a:lnTo>
                  <a:pt x="1645618" y="1635033"/>
                </a:lnTo>
                <a:lnTo>
                  <a:pt x="1645618" y="1744032"/>
                </a:lnTo>
                <a:close/>
              </a:path>
              <a:path w="1864359" h="1744345">
                <a:moveTo>
                  <a:pt x="1150487" y="545013"/>
                </a:moveTo>
                <a:lnTo>
                  <a:pt x="1103714" y="538229"/>
                </a:lnTo>
                <a:lnTo>
                  <a:pt x="1062189" y="519191"/>
                </a:lnTo>
                <a:lnTo>
                  <a:pt x="1027886" y="489868"/>
                </a:lnTo>
                <a:lnTo>
                  <a:pt x="1002779" y="452231"/>
                </a:lnTo>
                <a:lnTo>
                  <a:pt x="988842" y="408250"/>
                </a:lnTo>
                <a:lnTo>
                  <a:pt x="986645" y="381505"/>
                </a:lnTo>
                <a:lnTo>
                  <a:pt x="982346" y="360307"/>
                </a:lnTo>
                <a:lnTo>
                  <a:pt x="970632" y="342983"/>
                </a:lnTo>
                <a:lnTo>
                  <a:pt x="953272" y="331296"/>
                </a:lnTo>
                <a:lnTo>
                  <a:pt x="932039" y="327009"/>
                </a:lnTo>
                <a:lnTo>
                  <a:pt x="1085303" y="327009"/>
                </a:lnTo>
                <a:lnTo>
                  <a:pt x="1089995" y="338086"/>
                </a:lnTo>
                <a:lnTo>
                  <a:pt x="1095857" y="381505"/>
                </a:lnTo>
                <a:lnTo>
                  <a:pt x="1100158" y="402695"/>
                </a:lnTo>
                <a:lnTo>
                  <a:pt x="1111878" y="420018"/>
                </a:lnTo>
                <a:lnTo>
                  <a:pt x="1129245" y="431707"/>
                </a:lnTo>
                <a:lnTo>
                  <a:pt x="1150487" y="435996"/>
                </a:lnTo>
                <a:lnTo>
                  <a:pt x="1303751" y="435996"/>
                </a:lnTo>
                <a:lnTo>
                  <a:pt x="1291907" y="463960"/>
                </a:lnTo>
                <a:lnTo>
                  <a:pt x="1266270" y="497063"/>
                </a:lnTo>
                <a:lnTo>
                  <a:pt x="1233105" y="522654"/>
                </a:lnTo>
                <a:lnTo>
                  <a:pt x="1193987" y="539161"/>
                </a:lnTo>
                <a:lnTo>
                  <a:pt x="1150487" y="545013"/>
                </a:lnTo>
                <a:close/>
              </a:path>
              <a:path w="1864359" h="1744345">
                <a:moveTo>
                  <a:pt x="1368911" y="1199013"/>
                </a:moveTo>
                <a:lnTo>
                  <a:pt x="1205093" y="1199013"/>
                </a:lnTo>
                <a:lnTo>
                  <a:pt x="1205093" y="1089996"/>
                </a:lnTo>
                <a:lnTo>
                  <a:pt x="1369331" y="1089996"/>
                </a:lnTo>
                <a:lnTo>
                  <a:pt x="1413260" y="1087516"/>
                </a:lnTo>
                <a:lnTo>
                  <a:pt x="1456144" y="1080190"/>
                </a:lnTo>
                <a:lnTo>
                  <a:pt x="1497279" y="1068322"/>
                </a:lnTo>
                <a:lnTo>
                  <a:pt x="1536382" y="1052191"/>
                </a:lnTo>
                <a:lnTo>
                  <a:pt x="1536382" y="327009"/>
                </a:lnTo>
                <a:lnTo>
                  <a:pt x="1645618" y="327009"/>
                </a:lnTo>
                <a:lnTo>
                  <a:pt x="1645618" y="441479"/>
                </a:lnTo>
                <a:lnTo>
                  <a:pt x="1690743" y="454825"/>
                </a:lnTo>
                <a:lnTo>
                  <a:pt x="1732264" y="475379"/>
                </a:lnTo>
                <a:lnTo>
                  <a:pt x="1769438" y="502398"/>
                </a:lnTo>
                <a:lnTo>
                  <a:pt x="1801521" y="535141"/>
                </a:lnTo>
                <a:lnTo>
                  <a:pt x="1814893" y="554360"/>
                </a:lnTo>
                <a:lnTo>
                  <a:pt x="1645618" y="554360"/>
                </a:lnTo>
                <a:lnTo>
                  <a:pt x="1645618" y="974163"/>
                </a:lnTo>
                <a:lnTo>
                  <a:pt x="1784556" y="974163"/>
                </a:lnTo>
                <a:lnTo>
                  <a:pt x="1779411" y="982545"/>
                </a:lnTo>
                <a:lnTo>
                  <a:pt x="1750887" y="1020310"/>
                </a:lnTo>
                <a:lnTo>
                  <a:pt x="1718914" y="1055155"/>
                </a:lnTo>
                <a:lnTo>
                  <a:pt x="1683740" y="1086830"/>
                </a:lnTo>
                <a:lnTo>
                  <a:pt x="1645618" y="1115087"/>
                </a:lnTo>
                <a:lnTo>
                  <a:pt x="1645618" y="1170123"/>
                </a:lnTo>
                <a:lnTo>
                  <a:pt x="1536382" y="1170123"/>
                </a:lnTo>
                <a:lnTo>
                  <a:pt x="1496403" y="1182516"/>
                </a:lnTo>
                <a:lnTo>
                  <a:pt x="1455059" y="1191572"/>
                </a:lnTo>
                <a:lnTo>
                  <a:pt x="1412509" y="1197125"/>
                </a:lnTo>
                <a:lnTo>
                  <a:pt x="1368911" y="1199013"/>
                </a:lnTo>
                <a:close/>
              </a:path>
              <a:path w="1864359" h="1744345">
                <a:moveTo>
                  <a:pt x="327678" y="975206"/>
                </a:moveTo>
                <a:lnTo>
                  <a:pt x="218448" y="975206"/>
                </a:lnTo>
                <a:lnTo>
                  <a:pt x="218448" y="554360"/>
                </a:lnTo>
                <a:lnTo>
                  <a:pt x="327678" y="554360"/>
                </a:lnTo>
                <a:lnTo>
                  <a:pt x="327678" y="975206"/>
                </a:lnTo>
                <a:close/>
              </a:path>
              <a:path w="1864359" h="1744345">
                <a:moveTo>
                  <a:pt x="1784556" y="974163"/>
                </a:moveTo>
                <a:lnTo>
                  <a:pt x="1645618" y="974163"/>
                </a:lnTo>
                <a:lnTo>
                  <a:pt x="1677168" y="937783"/>
                </a:lnTo>
                <a:lnTo>
                  <a:pt x="1703964" y="897670"/>
                </a:lnTo>
                <a:lnTo>
                  <a:pt x="1725585" y="854206"/>
                </a:lnTo>
                <a:lnTo>
                  <a:pt x="1741543" y="807972"/>
                </a:lnTo>
                <a:lnTo>
                  <a:pt x="1751398" y="759499"/>
                </a:lnTo>
                <a:lnTo>
                  <a:pt x="1754848" y="708520"/>
                </a:lnTo>
                <a:lnTo>
                  <a:pt x="1746719" y="657621"/>
                </a:lnTo>
                <a:lnTo>
                  <a:pt x="1724069" y="613240"/>
                </a:lnTo>
                <a:lnTo>
                  <a:pt x="1689501" y="577959"/>
                </a:lnTo>
                <a:lnTo>
                  <a:pt x="1645618" y="554360"/>
                </a:lnTo>
                <a:lnTo>
                  <a:pt x="1814893" y="554360"/>
                </a:lnTo>
                <a:lnTo>
                  <a:pt x="1827769" y="572866"/>
                </a:lnTo>
                <a:lnTo>
                  <a:pt x="1847438" y="614832"/>
                </a:lnTo>
                <a:lnTo>
                  <a:pt x="1859785" y="660297"/>
                </a:lnTo>
                <a:lnTo>
                  <a:pt x="1864066" y="708520"/>
                </a:lnTo>
                <a:lnTo>
                  <a:pt x="1861579" y="757165"/>
                </a:lnTo>
                <a:lnTo>
                  <a:pt x="1853992" y="807240"/>
                </a:lnTo>
                <a:lnTo>
                  <a:pt x="1841775" y="854206"/>
                </a:lnTo>
                <a:lnTo>
                  <a:pt x="1825105" y="899244"/>
                </a:lnTo>
                <a:lnTo>
                  <a:pt x="1804234" y="942107"/>
                </a:lnTo>
                <a:lnTo>
                  <a:pt x="1784556" y="974163"/>
                </a:lnTo>
                <a:close/>
              </a:path>
              <a:path w="1864359" h="1744345">
                <a:moveTo>
                  <a:pt x="1314305" y="1089996"/>
                </a:moveTo>
                <a:lnTo>
                  <a:pt x="549755" y="1089996"/>
                </a:lnTo>
                <a:lnTo>
                  <a:pt x="549755" y="981009"/>
                </a:lnTo>
                <a:lnTo>
                  <a:pt x="1314305" y="981009"/>
                </a:lnTo>
                <a:lnTo>
                  <a:pt x="1314305" y="1089996"/>
                </a:lnTo>
                <a:close/>
              </a:path>
              <a:path w="1864359" h="1744345">
                <a:moveTo>
                  <a:pt x="1645618" y="1635033"/>
                </a:moveTo>
                <a:lnTo>
                  <a:pt x="1536382" y="1635033"/>
                </a:lnTo>
                <a:lnTo>
                  <a:pt x="1536382" y="1170123"/>
                </a:lnTo>
                <a:lnTo>
                  <a:pt x="1645618" y="1170123"/>
                </a:lnTo>
                <a:lnTo>
                  <a:pt x="1645618" y="1635033"/>
                </a:lnTo>
                <a:close/>
              </a:path>
              <a:path w="1864359" h="1744345">
                <a:moveTo>
                  <a:pt x="658967" y="1199013"/>
                </a:moveTo>
                <a:lnTo>
                  <a:pt x="491514" y="1199013"/>
                </a:lnTo>
                <a:lnTo>
                  <a:pt x="447479" y="1197125"/>
                </a:lnTo>
                <a:lnTo>
                  <a:pt x="448426" y="1197125"/>
                </a:lnTo>
                <a:lnTo>
                  <a:pt x="407284" y="1191805"/>
                </a:lnTo>
                <a:lnTo>
                  <a:pt x="366828" y="1183017"/>
                </a:lnTo>
                <a:lnTo>
                  <a:pt x="327678" y="1170970"/>
                </a:lnTo>
                <a:lnTo>
                  <a:pt x="658967" y="1170970"/>
                </a:lnTo>
                <a:lnTo>
                  <a:pt x="658967" y="1199013"/>
                </a:lnTo>
                <a:close/>
              </a:path>
              <a:path w="1864359" h="1744345">
                <a:moveTo>
                  <a:pt x="1314305" y="1308030"/>
                </a:moveTo>
                <a:lnTo>
                  <a:pt x="549755" y="1308030"/>
                </a:lnTo>
                <a:lnTo>
                  <a:pt x="549755" y="1199013"/>
                </a:lnTo>
                <a:lnTo>
                  <a:pt x="1314305" y="1199013"/>
                </a:lnTo>
                <a:lnTo>
                  <a:pt x="1314305" y="1308030"/>
                </a:lnTo>
                <a:close/>
              </a:path>
            </a:pathLst>
          </a:custGeom>
          <a:solidFill>
            <a:srgbClr val="000000"/>
          </a:solidFill>
        </p:spPr>
        <p:txBody>
          <a:bodyPr wrap="square" lIns="0" tIns="0" rIns="0" bIns="0" rtlCol="0"/>
          <a:lstStyle/>
          <a:p>
            <a:endParaRPr>
              <a:latin typeface="Grammarsaurus" pitchFamily="2" charset="0"/>
            </a:endParaRPr>
          </a:p>
        </p:txBody>
      </p:sp>
      <p:sp>
        <p:nvSpPr>
          <p:cNvPr id="21" name="object 21"/>
          <p:cNvSpPr txBox="1"/>
          <p:nvPr/>
        </p:nvSpPr>
        <p:spPr>
          <a:xfrm>
            <a:off x="7493405" y="5567109"/>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wiitthh</a:t>
            </a:r>
            <a:endParaRPr sz="100">
              <a:latin typeface="Grammarsaurus" pitchFamily="2" charset="0"/>
              <a:cs typeface="Arial"/>
            </a:endParaRPr>
          </a:p>
        </p:txBody>
      </p:sp>
      <p:sp>
        <p:nvSpPr>
          <p:cNvPr id="23" name="object 6">
            <a:extLst>
              <a:ext uri="{FF2B5EF4-FFF2-40B4-BE49-F238E27FC236}">
                <a16:creationId xmlns:a16="http://schemas.microsoft.com/office/drawing/2014/main" id="{35DFFCA7-BF0A-C73B-A6C9-BF89DAC9DD0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392001" y="464458"/>
              <a:ext cx="137820" cy="137820"/>
            </a:xfrm>
            <a:prstGeom prst="rect">
              <a:avLst/>
            </a:prstGeom>
          </p:spPr>
        </p:pic>
        <p:sp>
          <p:nvSpPr>
            <p:cNvPr id="8" name="object 8"/>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endParaRPr>
                <a:latin typeface="Grammarsaurus" pitchFamily="2" charset="0"/>
              </a:endParaRPr>
            </a:p>
          </p:txBody>
        </p:sp>
        <p:sp>
          <p:nvSpPr>
            <p:cNvPr id="9" name="object 9"/>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7375828" y="5417715"/>
              <a:ext cx="291115" cy="287020"/>
            </a:xfrm>
            <a:prstGeom prst="rect">
              <a:avLst/>
            </a:prstGeom>
          </p:spPr>
        </p:pic>
        <p:sp>
          <p:nvSpPr>
            <p:cNvPr id="11" name="object 11"/>
            <p:cNvSpPr/>
            <p:nvPr/>
          </p:nvSpPr>
          <p:spPr>
            <a:xfrm>
              <a:off x="5336126" y="1303540"/>
              <a:ext cx="1520190" cy="948055"/>
            </a:xfrm>
            <a:custGeom>
              <a:avLst/>
              <a:gdLst/>
              <a:ahLst/>
              <a:cxnLst/>
              <a:rect l="l" t="t" r="r" b="b"/>
              <a:pathLst>
                <a:path w="1520190" h="948055">
                  <a:moveTo>
                    <a:pt x="1348706" y="947679"/>
                  </a:moveTo>
                  <a:lnTo>
                    <a:pt x="171052" y="947679"/>
                  </a:lnTo>
                  <a:lnTo>
                    <a:pt x="125581" y="941582"/>
                  </a:lnTo>
                  <a:lnTo>
                    <a:pt x="84721" y="924374"/>
                  </a:lnTo>
                  <a:lnTo>
                    <a:pt x="50101" y="897682"/>
                  </a:lnTo>
                  <a:lnTo>
                    <a:pt x="23354" y="863133"/>
                  </a:lnTo>
                  <a:lnTo>
                    <a:pt x="6110" y="822354"/>
                  </a:lnTo>
                  <a:lnTo>
                    <a:pt x="0" y="776970"/>
                  </a:lnTo>
                  <a:lnTo>
                    <a:pt x="0" y="170709"/>
                  </a:lnTo>
                  <a:lnTo>
                    <a:pt x="6110" y="125329"/>
                  </a:lnTo>
                  <a:lnTo>
                    <a:pt x="23354" y="84551"/>
                  </a:lnTo>
                  <a:lnTo>
                    <a:pt x="50101" y="50001"/>
                  </a:lnTo>
                  <a:lnTo>
                    <a:pt x="84721" y="23307"/>
                  </a:lnTo>
                  <a:lnTo>
                    <a:pt x="125581" y="6098"/>
                  </a:lnTo>
                  <a:lnTo>
                    <a:pt x="171052" y="0"/>
                  </a:lnTo>
                  <a:lnTo>
                    <a:pt x="1348706" y="0"/>
                  </a:lnTo>
                  <a:lnTo>
                    <a:pt x="1394185" y="6098"/>
                  </a:lnTo>
                  <a:lnTo>
                    <a:pt x="1435048" y="23307"/>
                  </a:lnTo>
                  <a:lnTo>
                    <a:pt x="1469665" y="50001"/>
                  </a:lnTo>
                  <a:lnTo>
                    <a:pt x="1496409" y="84551"/>
                  </a:lnTo>
                  <a:lnTo>
                    <a:pt x="1513649" y="125329"/>
                  </a:lnTo>
                  <a:lnTo>
                    <a:pt x="1519758" y="170709"/>
                  </a:lnTo>
                  <a:lnTo>
                    <a:pt x="1519758" y="776970"/>
                  </a:lnTo>
                  <a:lnTo>
                    <a:pt x="1513649" y="822354"/>
                  </a:lnTo>
                  <a:lnTo>
                    <a:pt x="1496409" y="863133"/>
                  </a:lnTo>
                  <a:lnTo>
                    <a:pt x="1469665" y="897682"/>
                  </a:lnTo>
                  <a:lnTo>
                    <a:pt x="1435048" y="924374"/>
                  </a:lnTo>
                  <a:lnTo>
                    <a:pt x="1394185" y="941582"/>
                  </a:lnTo>
                  <a:lnTo>
                    <a:pt x="1348706" y="947679"/>
                  </a:lnTo>
                  <a:close/>
                </a:path>
              </a:pathLst>
            </a:custGeom>
            <a:solidFill>
              <a:srgbClr val="B87355"/>
            </a:solidFill>
          </p:spPr>
          <p:txBody>
            <a:bodyPr wrap="square" lIns="0" tIns="0" rIns="0" bIns="0" rtlCol="0"/>
            <a:lstStyle/>
            <a:p>
              <a:endParaRPr>
                <a:latin typeface="Grammarsaurus" pitchFamily="2" charset="0"/>
              </a:endParaRPr>
            </a:p>
          </p:txBody>
        </p:sp>
      </p:grpSp>
      <p:sp>
        <p:nvSpPr>
          <p:cNvPr id="12" name="object 12"/>
          <p:cNvSpPr txBox="1">
            <a:spLocks noGrp="1"/>
          </p:cNvSpPr>
          <p:nvPr>
            <p:ph type="title"/>
          </p:nvPr>
        </p:nvSpPr>
        <p:spPr>
          <a:xfrm>
            <a:off x="5336126"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per-</a:t>
            </a:r>
            <a:endParaRPr sz="4350" dirty="0">
              <a:latin typeface="Grammarsaurus" pitchFamily="2" charset="0"/>
              <a:cs typeface="Arial"/>
            </a:endParaRPr>
          </a:p>
        </p:txBody>
      </p:sp>
      <p:grpSp>
        <p:nvGrpSpPr>
          <p:cNvPr id="13" name="object 13"/>
          <p:cNvGrpSpPr/>
          <p:nvPr/>
        </p:nvGrpSpPr>
        <p:grpSpPr>
          <a:xfrm>
            <a:off x="4546737" y="5243919"/>
            <a:ext cx="107950" cy="421640"/>
            <a:chOff x="4546737" y="5243919"/>
            <a:chExt cx="107950" cy="421640"/>
          </a:xfrm>
        </p:grpSpPr>
        <p:sp>
          <p:nvSpPr>
            <p:cNvPr id="14" name="object 14"/>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endParaRPr>
                <a:latin typeface="Grammarsaurus" pitchFamily="2" charset="0"/>
              </a:endParaRPr>
            </a:p>
          </p:txBody>
        </p:sp>
        <p:sp>
          <p:nvSpPr>
            <p:cNvPr id="15" name="object 15"/>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endParaRPr>
                <a:latin typeface="Grammarsaurus" pitchFamily="2" charset="0"/>
              </a:endParaRPr>
            </a:p>
          </p:txBody>
        </p:sp>
        <p:sp>
          <p:nvSpPr>
            <p:cNvPr id="16" name="object 16"/>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endParaRPr>
                <a:latin typeface="Grammarsaurus" pitchFamily="2" charset="0"/>
              </a:endParaRPr>
            </a:p>
          </p:txBody>
        </p:sp>
      </p:grpSp>
      <p:sp>
        <p:nvSpPr>
          <p:cNvPr id="18" name="object 18"/>
          <p:cNvSpPr txBox="1"/>
          <p:nvPr/>
        </p:nvSpPr>
        <p:spPr>
          <a:xfrm>
            <a:off x="5265594" y="4487327"/>
            <a:ext cx="2059193" cy="1224694"/>
          </a:xfrm>
          <a:prstGeom prst="rect">
            <a:avLst/>
          </a:prstGeom>
        </p:spPr>
        <p:txBody>
          <a:bodyPr vert="horz" wrap="square" lIns="0" tIns="82550" rIns="0" bIns="0" rtlCol="0">
            <a:spAutoFit/>
          </a:bodyPr>
          <a:lstStyle/>
          <a:p>
            <a:pPr marL="44450" marR="5080" indent="-32384" algn="just">
              <a:lnSpc>
                <a:spcPts val="2670"/>
              </a:lnSpc>
              <a:spcBef>
                <a:spcPts val="650"/>
              </a:spcBef>
            </a:pPr>
            <a:r>
              <a:rPr sz="2650" b="1" dirty="0">
                <a:latin typeface="Grammarsaurus" pitchFamily="2" charset="0"/>
                <a:cs typeface="Arial"/>
              </a:rPr>
              <a:t>completely, thoroughly or through</a:t>
            </a:r>
            <a:endParaRPr sz="2650" dirty="0">
              <a:latin typeface="Grammarsaurus" pitchFamily="2" charset="0"/>
              <a:cs typeface="Arial"/>
            </a:endParaRPr>
          </a:p>
          <a:p>
            <a:pPr marL="605155">
              <a:lnSpc>
                <a:spcPct val="100000"/>
              </a:lnSpc>
              <a:spcBef>
                <a:spcPts val="160"/>
              </a:spcBef>
            </a:pPr>
            <a:r>
              <a:rPr sz="500" dirty="0">
                <a:latin typeface="Grammarsaurus" pitchFamily="2" charset="0"/>
                <a:cs typeface="Arial MT"/>
              </a:rPr>
              <a:t>grammarsaurus.co.uk</a:t>
            </a:r>
          </a:p>
        </p:txBody>
      </p:sp>
      <p:grpSp>
        <p:nvGrpSpPr>
          <p:cNvPr id="19" name="object 19"/>
          <p:cNvGrpSpPr/>
          <p:nvPr/>
        </p:nvGrpSpPr>
        <p:grpSpPr>
          <a:xfrm>
            <a:off x="5229727" y="2444074"/>
            <a:ext cx="1579880" cy="3253104"/>
            <a:chOff x="5229727" y="2444074"/>
            <a:chExt cx="1579880" cy="3253104"/>
          </a:xfrm>
        </p:grpSpPr>
        <p:pic>
          <p:nvPicPr>
            <p:cNvPr id="20" name="object 20"/>
            <p:cNvPicPr/>
            <p:nvPr/>
          </p:nvPicPr>
          <p:blipFill>
            <a:blip r:embed="rId5" cstate="print"/>
            <a:stretch>
              <a:fillRect/>
            </a:stretch>
          </p:blipFill>
          <p:spPr>
            <a:xfrm>
              <a:off x="5755331" y="5611432"/>
              <a:ext cx="85419" cy="85218"/>
            </a:xfrm>
            <a:prstGeom prst="rect">
              <a:avLst/>
            </a:prstGeom>
          </p:spPr>
        </p:pic>
        <p:sp>
          <p:nvSpPr>
            <p:cNvPr id="21" name="object 21"/>
            <p:cNvSpPr/>
            <p:nvPr/>
          </p:nvSpPr>
          <p:spPr>
            <a:xfrm>
              <a:off x="5229720" y="2444076"/>
              <a:ext cx="1579880" cy="1992630"/>
            </a:xfrm>
            <a:custGeom>
              <a:avLst/>
              <a:gdLst/>
              <a:ahLst/>
              <a:cxnLst/>
              <a:rect l="l" t="t" r="r" b="b"/>
              <a:pathLst>
                <a:path w="1579879" h="1992629">
                  <a:moveTo>
                    <a:pt x="1261325" y="994371"/>
                  </a:moveTo>
                  <a:lnTo>
                    <a:pt x="1242783" y="952995"/>
                  </a:lnTo>
                  <a:lnTo>
                    <a:pt x="1015276" y="725995"/>
                  </a:lnTo>
                  <a:lnTo>
                    <a:pt x="971765" y="707745"/>
                  </a:lnTo>
                  <a:lnTo>
                    <a:pt x="959650" y="708964"/>
                  </a:lnTo>
                  <a:lnTo>
                    <a:pt x="921105" y="735901"/>
                  </a:lnTo>
                  <a:lnTo>
                    <a:pt x="911009" y="770724"/>
                  </a:lnTo>
                  <a:lnTo>
                    <a:pt x="912406" y="782421"/>
                  </a:lnTo>
                  <a:lnTo>
                    <a:pt x="916012" y="793369"/>
                  </a:lnTo>
                  <a:lnTo>
                    <a:pt x="921753" y="803351"/>
                  </a:lnTo>
                  <a:lnTo>
                    <a:pt x="929487" y="812126"/>
                  </a:lnTo>
                  <a:lnTo>
                    <a:pt x="1052601" y="935037"/>
                  </a:lnTo>
                  <a:lnTo>
                    <a:pt x="749668" y="935037"/>
                  </a:lnTo>
                  <a:lnTo>
                    <a:pt x="742340" y="967003"/>
                  </a:lnTo>
                  <a:lnTo>
                    <a:pt x="739889" y="990396"/>
                  </a:lnTo>
                  <a:lnTo>
                    <a:pt x="742340" y="1016685"/>
                  </a:lnTo>
                  <a:lnTo>
                    <a:pt x="749668" y="1057351"/>
                  </a:lnTo>
                  <a:lnTo>
                    <a:pt x="1052601" y="1057351"/>
                  </a:lnTo>
                  <a:lnTo>
                    <a:pt x="929233" y="1180528"/>
                  </a:lnTo>
                  <a:lnTo>
                    <a:pt x="921296" y="1190244"/>
                  </a:lnTo>
                  <a:lnTo>
                    <a:pt x="915504" y="1201204"/>
                  </a:lnTo>
                  <a:lnTo>
                    <a:pt x="912025" y="1213027"/>
                  </a:lnTo>
                  <a:lnTo>
                    <a:pt x="911009" y="1225321"/>
                  </a:lnTo>
                  <a:lnTo>
                    <a:pt x="912406" y="1237005"/>
                  </a:lnTo>
                  <a:lnTo>
                    <a:pt x="938847" y="1274267"/>
                  </a:lnTo>
                  <a:lnTo>
                    <a:pt x="972261" y="1284655"/>
                  </a:lnTo>
                  <a:lnTo>
                    <a:pt x="983945" y="1283411"/>
                  </a:lnTo>
                  <a:lnTo>
                    <a:pt x="1243037" y="1039164"/>
                  </a:lnTo>
                  <a:lnTo>
                    <a:pt x="1260271" y="1006665"/>
                  </a:lnTo>
                  <a:lnTo>
                    <a:pt x="1261325" y="994371"/>
                  </a:lnTo>
                  <a:close/>
                </a:path>
                <a:path w="1579879" h="1992629">
                  <a:moveTo>
                    <a:pt x="1579460" y="996238"/>
                  </a:moveTo>
                  <a:lnTo>
                    <a:pt x="1578470" y="932332"/>
                  </a:lnTo>
                  <a:lnTo>
                    <a:pt x="1575536" y="869607"/>
                  </a:lnTo>
                  <a:lnTo>
                    <a:pt x="1570710" y="808177"/>
                  </a:lnTo>
                  <a:lnTo>
                    <a:pt x="1564055" y="748144"/>
                  </a:lnTo>
                  <a:lnTo>
                    <a:pt x="1555623" y="689622"/>
                  </a:lnTo>
                  <a:lnTo>
                    <a:pt x="1545475" y="632714"/>
                  </a:lnTo>
                  <a:lnTo>
                    <a:pt x="1533664" y="577519"/>
                  </a:lnTo>
                  <a:lnTo>
                    <a:pt x="1520240" y="524167"/>
                  </a:lnTo>
                  <a:lnTo>
                    <a:pt x="1505267" y="472744"/>
                  </a:lnTo>
                  <a:lnTo>
                    <a:pt x="1488782" y="423379"/>
                  </a:lnTo>
                  <a:lnTo>
                    <a:pt x="1474063" y="384606"/>
                  </a:lnTo>
                  <a:lnTo>
                    <a:pt x="1474063" y="996238"/>
                  </a:lnTo>
                  <a:lnTo>
                    <a:pt x="1473238" y="1052626"/>
                  </a:lnTo>
                  <a:lnTo>
                    <a:pt x="1470837" y="1107706"/>
                  </a:lnTo>
                  <a:lnTo>
                    <a:pt x="1466824" y="1162342"/>
                  </a:lnTo>
                  <a:lnTo>
                    <a:pt x="1461249" y="1216075"/>
                  </a:lnTo>
                  <a:lnTo>
                    <a:pt x="1454137" y="1268793"/>
                  </a:lnTo>
                  <a:lnTo>
                    <a:pt x="1445514" y="1320393"/>
                  </a:lnTo>
                  <a:lnTo>
                    <a:pt x="1435392" y="1370749"/>
                  </a:lnTo>
                  <a:lnTo>
                    <a:pt x="1423809" y="1419758"/>
                  </a:lnTo>
                  <a:lnTo>
                    <a:pt x="1410766" y="1467294"/>
                  </a:lnTo>
                  <a:lnTo>
                    <a:pt x="1396314" y="1513243"/>
                  </a:lnTo>
                  <a:lnTo>
                    <a:pt x="1380451" y="1557502"/>
                  </a:lnTo>
                  <a:lnTo>
                    <a:pt x="1363230" y="1599933"/>
                  </a:lnTo>
                  <a:lnTo>
                    <a:pt x="1344637" y="1640446"/>
                  </a:lnTo>
                  <a:lnTo>
                    <a:pt x="1314856" y="1696097"/>
                  </a:lnTo>
                  <a:lnTo>
                    <a:pt x="1283068" y="1745195"/>
                  </a:lnTo>
                  <a:lnTo>
                    <a:pt x="1249553" y="1787499"/>
                  </a:lnTo>
                  <a:lnTo>
                    <a:pt x="1214628" y="1822704"/>
                  </a:lnTo>
                  <a:lnTo>
                    <a:pt x="1178585" y="1850555"/>
                  </a:lnTo>
                  <a:lnTo>
                    <a:pt x="1141742" y="1870786"/>
                  </a:lnTo>
                  <a:lnTo>
                    <a:pt x="1104404" y="1883117"/>
                  </a:lnTo>
                  <a:lnTo>
                    <a:pt x="1066850" y="1887296"/>
                  </a:lnTo>
                  <a:lnTo>
                    <a:pt x="1029296" y="1883117"/>
                  </a:lnTo>
                  <a:lnTo>
                    <a:pt x="991933" y="1870786"/>
                  </a:lnTo>
                  <a:lnTo>
                    <a:pt x="955078" y="1850555"/>
                  </a:lnTo>
                  <a:lnTo>
                    <a:pt x="919035" y="1822704"/>
                  </a:lnTo>
                  <a:lnTo>
                    <a:pt x="884097" y="1787499"/>
                  </a:lnTo>
                  <a:lnTo>
                    <a:pt x="850582" y="1745195"/>
                  </a:lnTo>
                  <a:lnTo>
                    <a:pt x="818794" y="1696097"/>
                  </a:lnTo>
                  <a:lnTo>
                    <a:pt x="789012" y="1640446"/>
                  </a:lnTo>
                  <a:lnTo>
                    <a:pt x="770559" y="1600250"/>
                  </a:lnTo>
                  <a:lnTo>
                    <a:pt x="770432" y="1599933"/>
                  </a:lnTo>
                  <a:lnTo>
                    <a:pt x="753452" y="1558150"/>
                  </a:lnTo>
                  <a:lnTo>
                    <a:pt x="737692" y="1514271"/>
                  </a:lnTo>
                  <a:lnTo>
                    <a:pt x="723303" y="1468704"/>
                  </a:lnTo>
                  <a:lnTo>
                    <a:pt x="723188" y="1468272"/>
                  </a:lnTo>
                  <a:lnTo>
                    <a:pt x="710323" y="1421574"/>
                  </a:lnTo>
                  <a:lnTo>
                    <a:pt x="698754" y="1373009"/>
                  </a:lnTo>
                  <a:lnTo>
                    <a:pt x="688644" y="1323086"/>
                  </a:lnTo>
                  <a:lnTo>
                    <a:pt x="679996" y="1271943"/>
                  </a:lnTo>
                  <a:lnTo>
                    <a:pt x="672846" y="1219682"/>
                  </a:lnTo>
                  <a:lnTo>
                    <a:pt x="667207" y="1166431"/>
                  </a:lnTo>
                  <a:lnTo>
                    <a:pt x="663117" y="1112278"/>
                  </a:lnTo>
                  <a:lnTo>
                    <a:pt x="660577" y="1057351"/>
                  </a:lnTo>
                  <a:lnTo>
                    <a:pt x="660082" y="1039647"/>
                  </a:lnTo>
                  <a:lnTo>
                    <a:pt x="659815" y="1026883"/>
                  </a:lnTo>
                  <a:lnTo>
                    <a:pt x="659815" y="965530"/>
                  </a:lnTo>
                  <a:lnTo>
                    <a:pt x="660133" y="950252"/>
                  </a:lnTo>
                  <a:lnTo>
                    <a:pt x="663117" y="880122"/>
                  </a:lnTo>
                  <a:lnTo>
                    <a:pt x="667207" y="825969"/>
                  </a:lnTo>
                  <a:lnTo>
                    <a:pt x="672846" y="772706"/>
                  </a:lnTo>
                  <a:lnTo>
                    <a:pt x="679996" y="720458"/>
                  </a:lnTo>
                  <a:lnTo>
                    <a:pt x="688644" y="669315"/>
                  </a:lnTo>
                  <a:lnTo>
                    <a:pt x="698754" y="619391"/>
                  </a:lnTo>
                  <a:lnTo>
                    <a:pt x="710323" y="570814"/>
                  </a:lnTo>
                  <a:lnTo>
                    <a:pt x="723303" y="523697"/>
                  </a:lnTo>
                  <a:lnTo>
                    <a:pt x="737692" y="478129"/>
                  </a:lnTo>
                  <a:lnTo>
                    <a:pt x="753452" y="434251"/>
                  </a:lnTo>
                  <a:lnTo>
                    <a:pt x="770559" y="392150"/>
                  </a:lnTo>
                  <a:lnTo>
                    <a:pt x="789012" y="351955"/>
                  </a:lnTo>
                  <a:lnTo>
                    <a:pt x="818794" y="296329"/>
                  </a:lnTo>
                  <a:lnTo>
                    <a:pt x="850582" y="247230"/>
                  </a:lnTo>
                  <a:lnTo>
                    <a:pt x="884097" y="204952"/>
                  </a:lnTo>
                  <a:lnTo>
                    <a:pt x="919035" y="169760"/>
                  </a:lnTo>
                  <a:lnTo>
                    <a:pt x="955078" y="141909"/>
                  </a:lnTo>
                  <a:lnTo>
                    <a:pt x="991933" y="121678"/>
                  </a:lnTo>
                  <a:lnTo>
                    <a:pt x="1029296" y="109347"/>
                  </a:lnTo>
                  <a:lnTo>
                    <a:pt x="1066850" y="105181"/>
                  </a:lnTo>
                  <a:lnTo>
                    <a:pt x="1104404" y="109347"/>
                  </a:lnTo>
                  <a:lnTo>
                    <a:pt x="1141742" y="121678"/>
                  </a:lnTo>
                  <a:lnTo>
                    <a:pt x="1178585" y="141909"/>
                  </a:lnTo>
                  <a:lnTo>
                    <a:pt x="1214628" y="169760"/>
                  </a:lnTo>
                  <a:lnTo>
                    <a:pt x="1249553" y="204952"/>
                  </a:lnTo>
                  <a:lnTo>
                    <a:pt x="1283068" y="247230"/>
                  </a:lnTo>
                  <a:lnTo>
                    <a:pt x="1314856" y="296329"/>
                  </a:lnTo>
                  <a:lnTo>
                    <a:pt x="1344637" y="351955"/>
                  </a:lnTo>
                  <a:lnTo>
                    <a:pt x="1363230" y="392468"/>
                  </a:lnTo>
                  <a:lnTo>
                    <a:pt x="1380451" y="434911"/>
                  </a:lnTo>
                  <a:lnTo>
                    <a:pt x="1396314" y="479158"/>
                  </a:lnTo>
                  <a:lnTo>
                    <a:pt x="1410766" y="525119"/>
                  </a:lnTo>
                  <a:lnTo>
                    <a:pt x="1423809" y="572668"/>
                  </a:lnTo>
                  <a:lnTo>
                    <a:pt x="1435392" y="621677"/>
                  </a:lnTo>
                  <a:lnTo>
                    <a:pt x="1445514" y="672045"/>
                  </a:lnTo>
                  <a:lnTo>
                    <a:pt x="1454137" y="723646"/>
                  </a:lnTo>
                  <a:lnTo>
                    <a:pt x="1461249" y="776376"/>
                  </a:lnTo>
                  <a:lnTo>
                    <a:pt x="1466824" y="830122"/>
                  </a:lnTo>
                  <a:lnTo>
                    <a:pt x="1470837" y="884758"/>
                  </a:lnTo>
                  <a:lnTo>
                    <a:pt x="1473250" y="940168"/>
                  </a:lnTo>
                  <a:lnTo>
                    <a:pt x="1474063" y="996238"/>
                  </a:lnTo>
                  <a:lnTo>
                    <a:pt x="1474063" y="384606"/>
                  </a:lnTo>
                  <a:lnTo>
                    <a:pt x="1451559" y="331203"/>
                  </a:lnTo>
                  <a:lnTo>
                    <a:pt x="1430921" y="288620"/>
                  </a:lnTo>
                  <a:lnTo>
                    <a:pt x="1409014" y="248526"/>
                  </a:lnTo>
                  <a:lnTo>
                    <a:pt x="1385887" y="211010"/>
                  </a:lnTo>
                  <a:lnTo>
                    <a:pt x="1361592" y="176187"/>
                  </a:lnTo>
                  <a:lnTo>
                    <a:pt x="1336179" y="144170"/>
                  </a:lnTo>
                  <a:lnTo>
                    <a:pt x="1309725" y="115062"/>
                  </a:lnTo>
                  <a:lnTo>
                    <a:pt x="1299324" y="105181"/>
                  </a:lnTo>
                  <a:lnTo>
                    <a:pt x="1282280" y="88976"/>
                  </a:lnTo>
                  <a:lnTo>
                    <a:pt x="1224597" y="46304"/>
                  </a:lnTo>
                  <a:lnTo>
                    <a:pt x="1163599" y="16992"/>
                  </a:lnTo>
                  <a:lnTo>
                    <a:pt x="1099731" y="1930"/>
                  </a:lnTo>
                  <a:lnTo>
                    <a:pt x="1066850" y="0"/>
                  </a:lnTo>
                  <a:lnTo>
                    <a:pt x="1034034" y="1930"/>
                  </a:lnTo>
                  <a:lnTo>
                    <a:pt x="970127" y="16992"/>
                  </a:lnTo>
                  <a:lnTo>
                    <a:pt x="908837" y="46456"/>
                  </a:lnTo>
                  <a:lnTo>
                    <a:pt x="851077" y="89281"/>
                  </a:lnTo>
                  <a:lnTo>
                    <a:pt x="797102" y="144653"/>
                  </a:lnTo>
                  <a:lnTo>
                    <a:pt x="771664" y="176771"/>
                  </a:lnTo>
                  <a:lnTo>
                    <a:pt x="747344" y="211696"/>
                  </a:lnTo>
                  <a:lnTo>
                    <a:pt x="724204" y="249326"/>
                  </a:lnTo>
                  <a:lnTo>
                    <a:pt x="702284" y="289547"/>
                  </a:lnTo>
                  <a:lnTo>
                    <a:pt x="681647" y="332257"/>
                  </a:lnTo>
                  <a:lnTo>
                    <a:pt x="662343" y="377355"/>
                  </a:lnTo>
                  <a:lnTo>
                    <a:pt x="644423" y="424700"/>
                  </a:lnTo>
                  <a:lnTo>
                    <a:pt x="627964" y="474218"/>
                  </a:lnTo>
                  <a:lnTo>
                    <a:pt x="613016" y="525792"/>
                  </a:lnTo>
                  <a:lnTo>
                    <a:pt x="599617" y="579297"/>
                  </a:lnTo>
                  <a:lnTo>
                    <a:pt x="587844" y="634631"/>
                  </a:lnTo>
                  <a:lnTo>
                    <a:pt x="577748" y="691705"/>
                  </a:lnTo>
                  <a:lnTo>
                    <a:pt x="569379" y="750392"/>
                  </a:lnTo>
                  <a:lnTo>
                    <a:pt x="562787" y="810577"/>
                  </a:lnTo>
                  <a:lnTo>
                    <a:pt x="558038" y="872172"/>
                  </a:lnTo>
                  <a:lnTo>
                    <a:pt x="555193" y="935050"/>
                  </a:lnTo>
                  <a:lnTo>
                    <a:pt x="61315" y="935050"/>
                  </a:lnTo>
                  <a:lnTo>
                    <a:pt x="37223" y="939774"/>
                  </a:lnTo>
                  <a:lnTo>
                    <a:pt x="17754" y="952766"/>
                  </a:lnTo>
                  <a:lnTo>
                    <a:pt x="4737" y="972185"/>
                  </a:lnTo>
                  <a:lnTo>
                    <a:pt x="0" y="996238"/>
                  </a:lnTo>
                  <a:lnTo>
                    <a:pt x="4737" y="1020241"/>
                  </a:lnTo>
                  <a:lnTo>
                    <a:pt x="17754" y="1039647"/>
                  </a:lnTo>
                  <a:lnTo>
                    <a:pt x="37223" y="1052626"/>
                  </a:lnTo>
                  <a:lnTo>
                    <a:pt x="61315" y="1057351"/>
                  </a:lnTo>
                  <a:lnTo>
                    <a:pt x="555193" y="1057351"/>
                  </a:lnTo>
                  <a:lnTo>
                    <a:pt x="555320" y="1060132"/>
                  </a:lnTo>
                  <a:lnTo>
                    <a:pt x="558038" y="1120228"/>
                  </a:lnTo>
                  <a:lnTo>
                    <a:pt x="562787" y="1181823"/>
                  </a:lnTo>
                  <a:lnTo>
                    <a:pt x="569379" y="1242021"/>
                  </a:lnTo>
                  <a:lnTo>
                    <a:pt x="577748" y="1300695"/>
                  </a:lnTo>
                  <a:lnTo>
                    <a:pt x="587844" y="1357769"/>
                  </a:lnTo>
                  <a:lnTo>
                    <a:pt x="599617" y="1413116"/>
                  </a:lnTo>
                  <a:lnTo>
                    <a:pt x="613016" y="1466621"/>
                  </a:lnTo>
                  <a:lnTo>
                    <a:pt x="627964" y="1518196"/>
                  </a:lnTo>
                  <a:lnTo>
                    <a:pt x="644423" y="1567713"/>
                  </a:lnTo>
                  <a:lnTo>
                    <a:pt x="662343" y="1615071"/>
                  </a:lnTo>
                  <a:lnTo>
                    <a:pt x="681647" y="1660169"/>
                  </a:lnTo>
                  <a:lnTo>
                    <a:pt x="702284" y="1702879"/>
                  </a:lnTo>
                  <a:lnTo>
                    <a:pt x="724204" y="1743113"/>
                  </a:lnTo>
                  <a:lnTo>
                    <a:pt x="747344" y="1780743"/>
                  </a:lnTo>
                  <a:lnTo>
                    <a:pt x="771664" y="1815680"/>
                  </a:lnTo>
                  <a:lnTo>
                    <a:pt x="797102" y="1847799"/>
                  </a:lnTo>
                  <a:lnTo>
                    <a:pt x="823582" y="1876996"/>
                  </a:lnTo>
                  <a:lnTo>
                    <a:pt x="879513" y="1926209"/>
                  </a:lnTo>
                  <a:lnTo>
                    <a:pt x="938999" y="1962442"/>
                  </a:lnTo>
                  <a:lnTo>
                    <a:pt x="1001598" y="1984806"/>
                  </a:lnTo>
                  <a:lnTo>
                    <a:pt x="1066850" y="1992464"/>
                  </a:lnTo>
                  <a:lnTo>
                    <a:pt x="1099769" y="1990534"/>
                  </a:lnTo>
                  <a:lnTo>
                    <a:pt x="1163739" y="1975408"/>
                  </a:lnTo>
                  <a:lnTo>
                    <a:pt x="1224597" y="1946160"/>
                  </a:lnTo>
                  <a:lnTo>
                    <a:pt x="1282280" y="1903476"/>
                  </a:lnTo>
                  <a:lnTo>
                    <a:pt x="1299298" y="1887296"/>
                  </a:lnTo>
                  <a:lnTo>
                    <a:pt x="1309725" y="1877390"/>
                  </a:lnTo>
                  <a:lnTo>
                    <a:pt x="1336179" y="1848281"/>
                  </a:lnTo>
                  <a:lnTo>
                    <a:pt x="1361592" y="1816265"/>
                  </a:lnTo>
                  <a:lnTo>
                    <a:pt x="1385887" y="1781441"/>
                  </a:lnTo>
                  <a:lnTo>
                    <a:pt x="1409014" y="1743925"/>
                  </a:lnTo>
                  <a:lnTo>
                    <a:pt x="1430921" y="1703819"/>
                  </a:lnTo>
                  <a:lnTo>
                    <a:pt x="1451559" y="1661236"/>
                  </a:lnTo>
                  <a:lnTo>
                    <a:pt x="1470863" y="1616278"/>
                  </a:lnTo>
                  <a:lnTo>
                    <a:pt x="1488782" y="1569059"/>
                  </a:lnTo>
                  <a:lnTo>
                    <a:pt x="1505267" y="1519694"/>
                  </a:lnTo>
                  <a:lnTo>
                    <a:pt x="1520240" y="1468272"/>
                  </a:lnTo>
                  <a:lnTo>
                    <a:pt x="1533664" y="1414919"/>
                  </a:lnTo>
                  <a:lnTo>
                    <a:pt x="1545475" y="1359738"/>
                  </a:lnTo>
                  <a:lnTo>
                    <a:pt x="1555623" y="1302829"/>
                  </a:lnTo>
                  <a:lnTo>
                    <a:pt x="1564055" y="1244307"/>
                  </a:lnTo>
                  <a:lnTo>
                    <a:pt x="1570710" y="1184275"/>
                  </a:lnTo>
                  <a:lnTo>
                    <a:pt x="1575536" y="1122845"/>
                  </a:lnTo>
                  <a:lnTo>
                    <a:pt x="1575650" y="1120228"/>
                  </a:lnTo>
                  <a:lnTo>
                    <a:pt x="1578470" y="1060132"/>
                  </a:lnTo>
                  <a:lnTo>
                    <a:pt x="1578584" y="1052309"/>
                  </a:lnTo>
                  <a:lnTo>
                    <a:pt x="1579460" y="996238"/>
                  </a:lnTo>
                  <a:close/>
                </a:path>
              </a:pathLst>
            </a:custGeom>
            <a:solidFill>
              <a:srgbClr val="000000"/>
            </a:solidFill>
          </p:spPr>
          <p:txBody>
            <a:bodyPr wrap="square" lIns="0" tIns="0" rIns="0" bIns="0" rtlCol="0"/>
            <a:lstStyle/>
            <a:p>
              <a:endParaRPr>
                <a:latin typeface="Grammarsaurus" pitchFamily="2" charset="0"/>
              </a:endParaRPr>
            </a:p>
          </p:txBody>
        </p:sp>
      </p:grpSp>
      <p:sp>
        <p:nvSpPr>
          <p:cNvPr id="22" name="object 22"/>
          <p:cNvSpPr txBox="1"/>
          <p:nvPr/>
        </p:nvSpPr>
        <p:spPr>
          <a:xfrm>
            <a:off x="7493405" y="5567109"/>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wiitthh</a:t>
            </a:r>
            <a:endParaRPr sz="100">
              <a:latin typeface="Grammarsaurus" pitchFamily="2" charset="0"/>
              <a:cs typeface="Arial"/>
            </a:endParaRPr>
          </a:p>
        </p:txBody>
      </p:sp>
      <p:sp>
        <p:nvSpPr>
          <p:cNvPr id="24" name="object 19">
            <a:extLst>
              <a:ext uri="{FF2B5EF4-FFF2-40B4-BE49-F238E27FC236}">
                <a16:creationId xmlns:a16="http://schemas.microsoft.com/office/drawing/2014/main" id="{AED22FCF-CB6E-8719-78D8-5D216A04F2BC}"/>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25" name="object 6">
            <a:extLst>
              <a:ext uri="{FF2B5EF4-FFF2-40B4-BE49-F238E27FC236}">
                <a16:creationId xmlns:a16="http://schemas.microsoft.com/office/drawing/2014/main" id="{9A0E6E28-0214-599B-6516-D95212EE6C0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370584" y="6126338"/>
              <a:ext cx="61594" cy="63500"/>
            </a:xfrm>
            <a:custGeom>
              <a:avLst/>
              <a:gdLst/>
              <a:ahLst/>
              <a:cxnLst/>
              <a:rect l="l" t="t" r="r" b="b"/>
              <a:pathLst>
                <a:path w="61595" h="63500">
                  <a:moveTo>
                    <a:pt x="30670" y="0"/>
                  </a:moveTo>
                  <a:lnTo>
                    <a:pt x="7678" y="9921"/>
                  </a:lnTo>
                  <a:lnTo>
                    <a:pt x="0" y="31750"/>
                  </a:lnTo>
                  <a:lnTo>
                    <a:pt x="7656" y="53578"/>
                  </a:lnTo>
                  <a:lnTo>
                    <a:pt x="30670" y="63500"/>
                  </a:lnTo>
                  <a:lnTo>
                    <a:pt x="53662" y="53578"/>
                  </a:lnTo>
                  <a:lnTo>
                    <a:pt x="61341" y="31750"/>
                  </a:lnTo>
                  <a:lnTo>
                    <a:pt x="53684" y="9921"/>
                  </a:lnTo>
                  <a:lnTo>
                    <a:pt x="30670" y="0"/>
                  </a:lnTo>
                  <a:close/>
                </a:path>
              </a:pathLst>
            </a:custGeom>
            <a:solidFill>
              <a:srgbClr val="FFFFFF"/>
            </a:solidFill>
          </p:spPr>
          <p:txBody>
            <a:bodyPr wrap="square" lIns="0" tIns="0" rIns="0" bIns="0" rtlCol="0"/>
            <a:lstStyle/>
            <a:p>
              <a:endParaRPr>
                <a:latin typeface="Grammarsaurus" pitchFamily="2" charset="0"/>
              </a:endParaRPr>
            </a:p>
          </p:txBody>
        </p:sp>
        <p:sp>
          <p:nvSpPr>
            <p:cNvPr id="5" name="object 5"/>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6" name="object 6"/>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5115438" y="6262619"/>
              <a:ext cx="231461" cy="231461"/>
            </a:xfrm>
            <a:prstGeom prst="rect">
              <a:avLst/>
            </a:prstGeom>
          </p:spPr>
        </p:pic>
        <p:sp>
          <p:nvSpPr>
            <p:cNvPr id="8" name="object 8"/>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11392001" y="464458"/>
              <a:ext cx="137820" cy="137820"/>
            </a:xfrm>
            <a:prstGeom prst="rect">
              <a:avLst/>
            </a:prstGeom>
          </p:spPr>
        </p:pic>
        <p:sp>
          <p:nvSpPr>
            <p:cNvPr id="10" name="object 10"/>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endParaRPr>
                <a:latin typeface="Grammarsaurus" pitchFamily="2" charset="0"/>
              </a:endParaRPr>
            </a:p>
          </p:txBody>
        </p:sp>
        <p:sp>
          <p:nvSpPr>
            <p:cNvPr id="11" name="object 11"/>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endParaRPr>
                <a:latin typeface="Grammarsaurus" pitchFamily="2" charset="0"/>
              </a:endParaRPr>
            </a:p>
          </p:txBody>
        </p:sp>
        <p:pic>
          <p:nvPicPr>
            <p:cNvPr id="12" name="object 12"/>
            <p:cNvPicPr/>
            <p:nvPr/>
          </p:nvPicPr>
          <p:blipFill>
            <a:blip r:embed="rId4" cstate="print"/>
            <a:stretch>
              <a:fillRect/>
            </a:stretch>
          </p:blipFill>
          <p:spPr>
            <a:xfrm>
              <a:off x="7375828" y="5417715"/>
              <a:ext cx="291115" cy="287020"/>
            </a:xfrm>
            <a:prstGeom prst="rect">
              <a:avLst/>
            </a:prstGeom>
          </p:spPr>
        </p:pic>
        <p:sp>
          <p:nvSpPr>
            <p:cNvPr id="13" name="object 13"/>
            <p:cNvSpPr/>
            <p:nvPr/>
          </p:nvSpPr>
          <p:spPr>
            <a:xfrm>
              <a:off x="5035423" y="3373424"/>
              <a:ext cx="2167255" cy="866775"/>
            </a:xfrm>
            <a:custGeom>
              <a:avLst/>
              <a:gdLst/>
              <a:ahLst/>
              <a:cxnLst/>
              <a:rect l="l" t="t" r="r" b="b"/>
              <a:pathLst>
                <a:path w="2167254" h="866775">
                  <a:moveTo>
                    <a:pt x="1324457" y="639279"/>
                  </a:moveTo>
                  <a:lnTo>
                    <a:pt x="1321650" y="592988"/>
                  </a:lnTo>
                  <a:lnTo>
                    <a:pt x="1309281" y="546849"/>
                  </a:lnTo>
                  <a:lnTo>
                    <a:pt x="1288567" y="505040"/>
                  </a:lnTo>
                  <a:lnTo>
                    <a:pt x="1260475" y="468642"/>
                  </a:lnTo>
                  <a:lnTo>
                    <a:pt x="1229893" y="442010"/>
                  </a:lnTo>
                  <a:lnTo>
                    <a:pt x="1229893" y="624674"/>
                  </a:lnTo>
                  <a:lnTo>
                    <a:pt x="1224826" y="668159"/>
                  </a:lnTo>
                  <a:lnTo>
                    <a:pt x="1206969" y="707720"/>
                  </a:lnTo>
                  <a:lnTo>
                    <a:pt x="1177683" y="740321"/>
                  </a:lnTo>
                  <a:lnTo>
                    <a:pt x="1138351" y="762927"/>
                  </a:lnTo>
                  <a:lnTo>
                    <a:pt x="1083729" y="772134"/>
                  </a:lnTo>
                  <a:lnTo>
                    <a:pt x="1056335" y="768578"/>
                  </a:lnTo>
                  <a:lnTo>
                    <a:pt x="1005446" y="745693"/>
                  </a:lnTo>
                  <a:lnTo>
                    <a:pt x="967778" y="705726"/>
                  </a:lnTo>
                  <a:lnTo>
                    <a:pt x="948016" y="653630"/>
                  </a:lnTo>
                  <a:lnTo>
                    <a:pt x="946137" y="626122"/>
                  </a:lnTo>
                  <a:lnTo>
                    <a:pt x="949693" y="598779"/>
                  </a:lnTo>
                  <a:lnTo>
                    <a:pt x="972616" y="548005"/>
                  </a:lnTo>
                  <a:lnTo>
                    <a:pt x="1012659" y="510413"/>
                  </a:lnTo>
                  <a:lnTo>
                    <a:pt x="1050175" y="493953"/>
                  </a:lnTo>
                  <a:lnTo>
                    <a:pt x="1088148" y="488746"/>
                  </a:lnTo>
                  <a:lnTo>
                    <a:pt x="1102995" y="489534"/>
                  </a:lnTo>
                  <a:lnTo>
                    <a:pt x="1146378" y="501319"/>
                  </a:lnTo>
                  <a:lnTo>
                    <a:pt x="1191514" y="533361"/>
                  </a:lnTo>
                  <a:lnTo>
                    <a:pt x="1220800" y="580288"/>
                  </a:lnTo>
                  <a:lnTo>
                    <a:pt x="1229893" y="624674"/>
                  </a:lnTo>
                  <a:lnTo>
                    <a:pt x="1229893" y="442010"/>
                  </a:lnTo>
                  <a:lnTo>
                    <a:pt x="1225791" y="438429"/>
                  </a:lnTo>
                  <a:lnTo>
                    <a:pt x="1185252" y="415226"/>
                  </a:lnTo>
                  <a:lnTo>
                    <a:pt x="1140968" y="400291"/>
                  </a:lnTo>
                  <a:lnTo>
                    <a:pt x="1095311" y="394373"/>
                  </a:lnTo>
                  <a:lnTo>
                    <a:pt x="1049388" y="397497"/>
                  </a:lnTo>
                  <a:lnTo>
                    <a:pt x="1004290" y="409702"/>
                  </a:lnTo>
                  <a:lnTo>
                    <a:pt x="962406" y="430377"/>
                  </a:lnTo>
                  <a:lnTo>
                    <a:pt x="925918" y="458406"/>
                  </a:lnTo>
                  <a:lnTo>
                    <a:pt x="895654" y="493026"/>
                  </a:lnTo>
                  <a:lnTo>
                    <a:pt x="872401" y="533488"/>
                  </a:lnTo>
                  <a:lnTo>
                    <a:pt x="857440" y="577672"/>
                  </a:lnTo>
                  <a:lnTo>
                    <a:pt x="851509" y="623239"/>
                  </a:lnTo>
                  <a:lnTo>
                    <a:pt x="851611" y="624674"/>
                  </a:lnTo>
                  <a:lnTo>
                    <a:pt x="851700" y="626122"/>
                  </a:lnTo>
                  <a:lnTo>
                    <a:pt x="854633" y="669074"/>
                  </a:lnTo>
                  <a:lnTo>
                    <a:pt x="866863" y="714082"/>
                  </a:lnTo>
                  <a:lnTo>
                    <a:pt x="887590" y="755891"/>
                  </a:lnTo>
                  <a:lnTo>
                    <a:pt x="915682" y="792302"/>
                  </a:lnTo>
                  <a:lnTo>
                    <a:pt x="950366" y="822502"/>
                  </a:lnTo>
                  <a:lnTo>
                    <a:pt x="990904" y="845705"/>
                  </a:lnTo>
                  <a:lnTo>
                    <a:pt x="1038682" y="861428"/>
                  </a:lnTo>
                  <a:lnTo>
                    <a:pt x="1087983" y="866673"/>
                  </a:lnTo>
                  <a:lnTo>
                    <a:pt x="1109192" y="865708"/>
                  </a:lnTo>
                  <a:lnTo>
                    <a:pt x="1151255" y="857999"/>
                  </a:lnTo>
                  <a:lnTo>
                    <a:pt x="1214691" y="829906"/>
                  </a:lnTo>
                  <a:lnTo>
                    <a:pt x="1251292" y="801344"/>
                  </a:lnTo>
                  <a:lnTo>
                    <a:pt x="1276489" y="772134"/>
                  </a:lnTo>
                  <a:lnTo>
                    <a:pt x="1281137" y="766749"/>
                  </a:lnTo>
                  <a:lnTo>
                    <a:pt x="1303642" y="727392"/>
                  </a:lnTo>
                  <a:lnTo>
                    <a:pt x="1318272" y="684491"/>
                  </a:lnTo>
                  <a:lnTo>
                    <a:pt x="1324457" y="639279"/>
                  </a:lnTo>
                  <a:close/>
                </a:path>
                <a:path w="2167254" h="866775">
                  <a:moveTo>
                    <a:pt x="2166658" y="0"/>
                  </a:moveTo>
                  <a:lnTo>
                    <a:pt x="0" y="0"/>
                  </a:lnTo>
                  <a:lnTo>
                    <a:pt x="0" y="94437"/>
                  </a:lnTo>
                  <a:lnTo>
                    <a:pt x="2166658" y="94437"/>
                  </a:lnTo>
                  <a:lnTo>
                    <a:pt x="2166658" y="0"/>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endParaRPr>
                <a:latin typeface="Grammarsaurus" pitchFamily="2" charset="0"/>
              </a:endParaRPr>
            </a:p>
          </p:txBody>
        </p:sp>
      </p:grpSp>
      <p:sp>
        <p:nvSpPr>
          <p:cNvPr id="15" name="object 15"/>
          <p:cNvSpPr txBox="1">
            <a:spLocks noGrp="1"/>
          </p:cNvSpPr>
          <p:nvPr>
            <p:ph type="ctrTitle"/>
          </p:nvPr>
        </p:nvSpPr>
        <p:spPr>
          <a:xfrm>
            <a:off x="536529" y="372718"/>
            <a:ext cx="10888129" cy="1712248"/>
          </a:xfrm>
          <a:prstGeom prst="rect">
            <a:avLst/>
          </a:prstGeom>
        </p:spPr>
        <p:txBody>
          <a:bodyPr vert="horz" wrap="square" lIns="0" tIns="1035338" rIns="0" bIns="0" rtlCol="0">
            <a:spAutoFit/>
          </a:bodyPr>
          <a:lstStyle/>
          <a:p>
            <a:pPr marL="5018405">
              <a:lnSpc>
                <a:spcPct val="100000"/>
              </a:lnSpc>
              <a:spcBef>
                <a:spcPts val="114"/>
              </a:spcBef>
            </a:pPr>
            <a:r>
              <a:rPr sz="4350" dirty="0">
                <a:solidFill>
                  <a:srgbClr val="FFFFFF"/>
                </a:solidFill>
                <a:latin typeface="Grammarsaurus" pitchFamily="2" charset="0"/>
                <a:cs typeface="Arial"/>
              </a:rPr>
              <a:t>sub-</a:t>
            </a:r>
            <a:endParaRPr sz="4350" dirty="0">
              <a:latin typeface="Grammarsaurus" pitchFamily="2" charset="0"/>
              <a:cs typeface="Arial"/>
            </a:endParaRPr>
          </a:p>
        </p:txBody>
      </p:sp>
      <p:pic>
        <p:nvPicPr>
          <p:cNvPr id="16" name="object 16"/>
          <p:cNvPicPr/>
          <p:nvPr/>
        </p:nvPicPr>
        <p:blipFill>
          <a:blip r:embed="rId4" cstate="print"/>
          <a:stretch>
            <a:fillRect/>
          </a:stretch>
        </p:blipFill>
        <p:spPr>
          <a:xfrm>
            <a:off x="7375828" y="5417715"/>
            <a:ext cx="291115" cy="287020"/>
          </a:xfrm>
          <a:prstGeom prst="rect">
            <a:avLst/>
          </a:prstGeom>
        </p:spPr>
      </p:pic>
      <p:sp>
        <p:nvSpPr>
          <p:cNvPr id="17" name="object 17"/>
          <p:cNvSpPr txBox="1"/>
          <p:nvPr/>
        </p:nvSpPr>
        <p:spPr>
          <a:xfrm>
            <a:off x="7493405" y="5567109"/>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wiitthh</a:t>
            </a:r>
            <a:endParaRPr sz="100">
              <a:latin typeface="Grammarsaurus" pitchFamily="2" charset="0"/>
              <a:cs typeface="Arial"/>
            </a:endParaRPr>
          </a:p>
        </p:txBody>
      </p:sp>
      <p:grpSp>
        <p:nvGrpSpPr>
          <p:cNvPr id="18" name="object 18"/>
          <p:cNvGrpSpPr/>
          <p:nvPr/>
        </p:nvGrpSpPr>
        <p:grpSpPr>
          <a:xfrm>
            <a:off x="4546737" y="5243919"/>
            <a:ext cx="107950" cy="421640"/>
            <a:chOff x="4546737" y="5243919"/>
            <a:chExt cx="107950" cy="421640"/>
          </a:xfrm>
        </p:grpSpPr>
        <p:sp>
          <p:nvSpPr>
            <p:cNvPr id="19" name="object 19"/>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endParaRPr>
                <a:latin typeface="Grammarsaurus" pitchFamily="2" charset="0"/>
              </a:endParaRPr>
            </a:p>
          </p:txBody>
        </p:sp>
        <p:sp>
          <p:nvSpPr>
            <p:cNvPr id="20" name="object 20"/>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endParaRPr>
                <a:latin typeface="Grammarsaurus" pitchFamily="2" charset="0"/>
              </a:endParaRPr>
            </a:p>
          </p:txBody>
        </p:sp>
        <p:sp>
          <p:nvSpPr>
            <p:cNvPr id="21" name="object 21"/>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endParaRPr>
                <a:latin typeface="Grammarsaurus" pitchFamily="2" charset="0"/>
              </a:endParaRPr>
            </a:p>
          </p:txBody>
        </p:sp>
      </p:grpSp>
      <p:sp>
        <p:nvSpPr>
          <p:cNvPr id="23" name="object 23"/>
          <p:cNvSpPr txBox="1"/>
          <p:nvPr/>
        </p:nvSpPr>
        <p:spPr>
          <a:xfrm>
            <a:off x="5590495" y="4917315"/>
            <a:ext cx="1431642" cy="768800"/>
          </a:xfrm>
          <a:prstGeom prst="rect">
            <a:avLst/>
          </a:prstGeom>
        </p:spPr>
        <p:txBody>
          <a:bodyPr vert="horz" wrap="square" lIns="0" tIns="12065" rIns="0" bIns="0" rtlCol="0">
            <a:spAutoFit/>
          </a:bodyPr>
          <a:lstStyle/>
          <a:p>
            <a:pPr marL="12700">
              <a:lnSpc>
                <a:spcPct val="100000"/>
              </a:lnSpc>
              <a:spcBef>
                <a:spcPts val="95"/>
              </a:spcBef>
            </a:pPr>
            <a:r>
              <a:rPr sz="3250" b="1" dirty="0">
                <a:latin typeface="Grammarsaurus" pitchFamily="2" charset="0"/>
                <a:cs typeface="Arial"/>
              </a:rPr>
              <a:t>under</a:t>
            </a:r>
            <a:endParaRPr sz="3250" dirty="0">
              <a:latin typeface="Grammarsaurus" pitchFamily="2" charset="0"/>
              <a:cs typeface="Arial"/>
            </a:endParaRPr>
          </a:p>
          <a:p>
            <a:pPr marL="280670">
              <a:lnSpc>
                <a:spcPct val="100000"/>
              </a:lnSpc>
              <a:spcBef>
                <a:spcPts val="1440"/>
              </a:spcBef>
            </a:pPr>
            <a:r>
              <a:rPr sz="500" dirty="0">
                <a:latin typeface="Grammarsaurus" pitchFamily="2" charset="0"/>
                <a:cs typeface="Arial MT"/>
              </a:rPr>
              <a:t>grammarsaurus.co.uk</a:t>
            </a:r>
          </a:p>
        </p:txBody>
      </p:sp>
      <p:pic>
        <p:nvPicPr>
          <p:cNvPr id="24" name="object 24"/>
          <p:cNvPicPr/>
          <p:nvPr/>
        </p:nvPicPr>
        <p:blipFill>
          <a:blip r:embed="rId5" cstate="print"/>
          <a:stretch>
            <a:fillRect/>
          </a:stretch>
        </p:blipFill>
        <p:spPr>
          <a:xfrm>
            <a:off x="5755331" y="5611432"/>
            <a:ext cx="85419" cy="85218"/>
          </a:xfrm>
          <a:prstGeom prst="rect">
            <a:avLst/>
          </a:prstGeom>
        </p:spPr>
      </p:pic>
      <p:sp>
        <p:nvSpPr>
          <p:cNvPr id="26" name="object 19">
            <a:extLst>
              <a:ext uri="{FF2B5EF4-FFF2-40B4-BE49-F238E27FC236}">
                <a16:creationId xmlns:a16="http://schemas.microsoft.com/office/drawing/2014/main" id="{C9E11AEF-1E52-BF6A-2729-D5E78B2874FB}"/>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27" name="object 6">
            <a:extLst>
              <a:ext uri="{FF2B5EF4-FFF2-40B4-BE49-F238E27FC236}">
                <a16:creationId xmlns:a16="http://schemas.microsoft.com/office/drawing/2014/main" id="{05E79DA6-F2CF-B85B-DDA6-148C6746235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392001" y="464458"/>
              <a:ext cx="137820" cy="137820"/>
            </a:xfrm>
            <a:prstGeom prst="rect">
              <a:avLst/>
            </a:prstGeom>
          </p:spPr>
        </p:pic>
        <p:sp>
          <p:nvSpPr>
            <p:cNvPr id="8" name="object 8"/>
            <p:cNvSpPr/>
            <p:nvPr/>
          </p:nvSpPr>
          <p:spPr>
            <a:xfrm>
              <a:off x="4328236" y="893266"/>
              <a:ext cx="3535679" cy="4871720"/>
            </a:xfrm>
            <a:custGeom>
              <a:avLst/>
              <a:gdLst/>
              <a:ahLst/>
              <a:cxnLst/>
              <a:rect l="l" t="t" r="r" b="b"/>
              <a:pathLst>
                <a:path w="3535679" h="4871720">
                  <a:moveTo>
                    <a:pt x="3416744" y="118452"/>
                  </a:moveTo>
                  <a:lnTo>
                    <a:pt x="0" y="118452"/>
                  </a:lnTo>
                  <a:lnTo>
                    <a:pt x="0" y="4871097"/>
                  </a:lnTo>
                  <a:lnTo>
                    <a:pt x="3416744" y="4871097"/>
                  </a:lnTo>
                  <a:lnTo>
                    <a:pt x="3416744" y="118452"/>
                  </a:lnTo>
                  <a:close/>
                </a:path>
                <a:path w="3535679" h="4871720">
                  <a:moveTo>
                    <a:pt x="3535527" y="0"/>
                  </a:moveTo>
                  <a:lnTo>
                    <a:pt x="0" y="0"/>
                  </a:lnTo>
                  <a:lnTo>
                    <a:pt x="0" y="457"/>
                  </a:lnTo>
                  <a:lnTo>
                    <a:pt x="3535527" y="457"/>
                  </a:lnTo>
                  <a:lnTo>
                    <a:pt x="3535527" y="0"/>
                  </a:lnTo>
                  <a:close/>
                </a:path>
              </a:pathLst>
            </a:custGeom>
            <a:solidFill>
              <a:srgbClr val="FFFFFF"/>
            </a:solidFill>
          </p:spPr>
          <p:txBody>
            <a:bodyPr wrap="square" lIns="0" tIns="0" rIns="0" bIns="0" rtlCol="0"/>
            <a:lstStyle/>
            <a:p>
              <a:endParaRPr>
                <a:latin typeface="Grammarsaurus" pitchFamily="2" charset="0"/>
              </a:endParaRPr>
            </a:p>
          </p:txBody>
        </p:sp>
        <p:sp>
          <p:nvSpPr>
            <p:cNvPr id="9" name="object 9"/>
            <p:cNvSpPr/>
            <p:nvPr/>
          </p:nvSpPr>
          <p:spPr>
            <a:xfrm>
              <a:off x="4328236" y="893724"/>
              <a:ext cx="3535679" cy="4990465"/>
            </a:xfrm>
            <a:custGeom>
              <a:avLst/>
              <a:gdLst/>
              <a:ahLst/>
              <a:cxnLst/>
              <a:rect l="l" t="t" r="r" b="b"/>
              <a:pathLst>
                <a:path w="3535679" h="4990465">
                  <a:moveTo>
                    <a:pt x="3535527" y="0"/>
                  </a:moveTo>
                  <a:lnTo>
                    <a:pt x="0" y="0"/>
                  </a:lnTo>
                  <a:lnTo>
                    <a:pt x="0" y="117995"/>
                  </a:lnTo>
                  <a:lnTo>
                    <a:pt x="0" y="4870640"/>
                  </a:lnTo>
                  <a:lnTo>
                    <a:pt x="0" y="4989906"/>
                  </a:lnTo>
                  <a:lnTo>
                    <a:pt x="3535527" y="4989906"/>
                  </a:lnTo>
                  <a:lnTo>
                    <a:pt x="3535527" y="4871212"/>
                  </a:lnTo>
                  <a:lnTo>
                    <a:pt x="3535527" y="4870640"/>
                  </a:lnTo>
                  <a:lnTo>
                    <a:pt x="3535527" y="118097"/>
                  </a:lnTo>
                  <a:lnTo>
                    <a:pt x="3416744" y="118097"/>
                  </a:lnTo>
                  <a:lnTo>
                    <a:pt x="3416744" y="4870640"/>
                  </a:lnTo>
                  <a:lnTo>
                    <a:pt x="118783" y="4870640"/>
                  </a:lnTo>
                  <a:lnTo>
                    <a:pt x="118783" y="117995"/>
                  </a:lnTo>
                  <a:lnTo>
                    <a:pt x="3535527" y="117995"/>
                  </a:lnTo>
                  <a:lnTo>
                    <a:pt x="353552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0" name="object 10"/>
          <p:cNvSpPr txBox="1"/>
          <p:nvPr/>
        </p:nvSpPr>
        <p:spPr>
          <a:xfrm>
            <a:off x="5074154" y="4917333"/>
            <a:ext cx="2529003" cy="512320"/>
          </a:xfrm>
          <a:prstGeom prst="rect">
            <a:avLst/>
          </a:prstGeom>
        </p:spPr>
        <p:txBody>
          <a:bodyPr vert="horz" wrap="square" lIns="0" tIns="12065" rIns="0" bIns="0" rtlCol="0">
            <a:spAutoFit/>
          </a:bodyPr>
          <a:lstStyle/>
          <a:p>
            <a:pPr marL="12700">
              <a:lnSpc>
                <a:spcPct val="100000"/>
              </a:lnSpc>
              <a:spcBef>
                <a:spcPts val="95"/>
              </a:spcBef>
            </a:pPr>
            <a:r>
              <a:rPr sz="3250" b="1" dirty="0">
                <a:latin typeface="Grammarsaurus" pitchFamily="2" charset="0"/>
                <a:cs typeface="Arial"/>
              </a:rPr>
              <a:t>pull or drag</a:t>
            </a:r>
            <a:endParaRPr sz="3250" dirty="0">
              <a:latin typeface="Grammarsaurus" pitchFamily="2" charset="0"/>
              <a:cs typeface="Arial"/>
            </a:endParaRPr>
          </a:p>
        </p:txBody>
      </p:sp>
      <p:grpSp>
        <p:nvGrpSpPr>
          <p:cNvPr id="11" name="object 11"/>
          <p:cNvGrpSpPr/>
          <p:nvPr/>
        </p:nvGrpSpPr>
        <p:grpSpPr>
          <a:xfrm>
            <a:off x="5336131" y="1303539"/>
            <a:ext cx="2331085" cy="4401820"/>
            <a:chOff x="5336131" y="1303539"/>
            <a:chExt cx="2331085" cy="4401820"/>
          </a:xfrm>
        </p:grpSpPr>
        <p:pic>
          <p:nvPicPr>
            <p:cNvPr id="12" name="object 12"/>
            <p:cNvPicPr/>
            <p:nvPr/>
          </p:nvPicPr>
          <p:blipFill>
            <a:blip r:embed="rId4" cstate="print"/>
            <a:stretch>
              <a:fillRect/>
            </a:stretch>
          </p:blipFill>
          <p:spPr>
            <a:xfrm>
              <a:off x="7375828" y="5417715"/>
              <a:ext cx="291115" cy="287020"/>
            </a:xfrm>
            <a:prstGeom prst="rect">
              <a:avLst/>
            </a:prstGeom>
          </p:spPr>
        </p:pic>
        <p:sp>
          <p:nvSpPr>
            <p:cNvPr id="13" name="object 13"/>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endParaRPr>
                <a:latin typeface="Grammarsaurus" pitchFamily="2" charset="0"/>
              </a:endParaRPr>
            </a:p>
          </p:txBody>
        </p:sp>
      </p:grpSp>
      <p:sp>
        <p:nvSpPr>
          <p:cNvPr id="14" name="object 14"/>
          <p:cNvSpPr txBox="1">
            <a:spLocks noGrp="1"/>
          </p:cNvSpPr>
          <p:nvPr>
            <p:ph type="title"/>
          </p:nvPr>
        </p:nvSpPr>
        <p:spPr>
          <a:xfrm>
            <a:off x="5336131"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tract</a:t>
            </a:r>
            <a:endParaRPr sz="4350" dirty="0">
              <a:latin typeface="Grammarsaurus" pitchFamily="2" charset="0"/>
              <a:cs typeface="Arial"/>
            </a:endParaRPr>
          </a:p>
        </p:txBody>
      </p:sp>
      <p:grpSp>
        <p:nvGrpSpPr>
          <p:cNvPr id="15" name="object 15"/>
          <p:cNvGrpSpPr/>
          <p:nvPr/>
        </p:nvGrpSpPr>
        <p:grpSpPr>
          <a:xfrm>
            <a:off x="4546737" y="5243925"/>
            <a:ext cx="107950" cy="421640"/>
            <a:chOff x="4546737" y="5243925"/>
            <a:chExt cx="107950" cy="421640"/>
          </a:xfrm>
        </p:grpSpPr>
        <p:sp>
          <p:nvSpPr>
            <p:cNvPr id="16" name="object 16"/>
            <p:cNvSpPr/>
            <p:nvPr/>
          </p:nvSpPr>
          <p:spPr>
            <a:xfrm>
              <a:off x="4546737" y="5243925"/>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B87355"/>
            </a:solidFill>
          </p:spPr>
          <p:txBody>
            <a:bodyPr wrap="square" lIns="0" tIns="0" rIns="0" bIns="0" rtlCol="0"/>
            <a:lstStyle/>
            <a:p>
              <a:endParaRPr>
                <a:latin typeface="Grammarsaurus" pitchFamily="2" charset="0"/>
              </a:endParaRPr>
            </a:p>
          </p:txBody>
        </p:sp>
        <p:sp>
          <p:nvSpPr>
            <p:cNvPr id="17" name="object 17"/>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endParaRPr>
                <a:latin typeface="Grammarsaurus" pitchFamily="2" charset="0"/>
              </a:endParaRPr>
            </a:p>
          </p:txBody>
        </p:sp>
        <p:sp>
          <p:nvSpPr>
            <p:cNvPr id="18" name="object 18"/>
            <p:cNvSpPr/>
            <p:nvPr/>
          </p:nvSpPr>
          <p:spPr>
            <a:xfrm>
              <a:off x="4546737" y="555736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endParaRPr>
                <a:latin typeface="Grammarsaurus" pitchFamily="2" charset="0"/>
              </a:endParaRPr>
            </a:p>
          </p:txBody>
        </p:sp>
      </p:grpSp>
      <p:sp>
        <p:nvSpPr>
          <p:cNvPr id="21" name="object 21"/>
          <p:cNvSpPr txBox="1"/>
          <p:nvPr/>
        </p:nvSpPr>
        <p:spPr>
          <a:xfrm>
            <a:off x="5858539" y="5593250"/>
            <a:ext cx="846404" cy="91051"/>
          </a:xfrm>
          <a:prstGeom prst="rect">
            <a:avLst/>
          </a:prstGeom>
        </p:spPr>
        <p:txBody>
          <a:bodyPr vert="horz" wrap="square" lIns="0" tIns="13970" rIns="0" bIns="0" rtlCol="0">
            <a:spAutoFit/>
          </a:bodyPr>
          <a:lstStyle/>
          <a:p>
            <a:pPr marL="12700">
              <a:lnSpc>
                <a:spcPct val="100000"/>
              </a:lnSpc>
              <a:spcBef>
                <a:spcPts val="110"/>
              </a:spcBef>
            </a:pPr>
            <a:r>
              <a:rPr sz="500" dirty="0">
                <a:latin typeface="Grammarsaurus" pitchFamily="2" charset="0"/>
                <a:cs typeface="Arial MT"/>
              </a:rPr>
              <a:t>grammarsaurus.co.uk</a:t>
            </a:r>
          </a:p>
        </p:txBody>
      </p:sp>
      <p:grpSp>
        <p:nvGrpSpPr>
          <p:cNvPr id="22" name="object 22"/>
          <p:cNvGrpSpPr/>
          <p:nvPr/>
        </p:nvGrpSpPr>
        <p:grpSpPr>
          <a:xfrm>
            <a:off x="4965480" y="2653040"/>
            <a:ext cx="2005964" cy="3044190"/>
            <a:chOff x="4965480" y="2653040"/>
            <a:chExt cx="2005964" cy="3044190"/>
          </a:xfrm>
        </p:grpSpPr>
        <p:pic>
          <p:nvPicPr>
            <p:cNvPr id="23" name="object 23"/>
            <p:cNvPicPr/>
            <p:nvPr/>
          </p:nvPicPr>
          <p:blipFill>
            <a:blip r:embed="rId5" cstate="print"/>
            <a:stretch>
              <a:fillRect/>
            </a:stretch>
          </p:blipFill>
          <p:spPr>
            <a:xfrm>
              <a:off x="5755331" y="5611432"/>
              <a:ext cx="85419" cy="85218"/>
            </a:xfrm>
            <a:prstGeom prst="rect">
              <a:avLst/>
            </a:prstGeom>
          </p:spPr>
        </p:pic>
        <p:sp>
          <p:nvSpPr>
            <p:cNvPr id="24" name="object 24"/>
            <p:cNvSpPr/>
            <p:nvPr/>
          </p:nvSpPr>
          <p:spPr>
            <a:xfrm>
              <a:off x="4965480" y="2653040"/>
              <a:ext cx="2005964" cy="2033905"/>
            </a:xfrm>
            <a:custGeom>
              <a:avLst/>
              <a:gdLst/>
              <a:ahLst/>
              <a:cxnLst/>
              <a:rect l="l" t="t" r="r" b="b"/>
              <a:pathLst>
                <a:path w="2005965" h="2033904">
                  <a:moveTo>
                    <a:pt x="2005957" y="1914593"/>
                  </a:moveTo>
                  <a:lnTo>
                    <a:pt x="1034842" y="1914593"/>
                  </a:lnTo>
                  <a:lnTo>
                    <a:pt x="1034842" y="1914012"/>
                  </a:lnTo>
                  <a:lnTo>
                    <a:pt x="1887556" y="1914012"/>
                  </a:lnTo>
                  <a:lnTo>
                    <a:pt x="1887556" y="1801818"/>
                  </a:lnTo>
                  <a:lnTo>
                    <a:pt x="1034842" y="1801818"/>
                  </a:lnTo>
                  <a:lnTo>
                    <a:pt x="1034842" y="1672293"/>
                  </a:lnTo>
                  <a:lnTo>
                    <a:pt x="473761" y="1672293"/>
                  </a:lnTo>
                  <a:lnTo>
                    <a:pt x="424953" y="1670311"/>
                  </a:lnTo>
                  <a:lnTo>
                    <a:pt x="376948" y="1664429"/>
                  </a:lnTo>
                  <a:lnTo>
                    <a:pt x="329940" y="1654740"/>
                  </a:lnTo>
                  <a:lnTo>
                    <a:pt x="284124" y="1641336"/>
                  </a:lnTo>
                  <a:lnTo>
                    <a:pt x="239693" y="1624310"/>
                  </a:lnTo>
                  <a:lnTo>
                    <a:pt x="196842" y="1603757"/>
                  </a:lnTo>
                  <a:lnTo>
                    <a:pt x="155765" y="1579768"/>
                  </a:lnTo>
                  <a:lnTo>
                    <a:pt x="116656" y="1552437"/>
                  </a:lnTo>
                  <a:lnTo>
                    <a:pt x="79709" y="1521858"/>
                  </a:lnTo>
                  <a:lnTo>
                    <a:pt x="45118" y="1488123"/>
                  </a:lnTo>
                  <a:lnTo>
                    <a:pt x="13078" y="1451325"/>
                  </a:lnTo>
                  <a:lnTo>
                    <a:pt x="3425" y="1433958"/>
                  </a:lnTo>
                  <a:lnTo>
                    <a:pt x="3365" y="1433824"/>
                  </a:lnTo>
                  <a:lnTo>
                    <a:pt x="853" y="1424140"/>
                  </a:lnTo>
                  <a:lnTo>
                    <a:pt x="38" y="1414551"/>
                  </a:lnTo>
                  <a:lnTo>
                    <a:pt x="0" y="619662"/>
                  </a:lnTo>
                  <a:lnTo>
                    <a:pt x="853" y="609624"/>
                  </a:lnTo>
                  <a:lnTo>
                    <a:pt x="45119" y="545645"/>
                  </a:lnTo>
                  <a:lnTo>
                    <a:pt x="79711" y="511909"/>
                  </a:lnTo>
                  <a:lnTo>
                    <a:pt x="116658" y="481328"/>
                  </a:lnTo>
                  <a:lnTo>
                    <a:pt x="155767" y="453997"/>
                  </a:lnTo>
                  <a:lnTo>
                    <a:pt x="196844" y="430008"/>
                  </a:lnTo>
                  <a:lnTo>
                    <a:pt x="239695" y="409454"/>
                  </a:lnTo>
                  <a:lnTo>
                    <a:pt x="284125" y="392428"/>
                  </a:lnTo>
                  <a:lnTo>
                    <a:pt x="329941" y="379024"/>
                  </a:lnTo>
                  <a:lnTo>
                    <a:pt x="376948" y="369334"/>
                  </a:lnTo>
                  <a:lnTo>
                    <a:pt x="424953" y="363452"/>
                  </a:lnTo>
                  <a:lnTo>
                    <a:pt x="473761" y="361471"/>
                  </a:lnTo>
                  <a:lnTo>
                    <a:pt x="796034" y="361471"/>
                  </a:lnTo>
                  <a:lnTo>
                    <a:pt x="796034" y="59582"/>
                  </a:lnTo>
                  <a:lnTo>
                    <a:pt x="800726" y="36391"/>
                  </a:lnTo>
                  <a:lnTo>
                    <a:pt x="813520" y="17452"/>
                  </a:lnTo>
                  <a:lnTo>
                    <a:pt x="832497" y="4682"/>
                  </a:lnTo>
                  <a:lnTo>
                    <a:pt x="855736" y="0"/>
                  </a:lnTo>
                  <a:lnTo>
                    <a:pt x="2005957" y="0"/>
                  </a:lnTo>
                  <a:lnTo>
                    <a:pt x="2005957" y="118156"/>
                  </a:lnTo>
                  <a:lnTo>
                    <a:pt x="1015332" y="118156"/>
                  </a:lnTo>
                  <a:lnTo>
                    <a:pt x="1015332" y="119164"/>
                  </a:lnTo>
                  <a:lnTo>
                    <a:pt x="915438" y="119164"/>
                  </a:lnTo>
                  <a:lnTo>
                    <a:pt x="915438" y="480635"/>
                  </a:lnTo>
                  <a:lnTo>
                    <a:pt x="473761" y="480635"/>
                  </a:lnTo>
                  <a:lnTo>
                    <a:pt x="422897" y="483340"/>
                  </a:lnTo>
                  <a:lnTo>
                    <a:pt x="373214" y="491342"/>
                  </a:lnTo>
                  <a:lnTo>
                    <a:pt x="325060" y="504475"/>
                  </a:lnTo>
                  <a:lnTo>
                    <a:pt x="278782" y="522572"/>
                  </a:lnTo>
                  <a:lnTo>
                    <a:pt x="234730" y="545466"/>
                  </a:lnTo>
                  <a:lnTo>
                    <a:pt x="193250" y="572991"/>
                  </a:lnTo>
                  <a:lnTo>
                    <a:pt x="154692" y="604978"/>
                  </a:lnTo>
                  <a:lnTo>
                    <a:pt x="119404" y="641262"/>
                  </a:lnTo>
                  <a:lnTo>
                    <a:pt x="119404" y="1392507"/>
                  </a:lnTo>
                  <a:lnTo>
                    <a:pt x="154694" y="1428789"/>
                  </a:lnTo>
                  <a:lnTo>
                    <a:pt x="193253" y="1460774"/>
                  </a:lnTo>
                  <a:lnTo>
                    <a:pt x="234732" y="1488296"/>
                  </a:lnTo>
                  <a:lnTo>
                    <a:pt x="278784" y="1511189"/>
                  </a:lnTo>
                  <a:lnTo>
                    <a:pt x="325061" y="1529284"/>
                  </a:lnTo>
                  <a:lnTo>
                    <a:pt x="373215" y="1542416"/>
                  </a:lnTo>
                  <a:lnTo>
                    <a:pt x="422898" y="1550418"/>
                  </a:lnTo>
                  <a:lnTo>
                    <a:pt x="473761" y="1553122"/>
                  </a:lnTo>
                  <a:lnTo>
                    <a:pt x="1262084" y="1553122"/>
                  </a:lnTo>
                  <a:lnTo>
                    <a:pt x="1251633" y="1579326"/>
                  </a:lnTo>
                  <a:lnTo>
                    <a:pt x="1226296" y="1614476"/>
                  </a:lnTo>
                  <a:lnTo>
                    <a:pt x="1193349" y="1642531"/>
                  </a:lnTo>
                  <a:lnTo>
                    <a:pt x="1154247" y="1662044"/>
                  </a:lnTo>
                  <a:lnTo>
                    <a:pt x="1154247" y="1683661"/>
                  </a:lnTo>
                  <a:lnTo>
                    <a:pt x="2005957" y="1683661"/>
                  </a:lnTo>
                  <a:lnTo>
                    <a:pt x="2005957" y="1914593"/>
                  </a:lnTo>
                  <a:close/>
                </a:path>
                <a:path w="2005965" h="2033904">
                  <a:moveTo>
                    <a:pt x="1154247" y="599800"/>
                  </a:moveTo>
                  <a:lnTo>
                    <a:pt x="1034842" y="599800"/>
                  </a:lnTo>
                  <a:lnTo>
                    <a:pt x="1034842" y="230350"/>
                  </a:lnTo>
                  <a:lnTo>
                    <a:pt x="1887556" y="230350"/>
                  </a:lnTo>
                  <a:lnTo>
                    <a:pt x="1887556" y="118156"/>
                  </a:lnTo>
                  <a:lnTo>
                    <a:pt x="2005957" y="118156"/>
                  </a:lnTo>
                  <a:lnTo>
                    <a:pt x="2005957" y="348507"/>
                  </a:lnTo>
                  <a:lnTo>
                    <a:pt x="1154247" y="348507"/>
                  </a:lnTo>
                  <a:lnTo>
                    <a:pt x="1154247" y="599800"/>
                  </a:lnTo>
                  <a:close/>
                </a:path>
                <a:path w="2005965" h="2033904">
                  <a:moveTo>
                    <a:pt x="915438" y="599800"/>
                  </a:moveTo>
                  <a:lnTo>
                    <a:pt x="796034" y="599800"/>
                  </a:lnTo>
                  <a:lnTo>
                    <a:pt x="796034" y="480635"/>
                  </a:lnTo>
                  <a:lnTo>
                    <a:pt x="915438" y="480635"/>
                  </a:lnTo>
                  <a:lnTo>
                    <a:pt x="915438" y="599800"/>
                  </a:lnTo>
                  <a:close/>
                </a:path>
                <a:path w="2005965" h="2033904">
                  <a:moveTo>
                    <a:pt x="1262084" y="1553122"/>
                  </a:moveTo>
                  <a:lnTo>
                    <a:pt x="1094544" y="1553122"/>
                  </a:lnTo>
                  <a:lnTo>
                    <a:pt x="1117762" y="1548433"/>
                  </a:lnTo>
                  <a:lnTo>
                    <a:pt x="1136741" y="1535652"/>
                  </a:lnTo>
                  <a:lnTo>
                    <a:pt x="1149548" y="1516711"/>
                  </a:lnTo>
                  <a:lnTo>
                    <a:pt x="1154247" y="1493540"/>
                  </a:lnTo>
                  <a:lnTo>
                    <a:pt x="1149548" y="1470372"/>
                  </a:lnTo>
                  <a:lnTo>
                    <a:pt x="1137366" y="1452354"/>
                  </a:lnTo>
                  <a:lnTo>
                    <a:pt x="1136585" y="1451325"/>
                  </a:lnTo>
                  <a:lnTo>
                    <a:pt x="1117762" y="1438648"/>
                  </a:lnTo>
                  <a:lnTo>
                    <a:pt x="1094544" y="1433958"/>
                  </a:lnTo>
                  <a:lnTo>
                    <a:pt x="935335" y="1433958"/>
                  </a:lnTo>
                  <a:lnTo>
                    <a:pt x="912098" y="1429276"/>
                  </a:lnTo>
                  <a:lnTo>
                    <a:pt x="893121" y="1416507"/>
                  </a:lnTo>
                  <a:lnTo>
                    <a:pt x="880325" y="1397569"/>
                  </a:lnTo>
                  <a:lnTo>
                    <a:pt x="875633" y="1374375"/>
                  </a:lnTo>
                  <a:lnTo>
                    <a:pt x="880325" y="1351185"/>
                  </a:lnTo>
                  <a:lnTo>
                    <a:pt x="893121" y="1332246"/>
                  </a:lnTo>
                  <a:lnTo>
                    <a:pt x="912098" y="1319476"/>
                  </a:lnTo>
                  <a:lnTo>
                    <a:pt x="935335" y="1314793"/>
                  </a:lnTo>
                  <a:lnTo>
                    <a:pt x="1174143" y="1314793"/>
                  </a:lnTo>
                  <a:lnTo>
                    <a:pt x="1197360" y="1310104"/>
                  </a:lnTo>
                  <a:lnTo>
                    <a:pt x="1216340" y="1297323"/>
                  </a:lnTo>
                  <a:lnTo>
                    <a:pt x="1229146" y="1278381"/>
                  </a:lnTo>
                  <a:lnTo>
                    <a:pt x="1233845" y="1255211"/>
                  </a:lnTo>
                  <a:lnTo>
                    <a:pt x="1229146" y="1232040"/>
                  </a:lnTo>
                  <a:lnTo>
                    <a:pt x="1216340" y="1213099"/>
                  </a:lnTo>
                  <a:lnTo>
                    <a:pt x="1197360" y="1200318"/>
                  </a:lnTo>
                  <a:lnTo>
                    <a:pt x="1174143" y="1195628"/>
                  </a:lnTo>
                  <a:lnTo>
                    <a:pt x="935335" y="1195628"/>
                  </a:lnTo>
                  <a:lnTo>
                    <a:pt x="912098" y="1190946"/>
                  </a:lnTo>
                  <a:lnTo>
                    <a:pt x="893121" y="1178176"/>
                  </a:lnTo>
                  <a:lnTo>
                    <a:pt x="880325" y="1159237"/>
                  </a:lnTo>
                  <a:lnTo>
                    <a:pt x="875633" y="1136046"/>
                  </a:lnTo>
                  <a:lnTo>
                    <a:pt x="880325" y="1112856"/>
                  </a:lnTo>
                  <a:lnTo>
                    <a:pt x="893121" y="1093916"/>
                  </a:lnTo>
                  <a:lnTo>
                    <a:pt x="912098" y="1081147"/>
                  </a:lnTo>
                  <a:lnTo>
                    <a:pt x="935335" y="1076464"/>
                  </a:lnTo>
                  <a:lnTo>
                    <a:pt x="1253748" y="1076464"/>
                  </a:lnTo>
                  <a:lnTo>
                    <a:pt x="1276965" y="1071774"/>
                  </a:lnTo>
                  <a:lnTo>
                    <a:pt x="1295945" y="1058991"/>
                  </a:lnTo>
                  <a:lnTo>
                    <a:pt x="1308751" y="1040050"/>
                  </a:lnTo>
                  <a:lnTo>
                    <a:pt x="1313450" y="1016882"/>
                  </a:lnTo>
                  <a:lnTo>
                    <a:pt x="1308751" y="993711"/>
                  </a:lnTo>
                  <a:lnTo>
                    <a:pt x="1295945" y="974770"/>
                  </a:lnTo>
                  <a:lnTo>
                    <a:pt x="1276965" y="961989"/>
                  </a:lnTo>
                  <a:lnTo>
                    <a:pt x="1253748" y="957299"/>
                  </a:lnTo>
                  <a:lnTo>
                    <a:pt x="935335" y="957299"/>
                  </a:lnTo>
                  <a:lnTo>
                    <a:pt x="912098" y="952617"/>
                  </a:lnTo>
                  <a:lnTo>
                    <a:pt x="893121" y="939846"/>
                  </a:lnTo>
                  <a:lnTo>
                    <a:pt x="880325" y="920905"/>
                  </a:lnTo>
                  <a:lnTo>
                    <a:pt x="875633" y="897711"/>
                  </a:lnTo>
                  <a:lnTo>
                    <a:pt x="880325" y="874520"/>
                  </a:lnTo>
                  <a:lnTo>
                    <a:pt x="893121" y="855581"/>
                  </a:lnTo>
                  <a:lnTo>
                    <a:pt x="912098" y="842812"/>
                  </a:lnTo>
                  <a:lnTo>
                    <a:pt x="935335" y="838129"/>
                  </a:lnTo>
                  <a:lnTo>
                    <a:pt x="1174143" y="838129"/>
                  </a:lnTo>
                  <a:lnTo>
                    <a:pt x="1197360" y="833439"/>
                  </a:lnTo>
                  <a:lnTo>
                    <a:pt x="1216340" y="820659"/>
                  </a:lnTo>
                  <a:lnTo>
                    <a:pt x="1229146" y="801717"/>
                  </a:lnTo>
                  <a:lnTo>
                    <a:pt x="1233845" y="778547"/>
                  </a:lnTo>
                  <a:lnTo>
                    <a:pt x="1229146" y="755378"/>
                  </a:lnTo>
                  <a:lnTo>
                    <a:pt x="1216340" y="736437"/>
                  </a:lnTo>
                  <a:lnTo>
                    <a:pt x="1197360" y="723655"/>
                  </a:lnTo>
                  <a:lnTo>
                    <a:pt x="1174143" y="718964"/>
                  </a:lnTo>
                  <a:lnTo>
                    <a:pt x="696527" y="718964"/>
                  </a:lnTo>
                  <a:lnTo>
                    <a:pt x="673290" y="714282"/>
                  </a:lnTo>
                  <a:lnTo>
                    <a:pt x="654313" y="701514"/>
                  </a:lnTo>
                  <a:lnTo>
                    <a:pt x="641517" y="682575"/>
                  </a:lnTo>
                  <a:lnTo>
                    <a:pt x="636825" y="659382"/>
                  </a:lnTo>
                  <a:lnTo>
                    <a:pt x="641517" y="636191"/>
                  </a:lnTo>
                  <a:lnTo>
                    <a:pt x="654313" y="617252"/>
                  </a:lnTo>
                  <a:lnTo>
                    <a:pt x="673290" y="604482"/>
                  </a:lnTo>
                  <a:lnTo>
                    <a:pt x="696527" y="599800"/>
                  </a:lnTo>
                  <a:lnTo>
                    <a:pt x="1174143" y="599800"/>
                  </a:lnTo>
                  <a:lnTo>
                    <a:pt x="1221704" y="606196"/>
                  </a:lnTo>
                  <a:lnTo>
                    <a:pt x="1264475" y="624239"/>
                  </a:lnTo>
                  <a:lnTo>
                    <a:pt x="1300736" y="652213"/>
                  </a:lnTo>
                  <a:lnTo>
                    <a:pt x="1328767" y="688400"/>
                  </a:lnTo>
                  <a:lnTo>
                    <a:pt x="1346846" y="731083"/>
                  </a:lnTo>
                  <a:lnTo>
                    <a:pt x="1353255" y="778547"/>
                  </a:lnTo>
                  <a:lnTo>
                    <a:pt x="1352028" y="799497"/>
                  </a:lnTo>
                  <a:lnTo>
                    <a:pt x="1348441" y="819735"/>
                  </a:lnTo>
                  <a:lnTo>
                    <a:pt x="1342639" y="839128"/>
                  </a:lnTo>
                  <a:lnTo>
                    <a:pt x="1334766" y="857541"/>
                  </a:lnTo>
                  <a:lnTo>
                    <a:pt x="1374624" y="885141"/>
                  </a:lnTo>
                  <a:lnTo>
                    <a:pt x="1405618" y="922245"/>
                  </a:lnTo>
                  <a:lnTo>
                    <a:pt x="1425710" y="966833"/>
                  </a:lnTo>
                  <a:lnTo>
                    <a:pt x="1432860" y="1016882"/>
                  </a:lnTo>
                  <a:lnTo>
                    <a:pt x="1425710" y="1066927"/>
                  </a:lnTo>
                  <a:lnTo>
                    <a:pt x="1405618" y="1111513"/>
                  </a:lnTo>
                  <a:lnTo>
                    <a:pt x="1374624" y="1148619"/>
                  </a:lnTo>
                  <a:lnTo>
                    <a:pt x="1334766" y="1176222"/>
                  </a:lnTo>
                  <a:lnTo>
                    <a:pt x="1342639" y="1194633"/>
                  </a:lnTo>
                  <a:lnTo>
                    <a:pt x="1348441" y="1214025"/>
                  </a:lnTo>
                  <a:lnTo>
                    <a:pt x="1352028" y="1234262"/>
                  </a:lnTo>
                  <a:lnTo>
                    <a:pt x="1353255" y="1255211"/>
                  </a:lnTo>
                  <a:lnTo>
                    <a:pt x="1346106" y="1305260"/>
                  </a:lnTo>
                  <a:lnTo>
                    <a:pt x="1326015" y="1349847"/>
                  </a:lnTo>
                  <a:lnTo>
                    <a:pt x="1295019" y="1386951"/>
                  </a:lnTo>
                  <a:lnTo>
                    <a:pt x="1255156" y="1414551"/>
                  </a:lnTo>
                  <a:lnTo>
                    <a:pt x="1263034" y="1432962"/>
                  </a:lnTo>
                  <a:lnTo>
                    <a:pt x="1268837" y="1452354"/>
                  </a:lnTo>
                  <a:lnTo>
                    <a:pt x="1272424" y="1472592"/>
                  </a:lnTo>
                  <a:lnTo>
                    <a:pt x="1273651" y="1493540"/>
                  </a:lnTo>
                  <a:lnTo>
                    <a:pt x="1267904" y="1538532"/>
                  </a:lnTo>
                  <a:lnTo>
                    <a:pt x="1262084" y="1553122"/>
                  </a:lnTo>
                  <a:close/>
                </a:path>
                <a:path w="2005965" h="2033904">
                  <a:moveTo>
                    <a:pt x="1099201" y="2033758"/>
                  </a:moveTo>
                  <a:lnTo>
                    <a:pt x="855736" y="2033758"/>
                  </a:lnTo>
                  <a:lnTo>
                    <a:pt x="832497" y="2029076"/>
                  </a:lnTo>
                  <a:lnTo>
                    <a:pt x="813520" y="2016308"/>
                  </a:lnTo>
                  <a:lnTo>
                    <a:pt x="800726" y="1997369"/>
                  </a:lnTo>
                  <a:lnTo>
                    <a:pt x="796034" y="1974176"/>
                  </a:lnTo>
                  <a:lnTo>
                    <a:pt x="796034" y="1672293"/>
                  </a:lnTo>
                  <a:lnTo>
                    <a:pt x="915438" y="1672293"/>
                  </a:lnTo>
                  <a:lnTo>
                    <a:pt x="915438" y="1914593"/>
                  </a:lnTo>
                  <a:lnTo>
                    <a:pt x="2005957" y="1914593"/>
                  </a:lnTo>
                  <a:lnTo>
                    <a:pt x="2005957" y="2032169"/>
                  </a:lnTo>
                  <a:lnTo>
                    <a:pt x="1108062" y="2032169"/>
                  </a:lnTo>
                  <a:lnTo>
                    <a:pt x="1103709" y="2033177"/>
                  </a:lnTo>
                  <a:lnTo>
                    <a:pt x="1099201" y="2033758"/>
                  </a:lnTo>
                  <a:close/>
                </a:path>
              </a:pathLst>
            </a:custGeom>
            <a:solidFill>
              <a:srgbClr val="000000"/>
            </a:solidFill>
          </p:spPr>
          <p:txBody>
            <a:bodyPr wrap="square" lIns="0" tIns="0" rIns="0" bIns="0" rtlCol="0"/>
            <a:lstStyle/>
            <a:p>
              <a:endParaRPr>
                <a:latin typeface="Grammarsaurus" pitchFamily="2" charset="0"/>
              </a:endParaRPr>
            </a:p>
          </p:txBody>
        </p:sp>
      </p:grpSp>
      <p:sp>
        <p:nvSpPr>
          <p:cNvPr id="25" name="object 25"/>
          <p:cNvSpPr txBox="1"/>
          <p:nvPr/>
        </p:nvSpPr>
        <p:spPr>
          <a:xfrm>
            <a:off x="7493405" y="5567109"/>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wiitthh</a:t>
            </a:r>
            <a:endParaRPr sz="100">
              <a:latin typeface="Grammarsaurus" pitchFamily="2" charset="0"/>
              <a:cs typeface="Arial"/>
            </a:endParaRPr>
          </a:p>
        </p:txBody>
      </p:sp>
      <p:sp>
        <p:nvSpPr>
          <p:cNvPr id="27" name="object 19">
            <a:extLst>
              <a:ext uri="{FF2B5EF4-FFF2-40B4-BE49-F238E27FC236}">
                <a16:creationId xmlns:a16="http://schemas.microsoft.com/office/drawing/2014/main" id="{628C296E-7423-675C-2628-A973F75A9ED1}"/>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28" name="object 6">
            <a:extLst>
              <a:ext uri="{FF2B5EF4-FFF2-40B4-BE49-F238E27FC236}">
                <a16:creationId xmlns:a16="http://schemas.microsoft.com/office/drawing/2014/main" id="{5357E393-75CA-C8DE-4D3A-F4EDFD1C1AF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3282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AD84A4"/>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755415" y="5472795"/>
              <a:ext cx="85305" cy="85369"/>
            </a:xfrm>
            <a:prstGeom prst="rect">
              <a:avLst/>
            </a:prstGeom>
          </p:spPr>
        </p:pic>
        <p:pic>
          <p:nvPicPr>
            <p:cNvPr id="9" name="object 9"/>
            <p:cNvPicPr/>
            <p:nvPr/>
          </p:nvPicPr>
          <p:blipFill>
            <a:blip r:embed="rId4" cstate="print"/>
            <a:stretch>
              <a:fillRect/>
            </a:stretch>
          </p:blipFill>
          <p:spPr>
            <a:xfrm>
              <a:off x="7375797" y="5279721"/>
              <a:ext cx="291139" cy="287032"/>
            </a:xfrm>
            <a:prstGeom prst="rect">
              <a:avLst/>
            </a:prstGeom>
          </p:spPr>
        </p:pic>
      </p:grpSp>
      <p:sp>
        <p:nvSpPr>
          <p:cNvPr id="10" name="object 10"/>
          <p:cNvSpPr txBox="1"/>
          <p:nvPr/>
        </p:nvSpPr>
        <p:spPr>
          <a:xfrm>
            <a:off x="5790757" y="4777249"/>
            <a:ext cx="914177" cy="770083"/>
          </a:xfrm>
          <a:prstGeom prst="rect">
            <a:avLst/>
          </a:prstGeom>
        </p:spPr>
        <p:txBody>
          <a:bodyPr vert="horz" wrap="square" lIns="0" tIns="13335" rIns="0" bIns="0" rtlCol="0">
            <a:spAutoFit/>
          </a:bodyPr>
          <a:lstStyle/>
          <a:p>
            <a:pPr marL="12700">
              <a:lnSpc>
                <a:spcPct val="100000"/>
              </a:lnSpc>
              <a:spcBef>
                <a:spcPts val="105"/>
              </a:spcBef>
            </a:pPr>
            <a:r>
              <a:rPr sz="3250" b="1" dirty="0">
                <a:latin typeface="Grammarsaurus" pitchFamily="2" charset="0"/>
                <a:cs typeface="Arial"/>
              </a:rPr>
              <a:t>self</a:t>
            </a:r>
            <a:endParaRPr sz="3250" dirty="0">
              <a:latin typeface="Grammarsaurus" pitchFamily="2" charset="0"/>
              <a:cs typeface="Arial"/>
            </a:endParaRPr>
          </a:p>
          <a:p>
            <a:pPr marL="80010">
              <a:lnSpc>
                <a:spcPct val="100000"/>
              </a:lnSpc>
              <a:spcBef>
                <a:spcPts val="1440"/>
              </a:spcBef>
            </a:pPr>
            <a:r>
              <a:rPr sz="500" dirty="0">
                <a:latin typeface="Grammarsaurus" pitchFamily="2" charset="0"/>
                <a:cs typeface="Arial MT"/>
              </a:rPr>
              <a:t>grammarsaurus.co.uk</a:t>
            </a:r>
          </a:p>
        </p:txBody>
      </p:sp>
      <p:sp>
        <p:nvSpPr>
          <p:cNvPr id="11" name="object 11"/>
          <p:cNvSpPr/>
          <p:nvPr/>
        </p:nvSpPr>
        <p:spPr>
          <a:xfrm>
            <a:off x="5336119" y="1156164"/>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AD84A4"/>
          </a:solidFill>
        </p:spPr>
        <p:txBody>
          <a:bodyPr wrap="square" lIns="0" tIns="0" rIns="0" bIns="0" rtlCol="0"/>
          <a:lstStyle/>
          <a:p>
            <a:endParaRPr>
              <a:latin typeface="Grammarsaurus" pitchFamily="2" charset="0"/>
            </a:endParaRPr>
          </a:p>
        </p:txBody>
      </p:sp>
      <p:sp>
        <p:nvSpPr>
          <p:cNvPr id="12" name="object 12"/>
          <p:cNvSpPr txBox="1"/>
          <p:nvPr/>
        </p:nvSpPr>
        <p:spPr>
          <a:xfrm>
            <a:off x="5346899" y="1219556"/>
            <a:ext cx="1509410" cy="685444"/>
          </a:xfrm>
          <a:prstGeom prst="rect">
            <a:avLst/>
          </a:prstGeom>
        </p:spPr>
        <p:txBody>
          <a:bodyPr vert="horz" wrap="square" lIns="0" tIns="15875" rIns="0" bIns="0" rtlCol="0">
            <a:spAutoFit/>
          </a:bodyPr>
          <a:lstStyle/>
          <a:p>
            <a:pPr marL="12700" algn="ctr">
              <a:lnSpc>
                <a:spcPct val="100000"/>
              </a:lnSpc>
              <a:spcBef>
                <a:spcPts val="125"/>
              </a:spcBef>
            </a:pPr>
            <a:r>
              <a:rPr sz="4350" b="1" dirty="0">
                <a:solidFill>
                  <a:srgbClr val="FFFFFF"/>
                </a:solidFill>
                <a:latin typeface="Grammarsaurus" pitchFamily="2" charset="0"/>
                <a:cs typeface="Arial"/>
              </a:rPr>
              <a:t>aut</a:t>
            </a:r>
            <a:r>
              <a:rPr lang="en-US" sz="4350" b="1" dirty="0">
                <a:ln>
                  <a:solidFill>
                    <a:schemeClr val="bg1"/>
                  </a:solidFill>
                </a:ln>
                <a:noFill/>
                <a:latin typeface="Grammarsaurus" pitchFamily="2" charset="0"/>
                <a:cs typeface="Arial"/>
              </a:rPr>
              <a:t>o</a:t>
            </a:r>
            <a:endParaRPr sz="4350" dirty="0">
              <a:ln>
                <a:solidFill>
                  <a:schemeClr val="bg1"/>
                </a:solidFill>
              </a:ln>
              <a:noFill/>
              <a:latin typeface="Grammarsaurus" pitchFamily="2" charset="0"/>
              <a:cs typeface="Arial"/>
            </a:endParaRPr>
          </a:p>
        </p:txBody>
      </p:sp>
      <p:grpSp>
        <p:nvGrpSpPr>
          <p:cNvPr id="13" name="object 13"/>
          <p:cNvGrpSpPr/>
          <p:nvPr/>
        </p:nvGrpSpPr>
        <p:grpSpPr>
          <a:xfrm>
            <a:off x="4546727" y="2465815"/>
            <a:ext cx="2573967" cy="3060678"/>
            <a:chOff x="4546727" y="2465815"/>
            <a:chExt cx="2573967" cy="3060678"/>
          </a:xfrm>
        </p:grpSpPr>
        <p:pic>
          <p:nvPicPr>
            <p:cNvPr id="16" name="object 16"/>
            <p:cNvPicPr/>
            <p:nvPr/>
          </p:nvPicPr>
          <p:blipFill>
            <a:blip r:embed="rId5" cstate="print"/>
            <a:stretch>
              <a:fillRect/>
            </a:stretch>
          </p:blipFill>
          <p:spPr>
            <a:xfrm>
              <a:off x="5314938" y="4090993"/>
              <a:ext cx="176479" cy="176555"/>
            </a:xfrm>
            <a:prstGeom prst="rect">
              <a:avLst/>
            </a:prstGeom>
          </p:spPr>
        </p:pic>
        <p:pic>
          <p:nvPicPr>
            <p:cNvPr id="17" name="object 17"/>
            <p:cNvPicPr/>
            <p:nvPr/>
          </p:nvPicPr>
          <p:blipFill>
            <a:blip r:embed="rId6" cstate="print"/>
            <a:stretch>
              <a:fillRect/>
            </a:stretch>
          </p:blipFill>
          <p:spPr>
            <a:xfrm>
              <a:off x="5619711" y="4312974"/>
              <a:ext cx="192886" cy="152158"/>
            </a:xfrm>
            <a:prstGeom prst="rect">
              <a:avLst/>
            </a:prstGeom>
          </p:spPr>
        </p:pic>
        <p:sp>
          <p:nvSpPr>
            <p:cNvPr id="18" name="object 18"/>
            <p:cNvSpPr/>
            <p:nvPr/>
          </p:nvSpPr>
          <p:spPr>
            <a:xfrm>
              <a:off x="5986283" y="4229162"/>
              <a:ext cx="722630" cy="296545"/>
            </a:xfrm>
            <a:custGeom>
              <a:avLst/>
              <a:gdLst/>
              <a:ahLst/>
              <a:cxnLst/>
              <a:rect l="l" t="t" r="r" b="b"/>
              <a:pathLst>
                <a:path w="722629" h="296545">
                  <a:moveTo>
                    <a:pt x="672482" y="0"/>
                  </a:moveTo>
                  <a:lnTo>
                    <a:pt x="648913" y="378"/>
                  </a:lnTo>
                  <a:lnTo>
                    <a:pt x="626541" y="10102"/>
                  </a:lnTo>
                  <a:lnTo>
                    <a:pt x="584191" y="37979"/>
                  </a:lnTo>
                  <a:lnTo>
                    <a:pt x="540594" y="63331"/>
                  </a:lnTo>
                  <a:lnTo>
                    <a:pt x="495840" y="86132"/>
                  </a:lnTo>
                  <a:lnTo>
                    <a:pt x="450016" y="106354"/>
                  </a:lnTo>
                  <a:lnTo>
                    <a:pt x="403209" y="123969"/>
                  </a:lnTo>
                  <a:lnTo>
                    <a:pt x="355507" y="138950"/>
                  </a:lnTo>
                  <a:lnTo>
                    <a:pt x="306998" y="151269"/>
                  </a:lnTo>
                  <a:lnTo>
                    <a:pt x="257769" y="160898"/>
                  </a:lnTo>
                  <a:lnTo>
                    <a:pt x="207908" y="167811"/>
                  </a:lnTo>
                  <a:lnTo>
                    <a:pt x="157503" y="171978"/>
                  </a:lnTo>
                  <a:lnTo>
                    <a:pt x="102285" y="173386"/>
                  </a:lnTo>
                  <a:lnTo>
                    <a:pt x="73694" y="172918"/>
                  </a:lnTo>
                  <a:lnTo>
                    <a:pt x="61341" y="172523"/>
                  </a:lnTo>
                  <a:lnTo>
                    <a:pt x="49966" y="173578"/>
                  </a:lnTo>
                  <a:lnTo>
                    <a:pt x="11728" y="197810"/>
                  </a:lnTo>
                  <a:lnTo>
                    <a:pt x="0" y="231425"/>
                  </a:lnTo>
                  <a:lnTo>
                    <a:pt x="681" y="243538"/>
                  </a:lnTo>
                  <a:lnTo>
                    <a:pt x="25235" y="283673"/>
                  </a:lnTo>
                  <a:lnTo>
                    <a:pt x="91784" y="296227"/>
                  </a:lnTo>
                  <a:lnTo>
                    <a:pt x="106870" y="296271"/>
                  </a:lnTo>
                  <a:lnTo>
                    <a:pt x="155708" y="295139"/>
                  </a:lnTo>
                  <a:lnTo>
                    <a:pt x="204195" y="291749"/>
                  </a:lnTo>
                  <a:lnTo>
                    <a:pt x="252270" y="286119"/>
                  </a:lnTo>
                  <a:lnTo>
                    <a:pt x="299872" y="278270"/>
                  </a:lnTo>
                  <a:lnTo>
                    <a:pt x="346939" y="268220"/>
                  </a:lnTo>
                  <a:lnTo>
                    <a:pt x="393412" y="255988"/>
                  </a:lnTo>
                  <a:lnTo>
                    <a:pt x="439228" y="241592"/>
                  </a:lnTo>
                  <a:lnTo>
                    <a:pt x="484327" y="225053"/>
                  </a:lnTo>
                  <a:lnTo>
                    <a:pt x="528649" y="206389"/>
                  </a:lnTo>
                  <a:lnTo>
                    <a:pt x="572132" y="185619"/>
                  </a:lnTo>
                  <a:lnTo>
                    <a:pt x="614715" y="162763"/>
                  </a:lnTo>
                  <a:lnTo>
                    <a:pt x="656337" y="137838"/>
                  </a:lnTo>
                  <a:lnTo>
                    <a:pt x="696937" y="110864"/>
                  </a:lnTo>
                  <a:lnTo>
                    <a:pt x="722225" y="71207"/>
                  </a:lnTo>
                  <a:lnTo>
                    <a:pt x="721846" y="47644"/>
                  </a:lnTo>
                  <a:lnTo>
                    <a:pt x="712127" y="25292"/>
                  </a:lnTo>
                  <a:lnTo>
                    <a:pt x="694477" y="8470"/>
                  </a:lnTo>
                  <a:lnTo>
                    <a:pt x="672482" y="0"/>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7" cstate="print"/>
            <a:stretch>
              <a:fillRect/>
            </a:stretch>
          </p:blipFill>
          <p:spPr>
            <a:xfrm>
              <a:off x="5056935" y="3432121"/>
              <a:ext cx="123710" cy="163957"/>
            </a:xfrm>
            <a:prstGeom prst="rect">
              <a:avLst/>
            </a:prstGeom>
          </p:spPr>
        </p:pic>
        <p:sp>
          <p:nvSpPr>
            <p:cNvPr id="20" name="object 20"/>
            <p:cNvSpPr/>
            <p:nvPr/>
          </p:nvSpPr>
          <p:spPr>
            <a:xfrm>
              <a:off x="5056944" y="2465815"/>
              <a:ext cx="2063750" cy="1611630"/>
            </a:xfrm>
            <a:custGeom>
              <a:avLst/>
              <a:gdLst/>
              <a:ahLst/>
              <a:cxnLst/>
              <a:rect l="l" t="t" r="r" b="b"/>
              <a:pathLst>
                <a:path w="2063750" h="1611629">
                  <a:moveTo>
                    <a:pt x="1035977" y="0"/>
                  </a:moveTo>
                  <a:lnTo>
                    <a:pt x="986130" y="1189"/>
                  </a:lnTo>
                  <a:lnTo>
                    <a:pt x="936605" y="4744"/>
                  </a:lnTo>
                  <a:lnTo>
                    <a:pt x="887475" y="10642"/>
                  </a:lnTo>
                  <a:lnTo>
                    <a:pt x="838814" y="18862"/>
                  </a:lnTo>
                  <a:lnTo>
                    <a:pt x="790693" y="29382"/>
                  </a:lnTo>
                  <a:lnTo>
                    <a:pt x="743184" y="42181"/>
                  </a:lnTo>
                  <a:lnTo>
                    <a:pt x="696362" y="57237"/>
                  </a:lnTo>
                  <a:lnTo>
                    <a:pt x="650298" y="74529"/>
                  </a:lnTo>
                  <a:lnTo>
                    <a:pt x="605066" y="94034"/>
                  </a:lnTo>
                  <a:lnTo>
                    <a:pt x="560737" y="115733"/>
                  </a:lnTo>
                  <a:lnTo>
                    <a:pt x="517384" y="139602"/>
                  </a:lnTo>
                  <a:lnTo>
                    <a:pt x="475081" y="165620"/>
                  </a:lnTo>
                  <a:lnTo>
                    <a:pt x="433353" y="194120"/>
                  </a:lnTo>
                  <a:lnTo>
                    <a:pt x="393285" y="224399"/>
                  </a:lnTo>
                  <a:lnTo>
                    <a:pt x="354900" y="256433"/>
                  </a:lnTo>
                  <a:lnTo>
                    <a:pt x="318222" y="290198"/>
                  </a:lnTo>
                  <a:lnTo>
                    <a:pt x="283276" y="325669"/>
                  </a:lnTo>
                  <a:lnTo>
                    <a:pt x="250085" y="362822"/>
                  </a:lnTo>
                  <a:lnTo>
                    <a:pt x="218674" y="401632"/>
                  </a:lnTo>
                  <a:lnTo>
                    <a:pt x="189068" y="442074"/>
                  </a:lnTo>
                  <a:lnTo>
                    <a:pt x="161289" y="484123"/>
                  </a:lnTo>
                  <a:lnTo>
                    <a:pt x="122897" y="545388"/>
                  </a:lnTo>
                  <a:lnTo>
                    <a:pt x="122897" y="250596"/>
                  </a:lnTo>
                  <a:lnTo>
                    <a:pt x="118060" y="226701"/>
                  </a:lnTo>
                  <a:lnTo>
                    <a:pt x="104876" y="207168"/>
                  </a:lnTo>
                  <a:lnTo>
                    <a:pt x="85339" y="193989"/>
                  </a:lnTo>
                  <a:lnTo>
                    <a:pt x="61442" y="189153"/>
                  </a:lnTo>
                  <a:lnTo>
                    <a:pt x="37547" y="193989"/>
                  </a:lnTo>
                  <a:lnTo>
                    <a:pt x="18014" y="207168"/>
                  </a:lnTo>
                  <a:lnTo>
                    <a:pt x="4835" y="226701"/>
                  </a:lnTo>
                  <a:lnTo>
                    <a:pt x="0" y="250596"/>
                  </a:lnTo>
                  <a:lnTo>
                    <a:pt x="0" y="488035"/>
                  </a:lnTo>
                  <a:lnTo>
                    <a:pt x="4180" y="533337"/>
                  </a:lnTo>
                  <a:lnTo>
                    <a:pt x="16835" y="576079"/>
                  </a:lnTo>
                  <a:lnTo>
                    <a:pt x="37560" y="615281"/>
                  </a:lnTo>
                  <a:lnTo>
                    <a:pt x="65951" y="649960"/>
                  </a:lnTo>
                  <a:lnTo>
                    <a:pt x="99735" y="677674"/>
                  </a:lnTo>
                  <a:lnTo>
                    <a:pt x="137831" y="697957"/>
                  </a:lnTo>
                  <a:lnTo>
                    <a:pt x="179277" y="710414"/>
                  </a:lnTo>
                  <a:lnTo>
                    <a:pt x="223634" y="714654"/>
                  </a:lnTo>
                  <a:lnTo>
                    <a:pt x="464311" y="715022"/>
                  </a:lnTo>
                  <a:lnTo>
                    <a:pt x="488244" y="710193"/>
                  </a:lnTo>
                  <a:lnTo>
                    <a:pt x="507801" y="697033"/>
                  </a:lnTo>
                  <a:lnTo>
                    <a:pt x="521003" y="677528"/>
                  </a:lnTo>
                  <a:lnTo>
                    <a:pt x="525868" y="653669"/>
                  </a:lnTo>
                  <a:lnTo>
                    <a:pt x="521066" y="629763"/>
                  </a:lnTo>
                  <a:lnTo>
                    <a:pt x="507912" y="610204"/>
                  </a:lnTo>
                  <a:lnTo>
                    <a:pt x="488398" y="596992"/>
                  </a:lnTo>
                  <a:lnTo>
                    <a:pt x="464515" y="592124"/>
                  </a:lnTo>
                  <a:lnTo>
                    <a:pt x="239598" y="591781"/>
                  </a:lnTo>
                  <a:lnTo>
                    <a:pt x="258813" y="560235"/>
                  </a:lnTo>
                  <a:lnTo>
                    <a:pt x="285847" y="518500"/>
                  </a:lnTo>
                  <a:lnTo>
                    <a:pt x="314999" y="478520"/>
                  </a:lnTo>
                  <a:lnTo>
                    <a:pt x="346166" y="440353"/>
                  </a:lnTo>
                  <a:lnTo>
                    <a:pt x="379246" y="404056"/>
                  </a:lnTo>
                  <a:lnTo>
                    <a:pt x="414139" y="369687"/>
                  </a:lnTo>
                  <a:lnTo>
                    <a:pt x="450742" y="337301"/>
                  </a:lnTo>
                  <a:lnTo>
                    <a:pt x="488954" y="306958"/>
                  </a:lnTo>
                  <a:lnTo>
                    <a:pt x="528673" y="278713"/>
                  </a:lnTo>
                  <a:lnTo>
                    <a:pt x="569797" y="252624"/>
                  </a:lnTo>
                  <a:lnTo>
                    <a:pt x="612225" y="228748"/>
                  </a:lnTo>
                  <a:lnTo>
                    <a:pt x="655855" y="207143"/>
                  </a:lnTo>
                  <a:lnTo>
                    <a:pt x="700586" y="187865"/>
                  </a:lnTo>
                  <a:lnTo>
                    <a:pt x="746316" y="170972"/>
                  </a:lnTo>
                  <a:lnTo>
                    <a:pt x="792942" y="156521"/>
                  </a:lnTo>
                  <a:lnTo>
                    <a:pt x="840365" y="144569"/>
                  </a:lnTo>
                  <a:lnTo>
                    <a:pt x="888481" y="135173"/>
                  </a:lnTo>
                  <a:lnTo>
                    <a:pt x="937190" y="128392"/>
                  </a:lnTo>
                  <a:lnTo>
                    <a:pt x="986389" y="124280"/>
                  </a:lnTo>
                  <a:lnTo>
                    <a:pt x="1035977" y="122897"/>
                  </a:lnTo>
                  <a:lnTo>
                    <a:pt x="1083854" y="124157"/>
                  </a:lnTo>
                  <a:lnTo>
                    <a:pt x="1131094" y="127893"/>
                  </a:lnTo>
                  <a:lnTo>
                    <a:pt x="1177635" y="134043"/>
                  </a:lnTo>
                  <a:lnTo>
                    <a:pt x="1223412" y="142544"/>
                  </a:lnTo>
                  <a:lnTo>
                    <a:pt x="1268365" y="153331"/>
                  </a:lnTo>
                  <a:lnTo>
                    <a:pt x="1312428" y="166343"/>
                  </a:lnTo>
                  <a:lnTo>
                    <a:pt x="1355539" y="181516"/>
                  </a:lnTo>
                  <a:lnTo>
                    <a:pt x="1397636" y="198787"/>
                  </a:lnTo>
                  <a:lnTo>
                    <a:pt x="1438655" y="218093"/>
                  </a:lnTo>
                  <a:lnTo>
                    <a:pt x="1478533" y="239370"/>
                  </a:lnTo>
                  <a:lnTo>
                    <a:pt x="1517207" y="262555"/>
                  </a:lnTo>
                  <a:lnTo>
                    <a:pt x="1554614" y="287586"/>
                  </a:lnTo>
                  <a:lnTo>
                    <a:pt x="1590692" y="314399"/>
                  </a:lnTo>
                  <a:lnTo>
                    <a:pt x="1625376" y="342931"/>
                  </a:lnTo>
                  <a:lnTo>
                    <a:pt x="1658605" y="373118"/>
                  </a:lnTo>
                  <a:lnTo>
                    <a:pt x="1690314" y="404898"/>
                  </a:lnTo>
                  <a:lnTo>
                    <a:pt x="1720442" y="438208"/>
                  </a:lnTo>
                  <a:lnTo>
                    <a:pt x="1748924" y="472984"/>
                  </a:lnTo>
                  <a:lnTo>
                    <a:pt x="1775699" y="509163"/>
                  </a:lnTo>
                  <a:lnTo>
                    <a:pt x="1800702" y="546682"/>
                  </a:lnTo>
                  <a:lnTo>
                    <a:pt x="1823871" y="585478"/>
                  </a:lnTo>
                  <a:lnTo>
                    <a:pt x="1845144" y="625487"/>
                  </a:lnTo>
                  <a:lnTo>
                    <a:pt x="1864456" y="666647"/>
                  </a:lnTo>
                  <a:lnTo>
                    <a:pt x="1881745" y="708894"/>
                  </a:lnTo>
                  <a:lnTo>
                    <a:pt x="1896947" y="752166"/>
                  </a:lnTo>
                  <a:lnTo>
                    <a:pt x="1910001" y="796399"/>
                  </a:lnTo>
                  <a:lnTo>
                    <a:pt x="1920843" y="841529"/>
                  </a:lnTo>
                  <a:lnTo>
                    <a:pt x="1929409" y="887494"/>
                  </a:lnTo>
                  <a:lnTo>
                    <a:pt x="1935637" y="934231"/>
                  </a:lnTo>
                  <a:lnTo>
                    <a:pt x="1939464" y="981676"/>
                  </a:lnTo>
                  <a:lnTo>
                    <a:pt x="1940826" y="1029766"/>
                  </a:lnTo>
                  <a:lnTo>
                    <a:pt x="1939245" y="1081620"/>
                  </a:lnTo>
                  <a:lnTo>
                    <a:pt x="1934761" y="1133064"/>
                  </a:lnTo>
                  <a:lnTo>
                    <a:pt x="1927404" y="1183992"/>
                  </a:lnTo>
                  <a:lnTo>
                    <a:pt x="1917206" y="1234292"/>
                  </a:lnTo>
                  <a:lnTo>
                    <a:pt x="1904201" y="1283858"/>
                  </a:lnTo>
                  <a:lnTo>
                    <a:pt x="1888419" y="1332581"/>
                  </a:lnTo>
                  <a:lnTo>
                    <a:pt x="1869893" y="1380351"/>
                  </a:lnTo>
                  <a:lnTo>
                    <a:pt x="1848654" y="1427061"/>
                  </a:lnTo>
                  <a:lnTo>
                    <a:pt x="1824735" y="1472600"/>
                  </a:lnTo>
                  <a:lnTo>
                    <a:pt x="1798167" y="1516862"/>
                  </a:lnTo>
                  <a:lnTo>
                    <a:pt x="1792646" y="1527676"/>
                  </a:lnTo>
                  <a:lnTo>
                    <a:pt x="1793656" y="1574704"/>
                  </a:lnTo>
                  <a:lnTo>
                    <a:pt x="1824524" y="1605931"/>
                  </a:lnTo>
                  <a:lnTo>
                    <a:pt x="1849843" y="1611439"/>
                  </a:lnTo>
                  <a:lnTo>
                    <a:pt x="1865254" y="1609507"/>
                  </a:lnTo>
                  <a:lnTo>
                    <a:pt x="1901697" y="1583093"/>
                  </a:lnTo>
                  <a:lnTo>
                    <a:pt x="1926977" y="1541426"/>
                  </a:lnTo>
                  <a:lnTo>
                    <a:pt x="1950185" y="1498743"/>
                  </a:lnTo>
                  <a:lnTo>
                    <a:pt x="1971302" y="1455115"/>
                  </a:lnTo>
                  <a:lnTo>
                    <a:pt x="1990304" y="1410615"/>
                  </a:lnTo>
                  <a:lnTo>
                    <a:pt x="2007173" y="1365314"/>
                  </a:lnTo>
                  <a:lnTo>
                    <a:pt x="2021886" y="1319283"/>
                  </a:lnTo>
                  <a:lnTo>
                    <a:pt x="2034422" y="1272595"/>
                  </a:lnTo>
                  <a:lnTo>
                    <a:pt x="2044760" y="1225319"/>
                  </a:lnTo>
                  <a:lnTo>
                    <a:pt x="2052879" y="1177529"/>
                  </a:lnTo>
                  <a:lnTo>
                    <a:pt x="2058758" y="1129296"/>
                  </a:lnTo>
                  <a:lnTo>
                    <a:pt x="2062376" y="1080691"/>
                  </a:lnTo>
                  <a:lnTo>
                    <a:pt x="2063737" y="1027760"/>
                  </a:lnTo>
                  <a:lnTo>
                    <a:pt x="2062305" y="976550"/>
                  </a:lnTo>
                  <a:lnTo>
                    <a:pt x="2058430" y="925798"/>
                  </a:lnTo>
                  <a:lnTo>
                    <a:pt x="2052140" y="875574"/>
                  </a:lnTo>
                  <a:lnTo>
                    <a:pt x="2043464" y="825948"/>
                  </a:lnTo>
                  <a:lnTo>
                    <a:pt x="2032431" y="776989"/>
                  </a:lnTo>
                  <a:lnTo>
                    <a:pt x="2019069" y="728766"/>
                  </a:lnTo>
                  <a:lnTo>
                    <a:pt x="2003407" y="681350"/>
                  </a:lnTo>
                  <a:lnTo>
                    <a:pt x="1985473" y="634809"/>
                  </a:lnTo>
                  <a:lnTo>
                    <a:pt x="1965297" y="589214"/>
                  </a:lnTo>
                  <a:lnTo>
                    <a:pt x="1942907" y="544633"/>
                  </a:lnTo>
                  <a:lnTo>
                    <a:pt x="1918332" y="501137"/>
                  </a:lnTo>
                  <a:lnTo>
                    <a:pt x="1891601" y="458796"/>
                  </a:lnTo>
                  <a:lnTo>
                    <a:pt x="1862742" y="417678"/>
                  </a:lnTo>
                  <a:lnTo>
                    <a:pt x="1831784" y="377853"/>
                  </a:lnTo>
                  <a:lnTo>
                    <a:pt x="1798756" y="339391"/>
                  </a:lnTo>
                  <a:lnTo>
                    <a:pt x="1763687" y="302361"/>
                  </a:lnTo>
                  <a:lnTo>
                    <a:pt x="1726596" y="266833"/>
                  </a:lnTo>
                  <a:lnTo>
                    <a:pt x="1688061" y="233388"/>
                  </a:lnTo>
                  <a:lnTo>
                    <a:pt x="1648152" y="202053"/>
                  </a:lnTo>
                  <a:lnTo>
                    <a:pt x="1606937" y="172859"/>
                  </a:lnTo>
                  <a:lnTo>
                    <a:pt x="1564488" y="145833"/>
                  </a:lnTo>
                  <a:lnTo>
                    <a:pt x="1520873" y="121006"/>
                  </a:lnTo>
                  <a:lnTo>
                    <a:pt x="1476162" y="98406"/>
                  </a:lnTo>
                  <a:lnTo>
                    <a:pt x="1430426" y="78062"/>
                  </a:lnTo>
                  <a:lnTo>
                    <a:pt x="1383733" y="60002"/>
                  </a:lnTo>
                  <a:lnTo>
                    <a:pt x="1336155" y="44257"/>
                  </a:lnTo>
                  <a:lnTo>
                    <a:pt x="1287759" y="30855"/>
                  </a:lnTo>
                  <a:lnTo>
                    <a:pt x="1238617" y="19824"/>
                  </a:lnTo>
                  <a:lnTo>
                    <a:pt x="1188798" y="11194"/>
                  </a:lnTo>
                  <a:lnTo>
                    <a:pt x="1138372" y="4994"/>
                  </a:lnTo>
                  <a:lnTo>
                    <a:pt x="1087408" y="1253"/>
                  </a:lnTo>
                  <a:lnTo>
                    <a:pt x="1035977" y="0"/>
                  </a:lnTo>
                  <a:close/>
                </a:path>
              </a:pathLst>
            </a:custGeom>
            <a:solidFill>
              <a:srgbClr val="000000"/>
            </a:solidFill>
          </p:spPr>
          <p:txBody>
            <a:bodyPr wrap="square" lIns="0" tIns="0" rIns="0" bIns="0" rtlCol="0"/>
            <a:lstStyle/>
            <a:p>
              <a:endParaRPr>
                <a:latin typeface="Grammarsaurus" pitchFamily="2" charset="0"/>
              </a:endParaRPr>
            </a:p>
          </p:txBody>
        </p:sp>
        <p:pic>
          <p:nvPicPr>
            <p:cNvPr id="21" name="object 21"/>
            <p:cNvPicPr/>
            <p:nvPr/>
          </p:nvPicPr>
          <p:blipFill>
            <a:blip r:embed="rId8" cstate="print"/>
            <a:stretch>
              <a:fillRect/>
            </a:stretch>
          </p:blipFill>
          <p:spPr>
            <a:xfrm>
              <a:off x="5117395" y="3769832"/>
              <a:ext cx="151999" cy="192976"/>
            </a:xfrm>
            <a:prstGeom prst="rect">
              <a:avLst/>
            </a:prstGeom>
          </p:spPr>
        </p:pic>
        <p:sp>
          <p:nvSpPr>
            <p:cNvPr id="22" name="object 22"/>
            <p:cNvSpPr/>
            <p:nvPr/>
          </p:nvSpPr>
          <p:spPr>
            <a:xfrm>
              <a:off x="5620280" y="2988026"/>
              <a:ext cx="945515" cy="995044"/>
            </a:xfrm>
            <a:custGeom>
              <a:avLst/>
              <a:gdLst/>
              <a:ahLst/>
              <a:cxnLst/>
              <a:rect l="l" t="t" r="r" b="b"/>
              <a:pathLst>
                <a:path w="945515" h="995045">
                  <a:moveTo>
                    <a:pt x="472643" y="0"/>
                  </a:moveTo>
                  <a:lnTo>
                    <a:pt x="425387" y="3825"/>
                  </a:lnTo>
                  <a:lnTo>
                    <a:pt x="380535" y="14897"/>
                  </a:lnTo>
                  <a:lnTo>
                    <a:pt x="338693" y="32611"/>
                  </a:lnTo>
                  <a:lnTo>
                    <a:pt x="300467" y="56362"/>
                  </a:lnTo>
                  <a:lnTo>
                    <a:pt x="266462" y="85544"/>
                  </a:lnTo>
                  <a:lnTo>
                    <a:pt x="237282" y="119551"/>
                  </a:lnTo>
                  <a:lnTo>
                    <a:pt x="213533" y="157779"/>
                  </a:lnTo>
                  <a:lnTo>
                    <a:pt x="195821" y="199622"/>
                  </a:lnTo>
                  <a:lnTo>
                    <a:pt x="184749" y="244474"/>
                  </a:lnTo>
                  <a:lnTo>
                    <a:pt x="180924" y="291731"/>
                  </a:lnTo>
                  <a:lnTo>
                    <a:pt x="185648" y="343870"/>
                  </a:lnTo>
                  <a:lnTo>
                    <a:pt x="199522" y="393968"/>
                  </a:lnTo>
                  <a:lnTo>
                    <a:pt x="222104" y="440852"/>
                  </a:lnTo>
                  <a:lnTo>
                    <a:pt x="252959" y="483349"/>
                  </a:lnTo>
                  <a:lnTo>
                    <a:pt x="270320" y="503224"/>
                  </a:lnTo>
                  <a:lnTo>
                    <a:pt x="246916" y="515454"/>
                  </a:lnTo>
                  <a:lnTo>
                    <a:pt x="205504" y="539784"/>
                  </a:lnTo>
                  <a:lnTo>
                    <a:pt x="167221" y="567804"/>
                  </a:lnTo>
                  <a:lnTo>
                    <a:pt x="127412" y="604127"/>
                  </a:lnTo>
                  <a:lnTo>
                    <a:pt x="92180" y="644471"/>
                  </a:lnTo>
                  <a:lnTo>
                    <a:pt x="61808" y="688347"/>
                  </a:lnTo>
                  <a:lnTo>
                    <a:pt x="36593" y="735269"/>
                  </a:lnTo>
                  <a:lnTo>
                    <a:pt x="16831" y="784747"/>
                  </a:lnTo>
                  <a:lnTo>
                    <a:pt x="2819" y="836295"/>
                  </a:lnTo>
                  <a:lnTo>
                    <a:pt x="0" y="865464"/>
                  </a:lnTo>
                  <a:lnTo>
                    <a:pt x="3634" y="894097"/>
                  </a:lnTo>
                  <a:lnTo>
                    <a:pt x="29350" y="945908"/>
                  </a:lnTo>
                  <a:lnTo>
                    <a:pt x="75014" y="981884"/>
                  </a:lnTo>
                  <a:lnTo>
                    <a:pt x="131864" y="994638"/>
                  </a:lnTo>
                  <a:lnTo>
                    <a:pt x="813410" y="994638"/>
                  </a:lnTo>
                  <a:lnTo>
                    <a:pt x="870269" y="981884"/>
                  </a:lnTo>
                  <a:lnTo>
                    <a:pt x="915937" y="945908"/>
                  </a:lnTo>
                  <a:lnTo>
                    <a:pt x="941632" y="894097"/>
                  </a:lnTo>
                  <a:lnTo>
                    <a:pt x="944463" y="871740"/>
                  </a:lnTo>
                  <a:lnTo>
                    <a:pt x="120053" y="871740"/>
                  </a:lnTo>
                  <a:lnTo>
                    <a:pt x="126848" y="845705"/>
                  </a:lnTo>
                  <a:lnTo>
                    <a:pt x="141865" y="800838"/>
                  </a:lnTo>
                  <a:lnTo>
                    <a:pt x="162450" y="759134"/>
                  </a:lnTo>
                  <a:lnTo>
                    <a:pt x="188122" y="720959"/>
                  </a:lnTo>
                  <a:lnTo>
                    <a:pt x="218398" y="686682"/>
                  </a:lnTo>
                  <a:lnTo>
                    <a:pt x="252800" y="656670"/>
                  </a:lnTo>
                  <a:lnTo>
                    <a:pt x="290845" y="631291"/>
                  </a:lnTo>
                  <a:lnTo>
                    <a:pt x="332054" y="610912"/>
                  </a:lnTo>
                  <a:lnTo>
                    <a:pt x="375944" y="595900"/>
                  </a:lnTo>
                  <a:lnTo>
                    <a:pt x="422037" y="586624"/>
                  </a:lnTo>
                  <a:lnTo>
                    <a:pt x="469849" y="583450"/>
                  </a:lnTo>
                  <a:lnTo>
                    <a:pt x="795204" y="583450"/>
                  </a:lnTo>
                  <a:lnTo>
                    <a:pt x="778066" y="567804"/>
                  </a:lnTo>
                  <a:lnTo>
                    <a:pt x="739764" y="539784"/>
                  </a:lnTo>
                  <a:lnTo>
                    <a:pt x="698335" y="515454"/>
                  </a:lnTo>
                  <a:lnTo>
                    <a:pt x="674929" y="503224"/>
                  </a:lnTo>
                  <a:lnTo>
                    <a:pt x="692279" y="483349"/>
                  </a:lnTo>
                  <a:lnTo>
                    <a:pt x="708850" y="460540"/>
                  </a:lnTo>
                  <a:lnTo>
                    <a:pt x="472643" y="460540"/>
                  </a:lnTo>
                  <a:lnTo>
                    <a:pt x="427815" y="454499"/>
                  </a:lnTo>
                  <a:lnTo>
                    <a:pt x="387501" y="437459"/>
                  </a:lnTo>
                  <a:lnTo>
                    <a:pt x="353324" y="411040"/>
                  </a:lnTo>
                  <a:lnTo>
                    <a:pt x="326904" y="376864"/>
                  </a:lnTo>
                  <a:lnTo>
                    <a:pt x="309863" y="336554"/>
                  </a:lnTo>
                  <a:lnTo>
                    <a:pt x="303822" y="291731"/>
                  </a:lnTo>
                  <a:lnTo>
                    <a:pt x="309863" y="246903"/>
                  </a:lnTo>
                  <a:lnTo>
                    <a:pt x="326904" y="206589"/>
                  </a:lnTo>
                  <a:lnTo>
                    <a:pt x="353324" y="172412"/>
                  </a:lnTo>
                  <a:lnTo>
                    <a:pt x="387501" y="145992"/>
                  </a:lnTo>
                  <a:lnTo>
                    <a:pt x="427815" y="128951"/>
                  </a:lnTo>
                  <a:lnTo>
                    <a:pt x="472643" y="122910"/>
                  </a:lnTo>
                  <a:lnTo>
                    <a:pt x="710088" y="122910"/>
                  </a:lnTo>
                  <a:lnTo>
                    <a:pt x="708001" y="119551"/>
                  </a:lnTo>
                  <a:lnTo>
                    <a:pt x="678820" y="85544"/>
                  </a:lnTo>
                  <a:lnTo>
                    <a:pt x="644814" y="56362"/>
                  </a:lnTo>
                  <a:lnTo>
                    <a:pt x="606587" y="32611"/>
                  </a:lnTo>
                  <a:lnTo>
                    <a:pt x="564747" y="14897"/>
                  </a:lnTo>
                  <a:lnTo>
                    <a:pt x="519897" y="3825"/>
                  </a:lnTo>
                  <a:lnTo>
                    <a:pt x="472643" y="0"/>
                  </a:lnTo>
                  <a:close/>
                </a:path>
                <a:path w="945515" h="995045">
                  <a:moveTo>
                    <a:pt x="795204" y="583450"/>
                  </a:moveTo>
                  <a:lnTo>
                    <a:pt x="475437" y="583450"/>
                  </a:lnTo>
                  <a:lnTo>
                    <a:pt x="523243" y="586624"/>
                  </a:lnTo>
                  <a:lnTo>
                    <a:pt x="569330" y="595900"/>
                  </a:lnTo>
                  <a:lnTo>
                    <a:pt x="613216" y="610912"/>
                  </a:lnTo>
                  <a:lnTo>
                    <a:pt x="654422" y="631291"/>
                  </a:lnTo>
                  <a:lnTo>
                    <a:pt x="692466" y="656670"/>
                  </a:lnTo>
                  <a:lnTo>
                    <a:pt x="726867" y="686682"/>
                  </a:lnTo>
                  <a:lnTo>
                    <a:pt x="757145" y="720959"/>
                  </a:lnTo>
                  <a:lnTo>
                    <a:pt x="782818" y="759134"/>
                  </a:lnTo>
                  <a:lnTo>
                    <a:pt x="803405" y="800838"/>
                  </a:lnTo>
                  <a:lnTo>
                    <a:pt x="818426" y="845705"/>
                  </a:lnTo>
                  <a:lnTo>
                    <a:pt x="825221" y="871740"/>
                  </a:lnTo>
                  <a:lnTo>
                    <a:pt x="944463" y="871740"/>
                  </a:lnTo>
                  <a:lnTo>
                    <a:pt x="928423" y="784747"/>
                  </a:lnTo>
                  <a:lnTo>
                    <a:pt x="908664" y="735269"/>
                  </a:lnTo>
                  <a:lnTo>
                    <a:pt x="883450" y="688347"/>
                  </a:lnTo>
                  <a:lnTo>
                    <a:pt x="853080" y="644471"/>
                  </a:lnTo>
                  <a:lnTo>
                    <a:pt x="817853" y="604127"/>
                  </a:lnTo>
                  <a:lnTo>
                    <a:pt x="795204" y="583450"/>
                  </a:lnTo>
                  <a:close/>
                </a:path>
                <a:path w="945515" h="995045">
                  <a:moveTo>
                    <a:pt x="710088" y="122910"/>
                  </a:moveTo>
                  <a:lnTo>
                    <a:pt x="472643" y="122910"/>
                  </a:lnTo>
                  <a:lnTo>
                    <a:pt x="517467" y="128951"/>
                  </a:lnTo>
                  <a:lnTo>
                    <a:pt x="557780" y="145992"/>
                  </a:lnTo>
                  <a:lnTo>
                    <a:pt x="591958" y="172412"/>
                  </a:lnTo>
                  <a:lnTo>
                    <a:pt x="618380" y="206589"/>
                  </a:lnTo>
                  <a:lnTo>
                    <a:pt x="635423" y="246903"/>
                  </a:lnTo>
                  <a:lnTo>
                    <a:pt x="641464" y="291731"/>
                  </a:lnTo>
                  <a:lnTo>
                    <a:pt x="635423" y="336554"/>
                  </a:lnTo>
                  <a:lnTo>
                    <a:pt x="618380" y="376864"/>
                  </a:lnTo>
                  <a:lnTo>
                    <a:pt x="591958" y="411040"/>
                  </a:lnTo>
                  <a:lnTo>
                    <a:pt x="557780" y="437459"/>
                  </a:lnTo>
                  <a:lnTo>
                    <a:pt x="517467" y="454499"/>
                  </a:lnTo>
                  <a:lnTo>
                    <a:pt x="472643" y="460540"/>
                  </a:lnTo>
                  <a:lnTo>
                    <a:pt x="708850" y="460540"/>
                  </a:lnTo>
                  <a:lnTo>
                    <a:pt x="723153" y="440852"/>
                  </a:lnTo>
                  <a:lnTo>
                    <a:pt x="745752" y="393968"/>
                  </a:lnTo>
                  <a:lnTo>
                    <a:pt x="759636" y="343870"/>
                  </a:lnTo>
                  <a:lnTo>
                    <a:pt x="764362" y="291731"/>
                  </a:lnTo>
                  <a:lnTo>
                    <a:pt x="760537" y="244474"/>
                  </a:lnTo>
                  <a:lnTo>
                    <a:pt x="749465" y="199622"/>
                  </a:lnTo>
                  <a:lnTo>
                    <a:pt x="731751" y="157779"/>
                  </a:lnTo>
                  <a:lnTo>
                    <a:pt x="710088" y="122910"/>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endParaRPr>
                <a:latin typeface="Grammarsaurus" pitchFamily="2" charset="0"/>
              </a:endParaRPr>
            </a:p>
          </p:txBody>
        </p:sp>
        <p:sp>
          <p:nvSpPr>
            <p:cNvPr id="24" name="object 24"/>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endParaRPr>
                <a:latin typeface="Grammarsaurus" pitchFamily="2" charset="0"/>
              </a:endParaRPr>
            </a:p>
          </p:txBody>
        </p:sp>
        <p:sp>
          <p:nvSpPr>
            <p:cNvPr id="25" name="object 25"/>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endParaRPr>
                <a:latin typeface="Grammarsaurus" pitchFamily="2" charset="0"/>
              </a:endParaRPr>
            </a:p>
          </p:txBody>
        </p:sp>
      </p:grpSp>
      <p:sp>
        <p:nvSpPr>
          <p:cNvPr id="26" name="object 26"/>
          <p:cNvSpPr txBox="1"/>
          <p:nvPr/>
        </p:nvSpPr>
        <p:spPr>
          <a:xfrm>
            <a:off x="7493396" y="5428330"/>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spcBef>
                <a:spcPts val="5"/>
              </a:spcBef>
            </a:pPr>
            <a:r>
              <a:rPr sz="100" b="1" dirty="0">
                <a:solidFill>
                  <a:srgbClr val="FFFFFF"/>
                </a:solidFill>
                <a:latin typeface="Grammarsaurus" pitchFamily="2" charset="0"/>
                <a:cs typeface="Arial"/>
              </a:rPr>
              <a:t>wiitthh</a:t>
            </a:r>
            <a:endParaRPr sz="100">
              <a:latin typeface="Grammarsaurus" pitchFamily="2" charset="0"/>
              <a:cs typeface="Arial"/>
            </a:endParaRPr>
          </a:p>
        </p:txBody>
      </p:sp>
      <p:grpSp>
        <p:nvGrpSpPr>
          <p:cNvPr id="28" name="object 28"/>
          <p:cNvGrpSpPr/>
          <p:nvPr/>
        </p:nvGrpSpPr>
        <p:grpSpPr>
          <a:xfrm>
            <a:off x="11163824" y="234765"/>
            <a:ext cx="784225" cy="784225"/>
            <a:chOff x="11163824" y="234765"/>
            <a:chExt cx="784225" cy="784225"/>
          </a:xfrm>
        </p:grpSpPr>
        <p:sp>
          <p:nvSpPr>
            <p:cNvPr id="29" name="object 29"/>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9" cstate="print"/>
            <a:stretch>
              <a:fillRect/>
            </a:stretch>
          </p:blipFill>
          <p:spPr>
            <a:xfrm>
              <a:off x="11392001" y="464458"/>
              <a:ext cx="137820" cy="137820"/>
            </a:xfrm>
            <a:prstGeom prst="rect">
              <a:avLst/>
            </a:prstGeom>
          </p:spPr>
        </p:pic>
      </p:grpSp>
      <p:sp>
        <p:nvSpPr>
          <p:cNvPr id="32" name="object 19">
            <a:extLst>
              <a:ext uri="{FF2B5EF4-FFF2-40B4-BE49-F238E27FC236}">
                <a16:creationId xmlns:a16="http://schemas.microsoft.com/office/drawing/2014/main" id="{82968ADF-1B06-8BDB-0D3E-C549E7DF6D2A}"/>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33" name="object 6">
            <a:extLst>
              <a:ext uri="{FF2B5EF4-FFF2-40B4-BE49-F238E27FC236}">
                <a16:creationId xmlns:a16="http://schemas.microsoft.com/office/drawing/2014/main" id="{4C93774C-073F-4811-0B94-EE2CE0AF857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328236" y="745489"/>
              <a:ext cx="3535679" cy="4999990"/>
            </a:xfrm>
            <a:custGeom>
              <a:avLst/>
              <a:gdLst/>
              <a:ahLst/>
              <a:cxnLst/>
              <a:rect l="l" t="t" r="r" b="b"/>
              <a:pathLst>
                <a:path w="3535679" h="4999990">
                  <a:moveTo>
                    <a:pt x="2527643" y="581736"/>
                  </a:moveTo>
                  <a:lnTo>
                    <a:pt x="2521521" y="536270"/>
                  </a:lnTo>
                  <a:lnTo>
                    <a:pt x="2504287" y="495401"/>
                  </a:lnTo>
                  <a:lnTo>
                    <a:pt x="2477541" y="460781"/>
                  </a:lnTo>
                  <a:lnTo>
                    <a:pt x="2442921" y="434035"/>
                  </a:lnTo>
                  <a:lnTo>
                    <a:pt x="2402065" y="416788"/>
                  </a:lnTo>
                  <a:lnTo>
                    <a:pt x="2356586" y="410679"/>
                  </a:lnTo>
                  <a:lnTo>
                    <a:pt x="1178941" y="410679"/>
                  </a:lnTo>
                  <a:lnTo>
                    <a:pt x="1133462" y="416788"/>
                  </a:lnTo>
                  <a:lnTo>
                    <a:pt x="1092606" y="434035"/>
                  </a:lnTo>
                  <a:lnTo>
                    <a:pt x="1057986" y="460781"/>
                  </a:lnTo>
                  <a:lnTo>
                    <a:pt x="1031240" y="495401"/>
                  </a:lnTo>
                  <a:lnTo>
                    <a:pt x="1013993" y="536270"/>
                  </a:lnTo>
                  <a:lnTo>
                    <a:pt x="1007884" y="581736"/>
                  </a:lnTo>
                  <a:lnTo>
                    <a:pt x="1007884" y="1189215"/>
                  </a:lnTo>
                  <a:lnTo>
                    <a:pt x="1013993" y="1234694"/>
                  </a:lnTo>
                  <a:lnTo>
                    <a:pt x="1031240" y="1275549"/>
                  </a:lnTo>
                  <a:lnTo>
                    <a:pt x="1057986" y="1310170"/>
                  </a:lnTo>
                  <a:lnTo>
                    <a:pt x="1092606" y="1336916"/>
                  </a:lnTo>
                  <a:lnTo>
                    <a:pt x="1133462" y="1354162"/>
                  </a:lnTo>
                  <a:lnTo>
                    <a:pt x="1178941" y="1360271"/>
                  </a:lnTo>
                  <a:lnTo>
                    <a:pt x="2356586" y="1360271"/>
                  </a:lnTo>
                  <a:lnTo>
                    <a:pt x="2402065" y="1354162"/>
                  </a:lnTo>
                  <a:lnTo>
                    <a:pt x="2442921" y="1336916"/>
                  </a:lnTo>
                  <a:lnTo>
                    <a:pt x="2477541" y="1310170"/>
                  </a:lnTo>
                  <a:lnTo>
                    <a:pt x="2504287" y="1275549"/>
                  </a:lnTo>
                  <a:lnTo>
                    <a:pt x="2521521" y="1234694"/>
                  </a:lnTo>
                  <a:lnTo>
                    <a:pt x="2527643" y="1189215"/>
                  </a:lnTo>
                  <a:lnTo>
                    <a:pt x="2527643" y="581736"/>
                  </a:lnTo>
                  <a:close/>
                </a:path>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8" name="object 8"/>
          <p:cNvSpPr txBox="1">
            <a:spLocks noGrp="1"/>
          </p:cNvSpPr>
          <p:nvPr>
            <p:ph type="title"/>
          </p:nvPr>
        </p:nvSpPr>
        <p:spPr>
          <a:xfrm>
            <a:off x="5346899" y="1219200"/>
            <a:ext cx="1511101" cy="685444"/>
          </a:xfrm>
          <a:prstGeom prst="rect">
            <a:avLst/>
          </a:prstGeom>
        </p:spPr>
        <p:txBody>
          <a:bodyPr vert="horz" wrap="square" lIns="0" tIns="15875" rIns="0" bIns="0" rtlCol="0">
            <a:spAutoFit/>
          </a:bodyPr>
          <a:lstStyle/>
          <a:p>
            <a:pPr marL="12700" algn="ctr">
              <a:lnSpc>
                <a:spcPct val="100000"/>
              </a:lnSpc>
              <a:spcBef>
                <a:spcPts val="125"/>
              </a:spcBef>
            </a:pPr>
            <a:r>
              <a:rPr sz="4350" dirty="0">
                <a:solidFill>
                  <a:srgbClr val="FFFFFF"/>
                </a:solidFill>
                <a:latin typeface="Grammarsaurus" pitchFamily="2" charset="0"/>
                <a:cs typeface="Arial"/>
              </a:rPr>
              <a:t>-ion</a:t>
            </a:r>
            <a:endParaRPr sz="4350" dirty="0">
              <a:latin typeface="Grammarsaurus" pitchFamily="2" charset="0"/>
              <a:cs typeface="Arial"/>
            </a:endParaRPr>
          </a:p>
        </p:txBody>
      </p:sp>
      <p:pic>
        <p:nvPicPr>
          <p:cNvPr id="9" name="object 9"/>
          <p:cNvPicPr/>
          <p:nvPr/>
        </p:nvPicPr>
        <p:blipFill>
          <a:blip r:embed="rId3" cstate="print"/>
          <a:stretch>
            <a:fillRect/>
          </a:stretch>
        </p:blipFill>
        <p:spPr>
          <a:xfrm>
            <a:off x="5755432" y="5472800"/>
            <a:ext cx="85305" cy="85369"/>
          </a:xfrm>
          <a:prstGeom prst="rect">
            <a:avLst/>
          </a:prstGeom>
        </p:spPr>
      </p:pic>
      <p:sp>
        <p:nvSpPr>
          <p:cNvPr id="10" name="object 10"/>
          <p:cNvSpPr txBox="1"/>
          <p:nvPr/>
        </p:nvSpPr>
        <p:spPr>
          <a:xfrm>
            <a:off x="5575517" y="4593113"/>
            <a:ext cx="1446642" cy="513602"/>
          </a:xfrm>
          <a:prstGeom prst="rect">
            <a:avLst/>
          </a:prstGeom>
        </p:spPr>
        <p:txBody>
          <a:bodyPr vert="horz" wrap="square" lIns="0" tIns="13335" rIns="0" bIns="0" rtlCol="0">
            <a:spAutoFit/>
          </a:bodyPr>
          <a:lstStyle/>
          <a:p>
            <a:pPr marL="12700">
              <a:lnSpc>
                <a:spcPct val="100000"/>
              </a:lnSpc>
              <a:spcBef>
                <a:spcPts val="105"/>
              </a:spcBef>
            </a:pPr>
            <a:r>
              <a:rPr sz="3250" b="1" dirty="0">
                <a:latin typeface="Grammarsaurus" pitchFamily="2" charset="0"/>
                <a:cs typeface="Arial"/>
              </a:rPr>
              <a:t>act or</a:t>
            </a:r>
            <a:endParaRPr sz="3250" dirty="0">
              <a:latin typeface="Grammarsaurus" pitchFamily="2" charset="0"/>
              <a:cs typeface="Arial"/>
            </a:endParaRPr>
          </a:p>
        </p:txBody>
      </p:sp>
      <p:sp>
        <p:nvSpPr>
          <p:cNvPr id="11" name="object 11"/>
          <p:cNvSpPr txBox="1"/>
          <p:nvPr/>
        </p:nvSpPr>
        <p:spPr>
          <a:xfrm>
            <a:off x="5450677" y="4863461"/>
            <a:ext cx="1652399" cy="693138"/>
          </a:xfrm>
          <a:prstGeom prst="rect">
            <a:avLst/>
          </a:prstGeom>
        </p:spPr>
        <p:txBody>
          <a:bodyPr vert="horz" wrap="square" lIns="0" tIns="13335" rIns="0" bIns="0" rtlCol="0">
            <a:spAutoFit/>
          </a:bodyPr>
          <a:lstStyle/>
          <a:p>
            <a:pPr marL="12700">
              <a:lnSpc>
                <a:spcPct val="100000"/>
              </a:lnSpc>
              <a:spcBef>
                <a:spcPts val="105"/>
              </a:spcBef>
            </a:pPr>
            <a:r>
              <a:rPr sz="3250" b="1" dirty="0">
                <a:latin typeface="Grammarsaurus" pitchFamily="2" charset="0"/>
                <a:cs typeface="Arial"/>
              </a:rPr>
              <a:t>process</a:t>
            </a:r>
            <a:endParaRPr sz="3250" dirty="0">
              <a:latin typeface="Grammarsaurus" pitchFamily="2" charset="0"/>
              <a:cs typeface="Arial"/>
            </a:endParaRPr>
          </a:p>
          <a:p>
            <a:pPr marL="420370">
              <a:lnSpc>
                <a:spcPct val="100000"/>
              </a:lnSpc>
              <a:spcBef>
                <a:spcPts val="760"/>
              </a:spcBef>
            </a:pPr>
            <a:r>
              <a:rPr sz="500" dirty="0">
                <a:latin typeface="Grammarsaurus" pitchFamily="2" charset="0"/>
                <a:cs typeface="Arial MT"/>
              </a:rPr>
              <a:t>grammarsaurus.co.uk</a:t>
            </a:r>
          </a:p>
        </p:txBody>
      </p:sp>
      <p:grpSp>
        <p:nvGrpSpPr>
          <p:cNvPr id="12" name="object 12"/>
          <p:cNvGrpSpPr/>
          <p:nvPr/>
        </p:nvGrpSpPr>
        <p:grpSpPr>
          <a:xfrm>
            <a:off x="4546727" y="5104472"/>
            <a:ext cx="3120390" cy="462280"/>
            <a:chOff x="4546727" y="5104472"/>
            <a:chExt cx="3120390" cy="462280"/>
          </a:xfrm>
        </p:grpSpPr>
        <p:pic>
          <p:nvPicPr>
            <p:cNvPr id="13" name="object 13"/>
            <p:cNvPicPr/>
            <p:nvPr/>
          </p:nvPicPr>
          <p:blipFill>
            <a:blip r:embed="rId4" cstate="print"/>
            <a:stretch>
              <a:fillRect/>
            </a:stretch>
          </p:blipFill>
          <p:spPr>
            <a:xfrm>
              <a:off x="7375815" y="5279734"/>
              <a:ext cx="291122" cy="287020"/>
            </a:xfrm>
            <a:prstGeom prst="rect">
              <a:avLst/>
            </a:prstGeom>
          </p:spPr>
        </p:pic>
        <p:sp>
          <p:nvSpPr>
            <p:cNvPr id="14" name="object 14"/>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endParaRPr>
                <a:latin typeface="Grammarsaurus" pitchFamily="2" charset="0"/>
              </a:endParaRPr>
            </a:p>
          </p:txBody>
        </p:sp>
        <p:sp>
          <p:nvSpPr>
            <p:cNvPr id="15" name="object 15"/>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endParaRPr>
                <a:latin typeface="Grammarsaurus" pitchFamily="2" charset="0"/>
              </a:endParaRPr>
            </a:p>
          </p:txBody>
        </p:sp>
        <p:sp>
          <p:nvSpPr>
            <p:cNvPr id="16" name="object 16"/>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endParaRPr>
                <a:latin typeface="Grammarsaurus" pitchFamily="2" charset="0"/>
              </a:endParaRPr>
            </a:p>
          </p:txBody>
        </p:sp>
      </p:grpSp>
      <p:grpSp>
        <p:nvGrpSpPr>
          <p:cNvPr id="18" name="object 18"/>
          <p:cNvGrpSpPr/>
          <p:nvPr/>
        </p:nvGrpSpPr>
        <p:grpSpPr>
          <a:xfrm>
            <a:off x="5219012" y="234765"/>
            <a:ext cx="6729095" cy="4026535"/>
            <a:chOff x="5219012" y="234765"/>
            <a:chExt cx="6729095" cy="4026535"/>
          </a:xfrm>
        </p:grpSpPr>
        <p:sp>
          <p:nvSpPr>
            <p:cNvPr id="19" name="object 19"/>
            <p:cNvSpPr/>
            <p:nvPr/>
          </p:nvSpPr>
          <p:spPr>
            <a:xfrm>
              <a:off x="5219001" y="234771"/>
              <a:ext cx="6729095" cy="4026535"/>
            </a:xfrm>
            <a:custGeom>
              <a:avLst/>
              <a:gdLst/>
              <a:ahLst/>
              <a:cxnLst/>
              <a:rect l="l" t="t" r="r" b="b"/>
              <a:pathLst>
                <a:path w="6729095" h="4026535">
                  <a:moveTo>
                    <a:pt x="1681124" y="3045066"/>
                  </a:moveTo>
                  <a:lnTo>
                    <a:pt x="1677568" y="3027476"/>
                  </a:lnTo>
                  <a:lnTo>
                    <a:pt x="1667878" y="3013113"/>
                  </a:lnTo>
                  <a:lnTo>
                    <a:pt x="1653501" y="3003435"/>
                  </a:lnTo>
                  <a:lnTo>
                    <a:pt x="1635899" y="2999879"/>
                  </a:lnTo>
                  <a:lnTo>
                    <a:pt x="1590700" y="2999879"/>
                  </a:lnTo>
                  <a:lnTo>
                    <a:pt x="1590700" y="3156216"/>
                  </a:lnTo>
                  <a:lnTo>
                    <a:pt x="1590700" y="3235579"/>
                  </a:lnTo>
                  <a:lnTo>
                    <a:pt x="1545844" y="3235579"/>
                  </a:lnTo>
                  <a:lnTo>
                    <a:pt x="1590700" y="3156216"/>
                  </a:lnTo>
                  <a:lnTo>
                    <a:pt x="1590700" y="2999879"/>
                  </a:lnTo>
                  <a:lnTo>
                    <a:pt x="1442389" y="2999879"/>
                  </a:lnTo>
                  <a:lnTo>
                    <a:pt x="1442389" y="3090278"/>
                  </a:lnTo>
                  <a:lnTo>
                    <a:pt x="1360284" y="3235579"/>
                  </a:lnTo>
                  <a:lnTo>
                    <a:pt x="1174178" y="3235579"/>
                  </a:lnTo>
                  <a:lnTo>
                    <a:pt x="1256309" y="3090278"/>
                  </a:lnTo>
                  <a:lnTo>
                    <a:pt x="1442389" y="3090278"/>
                  </a:lnTo>
                  <a:lnTo>
                    <a:pt x="1442389" y="2999879"/>
                  </a:lnTo>
                  <a:lnTo>
                    <a:pt x="1070724" y="2999879"/>
                  </a:lnTo>
                  <a:lnTo>
                    <a:pt x="1070724" y="3090278"/>
                  </a:lnTo>
                  <a:lnTo>
                    <a:pt x="988593" y="3235579"/>
                  </a:lnTo>
                  <a:lnTo>
                    <a:pt x="802513" y="3235579"/>
                  </a:lnTo>
                  <a:lnTo>
                    <a:pt x="884618" y="3090278"/>
                  </a:lnTo>
                  <a:lnTo>
                    <a:pt x="1070724" y="3090278"/>
                  </a:lnTo>
                  <a:lnTo>
                    <a:pt x="1070724" y="2999879"/>
                  </a:lnTo>
                  <a:lnTo>
                    <a:pt x="699033" y="2999879"/>
                  </a:lnTo>
                  <a:lnTo>
                    <a:pt x="699033" y="3090278"/>
                  </a:lnTo>
                  <a:lnTo>
                    <a:pt x="616902" y="3235579"/>
                  </a:lnTo>
                  <a:lnTo>
                    <a:pt x="430847" y="3235579"/>
                  </a:lnTo>
                  <a:lnTo>
                    <a:pt x="512953" y="3090278"/>
                  </a:lnTo>
                  <a:lnTo>
                    <a:pt x="699033" y="3090278"/>
                  </a:lnTo>
                  <a:lnTo>
                    <a:pt x="699033" y="2999879"/>
                  </a:lnTo>
                  <a:lnTo>
                    <a:pt x="327367" y="2999879"/>
                  </a:lnTo>
                  <a:lnTo>
                    <a:pt x="327367" y="3090278"/>
                  </a:lnTo>
                  <a:lnTo>
                    <a:pt x="245249" y="3235579"/>
                  </a:lnTo>
                  <a:lnTo>
                    <a:pt x="181394" y="3235579"/>
                  </a:lnTo>
                  <a:lnTo>
                    <a:pt x="181394" y="3090278"/>
                  </a:lnTo>
                  <a:lnTo>
                    <a:pt x="327367" y="3090278"/>
                  </a:lnTo>
                  <a:lnTo>
                    <a:pt x="327367" y="2999879"/>
                  </a:lnTo>
                  <a:lnTo>
                    <a:pt x="316661" y="2999879"/>
                  </a:lnTo>
                  <a:lnTo>
                    <a:pt x="417068" y="2963303"/>
                  </a:lnTo>
                  <a:lnTo>
                    <a:pt x="651446" y="2877934"/>
                  </a:lnTo>
                  <a:lnTo>
                    <a:pt x="1000683" y="2750731"/>
                  </a:lnTo>
                  <a:lnTo>
                    <a:pt x="1349883" y="2623540"/>
                  </a:lnTo>
                  <a:lnTo>
                    <a:pt x="1550479" y="2550477"/>
                  </a:lnTo>
                  <a:lnTo>
                    <a:pt x="1578927" y="2518689"/>
                  </a:lnTo>
                  <a:lnTo>
                    <a:pt x="1580172" y="2509964"/>
                  </a:lnTo>
                  <a:lnTo>
                    <a:pt x="1579702" y="2501150"/>
                  </a:lnTo>
                  <a:lnTo>
                    <a:pt x="1578470" y="2496350"/>
                  </a:lnTo>
                  <a:lnTo>
                    <a:pt x="1577492" y="2492527"/>
                  </a:lnTo>
                  <a:lnTo>
                    <a:pt x="1546123" y="2406421"/>
                  </a:lnTo>
                  <a:lnTo>
                    <a:pt x="1542059" y="2395258"/>
                  </a:lnTo>
                  <a:lnTo>
                    <a:pt x="1496834" y="2271064"/>
                  </a:lnTo>
                  <a:lnTo>
                    <a:pt x="1487462" y="2255748"/>
                  </a:lnTo>
                  <a:lnTo>
                    <a:pt x="1477086" y="2248230"/>
                  </a:lnTo>
                  <a:lnTo>
                    <a:pt x="1477086" y="2481008"/>
                  </a:lnTo>
                  <a:lnTo>
                    <a:pt x="1434934" y="2496350"/>
                  </a:lnTo>
                  <a:lnTo>
                    <a:pt x="1449908" y="2406421"/>
                  </a:lnTo>
                  <a:lnTo>
                    <a:pt x="1477086" y="2481008"/>
                  </a:lnTo>
                  <a:lnTo>
                    <a:pt x="1477086" y="2248230"/>
                  </a:lnTo>
                  <a:lnTo>
                    <a:pt x="1473441" y="2245576"/>
                  </a:lnTo>
                  <a:lnTo>
                    <a:pt x="1456626" y="2241397"/>
                  </a:lnTo>
                  <a:lnTo>
                    <a:pt x="1438884" y="2244064"/>
                  </a:lnTo>
                  <a:lnTo>
                    <a:pt x="1287970" y="2299043"/>
                  </a:lnTo>
                  <a:lnTo>
                    <a:pt x="1287970" y="2395258"/>
                  </a:lnTo>
                  <a:lnTo>
                    <a:pt x="1260551" y="2559862"/>
                  </a:lnTo>
                  <a:lnTo>
                    <a:pt x="1085697" y="2623540"/>
                  </a:lnTo>
                  <a:lnTo>
                    <a:pt x="1102537" y="2522423"/>
                  </a:lnTo>
                  <a:lnTo>
                    <a:pt x="1113129" y="2458936"/>
                  </a:lnTo>
                  <a:lnTo>
                    <a:pt x="1287970" y="2395258"/>
                  </a:lnTo>
                  <a:lnTo>
                    <a:pt x="1287970" y="2299043"/>
                  </a:lnTo>
                  <a:lnTo>
                    <a:pt x="938758" y="2426233"/>
                  </a:lnTo>
                  <a:lnTo>
                    <a:pt x="938758" y="2522423"/>
                  </a:lnTo>
                  <a:lnTo>
                    <a:pt x="911326" y="2687053"/>
                  </a:lnTo>
                  <a:lnTo>
                    <a:pt x="736485" y="2750731"/>
                  </a:lnTo>
                  <a:lnTo>
                    <a:pt x="753313" y="2649639"/>
                  </a:lnTo>
                  <a:lnTo>
                    <a:pt x="763905" y="2586113"/>
                  </a:lnTo>
                  <a:lnTo>
                    <a:pt x="938758" y="2522423"/>
                  </a:lnTo>
                  <a:lnTo>
                    <a:pt x="938758" y="2426233"/>
                  </a:lnTo>
                  <a:lnTo>
                    <a:pt x="589521" y="2553424"/>
                  </a:lnTo>
                  <a:lnTo>
                    <a:pt x="589521" y="2649639"/>
                  </a:lnTo>
                  <a:lnTo>
                    <a:pt x="562089" y="2814256"/>
                  </a:lnTo>
                  <a:lnTo>
                    <a:pt x="387273" y="2877934"/>
                  </a:lnTo>
                  <a:lnTo>
                    <a:pt x="404088" y="2776842"/>
                  </a:lnTo>
                  <a:lnTo>
                    <a:pt x="414667" y="2713329"/>
                  </a:lnTo>
                  <a:lnTo>
                    <a:pt x="589521" y="2649639"/>
                  </a:lnTo>
                  <a:lnTo>
                    <a:pt x="589521" y="2553424"/>
                  </a:lnTo>
                  <a:lnTo>
                    <a:pt x="240284" y="2680627"/>
                  </a:lnTo>
                  <a:lnTo>
                    <a:pt x="240284" y="2776842"/>
                  </a:lnTo>
                  <a:lnTo>
                    <a:pt x="212877" y="2941447"/>
                  </a:lnTo>
                  <a:lnTo>
                    <a:pt x="152844" y="2963303"/>
                  </a:lnTo>
                  <a:lnTo>
                    <a:pt x="103124" y="2826804"/>
                  </a:lnTo>
                  <a:lnTo>
                    <a:pt x="240284" y="2776842"/>
                  </a:lnTo>
                  <a:lnTo>
                    <a:pt x="240284" y="2680627"/>
                  </a:lnTo>
                  <a:lnTo>
                    <a:pt x="29705" y="2757322"/>
                  </a:lnTo>
                  <a:lnTo>
                    <a:pt x="1257" y="2789110"/>
                  </a:lnTo>
                  <a:lnTo>
                    <a:pt x="0" y="2797848"/>
                  </a:lnTo>
                  <a:lnTo>
                    <a:pt x="482" y="2806649"/>
                  </a:lnTo>
                  <a:lnTo>
                    <a:pt x="2692" y="2815272"/>
                  </a:lnTo>
                  <a:lnTo>
                    <a:pt x="84797" y="3040659"/>
                  </a:lnTo>
                  <a:lnTo>
                    <a:pt x="86804" y="3044215"/>
                  </a:lnTo>
                  <a:lnTo>
                    <a:pt x="89128" y="3047479"/>
                  </a:lnTo>
                  <a:lnTo>
                    <a:pt x="89128" y="3981170"/>
                  </a:lnTo>
                  <a:lnTo>
                    <a:pt x="92671" y="3998772"/>
                  </a:lnTo>
                  <a:lnTo>
                    <a:pt x="102362" y="4013136"/>
                  </a:lnTo>
                  <a:lnTo>
                    <a:pt x="116725" y="4022826"/>
                  </a:lnTo>
                  <a:lnTo>
                    <a:pt x="134327" y="4026370"/>
                  </a:lnTo>
                  <a:lnTo>
                    <a:pt x="1635899" y="4026370"/>
                  </a:lnTo>
                  <a:lnTo>
                    <a:pt x="1653501" y="4022826"/>
                  </a:lnTo>
                  <a:lnTo>
                    <a:pt x="1667878" y="4013136"/>
                  </a:lnTo>
                  <a:lnTo>
                    <a:pt x="1677568" y="3998772"/>
                  </a:lnTo>
                  <a:lnTo>
                    <a:pt x="1681124" y="3981170"/>
                  </a:lnTo>
                  <a:lnTo>
                    <a:pt x="1681124" y="3235579"/>
                  </a:lnTo>
                  <a:lnTo>
                    <a:pt x="1681124" y="3156216"/>
                  </a:lnTo>
                  <a:lnTo>
                    <a:pt x="1681124" y="3090278"/>
                  </a:lnTo>
                  <a:lnTo>
                    <a:pt x="1681124" y="3045066"/>
                  </a:lnTo>
                  <a:close/>
                </a:path>
                <a:path w="6729095" h="4026535">
                  <a:moveTo>
                    <a:pt x="6449720" y="294081"/>
                  </a:moveTo>
                  <a:lnTo>
                    <a:pt x="6445390" y="286842"/>
                  </a:lnTo>
                  <a:lnTo>
                    <a:pt x="6436906" y="273685"/>
                  </a:lnTo>
                  <a:lnTo>
                    <a:pt x="6416180" y="245503"/>
                  </a:lnTo>
                  <a:lnTo>
                    <a:pt x="6398260" y="225298"/>
                  </a:lnTo>
                  <a:lnTo>
                    <a:pt x="6398260" y="298627"/>
                  </a:lnTo>
                  <a:lnTo>
                    <a:pt x="6367907" y="337858"/>
                  </a:lnTo>
                  <a:lnTo>
                    <a:pt x="6330162" y="374967"/>
                  </a:lnTo>
                  <a:lnTo>
                    <a:pt x="6287363" y="402615"/>
                  </a:lnTo>
                  <a:lnTo>
                    <a:pt x="6241910" y="413461"/>
                  </a:lnTo>
                  <a:lnTo>
                    <a:pt x="6190500" y="399923"/>
                  </a:lnTo>
                  <a:lnTo>
                    <a:pt x="6145123" y="367804"/>
                  </a:lnTo>
                  <a:lnTo>
                    <a:pt x="6109043" y="329780"/>
                  </a:lnTo>
                  <a:lnTo>
                    <a:pt x="6085573" y="298627"/>
                  </a:lnTo>
                  <a:lnTo>
                    <a:pt x="6089027" y="294081"/>
                  </a:lnTo>
                  <a:lnTo>
                    <a:pt x="6115888" y="259359"/>
                  </a:lnTo>
                  <a:lnTo>
                    <a:pt x="6153645" y="222250"/>
                  </a:lnTo>
                  <a:lnTo>
                    <a:pt x="6196444" y="194602"/>
                  </a:lnTo>
                  <a:lnTo>
                    <a:pt x="6241910" y="183756"/>
                  </a:lnTo>
                  <a:lnTo>
                    <a:pt x="6293294" y="197281"/>
                  </a:lnTo>
                  <a:lnTo>
                    <a:pt x="6338671" y="229412"/>
                  </a:lnTo>
                  <a:lnTo>
                    <a:pt x="6374752" y="267423"/>
                  </a:lnTo>
                  <a:lnTo>
                    <a:pt x="6398260" y="298627"/>
                  </a:lnTo>
                  <a:lnTo>
                    <a:pt x="6398260" y="225298"/>
                  </a:lnTo>
                  <a:lnTo>
                    <a:pt x="6354216" y="183756"/>
                  </a:lnTo>
                  <a:lnTo>
                    <a:pt x="6296037" y="148437"/>
                  </a:lnTo>
                  <a:lnTo>
                    <a:pt x="6241910" y="137820"/>
                  </a:lnTo>
                  <a:lnTo>
                    <a:pt x="6187770" y="148437"/>
                  </a:lnTo>
                  <a:lnTo>
                    <a:pt x="6139637" y="175107"/>
                  </a:lnTo>
                  <a:lnTo>
                    <a:pt x="6099073" y="210045"/>
                  </a:lnTo>
                  <a:lnTo>
                    <a:pt x="6067628" y="245503"/>
                  </a:lnTo>
                  <a:lnTo>
                    <a:pt x="6038418" y="286842"/>
                  </a:lnTo>
                  <a:lnTo>
                    <a:pt x="6034100" y="294081"/>
                  </a:lnTo>
                  <a:lnTo>
                    <a:pt x="6034100" y="303136"/>
                  </a:lnTo>
                  <a:lnTo>
                    <a:pt x="6067628" y="351713"/>
                  </a:lnTo>
                  <a:lnTo>
                    <a:pt x="6099073" y="387159"/>
                  </a:lnTo>
                  <a:lnTo>
                    <a:pt x="6139637" y="422109"/>
                  </a:lnTo>
                  <a:lnTo>
                    <a:pt x="6187770" y="448779"/>
                  </a:lnTo>
                  <a:lnTo>
                    <a:pt x="6241910" y="459397"/>
                  </a:lnTo>
                  <a:lnTo>
                    <a:pt x="6296037" y="448779"/>
                  </a:lnTo>
                  <a:lnTo>
                    <a:pt x="6344171" y="422109"/>
                  </a:lnTo>
                  <a:lnTo>
                    <a:pt x="6384734" y="387159"/>
                  </a:lnTo>
                  <a:lnTo>
                    <a:pt x="6416180" y="351713"/>
                  </a:lnTo>
                  <a:lnTo>
                    <a:pt x="6445390" y="310375"/>
                  </a:lnTo>
                  <a:lnTo>
                    <a:pt x="6449720" y="303136"/>
                  </a:lnTo>
                  <a:lnTo>
                    <a:pt x="6449720" y="294081"/>
                  </a:lnTo>
                  <a:close/>
                </a:path>
                <a:path w="6729095" h="4026535">
                  <a:moveTo>
                    <a:pt x="6728892" y="715213"/>
                  </a:moveTo>
                  <a:lnTo>
                    <a:pt x="6723850" y="689254"/>
                  </a:lnTo>
                  <a:lnTo>
                    <a:pt x="6708610" y="666330"/>
                  </a:lnTo>
                  <a:lnTo>
                    <a:pt x="6682892" y="640867"/>
                  </a:lnTo>
                  <a:lnTo>
                    <a:pt x="6682892" y="715213"/>
                  </a:lnTo>
                  <a:lnTo>
                    <a:pt x="6681229" y="723773"/>
                  </a:lnTo>
                  <a:lnTo>
                    <a:pt x="6676199" y="731367"/>
                  </a:lnTo>
                  <a:lnTo>
                    <a:pt x="6668605" y="736434"/>
                  </a:lnTo>
                  <a:lnTo>
                    <a:pt x="6668478" y="736434"/>
                  </a:lnTo>
                  <a:lnTo>
                    <a:pt x="6660045" y="738111"/>
                  </a:lnTo>
                  <a:lnTo>
                    <a:pt x="6651358" y="736434"/>
                  </a:lnTo>
                  <a:lnTo>
                    <a:pt x="6643751" y="731367"/>
                  </a:lnTo>
                  <a:lnTo>
                    <a:pt x="6506413" y="595439"/>
                  </a:lnTo>
                  <a:lnTo>
                    <a:pt x="6537185" y="561238"/>
                  </a:lnTo>
                  <a:lnTo>
                    <a:pt x="6676199" y="698893"/>
                  </a:lnTo>
                  <a:lnTo>
                    <a:pt x="6681229" y="706488"/>
                  </a:lnTo>
                  <a:lnTo>
                    <a:pt x="6682892" y="715213"/>
                  </a:lnTo>
                  <a:lnTo>
                    <a:pt x="6682892" y="640867"/>
                  </a:lnTo>
                  <a:lnTo>
                    <a:pt x="6602476" y="561238"/>
                  </a:lnTo>
                  <a:lnTo>
                    <a:pt x="6569697" y="528789"/>
                  </a:lnTo>
                  <a:lnTo>
                    <a:pt x="6552387" y="511644"/>
                  </a:lnTo>
                  <a:lnTo>
                    <a:pt x="6544450" y="506514"/>
                  </a:lnTo>
                  <a:lnTo>
                    <a:pt x="6535509" y="505015"/>
                  </a:lnTo>
                  <a:lnTo>
                    <a:pt x="6526695" y="507060"/>
                  </a:lnTo>
                  <a:lnTo>
                    <a:pt x="6519151" y="512597"/>
                  </a:lnTo>
                  <a:lnTo>
                    <a:pt x="6504584" y="528789"/>
                  </a:lnTo>
                  <a:lnTo>
                    <a:pt x="6501066" y="525272"/>
                  </a:lnTo>
                  <a:lnTo>
                    <a:pt x="6468567" y="492785"/>
                  </a:lnTo>
                  <a:lnTo>
                    <a:pt x="6498717" y="450824"/>
                  </a:lnTo>
                  <a:lnTo>
                    <a:pt x="6521348" y="403885"/>
                  </a:lnTo>
                  <a:lnTo>
                    <a:pt x="6535572" y="352844"/>
                  </a:lnTo>
                  <a:lnTo>
                    <a:pt x="6540513" y="298602"/>
                  </a:lnTo>
                  <a:lnTo>
                    <a:pt x="6536588" y="250228"/>
                  </a:lnTo>
                  <a:lnTo>
                    <a:pt x="6525260" y="204330"/>
                  </a:lnTo>
                  <a:lnTo>
                    <a:pt x="6507124" y="161493"/>
                  </a:lnTo>
                  <a:lnTo>
                    <a:pt x="6494577" y="141300"/>
                  </a:lnTo>
                  <a:lnTo>
                    <a:pt x="6494577" y="298602"/>
                  </a:lnTo>
                  <a:lnTo>
                    <a:pt x="6490500" y="343966"/>
                  </a:lnTo>
                  <a:lnTo>
                    <a:pt x="6478740" y="386676"/>
                  </a:lnTo>
                  <a:lnTo>
                    <a:pt x="6460033" y="426034"/>
                  </a:lnTo>
                  <a:lnTo>
                    <a:pt x="6435077" y="461314"/>
                  </a:lnTo>
                  <a:lnTo>
                    <a:pt x="6404610" y="491782"/>
                  </a:lnTo>
                  <a:lnTo>
                    <a:pt x="6369329" y="516737"/>
                  </a:lnTo>
                  <a:lnTo>
                    <a:pt x="6329985" y="535444"/>
                  </a:lnTo>
                  <a:lnTo>
                    <a:pt x="6287262" y="547204"/>
                  </a:lnTo>
                  <a:lnTo>
                    <a:pt x="6241910" y="551281"/>
                  </a:lnTo>
                  <a:lnTo>
                    <a:pt x="6196825" y="547204"/>
                  </a:lnTo>
                  <a:lnTo>
                    <a:pt x="6154369" y="535444"/>
                  </a:lnTo>
                  <a:lnTo>
                    <a:pt x="6115253" y="516737"/>
                  </a:lnTo>
                  <a:lnTo>
                    <a:pt x="6080188" y="491782"/>
                  </a:lnTo>
                  <a:lnTo>
                    <a:pt x="6049899" y="461314"/>
                  </a:lnTo>
                  <a:lnTo>
                    <a:pt x="6025108" y="426034"/>
                  </a:lnTo>
                  <a:lnTo>
                    <a:pt x="6006503" y="386676"/>
                  </a:lnTo>
                  <a:lnTo>
                    <a:pt x="5994819" y="343966"/>
                  </a:lnTo>
                  <a:lnTo>
                    <a:pt x="5990768" y="298602"/>
                  </a:lnTo>
                  <a:lnTo>
                    <a:pt x="5994819" y="253250"/>
                  </a:lnTo>
                  <a:lnTo>
                    <a:pt x="6006503" y="210527"/>
                  </a:lnTo>
                  <a:lnTo>
                    <a:pt x="6025108" y="171170"/>
                  </a:lnTo>
                  <a:lnTo>
                    <a:pt x="6049899" y="135902"/>
                  </a:lnTo>
                  <a:lnTo>
                    <a:pt x="6080188" y="105435"/>
                  </a:lnTo>
                  <a:lnTo>
                    <a:pt x="6115253" y="80479"/>
                  </a:lnTo>
                  <a:lnTo>
                    <a:pt x="6154369" y="61772"/>
                  </a:lnTo>
                  <a:lnTo>
                    <a:pt x="6196825" y="50012"/>
                  </a:lnTo>
                  <a:lnTo>
                    <a:pt x="6241910" y="45935"/>
                  </a:lnTo>
                  <a:lnTo>
                    <a:pt x="6287262" y="50012"/>
                  </a:lnTo>
                  <a:lnTo>
                    <a:pt x="6329985" y="61772"/>
                  </a:lnTo>
                  <a:lnTo>
                    <a:pt x="6369329" y="80479"/>
                  </a:lnTo>
                  <a:lnTo>
                    <a:pt x="6404610" y="105435"/>
                  </a:lnTo>
                  <a:lnTo>
                    <a:pt x="6435077" y="135902"/>
                  </a:lnTo>
                  <a:lnTo>
                    <a:pt x="6460033" y="171170"/>
                  </a:lnTo>
                  <a:lnTo>
                    <a:pt x="6478740" y="210527"/>
                  </a:lnTo>
                  <a:lnTo>
                    <a:pt x="6490500" y="253250"/>
                  </a:lnTo>
                  <a:lnTo>
                    <a:pt x="6494577" y="298602"/>
                  </a:lnTo>
                  <a:lnTo>
                    <a:pt x="6494577" y="141300"/>
                  </a:lnTo>
                  <a:lnTo>
                    <a:pt x="6452946" y="87553"/>
                  </a:lnTo>
                  <a:lnTo>
                    <a:pt x="6418135" y="57696"/>
                  </a:lnTo>
                  <a:lnTo>
                    <a:pt x="6379019" y="33375"/>
                  </a:lnTo>
                  <a:lnTo>
                    <a:pt x="6336182" y="15252"/>
                  </a:lnTo>
                  <a:lnTo>
                    <a:pt x="6290272" y="3911"/>
                  </a:lnTo>
                  <a:lnTo>
                    <a:pt x="6241910" y="0"/>
                  </a:lnTo>
                  <a:lnTo>
                    <a:pt x="6193460" y="3911"/>
                  </a:lnTo>
                  <a:lnTo>
                    <a:pt x="6147574" y="15252"/>
                  </a:lnTo>
                  <a:lnTo>
                    <a:pt x="6104852" y="33375"/>
                  </a:lnTo>
                  <a:lnTo>
                    <a:pt x="6066091" y="57531"/>
                  </a:lnTo>
                  <a:lnTo>
                    <a:pt x="6031522" y="87363"/>
                  </a:lnTo>
                  <a:lnTo>
                    <a:pt x="6001905" y="122135"/>
                  </a:lnTo>
                  <a:lnTo>
                    <a:pt x="5977826" y="161264"/>
                  </a:lnTo>
                  <a:lnTo>
                    <a:pt x="5959881" y="204114"/>
                  </a:lnTo>
                  <a:lnTo>
                    <a:pt x="5948680" y="250101"/>
                  </a:lnTo>
                  <a:lnTo>
                    <a:pt x="5944819" y="298602"/>
                  </a:lnTo>
                  <a:lnTo>
                    <a:pt x="5948680" y="347027"/>
                  </a:lnTo>
                  <a:lnTo>
                    <a:pt x="5959856" y="392963"/>
                  </a:lnTo>
                  <a:lnTo>
                    <a:pt x="5977763" y="435800"/>
                  </a:lnTo>
                  <a:lnTo>
                    <a:pt x="6001817" y="474929"/>
                  </a:lnTo>
                  <a:lnTo>
                    <a:pt x="6031420" y="509727"/>
                  </a:lnTo>
                  <a:lnTo>
                    <a:pt x="6065964" y="539584"/>
                  </a:lnTo>
                  <a:lnTo>
                    <a:pt x="6104890" y="563880"/>
                  </a:lnTo>
                  <a:lnTo>
                    <a:pt x="6147574" y="581990"/>
                  </a:lnTo>
                  <a:lnTo>
                    <a:pt x="6193447" y="593305"/>
                  </a:lnTo>
                  <a:lnTo>
                    <a:pt x="6241910" y="597217"/>
                  </a:lnTo>
                  <a:lnTo>
                    <a:pt x="6296152" y="592277"/>
                  </a:lnTo>
                  <a:lnTo>
                    <a:pt x="6347180" y="578053"/>
                  </a:lnTo>
                  <a:lnTo>
                    <a:pt x="6394107" y="555421"/>
                  </a:lnTo>
                  <a:lnTo>
                    <a:pt x="6399873" y="551281"/>
                  </a:lnTo>
                  <a:lnTo>
                    <a:pt x="6436080" y="525272"/>
                  </a:lnTo>
                  <a:lnTo>
                    <a:pt x="6473799" y="562991"/>
                  </a:lnTo>
                  <a:lnTo>
                    <a:pt x="6457620" y="580986"/>
                  </a:lnTo>
                  <a:lnTo>
                    <a:pt x="6453060" y="588568"/>
                  </a:lnTo>
                  <a:lnTo>
                    <a:pt x="6451714" y="597014"/>
                  </a:lnTo>
                  <a:lnTo>
                    <a:pt x="6453543" y="605370"/>
                  </a:lnTo>
                  <a:lnTo>
                    <a:pt x="6458521" y="612673"/>
                  </a:lnTo>
                  <a:lnTo>
                    <a:pt x="6611239" y="763854"/>
                  </a:lnTo>
                  <a:lnTo>
                    <a:pt x="6634035" y="779005"/>
                  </a:lnTo>
                  <a:lnTo>
                    <a:pt x="6659956" y="784059"/>
                  </a:lnTo>
                  <a:lnTo>
                    <a:pt x="6685877" y="779005"/>
                  </a:lnTo>
                  <a:lnTo>
                    <a:pt x="6708686" y="763854"/>
                  </a:lnTo>
                  <a:lnTo>
                    <a:pt x="6723812" y="741121"/>
                  </a:lnTo>
                  <a:lnTo>
                    <a:pt x="6724396" y="738111"/>
                  </a:lnTo>
                  <a:lnTo>
                    <a:pt x="672889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5" cstate="print"/>
            <a:stretch>
              <a:fillRect/>
            </a:stretch>
          </p:blipFill>
          <p:spPr>
            <a:xfrm>
              <a:off x="11392001" y="464458"/>
              <a:ext cx="137820" cy="137820"/>
            </a:xfrm>
            <a:prstGeom prst="rect">
              <a:avLst/>
            </a:prstGeom>
          </p:spPr>
        </p:pic>
      </p:grpSp>
      <p:sp>
        <p:nvSpPr>
          <p:cNvPr id="21" name="object 21"/>
          <p:cNvSpPr txBox="1"/>
          <p:nvPr/>
        </p:nvSpPr>
        <p:spPr>
          <a:xfrm>
            <a:off x="7493396" y="5428330"/>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spcBef>
                <a:spcPts val="5"/>
              </a:spcBef>
            </a:pPr>
            <a:r>
              <a:rPr sz="100" b="1" dirty="0">
                <a:solidFill>
                  <a:srgbClr val="FFFFFF"/>
                </a:solidFill>
                <a:latin typeface="Grammarsaurus" pitchFamily="2" charset="0"/>
                <a:cs typeface="Arial"/>
              </a:rPr>
              <a:t>wiitthh</a:t>
            </a:r>
            <a:endParaRPr sz="100">
              <a:latin typeface="Grammarsaurus" pitchFamily="2" charset="0"/>
              <a:cs typeface="Arial"/>
            </a:endParaRPr>
          </a:p>
        </p:txBody>
      </p:sp>
      <p:sp>
        <p:nvSpPr>
          <p:cNvPr id="23" name="object 19">
            <a:extLst>
              <a:ext uri="{FF2B5EF4-FFF2-40B4-BE49-F238E27FC236}">
                <a16:creationId xmlns:a16="http://schemas.microsoft.com/office/drawing/2014/main" id="{9B40D44C-69E4-A4A9-C6DA-1B8C252FAB3A}"/>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24" name="object 6">
            <a:extLst>
              <a:ext uri="{FF2B5EF4-FFF2-40B4-BE49-F238E27FC236}">
                <a16:creationId xmlns:a16="http://schemas.microsoft.com/office/drawing/2014/main" id="{1453DAC5-20EF-0234-7D00-C8FA00E56CA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5115438" y="6262619"/>
              <a:ext cx="231461" cy="231461"/>
            </a:xfrm>
            <a:prstGeom prst="rect">
              <a:avLst/>
            </a:prstGeom>
          </p:spPr>
        </p:pic>
        <p:sp>
          <p:nvSpPr>
            <p:cNvPr id="4" name="object 4"/>
            <p:cNvSpPr/>
            <p:nvPr/>
          </p:nvSpPr>
          <p:spPr>
            <a:xfrm>
              <a:off x="4340936" y="745070"/>
              <a:ext cx="3535679" cy="4881245"/>
            </a:xfrm>
            <a:custGeom>
              <a:avLst/>
              <a:gdLst/>
              <a:ahLst/>
              <a:cxnLst/>
              <a:rect l="l" t="t" r="r" b="b"/>
              <a:pathLst>
                <a:path w="3535679" h="4881245">
                  <a:moveTo>
                    <a:pt x="3416719" y="118529"/>
                  </a:moveTo>
                  <a:lnTo>
                    <a:pt x="0" y="118529"/>
                  </a:lnTo>
                  <a:lnTo>
                    <a:pt x="0" y="4881029"/>
                  </a:lnTo>
                  <a:lnTo>
                    <a:pt x="3416719" y="4881029"/>
                  </a:lnTo>
                  <a:lnTo>
                    <a:pt x="3416719"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endParaRPr>
                <a:latin typeface="Grammarsaurus" pitchFamily="2" charset="0"/>
              </a:endParaRPr>
            </a:p>
          </p:txBody>
        </p:sp>
        <p:sp>
          <p:nvSpPr>
            <p:cNvPr id="5" name="object 5"/>
            <p:cNvSpPr/>
            <p:nvPr/>
          </p:nvSpPr>
          <p:spPr>
            <a:xfrm>
              <a:off x="43409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19" y="118364"/>
                  </a:lnTo>
                  <a:lnTo>
                    <a:pt x="3416719"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6" name="object 6"/>
          <p:cNvSpPr txBox="1"/>
          <p:nvPr/>
        </p:nvSpPr>
        <p:spPr>
          <a:xfrm>
            <a:off x="5871254" y="5454536"/>
            <a:ext cx="814660" cy="91692"/>
          </a:xfrm>
          <a:prstGeom prst="rect">
            <a:avLst/>
          </a:prstGeom>
        </p:spPr>
        <p:txBody>
          <a:bodyPr vert="horz" wrap="square" lIns="0" tIns="14605" rIns="0" bIns="0" rtlCol="0">
            <a:spAutoFit/>
          </a:bodyPr>
          <a:lstStyle/>
          <a:p>
            <a:pPr marL="12700">
              <a:lnSpc>
                <a:spcPct val="100000"/>
              </a:lnSpc>
              <a:spcBef>
                <a:spcPts val="115"/>
              </a:spcBef>
            </a:pPr>
            <a:r>
              <a:rPr sz="500" dirty="0">
                <a:latin typeface="Grammarsaurus" pitchFamily="2" charset="0"/>
                <a:cs typeface="Arial MT"/>
              </a:rPr>
              <a:t>grammarsaurus.co.uk</a:t>
            </a:r>
          </a:p>
        </p:txBody>
      </p:sp>
      <p:grpSp>
        <p:nvGrpSpPr>
          <p:cNvPr id="7" name="object 7"/>
          <p:cNvGrpSpPr/>
          <p:nvPr/>
        </p:nvGrpSpPr>
        <p:grpSpPr>
          <a:xfrm>
            <a:off x="5768132" y="5279734"/>
            <a:ext cx="1911985" cy="287020"/>
            <a:chOff x="5768132" y="5279734"/>
            <a:chExt cx="1911985" cy="287020"/>
          </a:xfrm>
        </p:grpSpPr>
        <p:pic>
          <p:nvPicPr>
            <p:cNvPr id="8" name="object 8"/>
            <p:cNvPicPr/>
            <p:nvPr/>
          </p:nvPicPr>
          <p:blipFill>
            <a:blip r:embed="rId3" cstate="print"/>
            <a:stretch>
              <a:fillRect/>
            </a:stretch>
          </p:blipFill>
          <p:spPr>
            <a:xfrm>
              <a:off x="5768132" y="5472800"/>
              <a:ext cx="85305" cy="85369"/>
            </a:xfrm>
            <a:prstGeom prst="rect">
              <a:avLst/>
            </a:prstGeom>
          </p:spPr>
        </p:pic>
        <p:pic>
          <p:nvPicPr>
            <p:cNvPr id="9" name="object 9"/>
            <p:cNvPicPr/>
            <p:nvPr/>
          </p:nvPicPr>
          <p:blipFill>
            <a:blip r:embed="rId4" cstate="print"/>
            <a:stretch>
              <a:fillRect/>
            </a:stretch>
          </p:blipFill>
          <p:spPr>
            <a:xfrm>
              <a:off x="7388515" y="5279734"/>
              <a:ext cx="291122" cy="287020"/>
            </a:xfrm>
            <a:prstGeom prst="rect">
              <a:avLst/>
            </a:prstGeom>
          </p:spPr>
        </p:pic>
      </p:grpSp>
      <p:sp>
        <p:nvSpPr>
          <p:cNvPr id="10" name="object 10"/>
          <p:cNvSpPr txBox="1"/>
          <p:nvPr/>
        </p:nvSpPr>
        <p:spPr>
          <a:xfrm>
            <a:off x="4845593" y="4589672"/>
            <a:ext cx="2804551" cy="382797"/>
          </a:xfrm>
          <a:prstGeom prst="rect">
            <a:avLst/>
          </a:prstGeom>
        </p:spPr>
        <p:txBody>
          <a:bodyPr vert="horz" wrap="square" lIns="0" tIns="13335" rIns="0" bIns="0" rtlCol="0">
            <a:spAutoFit/>
          </a:bodyPr>
          <a:lstStyle/>
          <a:p>
            <a:pPr marL="12700">
              <a:lnSpc>
                <a:spcPct val="100000"/>
              </a:lnSpc>
              <a:spcBef>
                <a:spcPts val="105"/>
              </a:spcBef>
            </a:pPr>
            <a:r>
              <a:rPr sz="2400" b="1" dirty="0">
                <a:latin typeface="Grammarsaurus" pitchFamily="2" charset="0"/>
                <a:cs typeface="Arial"/>
              </a:rPr>
              <a:t>person with a skill,</a:t>
            </a:r>
            <a:endParaRPr sz="2400" dirty="0">
              <a:latin typeface="Grammarsaurus" pitchFamily="2" charset="0"/>
              <a:cs typeface="Arial"/>
            </a:endParaRPr>
          </a:p>
        </p:txBody>
      </p:sp>
      <p:sp>
        <p:nvSpPr>
          <p:cNvPr id="11" name="object 11"/>
          <p:cNvSpPr txBox="1"/>
          <p:nvPr/>
        </p:nvSpPr>
        <p:spPr>
          <a:xfrm>
            <a:off x="7518200" y="5440568"/>
            <a:ext cx="55880" cy="31419"/>
          </a:xfrm>
          <a:prstGeom prst="rect">
            <a:avLst/>
          </a:prstGeom>
        </p:spPr>
        <p:txBody>
          <a:bodyPr vert="horz" wrap="square" lIns="0" tIns="635" rIns="0" bIns="0" rtlCol="0">
            <a:spAutoFit/>
          </a:bodyPr>
          <a:lstStyle/>
          <a:p>
            <a:pPr>
              <a:lnSpc>
                <a:spcPct val="100000"/>
              </a:lnSpc>
              <a:spcBef>
                <a:spcPts val="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with</a:t>
            </a:r>
            <a:endParaRPr sz="100">
              <a:latin typeface="Grammarsaurus" pitchFamily="2" charset="0"/>
              <a:cs typeface="Arial"/>
            </a:endParaRPr>
          </a:p>
        </p:txBody>
      </p:sp>
      <p:grpSp>
        <p:nvGrpSpPr>
          <p:cNvPr id="12" name="object 12"/>
          <p:cNvGrpSpPr/>
          <p:nvPr/>
        </p:nvGrpSpPr>
        <p:grpSpPr>
          <a:xfrm>
            <a:off x="4559427" y="5104472"/>
            <a:ext cx="107950" cy="422275"/>
            <a:chOff x="4559427" y="5104472"/>
            <a:chExt cx="107950" cy="422275"/>
          </a:xfrm>
        </p:grpSpPr>
        <p:sp>
          <p:nvSpPr>
            <p:cNvPr id="13" name="object 13"/>
            <p:cNvSpPr/>
            <p:nvPr/>
          </p:nvSpPr>
          <p:spPr>
            <a:xfrm>
              <a:off x="45594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endParaRPr>
                <a:latin typeface="Grammarsaurus" pitchFamily="2" charset="0"/>
              </a:endParaRPr>
            </a:p>
          </p:txBody>
        </p:sp>
        <p:sp>
          <p:nvSpPr>
            <p:cNvPr id="14" name="object 14"/>
            <p:cNvSpPr/>
            <p:nvPr/>
          </p:nvSpPr>
          <p:spPr>
            <a:xfrm>
              <a:off x="45594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endParaRPr>
                <a:latin typeface="Grammarsaurus" pitchFamily="2" charset="0"/>
              </a:endParaRPr>
            </a:p>
          </p:txBody>
        </p:sp>
        <p:sp>
          <p:nvSpPr>
            <p:cNvPr id="15" name="object 15"/>
            <p:cNvSpPr/>
            <p:nvPr/>
          </p:nvSpPr>
          <p:spPr>
            <a:xfrm>
              <a:off x="45594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6" name="object 16"/>
          <p:cNvSpPr txBox="1"/>
          <p:nvPr/>
        </p:nvSpPr>
        <p:spPr>
          <a:xfrm>
            <a:off x="4711070" y="4900754"/>
            <a:ext cx="2911552" cy="382797"/>
          </a:xfrm>
          <a:prstGeom prst="rect">
            <a:avLst/>
          </a:prstGeom>
        </p:spPr>
        <p:txBody>
          <a:bodyPr vert="horz" wrap="square" lIns="0" tIns="13335" rIns="0" bIns="0" rtlCol="0">
            <a:spAutoFit/>
          </a:bodyPr>
          <a:lstStyle/>
          <a:p>
            <a:pPr marL="38100" algn="ctr">
              <a:lnSpc>
                <a:spcPct val="100000"/>
              </a:lnSpc>
              <a:spcBef>
                <a:spcPts val="105"/>
              </a:spcBef>
            </a:pPr>
            <a:r>
              <a:rPr sz="2400" b="1" dirty="0">
                <a:latin typeface="Grammarsaurus" pitchFamily="2" charset="0"/>
                <a:cs typeface="Arial"/>
              </a:rPr>
              <a:t>belief or linked to</a:t>
            </a:r>
            <a:endParaRPr sz="2400" dirty="0">
              <a:latin typeface="Grammarsaurus" pitchFamily="2" charset="0"/>
              <a:cs typeface="Arial"/>
            </a:endParaRPr>
          </a:p>
        </p:txBody>
      </p:sp>
      <p:sp>
        <p:nvSpPr>
          <p:cNvPr id="18" name="object 18"/>
          <p:cNvSpPr/>
          <p:nvPr/>
        </p:nvSpPr>
        <p:spPr>
          <a:xfrm>
            <a:off x="5348820" y="1156166"/>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B87355"/>
          </a:solidFill>
        </p:spPr>
        <p:txBody>
          <a:bodyPr wrap="square" lIns="0" tIns="0" rIns="0" bIns="0" rtlCol="0"/>
          <a:lstStyle/>
          <a:p>
            <a:endParaRPr>
              <a:latin typeface="Grammarsaurus" pitchFamily="2" charset="0"/>
            </a:endParaRPr>
          </a:p>
        </p:txBody>
      </p:sp>
      <p:sp>
        <p:nvSpPr>
          <p:cNvPr id="19" name="object 19"/>
          <p:cNvSpPr txBox="1"/>
          <p:nvPr/>
        </p:nvSpPr>
        <p:spPr>
          <a:xfrm>
            <a:off x="5346899" y="1216802"/>
            <a:ext cx="1521005" cy="685444"/>
          </a:xfrm>
          <a:prstGeom prst="rect">
            <a:avLst/>
          </a:prstGeom>
        </p:spPr>
        <p:txBody>
          <a:bodyPr vert="horz" wrap="square" lIns="0" tIns="15875" rIns="0" bIns="0" rtlCol="0">
            <a:spAutoFit/>
          </a:bodyPr>
          <a:lstStyle/>
          <a:p>
            <a:pPr marL="12700" algn="ctr">
              <a:lnSpc>
                <a:spcPct val="100000"/>
              </a:lnSpc>
              <a:spcBef>
                <a:spcPts val="125"/>
              </a:spcBef>
            </a:pPr>
            <a:r>
              <a:rPr sz="4350" b="1" dirty="0">
                <a:solidFill>
                  <a:srgbClr val="FFFFFF"/>
                </a:solidFill>
                <a:latin typeface="Grammarsaurus" pitchFamily="2" charset="0"/>
                <a:cs typeface="Arial"/>
              </a:rPr>
              <a:t>-an</a:t>
            </a:r>
            <a:endParaRPr sz="4350" dirty="0">
              <a:latin typeface="Grammarsaurus" pitchFamily="2" charset="0"/>
              <a:cs typeface="Arial"/>
            </a:endParaRPr>
          </a:p>
        </p:txBody>
      </p:sp>
      <p:grpSp>
        <p:nvGrpSpPr>
          <p:cNvPr id="20" name="object 20"/>
          <p:cNvGrpSpPr/>
          <p:nvPr/>
        </p:nvGrpSpPr>
        <p:grpSpPr>
          <a:xfrm>
            <a:off x="5100463" y="234765"/>
            <a:ext cx="6847840" cy="4356100"/>
            <a:chOff x="5100463" y="234765"/>
            <a:chExt cx="6847840" cy="4356100"/>
          </a:xfrm>
        </p:grpSpPr>
        <p:pic>
          <p:nvPicPr>
            <p:cNvPr id="21" name="object 21"/>
            <p:cNvPicPr/>
            <p:nvPr/>
          </p:nvPicPr>
          <p:blipFill>
            <a:blip r:embed="rId5" cstate="print"/>
            <a:stretch>
              <a:fillRect/>
            </a:stretch>
          </p:blipFill>
          <p:spPr>
            <a:xfrm>
              <a:off x="5830829" y="3441858"/>
              <a:ext cx="91414" cy="250532"/>
            </a:xfrm>
            <a:prstGeom prst="rect">
              <a:avLst/>
            </a:prstGeom>
          </p:spPr>
        </p:pic>
        <p:pic>
          <p:nvPicPr>
            <p:cNvPr id="22" name="object 22"/>
            <p:cNvPicPr/>
            <p:nvPr/>
          </p:nvPicPr>
          <p:blipFill>
            <a:blip r:embed="rId6" cstate="print"/>
            <a:stretch>
              <a:fillRect/>
            </a:stretch>
          </p:blipFill>
          <p:spPr>
            <a:xfrm>
              <a:off x="6949530" y="2892996"/>
              <a:ext cx="129387" cy="199161"/>
            </a:xfrm>
            <a:prstGeom prst="rect">
              <a:avLst/>
            </a:prstGeom>
          </p:spPr>
        </p:pic>
        <p:pic>
          <p:nvPicPr>
            <p:cNvPr id="23" name="object 23"/>
            <p:cNvPicPr/>
            <p:nvPr/>
          </p:nvPicPr>
          <p:blipFill>
            <a:blip r:embed="rId7" cstate="print"/>
            <a:stretch>
              <a:fillRect/>
            </a:stretch>
          </p:blipFill>
          <p:spPr>
            <a:xfrm>
              <a:off x="6160277" y="2310782"/>
              <a:ext cx="204055" cy="109524"/>
            </a:xfrm>
            <a:prstGeom prst="rect">
              <a:avLst/>
            </a:prstGeom>
          </p:spPr>
        </p:pic>
        <p:pic>
          <p:nvPicPr>
            <p:cNvPr id="24" name="object 24"/>
            <p:cNvPicPr/>
            <p:nvPr/>
          </p:nvPicPr>
          <p:blipFill>
            <a:blip r:embed="rId8" cstate="print"/>
            <a:stretch>
              <a:fillRect/>
            </a:stretch>
          </p:blipFill>
          <p:spPr>
            <a:xfrm>
              <a:off x="6762744" y="2607520"/>
              <a:ext cx="164331" cy="179006"/>
            </a:xfrm>
            <a:prstGeom prst="rect">
              <a:avLst/>
            </a:prstGeom>
          </p:spPr>
        </p:pic>
        <p:pic>
          <p:nvPicPr>
            <p:cNvPr id="25" name="object 25"/>
            <p:cNvPicPr/>
            <p:nvPr/>
          </p:nvPicPr>
          <p:blipFill>
            <a:blip r:embed="rId9" cstate="print"/>
            <a:stretch>
              <a:fillRect/>
            </a:stretch>
          </p:blipFill>
          <p:spPr>
            <a:xfrm>
              <a:off x="6958624" y="3566409"/>
              <a:ext cx="111147" cy="146824"/>
            </a:xfrm>
            <a:prstGeom prst="rect">
              <a:avLst/>
            </a:prstGeom>
          </p:spPr>
        </p:pic>
        <p:sp>
          <p:nvSpPr>
            <p:cNvPr id="26" name="object 26"/>
            <p:cNvSpPr/>
            <p:nvPr/>
          </p:nvSpPr>
          <p:spPr>
            <a:xfrm>
              <a:off x="5830832" y="2663734"/>
              <a:ext cx="534035" cy="534035"/>
            </a:xfrm>
            <a:custGeom>
              <a:avLst/>
              <a:gdLst/>
              <a:ahLst/>
              <a:cxnLst/>
              <a:rect l="l" t="t" r="r" b="b"/>
              <a:pathLst>
                <a:path w="534035" h="534035">
                  <a:moveTo>
                    <a:pt x="266877" y="0"/>
                  </a:moveTo>
                  <a:lnTo>
                    <a:pt x="218968" y="4308"/>
                  </a:lnTo>
                  <a:lnTo>
                    <a:pt x="173851" y="16725"/>
                  </a:lnTo>
                  <a:lnTo>
                    <a:pt x="132285" y="36493"/>
                  </a:lnTo>
                  <a:lnTo>
                    <a:pt x="95029" y="62850"/>
                  </a:lnTo>
                  <a:lnTo>
                    <a:pt x="62844" y="95039"/>
                  </a:lnTo>
                  <a:lnTo>
                    <a:pt x="36489" y="132298"/>
                  </a:lnTo>
                  <a:lnTo>
                    <a:pt x="16723" y="173868"/>
                  </a:lnTo>
                  <a:lnTo>
                    <a:pt x="4307" y="218989"/>
                  </a:lnTo>
                  <a:lnTo>
                    <a:pt x="0" y="266903"/>
                  </a:lnTo>
                  <a:lnTo>
                    <a:pt x="4188" y="313492"/>
                  </a:lnTo>
                  <a:lnTo>
                    <a:pt x="4307" y="314811"/>
                  </a:lnTo>
                  <a:lnTo>
                    <a:pt x="16723" y="359928"/>
                  </a:lnTo>
                  <a:lnTo>
                    <a:pt x="36489" y="401492"/>
                  </a:lnTo>
                  <a:lnTo>
                    <a:pt x="62844" y="438746"/>
                  </a:lnTo>
                  <a:lnTo>
                    <a:pt x="95029" y="470929"/>
                  </a:lnTo>
                  <a:lnTo>
                    <a:pt x="132285" y="497282"/>
                  </a:lnTo>
                  <a:lnTo>
                    <a:pt x="173851" y="517045"/>
                  </a:lnTo>
                  <a:lnTo>
                    <a:pt x="218968" y="529461"/>
                  </a:lnTo>
                  <a:lnTo>
                    <a:pt x="266877" y="533768"/>
                  </a:lnTo>
                  <a:lnTo>
                    <a:pt x="314787" y="529461"/>
                  </a:lnTo>
                  <a:lnTo>
                    <a:pt x="359905" y="517045"/>
                  </a:lnTo>
                  <a:lnTo>
                    <a:pt x="401473" y="497282"/>
                  </a:lnTo>
                  <a:lnTo>
                    <a:pt x="438731" y="470929"/>
                  </a:lnTo>
                  <a:lnTo>
                    <a:pt x="467310" y="442353"/>
                  </a:lnTo>
                  <a:lnTo>
                    <a:pt x="266877" y="442353"/>
                  </a:lnTo>
                  <a:lnTo>
                    <a:pt x="220287" y="436076"/>
                  </a:lnTo>
                  <a:lnTo>
                    <a:pt x="178387" y="418366"/>
                  </a:lnTo>
                  <a:lnTo>
                    <a:pt x="142865" y="390909"/>
                  </a:lnTo>
                  <a:lnTo>
                    <a:pt x="115405" y="355389"/>
                  </a:lnTo>
                  <a:lnTo>
                    <a:pt x="97693" y="313492"/>
                  </a:lnTo>
                  <a:lnTo>
                    <a:pt x="91414" y="266903"/>
                  </a:lnTo>
                  <a:lnTo>
                    <a:pt x="97693" y="220307"/>
                  </a:lnTo>
                  <a:lnTo>
                    <a:pt x="115405" y="178404"/>
                  </a:lnTo>
                  <a:lnTo>
                    <a:pt x="142865" y="142879"/>
                  </a:lnTo>
                  <a:lnTo>
                    <a:pt x="178387" y="115418"/>
                  </a:lnTo>
                  <a:lnTo>
                    <a:pt x="220287" y="97705"/>
                  </a:lnTo>
                  <a:lnTo>
                    <a:pt x="266877" y="91427"/>
                  </a:lnTo>
                  <a:lnTo>
                    <a:pt x="467306" y="91427"/>
                  </a:lnTo>
                  <a:lnTo>
                    <a:pt x="438731" y="62850"/>
                  </a:lnTo>
                  <a:lnTo>
                    <a:pt x="401473" y="36493"/>
                  </a:lnTo>
                  <a:lnTo>
                    <a:pt x="359905" y="16725"/>
                  </a:lnTo>
                  <a:lnTo>
                    <a:pt x="314787" y="4308"/>
                  </a:lnTo>
                  <a:lnTo>
                    <a:pt x="266877" y="0"/>
                  </a:lnTo>
                  <a:close/>
                </a:path>
                <a:path w="534035" h="534035">
                  <a:moveTo>
                    <a:pt x="467306" y="91427"/>
                  </a:moveTo>
                  <a:lnTo>
                    <a:pt x="266877" y="91427"/>
                  </a:lnTo>
                  <a:lnTo>
                    <a:pt x="313468" y="97705"/>
                  </a:lnTo>
                  <a:lnTo>
                    <a:pt x="355367" y="115418"/>
                  </a:lnTo>
                  <a:lnTo>
                    <a:pt x="390890" y="142879"/>
                  </a:lnTo>
                  <a:lnTo>
                    <a:pt x="418350" y="178404"/>
                  </a:lnTo>
                  <a:lnTo>
                    <a:pt x="436062" y="220307"/>
                  </a:lnTo>
                  <a:lnTo>
                    <a:pt x="442340" y="266903"/>
                  </a:lnTo>
                  <a:lnTo>
                    <a:pt x="436062" y="313492"/>
                  </a:lnTo>
                  <a:lnTo>
                    <a:pt x="418350" y="355389"/>
                  </a:lnTo>
                  <a:lnTo>
                    <a:pt x="390890" y="390909"/>
                  </a:lnTo>
                  <a:lnTo>
                    <a:pt x="355367" y="418366"/>
                  </a:lnTo>
                  <a:lnTo>
                    <a:pt x="313468" y="436076"/>
                  </a:lnTo>
                  <a:lnTo>
                    <a:pt x="266877" y="442353"/>
                  </a:lnTo>
                  <a:lnTo>
                    <a:pt x="467310" y="442353"/>
                  </a:lnTo>
                  <a:lnTo>
                    <a:pt x="497275" y="401492"/>
                  </a:lnTo>
                  <a:lnTo>
                    <a:pt x="517042" y="359928"/>
                  </a:lnTo>
                  <a:lnTo>
                    <a:pt x="529460" y="314811"/>
                  </a:lnTo>
                  <a:lnTo>
                    <a:pt x="533768" y="266903"/>
                  </a:lnTo>
                  <a:lnTo>
                    <a:pt x="529578" y="220307"/>
                  </a:lnTo>
                  <a:lnTo>
                    <a:pt x="529460" y="218989"/>
                  </a:lnTo>
                  <a:lnTo>
                    <a:pt x="517042" y="173868"/>
                  </a:lnTo>
                  <a:lnTo>
                    <a:pt x="497275" y="132298"/>
                  </a:lnTo>
                  <a:lnTo>
                    <a:pt x="470918" y="95039"/>
                  </a:lnTo>
                  <a:lnTo>
                    <a:pt x="467306" y="91427"/>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0" cstate="print"/>
            <a:stretch>
              <a:fillRect/>
            </a:stretch>
          </p:blipFill>
          <p:spPr>
            <a:xfrm>
              <a:off x="6488239" y="2404687"/>
              <a:ext cx="190716" cy="148031"/>
            </a:xfrm>
            <a:prstGeom prst="rect">
              <a:avLst/>
            </a:prstGeom>
          </p:spPr>
        </p:pic>
        <p:sp>
          <p:nvSpPr>
            <p:cNvPr id="28" name="object 28"/>
            <p:cNvSpPr/>
            <p:nvPr/>
          </p:nvSpPr>
          <p:spPr>
            <a:xfrm>
              <a:off x="5569464" y="3218593"/>
              <a:ext cx="1056640" cy="398145"/>
            </a:xfrm>
            <a:custGeom>
              <a:avLst/>
              <a:gdLst/>
              <a:ahLst/>
              <a:cxnLst/>
              <a:rect l="l" t="t" r="r" b="b"/>
              <a:pathLst>
                <a:path w="1056640" h="398145">
                  <a:moveTo>
                    <a:pt x="749198" y="0"/>
                  </a:moveTo>
                  <a:lnTo>
                    <a:pt x="307289" y="0"/>
                  </a:lnTo>
                  <a:lnTo>
                    <a:pt x="261940" y="3337"/>
                  </a:lnTo>
                  <a:lnTo>
                    <a:pt x="218637" y="13032"/>
                  </a:lnTo>
                  <a:lnTo>
                    <a:pt x="177859" y="28603"/>
                  </a:lnTo>
                  <a:lnTo>
                    <a:pt x="140085" y="49573"/>
                  </a:lnTo>
                  <a:lnTo>
                    <a:pt x="105793" y="75463"/>
                  </a:lnTo>
                  <a:lnTo>
                    <a:pt x="75463" y="105793"/>
                  </a:lnTo>
                  <a:lnTo>
                    <a:pt x="49573" y="140085"/>
                  </a:lnTo>
                  <a:lnTo>
                    <a:pt x="28603" y="177859"/>
                  </a:lnTo>
                  <a:lnTo>
                    <a:pt x="13032" y="218637"/>
                  </a:lnTo>
                  <a:lnTo>
                    <a:pt x="3337" y="261940"/>
                  </a:lnTo>
                  <a:lnTo>
                    <a:pt x="0" y="307289"/>
                  </a:lnTo>
                  <a:lnTo>
                    <a:pt x="0" y="351840"/>
                  </a:lnTo>
                  <a:lnTo>
                    <a:pt x="3598" y="369612"/>
                  </a:lnTo>
                  <a:lnTo>
                    <a:pt x="13406" y="384143"/>
                  </a:lnTo>
                  <a:lnTo>
                    <a:pt x="27940" y="393949"/>
                  </a:lnTo>
                  <a:lnTo>
                    <a:pt x="45719" y="397548"/>
                  </a:lnTo>
                  <a:lnTo>
                    <a:pt x="63497" y="393949"/>
                  </a:lnTo>
                  <a:lnTo>
                    <a:pt x="78027" y="384143"/>
                  </a:lnTo>
                  <a:lnTo>
                    <a:pt x="87830" y="369612"/>
                  </a:lnTo>
                  <a:lnTo>
                    <a:pt x="91427" y="351840"/>
                  </a:lnTo>
                  <a:lnTo>
                    <a:pt x="91427" y="307289"/>
                  </a:lnTo>
                  <a:lnTo>
                    <a:pt x="97138" y="257854"/>
                  </a:lnTo>
                  <a:lnTo>
                    <a:pt x="113401" y="212442"/>
                  </a:lnTo>
                  <a:lnTo>
                    <a:pt x="138910" y="172359"/>
                  </a:lnTo>
                  <a:lnTo>
                    <a:pt x="172359" y="138910"/>
                  </a:lnTo>
                  <a:lnTo>
                    <a:pt x="212442" y="113401"/>
                  </a:lnTo>
                  <a:lnTo>
                    <a:pt x="257854" y="97138"/>
                  </a:lnTo>
                  <a:lnTo>
                    <a:pt x="307289" y="91427"/>
                  </a:lnTo>
                  <a:lnTo>
                    <a:pt x="749198" y="91427"/>
                  </a:lnTo>
                  <a:lnTo>
                    <a:pt x="798637" y="97138"/>
                  </a:lnTo>
                  <a:lnTo>
                    <a:pt x="844052" y="113401"/>
                  </a:lnTo>
                  <a:lnTo>
                    <a:pt x="884138" y="138910"/>
                  </a:lnTo>
                  <a:lnTo>
                    <a:pt x="917588" y="172359"/>
                  </a:lnTo>
                  <a:lnTo>
                    <a:pt x="943098" y="212442"/>
                  </a:lnTo>
                  <a:lnTo>
                    <a:pt x="959361" y="257854"/>
                  </a:lnTo>
                  <a:lnTo>
                    <a:pt x="965072" y="307289"/>
                  </a:lnTo>
                  <a:lnTo>
                    <a:pt x="965072" y="351840"/>
                  </a:lnTo>
                  <a:lnTo>
                    <a:pt x="968669" y="369612"/>
                  </a:lnTo>
                  <a:lnTo>
                    <a:pt x="978473" y="384143"/>
                  </a:lnTo>
                  <a:lnTo>
                    <a:pt x="993003" y="393949"/>
                  </a:lnTo>
                  <a:lnTo>
                    <a:pt x="1010780" y="397548"/>
                  </a:lnTo>
                  <a:lnTo>
                    <a:pt x="1028557" y="393949"/>
                  </a:lnTo>
                  <a:lnTo>
                    <a:pt x="1043087" y="384143"/>
                  </a:lnTo>
                  <a:lnTo>
                    <a:pt x="1052890" y="369612"/>
                  </a:lnTo>
                  <a:lnTo>
                    <a:pt x="1056487" y="351840"/>
                  </a:lnTo>
                  <a:lnTo>
                    <a:pt x="1056487" y="307289"/>
                  </a:lnTo>
                  <a:lnTo>
                    <a:pt x="1053149" y="261940"/>
                  </a:lnTo>
                  <a:lnTo>
                    <a:pt x="1043455" y="218637"/>
                  </a:lnTo>
                  <a:lnTo>
                    <a:pt x="1027883" y="177859"/>
                  </a:lnTo>
                  <a:lnTo>
                    <a:pt x="1006913" y="140085"/>
                  </a:lnTo>
                  <a:lnTo>
                    <a:pt x="981024" y="105793"/>
                  </a:lnTo>
                  <a:lnTo>
                    <a:pt x="950694" y="75463"/>
                  </a:lnTo>
                  <a:lnTo>
                    <a:pt x="916402" y="49573"/>
                  </a:lnTo>
                  <a:lnTo>
                    <a:pt x="878627" y="28603"/>
                  </a:lnTo>
                  <a:lnTo>
                    <a:pt x="837849" y="13032"/>
                  </a:lnTo>
                  <a:lnTo>
                    <a:pt x="794546" y="3337"/>
                  </a:lnTo>
                  <a:lnTo>
                    <a:pt x="749198" y="0"/>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1" cstate="print"/>
            <a:stretch>
              <a:fillRect/>
            </a:stretch>
          </p:blipFill>
          <p:spPr>
            <a:xfrm>
              <a:off x="6273177" y="3441858"/>
              <a:ext cx="91427" cy="250532"/>
            </a:xfrm>
            <a:prstGeom prst="rect">
              <a:avLst/>
            </a:prstGeom>
          </p:spPr>
        </p:pic>
        <p:sp>
          <p:nvSpPr>
            <p:cNvPr id="30" name="object 30"/>
            <p:cNvSpPr/>
            <p:nvPr/>
          </p:nvSpPr>
          <p:spPr>
            <a:xfrm>
              <a:off x="5132400" y="3621785"/>
              <a:ext cx="1431290" cy="969010"/>
            </a:xfrm>
            <a:custGeom>
              <a:avLst/>
              <a:gdLst/>
              <a:ahLst/>
              <a:cxnLst/>
              <a:rect l="l" t="t" r="r" b="b"/>
              <a:pathLst>
                <a:path w="1431290" h="969010">
                  <a:moveTo>
                    <a:pt x="714476" y="251701"/>
                  </a:moveTo>
                  <a:lnTo>
                    <a:pt x="710882" y="233921"/>
                  </a:lnTo>
                  <a:lnTo>
                    <a:pt x="701078" y="219392"/>
                  </a:lnTo>
                  <a:lnTo>
                    <a:pt x="686549" y="209588"/>
                  </a:lnTo>
                  <a:lnTo>
                    <a:pt x="668769" y="205994"/>
                  </a:lnTo>
                  <a:lnTo>
                    <a:pt x="528878" y="205994"/>
                  </a:lnTo>
                  <a:lnTo>
                    <a:pt x="525018" y="203200"/>
                  </a:lnTo>
                  <a:lnTo>
                    <a:pt x="481799" y="70142"/>
                  </a:lnTo>
                  <a:lnTo>
                    <a:pt x="445135" y="19088"/>
                  </a:lnTo>
                  <a:lnTo>
                    <a:pt x="385241" y="0"/>
                  </a:lnTo>
                  <a:lnTo>
                    <a:pt x="353199" y="4965"/>
                  </a:lnTo>
                  <a:lnTo>
                    <a:pt x="325361" y="19100"/>
                  </a:lnTo>
                  <a:lnTo>
                    <a:pt x="303314" y="41224"/>
                  </a:lnTo>
                  <a:lnTo>
                    <a:pt x="288683" y="70167"/>
                  </a:lnTo>
                  <a:lnTo>
                    <a:pt x="245452" y="203187"/>
                  </a:lnTo>
                  <a:lnTo>
                    <a:pt x="241592" y="205994"/>
                  </a:lnTo>
                  <a:lnTo>
                    <a:pt x="101714" y="205994"/>
                  </a:lnTo>
                  <a:lnTo>
                    <a:pt x="69672" y="210959"/>
                  </a:lnTo>
                  <a:lnTo>
                    <a:pt x="41821" y="225082"/>
                  </a:lnTo>
                  <a:lnTo>
                    <a:pt x="19786" y="247205"/>
                  </a:lnTo>
                  <a:lnTo>
                    <a:pt x="5168" y="276148"/>
                  </a:lnTo>
                  <a:lnTo>
                    <a:pt x="0" y="308152"/>
                  </a:lnTo>
                  <a:lnTo>
                    <a:pt x="4826" y="339001"/>
                  </a:lnTo>
                  <a:lnTo>
                    <a:pt x="19037" y="366801"/>
                  </a:lnTo>
                  <a:lnTo>
                    <a:pt x="42037" y="389674"/>
                  </a:lnTo>
                  <a:lnTo>
                    <a:pt x="155219" y="471893"/>
                  </a:lnTo>
                  <a:lnTo>
                    <a:pt x="156679" y="476415"/>
                  </a:lnTo>
                  <a:lnTo>
                    <a:pt x="113474" y="609434"/>
                  </a:lnTo>
                  <a:lnTo>
                    <a:pt x="108292" y="641438"/>
                  </a:lnTo>
                  <a:lnTo>
                    <a:pt x="113118" y="672287"/>
                  </a:lnTo>
                  <a:lnTo>
                    <a:pt x="150317" y="722934"/>
                  </a:lnTo>
                  <a:lnTo>
                    <a:pt x="194208" y="741387"/>
                  </a:lnTo>
                  <a:lnTo>
                    <a:pt x="210019" y="742657"/>
                  </a:lnTo>
                  <a:lnTo>
                    <a:pt x="225806" y="741387"/>
                  </a:lnTo>
                  <a:lnTo>
                    <a:pt x="241147" y="737641"/>
                  </a:lnTo>
                  <a:lnTo>
                    <a:pt x="255841" y="731481"/>
                  </a:lnTo>
                  <a:lnTo>
                    <a:pt x="269671" y="722972"/>
                  </a:lnTo>
                  <a:lnTo>
                    <a:pt x="381076" y="642035"/>
                  </a:lnTo>
                  <a:lnTo>
                    <a:pt x="383108" y="641362"/>
                  </a:lnTo>
                  <a:lnTo>
                    <a:pt x="387350" y="641362"/>
                  </a:lnTo>
                  <a:lnTo>
                    <a:pt x="389394" y="642035"/>
                  </a:lnTo>
                  <a:lnTo>
                    <a:pt x="500799" y="722972"/>
                  </a:lnTo>
                  <a:lnTo>
                    <a:pt x="506958" y="726744"/>
                  </a:lnTo>
                  <a:lnTo>
                    <a:pt x="513549" y="729475"/>
                  </a:lnTo>
                  <a:lnTo>
                    <a:pt x="520471" y="731139"/>
                  </a:lnTo>
                  <a:lnTo>
                    <a:pt x="527646" y="731710"/>
                  </a:lnTo>
                  <a:lnTo>
                    <a:pt x="538391" y="730415"/>
                  </a:lnTo>
                  <a:lnTo>
                    <a:pt x="572185" y="696328"/>
                  </a:lnTo>
                  <a:lnTo>
                    <a:pt x="572795" y="678815"/>
                  </a:lnTo>
                  <a:lnTo>
                    <a:pt x="566813" y="662343"/>
                  </a:lnTo>
                  <a:lnTo>
                    <a:pt x="444906" y="569341"/>
                  </a:lnTo>
                  <a:lnTo>
                    <a:pt x="401167" y="551154"/>
                  </a:lnTo>
                  <a:lnTo>
                    <a:pt x="385229" y="549910"/>
                  </a:lnTo>
                  <a:lnTo>
                    <a:pt x="369290" y="551154"/>
                  </a:lnTo>
                  <a:lnTo>
                    <a:pt x="353898" y="554850"/>
                  </a:lnTo>
                  <a:lnTo>
                    <a:pt x="339255" y="560933"/>
                  </a:lnTo>
                  <a:lnTo>
                    <a:pt x="325577" y="569328"/>
                  </a:lnTo>
                  <a:lnTo>
                    <a:pt x="213918" y="650455"/>
                  </a:lnTo>
                  <a:lnTo>
                    <a:pt x="212001" y="651167"/>
                  </a:lnTo>
                  <a:lnTo>
                    <a:pt x="207314" y="651167"/>
                  </a:lnTo>
                  <a:lnTo>
                    <a:pt x="198158" y="644664"/>
                  </a:lnTo>
                  <a:lnTo>
                    <a:pt x="242277" y="508850"/>
                  </a:lnTo>
                  <a:lnTo>
                    <a:pt x="247281" y="477050"/>
                  </a:lnTo>
                  <a:lnTo>
                    <a:pt x="242328" y="446074"/>
                  </a:lnTo>
                  <a:lnTo>
                    <a:pt x="228130" y="418109"/>
                  </a:lnTo>
                  <a:lnTo>
                    <a:pt x="205397" y="395338"/>
                  </a:lnTo>
                  <a:lnTo>
                    <a:pt x="89839" y="311391"/>
                  </a:lnTo>
                  <a:lnTo>
                    <a:pt x="94373" y="297421"/>
                  </a:lnTo>
                  <a:lnTo>
                    <a:pt x="237210" y="297421"/>
                  </a:lnTo>
                  <a:lnTo>
                    <a:pt x="268998" y="292354"/>
                  </a:lnTo>
                  <a:lnTo>
                    <a:pt x="296926" y="278079"/>
                  </a:lnTo>
                  <a:lnTo>
                    <a:pt x="319138" y="255917"/>
                  </a:lnTo>
                  <a:lnTo>
                    <a:pt x="333768" y="227253"/>
                  </a:lnTo>
                  <a:lnTo>
                    <a:pt x="377888" y="91440"/>
                  </a:lnTo>
                  <a:lnTo>
                    <a:pt x="392582" y="91440"/>
                  </a:lnTo>
                  <a:lnTo>
                    <a:pt x="436702" y="227279"/>
                  </a:lnTo>
                  <a:lnTo>
                    <a:pt x="473557" y="278079"/>
                  </a:lnTo>
                  <a:lnTo>
                    <a:pt x="533260" y="297421"/>
                  </a:lnTo>
                  <a:lnTo>
                    <a:pt x="668769" y="297421"/>
                  </a:lnTo>
                  <a:lnTo>
                    <a:pt x="686549" y="293814"/>
                  </a:lnTo>
                  <a:lnTo>
                    <a:pt x="701078" y="284010"/>
                  </a:lnTo>
                  <a:lnTo>
                    <a:pt x="710882" y="269481"/>
                  </a:lnTo>
                  <a:lnTo>
                    <a:pt x="714476" y="251701"/>
                  </a:lnTo>
                  <a:close/>
                </a:path>
                <a:path w="1431290" h="969010">
                  <a:moveTo>
                    <a:pt x="1430896" y="454952"/>
                  </a:moveTo>
                  <a:lnTo>
                    <a:pt x="1408861" y="387172"/>
                  </a:lnTo>
                  <a:lnTo>
                    <a:pt x="1353375" y="346849"/>
                  </a:lnTo>
                  <a:lnTo>
                    <a:pt x="1339176" y="344652"/>
                  </a:lnTo>
                  <a:lnTo>
                    <a:pt x="1339176" y="452081"/>
                  </a:lnTo>
                  <a:lnTo>
                    <a:pt x="1339088" y="458190"/>
                  </a:lnTo>
                  <a:lnTo>
                    <a:pt x="1336598" y="465010"/>
                  </a:lnTo>
                  <a:lnTo>
                    <a:pt x="1330375" y="471639"/>
                  </a:lnTo>
                  <a:lnTo>
                    <a:pt x="1198359" y="567550"/>
                  </a:lnTo>
                  <a:lnTo>
                    <a:pt x="1173060" y="592874"/>
                  </a:lnTo>
                  <a:lnTo>
                    <a:pt x="1157274" y="623989"/>
                  </a:lnTo>
                  <a:lnTo>
                    <a:pt x="1151763" y="658444"/>
                  </a:lnTo>
                  <a:lnTo>
                    <a:pt x="1157338" y="693813"/>
                  </a:lnTo>
                  <a:lnTo>
                    <a:pt x="1207770" y="849020"/>
                  </a:lnTo>
                  <a:lnTo>
                    <a:pt x="1208913" y="858012"/>
                  </a:lnTo>
                  <a:lnTo>
                    <a:pt x="1193190" y="877443"/>
                  </a:lnTo>
                  <a:lnTo>
                    <a:pt x="1182789" y="877443"/>
                  </a:lnTo>
                  <a:lnTo>
                    <a:pt x="1178763" y="875995"/>
                  </a:lnTo>
                  <a:lnTo>
                    <a:pt x="1138809" y="846963"/>
                  </a:lnTo>
                  <a:lnTo>
                    <a:pt x="1042657" y="777100"/>
                  </a:lnTo>
                  <a:lnTo>
                    <a:pt x="1027430" y="767765"/>
                  </a:lnTo>
                  <a:lnTo>
                    <a:pt x="1011148" y="761009"/>
                  </a:lnTo>
                  <a:lnTo>
                    <a:pt x="994029" y="756894"/>
                  </a:lnTo>
                  <a:lnTo>
                    <a:pt x="976299" y="755510"/>
                  </a:lnTo>
                  <a:lnTo>
                    <a:pt x="958570" y="756894"/>
                  </a:lnTo>
                  <a:lnTo>
                    <a:pt x="941438" y="761009"/>
                  </a:lnTo>
                  <a:lnTo>
                    <a:pt x="925144" y="767765"/>
                  </a:lnTo>
                  <a:lnTo>
                    <a:pt x="909904" y="777100"/>
                  </a:lnTo>
                  <a:lnTo>
                    <a:pt x="773823" y="875995"/>
                  </a:lnTo>
                  <a:lnTo>
                    <a:pt x="769785" y="877443"/>
                  </a:lnTo>
                  <a:lnTo>
                    <a:pt x="759371" y="877443"/>
                  </a:lnTo>
                  <a:lnTo>
                    <a:pt x="754456" y="874344"/>
                  </a:lnTo>
                  <a:lnTo>
                    <a:pt x="752627" y="873023"/>
                  </a:lnTo>
                  <a:lnTo>
                    <a:pt x="749198" y="869975"/>
                  </a:lnTo>
                  <a:lnTo>
                    <a:pt x="745667" y="864984"/>
                  </a:lnTo>
                  <a:lnTo>
                    <a:pt x="743673" y="858012"/>
                  </a:lnTo>
                  <a:lnTo>
                    <a:pt x="744816" y="849020"/>
                  </a:lnTo>
                  <a:lnTo>
                    <a:pt x="795248" y="693813"/>
                  </a:lnTo>
                  <a:lnTo>
                    <a:pt x="800760" y="658825"/>
                  </a:lnTo>
                  <a:lnTo>
                    <a:pt x="779513" y="592874"/>
                  </a:lnTo>
                  <a:lnTo>
                    <a:pt x="622211" y="471639"/>
                  </a:lnTo>
                  <a:lnTo>
                    <a:pt x="615975" y="465010"/>
                  </a:lnTo>
                  <a:lnTo>
                    <a:pt x="613486" y="458190"/>
                  </a:lnTo>
                  <a:lnTo>
                    <a:pt x="613410" y="452081"/>
                  </a:lnTo>
                  <a:lnTo>
                    <a:pt x="614400" y="447611"/>
                  </a:lnTo>
                  <a:lnTo>
                    <a:pt x="615835" y="443153"/>
                  </a:lnTo>
                  <a:lnTo>
                    <a:pt x="620750" y="432752"/>
                  </a:lnTo>
                  <a:lnTo>
                    <a:pt x="798029" y="432752"/>
                  </a:lnTo>
                  <a:lnTo>
                    <a:pt x="833374" y="427113"/>
                  </a:lnTo>
                  <a:lnTo>
                    <a:pt x="889139" y="386613"/>
                  </a:lnTo>
                  <a:lnTo>
                    <a:pt x="955865" y="199517"/>
                  </a:lnTo>
                  <a:lnTo>
                    <a:pt x="960196" y="186105"/>
                  </a:lnTo>
                  <a:lnTo>
                    <a:pt x="971600" y="184658"/>
                  </a:lnTo>
                  <a:lnTo>
                    <a:pt x="980986" y="184658"/>
                  </a:lnTo>
                  <a:lnTo>
                    <a:pt x="992378" y="186105"/>
                  </a:lnTo>
                  <a:lnTo>
                    <a:pt x="1047153" y="354749"/>
                  </a:lnTo>
                  <a:lnTo>
                    <a:pt x="1063434" y="386613"/>
                  </a:lnTo>
                  <a:lnTo>
                    <a:pt x="1088136" y="411238"/>
                  </a:lnTo>
                  <a:lnTo>
                    <a:pt x="1119200" y="427113"/>
                  </a:lnTo>
                  <a:lnTo>
                    <a:pt x="1154557" y="432752"/>
                  </a:lnTo>
                  <a:lnTo>
                    <a:pt x="1331836" y="432752"/>
                  </a:lnTo>
                  <a:lnTo>
                    <a:pt x="1336738" y="443153"/>
                  </a:lnTo>
                  <a:lnTo>
                    <a:pt x="1338186" y="447611"/>
                  </a:lnTo>
                  <a:lnTo>
                    <a:pt x="1339176" y="452081"/>
                  </a:lnTo>
                  <a:lnTo>
                    <a:pt x="1339176" y="344652"/>
                  </a:lnTo>
                  <a:lnTo>
                    <a:pt x="1317739" y="341325"/>
                  </a:lnTo>
                  <a:lnTo>
                    <a:pt x="1145222" y="341325"/>
                  </a:lnTo>
                  <a:lnTo>
                    <a:pt x="1137005" y="335356"/>
                  </a:lnTo>
                  <a:lnTo>
                    <a:pt x="1088034" y="184658"/>
                  </a:lnTo>
                  <a:lnTo>
                    <a:pt x="1083691" y="171284"/>
                  </a:lnTo>
                  <a:lnTo>
                    <a:pt x="1067409" y="139077"/>
                  </a:lnTo>
                  <a:lnTo>
                    <a:pt x="1042898" y="114465"/>
                  </a:lnTo>
                  <a:lnTo>
                    <a:pt x="1011923" y="98742"/>
                  </a:lnTo>
                  <a:lnTo>
                    <a:pt x="976299" y="93218"/>
                  </a:lnTo>
                  <a:lnTo>
                    <a:pt x="940650" y="98742"/>
                  </a:lnTo>
                  <a:lnTo>
                    <a:pt x="909675" y="114465"/>
                  </a:lnTo>
                  <a:lnTo>
                    <a:pt x="885164" y="139077"/>
                  </a:lnTo>
                  <a:lnTo>
                    <a:pt x="868883" y="171284"/>
                  </a:lnTo>
                  <a:lnTo>
                    <a:pt x="815581" y="335356"/>
                  </a:lnTo>
                  <a:lnTo>
                    <a:pt x="807364" y="341325"/>
                  </a:lnTo>
                  <a:lnTo>
                    <a:pt x="634847" y="341325"/>
                  </a:lnTo>
                  <a:lnTo>
                    <a:pt x="599211" y="346849"/>
                  </a:lnTo>
                  <a:lnTo>
                    <a:pt x="568236" y="362559"/>
                  </a:lnTo>
                  <a:lnTo>
                    <a:pt x="543725" y="387172"/>
                  </a:lnTo>
                  <a:lnTo>
                    <a:pt x="527456" y="419366"/>
                  </a:lnTo>
                  <a:lnTo>
                    <a:pt x="521690" y="454952"/>
                  </a:lnTo>
                  <a:lnTo>
                    <a:pt x="527062" y="489267"/>
                  </a:lnTo>
                  <a:lnTo>
                    <a:pt x="542886" y="520192"/>
                  </a:lnTo>
                  <a:lnTo>
                    <a:pt x="568464" y="545630"/>
                  </a:lnTo>
                  <a:lnTo>
                    <a:pt x="700481" y="641540"/>
                  </a:lnTo>
                  <a:lnTo>
                    <a:pt x="705294" y="646353"/>
                  </a:lnTo>
                  <a:lnTo>
                    <a:pt x="708291" y="652272"/>
                  </a:lnTo>
                  <a:lnTo>
                    <a:pt x="709282" y="658444"/>
                  </a:lnTo>
                  <a:lnTo>
                    <a:pt x="709345" y="658825"/>
                  </a:lnTo>
                  <a:lnTo>
                    <a:pt x="708279" y="665568"/>
                  </a:lnTo>
                  <a:lnTo>
                    <a:pt x="657860" y="820750"/>
                  </a:lnTo>
                  <a:lnTo>
                    <a:pt x="652094" y="856348"/>
                  </a:lnTo>
                  <a:lnTo>
                    <a:pt x="673290" y="921562"/>
                  </a:lnTo>
                  <a:lnTo>
                    <a:pt x="714286" y="956475"/>
                  </a:lnTo>
                  <a:lnTo>
                    <a:pt x="765251" y="968921"/>
                  </a:lnTo>
                  <a:lnTo>
                    <a:pt x="782688" y="967524"/>
                  </a:lnTo>
                  <a:lnTo>
                    <a:pt x="799884" y="963345"/>
                  </a:lnTo>
                  <a:lnTo>
                    <a:pt x="816254" y="956475"/>
                  </a:lnTo>
                  <a:lnTo>
                    <a:pt x="831646" y="947000"/>
                  </a:lnTo>
                  <a:lnTo>
                    <a:pt x="927366" y="877443"/>
                  </a:lnTo>
                  <a:lnTo>
                    <a:pt x="967359" y="848385"/>
                  </a:lnTo>
                  <a:lnTo>
                    <a:pt x="971740" y="846963"/>
                  </a:lnTo>
                  <a:lnTo>
                    <a:pt x="980859" y="846963"/>
                  </a:lnTo>
                  <a:lnTo>
                    <a:pt x="985227" y="848385"/>
                  </a:lnTo>
                  <a:lnTo>
                    <a:pt x="1120940" y="947000"/>
                  </a:lnTo>
                  <a:lnTo>
                    <a:pt x="1136319" y="956475"/>
                  </a:lnTo>
                  <a:lnTo>
                    <a:pt x="1152664" y="963345"/>
                  </a:lnTo>
                  <a:lnTo>
                    <a:pt x="1169733" y="967524"/>
                  </a:lnTo>
                  <a:lnTo>
                    <a:pt x="1187310" y="968933"/>
                  </a:lnTo>
                  <a:lnTo>
                    <a:pt x="1204887" y="967524"/>
                  </a:lnTo>
                  <a:lnTo>
                    <a:pt x="1253655" y="947000"/>
                  </a:lnTo>
                  <a:lnTo>
                    <a:pt x="1295095" y="890651"/>
                  </a:lnTo>
                  <a:lnTo>
                    <a:pt x="1297165" y="877443"/>
                  </a:lnTo>
                  <a:lnTo>
                    <a:pt x="1300480" y="856348"/>
                  </a:lnTo>
                  <a:lnTo>
                    <a:pt x="1294726" y="820750"/>
                  </a:lnTo>
                  <a:lnTo>
                    <a:pt x="1244320" y="665568"/>
                  </a:lnTo>
                  <a:lnTo>
                    <a:pt x="1243241" y="658825"/>
                  </a:lnTo>
                  <a:lnTo>
                    <a:pt x="1244282" y="652272"/>
                  </a:lnTo>
                  <a:lnTo>
                    <a:pt x="1247292" y="646353"/>
                  </a:lnTo>
                  <a:lnTo>
                    <a:pt x="1252105" y="641540"/>
                  </a:lnTo>
                  <a:lnTo>
                    <a:pt x="1384122" y="545630"/>
                  </a:lnTo>
                  <a:lnTo>
                    <a:pt x="1409700" y="520192"/>
                  </a:lnTo>
                  <a:lnTo>
                    <a:pt x="1425511" y="489267"/>
                  </a:lnTo>
                  <a:lnTo>
                    <a:pt x="1430896" y="454952"/>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12" cstate="print"/>
            <a:stretch>
              <a:fillRect/>
            </a:stretch>
          </p:blipFill>
          <p:spPr>
            <a:xfrm>
              <a:off x="7023032" y="3225937"/>
              <a:ext cx="93867" cy="205740"/>
            </a:xfrm>
            <a:prstGeom prst="rect">
              <a:avLst/>
            </a:prstGeom>
          </p:spPr>
        </p:pic>
        <p:pic>
          <p:nvPicPr>
            <p:cNvPr id="32" name="object 32"/>
            <p:cNvPicPr/>
            <p:nvPr/>
          </p:nvPicPr>
          <p:blipFill>
            <a:blip r:embed="rId13" cstate="print"/>
            <a:stretch>
              <a:fillRect/>
            </a:stretch>
          </p:blipFill>
          <p:spPr>
            <a:xfrm>
              <a:off x="5819851" y="2314799"/>
              <a:ext cx="203415" cy="113537"/>
            </a:xfrm>
            <a:prstGeom prst="rect">
              <a:avLst/>
            </a:prstGeom>
          </p:spPr>
        </p:pic>
        <p:sp>
          <p:nvSpPr>
            <p:cNvPr id="33" name="object 33"/>
            <p:cNvSpPr/>
            <p:nvPr/>
          </p:nvSpPr>
          <p:spPr>
            <a:xfrm>
              <a:off x="6370501" y="3621784"/>
              <a:ext cx="715010" cy="742950"/>
            </a:xfrm>
            <a:custGeom>
              <a:avLst/>
              <a:gdLst/>
              <a:ahLst/>
              <a:cxnLst/>
              <a:rect l="l" t="t" r="r" b="b"/>
              <a:pathLst>
                <a:path w="715009" h="742950">
                  <a:moveTo>
                    <a:pt x="329222" y="0"/>
                  </a:moveTo>
                  <a:lnTo>
                    <a:pt x="269352" y="19099"/>
                  </a:lnTo>
                  <a:lnTo>
                    <a:pt x="232676" y="70154"/>
                  </a:lnTo>
                  <a:lnTo>
                    <a:pt x="189471" y="203174"/>
                  </a:lnTo>
                  <a:lnTo>
                    <a:pt x="185610" y="205981"/>
                  </a:lnTo>
                  <a:lnTo>
                    <a:pt x="45707" y="205981"/>
                  </a:lnTo>
                  <a:lnTo>
                    <a:pt x="3598" y="233916"/>
                  </a:lnTo>
                  <a:lnTo>
                    <a:pt x="0" y="251688"/>
                  </a:lnTo>
                  <a:lnTo>
                    <a:pt x="3598" y="269467"/>
                  </a:lnTo>
                  <a:lnTo>
                    <a:pt x="13404" y="284002"/>
                  </a:lnTo>
                  <a:lnTo>
                    <a:pt x="27935" y="293809"/>
                  </a:lnTo>
                  <a:lnTo>
                    <a:pt x="45707" y="297408"/>
                  </a:lnTo>
                  <a:lnTo>
                    <a:pt x="181216" y="297408"/>
                  </a:lnTo>
                  <a:lnTo>
                    <a:pt x="240925" y="278066"/>
                  </a:lnTo>
                  <a:lnTo>
                    <a:pt x="277774" y="227253"/>
                  </a:lnTo>
                  <a:lnTo>
                    <a:pt x="321906" y="91427"/>
                  </a:lnTo>
                  <a:lnTo>
                    <a:pt x="336588" y="91427"/>
                  </a:lnTo>
                  <a:lnTo>
                    <a:pt x="380707" y="227279"/>
                  </a:lnTo>
                  <a:lnTo>
                    <a:pt x="417566" y="278074"/>
                  </a:lnTo>
                  <a:lnTo>
                    <a:pt x="477266" y="297408"/>
                  </a:lnTo>
                  <a:lnTo>
                    <a:pt x="620102" y="297408"/>
                  </a:lnTo>
                  <a:lnTo>
                    <a:pt x="624649" y="311365"/>
                  </a:lnTo>
                  <a:lnTo>
                    <a:pt x="509079" y="395325"/>
                  </a:lnTo>
                  <a:lnTo>
                    <a:pt x="486345" y="418099"/>
                  </a:lnTo>
                  <a:lnTo>
                    <a:pt x="472146" y="446063"/>
                  </a:lnTo>
                  <a:lnTo>
                    <a:pt x="467193" y="477030"/>
                  </a:lnTo>
                  <a:lnTo>
                    <a:pt x="472198" y="508812"/>
                  </a:lnTo>
                  <a:lnTo>
                    <a:pt x="516331" y="644664"/>
                  </a:lnTo>
                  <a:lnTo>
                    <a:pt x="507276" y="651154"/>
                  </a:lnTo>
                  <a:lnTo>
                    <a:pt x="502488" y="651154"/>
                  </a:lnTo>
                  <a:lnTo>
                    <a:pt x="500570" y="650443"/>
                  </a:lnTo>
                  <a:lnTo>
                    <a:pt x="388912" y="569328"/>
                  </a:lnTo>
                  <a:lnTo>
                    <a:pt x="375228" y="560929"/>
                  </a:lnTo>
                  <a:lnTo>
                    <a:pt x="360586" y="554845"/>
                  </a:lnTo>
                  <a:lnTo>
                    <a:pt x="345194" y="551145"/>
                  </a:lnTo>
                  <a:lnTo>
                    <a:pt x="329260" y="549897"/>
                  </a:lnTo>
                  <a:lnTo>
                    <a:pt x="313318" y="551145"/>
                  </a:lnTo>
                  <a:lnTo>
                    <a:pt x="269582" y="569315"/>
                  </a:lnTo>
                  <a:lnTo>
                    <a:pt x="159943" y="648970"/>
                  </a:lnTo>
                  <a:lnTo>
                    <a:pt x="141692" y="678805"/>
                  </a:lnTo>
                  <a:lnTo>
                    <a:pt x="142300" y="696322"/>
                  </a:lnTo>
                  <a:lnTo>
                    <a:pt x="166082" y="726671"/>
                  </a:lnTo>
                  <a:lnTo>
                    <a:pt x="186855" y="731672"/>
                  </a:lnTo>
                  <a:lnTo>
                    <a:pt x="194023" y="731113"/>
                  </a:lnTo>
                  <a:lnTo>
                    <a:pt x="200947" y="729456"/>
                  </a:lnTo>
                  <a:lnTo>
                    <a:pt x="207530" y="726732"/>
                  </a:lnTo>
                  <a:lnTo>
                    <a:pt x="213677" y="722972"/>
                  </a:lnTo>
                  <a:lnTo>
                    <a:pt x="325081" y="642023"/>
                  </a:lnTo>
                  <a:lnTo>
                    <a:pt x="327113" y="641350"/>
                  </a:lnTo>
                  <a:lnTo>
                    <a:pt x="331355" y="641350"/>
                  </a:lnTo>
                  <a:lnTo>
                    <a:pt x="333400" y="642023"/>
                  </a:lnTo>
                  <a:lnTo>
                    <a:pt x="444804" y="722960"/>
                  </a:lnTo>
                  <a:lnTo>
                    <a:pt x="458638" y="731476"/>
                  </a:lnTo>
                  <a:lnTo>
                    <a:pt x="473332" y="737642"/>
                  </a:lnTo>
                  <a:lnTo>
                    <a:pt x="488678" y="741392"/>
                  </a:lnTo>
                  <a:lnTo>
                    <a:pt x="504469" y="742657"/>
                  </a:lnTo>
                  <a:lnTo>
                    <a:pt x="520284" y="741390"/>
                  </a:lnTo>
                  <a:lnTo>
                    <a:pt x="564159" y="722934"/>
                  </a:lnTo>
                  <a:lnTo>
                    <a:pt x="601376" y="672284"/>
                  </a:lnTo>
                  <a:lnTo>
                    <a:pt x="606203" y="641449"/>
                  </a:lnTo>
                  <a:lnTo>
                    <a:pt x="601027" y="609460"/>
                  </a:lnTo>
                  <a:lnTo>
                    <a:pt x="557796" y="476389"/>
                  </a:lnTo>
                  <a:lnTo>
                    <a:pt x="559269" y="471881"/>
                  </a:lnTo>
                  <a:lnTo>
                    <a:pt x="672426" y="389661"/>
                  </a:lnTo>
                  <a:lnTo>
                    <a:pt x="695434" y="366804"/>
                  </a:lnTo>
                  <a:lnTo>
                    <a:pt x="709661" y="339005"/>
                  </a:lnTo>
                  <a:lnTo>
                    <a:pt x="714494" y="308156"/>
                  </a:lnTo>
                  <a:lnTo>
                    <a:pt x="709320" y="276148"/>
                  </a:lnTo>
                  <a:lnTo>
                    <a:pt x="694695" y="247204"/>
                  </a:lnTo>
                  <a:lnTo>
                    <a:pt x="672658" y="225082"/>
                  </a:lnTo>
                  <a:lnTo>
                    <a:pt x="644815" y="210951"/>
                  </a:lnTo>
                  <a:lnTo>
                    <a:pt x="612775" y="205981"/>
                  </a:lnTo>
                  <a:lnTo>
                    <a:pt x="472884" y="205981"/>
                  </a:lnTo>
                  <a:lnTo>
                    <a:pt x="469023" y="203187"/>
                  </a:lnTo>
                  <a:lnTo>
                    <a:pt x="425792" y="70129"/>
                  </a:lnTo>
                  <a:lnTo>
                    <a:pt x="411160" y="41201"/>
                  </a:lnTo>
                  <a:lnTo>
                    <a:pt x="389118" y="19091"/>
                  </a:lnTo>
                  <a:lnTo>
                    <a:pt x="361270" y="4967"/>
                  </a:lnTo>
                  <a:lnTo>
                    <a:pt x="329222" y="0"/>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4" cstate="print"/>
            <a:stretch>
              <a:fillRect/>
            </a:stretch>
          </p:blipFill>
          <p:spPr>
            <a:xfrm>
              <a:off x="5100463" y="3260200"/>
              <a:ext cx="96996" cy="205587"/>
            </a:xfrm>
            <a:prstGeom prst="rect">
              <a:avLst/>
            </a:prstGeom>
          </p:spPr>
        </p:pic>
        <p:pic>
          <p:nvPicPr>
            <p:cNvPr id="35" name="object 35"/>
            <p:cNvPicPr/>
            <p:nvPr/>
          </p:nvPicPr>
          <p:blipFill>
            <a:blip r:embed="rId15" cstate="print"/>
            <a:stretch>
              <a:fillRect/>
            </a:stretch>
          </p:blipFill>
          <p:spPr>
            <a:xfrm>
              <a:off x="5510196" y="2420348"/>
              <a:ext cx="188448" cy="151460"/>
            </a:xfrm>
            <a:prstGeom prst="rect">
              <a:avLst/>
            </a:prstGeom>
          </p:spPr>
        </p:pic>
        <p:pic>
          <p:nvPicPr>
            <p:cNvPr id="36" name="object 36"/>
            <p:cNvPicPr/>
            <p:nvPr/>
          </p:nvPicPr>
          <p:blipFill>
            <a:blip r:embed="rId16" cstate="print"/>
            <a:stretch>
              <a:fillRect/>
            </a:stretch>
          </p:blipFill>
          <p:spPr>
            <a:xfrm>
              <a:off x="5129766" y="2924788"/>
              <a:ext cx="125268" cy="200507"/>
            </a:xfrm>
            <a:prstGeom prst="rect">
              <a:avLst/>
            </a:prstGeom>
          </p:spPr>
        </p:pic>
        <p:pic>
          <p:nvPicPr>
            <p:cNvPr id="37" name="object 37"/>
            <p:cNvPicPr/>
            <p:nvPr/>
          </p:nvPicPr>
          <p:blipFill>
            <a:blip r:embed="rId17" cstate="print"/>
            <a:stretch>
              <a:fillRect/>
            </a:stretch>
          </p:blipFill>
          <p:spPr>
            <a:xfrm>
              <a:off x="5269936" y="2632711"/>
              <a:ext cx="161632" cy="181559"/>
            </a:xfrm>
            <a:prstGeom prst="rect">
              <a:avLst/>
            </a:prstGeom>
          </p:spPr>
        </p:pic>
        <p:pic>
          <p:nvPicPr>
            <p:cNvPr id="38" name="object 38"/>
            <p:cNvPicPr/>
            <p:nvPr/>
          </p:nvPicPr>
          <p:blipFill>
            <a:blip r:embed="rId18" cstate="print"/>
            <a:stretch>
              <a:fillRect/>
            </a:stretch>
          </p:blipFill>
          <p:spPr>
            <a:xfrm>
              <a:off x="5157872" y="3596708"/>
              <a:ext cx="113191" cy="146113"/>
            </a:xfrm>
            <a:prstGeom prst="rect">
              <a:avLst/>
            </a:prstGeom>
          </p:spPr>
        </p:pic>
        <p:sp>
          <p:nvSpPr>
            <p:cNvPr id="39" name="object 39"/>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40" name="object 40"/>
            <p:cNvPicPr/>
            <p:nvPr/>
          </p:nvPicPr>
          <p:blipFill>
            <a:blip r:embed="rId19" cstate="print"/>
            <a:stretch>
              <a:fillRect/>
            </a:stretch>
          </p:blipFill>
          <p:spPr>
            <a:xfrm>
              <a:off x="11392001" y="464458"/>
              <a:ext cx="137820" cy="137820"/>
            </a:xfrm>
            <a:prstGeom prst="rect">
              <a:avLst/>
            </a:prstGeom>
          </p:spPr>
        </p:pic>
      </p:grpSp>
      <p:sp>
        <p:nvSpPr>
          <p:cNvPr id="41" name="object 41"/>
          <p:cNvSpPr txBox="1"/>
          <p:nvPr/>
        </p:nvSpPr>
        <p:spPr>
          <a:xfrm>
            <a:off x="7506096" y="5428330"/>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spcBef>
                <a:spcPts val="5"/>
              </a:spcBef>
            </a:pPr>
            <a:r>
              <a:rPr sz="100" b="1" dirty="0">
                <a:solidFill>
                  <a:srgbClr val="FFFFFF"/>
                </a:solidFill>
                <a:latin typeface="Grammarsaurus" pitchFamily="2" charset="0"/>
                <a:cs typeface="Arial"/>
              </a:rPr>
              <a:t>with</a:t>
            </a:r>
            <a:endParaRPr sz="100">
              <a:latin typeface="Grammarsaurus" pitchFamily="2" charset="0"/>
              <a:cs typeface="Arial"/>
            </a:endParaRPr>
          </a:p>
        </p:txBody>
      </p:sp>
      <p:sp>
        <p:nvSpPr>
          <p:cNvPr id="43" name="object 19">
            <a:extLst>
              <a:ext uri="{FF2B5EF4-FFF2-40B4-BE49-F238E27FC236}">
                <a16:creationId xmlns:a16="http://schemas.microsoft.com/office/drawing/2014/main" id="{ED9F89E6-1EE4-759F-39DD-C5DC14FE938C}"/>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
        <p:nvSpPr>
          <p:cNvPr id="44" name="object 6">
            <a:extLst>
              <a:ext uri="{FF2B5EF4-FFF2-40B4-BE49-F238E27FC236}">
                <a16:creationId xmlns:a16="http://schemas.microsoft.com/office/drawing/2014/main" id="{F3566354-648D-C702-29D0-56D4C403275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040726" y="977900"/>
              <a:ext cx="3416935" cy="4762500"/>
            </a:xfrm>
            <a:custGeom>
              <a:avLst/>
              <a:gdLst/>
              <a:ahLst/>
              <a:cxnLst/>
              <a:rect l="l" t="t" r="r" b="b"/>
              <a:pathLst>
                <a:path w="3416935" h="4762500">
                  <a:moveTo>
                    <a:pt x="0" y="4762500"/>
                  </a:moveTo>
                  <a:lnTo>
                    <a:pt x="3416744" y="4762500"/>
                  </a:lnTo>
                  <a:lnTo>
                    <a:pt x="3416744" y="0"/>
                  </a:lnTo>
                  <a:lnTo>
                    <a:pt x="0" y="0"/>
                  </a:lnTo>
                  <a:lnTo>
                    <a:pt x="0" y="4762500"/>
                  </a:lnTo>
                  <a:close/>
                </a:path>
              </a:pathLst>
            </a:custGeom>
            <a:solidFill>
              <a:srgbClr val="FFFFFF"/>
            </a:solidFill>
          </p:spPr>
          <p:txBody>
            <a:bodyPr wrap="square" lIns="0" tIns="0" rIns="0" bIns="0" rtlCol="0"/>
            <a:lstStyle/>
            <a:p>
              <a:endParaRPr>
                <a:latin typeface="Grammarsaurus" pitchFamily="2" charset="0"/>
              </a:endParaRPr>
            </a:p>
          </p:txBody>
        </p:sp>
        <p:sp>
          <p:nvSpPr>
            <p:cNvPr id="9" name="object 9"/>
            <p:cNvSpPr/>
            <p:nvPr/>
          </p:nvSpPr>
          <p:spPr>
            <a:xfrm>
              <a:off x="1040726" y="858519"/>
              <a:ext cx="3535679" cy="5001260"/>
            </a:xfrm>
            <a:custGeom>
              <a:avLst/>
              <a:gdLst/>
              <a:ahLst/>
              <a:cxnLst/>
              <a:rect l="l" t="t" r="r" b="b"/>
              <a:pathLst>
                <a:path w="3535679" h="5001260">
                  <a:moveTo>
                    <a:pt x="3535540" y="0"/>
                  </a:moveTo>
                  <a:lnTo>
                    <a:pt x="3416744" y="0"/>
                  </a:lnTo>
                  <a:lnTo>
                    <a:pt x="3416744" y="119380"/>
                  </a:lnTo>
                  <a:lnTo>
                    <a:pt x="3416744" y="4881880"/>
                  </a:lnTo>
                  <a:lnTo>
                    <a:pt x="118795" y="4881880"/>
                  </a:lnTo>
                  <a:lnTo>
                    <a:pt x="118795" y="119380"/>
                  </a:lnTo>
                  <a:lnTo>
                    <a:pt x="3416744" y="119380"/>
                  </a:lnTo>
                  <a:lnTo>
                    <a:pt x="3416744" y="0"/>
                  </a:lnTo>
                  <a:lnTo>
                    <a:pt x="0" y="0"/>
                  </a:lnTo>
                  <a:lnTo>
                    <a:pt x="0" y="119380"/>
                  </a:lnTo>
                  <a:lnTo>
                    <a:pt x="0" y="4881880"/>
                  </a:lnTo>
                  <a:lnTo>
                    <a:pt x="0" y="5001260"/>
                  </a:lnTo>
                  <a:lnTo>
                    <a:pt x="3535540" y="5001260"/>
                  </a:lnTo>
                  <a:lnTo>
                    <a:pt x="3535540" y="4881969"/>
                  </a:lnTo>
                  <a:lnTo>
                    <a:pt x="3535540" y="119380"/>
                  </a:lnTo>
                  <a:lnTo>
                    <a:pt x="3535540"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0" name="object 10"/>
          <p:cNvSpPr txBox="1"/>
          <p:nvPr/>
        </p:nvSpPr>
        <p:spPr>
          <a:xfrm>
            <a:off x="2571050" y="5568492"/>
            <a:ext cx="807700" cy="91692"/>
          </a:xfrm>
          <a:prstGeom prst="rect">
            <a:avLst/>
          </a:prstGeom>
        </p:spPr>
        <p:txBody>
          <a:bodyPr vert="horz" wrap="square" lIns="0" tIns="14605" rIns="0" bIns="0" rtlCol="0">
            <a:spAutoFit/>
          </a:bodyPr>
          <a:lstStyle/>
          <a:p>
            <a:pPr marL="12700">
              <a:lnSpc>
                <a:spcPct val="100000"/>
              </a:lnSpc>
              <a:spcBef>
                <a:spcPts val="115"/>
              </a:spcBef>
            </a:pPr>
            <a:r>
              <a:rPr sz="500" dirty="0">
                <a:latin typeface="Grammarsaurus" pitchFamily="2" charset="0"/>
                <a:cs typeface="Arial MT"/>
              </a:rPr>
              <a:t>grammarsaurus.co.uk</a:t>
            </a:r>
          </a:p>
        </p:txBody>
      </p:sp>
      <p:grpSp>
        <p:nvGrpSpPr>
          <p:cNvPr id="11" name="object 11"/>
          <p:cNvGrpSpPr/>
          <p:nvPr/>
        </p:nvGrpSpPr>
        <p:grpSpPr>
          <a:xfrm>
            <a:off x="2467927" y="5393690"/>
            <a:ext cx="1911985" cy="287020"/>
            <a:chOff x="2467927" y="5393690"/>
            <a:chExt cx="1911985" cy="287020"/>
          </a:xfrm>
        </p:grpSpPr>
        <p:pic>
          <p:nvPicPr>
            <p:cNvPr id="12" name="object 12"/>
            <p:cNvPicPr/>
            <p:nvPr/>
          </p:nvPicPr>
          <p:blipFill>
            <a:blip r:embed="rId3" cstate="print"/>
            <a:stretch>
              <a:fillRect/>
            </a:stretch>
          </p:blipFill>
          <p:spPr>
            <a:xfrm>
              <a:off x="2467927" y="5586756"/>
              <a:ext cx="85305" cy="85369"/>
            </a:xfrm>
            <a:prstGeom prst="rect">
              <a:avLst/>
            </a:prstGeom>
          </p:spPr>
        </p:pic>
        <p:pic>
          <p:nvPicPr>
            <p:cNvPr id="13" name="object 13"/>
            <p:cNvPicPr/>
            <p:nvPr/>
          </p:nvPicPr>
          <p:blipFill>
            <a:blip r:embed="rId4" cstate="print"/>
            <a:stretch>
              <a:fillRect/>
            </a:stretch>
          </p:blipFill>
          <p:spPr>
            <a:xfrm>
              <a:off x="4088311" y="5393690"/>
              <a:ext cx="291122" cy="287020"/>
            </a:xfrm>
            <a:prstGeom prst="rect">
              <a:avLst/>
            </a:prstGeom>
          </p:spPr>
        </p:pic>
      </p:grpSp>
      <p:sp>
        <p:nvSpPr>
          <p:cNvPr id="14" name="object 14"/>
          <p:cNvSpPr txBox="1"/>
          <p:nvPr/>
        </p:nvSpPr>
        <p:spPr>
          <a:xfrm>
            <a:off x="1574882" y="4724400"/>
            <a:ext cx="2804551" cy="382797"/>
          </a:xfrm>
          <a:prstGeom prst="rect">
            <a:avLst/>
          </a:prstGeom>
        </p:spPr>
        <p:txBody>
          <a:bodyPr vert="horz" wrap="square" lIns="0" tIns="13335" rIns="0" bIns="0" rtlCol="0">
            <a:spAutoFit/>
          </a:bodyPr>
          <a:lstStyle/>
          <a:p>
            <a:pPr marL="12700">
              <a:lnSpc>
                <a:spcPct val="100000"/>
              </a:lnSpc>
              <a:spcBef>
                <a:spcPts val="105"/>
              </a:spcBef>
            </a:pPr>
            <a:r>
              <a:rPr sz="2400" b="1" dirty="0">
                <a:latin typeface="Grammarsaurus" pitchFamily="2" charset="0"/>
                <a:cs typeface="Arial"/>
              </a:rPr>
              <a:t>person with a skill,</a:t>
            </a:r>
            <a:endParaRPr sz="2400" dirty="0">
              <a:latin typeface="Grammarsaurus" pitchFamily="2" charset="0"/>
              <a:cs typeface="Arial"/>
            </a:endParaRPr>
          </a:p>
        </p:txBody>
      </p:sp>
      <p:sp>
        <p:nvSpPr>
          <p:cNvPr id="15" name="object 15"/>
          <p:cNvSpPr txBox="1"/>
          <p:nvPr/>
        </p:nvSpPr>
        <p:spPr>
          <a:xfrm>
            <a:off x="4217995" y="5554524"/>
            <a:ext cx="55880" cy="31419"/>
          </a:xfrm>
          <a:prstGeom prst="rect">
            <a:avLst/>
          </a:prstGeom>
        </p:spPr>
        <p:txBody>
          <a:bodyPr vert="horz" wrap="square" lIns="0" tIns="635" rIns="0" bIns="0" rtlCol="0">
            <a:spAutoFit/>
          </a:bodyPr>
          <a:lstStyle/>
          <a:p>
            <a:pPr>
              <a:lnSpc>
                <a:spcPct val="100000"/>
              </a:lnSpc>
              <a:spcBef>
                <a:spcPts val="5"/>
              </a:spcBef>
            </a:pPr>
            <a:endParaRPr sz="100">
              <a:latin typeface="Grammarsaurus" pitchFamily="2" charset="0"/>
              <a:cs typeface="Times New Roman"/>
            </a:endParaRPr>
          </a:p>
          <a:p>
            <a:pPr marL="12700">
              <a:lnSpc>
                <a:spcPct val="100000"/>
              </a:lnSpc>
            </a:pPr>
            <a:r>
              <a:rPr sz="100" b="1" dirty="0">
                <a:solidFill>
                  <a:srgbClr val="FFFFFF"/>
                </a:solidFill>
                <a:latin typeface="Grammarsaurus" pitchFamily="2" charset="0"/>
                <a:cs typeface="Arial"/>
              </a:rPr>
              <a:t>with</a:t>
            </a:r>
            <a:endParaRPr sz="100">
              <a:latin typeface="Grammarsaurus" pitchFamily="2" charset="0"/>
              <a:cs typeface="Arial"/>
            </a:endParaRPr>
          </a:p>
        </p:txBody>
      </p:sp>
      <p:grpSp>
        <p:nvGrpSpPr>
          <p:cNvPr id="16" name="object 16"/>
          <p:cNvGrpSpPr/>
          <p:nvPr/>
        </p:nvGrpSpPr>
        <p:grpSpPr>
          <a:xfrm>
            <a:off x="1259230" y="5218429"/>
            <a:ext cx="107950" cy="422275"/>
            <a:chOff x="1259230" y="5218429"/>
            <a:chExt cx="107950" cy="422275"/>
          </a:xfrm>
        </p:grpSpPr>
        <p:sp>
          <p:nvSpPr>
            <p:cNvPr id="17" name="object 17"/>
            <p:cNvSpPr/>
            <p:nvPr/>
          </p:nvSpPr>
          <p:spPr>
            <a:xfrm>
              <a:off x="1259230" y="5218429"/>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endParaRPr>
                <a:latin typeface="Grammarsaurus" pitchFamily="2" charset="0"/>
              </a:endParaRPr>
            </a:p>
          </p:txBody>
        </p:sp>
        <p:sp>
          <p:nvSpPr>
            <p:cNvPr id="18" name="object 18"/>
            <p:cNvSpPr/>
            <p:nvPr/>
          </p:nvSpPr>
          <p:spPr>
            <a:xfrm>
              <a:off x="1259230" y="5375465"/>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endParaRPr>
                <a:latin typeface="Grammarsaurus" pitchFamily="2" charset="0"/>
              </a:endParaRPr>
            </a:p>
          </p:txBody>
        </p:sp>
        <p:sp>
          <p:nvSpPr>
            <p:cNvPr id="19" name="object 19"/>
            <p:cNvSpPr/>
            <p:nvPr/>
          </p:nvSpPr>
          <p:spPr>
            <a:xfrm>
              <a:off x="1259230" y="5532500"/>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endParaRPr>
                <a:latin typeface="Grammarsaurus" pitchFamily="2" charset="0"/>
              </a:endParaRPr>
            </a:p>
          </p:txBody>
        </p:sp>
      </p:grpSp>
      <p:sp>
        <p:nvSpPr>
          <p:cNvPr id="20" name="object 20"/>
          <p:cNvSpPr txBox="1"/>
          <p:nvPr/>
        </p:nvSpPr>
        <p:spPr>
          <a:xfrm>
            <a:off x="1574882" y="4968604"/>
            <a:ext cx="2623185" cy="382797"/>
          </a:xfrm>
          <a:prstGeom prst="rect">
            <a:avLst/>
          </a:prstGeom>
        </p:spPr>
        <p:txBody>
          <a:bodyPr vert="horz" wrap="square" lIns="0" tIns="13335" rIns="0" bIns="0" rtlCol="0">
            <a:spAutoFit/>
          </a:bodyPr>
          <a:lstStyle/>
          <a:p>
            <a:pPr marL="38100" algn="ctr">
              <a:lnSpc>
                <a:spcPct val="100000"/>
              </a:lnSpc>
              <a:spcBef>
                <a:spcPts val="105"/>
              </a:spcBef>
            </a:pPr>
            <a:r>
              <a:rPr sz="2400" b="1" dirty="0">
                <a:latin typeface="Grammarsaurus" pitchFamily="2" charset="0"/>
                <a:cs typeface="Arial"/>
              </a:rPr>
              <a:t>belief or linked to</a:t>
            </a:r>
            <a:endParaRPr sz="2400" dirty="0">
              <a:latin typeface="Grammarsaurus" pitchFamily="2" charset="0"/>
              <a:cs typeface="Arial"/>
            </a:endParaRPr>
          </a:p>
        </p:txBody>
      </p:sp>
      <p:sp>
        <p:nvSpPr>
          <p:cNvPr id="22" name="object 22"/>
          <p:cNvSpPr/>
          <p:nvPr/>
        </p:nvSpPr>
        <p:spPr>
          <a:xfrm>
            <a:off x="2048616" y="1270121"/>
            <a:ext cx="1520190" cy="949960"/>
          </a:xfrm>
          <a:custGeom>
            <a:avLst/>
            <a:gdLst/>
            <a:ahLst/>
            <a:cxnLst/>
            <a:rect l="l" t="t" r="r" b="b"/>
            <a:pathLst>
              <a:path w="1520189"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B87355"/>
          </a:solidFill>
        </p:spPr>
        <p:txBody>
          <a:bodyPr wrap="square" lIns="0" tIns="0" rIns="0" bIns="0" rtlCol="0"/>
          <a:lstStyle/>
          <a:p>
            <a:endParaRPr>
              <a:latin typeface="Grammarsaurus" pitchFamily="2" charset="0"/>
            </a:endParaRPr>
          </a:p>
        </p:txBody>
      </p:sp>
      <p:sp>
        <p:nvSpPr>
          <p:cNvPr id="23" name="object 23"/>
          <p:cNvSpPr txBox="1">
            <a:spLocks noGrp="1"/>
          </p:cNvSpPr>
          <p:nvPr>
            <p:ph type="title"/>
          </p:nvPr>
        </p:nvSpPr>
        <p:spPr>
          <a:xfrm>
            <a:off x="2047514" y="1371956"/>
            <a:ext cx="1520190" cy="685444"/>
          </a:xfrm>
          <a:prstGeom prst="rect">
            <a:avLst/>
          </a:prstGeom>
        </p:spPr>
        <p:txBody>
          <a:bodyPr vert="horz" wrap="square" lIns="0" tIns="15875" rIns="0" bIns="0" rtlCol="0">
            <a:spAutoFit/>
          </a:bodyPr>
          <a:lstStyle/>
          <a:p>
            <a:pPr marL="12700" algn="ctr">
              <a:lnSpc>
                <a:spcPct val="100000"/>
              </a:lnSpc>
              <a:spcBef>
                <a:spcPts val="125"/>
              </a:spcBef>
            </a:pPr>
            <a:r>
              <a:rPr sz="4350" dirty="0">
                <a:solidFill>
                  <a:srgbClr val="FFFFFF"/>
                </a:solidFill>
                <a:latin typeface="Grammarsaurus" pitchFamily="2" charset="0"/>
                <a:cs typeface="Arial"/>
              </a:rPr>
              <a:t>-an</a:t>
            </a:r>
            <a:endParaRPr sz="4350" dirty="0">
              <a:latin typeface="Grammarsaurus" pitchFamily="2" charset="0"/>
              <a:cs typeface="Arial"/>
            </a:endParaRPr>
          </a:p>
        </p:txBody>
      </p:sp>
      <p:grpSp>
        <p:nvGrpSpPr>
          <p:cNvPr id="24" name="object 24"/>
          <p:cNvGrpSpPr/>
          <p:nvPr/>
        </p:nvGrpSpPr>
        <p:grpSpPr>
          <a:xfrm>
            <a:off x="1800259" y="234765"/>
            <a:ext cx="10147935" cy="4470400"/>
            <a:chOff x="1800259" y="234765"/>
            <a:chExt cx="10147935" cy="4470400"/>
          </a:xfrm>
        </p:grpSpPr>
        <p:pic>
          <p:nvPicPr>
            <p:cNvPr id="25" name="object 25"/>
            <p:cNvPicPr/>
            <p:nvPr/>
          </p:nvPicPr>
          <p:blipFill>
            <a:blip r:embed="rId5" cstate="print"/>
            <a:stretch>
              <a:fillRect/>
            </a:stretch>
          </p:blipFill>
          <p:spPr>
            <a:xfrm>
              <a:off x="2530623" y="3555814"/>
              <a:ext cx="91414" cy="250532"/>
            </a:xfrm>
            <a:prstGeom prst="rect">
              <a:avLst/>
            </a:prstGeom>
          </p:spPr>
        </p:pic>
        <p:pic>
          <p:nvPicPr>
            <p:cNvPr id="26" name="object 26"/>
            <p:cNvPicPr/>
            <p:nvPr/>
          </p:nvPicPr>
          <p:blipFill>
            <a:blip r:embed="rId6" cstate="print"/>
            <a:stretch>
              <a:fillRect/>
            </a:stretch>
          </p:blipFill>
          <p:spPr>
            <a:xfrm>
              <a:off x="3649326" y="3006952"/>
              <a:ext cx="129387" cy="199161"/>
            </a:xfrm>
            <a:prstGeom prst="rect">
              <a:avLst/>
            </a:prstGeom>
          </p:spPr>
        </p:pic>
        <p:pic>
          <p:nvPicPr>
            <p:cNvPr id="27" name="object 27"/>
            <p:cNvPicPr/>
            <p:nvPr/>
          </p:nvPicPr>
          <p:blipFill>
            <a:blip r:embed="rId7" cstate="print"/>
            <a:stretch>
              <a:fillRect/>
            </a:stretch>
          </p:blipFill>
          <p:spPr>
            <a:xfrm>
              <a:off x="2860071" y="2424738"/>
              <a:ext cx="204055" cy="109524"/>
            </a:xfrm>
            <a:prstGeom prst="rect">
              <a:avLst/>
            </a:prstGeom>
          </p:spPr>
        </p:pic>
        <p:pic>
          <p:nvPicPr>
            <p:cNvPr id="28" name="object 28"/>
            <p:cNvPicPr/>
            <p:nvPr/>
          </p:nvPicPr>
          <p:blipFill>
            <a:blip r:embed="rId8" cstate="print"/>
            <a:stretch>
              <a:fillRect/>
            </a:stretch>
          </p:blipFill>
          <p:spPr>
            <a:xfrm>
              <a:off x="3462539" y="2721476"/>
              <a:ext cx="164331" cy="179006"/>
            </a:xfrm>
            <a:prstGeom prst="rect">
              <a:avLst/>
            </a:prstGeom>
          </p:spPr>
        </p:pic>
        <p:pic>
          <p:nvPicPr>
            <p:cNvPr id="29" name="object 29"/>
            <p:cNvPicPr/>
            <p:nvPr/>
          </p:nvPicPr>
          <p:blipFill>
            <a:blip r:embed="rId9" cstate="print"/>
            <a:stretch>
              <a:fillRect/>
            </a:stretch>
          </p:blipFill>
          <p:spPr>
            <a:xfrm>
              <a:off x="3658420" y="3680364"/>
              <a:ext cx="111147" cy="146824"/>
            </a:xfrm>
            <a:prstGeom prst="rect">
              <a:avLst/>
            </a:prstGeom>
          </p:spPr>
        </p:pic>
        <p:sp>
          <p:nvSpPr>
            <p:cNvPr id="30" name="object 30"/>
            <p:cNvSpPr/>
            <p:nvPr/>
          </p:nvSpPr>
          <p:spPr>
            <a:xfrm>
              <a:off x="2530628" y="2777690"/>
              <a:ext cx="534035" cy="534035"/>
            </a:xfrm>
            <a:custGeom>
              <a:avLst/>
              <a:gdLst/>
              <a:ahLst/>
              <a:cxnLst/>
              <a:rect l="l" t="t" r="r" b="b"/>
              <a:pathLst>
                <a:path w="534035" h="534035">
                  <a:moveTo>
                    <a:pt x="266877" y="0"/>
                  </a:moveTo>
                  <a:lnTo>
                    <a:pt x="218968" y="4308"/>
                  </a:lnTo>
                  <a:lnTo>
                    <a:pt x="173851" y="16725"/>
                  </a:lnTo>
                  <a:lnTo>
                    <a:pt x="132285" y="36493"/>
                  </a:lnTo>
                  <a:lnTo>
                    <a:pt x="95029" y="62850"/>
                  </a:lnTo>
                  <a:lnTo>
                    <a:pt x="62844" y="95039"/>
                  </a:lnTo>
                  <a:lnTo>
                    <a:pt x="36489" y="132298"/>
                  </a:lnTo>
                  <a:lnTo>
                    <a:pt x="16723" y="173868"/>
                  </a:lnTo>
                  <a:lnTo>
                    <a:pt x="4307" y="218989"/>
                  </a:lnTo>
                  <a:lnTo>
                    <a:pt x="0" y="266903"/>
                  </a:lnTo>
                  <a:lnTo>
                    <a:pt x="4188" y="313492"/>
                  </a:lnTo>
                  <a:lnTo>
                    <a:pt x="4307" y="314811"/>
                  </a:lnTo>
                  <a:lnTo>
                    <a:pt x="16723" y="359928"/>
                  </a:lnTo>
                  <a:lnTo>
                    <a:pt x="36489" y="401492"/>
                  </a:lnTo>
                  <a:lnTo>
                    <a:pt x="62844" y="438746"/>
                  </a:lnTo>
                  <a:lnTo>
                    <a:pt x="95029" y="470929"/>
                  </a:lnTo>
                  <a:lnTo>
                    <a:pt x="132285" y="497282"/>
                  </a:lnTo>
                  <a:lnTo>
                    <a:pt x="173851" y="517045"/>
                  </a:lnTo>
                  <a:lnTo>
                    <a:pt x="218968" y="529461"/>
                  </a:lnTo>
                  <a:lnTo>
                    <a:pt x="266877" y="533768"/>
                  </a:lnTo>
                  <a:lnTo>
                    <a:pt x="314787" y="529461"/>
                  </a:lnTo>
                  <a:lnTo>
                    <a:pt x="359905" y="517045"/>
                  </a:lnTo>
                  <a:lnTo>
                    <a:pt x="401473" y="497282"/>
                  </a:lnTo>
                  <a:lnTo>
                    <a:pt x="438731" y="470929"/>
                  </a:lnTo>
                  <a:lnTo>
                    <a:pt x="467310" y="442353"/>
                  </a:lnTo>
                  <a:lnTo>
                    <a:pt x="266877" y="442353"/>
                  </a:lnTo>
                  <a:lnTo>
                    <a:pt x="220287" y="436076"/>
                  </a:lnTo>
                  <a:lnTo>
                    <a:pt x="178387" y="418366"/>
                  </a:lnTo>
                  <a:lnTo>
                    <a:pt x="142865" y="390909"/>
                  </a:lnTo>
                  <a:lnTo>
                    <a:pt x="115405" y="355389"/>
                  </a:lnTo>
                  <a:lnTo>
                    <a:pt x="97693" y="313492"/>
                  </a:lnTo>
                  <a:lnTo>
                    <a:pt x="91414" y="266903"/>
                  </a:lnTo>
                  <a:lnTo>
                    <a:pt x="97693" y="220307"/>
                  </a:lnTo>
                  <a:lnTo>
                    <a:pt x="115405" y="178404"/>
                  </a:lnTo>
                  <a:lnTo>
                    <a:pt x="142865" y="142879"/>
                  </a:lnTo>
                  <a:lnTo>
                    <a:pt x="178387" y="115418"/>
                  </a:lnTo>
                  <a:lnTo>
                    <a:pt x="220287" y="97705"/>
                  </a:lnTo>
                  <a:lnTo>
                    <a:pt x="266877" y="91427"/>
                  </a:lnTo>
                  <a:lnTo>
                    <a:pt x="467306" y="91427"/>
                  </a:lnTo>
                  <a:lnTo>
                    <a:pt x="438731" y="62850"/>
                  </a:lnTo>
                  <a:lnTo>
                    <a:pt x="401473" y="36493"/>
                  </a:lnTo>
                  <a:lnTo>
                    <a:pt x="359905" y="16725"/>
                  </a:lnTo>
                  <a:lnTo>
                    <a:pt x="314787" y="4308"/>
                  </a:lnTo>
                  <a:lnTo>
                    <a:pt x="266877" y="0"/>
                  </a:lnTo>
                  <a:close/>
                </a:path>
                <a:path w="534035" h="534035">
                  <a:moveTo>
                    <a:pt x="467306" y="91427"/>
                  </a:moveTo>
                  <a:lnTo>
                    <a:pt x="266877" y="91427"/>
                  </a:lnTo>
                  <a:lnTo>
                    <a:pt x="313468" y="97705"/>
                  </a:lnTo>
                  <a:lnTo>
                    <a:pt x="355367" y="115418"/>
                  </a:lnTo>
                  <a:lnTo>
                    <a:pt x="390890" y="142879"/>
                  </a:lnTo>
                  <a:lnTo>
                    <a:pt x="418350" y="178404"/>
                  </a:lnTo>
                  <a:lnTo>
                    <a:pt x="436062" y="220307"/>
                  </a:lnTo>
                  <a:lnTo>
                    <a:pt x="442341" y="266903"/>
                  </a:lnTo>
                  <a:lnTo>
                    <a:pt x="436062" y="313492"/>
                  </a:lnTo>
                  <a:lnTo>
                    <a:pt x="418350" y="355389"/>
                  </a:lnTo>
                  <a:lnTo>
                    <a:pt x="390890" y="390909"/>
                  </a:lnTo>
                  <a:lnTo>
                    <a:pt x="355367" y="418366"/>
                  </a:lnTo>
                  <a:lnTo>
                    <a:pt x="313468" y="436076"/>
                  </a:lnTo>
                  <a:lnTo>
                    <a:pt x="266877" y="442353"/>
                  </a:lnTo>
                  <a:lnTo>
                    <a:pt x="467310" y="442353"/>
                  </a:lnTo>
                  <a:lnTo>
                    <a:pt x="497275" y="401492"/>
                  </a:lnTo>
                  <a:lnTo>
                    <a:pt x="517042" y="359928"/>
                  </a:lnTo>
                  <a:lnTo>
                    <a:pt x="529460" y="314811"/>
                  </a:lnTo>
                  <a:lnTo>
                    <a:pt x="533768" y="266903"/>
                  </a:lnTo>
                  <a:lnTo>
                    <a:pt x="529578" y="220307"/>
                  </a:lnTo>
                  <a:lnTo>
                    <a:pt x="529460" y="218989"/>
                  </a:lnTo>
                  <a:lnTo>
                    <a:pt x="517042" y="173868"/>
                  </a:lnTo>
                  <a:lnTo>
                    <a:pt x="497275" y="132298"/>
                  </a:lnTo>
                  <a:lnTo>
                    <a:pt x="470918" y="95039"/>
                  </a:lnTo>
                  <a:lnTo>
                    <a:pt x="467306" y="91427"/>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3188034" y="2518643"/>
              <a:ext cx="190716" cy="148031"/>
            </a:xfrm>
            <a:prstGeom prst="rect">
              <a:avLst/>
            </a:prstGeom>
          </p:spPr>
        </p:pic>
        <p:sp>
          <p:nvSpPr>
            <p:cNvPr id="32" name="object 32"/>
            <p:cNvSpPr/>
            <p:nvPr/>
          </p:nvSpPr>
          <p:spPr>
            <a:xfrm>
              <a:off x="2269258" y="3332549"/>
              <a:ext cx="1056640" cy="398145"/>
            </a:xfrm>
            <a:custGeom>
              <a:avLst/>
              <a:gdLst/>
              <a:ahLst/>
              <a:cxnLst/>
              <a:rect l="l" t="t" r="r" b="b"/>
              <a:pathLst>
                <a:path w="1056639" h="398145">
                  <a:moveTo>
                    <a:pt x="749198" y="0"/>
                  </a:moveTo>
                  <a:lnTo>
                    <a:pt x="307289" y="0"/>
                  </a:lnTo>
                  <a:lnTo>
                    <a:pt x="261940" y="3337"/>
                  </a:lnTo>
                  <a:lnTo>
                    <a:pt x="218637" y="13032"/>
                  </a:lnTo>
                  <a:lnTo>
                    <a:pt x="177859" y="28603"/>
                  </a:lnTo>
                  <a:lnTo>
                    <a:pt x="140085" y="49573"/>
                  </a:lnTo>
                  <a:lnTo>
                    <a:pt x="105793" y="75463"/>
                  </a:lnTo>
                  <a:lnTo>
                    <a:pt x="75463" y="105793"/>
                  </a:lnTo>
                  <a:lnTo>
                    <a:pt x="49573" y="140085"/>
                  </a:lnTo>
                  <a:lnTo>
                    <a:pt x="28603" y="177859"/>
                  </a:lnTo>
                  <a:lnTo>
                    <a:pt x="13032" y="218637"/>
                  </a:lnTo>
                  <a:lnTo>
                    <a:pt x="3337" y="261940"/>
                  </a:lnTo>
                  <a:lnTo>
                    <a:pt x="0" y="307289"/>
                  </a:lnTo>
                  <a:lnTo>
                    <a:pt x="0" y="351840"/>
                  </a:lnTo>
                  <a:lnTo>
                    <a:pt x="3598" y="369612"/>
                  </a:lnTo>
                  <a:lnTo>
                    <a:pt x="13406" y="384143"/>
                  </a:lnTo>
                  <a:lnTo>
                    <a:pt x="27940" y="393949"/>
                  </a:lnTo>
                  <a:lnTo>
                    <a:pt x="45719" y="397548"/>
                  </a:lnTo>
                  <a:lnTo>
                    <a:pt x="63497" y="393949"/>
                  </a:lnTo>
                  <a:lnTo>
                    <a:pt x="78027" y="384143"/>
                  </a:lnTo>
                  <a:lnTo>
                    <a:pt x="87830" y="369612"/>
                  </a:lnTo>
                  <a:lnTo>
                    <a:pt x="91427" y="351840"/>
                  </a:lnTo>
                  <a:lnTo>
                    <a:pt x="91427" y="307289"/>
                  </a:lnTo>
                  <a:lnTo>
                    <a:pt x="97138" y="257854"/>
                  </a:lnTo>
                  <a:lnTo>
                    <a:pt x="113401" y="212442"/>
                  </a:lnTo>
                  <a:lnTo>
                    <a:pt x="138910" y="172359"/>
                  </a:lnTo>
                  <a:lnTo>
                    <a:pt x="172359" y="138910"/>
                  </a:lnTo>
                  <a:lnTo>
                    <a:pt x="212442" y="113401"/>
                  </a:lnTo>
                  <a:lnTo>
                    <a:pt x="257854" y="97138"/>
                  </a:lnTo>
                  <a:lnTo>
                    <a:pt x="307289" y="91427"/>
                  </a:lnTo>
                  <a:lnTo>
                    <a:pt x="749198" y="91427"/>
                  </a:lnTo>
                  <a:lnTo>
                    <a:pt x="798637" y="97138"/>
                  </a:lnTo>
                  <a:lnTo>
                    <a:pt x="844052" y="113401"/>
                  </a:lnTo>
                  <a:lnTo>
                    <a:pt x="884138" y="138910"/>
                  </a:lnTo>
                  <a:lnTo>
                    <a:pt x="917588" y="172359"/>
                  </a:lnTo>
                  <a:lnTo>
                    <a:pt x="943098" y="212442"/>
                  </a:lnTo>
                  <a:lnTo>
                    <a:pt x="959361" y="257854"/>
                  </a:lnTo>
                  <a:lnTo>
                    <a:pt x="965072" y="307289"/>
                  </a:lnTo>
                  <a:lnTo>
                    <a:pt x="965072" y="351840"/>
                  </a:lnTo>
                  <a:lnTo>
                    <a:pt x="968669" y="369612"/>
                  </a:lnTo>
                  <a:lnTo>
                    <a:pt x="978473" y="384143"/>
                  </a:lnTo>
                  <a:lnTo>
                    <a:pt x="993003" y="393949"/>
                  </a:lnTo>
                  <a:lnTo>
                    <a:pt x="1010780" y="397548"/>
                  </a:lnTo>
                  <a:lnTo>
                    <a:pt x="1028557" y="393949"/>
                  </a:lnTo>
                  <a:lnTo>
                    <a:pt x="1043087" y="384143"/>
                  </a:lnTo>
                  <a:lnTo>
                    <a:pt x="1052890" y="369612"/>
                  </a:lnTo>
                  <a:lnTo>
                    <a:pt x="1056487" y="351840"/>
                  </a:lnTo>
                  <a:lnTo>
                    <a:pt x="1056487" y="307289"/>
                  </a:lnTo>
                  <a:lnTo>
                    <a:pt x="1053149" y="261940"/>
                  </a:lnTo>
                  <a:lnTo>
                    <a:pt x="1043455" y="218637"/>
                  </a:lnTo>
                  <a:lnTo>
                    <a:pt x="1027883" y="177859"/>
                  </a:lnTo>
                  <a:lnTo>
                    <a:pt x="1006913" y="140085"/>
                  </a:lnTo>
                  <a:lnTo>
                    <a:pt x="981024" y="105793"/>
                  </a:lnTo>
                  <a:lnTo>
                    <a:pt x="950694" y="75463"/>
                  </a:lnTo>
                  <a:lnTo>
                    <a:pt x="916402" y="49573"/>
                  </a:lnTo>
                  <a:lnTo>
                    <a:pt x="878627" y="28603"/>
                  </a:lnTo>
                  <a:lnTo>
                    <a:pt x="837849" y="13032"/>
                  </a:lnTo>
                  <a:lnTo>
                    <a:pt x="794546" y="3337"/>
                  </a:lnTo>
                  <a:lnTo>
                    <a:pt x="749198" y="0"/>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11" cstate="print"/>
            <a:stretch>
              <a:fillRect/>
            </a:stretch>
          </p:blipFill>
          <p:spPr>
            <a:xfrm>
              <a:off x="2972972" y="3555814"/>
              <a:ext cx="91427" cy="250532"/>
            </a:xfrm>
            <a:prstGeom prst="rect">
              <a:avLst/>
            </a:prstGeom>
          </p:spPr>
        </p:pic>
        <p:sp>
          <p:nvSpPr>
            <p:cNvPr id="34" name="object 34"/>
            <p:cNvSpPr/>
            <p:nvPr/>
          </p:nvSpPr>
          <p:spPr>
            <a:xfrm>
              <a:off x="1832190" y="3735742"/>
              <a:ext cx="1431290" cy="969010"/>
            </a:xfrm>
            <a:custGeom>
              <a:avLst/>
              <a:gdLst/>
              <a:ahLst/>
              <a:cxnLst/>
              <a:rect l="l" t="t" r="r" b="b"/>
              <a:pathLst>
                <a:path w="1431289" h="969010">
                  <a:moveTo>
                    <a:pt x="714489" y="251701"/>
                  </a:moveTo>
                  <a:lnTo>
                    <a:pt x="710882" y="233921"/>
                  </a:lnTo>
                  <a:lnTo>
                    <a:pt x="701078" y="219392"/>
                  </a:lnTo>
                  <a:lnTo>
                    <a:pt x="686549" y="209588"/>
                  </a:lnTo>
                  <a:lnTo>
                    <a:pt x="668782" y="205994"/>
                  </a:lnTo>
                  <a:lnTo>
                    <a:pt x="528891" y="205994"/>
                  </a:lnTo>
                  <a:lnTo>
                    <a:pt x="525030" y="203200"/>
                  </a:lnTo>
                  <a:lnTo>
                    <a:pt x="481812" y="70142"/>
                  </a:lnTo>
                  <a:lnTo>
                    <a:pt x="445135" y="19088"/>
                  </a:lnTo>
                  <a:lnTo>
                    <a:pt x="385254" y="0"/>
                  </a:lnTo>
                  <a:lnTo>
                    <a:pt x="353212" y="4965"/>
                  </a:lnTo>
                  <a:lnTo>
                    <a:pt x="325361" y="19100"/>
                  </a:lnTo>
                  <a:lnTo>
                    <a:pt x="303326" y="41224"/>
                  </a:lnTo>
                  <a:lnTo>
                    <a:pt x="288696" y="70167"/>
                  </a:lnTo>
                  <a:lnTo>
                    <a:pt x="245465" y="203187"/>
                  </a:lnTo>
                  <a:lnTo>
                    <a:pt x="241604" y="205994"/>
                  </a:lnTo>
                  <a:lnTo>
                    <a:pt x="101727" y="205994"/>
                  </a:lnTo>
                  <a:lnTo>
                    <a:pt x="69672" y="210959"/>
                  </a:lnTo>
                  <a:lnTo>
                    <a:pt x="41833" y="225082"/>
                  </a:lnTo>
                  <a:lnTo>
                    <a:pt x="19786" y="247205"/>
                  </a:lnTo>
                  <a:lnTo>
                    <a:pt x="5181" y="276148"/>
                  </a:lnTo>
                  <a:lnTo>
                    <a:pt x="0" y="308152"/>
                  </a:lnTo>
                  <a:lnTo>
                    <a:pt x="4826" y="339001"/>
                  </a:lnTo>
                  <a:lnTo>
                    <a:pt x="19050" y="366801"/>
                  </a:lnTo>
                  <a:lnTo>
                    <a:pt x="42049" y="389674"/>
                  </a:lnTo>
                  <a:lnTo>
                    <a:pt x="155232" y="471893"/>
                  </a:lnTo>
                  <a:lnTo>
                    <a:pt x="156692" y="476415"/>
                  </a:lnTo>
                  <a:lnTo>
                    <a:pt x="113487" y="609434"/>
                  </a:lnTo>
                  <a:lnTo>
                    <a:pt x="108292" y="641438"/>
                  </a:lnTo>
                  <a:lnTo>
                    <a:pt x="113118" y="672274"/>
                  </a:lnTo>
                  <a:lnTo>
                    <a:pt x="150329" y="722934"/>
                  </a:lnTo>
                  <a:lnTo>
                    <a:pt x="194208" y="741387"/>
                  </a:lnTo>
                  <a:lnTo>
                    <a:pt x="210032" y="742657"/>
                  </a:lnTo>
                  <a:lnTo>
                    <a:pt x="225806" y="741387"/>
                  </a:lnTo>
                  <a:lnTo>
                    <a:pt x="241160" y="737641"/>
                  </a:lnTo>
                  <a:lnTo>
                    <a:pt x="255854" y="731481"/>
                  </a:lnTo>
                  <a:lnTo>
                    <a:pt x="269684" y="722972"/>
                  </a:lnTo>
                  <a:lnTo>
                    <a:pt x="381088" y="642035"/>
                  </a:lnTo>
                  <a:lnTo>
                    <a:pt x="383120" y="641362"/>
                  </a:lnTo>
                  <a:lnTo>
                    <a:pt x="387362" y="641362"/>
                  </a:lnTo>
                  <a:lnTo>
                    <a:pt x="389407" y="642035"/>
                  </a:lnTo>
                  <a:lnTo>
                    <a:pt x="500811" y="722972"/>
                  </a:lnTo>
                  <a:lnTo>
                    <a:pt x="506958" y="726744"/>
                  </a:lnTo>
                  <a:lnTo>
                    <a:pt x="513549" y="729475"/>
                  </a:lnTo>
                  <a:lnTo>
                    <a:pt x="520471" y="731139"/>
                  </a:lnTo>
                  <a:lnTo>
                    <a:pt x="527659" y="731710"/>
                  </a:lnTo>
                  <a:lnTo>
                    <a:pt x="538391" y="730415"/>
                  </a:lnTo>
                  <a:lnTo>
                    <a:pt x="572185" y="696328"/>
                  </a:lnTo>
                  <a:lnTo>
                    <a:pt x="572795" y="678815"/>
                  </a:lnTo>
                  <a:lnTo>
                    <a:pt x="566813" y="662343"/>
                  </a:lnTo>
                  <a:lnTo>
                    <a:pt x="444919" y="569341"/>
                  </a:lnTo>
                  <a:lnTo>
                    <a:pt x="401167" y="551154"/>
                  </a:lnTo>
                  <a:lnTo>
                    <a:pt x="385241" y="549910"/>
                  </a:lnTo>
                  <a:lnTo>
                    <a:pt x="369303" y="551154"/>
                  </a:lnTo>
                  <a:lnTo>
                    <a:pt x="353910" y="554850"/>
                  </a:lnTo>
                  <a:lnTo>
                    <a:pt x="339267" y="560933"/>
                  </a:lnTo>
                  <a:lnTo>
                    <a:pt x="325589" y="569328"/>
                  </a:lnTo>
                  <a:lnTo>
                    <a:pt x="213931" y="650455"/>
                  </a:lnTo>
                  <a:lnTo>
                    <a:pt x="212013" y="651167"/>
                  </a:lnTo>
                  <a:lnTo>
                    <a:pt x="207340" y="651167"/>
                  </a:lnTo>
                  <a:lnTo>
                    <a:pt x="198170" y="644664"/>
                  </a:lnTo>
                  <a:lnTo>
                    <a:pt x="242290" y="508850"/>
                  </a:lnTo>
                  <a:lnTo>
                    <a:pt x="247294" y="477050"/>
                  </a:lnTo>
                  <a:lnTo>
                    <a:pt x="242341" y="446074"/>
                  </a:lnTo>
                  <a:lnTo>
                    <a:pt x="228142" y="418096"/>
                  </a:lnTo>
                  <a:lnTo>
                    <a:pt x="205409" y="395338"/>
                  </a:lnTo>
                  <a:lnTo>
                    <a:pt x="89852" y="311391"/>
                  </a:lnTo>
                  <a:lnTo>
                    <a:pt x="94386" y="297421"/>
                  </a:lnTo>
                  <a:lnTo>
                    <a:pt x="237223" y="297421"/>
                  </a:lnTo>
                  <a:lnTo>
                    <a:pt x="268998" y="292354"/>
                  </a:lnTo>
                  <a:lnTo>
                    <a:pt x="296926" y="278066"/>
                  </a:lnTo>
                  <a:lnTo>
                    <a:pt x="319138" y="255917"/>
                  </a:lnTo>
                  <a:lnTo>
                    <a:pt x="333781" y="227253"/>
                  </a:lnTo>
                  <a:lnTo>
                    <a:pt x="377901" y="91440"/>
                  </a:lnTo>
                  <a:lnTo>
                    <a:pt x="392595" y="91440"/>
                  </a:lnTo>
                  <a:lnTo>
                    <a:pt x="436714" y="227279"/>
                  </a:lnTo>
                  <a:lnTo>
                    <a:pt x="473570" y="278079"/>
                  </a:lnTo>
                  <a:lnTo>
                    <a:pt x="533273" y="297421"/>
                  </a:lnTo>
                  <a:lnTo>
                    <a:pt x="668782" y="297421"/>
                  </a:lnTo>
                  <a:lnTo>
                    <a:pt x="686549" y="293814"/>
                  </a:lnTo>
                  <a:lnTo>
                    <a:pt x="701078" y="284010"/>
                  </a:lnTo>
                  <a:lnTo>
                    <a:pt x="710882" y="269481"/>
                  </a:lnTo>
                  <a:lnTo>
                    <a:pt x="714489" y="251701"/>
                  </a:lnTo>
                  <a:close/>
                </a:path>
                <a:path w="1431289" h="969010">
                  <a:moveTo>
                    <a:pt x="1430896" y="454952"/>
                  </a:moveTo>
                  <a:lnTo>
                    <a:pt x="1408861" y="387159"/>
                  </a:lnTo>
                  <a:lnTo>
                    <a:pt x="1353375" y="346849"/>
                  </a:lnTo>
                  <a:lnTo>
                    <a:pt x="1339176" y="344652"/>
                  </a:lnTo>
                  <a:lnTo>
                    <a:pt x="1339176" y="452081"/>
                  </a:lnTo>
                  <a:lnTo>
                    <a:pt x="1339100" y="458190"/>
                  </a:lnTo>
                  <a:lnTo>
                    <a:pt x="1336611" y="465010"/>
                  </a:lnTo>
                  <a:lnTo>
                    <a:pt x="1330375" y="471627"/>
                  </a:lnTo>
                  <a:lnTo>
                    <a:pt x="1198359" y="567537"/>
                  </a:lnTo>
                  <a:lnTo>
                    <a:pt x="1173073" y="592874"/>
                  </a:lnTo>
                  <a:lnTo>
                    <a:pt x="1157274" y="623989"/>
                  </a:lnTo>
                  <a:lnTo>
                    <a:pt x="1151775" y="658444"/>
                  </a:lnTo>
                  <a:lnTo>
                    <a:pt x="1157338" y="693801"/>
                  </a:lnTo>
                  <a:lnTo>
                    <a:pt x="1207770" y="849007"/>
                  </a:lnTo>
                  <a:lnTo>
                    <a:pt x="1208913" y="858012"/>
                  </a:lnTo>
                  <a:lnTo>
                    <a:pt x="1193190" y="877430"/>
                  </a:lnTo>
                  <a:lnTo>
                    <a:pt x="1182789" y="877430"/>
                  </a:lnTo>
                  <a:lnTo>
                    <a:pt x="1178763" y="875982"/>
                  </a:lnTo>
                  <a:lnTo>
                    <a:pt x="1138809" y="846950"/>
                  </a:lnTo>
                  <a:lnTo>
                    <a:pt x="1042657" y="777087"/>
                  </a:lnTo>
                  <a:lnTo>
                    <a:pt x="1027442" y="767765"/>
                  </a:lnTo>
                  <a:lnTo>
                    <a:pt x="1011148" y="760996"/>
                  </a:lnTo>
                  <a:lnTo>
                    <a:pt x="994029" y="756894"/>
                  </a:lnTo>
                  <a:lnTo>
                    <a:pt x="976299" y="755497"/>
                  </a:lnTo>
                  <a:lnTo>
                    <a:pt x="958570" y="756894"/>
                  </a:lnTo>
                  <a:lnTo>
                    <a:pt x="941438" y="760996"/>
                  </a:lnTo>
                  <a:lnTo>
                    <a:pt x="925144" y="767765"/>
                  </a:lnTo>
                  <a:lnTo>
                    <a:pt x="909916" y="777087"/>
                  </a:lnTo>
                  <a:lnTo>
                    <a:pt x="773823" y="875982"/>
                  </a:lnTo>
                  <a:lnTo>
                    <a:pt x="769785" y="877430"/>
                  </a:lnTo>
                  <a:lnTo>
                    <a:pt x="759371" y="877430"/>
                  </a:lnTo>
                  <a:lnTo>
                    <a:pt x="754456" y="874331"/>
                  </a:lnTo>
                  <a:lnTo>
                    <a:pt x="752627" y="873010"/>
                  </a:lnTo>
                  <a:lnTo>
                    <a:pt x="749198" y="869975"/>
                  </a:lnTo>
                  <a:lnTo>
                    <a:pt x="745680" y="864984"/>
                  </a:lnTo>
                  <a:lnTo>
                    <a:pt x="743686" y="858012"/>
                  </a:lnTo>
                  <a:lnTo>
                    <a:pt x="744829" y="849007"/>
                  </a:lnTo>
                  <a:lnTo>
                    <a:pt x="795248" y="693801"/>
                  </a:lnTo>
                  <a:lnTo>
                    <a:pt x="800760" y="658825"/>
                  </a:lnTo>
                  <a:lnTo>
                    <a:pt x="779513" y="592874"/>
                  </a:lnTo>
                  <a:lnTo>
                    <a:pt x="622211" y="471627"/>
                  </a:lnTo>
                  <a:lnTo>
                    <a:pt x="615988" y="465010"/>
                  </a:lnTo>
                  <a:lnTo>
                    <a:pt x="613486" y="458190"/>
                  </a:lnTo>
                  <a:lnTo>
                    <a:pt x="613410" y="452081"/>
                  </a:lnTo>
                  <a:lnTo>
                    <a:pt x="614400" y="447598"/>
                  </a:lnTo>
                  <a:lnTo>
                    <a:pt x="615848" y="443141"/>
                  </a:lnTo>
                  <a:lnTo>
                    <a:pt x="620750" y="432739"/>
                  </a:lnTo>
                  <a:lnTo>
                    <a:pt x="798029" y="432739"/>
                  </a:lnTo>
                  <a:lnTo>
                    <a:pt x="833386" y="427113"/>
                  </a:lnTo>
                  <a:lnTo>
                    <a:pt x="889152" y="386613"/>
                  </a:lnTo>
                  <a:lnTo>
                    <a:pt x="955865" y="199504"/>
                  </a:lnTo>
                  <a:lnTo>
                    <a:pt x="960208" y="186093"/>
                  </a:lnTo>
                  <a:lnTo>
                    <a:pt x="971600" y="184645"/>
                  </a:lnTo>
                  <a:lnTo>
                    <a:pt x="980986" y="184645"/>
                  </a:lnTo>
                  <a:lnTo>
                    <a:pt x="992378" y="186093"/>
                  </a:lnTo>
                  <a:lnTo>
                    <a:pt x="1047153" y="354736"/>
                  </a:lnTo>
                  <a:lnTo>
                    <a:pt x="1063434" y="386613"/>
                  </a:lnTo>
                  <a:lnTo>
                    <a:pt x="1088148" y="411238"/>
                  </a:lnTo>
                  <a:lnTo>
                    <a:pt x="1119212" y="427113"/>
                  </a:lnTo>
                  <a:lnTo>
                    <a:pt x="1154557" y="432739"/>
                  </a:lnTo>
                  <a:lnTo>
                    <a:pt x="1331836" y="432739"/>
                  </a:lnTo>
                  <a:lnTo>
                    <a:pt x="1336738" y="443141"/>
                  </a:lnTo>
                  <a:lnTo>
                    <a:pt x="1338186" y="447598"/>
                  </a:lnTo>
                  <a:lnTo>
                    <a:pt x="1339176" y="452081"/>
                  </a:lnTo>
                  <a:lnTo>
                    <a:pt x="1339176" y="344652"/>
                  </a:lnTo>
                  <a:lnTo>
                    <a:pt x="1317739" y="341312"/>
                  </a:lnTo>
                  <a:lnTo>
                    <a:pt x="1145222" y="341312"/>
                  </a:lnTo>
                  <a:lnTo>
                    <a:pt x="1137005" y="335343"/>
                  </a:lnTo>
                  <a:lnTo>
                    <a:pt x="1088034" y="184645"/>
                  </a:lnTo>
                  <a:lnTo>
                    <a:pt x="1083691" y="171272"/>
                  </a:lnTo>
                  <a:lnTo>
                    <a:pt x="1067409" y="139077"/>
                  </a:lnTo>
                  <a:lnTo>
                    <a:pt x="1042898" y="114465"/>
                  </a:lnTo>
                  <a:lnTo>
                    <a:pt x="1011936" y="98742"/>
                  </a:lnTo>
                  <a:lnTo>
                    <a:pt x="976299" y="93205"/>
                  </a:lnTo>
                  <a:lnTo>
                    <a:pt x="940663" y="98742"/>
                  </a:lnTo>
                  <a:lnTo>
                    <a:pt x="909688" y="114465"/>
                  </a:lnTo>
                  <a:lnTo>
                    <a:pt x="885164" y="139077"/>
                  </a:lnTo>
                  <a:lnTo>
                    <a:pt x="868883" y="171272"/>
                  </a:lnTo>
                  <a:lnTo>
                    <a:pt x="815581" y="335343"/>
                  </a:lnTo>
                  <a:lnTo>
                    <a:pt x="807364" y="341312"/>
                  </a:lnTo>
                  <a:lnTo>
                    <a:pt x="634847" y="341312"/>
                  </a:lnTo>
                  <a:lnTo>
                    <a:pt x="599211" y="346849"/>
                  </a:lnTo>
                  <a:lnTo>
                    <a:pt x="568236" y="362559"/>
                  </a:lnTo>
                  <a:lnTo>
                    <a:pt x="543725" y="387159"/>
                  </a:lnTo>
                  <a:lnTo>
                    <a:pt x="527456" y="419354"/>
                  </a:lnTo>
                  <a:lnTo>
                    <a:pt x="521703" y="454952"/>
                  </a:lnTo>
                  <a:lnTo>
                    <a:pt x="527062" y="489267"/>
                  </a:lnTo>
                  <a:lnTo>
                    <a:pt x="542886" y="520192"/>
                  </a:lnTo>
                  <a:lnTo>
                    <a:pt x="568464" y="545617"/>
                  </a:lnTo>
                  <a:lnTo>
                    <a:pt x="700481" y="641527"/>
                  </a:lnTo>
                  <a:lnTo>
                    <a:pt x="705294" y="646353"/>
                  </a:lnTo>
                  <a:lnTo>
                    <a:pt x="708304" y="652272"/>
                  </a:lnTo>
                  <a:lnTo>
                    <a:pt x="709282" y="658444"/>
                  </a:lnTo>
                  <a:lnTo>
                    <a:pt x="709345" y="658825"/>
                  </a:lnTo>
                  <a:lnTo>
                    <a:pt x="708279" y="665556"/>
                  </a:lnTo>
                  <a:lnTo>
                    <a:pt x="657860" y="820737"/>
                  </a:lnTo>
                  <a:lnTo>
                    <a:pt x="652106" y="856348"/>
                  </a:lnTo>
                  <a:lnTo>
                    <a:pt x="673303" y="921562"/>
                  </a:lnTo>
                  <a:lnTo>
                    <a:pt x="714298" y="956475"/>
                  </a:lnTo>
                  <a:lnTo>
                    <a:pt x="765263" y="968921"/>
                  </a:lnTo>
                  <a:lnTo>
                    <a:pt x="782701" y="967524"/>
                  </a:lnTo>
                  <a:lnTo>
                    <a:pt x="799884" y="963345"/>
                  </a:lnTo>
                  <a:lnTo>
                    <a:pt x="816254" y="956475"/>
                  </a:lnTo>
                  <a:lnTo>
                    <a:pt x="831646" y="946988"/>
                  </a:lnTo>
                  <a:lnTo>
                    <a:pt x="927366" y="877430"/>
                  </a:lnTo>
                  <a:lnTo>
                    <a:pt x="967359" y="848372"/>
                  </a:lnTo>
                  <a:lnTo>
                    <a:pt x="971740" y="846950"/>
                  </a:lnTo>
                  <a:lnTo>
                    <a:pt x="980859" y="846950"/>
                  </a:lnTo>
                  <a:lnTo>
                    <a:pt x="985227" y="848372"/>
                  </a:lnTo>
                  <a:lnTo>
                    <a:pt x="1120940" y="946988"/>
                  </a:lnTo>
                  <a:lnTo>
                    <a:pt x="1136319" y="956475"/>
                  </a:lnTo>
                  <a:lnTo>
                    <a:pt x="1152664" y="963345"/>
                  </a:lnTo>
                  <a:lnTo>
                    <a:pt x="1169746" y="967524"/>
                  </a:lnTo>
                  <a:lnTo>
                    <a:pt x="1187310" y="968921"/>
                  </a:lnTo>
                  <a:lnTo>
                    <a:pt x="1204899" y="967524"/>
                  </a:lnTo>
                  <a:lnTo>
                    <a:pt x="1253667" y="946988"/>
                  </a:lnTo>
                  <a:lnTo>
                    <a:pt x="1295095" y="890651"/>
                  </a:lnTo>
                  <a:lnTo>
                    <a:pt x="1300480" y="856348"/>
                  </a:lnTo>
                  <a:lnTo>
                    <a:pt x="1294726" y="820737"/>
                  </a:lnTo>
                  <a:lnTo>
                    <a:pt x="1244320" y="665556"/>
                  </a:lnTo>
                  <a:lnTo>
                    <a:pt x="1243241" y="658825"/>
                  </a:lnTo>
                  <a:lnTo>
                    <a:pt x="1244282" y="652272"/>
                  </a:lnTo>
                  <a:lnTo>
                    <a:pt x="1247292" y="646353"/>
                  </a:lnTo>
                  <a:lnTo>
                    <a:pt x="1252105" y="641527"/>
                  </a:lnTo>
                  <a:lnTo>
                    <a:pt x="1384122" y="545617"/>
                  </a:lnTo>
                  <a:lnTo>
                    <a:pt x="1409700" y="520192"/>
                  </a:lnTo>
                  <a:lnTo>
                    <a:pt x="1425524" y="489267"/>
                  </a:lnTo>
                  <a:lnTo>
                    <a:pt x="1430896" y="454952"/>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2" cstate="print"/>
            <a:stretch>
              <a:fillRect/>
            </a:stretch>
          </p:blipFill>
          <p:spPr>
            <a:xfrm>
              <a:off x="3722827" y="3339892"/>
              <a:ext cx="93867" cy="205740"/>
            </a:xfrm>
            <a:prstGeom prst="rect">
              <a:avLst/>
            </a:prstGeom>
          </p:spPr>
        </p:pic>
        <p:pic>
          <p:nvPicPr>
            <p:cNvPr id="36" name="object 36"/>
            <p:cNvPicPr/>
            <p:nvPr/>
          </p:nvPicPr>
          <p:blipFill>
            <a:blip r:embed="rId13" cstate="print"/>
            <a:stretch>
              <a:fillRect/>
            </a:stretch>
          </p:blipFill>
          <p:spPr>
            <a:xfrm>
              <a:off x="2519647" y="2428755"/>
              <a:ext cx="203415" cy="113537"/>
            </a:xfrm>
            <a:prstGeom prst="rect">
              <a:avLst/>
            </a:prstGeom>
          </p:spPr>
        </p:pic>
        <p:sp>
          <p:nvSpPr>
            <p:cNvPr id="37" name="object 37"/>
            <p:cNvSpPr/>
            <p:nvPr/>
          </p:nvSpPr>
          <p:spPr>
            <a:xfrm>
              <a:off x="3070297" y="3735740"/>
              <a:ext cx="715010" cy="742950"/>
            </a:xfrm>
            <a:custGeom>
              <a:avLst/>
              <a:gdLst/>
              <a:ahLst/>
              <a:cxnLst/>
              <a:rect l="l" t="t" r="r" b="b"/>
              <a:pathLst>
                <a:path w="715010" h="742950">
                  <a:moveTo>
                    <a:pt x="329222" y="0"/>
                  </a:moveTo>
                  <a:lnTo>
                    <a:pt x="269352" y="19099"/>
                  </a:lnTo>
                  <a:lnTo>
                    <a:pt x="232676" y="70154"/>
                  </a:lnTo>
                  <a:lnTo>
                    <a:pt x="189471" y="203174"/>
                  </a:lnTo>
                  <a:lnTo>
                    <a:pt x="185610" y="205981"/>
                  </a:lnTo>
                  <a:lnTo>
                    <a:pt x="45707" y="205981"/>
                  </a:lnTo>
                  <a:lnTo>
                    <a:pt x="3598" y="233916"/>
                  </a:lnTo>
                  <a:lnTo>
                    <a:pt x="0" y="251688"/>
                  </a:lnTo>
                  <a:lnTo>
                    <a:pt x="3598" y="269467"/>
                  </a:lnTo>
                  <a:lnTo>
                    <a:pt x="13404" y="284002"/>
                  </a:lnTo>
                  <a:lnTo>
                    <a:pt x="27935" y="293809"/>
                  </a:lnTo>
                  <a:lnTo>
                    <a:pt x="45707" y="297408"/>
                  </a:lnTo>
                  <a:lnTo>
                    <a:pt x="181216" y="297408"/>
                  </a:lnTo>
                  <a:lnTo>
                    <a:pt x="240925" y="278066"/>
                  </a:lnTo>
                  <a:lnTo>
                    <a:pt x="277774" y="227253"/>
                  </a:lnTo>
                  <a:lnTo>
                    <a:pt x="321906" y="91427"/>
                  </a:lnTo>
                  <a:lnTo>
                    <a:pt x="336588" y="91427"/>
                  </a:lnTo>
                  <a:lnTo>
                    <a:pt x="380707" y="227279"/>
                  </a:lnTo>
                  <a:lnTo>
                    <a:pt x="417566" y="278074"/>
                  </a:lnTo>
                  <a:lnTo>
                    <a:pt x="477266" y="297408"/>
                  </a:lnTo>
                  <a:lnTo>
                    <a:pt x="620102" y="297408"/>
                  </a:lnTo>
                  <a:lnTo>
                    <a:pt x="624649" y="311365"/>
                  </a:lnTo>
                  <a:lnTo>
                    <a:pt x="509079" y="395325"/>
                  </a:lnTo>
                  <a:lnTo>
                    <a:pt x="486345" y="418099"/>
                  </a:lnTo>
                  <a:lnTo>
                    <a:pt x="472146" y="446063"/>
                  </a:lnTo>
                  <a:lnTo>
                    <a:pt x="467193" y="477030"/>
                  </a:lnTo>
                  <a:lnTo>
                    <a:pt x="472198" y="508812"/>
                  </a:lnTo>
                  <a:lnTo>
                    <a:pt x="516331" y="644664"/>
                  </a:lnTo>
                  <a:lnTo>
                    <a:pt x="507276" y="651154"/>
                  </a:lnTo>
                  <a:lnTo>
                    <a:pt x="502488" y="651154"/>
                  </a:lnTo>
                  <a:lnTo>
                    <a:pt x="500570" y="650443"/>
                  </a:lnTo>
                  <a:lnTo>
                    <a:pt x="388912" y="569328"/>
                  </a:lnTo>
                  <a:lnTo>
                    <a:pt x="375228" y="560929"/>
                  </a:lnTo>
                  <a:lnTo>
                    <a:pt x="360586" y="554845"/>
                  </a:lnTo>
                  <a:lnTo>
                    <a:pt x="345194" y="551145"/>
                  </a:lnTo>
                  <a:lnTo>
                    <a:pt x="329260" y="549897"/>
                  </a:lnTo>
                  <a:lnTo>
                    <a:pt x="313318" y="551145"/>
                  </a:lnTo>
                  <a:lnTo>
                    <a:pt x="269582" y="569315"/>
                  </a:lnTo>
                  <a:lnTo>
                    <a:pt x="159943" y="648969"/>
                  </a:lnTo>
                  <a:lnTo>
                    <a:pt x="141692" y="678805"/>
                  </a:lnTo>
                  <a:lnTo>
                    <a:pt x="142300" y="696322"/>
                  </a:lnTo>
                  <a:lnTo>
                    <a:pt x="166082" y="726671"/>
                  </a:lnTo>
                  <a:lnTo>
                    <a:pt x="186855" y="731672"/>
                  </a:lnTo>
                  <a:lnTo>
                    <a:pt x="194023" y="731113"/>
                  </a:lnTo>
                  <a:lnTo>
                    <a:pt x="200947" y="729456"/>
                  </a:lnTo>
                  <a:lnTo>
                    <a:pt x="207530" y="726732"/>
                  </a:lnTo>
                  <a:lnTo>
                    <a:pt x="213677" y="722972"/>
                  </a:lnTo>
                  <a:lnTo>
                    <a:pt x="325081" y="642023"/>
                  </a:lnTo>
                  <a:lnTo>
                    <a:pt x="327113" y="641349"/>
                  </a:lnTo>
                  <a:lnTo>
                    <a:pt x="331355" y="641349"/>
                  </a:lnTo>
                  <a:lnTo>
                    <a:pt x="333400" y="642023"/>
                  </a:lnTo>
                  <a:lnTo>
                    <a:pt x="444804" y="722960"/>
                  </a:lnTo>
                  <a:lnTo>
                    <a:pt x="458638" y="731476"/>
                  </a:lnTo>
                  <a:lnTo>
                    <a:pt x="473332" y="737642"/>
                  </a:lnTo>
                  <a:lnTo>
                    <a:pt x="488678" y="741392"/>
                  </a:lnTo>
                  <a:lnTo>
                    <a:pt x="504469" y="742657"/>
                  </a:lnTo>
                  <a:lnTo>
                    <a:pt x="520284" y="741390"/>
                  </a:lnTo>
                  <a:lnTo>
                    <a:pt x="564159" y="722934"/>
                  </a:lnTo>
                  <a:lnTo>
                    <a:pt x="601375" y="672284"/>
                  </a:lnTo>
                  <a:lnTo>
                    <a:pt x="606198" y="641449"/>
                  </a:lnTo>
                  <a:lnTo>
                    <a:pt x="601014" y="609460"/>
                  </a:lnTo>
                  <a:lnTo>
                    <a:pt x="557796" y="476389"/>
                  </a:lnTo>
                  <a:lnTo>
                    <a:pt x="559269" y="471881"/>
                  </a:lnTo>
                  <a:lnTo>
                    <a:pt x="672426" y="389661"/>
                  </a:lnTo>
                  <a:lnTo>
                    <a:pt x="695434" y="366804"/>
                  </a:lnTo>
                  <a:lnTo>
                    <a:pt x="709661" y="339005"/>
                  </a:lnTo>
                  <a:lnTo>
                    <a:pt x="714494" y="308156"/>
                  </a:lnTo>
                  <a:lnTo>
                    <a:pt x="709320" y="276148"/>
                  </a:lnTo>
                  <a:lnTo>
                    <a:pt x="694695" y="247204"/>
                  </a:lnTo>
                  <a:lnTo>
                    <a:pt x="672658" y="225082"/>
                  </a:lnTo>
                  <a:lnTo>
                    <a:pt x="644815" y="210951"/>
                  </a:lnTo>
                  <a:lnTo>
                    <a:pt x="612775" y="205981"/>
                  </a:lnTo>
                  <a:lnTo>
                    <a:pt x="472884" y="205981"/>
                  </a:lnTo>
                  <a:lnTo>
                    <a:pt x="469023" y="203187"/>
                  </a:lnTo>
                  <a:lnTo>
                    <a:pt x="425792" y="70129"/>
                  </a:lnTo>
                  <a:lnTo>
                    <a:pt x="411160" y="41201"/>
                  </a:lnTo>
                  <a:lnTo>
                    <a:pt x="389118" y="19091"/>
                  </a:lnTo>
                  <a:lnTo>
                    <a:pt x="361270" y="4967"/>
                  </a:lnTo>
                  <a:lnTo>
                    <a:pt x="329222" y="0"/>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14" cstate="print"/>
            <a:stretch>
              <a:fillRect/>
            </a:stretch>
          </p:blipFill>
          <p:spPr>
            <a:xfrm>
              <a:off x="1800259" y="3374156"/>
              <a:ext cx="96996" cy="205587"/>
            </a:xfrm>
            <a:prstGeom prst="rect">
              <a:avLst/>
            </a:prstGeom>
          </p:spPr>
        </p:pic>
        <p:pic>
          <p:nvPicPr>
            <p:cNvPr id="39" name="object 39"/>
            <p:cNvPicPr/>
            <p:nvPr/>
          </p:nvPicPr>
          <p:blipFill>
            <a:blip r:embed="rId15" cstate="print"/>
            <a:stretch>
              <a:fillRect/>
            </a:stretch>
          </p:blipFill>
          <p:spPr>
            <a:xfrm>
              <a:off x="2209991" y="2534303"/>
              <a:ext cx="188448" cy="151460"/>
            </a:xfrm>
            <a:prstGeom prst="rect">
              <a:avLst/>
            </a:prstGeom>
          </p:spPr>
        </p:pic>
        <p:pic>
          <p:nvPicPr>
            <p:cNvPr id="40" name="object 40"/>
            <p:cNvPicPr/>
            <p:nvPr/>
          </p:nvPicPr>
          <p:blipFill>
            <a:blip r:embed="rId16" cstate="print"/>
            <a:stretch>
              <a:fillRect/>
            </a:stretch>
          </p:blipFill>
          <p:spPr>
            <a:xfrm>
              <a:off x="1829561" y="3038744"/>
              <a:ext cx="125268" cy="200507"/>
            </a:xfrm>
            <a:prstGeom prst="rect">
              <a:avLst/>
            </a:prstGeom>
          </p:spPr>
        </p:pic>
        <p:pic>
          <p:nvPicPr>
            <p:cNvPr id="41" name="object 41"/>
            <p:cNvPicPr/>
            <p:nvPr/>
          </p:nvPicPr>
          <p:blipFill>
            <a:blip r:embed="rId17" cstate="print"/>
            <a:stretch>
              <a:fillRect/>
            </a:stretch>
          </p:blipFill>
          <p:spPr>
            <a:xfrm>
              <a:off x="1969732" y="2746667"/>
              <a:ext cx="161632" cy="181559"/>
            </a:xfrm>
            <a:prstGeom prst="rect">
              <a:avLst/>
            </a:prstGeom>
          </p:spPr>
        </p:pic>
        <p:pic>
          <p:nvPicPr>
            <p:cNvPr id="42" name="object 42"/>
            <p:cNvPicPr/>
            <p:nvPr/>
          </p:nvPicPr>
          <p:blipFill>
            <a:blip r:embed="rId18" cstate="print"/>
            <a:stretch>
              <a:fillRect/>
            </a:stretch>
          </p:blipFill>
          <p:spPr>
            <a:xfrm>
              <a:off x="1857668" y="3710664"/>
              <a:ext cx="113191" cy="146113"/>
            </a:xfrm>
            <a:prstGeom prst="rect">
              <a:avLst/>
            </a:prstGeom>
          </p:spPr>
        </p:pic>
        <p:sp>
          <p:nvSpPr>
            <p:cNvPr id="43" name="object 43"/>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19" cstate="print"/>
            <a:stretch>
              <a:fillRect/>
            </a:stretch>
          </p:blipFill>
          <p:spPr>
            <a:xfrm>
              <a:off x="11392001" y="464458"/>
              <a:ext cx="137820" cy="137820"/>
            </a:xfrm>
            <a:prstGeom prst="rect">
              <a:avLst/>
            </a:prstGeom>
          </p:spPr>
        </p:pic>
      </p:grpSp>
      <p:sp>
        <p:nvSpPr>
          <p:cNvPr id="45" name="object 45"/>
          <p:cNvSpPr txBox="1"/>
          <p:nvPr/>
        </p:nvSpPr>
        <p:spPr>
          <a:xfrm>
            <a:off x="4205892" y="5542286"/>
            <a:ext cx="59690" cy="32701"/>
          </a:xfrm>
          <a:prstGeom prst="rect">
            <a:avLst/>
          </a:prstGeom>
        </p:spPr>
        <p:txBody>
          <a:bodyPr vert="horz" wrap="square" lIns="0" tIns="1905" rIns="0" bIns="0" rtlCol="0">
            <a:spAutoFit/>
          </a:bodyPr>
          <a:lstStyle/>
          <a:p>
            <a:pPr>
              <a:lnSpc>
                <a:spcPct val="100000"/>
              </a:lnSpc>
              <a:spcBef>
                <a:spcPts val="15"/>
              </a:spcBef>
            </a:pPr>
            <a:endParaRPr sz="100">
              <a:latin typeface="Grammarsaurus" pitchFamily="2" charset="0"/>
              <a:cs typeface="Times New Roman"/>
            </a:endParaRPr>
          </a:p>
          <a:p>
            <a:pPr marL="12700">
              <a:lnSpc>
                <a:spcPct val="100000"/>
              </a:lnSpc>
              <a:spcBef>
                <a:spcPts val="5"/>
              </a:spcBef>
            </a:pPr>
            <a:r>
              <a:rPr sz="100" b="1" dirty="0">
                <a:solidFill>
                  <a:srgbClr val="FFFFFF"/>
                </a:solidFill>
                <a:latin typeface="Grammarsaurus" pitchFamily="2" charset="0"/>
                <a:cs typeface="Arial"/>
              </a:rPr>
              <a:t>with</a:t>
            </a:r>
            <a:endParaRPr sz="100">
              <a:latin typeface="Grammarsaurus" pitchFamily="2" charset="0"/>
              <a:cs typeface="Arial"/>
            </a:endParaRPr>
          </a:p>
        </p:txBody>
      </p:sp>
      <p:sp>
        <p:nvSpPr>
          <p:cNvPr id="46" name="object 46"/>
          <p:cNvSpPr txBox="1"/>
          <p:nvPr/>
        </p:nvSpPr>
        <p:spPr>
          <a:xfrm>
            <a:off x="4951859" y="2188368"/>
            <a:ext cx="6355080" cy="20320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Verdana"/>
              </a:rPr>
              <a:t>We have already looked at the suffix </a:t>
            </a:r>
            <a:r>
              <a:rPr sz="2500" b="1" dirty="0">
                <a:latin typeface="Grammarsaurus" pitchFamily="2" charset="0"/>
                <a:cs typeface="Tahoma"/>
              </a:rPr>
              <a:t>-an</a:t>
            </a:r>
            <a:r>
              <a:rPr sz="2500" dirty="0">
                <a:latin typeface="Grammarsaurus" pitchFamily="2" charset="0"/>
                <a:cs typeface="Verdana"/>
              </a:rPr>
              <a:t>.</a:t>
            </a:r>
            <a:endParaRPr sz="2500">
              <a:latin typeface="Grammarsaurus" pitchFamily="2" charset="0"/>
              <a:cs typeface="Verdana"/>
            </a:endParaRPr>
          </a:p>
          <a:p>
            <a:pPr>
              <a:lnSpc>
                <a:spcPct val="100000"/>
              </a:lnSpc>
              <a:spcBef>
                <a:spcPts val="160"/>
              </a:spcBef>
            </a:pPr>
            <a:endParaRPr sz="2500">
              <a:latin typeface="Grammarsaurus" pitchFamily="2" charset="0"/>
              <a:cs typeface="Verdana"/>
            </a:endParaRPr>
          </a:p>
          <a:p>
            <a:pPr marL="12700" marR="180975">
              <a:lnSpc>
                <a:spcPct val="106700"/>
              </a:lnSpc>
            </a:pPr>
            <a:r>
              <a:rPr sz="2500" dirty="0">
                <a:latin typeface="Grammarsaurus" pitchFamily="2" charset="0"/>
                <a:cs typeface="Verdana"/>
              </a:rPr>
              <a:t>We know that the suffix </a:t>
            </a:r>
            <a:r>
              <a:rPr sz="2500" b="1" dirty="0">
                <a:latin typeface="Grammarsaurus" pitchFamily="2" charset="0"/>
                <a:cs typeface="Tahoma"/>
              </a:rPr>
              <a:t>–an </a:t>
            </a:r>
            <a:r>
              <a:rPr sz="2500" dirty="0">
                <a:latin typeface="Grammarsaurus" pitchFamily="2" charset="0"/>
                <a:cs typeface="Verdana"/>
              </a:rPr>
              <a:t>fixes after a base to show a </a:t>
            </a:r>
            <a:r>
              <a:rPr sz="2500" b="1" dirty="0">
                <a:latin typeface="Grammarsaurus" pitchFamily="2" charset="0"/>
                <a:cs typeface="Tahoma"/>
              </a:rPr>
              <a:t>"person with a skill, belief or linked to something"</a:t>
            </a:r>
            <a:r>
              <a:rPr sz="2500" dirty="0">
                <a:latin typeface="Grammarsaurus" pitchFamily="2" charset="0"/>
                <a:cs typeface="Verdana"/>
              </a:rPr>
              <a:t>.</a:t>
            </a:r>
            <a:endParaRPr sz="2500">
              <a:latin typeface="Grammarsaurus" pitchFamily="2" charset="0"/>
              <a:cs typeface="Verdana"/>
            </a:endParaRPr>
          </a:p>
        </p:txBody>
      </p:sp>
      <p:sp>
        <p:nvSpPr>
          <p:cNvPr id="48" name="object 6">
            <a:extLst>
              <a:ext uri="{FF2B5EF4-FFF2-40B4-BE49-F238E27FC236}">
                <a16:creationId xmlns:a16="http://schemas.microsoft.com/office/drawing/2014/main" id="{E9DEE765-70FD-F0BA-267D-6EA05D5B331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49" name="object 19">
            <a:extLst>
              <a:ext uri="{FF2B5EF4-FFF2-40B4-BE49-F238E27FC236}">
                <a16:creationId xmlns:a16="http://schemas.microsoft.com/office/drawing/2014/main" id="{66AB6584-A4C3-CF3B-B323-F0CB95164903}"/>
              </a:ext>
            </a:extLst>
          </p:cNvPr>
          <p:cNvSpPr txBox="1"/>
          <p:nvPr/>
        </p:nvSpPr>
        <p:spPr>
          <a:xfrm>
            <a:off x="1381099" y="5183731"/>
            <a:ext cx="679959" cy="491417"/>
          </a:xfrm>
          <a:prstGeom prst="rect">
            <a:avLst/>
          </a:prstGeom>
        </p:spPr>
        <p:txBody>
          <a:bodyPr vert="horz" wrap="square" lIns="0" tIns="12065" rIns="0" bIns="0" rtlCol="0">
            <a:spAutoFit/>
          </a:bodyPr>
          <a:lstStyle/>
          <a:p>
            <a:pPr marL="12700" marR="232410">
              <a:lnSpc>
                <a:spcPct val="128600"/>
              </a:lnSpc>
              <a:spcBef>
                <a:spcPts val="95"/>
              </a:spcBef>
            </a:pPr>
            <a:r>
              <a:rPr sz="800" dirty="0">
                <a:latin typeface="Grammarsaurus" pitchFamily="2" charset="0"/>
                <a:cs typeface="Arial MT"/>
              </a:rPr>
              <a:t>Latin Greek</a:t>
            </a:r>
          </a:p>
          <a:p>
            <a:pPr marL="12700">
              <a:lnSpc>
                <a:spcPct val="100000"/>
              </a:lnSpc>
              <a:spcBef>
                <a:spcPts val="275"/>
              </a:spcBef>
            </a:pPr>
            <a:r>
              <a:rPr sz="800" dirty="0">
                <a:latin typeface="Grammarsaurus" pitchFamily="2" charset="0"/>
                <a:cs typeface="Arial MT"/>
              </a:rPr>
              <a:t>Old English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2247587" y="2807779"/>
              <a:ext cx="480695" cy="0"/>
            </a:xfrm>
            <a:custGeom>
              <a:avLst/>
              <a:gdLst/>
              <a:ahLst/>
              <a:cxnLst/>
              <a:rect l="l" t="t" r="r" b="b"/>
              <a:pathLst>
                <a:path w="480694">
                  <a:moveTo>
                    <a:pt x="0" y="0"/>
                  </a:moveTo>
                  <a:lnTo>
                    <a:pt x="480352" y="0"/>
                  </a:lnTo>
                </a:path>
              </a:pathLst>
            </a:custGeom>
            <a:ln w="42037">
              <a:solidFill>
                <a:srgbClr val="000000"/>
              </a:solidFill>
            </a:ln>
          </p:spPr>
          <p:txBody>
            <a:bodyPr wrap="square" lIns="0" tIns="0" rIns="0" bIns="0" rtlCol="0"/>
            <a:lstStyle/>
            <a:p>
              <a:endParaRPr>
                <a:latin typeface="Grammarsaurus" pitchFamily="2" charset="0"/>
              </a:endParaRPr>
            </a:p>
          </p:txBody>
        </p:sp>
        <p:sp>
          <p:nvSpPr>
            <p:cNvPr id="9" name="object 9"/>
            <p:cNvSpPr/>
            <p:nvPr/>
          </p:nvSpPr>
          <p:spPr>
            <a:xfrm>
              <a:off x="2542275" y="2930386"/>
              <a:ext cx="95250" cy="469265"/>
            </a:xfrm>
            <a:custGeom>
              <a:avLst/>
              <a:gdLst/>
              <a:ahLst/>
              <a:cxnLst/>
              <a:rect l="l" t="t" r="r" b="b"/>
              <a:pathLst>
                <a:path w="95250" h="469264">
                  <a:moveTo>
                    <a:pt x="95034" y="468668"/>
                  </a:moveTo>
                  <a:lnTo>
                    <a:pt x="0" y="468668"/>
                  </a:lnTo>
                  <a:lnTo>
                    <a:pt x="0" y="0"/>
                  </a:lnTo>
                  <a:lnTo>
                    <a:pt x="95034" y="0"/>
                  </a:lnTo>
                  <a:lnTo>
                    <a:pt x="95034" y="468668"/>
                  </a:lnTo>
                  <a:close/>
                </a:path>
              </a:pathLst>
            </a:custGeom>
            <a:ln w="42037">
              <a:solidFill>
                <a:srgbClr val="000000"/>
              </a:solidFill>
            </a:ln>
          </p:spPr>
          <p:txBody>
            <a:bodyPr wrap="square" lIns="0" tIns="0" rIns="0" bIns="0" rtlCol="0"/>
            <a:lstStyle/>
            <a:p>
              <a:endParaRPr>
                <a:latin typeface="Grammarsaurus" pitchFamily="2" charset="0"/>
              </a:endParaRPr>
            </a:p>
          </p:txBody>
        </p:sp>
        <p:sp>
          <p:nvSpPr>
            <p:cNvPr id="10" name="object 10"/>
            <p:cNvSpPr/>
            <p:nvPr/>
          </p:nvSpPr>
          <p:spPr>
            <a:xfrm>
              <a:off x="2110384" y="2930385"/>
              <a:ext cx="755015" cy="670560"/>
            </a:xfrm>
            <a:custGeom>
              <a:avLst/>
              <a:gdLst/>
              <a:ahLst/>
              <a:cxnLst/>
              <a:rect l="l" t="t" r="r" b="b"/>
              <a:pathLst>
                <a:path w="755014" h="670560">
                  <a:moveTo>
                    <a:pt x="322859" y="468668"/>
                  </a:moveTo>
                  <a:lnTo>
                    <a:pt x="227825" y="468668"/>
                  </a:lnTo>
                  <a:lnTo>
                    <a:pt x="227825" y="0"/>
                  </a:lnTo>
                  <a:lnTo>
                    <a:pt x="322859" y="0"/>
                  </a:lnTo>
                  <a:lnTo>
                    <a:pt x="322859" y="468668"/>
                  </a:lnTo>
                  <a:close/>
                </a:path>
                <a:path w="755014" h="670560">
                  <a:moveTo>
                    <a:pt x="754748" y="670509"/>
                  </a:moveTo>
                  <a:lnTo>
                    <a:pt x="0" y="670509"/>
                  </a:lnTo>
                  <a:lnTo>
                    <a:pt x="0" y="558520"/>
                  </a:lnTo>
                  <a:lnTo>
                    <a:pt x="754748" y="558520"/>
                  </a:lnTo>
                  <a:lnTo>
                    <a:pt x="754748" y="670509"/>
                  </a:lnTo>
                  <a:close/>
                </a:path>
                <a:path w="755014" h="670560">
                  <a:moveTo>
                    <a:pt x="662292" y="558507"/>
                  </a:moveTo>
                  <a:lnTo>
                    <a:pt x="92443" y="558507"/>
                  </a:lnTo>
                  <a:lnTo>
                    <a:pt x="92443" y="468668"/>
                  </a:lnTo>
                  <a:lnTo>
                    <a:pt x="662292" y="468668"/>
                  </a:lnTo>
                  <a:lnTo>
                    <a:pt x="662292" y="558507"/>
                  </a:lnTo>
                  <a:close/>
                </a:path>
              </a:pathLst>
            </a:custGeom>
            <a:ln w="42037">
              <a:solidFill>
                <a:srgbClr val="000000"/>
              </a:solidFill>
            </a:ln>
          </p:spPr>
          <p:txBody>
            <a:bodyPr wrap="square" lIns="0" tIns="0" rIns="0" bIns="0" rtlCol="0"/>
            <a:lstStyle/>
            <a:p>
              <a:endParaRPr>
                <a:latin typeface="Grammarsaurus" pitchFamily="2" charset="0"/>
              </a:endParaRPr>
            </a:p>
          </p:txBody>
        </p:sp>
        <p:sp>
          <p:nvSpPr>
            <p:cNvPr id="11" name="object 11"/>
            <p:cNvSpPr/>
            <p:nvPr/>
          </p:nvSpPr>
          <p:spPr>
            <a:xfrm>
              <a:off x="2245480" y="2776482"/>
              <a:ext cx="485140" cy="622935"/>
            </a:xfrm>
            <a:custGeom>
              <a:avLst/>
              <a:gdLst/>
              <a:ahLst/>
              <a:cxnLst/>
              <a:rect l="l" t="t" r="r" b="b"/>
              <a:pathLst>
                <a:path w="485139" h="622935">
                  <a:moveTo>
                    <a:pt x="484555" y="0"/>
                  </a:moveTo>
                  <a:lnTo>
                    <a:pt x="484555" y="622566"/>
                  </a:lnTo>
                  <a:lnTo>
                    <a:pt x="0" y="622566"/>
                  </a:lnTo>
                  <a:lnTo>
                    <a:pt x="0" y="0"/>
                  </a:lnTo>
                </a:path>
              </a:pathLst>
            </a:custGeom>
            <a:ln w="42037">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2037241" y="2566823"/>
              <a:ext cx="901065" cy="241300"/>
            </a:xfrm>
            <a:custGeom>
              <a:avLst/>
              <a:gdLst/>
              <a:ahLst/>
              <a:cxnLst/>
              <a:rect l="l" t="t" r="r" b="b"/>
              <a:pathLst>
                <a:path w="901064" h="241300">
                  <a:moveTo>
                    <a:pt x="780262" y="0"/>
                  </a:moveTo>
                  <a:lnTo>
                    <a:pt x="120777" y="0"/>
                  </a:lnTo>
                  <a:lnTo>
                    <a:pt x="73766" y="9467"/>
                  </a:lnTo>
                  <a:lnTo>
                    <a:pt x="35375" y="35285"/>
                  </a:lnTo>
                  <a:lnTo>
                    <a:pt x="9491" y="73578"/>
                  </a:lnTo>
                  <a:lnTo>
                    <a:pt x="0" y="120472"/>
                  </a:lnTo>
                  <a:lnTo>
                    <a:pt x="9491" y="167372"/>
                  </a:lnTo>
                  <a:lnTo>
                    <a:pt x="35375" y="205670"/>
                  </a:lnTo>
                  <a:lnTo>
                    <a:pt x="73766" y="231489"/>
                  </a:lnTo>
                  <a:lnTo>
                    <a:pt x="120777" y="240957"/>
                  </a:lnTo>
                  <a:lnTo>
                    <a:pt x="167794" y="231489"/>
                  </a:lnTo>
                  <a:lnTo>
                    <a:pt x="206189" y="205670"/>
                  </a:lnTo>
                  <a:lnTo>
                    <a:pt x="232074" y="167372"/>
                  </a:lnTo>
                  <a:lnTo>
                    <a:pt x="241566" y="120472"/>
                  </a:lnTo>
                  <a:lnTo>
                    <a:pt x="239191" y="96672"/>
                  </a:lnTo>
                  <a:lnTo>
                    <a:pt x="661847" y="96672"/>
                  </a:lnTo>
                  <a:lnTo>
                    <a:pt x="660298" y="104368"/>
                  </a:lnTo>
                  <a:lnTo>
                    <a:pt x="659472" y="112331"/>
                  </a:lnTo>
                  <a:lnTo>
                    <a:pt x="659472" y="120472"/>
                  </a:lnTo>
                  <a:lnTo>
                    <a:pt x="668966" y="167372"/>
                  </a:lnTo>
                  <a:lnTo>
                    <a:pt x="694855" y="205670"/>
                  </a:lnTo>
                  <a:lnTo>
                    <a:pt x="733249" y="231489"/>
                  </a:lnTo>
                  <a:lnTo>
                    <a:pt x="780262" y="240957"/>
                  </a:lnTo>
                  <a:lnTo>
                    <a:pt x="827275" y="231489"/>
                  </a:lnTo>
                  <a:lnTo>
                    <a:pt x="865670" y="205670"/>
                  </a:lnTo>
                  <a:lnTo>
                    <a:pt x="891558" y="167372"/>
                  </a:lnTo>
                  <a:lnTo>
                    <a:pt x="901052" y="120472"/>
                  </a:lnTo>
                  <a:lnTo>
                    <a:pt x="891558" y="73578"/>
                  </a:lnTo>
                  <a:lnTo>
                    <a:pt x="865670" y="35285"/>
                  </a:lnTo>
                  <a:lnTo>
                    <a:pt x="827275" y="9467"/>
                  </a:lnTo>
                  <a:lnTo>
                    <a:pt x="780262" y="0"/>
                  </a:lnTo>
                  <a:close/>
                </a:path>
              </a:pathLst>
            </a:custGeom>
            <a:ln w="42037">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2814383" y="2687300"/>
              <a:ext cx="12700" cy="0"/>
            </a:xfrm>
            <a:custGeom>
              <a:avLst/>
              <a:gdLst/>
              <a:ahLst/>
              <a:cxnLst/>
              <a:rect l="l" t="t" r="r" b="b"/>
              <a:pathLst>
                <a:path w="12700">
                  <a:moveTo>
                    <a:pt x="0" y="0"/>
                  </a:moveTo>
                  <a:lnTo>
                    <a:pt x="12484" y="0"/>
                  </a:lnTo>
                </a:path>
              </a:pathLst>
            </a:custGeom>
            <a:ln w="42037">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2148662" y="2687300"/>
              <a:ext cx="12700" cy="0"/>
            </a:xfrm>
            <a:custGeom>
              <a:avLst/>
              <a:gdLst/>
              <a:ahLst/>
              <a:cxnLst/>
              <a:rect l="l" t="t" r="r" b="b"/>
              <a:pathLst>
                <a:path w="12700">
                  <a:moveTo>
                    <a:pt x="0" y="0"/>
                  </a:moveTo>
                  <a:lnTo>
                    <a:pt x="12484" y="0"/>
                  </a:lnTo>
                </a:path>
              </a:pathLst>
            </a:custGeom>
            <a:ln w="42037">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3" cstate="print"/>
            <a:stretch>
              <a:fillRect/>
            </a:stretch>
          </p:blipFill>
          <p:spPr>
            <a:xfrm>
              <a:off x="11392001" y="464458"/>
              <a:ext cx="137820" cy="137820"/>
            </a:xfrm>
            <a:prstGeom prst="rect">
              <a:avLst/>
            </a:prstGeom>
          </p:spPr>
        </p:pic>
        <p:sp>
          <p:nvSpPr>
            <p:cNvPr id="17" name="object 17"/>
            <p:cNvSpPr/>
            <p:nvPr/>
          </p:nvSpPr>
          <p:spPr>
            <a:xfrm>
              <a:off x="2294469" y="4774034"/>
              <a:ext cx="7603490" cy="900430"/>
            </a:xfrm>
            <a:custGeom>
              <a:avLst/>
              <a:gdLst/>
              <a:ahLst/>
              <a:cxnLst/>
              <a:rect l="l" t="t" r="r" b="b"/>
              <a:pathLst>
                <a:path w="7603490" h="900429">
                  <a:moveTo>
                    <a:pt x="7541557" y="862087"/>
                  </a:moveTo>
                  <a:lnTo>
                    <a:pt x="4934438" y="862087"/>
                  </a:lnTo>
                  <a:lnTo>
                    <a:pt x="4986713" y="862255"/>
                  </a:lnTo>
                  <a:lnTo>
                    <a:pt x="5037758" y="862589"/>
                  </a:lnTo>
                  <a:lnTo>
                    <a:pt x="5088934" y="863091"/>
                  </a:lnTo>
                  <a:lnTo>
                    <a:pt x="5088651" y="863091"/>
                  </a:lnTo>
                  <a:lnTo>
                    <a:pt x="5140112" y="863758"/>
                  </a:lnTo>
                  <a:lnTo>
                    <a:pt x="5139892" y="863758"/>
                  </a:lnTo>
                  <a:lnTo>
                    <a:pt x="5191264" y="864593"/>
                  </a:lnTo>
                  <a:lnTo>
                    <a:pt x="5191082" y="864593"/>
                  </a:lnTo>
                  <a:lnTo>
                    <a:pt x="5242377" y="865594"/>
                  </a:lnTo>
                  <a:lnTo>
                    <a:pt x="5242221" y="865594"/>
                  </a:lnTo>
                  <a:lnTo>
                    <a:pt x="5293442" y="866762"/>
                  </a:lnTo>
                  <a:lnTo>
                    <a:pt x="5293305" y="866762"/>
                  </a:lnTo>
                  <a:lnTo>
                    <a:pt x="5446785" y="871281"/>
                  </a:lnTo>
                  <a:lnTo>
                    <a:pt x="5446634" y="871281"/>
                  </a:lnTo>
                  <a:lnTo>
                    <a:pt x="5705713" y="882409"/>
                  </a:lnTo>
                  <a:lnTo>
                    <a:pt x="6792940" y="882409"/>
                  </a:lnTo>
                  <a:lnTo>
                    <a:pt x="6879091" y="884309"/>
                  </a:lnTo>
                  <a:lnTo>
                    <a:pt x="7237195" y="898036"/>
                  </a:lnTo>
                  <a:lnTo>
                    <a:pt x="7340380" y="900046"/>
                  </a:lnTo>
                  <a:lnTo>
                    <a:pt x="7392194" y="900176"/>
                  </a:lnTo>
                  <a:lnTo>
                    <a:pt x="7430856" y="899018"/>
                  </a:lnTo>
                  <a:lnTo>
                    <a:pt x="7499623" y="889093"/>
                  </a:lnTo>
                  <a:lnTo>
                    <a:pt x="7537454" y="873435"/>
                  </a:lnTo>
                  <a:lnTo>
                    <a:pt x="7541194" y="863091"/>
                  </a:lnTo>
                  <a:lnTo>
                    <a:pt x="7541297" y="862806"/>
                  </a:lnTo>
                  <a:lnTo>
                    <a:pt x="7541375" y="862589"/>
                  </a:lnTo>
                  <a:lnTo>
                    <a:pt x="7541496" y="862255"/>
                  </a:lnTo>
                  <a:lnTo>
                    <a:pt x="7541557" y="862087"/>
                  </a:lnTo>
                  <a:close/>
                </a:path>
                <a:path w="7603490" h="900429">
                  <a:moveTo>
                    <a:pt x="7573956" y="847612"/>
                  </a:moveTo>
                  <a:lnTo>
                    <a:pt x="7558057" y="857274"/>
                  </a:lnTo>
                  <a:lnTo>
                    <a:pt x="7537454" y="873435"/>
                  </a:lnTo>
                  <a:lnTo>
                    <a:pt x="7537041" y="874576"/>
                  </a:lnTo>
                  <a:lnTo>
                    <a:pt x="7537154" y="878494"/>
                  </a:lnTo>
                  <a:lnTo>
                    <a:pt x="7537274" y="880834"/>
                  </a:lnTo>
                  <a:lnTo>
                    <a:pt x="7537385" y="882984"/>
                  </a:lnTo>
                  <a:lnTo>
                    <a:pt x="7537503" y="885276"/>
                  </a:lnTo>
                  <a:lnTo>
                    <a:pt x="7544538" y="885131"/>
                  </a:lnTo>
                  <a:lnTo>
                    <a:pt x="7555118" y="877862"/>
                  </a:lnTo>
                  <a:lnTo>
                    <a:pt x="7566298" y="866972"/>
                  </a:lnTo>
                  <a:lnTo>
                    <a:pt x="7575129" y="855964"/>
                  </a:lnTo>
                  <a:lnTo>
                    <a:pt x="7578664" y="848343"/>
                  </a:lnTo>
                  <a:lnTo>
                    <a:pt x="7573956" y="847612"/>
                  </a:lnTo>
                  <a:close/>
                </a:path>
                <a:path w="7603490" h="900429">
                  <a:moveTo>
                    <a:pt x="1370619" y="11662"/>
                  </a:moveTo>
                  <a:lnTo>
                    <a:pt x="405440" y="11662"/>
                  </a:lnTo>
                  <a:lnTo>
                    <a:pt x="356459" y="15993"/>
                  </a:lnTo>
                  <a:lnTo>
                    <a:pt x="310167" y="20903"/>
                  </a:lnTo>
                  <a:lnTo>
                    <a:pt x="264501" y="26627"/>
                  </a:lnTo>
                  <a:lnTo>
                    <a:pt x="219493" y="33215"/>
                  </a:lnTo>
                  <a:lnTo>
                    <a:pt x="175177" y="40716"/>
                  </a:lnTo>
                  <a:lnTo>
                    <a:pt x="112422" y="54016"/>
                  </a:lnTo>
                  <a:lnTo>
                    <a:pt x="65168" y="70122"/>
                  </a:lnTo>
                  <a:lnTo>
                    <a:pt x="31904" y="88749"/>
                  </a:lnTo>
                  <a:lnTo>
                    <a:pt x="4931" y="120808"/>
                  </a:lnTo>
                  <a:lnTo>
                    <a:pt x="0" y="144549"/>
                  </a:lnTo>
                  <a:lnTo>
                    <a:pt x="870" y="157036"/>
                  </a:lnTo>
                  <a:lnTo>
                    <a:pt x="7485" y="182595"/>
                  </a:lnTo>
                  <a:lnTo>
                    <a:pt x="14284" y="222751"/>
                  </a:lnTo>
                  <a:lnTo>
                    <a:pt x="21244" y="274256"/>
                  </a:lnTo>
                  <a:lnTo>
                    <a:pt x="28342" y="333865"/>
                  </a:lnTo>
                  <a:lnTo>
                    <a:pt x="35553" y="398331"/>
                  </a:lnTo>
                  <a:lnTo>
                    <a:pt x="42854" y="464409"/>
                  </a:lnTo>
                  <a:lnTo>
                    <a:pt x="50222" y="528851"/>
                  </a:lnTo>
                  <a:lnTo>
                    <a:pt x="57633" y="588412"/>
                  </a:lnTo>
                  <a:lnTo>
                    <a:pt x="65064" y="639845"/>
                  </a:lnTo>
                  <a:lnTo>
                    <a:pt x="72490" y="679905"/>
                  </a:lnTo>
                  <a:lnTo>
                    <a:pt x="86859" y="717958"/>
                  </a:lnTo>
                  <a:lnTo>
                    <a:pt x="93832" y="726951"/>
                  </a:lnTo>
                  <a:lnTo>
                    <a:pt x="100022" y="736006"/>
                  </a:lnTo>
                  <a:lnTo>
                    <a:pt x="104642" y="748805"/>
                  </a:lnTo>
                  <a:lnTo>
                    <a:pt x="111474" y="769946"/>
                  </a:lnTo>
                  <a:lnTo>
                    <a:pt x="122157" y="788922"/>
                  </a:lnTo>
                  <a:lnTo>
                    <a:pt x="156247" y="820768"/>
                  </a:lnTo>
                  <a:lnTo>
                    <a:pt x="209261" y="845133"/>
                  </a:lnTo>
                  <a:lnTo>
                    <a:pt x="283550" y="862806"/>
                  </a:lnTo>
                  <a:lnTo>
                    <a:pt x="329406" y="869380"/>
                  </a:lnTo>
                  <a:lnTo>
                    <a:pt x="381461" y="874576"/>
                  </a:lnTo>
                  <a:lnTo>
                    <a:pt x="440010" y="878494"/>
                  </a:lnTo>
                  <a:lnTo>
                    <a:pt x="505345" y="881232"/>
                  </a:lnTo>
                  <a:lnTo>
                    <a:pt x="581906" y="882984"/>
                  </a:lnTo>
                  <a:lnTo>
                    <a:pt x="657551" y="883563"/>
                  </a:lnTo>
                  <a:lnTo>
                    <a:pt x="1366812" y="882409"/>
                  </a:lnTo>
                  <a:lnTo>
                    <a:pt x="1532022" y="877862"/>
                  </a:lnTo>
                  <a:lnTo>
                    <a:pt x="1531740" y="877862"/>
                  </a:lnTo>
                  <a:lnTo>
                    <a:pt x="1687063" y="874576"/>
                  </a:lnTo>
                  <a:lnTo>
                    <a:pt x="1686801" y="874576"/>
                  </a:lnTo>
                  <a:lnTo>
                    <a:pt x="2047441" y="870733"/>
                  </a:lnTo>
                  <a:lnTo>
                    <a:pt x="4385228" y="870733"/>
                  </a:lnTo>
                  <a:lnTo>
                    <a:pt x="4677095" y="863758"/>
                  </a:lnTo>
                  <a:lnTo>
                    <a:pt x="7541557" y="862087"/>
                  </a:lnTo>
                  <a:lnTo>
                    <a:pt x="7545864" y="850176"/>
                  </a:lnTo>
                  <a:lnTo>
                    <a:pt x="7549000" y="837258"/>
                  </a:lnTo>
                  <a:lnTo>
                    <a:pt x="7552344" y="824336"/>
                  </a:lnTo>
                  <a:lnTo>
                    <a:pt x="7555854" y="811412"/>
                  </a:lnTo>
                  <a:lnTo>
                    <a:pt x="7559491" y="798487"/>
                  </a:lnTo>
                  <a:lnTo>
                    <a:pt x="7568048" y="769222"/>
                  </a:lnTo>
                  <a:lnTo>
                    <a:pt x="7576577" y="740486"/>
                  </a:lnTo>
                  <a:lnTo>
                    <a:pt x="7584628" y="712226"/>
                  </a:lnTo>
                  <a:lnTo>
                    <a:pt x="7596312" y="657172"/>
                  </a:lnTo>
                  <a:lnTo>
                    <a:pt x="7602173" y="572813"/>
                  </a:lnTo>
                  <a:lnTo>
                    <a:pt x="7603061" y="519559"/>
                  </a:lnTo>
                  <a:lnTo>
                    <a:pt x="7602352" y="464409"/>
                  </a:lnTo>
                  <a:lnTo>
                    <a:pt x="7599729" y="400622"/>
                  </a:lnTo>
                  <a:lnTo>
                    <a:pt x="7595100" y="338824"/>
                  </a:lnTo>
                  <a:lnTo>
                    <a:pt x="7588223" y="278067"/>
                  </a:lnTo>
                  <a:lnTo>
                    <a:pt x="7578894" y="220291"/>
                  </a:lnTo>
                  <a:lnTo>
                    <a:pt x="7566907" y="167442"/>
                  </a:lnTo>
                  <a:lnTo>
                    <a:pt x="7552058" y="121463"/>
                  </a:lnTo>
                  <a:lnTo>
                    <a:pt x="7534144" y="84296"/>
                  </a:lnTo>
                  <a:lnTo>
                    <a:pt x="7485191" y="40258"/>
                  </a:lnTo>
                  <a:lnTo>
                    <a:pt x="7408255" y="17722"/>
                  </a:lnTo>
                  <a:lnTo>
                    <a:pt x="7368970" y="12661"/>
                  </a:lnTo>
                  <a:lnTo>
                    <a:pt x="6970635" y="12661"/>
                  </a:lnTo>
                  <a:lnTo>
                    <a:pt x="6956505" y="12506"/>
                  </a:lnTo>
                  <a:lnTo>
                    <a:pt x="1466335" y="12506"/>
                  </a:lnTo>
                  <a:lnTo>
                    <a:pt x="1370619" y="11662"/>
                  </a:lnTo>
                  <a:close/>
                </a:path>
                <a:path w="7603490" h="900429">
                  <a:moveTo>
                    <a:pt x="4385228" y="870733"/>
                  </a:moveTo>
                  <a:lnTo>
                    <a:pt x="2204671" y="870733"/>
                  </a:lnTo>
                  <a:lnTo>
                    <a:pt x="2258421" y="870953"/>
                  </a:lnTo>
                  <a:lnTo>
                    <a:pt x="2309150" y="871281"/>
                  </a:lnTo>
                  <a:lnTo>
                    <a:pt x="2360157" y="871717"/>
                  </a:lnTo>
                  <a:lnTo>
                    <a:pt x="2358971" y="871717"/>
                  </a:lnTo>
                  <a:lnTo>
                    <a:pt x="2411300" y="872260"/>
                  </a:lnTo>
                  <a:lnTo>
                    <a:pt x="2410323" y="872260"/>
                  </a:lnTo>
                  <a:lnTo>
                    <a:pt x="2462537" y="872911"/>
                  </a:lnTo>
                  <a:lnTo>
                    <a:pt x="2461700" y="872911"/>
                  </a:lnTo>
                  <a:lnTo>
                    <a:pt x="2513851" y="873669"/>
                  </a:lnTo>
                  <a:lnTo>
                    <a:pt x="2513114" y="873669"/>
                  </a:lnTo>
                  <a:lnTo>
                    <a:pt x="2567664" y="874576"/>
                  </a:lnTo>
                  <a:lnTo>
                    <a:pt x="2566732" y="874576"/>
                  </a:lnTo>
                  <a:lnTo>
                    <a:pt x="2616698" y="875510"/>
                  </a:lnTo>
                  <a:lnTo>
                    <a:pt x="2616091" y="875510"/>
                  </a:lnTo>
                  <a:lnTo>
                    <a:pt x="2848550" y="881232"/>
                  </a:lnTo>
                  <a:lnTo>
                    <a:pt x="3037774" y="882409"/>
                  </a:lnTo>
                  <a:lnTo>
                    <a:pt x="4106465" y="882409"/>
                  </a:lnTo>
                  <a:lnTo>
                    <a:pt x="4385228" y="870733"/>
                  </a:lnTo>
                  <a:close/>
                </a:path>
                <a:path w="7603490" h="900429">
                  <a:moveTo>
                    <a:pt x="7255248" y="7076"/>
                  </a:moveTo>
                  <a:lnTo>
                    <a:pt x="7198458" y="7397"/>
                  </a:lnTo>
                  <a:lnTo>
                    <a:pt x="7034587" y="11662"/>
                  </a:lnTo>
                  <a:lnTo>
                    <a:pt x="7042892" y="11662"/>
                  </a:lnTo>
                  <a:lnTo>
                    <a:pt x="6970635" y="12661"/>
                  </a:lnTo>
                  <a:lnTo>
                    <a:pt x="7368970" y="12661"/>
                  </a:lnTo>
                  <a:lnTo>
                    <a:pt x="7361207" y="11662"/>
                  </a:lnTo>
                  <a:lnTo>
                    <a:pt x="7312940" y="8507"/>
                  </a:lnTo>
                  <a:lnTo>
                    <a:pt x="7318819" y="8507"/>
                  </a:lnTo>
                  <a:lnTo>
                    <a:pt x="7255248" y="7076"/>
                  </a:lnTo>
                  <a:close/>
                </a:path>
                <a:path w="7603490" h="900429">
                  <a:moveTo>
                    <a:pt x="6927077" y="12182"/>
                  </a:moveTo>
                  <a:lnTo>
                    <a:pt x="1557654" y="12182"/>
                  </a:lnTo>
                  <a:lnTo>
                    <a:pt x="1516156" y="12506"/>
                  </a:lnTo>
                  <a:lnTo>
                    <a:pt x="6956505" y="12506"/>
                  </a:lnTo>
                  <a:lnTo>
                    <a:pt x="6927077" y="12182"/>
                  </a:lnTo>
                  <a:close/>
                </a:path>
                <a:path w="7603490" h="900429">
                  <a:moveTo>
                    <a:pt x="5065053" y="2319"/>
                  </a:moveTo>
                  <a:lnTo>
                    <a:pt x="4538289" y="2319"/>
                  </a:lnTo>
                  <a:lnTo>
                    <a:pt x="4291036" y="5736"/>
                  </a:lnTo>
                  <a:lnTo>
                    <a:pt x="4291520" y="5736"/>
                  </a:lnTo>
                  <a:lnTo>
                    <a:pt x="4140763" y="9121"/>
                  </a:lnTo>
                  <a:lnTo>
                    <a:pt x="4141110" y="9121"/>
                  </a:lnTo>
                  <a:lnTo>
                    <a:pt x="4051381" y="11662"/>
                  </a:lnTo>
                  <a:lnTo>
                    <a:pt x="3874755" y="12182"/>
                  </a:lnTo>
                  <a:lnTo>
                    <a:pt x="5724405" y="12182"/>
                  </a:lnTo>
                  <a:lnTo>
                    <a:pt x="5533219" y="8507"/>
                  </a:lnTo>
                  <a:lnTo>
                    <a:pt x="5534052" y="8507"/>
                  </a:lnTo>
                  <a:lnTo>
                    <a:pt x="5469105" y="7397"/>
                  </a:lnTo>
                  <a:lnTo>
                    <a:pt x="5469301" y="7397"/>
                  </a:lnTo>
                  <a:lnTo>
                    <a:pt x="5170232" y="3289"/>
                  </a:lnTo>
                  <a:lnTo>
                    <a:pt x="5171604" y="3289"/>
                  </a:lnTo>
                  <a:lnTo>
                    <a:pt x="5111593" y="2707"/>
                  </a:lnTo>
                  <a:lnTo>
                    <a:pt x="5065053" y="2319"/>
                  </a:lnTo>
                  <a:close/>
                </a:path>
                <a:path w="7603490" h="900429">
                  <a:moveTo>
                    <a:pt x="745352" y="0"/>
                  </a:moveTo>
                  <a:lnTo>
                    <a:pt x="695244" y="202"/>
                  </a:lnTo>
                  <a:lnTo>
                    <a:pt x="596110" y="1898"/>
                  </a:lnTo>
                  <a:lnTo>
                    <a:pt x="547221" y="3489"/>
                  </a:lnTo>
                  <a:lnTo>
                    <a:pt x="496720" y="5736"/>
                  </a:lnTo>
                  <a:lnTo>
                    <a:pt x="497187" y="5736"/>
                  </a:lnTo>
                  <a:lnTo>
                    <a:pt x="449182" y="8507"/>
                  </a:lnTo>
                  <a:lnTo>
                    <a:pt x="449506" y="8507"/>
                  </a:lnTo>
                  <a:lnTo>
                    <a:pt x="405907" y="11662"/>
                  </a:lnTo>
                  <a:lnTo>
                    <a:pt x="1368447" y="11662"/>
                  </a:lnTo>
                  <a:lnTo>
                    <a:pt x="1161541" y="7397"/>
                  </a:lnTo>
                  <a:lnTo>
                    <a:pt x="1055947" y="4762"/>
                  </a:lnTo>
                  <a:lnTo>
                    <a:pt x="1056169" y="4762"/>
                  </a:lnTo>
                  <a:lnTo>
                    <a:pt x="1002592" y="3489"/>
                  </a:lnTo>
                  <a:lnTo>
                    <a:pt x="1002830" y="3489"/>
                  </a:lnTo>
                  <a:lnTo>
                    <a:pt x="899128" y="1400"/>
                  </a:lnTo>
                  <a:lnTo>
                    <a:pt x="899585" y="1400"/>
                  </a:lnTo>
                  <a:lnTo>
                    <a:pt x="800302" y="202"/>
                  </a:lnTo>
                  <a:lnTo>
                    <a:pt x="809028" y="202"/>
                  </a:lnTo>
                  <a:lnTo>
                    <a:pt x="745352" y="0"/>
                  </a:lnTo>
                  <a:close/>
                </a:path>
                <a:path w="7603490" h="900429">
                  <a:moveTo>
                    <a:pt x="4904312" y="1400"/>
                  </a:moveTo>
                  <a:lnTo>
                    <a:pt x="4687463" y="1400"/>
                  </a:lnTo>
                  <a:lnTo>
                    <a:pt x="4633662" y="1612"/>
                  </a:lnTo>
                  <a:lnTo>
                    <a:pt x="4588813" y="1898"/>
                  </a:lnTo>
                  <a:lnTo>
                    <a:pt x="4535798" y="2319"/>
                  </a:lnTo>
                  <a:lnTo>
                    <a:pt x="5066518" y="2319"/>
                  </a:lnTo>
                  <a:lnTo>
                    <a:pt x="4904312" y="1400"/>
                  </a:lnTo>
                  <a:close/>
                </a:path>
              </a:pathLst>
            </a:custGeom>
            <a:solidFill>
              <a:srgbClr val="134E29"/>
            </a:solidFill>
          </p:spPr>
          <p:txBody>
            <a:bodyPr wrap="square" lIns="0" tIns="0" rIns="0" bIns="0" rtlCol="0"/>
            <a:lstStyle/>
            <a:p>
              <a:endParaRPr>
                <a:latin typeface="Grammarsaurus" pitchFamily="2" charset="0"/>
              </a:endParaRPr>
            </a:p>
          </p:txBody>
        </p:sp>
        <p:sp>
          <p:nvSpPr>
            <p:cNvPr id="18" name="object 18"/>
            <p:cNvSpPr/>
            <p:nvPr/>
          </p:nvSpPr>
          <p:spPr>
            <a:xfrm>
              <a:off x="5412905" y="5454599"/>
              <a:ext cx="1581150" cy="476884"/>
            </a:xfrm>
            <a:custGeom>
              <a:avLst/>
              <a:gdLst/>
              <a:ahLst/>
              <a:cxnLst/>
              <a:rect l="l" t="t" r="r" b="b"/>
              <a:pathLst>
                <a:path w="1581150" h="476885">
                  <a:moveTo>
                    <a:pt x="169202" y="0"/>
                  </a:moveTo>
                  <a:lnTo>
                    <a:pt x="129057" y="1358"/>
                  </a:lnTo>
                  <a:lnTo>
                    <a:pt x="127406" y="37719"/>
                  </a:lnTo>
                  <a:lnTo>
                    <a:pt x="117576" y="73990"/>
                  </a:lnTo>
                  <a:lnTo>
                    <a:pt x="101688" y="110159"/>
                  </a:lnTo>
                  <a:lnTo>
                    <a:pt x="81927" y="146253"/>
                  </a:lnTo>
                  <a:lnTo>
                    <a:pt x="60413" y="182257"/>
                  </a:lnTo>
                  <a:lnTo>
                    <a:pt x="39319" y="218173"/>
                  </a:lnTo>
                  <a:lnTo>
                    <a:pt x="20789" y="254012"/>
                  </a:lnTo>
                  <a:lnTo>
                    <a:pt x="6959" y="289788"/>
                  </a:lnTo>
                  <a:lnTo>
                    <a:pt x="0" y="325475"/>
                  </a:lnTo>
                  <a:lnTo>
                    <a:pt x="2057" y="361111"/>
                  </a:lnTo>
                  <a:lnTo>
                    <a:pt x="15265" y="396671"/>
                  </a:lnTo>
                  <a:lnTo>
                    <a:pt x="41795" y="432168"/>
                  </a:lnTo>
                  <a:lnTo>
                    <a:pt x="19989" y="397078"/>
                  </a:lnTo>
                  <a:lnTo>
                    <a:pt x="9867" y="362915"/>
                  </a:lnTo>
                  <a:lnTo>
                    <a:pt x="17653" y="296735"/>
                  </a:lnTo>
                  <a:lnTo>
                    <a:pt x="51181" y="232232"/>
                  </a:lnTo>
                  <a:lnTo>
                    <a:pt x="73228" y="200190"/>
                  </a:lnTo>
                  <a:lnTo>
                    <a:pt x="96456" y="168059"/>
                  </a:lnTo>
                  <a:lnTo>
                    <a:pt x="119126" y="135661"/>
                  </a:lnTo>
                  <a:lnTo>
                    <a:pt x="139484" y="102819"/>
                  </a:lnTo>
                  <a:lnTo>
                    <a:pt x="155778" y="69380"/>
                  </a:lnTo>
                  <a:lnTo>
                    <a:pt x="166268" y="35166"/>
                  </a:lnTo>
                  <a:lnTo>
                    <a:pt x="169202" y="0"/>
                  </a:lnTo>
                  <a:close/>
                </a:path>
                <a:path w="1581150" h="476885">
                  <a:moveTo>
                    <a:pt x="1580578" y="325259"/>
                  </a:moveTo>
                  <a:lnTo>
                    <a:pt x="1570799" y="280327"/>
                  </a:lnTo>
                  <a:lnTo>
                    <a:pt x="1548676" y="241642"/>
                  </a:lnTo>
                  <a:lnTo>
                    <a:pt x="1521917" y="205524"/>
                  </a:lnTo>
                  <a:lnTo>
                    <a:pt x="1500822" y="169875"/>
                  </a:lnTo>
                  <a:lnTo>
                    <a:pt x="1495679" y="132549"/>
                  </a:lnTo>
                  <a:lnTo>
                    <a:pt x="1516799" y="91440"/>
                  </a:lnTo>
                  <a:lnTo>
                    <a:pt x="1481823" y="74904"/>
                  </a:lnTo>
                  <a:lnTo>
                    <a:pt x="1474089" y="88684"/>
                  </a:lnTo>
                  <a:lnTo>
                    <a:pt x="1467739" y="103162"/>
                  </a:lnTo>
                  <a:lnTo>
                    <a:pt x="1463167" y="118275"/>
                  </a:lnTo>
                  <a:lnTo>
                    <a:pt x="1460728" y="133985"/>
                  </a:lnTo>
                  <a:lnTo>
                    <a:pt x="1468932" y="177038"/>
                  </a:lnTo>
                  <a:lnTo>
                    <a:pt x="1495501" y="214706"/>
                  </a:lnTo>
                  <a:lnTo>
                    <a:pt x="1527492" y="249999"/>
                  </a:lnTo>
                  <a:lnTo>
                    <a:pt x="1551965" y="285965"/>
                  </a:lnTo>
                  <a:lnTo>
                    <a:pt x="1564741" y="327621"/>
                  </a:lnTo>
                  <a:lnTo>
                    <a:pt x="1563547" y="370738"/>
                  </a:lnTo>
                  <a:lnTo>
                    <a:pt x="1548942" y="412076"/>
                  </a:lnTo>
                  <a:lnTo>
                    <a:pt x="1521447" y="448411"/>
                  </a:lnTo>
                  <a:lnTo>
                    <a:pt x="1481645" y="476504"/>
                  </a:lnTo>
                  <a:lnTo>
                    <a:pt x="1525447" y="449732"/>
                  </a:lnTo>
                  <a:lnTo>
                    <a:pt x="1557083" y="413359"/>
                  </a:lnTo>
                  <a:lnTo>
                    <a:pt x="1575739" y="370738"/>
                  </a:lnTo>
                  <a:lnTo>
                    <a:pt x="1580578" y="325259"/>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4" cstate="print"/>
            <a:stretch>
              <a:fillRect/>
            </a:stretch>
          </p:blipFill>
          <p:spPr>
            <a:xfrm>
              <a:off x="5802770" y="5569268"/>
              <a:ext cx="81079" cy="218389"/>
            </a:xfrm>
            <a:prstGeom prst="rect">
              <a:avLst/>
            </a:prstGeom>
          </p:spPr>
        </p:pic>
        <p:pic>
          <p:nvPicPr>
            <p:cNvPr id="20" name="object 20"/>
            <p:cNvPicPr/>
            <p:nvPr/>
          </p:nvPicPr>
          <p:blipFill>
            <a:blip r:embed="rId5" cstate="print"/>
            <a:stretch>
              <a:fillRect/>
            </a:stretch>
          </p:blipFill>
          <p:spPr>
            <a:xfrm>
              <a:off x="6506605" y="5554960"/>
              <a:ext cx="81083" cy="218389"/>
            </a:xfrm>
            <a:prstGeom prst="rect">
              <a:avLst/>
            </a:prstGeom>
          </p:spPr>
        </p:pic>
        <p:sp>
          <p:nvSpPr>
            <p:cNvPr id="21" name="object 21"/>
            <p:cNvSpPr/>
            <p:nvPr/>
          </p:nvSpPr>
          <p:spPr>
            <a:xfrm>
              <a:off x="5113102" y="5460270"/>
              <a:ext cx="345440" cy="488315"/>
            </a:xfrm>
            <a:custGeom>
              <a:avLst/>
              <a:gdLst/>
              <a:ahLst/>
              <a:cxnLst/>
              <a:rect l="l" t="t" r="r" b="b"/>
              <a:pathLst>
                <a:path w="345439" h="488314">
                  <a:moveTo>
                    <a:pt x="345376" y="0"/>
                  </a:moveTo>
                  <a:lnTo>
                    <a:pt x="306184" y="7404"/>
                  </a:lnTo>
                  <a:lnTo>
                    <a:pt x="308498" y="22116"/>
                  </a:lnTo>
                  <a:lnTo>
                    <a:pt x="306666" y="37476"/>
                  </a:lnTo>
                  <a:lnTo>
                    <a:pt x="264635" y="95228"/>
                  </a:lnTo>
                  <a:lnTo>
                    <a:pt x="229735" y="117859"/>
                  </a:lnTo>
                  <a:lnTo>
                    <a:pt x="193375" y="140008"/>
                  </a:lnTo>
                  <a:lnTo>
                    <a:pt x="161302" y="166141"/>
                  </a:lnTo>
                  <a:lnTo>
                    <a:pt x="134485" y="198801"/>
                  </a:lnTo>
                  <a:lnTo>
                    <a:pt x="115315" y="234632"/>
                  </a:lnTo>
                  <a:lnTo>
                    <a:pt x="102004" y="279500"/>
                  </a:lnTo>
                  <a:lnTo>
                    <a:pt x="99103" y="325075"/>
                  </a:lnTo>
                  <a:lnTo>
                    <a:pt x="98816" y="370471"/>
                  </a:lnTo>
                  <a:lnTo>
                    <a:pt x="93348" y="414799"/>
                  </a:lnTo>
                  <a:lnTo>
                    <a:pt x="74904" y="457174"/>
                  </a:lnTo>
                  <a:lnTo>
                    <a:pt x="61175" y="471413"/>
                  </a:lnTo>
                  <a:lnTo>
                    <a:pt x="42986" y="482206"/>
                  </a:lnTo>
                  <a:lnTo>
                    <a:pt x="22030" y="487246"/>
                  </a:lnTo>
                  <a:lnTo>
                    <a:pt x="0" y="484225"/>
                  </a:lnTo>
                  <a:lnTo>
                    <a:pt x="22099" y="488300"/>
                  </a:lnTo>
                  <a:lnTo>
                    <a:pt x="63711" y="473756"/>
                  </a:lnTo>
                  <a:lnTo>
                    <a:pt x="90487" y="442705"/>
                  </a:lnTo>
                  <a:lnTo>
                    <a:pt x="104166" y="406038"/>
                  </a:lnTo>
                  <a:lnTo>
                    <a:pt x="111176" y="342151"/>
                  </a:lnTo>
                  <a:lnTo>
                    <a:pt x="116826" y="297843"/>
                  </a:lnTo>
                  <a:lnTo>
                    <a:pt x="128005" y="255315"/>
                  </a:lnTo>
                  <a:lnTo>
                    <a:pt x="147993" y="215685"/>
                  </a:lnTo>
                  <a:lnTo>
                    <a:pt x="180073" y="180073"/>
                  </a:lnTo>
                  <a:lnTo>
                    <a:pt x="216192" y="155789"/>
                  </a:lnTo>
                  <a:lnTo>
                    <a:pt x="255952" y="132814"/>
                  </a:lnTo>
                  <a:lnTo>
                    <a:pt x="294052" y="108448"/>
                  </a:lnTo>
                  <a:lnTo>
                    <a:pt x="325191" y="79990"/>
                  </a:lnTo>
                  <a:lnTo>
                    <a:pt x="344066" y="44741"/>
                  </a:lnTo>
                  <a:lnTo>
                    <a:pt x="345376"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6" cstate="print"/>
            <a:stretch>
              <a:fillRect/>
            </a:stretch>
          </p:blipFill>
          <p:spPr>
            <a:xfrm>
              <a:off x="5224551" y="5711546"/>
              <a:ext cx="125933" cy="210858"/>
            </a:xfrm>
            <a:prstGeom prst="rect">
              <a:avLst/>
            </a:prstGeom>
          </p:spPr>
        </p:pic>
        <p:sp>
          <p:nvSpPr>
            <p:cNvPr id="23" name="object 23"/>
            <p:cNvSpPr/>
            <p:nvPr/>
          </p:nvSpPr>
          <p:spPr>
            <a:xfrm>
              <a:off x="5079339" y="5560821"/>
              <a:ext cx="1833245" cy="579755"/>
            </a:xfrm>
            <a:custGeom>
              <a:avLst/>
              <a:gdLst/>
              <a:ahLst/>
              <a:cxnLst/>
              <a:rect l="l" t="t" r="r" b="b"/>
              <a:pathLst>
                <a:path w="1833245" h="579754">
                  <a:moveTo>
                    <a:pt x="143065" y="213588"/>
                  </a:moveTo>
                  <a:lnTo>
                    <a:pt x="97599" y="215163"/>
                  </a:lnTo>
                  <a:lnTo>
                    <a:pt x="57264" y="228092"/>
                  </a:lnTo>
                  <a:lnTo>
                    <a:pt x="24053" y="249491"/>
                  </a:lnTo>
                  <a:lnTo>
                    <a:pt x="0" y="276466"/>
                  </a:lnTo>
                  <a:lnTo>
                    <a:pt x="30391" y="255968"/>
                  </a:lnTo>
                  <a:lnTo>
                    <a:pt x="65011" y="243649"/>
                  </a:lnTo>
                  <a:lnTo>
                    <a:pt x="100533" y="240182"/>
                  </a:lnTo>
                  <a:lnTo>
                    <a:pt x="133616" y="246240"/>
                  </a:lnTo>
                  <a:lnTo>
                    <a:pt x="143065" y="213588"/>
                  </a:lnTo>
                  <a:close/>
                </a:path>
                <a:path w="1833245" h="579754">
                  <a:moveTo>
                    <a:pt x="753376" y="556577"/>
                  </a:moveTo>
                  <a:lnTo>
                    <a:pt x="706310" y="538365"/>
                  </a:lnTo>
                  <a:lnTo>
                    <a:pt x="676071" y="511302"/>
                  </a:lnTo>
                  <a:lnTo>
                    <a:pt x="651852" y="438556"/>
                  </a:lnTo>
                  <a:lnTo>
                    <a:pt x="650811" y="396849"/>
                  </a:lnTo>
                  <a:lnTo>
                    <a:pt x="652411" y="354253"/>
                  </a:lnTo>
                  <a:lnTo>
                    <a:pt x="653122" y="312724"/>
                  </a:lnTo>
                  <a:lnTo>
                    <a:pt x="649401" y="274281"/>
                  </a:lnTo>
                  <a:lnTo>
                    <a:pt x="634720" y="233705"/>
                  </a:lnTo>
                  <a:lnTo>
                    <a:pt x="610895" y="196977"/>
                  </a:lnTo>
                  <a:lnTo>
                    <a:pt x="581748" y="163283"/>
                  </a:lnTo>
                  <a:lnTo>
                    <a:pt x="551154" y="131813"/>
                  </a:lnTo>
                  <a:lnTo>
                    <a:pt x="521462" y="100761"/>
                  </a:lnTo>
                  <a:lnTo>
                    <a:pt x="495579" y="68592"/>
                  </a:lnTo>
                  <a:lnTo>
                    <a:pt x="477075" y="35077"/>
                  </a:lnTo>
                  <a:lnTo>
                    <a:pt x="469519" y="0"/>
                  </a:lnTo>
                  <a:lnTo>
                    <a:pt x="429399" y="1854"/>
                  </a:lnTo>
                  <a:lnTo>
                    <a:pt x="440994" y="43751"/>
                  </a:lnTo>
                  <a:lnTo>
                    <a:pt x="462610" y="80352"/>
                  </a:lnTo>
                  <a:lnTo>
                    <a:pt x="491159" y="113220"/>
                  </a:lnTo>
                  <a:lnTo>
                    <a:pt x="523544" y="143979"/>
                  </a:lnTo>
                  <a:lnTo>
                    <a:pt x="556679" y="174218"/>
                  </a:lnTo>
                  <a:lnTo>
                    <a:pt x="587476" y="205511"/>
                  </a:lnTo>
                  <a:lnTo>
                    <a:pt x="611555" y="237731"/>
                  </a:lnTo>
                  <a:lnTo>
                    <a:pt x="599960" y="239903"/>
                  </a:lnTo>
                  <a:lnTo>
                    <a:pt x="572909" y="245884"/>
                  </a:lnTo>
                  <a:lnTo>
                    <a:pt x="519925" y="264528"/>
                  </a:lnTo>
                  <a:lnTo>
                    <a:pt x="475640" y="296913"/>
                  </a:lnTo>
                  <a:lnTo>
                    <a:pt x="453491" y="342328"/>
                  </a:lnTo>
                  <a:lnTo>
                    <a:pt x="449948" y="387502"/>
                  </a:lnTo>
                  <a:lnTo>
                    <a:pt x="445135" y="408127"/>
                  </a:lnTo>
                  <a:lnTo>
                    <a:pt x="416852" y="443293"/>
                  </a:lnTo>
                  <a:lnTo>
                    <a:pt x="371043" y="463918"/>
                  </a:lnTo>
                  <a:lnTo>
                    <a:pt x="344589" y="466407"/>
                  </a:lnTo>
                  <a:lnTo>
                    <a:pt x="371551" y="465975"/>
                  </a:lnTo>
                  <a:lnTo>
                    <a:pt x="421614" y="448170"/>
                  </a:lnTo>
                  <a:lnTo>
                    <a:pt x="456844" y="411937"/>
                  </a:lnTo>
                  <a:lnTo>
                    <a:pt x="473278" y="345287"/>
                  </a:lnTo>
                  <a:lnTo>
                    <a:pt x="496189" y="308889"/>
                  </a:lnTo>
                  <a:lnTo>
                    <a:pt x="535330" y="286435"/>
                  </a:lnTo>
                  <a:lnTo>
                    <a:pt x="583412" y="274091"/>
                  </a:lnTo>
                  <a:lnTo>
                    <a:pt x="625868" y="268947"/>
                  </a:lnTo>
                  <a:lnTo>
                    <a:pt x="629716" y="277647"/>
                  </a:lnTo>
                  <a:lnTo>
                    <a:pt x="636828" y="324294"/>
                  </a:lnTo>
                  <a:lnTo>
                    <a:pt x="637451" y="373253"/>
                  </a:lnTo>
                  <a:lnTo>
                    <a:pt x="638898" y="422554"/>
                  </a:lnTo>
                  <a:lnTo>
                    <a:pt x="648487" y="470141"/>
                  </a:lnTo>
                  <a:lnTo>
                    <a:pt x="673531" y="514032"/>
                  </a:lnTo>
                  <a:lnTo>
                    <a:pt x="708342" y="542505"/>
                  </a:lnTo>
                  <a:lnTo>
                    <a:pt x="729856" y="551840"/>
                  </a:lnTo>
                  <a:lnTo>
                    <a:pt x="753376" y="556577"/>
                  </a:lnTo>
                  <a:close/>
                </a:path>
                <a:path w="1833245" h="579754">
                  <a:moveTo>
                    <a:pt x="1602981" y="236448"/>
                  </a:moveTo>
                  <a:lnTo>
                    <a:pt x="1572514" y="233591"/>
                  </a:lnTo>
                  <a:lnTo>
                    <a:pt x="1542097" y="234213"/>
                  </a:lnTo>
                  <a:lnTo>
                    <a:pt x="1512544" y="238175"/>
                  </a:lnTo>
                  <a:lnTo>
                    <a:pt x="1484706" y="245364"/>
                  </a:lnTo>
                  <a:lnTo>
                    <a:pt x="1458341" y="253631"/>
                  </a:lnTo>
                  <a:lnTo>
                    <a:pt x="1431759" y="261099"/>
                  </a:lnTo>
                  <a:lnTo>
                    <a:pt x="1404975" y="264210"/>
                  </a:lnTo>
                  <a:lnTo>
                    <a:pt x="1377988" y="259372"/>
                  </a:lnTo>
                  <a:lnTo>
                    <a:pt x="1418234" y="268795"/>
                  </a:lnTo>
                  <a:lnTo>
                    <a:pt x="1461020" y="266776"/>
                  </a:lnTo>
                  <a:lnTo>
                    <a:pt x="1505153" y="261010"/>
                  </a:lnTo>
                  <a:lnTo>
                    <a:pt x="1549412" y="259156"/>
                  </a:lnTo>
                  <a:lnTo>
                    <a:pt x="1592605" y="268909"/>
                  </a:lnTo>
                  <a:lnTo>
                    <a:pt x="1602981" y="236448"/>
                  </a:lnTo>
                  <a:close/>
                </a:path>
                <a:path w="1833245" h="579754">
                  <a:moveTo>
                    <a:pt x="1832762" y="104419"/>
                  </a:moveTo>
                  <a:lnTo>
                    <a:pt x="1818716" y="72948"/>
                  </a:lnTo>
                  <a:lnTo>
                    <a:pt x="1768678" y="90690"/>
                  </a:lnTo>
                  <a:lnTo>
                    <a:pt x="1718919" y="112750"/>
                  </a:lnTo>
                  <a:lnTo>
                    <a:pt x="1673301" y="140233"/>
                  </a:lnTo>
                  <a:lnTo>
                    <a:pt x="1635709" y="174218"/>
                  </a:lnTo>
                  <a:lnTo>
                    <a:pt x="1609979" y="215747"/>
                  </a:lnTo>
                  <a:lnTo>
                    <a:pt x="1596923" y="258813"/>
                  </a:lnTo>
                  <a:lnTo>
                    <a:pt x="1586458" y="302310"/>
                  </a:lnTo>
                  <a:lnTo>
                    <a:pt x="1573999" y="344893"/>
                  </a:lnTo>
                  <a:lnTo>
                    <a:pt x="1554924" y="385241"/>
                  </a:lnTo>
                  <a:lnTo>
                    <a:pt x="1524647" y="422046"/>
                  </a:lnTo>
                  <a:lnTo>
                    <a:pt x="1494599" y="448437"/>
                  </a:lnTo>
                  <a:lnTo>
                    <a:pt x="1459712" y="470535"/>
                  </a:lnTo>
                  <a:lnTo>
                    <a:pt x="1420736" y="487375"/>
                  </a:lnTo>
                  <a:lnTo>
                    <a:pt x="1378458" y="498030"/>
                  </a:lnTo>
                  <a:lnTo>
                    <a:pt x="1421625" y="489343"/>
                  </a:lnTo>
                  <a:lnTo>
                    <a:pt x="1462265" y="474141"/>
                  </a:lnTo>
                  <a:lnTo>
                    <a:pt x="1499463" y="453250"/>
                  </a:lnTo>
                  <a:lnTo>
                    <a:pt x="1532242" y="427545"/>
                  </a:lnTo>
                  <a:lnTo>
                    <a:pt x="1560195" y="397916"/>
                  </a:lnTo>
                  <a:lnTo>
                    <a:pt x="1582102" y="364731"/>
                  </a:lnTo>
                  <a:lnTo>
                    <a:pt x="1595399" y="335762"/>
                  </a:lnTo>
                  <a:lnTo>
                    <a:pt x="1645945" y="356158"/>
                  </a:lnTo>
                  <a:lnTo>
                    <a:pt x="1678279" y="383819"/>
                  </a:lnTo>
                  <a:lnTo>
                    <a:pt x="1690039" y="417283"/>
                  </a:lnTo>
                  <a:lnTo>
                    <a:pt x="1687601" y="443382"/>
                  </a:lnTo>
                  <a:lnTo>
                    <a:pt x="1668754" y="444728"/>
                  </a:lnTo>
                  <a:lnTo>
                    <a:pt x="1639493" y="453885"/>
                  </a:lnTo>
                  <a:lnTo>
                    <a:pt x="1614957" y="468350"/>
                  </a:lnTo>
                  <a:lnTo>
                    <a:pt x="1596377" y="486676"/>
                  </a:lnTo>
                  <a:lnTo>
                    <a:pt x="1620405" y="475399"/>
                  </a:lnTo>
                  <a:lnTo>
                    <a:pt x="1645869" y="469836"/>
                  </a:lnTo>
                  <a:lnTo>
                    <a:pt x="1670837" y="469836"/>
                  </a:lnTo>
                  <a:lnTo>
                    <a:pt x="1682064" y="472554"/>
                  </a:lnTo>
                  <a:lnTo>
                    <a:pt x="1671916" y="507771"/>
                  </a:lnTo>
                  <a:lnTo>
                    <a:pt x="1670621" y="527951"/>
                  </a:lnTo>
                  <a:lnTo>
                    <a:pt x="1674698" y="548170"/>
                  </a:lnTo>
                  <a:lnTo>
                    <a:pt x="1685061" y="566077"/>
                  </a:lnTo>
                  <a:lnTo>
                    <a:pt x="1702638" y="579323"/>
                  </a:lnTo>
                  <a:lnTo>
                    <a:pt x="1678901" y="546227"/>
                  </a:lnTo>
                  <a:lnTo>
                    <a:pt x="1681873" y="509498"/>
                  </a:lnTo>
                  <a:lnTo>
                    <a:pt x="1697405" y="471347"/>
                  </a:lnTo>
                  <a:lnTo>
                    <a:pt x="1711337" y="433933"/>
                  </a:lnTo>
                  <a:lnTo>
                    <a:pt x="1710817" y="391134"/>
                  </a:lnTo>
                  <a:lnTo>
                    <a:pt x="1686902" y="353733"/>
                  </a:lnTo>
                  <a:lnTo>
                    <a:pt x="1648675" y="323557"/>
                  </a:lnTo>
                  <a:lnTo>
                    <a:pt x="1606346" y="302958"/>
                  </a:lnTo>
                  <a:lnTo>
                    <a:pt x="1609407" y="292887"/>
                  </a:lnTo>
                  <a:lnTo>
                    <a:pt x="1620329" y="250024"/>
                  </a:lnTo>
                  <a:lnTo>
                    <a:pt x="1639785" y="213334"/>
                  </a:lnTo>
                  <a:lnTo>
                    <a:pt x="1666875" y="182283"/>
                  </a:lnTo>
                  <a:lnTo>
                    <a:pt x="1700644" y="156387"/>
                  </a:lnTo>
                  <a:lnTo>
                    <a:pt x="1740166" y="135115"/>
                  </a:lnTo>
                  <a:lnTo>
                    <a:pt x="1784527" y="117970"/>
                  </a:lnTo>
                  <a:lnTo>
                    <a:pt x="1832762" y="104419"/>
                  </a:lnTo>
                  <a:close/>
                </a:path>
              </a:pathLst>
            </a:custGeom>
            <a:solidFill>
              <a:srgbClr val="114D25"/>
            </a:solidFill>
          </p:spPr>
          <p:txBody>
            <a:bodyPr wrap="square" lIns="0" tIns="0" rIns="0" bIns="0" rtlCol="0"/>
            <a:lstStyle/>
            <a:p>
              <a:endParaRPr>
                <a:latin typeface="Grammarsaurus" pitchFamily="2" charset="0"/>
              </a:endParaRPr>
            </a:p>
          </p:txBody>
        </p:sp>
        <p:pic>
          <p:nvPicPr>
            <p:cNvPr id="24" name="object 24"/>
            <p:cNvPicPr/>
            <p:nvPr/>
          </p:nvPicPr>
          <p:blipFill>
            <a:blip r:embed="rId7" cstate="print"/>
            <a:stretch>
              <a:fillRect/>
            </a:stretch>
          </p:blipFill>
          <p:spPr>
            <a:xfrm>
              <a:off x="5538320" y="5927004"/>
              <a:ext cx="102285" cy="130200"/>
            </a:xfrm>
            <a:prstGeom prst="rect">
              <a:avLst/>
            </a:prstGeom>
          </p:spPr>
        </p:pic>
        <p:pic>
          <p:nvPicPr>
            <p:cNvPr id="25" name="object 25"/>
            <p:cNvPicPr/>
            <p:nvPr/>
          </p:nvPicPr>
          <p:blipFill>
            <a:blip r:embed="rId8" cstate="print"/>
            <a:stretch>
              <a:fillRect/>
            </a:stretch>
          </p:blipFill>
          <p:spPr>
            <a:xfrm>
              <a:off x="6774188" y="5699413"/>
              <a:ext cx="117500" cy="104673"/>
            </a:xfrm>
            <a:prstGeom prst="rect">
              <a:avLst/>
            </a:prstGeom>
          </p:spPr>
        </p:pic>
        <p:sp>
          <p:nvSpPr>
            <p:cNvPr id="26" name="object 26"/>
            <p:cNvSpPr/>
            <p:nvPr/>
          </p:nvSpPr>
          <p:spPr>
            <a:xfrm>
              <a:off x="5117427" y="5454599"/>
              <a:ext cx="1005840" cy="432434"/>
            </a:xfrm>
            <a:custGeom>
              <a:avLst/>
              <a:gdLst/>
              <a:ahLst/>
              <a:cxnLst/>
              <a:rect l="l" t="t" r="r" b="b"/>
              <a:pathLst>
                <a:path w="1005839" h="432435">
                  <a:moveTo>
                    <a:pt x="128028" y="205562"/>
                  </a:moveTo>
                  <a:lnTo>
                    <a:pt x="91452" y="207327"/>
                  </a:lnTo>
                  <a:lnTo>
                    <a:pt x="57162" y="215061"/>
                  </a:lnTo>
                  <a:lnTo>
                    <a:pt x="26301" y="228015"/>
                  </a:lnTo>
                  <a:lnTo>
                    <a:pt x="0" y="245452"/>
                  </a:lnTo>
                  <a:lnTo>
                    <a:pt x="30391" y="235673"/>
                  </a:lnTo>
                  <a:lnTo>
                    <a:pt x="61569" y="231444"/>
                  </a:lnTo>
                  <a:lnTo>
                    <a:pt x="92151" y="232511"/>
                  </a:lnTo>
                  <a:lnTo>
                    <a:pt x="120726" y="238594"/>
                  </a:lnTo>
                  <a:lnTo>
                    <a:pt x="128028" y="205562"/>
                  </a:lnTo>
                  <a:close/>
                </a:path>
                <a:path w="1005839" h="432435">
                  <a:moveTo>
                    <a:pt x="1005801" y="325475"/>
                  </a:moveTo>
                  <a:lnTo>
                    <a:pt x="985012" y="254012"/>
                  </a:lnTo>
                  <a:lnTo>
                    <a:pt x="966482" y="218173"/>
                  </a:lnTo>
                  <a:lnTo>
                    <a:pt x="945388" y="182257"/>
                  </a:lnTo>
                  <a:lnTo>
                    <a:pt x="923874" y="146253"/>
                  </a:lnTo>
                  <a:lnTo>
                    <a:pt x="904113" y="110159"/>
                  </a:lnTo>
                  <a:lnTo>
                    <a:pt x="888225" y="73990"/>
                  </a:lnTo>
                  <a:lnTo>
                    <a:pt x="878382" y="37719"/>
                  </a:lnTo>
                  <a:lnTo>
                    <a:pt x="876744" y="1358"/>
                  </a:lnTo>
                  <a:lnTo>
                    <a:pt x="836599" y="0"/>
                  </a:lnTo>
                  <a:lnTo>
                    <a:pt x="850023" y="69380"/>
                  </a:lnTo>
                  <a:lnTo>
                    <a:pt x="886675" y="135661"/>
                  </a:lnTo>
                  <a:lnTo>
                    <a:pt x="909345" y="168059"/>
                  </a:lnTo>
                  <a:lnTo>
                    <a:pt x="932573" y="200190"/>
                  </a:lnTo>
                  <a:lnTo>
                    <a:pt x="954620" y="232232"/>
                  </a:lnTo>
                  <a:lnTo>
                    <a:pt x="973721" y="264363"/>
                  </a:lnTo>
                  <a:lnTo>
                    <a:pt x="988148" y="296735"/>
                  </a:lnTo>
                  <a:lnTo>
                    <a:pt x="996137" y="329526"/>
                  </a:lnTo>
                  <a:lnTo>
                    <a:pt x="995934" y="362915"/>
                  </a:lnTo>
                  <a:lnTo>
                    <a:pt x="985812" y="397078"/>
                  </a:lnTo>
                  <a:lnTo>
                    <a:pt x="964006" y="432168"/>
                  </a:lnTo>
                  <a:lnTo>
                    <a:pt x="990523" y="396671"/>
                  </a:lnTo>
                  <a:lnTo>
                    <a:pt x="1003744" y="361111"/>
                  </a:lnTo>
                  <a:lnTo>
                    <a:pt x="1005801" y="325475"/>
                  </a:lnTo>
                  <a:close/>
                </a:path>
              </a:pathLst>
            </a:custGeom>
            <a:solidFill>
              <a:srgbClr val="114D25"/>
            </a:solidFill>
          </p:spPr>
          <p:txBody>
            <a:bodyPr wrap="square" lIns="0" tIns="0" rIns="0" bIns="0" rtlCol="0"/>
            <a:lstStyle/>
            <a:p>
              <a:endParaRPr>
                <a:latin typeface="Grammarsaurus" pitchFamily="2" charset="0"/>
              </a:endParaRPr>
            </a:p>
          </p:txBody>
        </p:sp>
        <p:pic>
          <p:nvPicPr>
            <p:cNvPr id="27" name="object 27"/>
            <p:cNvPicPr/>
            <p:nvPr/>
          </p:nvPicPr>
          <p:blipFill>
            <a:blip r:embed="rId9" cstate="print"/>
            <a:stretch>
              <a:fillRect/>
            </a:stretch>
          </p:blipFill>
          <p:spPr>
            <a:xfrm>
              <a:off x="5833892" y="5569268"/>
              <a:ext cx="81079" cy="218389"/>
            </a:xfrm>
            <a:prstGeom prst="rect">
              <a:avLst/>
            </a:prstGeom>
          </p:spPr>
        </p:pic>
        <p:sp>
          <p:nvSpPr>
            <p:cNvPr id="28" name="object 28"/>
            <p:cNvSpPr/>
            <p:nvPr/>
          </p:nvSpPr>
          <p:spPr>
            <a:xfrm>
              <a:off x="6077663" y="5460270"/>
              <a:ext cx="345440" cy="488315"/>
            </a:xfrm>
            <a:custGeom>
              <a:avLst/>
              <a:gdLst/>
              <a:ahLst/>
              <a:cxnLst/>
              <a:rect l="l" t="t" r="r" b="b"/>
              <a:pathLst>
                <a:path w="345439" h="488314">
                  <a:moveTo>
                    <a:pt x="0" y="0"/>
                  </a:moveTo>
                  <a:lnTo>
                    <a:pt x="1310" y="44741"/>
                  </a:lnTo>
                  <a:lnTo>
                    <a:pt x="20185" y="79990"/>
                  </a:lnTo>
                  <a:lnTo>
                    <a:pt x="51323" y="108448"/>
                  </a:lnTo>
                  <a:lnTo>
                    <a:pt x="89423" y="132814"/>
                  </a:lnTo>
                  <a:lnTo>
                    <a:pt x="129184" y="155789"/>
                  </a:lnTo>
                  <a:lnTo>
                    <a:pt x="165303" y="180073"/>
                  </a:lnTo>
                  <a:lnTo>
                    <a:pt x="197383" y="215685"/>
                  </a:lnTo>
                  <a:lnTo>
                    <a:pt x="217371" y="255315"/>
                  </a:lnTo>
                  <a:lnTo>
                    <a:pt x="228549" y="297843"/>
                  </a:lnTo>
                  <a:lnTo>
                    <a:pt x="234199" y="342151"/>
                  </a:lnTo>
                  <a:lnTo>
                    <a:pt x="237604" y="387121"/>
                  </a:lnTo>
                  <a:lnTo>
                    <a:pt x="241209" y="406038"/>
                  </a:lnTo>
                  <a:lnTo>
                    <a:pt x="254888" y="442705"/>
                  </a:lnTo>
                  <a:lnTo>
                    <a:pt x="281664" y="473756"/>
                  </a:lnTo>
                  <a:lnTo>
                    <a:pt x="323277" y="488300"/>
                  </a:lnTo>
                  <a:lnTo>
                    <a:pt x="345376" y="484225"/>
                  </a:lnTo>
                  <a:lnTo>
                    <a:pt x="323346" y="487246"/>
                  </a:lnTo>
                  <a:lnTo>
                    <a:pt x="302390" y="482206"/>
                  </a:lnTo>
                  <a:lnTo>
                    <a:pt x="270471" y="457174"/>
                  </a:lnTo>
                  <a:lnTo>
                    <a:pt x="252027" y="414799"/>
                  </a:lnTo>
                  <a:lnTo>
                    <a:pt x="246559" y="370471"/>
                  </a:lnTo>
                  <a:lnTo>
                    <a:pt x="246273" y="325075"/>
                  </a:lnTo>
                  <a:lnTo>
                    <a:pt x="243371" y="279500"/>
                  </a:lnTo>
                  <a:lnTo>
                    <a:pt x="230060" y="234632"/>
                  </a:lnTo>
                  <a:lnTo>
                    <a:pt x="210891" y="198801"/>
                  </a:lnTo>
                  <a:lnTo>
                    <a:pt x="184073" y="166141"/>
                  </a:lnTo>
                  <a:lnTo>
                    <a:pt x="152001" y="140008"/>
                  </a:lnTo>
                  <a:lnTo>
                    <a:pt x="115641" y="117859"/>
                  </a:lnTo>
                  <a:lnTo>
                    <a:pt x="80741" y="95228"/>
                  </a:lnTo>
                  <a:lnTo>
                    <a:pt x="53047" y="67652"/>
                  </a:lnTo>
                  <a:lnTo>
                    <a:pt x="44246" y="52861"/>
                  </a:lnTo>
                  <a:lnTo>
                    <a:pt x="38709" y="37476"/>
                  </a:lnTo>
                  <a:lnTo>
                    <a:pt x="36878" y="22116"/>
                  </a:lnTo>
                  <a:lnTo>
                    <a:pt x="39192" y="740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9" name="object 29"/>
            <p:cNvPicPr/>
            <p:nvPr/>
          </p:nvPicPr>
          <p:blipFill>
            <a:blip r:embed="rId10" cstate="print"/>
            <a:stretch>
              <a:fillRect/>
            </a:stretch>
          </p:blipFill>
          <p:spPr>
            <a:xfrm>
              <a:off x="6185658" y="5660149"/>
              <a:ext cx="271137" cy="262254"/>
            </a:xfrm>
            <a:prstGeom prst="rect">
              <a:avLst/>
            </a:prstGeom>
          </p:spPr>
        </p:pic>
        <p:sp>
          <p:nvSpPr>
            <p:cNvPr id="30" name="object 30"/>
            <p:cNvSpPr/>
            <p:nvPr/>
          </p:nvSpPr>
          <p:spPr>
            <a:xfrm>
              <a:off x="7448013" y="1893010"/>
              <a:ext cx="3834765" cy="1321435"/>
            </a:xfrm>
            <a:custGeom>
              <a:avLst/>
              <a:gdLst/>
              <a:ahLst/>
              <a:cxnLst/>
              <a:rect l="l" t="t" r="r" b="b"/>
              <a:pathLst>
                <a:path w="3834765" h="1321435">
                  <a:moveTo>
                    <a:pt x="3803600" y="1265071"/>
                  </a:moveTo>
                  <a:lnTo>
                    <a:pt x="2475565" y="1265071"/>
                  </a:lnTo>
                  <a:lnTo>
                    <a:pt x="2526635" y="1265534"/>
                  </a:lnTo>
                  <a:lnTo>
                    <a:pt x="2526017" y="1265534"/>
                  </a:lnTo>
                  <a:lnTo>
                    <a:pt x="2576416" y="1266915"/>
                  </a:lnTo>
                  <a:lnTo>
                    <a:pt x="2576167" y="1266915"/>
                  </a:lnTo>
                  <a:lnTo>
                    <a:pt x="2626371" y="1269214"/>
                  </a:lnTo>
                  <a:lnTo>
                    <a:pt x="2626207" y="1269214"/>
                  </a:lnTo>
                  <a:lnTo>
                    <a:pt x="2676143" y="1272431"/>
                  </a:lnTo>
                  <a:lnTo>
                    <a:pt x="2725962" y="1276567"/>
                  </a:lnTo>
                  <a:lnTo>
                    <a:pt x="2775650" y="1281621"/>
                  </a:lnTo>
                  <a:lnTo>
                    <a:pt x="2825190" y="1287594"/>
                  </a:lnTo>
                  <a:lnTo>
                    <a:pt x="2876180" y="1294700"/>
                  </a:lnTo>
                  <a:lnTo>
                    <a:pt x="3420715" y="1294700"/>
                  </a:lnTo>
                  <a:lnTo>
                    <a:pt x="3469567" y="1297713"/>
                  </a:lnTo>
                  <a:lnTo>
                    <a:pt x="3521016" y="1303125"/>
                  </a:lnTo>
                  <a:lnTo>
                    <a:pt x="3624256" y="1315436"/>
                  </a:lnTo>
                  <a:lnTo>
                    <a:pt x="3676168" y="1319721"/>
                  </a:lnTo>
                  <a:lnTo>
                    <a:pt x="3728358" y="1321016"/>
                  </a:lnTo>
                  <a:lnTo>
                    <a:pt x="3766063" y="1313764"/>
                  </a:lnTo>
                  <a:lnTo>
                    <a:pt x="3801770" y="1281279"/>
                  </a:lnTo>
                  <a:lnTo>
                    <a:pt x="3801745" y="1279492"/>
                  </a:lnTo>
                  <a:lnTo>
                    <a:pt x="3801883" y="1278297"/>
                  </a:lnTo>
                  <a:lnTo>
                    <a:pt x="3803540" y="1265534"/>
                  </a:lnTo>
                  <a:lnTo>
                    <a:pt x="3803600" y="1265071"/>
                  </a:lnTo>
                  <a:close/>
                </a:path>
                <a:path w="3834765" h="1321435">
                  <a:moveTo>
                    <a:pt x="3821829" y="1242797"/>
                  </a:moveTo>
                  <a:lnTo>
                    <a:pt x="3818057" y="1246623"/>
                  </a:lnTo>
                  <a:lnTo>
                    <a:pt x="3810022" y="1262234"/>
                  </a:lnTo>
                  <a:lnTo>
                    <a:pt x="3802544" y="1279492"/>
                  </a:lnTo>
                  <a:lnTo>
                    <a:pt x="3801677" y="1281279"/>
                  </a:lnTo>
                  <a:lnTo>
                    <a:pt x="3801593" y="1283503"/>
                  </a:lnTo>
                  <a:lnTo>
                    <a:pt x="3801474" y="1286627"/>
                  </a:lnTo>
                  <a:lnTo>
                    <a:pt x="3801348" y="1289942"/>
                  </a:lnTo>
                  <a:lnTo>
                    <a:pt x="3801238" y="1296272"/>
                  </a:lnTo>
                  <a:lnTo>
                    <a:pt x="3803102" y="1300655"/>
                  </a:lnTo>
                  <a:lnTo>
                    <a:pt x="3820023" y="1258594"/>
                  </a:lnTo>
                  <a:lnTo>
                    <a:pt x="3822198" y="1247779"/>
                  </a:lnTo>
                  <a:lnTo>
                    <a:pt x="3821829" y="1242797"/>
                  </a:lnTo>
                  <a:close/>
                </a:path>
                <a:path w="3834765" h="1321435">
                  <a:moveTo>
                    <a:pt x="403063" y="0"/>
                  </a:moveTo>
                  <a:lnTo>
                    <a:pt x="353872" y="0"/>
                  </a:lnTo>
                  <a:lnTo>
                    <a:pt x="308617" y="1921"/>
                  </a:lnTo>
                  <a:lnTo>
                    <a:pt x="308802" y="1921"/>
                  </a:lnTo>
                  <a:lnTo>
                    <a:pt x="262927" y="6431"/>
                  </a:lnTo>
                  <a:lnTo>
                    <a:pt x="217751" y="13973"/>
                  </a:lnTo>
                  <a:lnTo>
                    <a:pt x="173524" y="25011"/>
                  </a:lnTo>
                  <a:lnTo>
                    <a:pt x="130353" y="40023"/>
                  </a:lnTo>
                  <a:lnTo>
                    <a:pt x="88348" y="59487"/>
                  </a:lnTo>
                  <a:lnTo>
                    <a:pt x="32866" y="102657"/>
                  </a:lnTo>
                  <a:lnTo>
                    <a:pt x="5607" y="160629"/>
                  </a:lnTo>
                  <a:lnTo>
                    <a:pt x="0" y="211895"/>
                  </a:lnTo>
                  <a:lnTo>
                    <a:pt x="438" y="230225"/>
                  </a:lnTo>
                  <a:lnTo>
                    <a:pt x="2722" y="253494"/>
                  </a:lnTo>
                  <a:lnTo>
                    <a:pt x="5052" y="287593"/>
                  </a:lnTo>
                  <a:lnTo>
                    <a:pt x="7423" y="330973"/>
                  </a:lnTo>
                  <a:lnTo>
                    <a:pt x="9832" y="382086"/>
                  </a:lnTo>
                  <a:lnTo>
                    <a:pt x="12275" y="439384"/>
                  </a:lnTo>
                  <a:lnTo>
                    <a:pt x="14748" y="501318"/>
                  </a:lnTo>
                  <a:lnTo>
                    <a:pt x="17248" y="566341"/>
                  </a:lnTo>
                  <a:lnTo>
                    <a:pt x="22310" y="699457"/>
                  </a:lnTo>
                  <a:lnTo>
                    <a:pt x="24865" y="764454"/>
                  </a:lnTo>
                  <a:lnTo>
                    <a:pt x="27431" y="826345"/>
                  </a:lnTo>
                  <a:lnTo>
                    <a:pt x="30005" y="883584"/>
                  </a:lnTo>
                  <a:lnTo>
                    <a:pt x="32581" y="934621"/>
                  </a:lnTo>
                  <a:lnTo>
                    <a:pt x="35109" y="977111"/>
                  </a:lnTo>
                  <a:lnTo>
                    <a:pt x="40291" y="1035037"/>
                  </a:lnTo>
                  <a:lnTo>
                    <a:pt x="47324" y="1066741"/>
                  </a:lnTo>
                  <a:lnTo>
                    <a:pt x="50446" y="1080030"/>
                  </a:lnTo>
                  <a:lnTo>
                    <a:pt x="58420" y="1142898"/>
                  </a:lnTo>
                  <a:lnTo>
                    <a:pt x="68317" y="1180390"/>
                  </a:lnTo>
                  <a:lnTo>
                    <a:pt x="102686" y="1237390"/>
                  </a:lnTo>
                  <a:lnTo>
                    <a:pt x="159529" y="1273382"/>
                  </a:lnTo>
                  <a:lnTo>
                    <a:pt x="197517" y="1284614"/>
                  </a:lnTo>
                  <a:lnTo>
                    <a:pt x="242491" y="1291932"/>
                  </a:lnTo>
                  <a:lnTo>
                    <a:pt x="294906" y="1295780"/>
                  </a:lnTo>
                  <a:lnTo>
                    <a:pt x="355217" y="1296606"/>
                  </a:lnTo>
                  <a:lnTo>
                    <a:pt x="421393" y="1294917"/>
                  </a:lnTo>
                  <a:lnTo>
                    <a:pt x="417052" y="1294917"/>
                  </a:lnTo>
                  <a:lnTo>
                    <a:pt x="596052" y="1294700"/>
                  </a:lnTo>
                  <a:lnTo>
                    <a:pt x="700033" y="1294041"/>
                  </a:lnTo>
                  <a:lnTo>
                    <a:pt x="746601" y="1290190"/>
                  </a:lnTo>
                  <a:lnTo>
                    <a:pt x="796742" y="1286627"/>
                  </a:lnTo>
                  <a:lnTo>
                    <a:pt x="846791" y="1283657"/>
                  </a:lnTo>
                  <a:lnTo>
                    <a:pt x="896763" y="1281279"/>
                  </a:lnTo>
                  <a:lnTo>
                    <a:pt x="946678" y="1279492"/>
                  </a:lnTo>
                  <a:lnTo>
                    <a:pt x="996553" y="1278297"/>
                  </a:lnTo>
                  <a:lnTo>
                    <a:pt x="1046406" y="1277692"/>
                  </a:lnTo>
                  <a:lnTo>
                    <a:pt x="2213369" y="1277692"/>
                  </a:lnTo>
                  <a:lnTo>
                    <a:pt x="2224527" y="1276567"/>
                  </a:lnTo>
                  <a:lnTo>
                    <a:pt x="2274717" y="1272431"/>
                  </a:lnTo>
                  <a:lnTo>
                    <a:pt x="2324933" y="1269214"/>
                  </a:lnTo>
                  <a:lnTo>
                    <a:pt x="2375158" y="1266915"/>
                  </a:lnTo>
                  <a:lnTo>
                    <a:pt x="2425375" y="1265534"/>
                  </a:lnTo>
                  <a:lnTo>
                    <a:pt x="3803600" y="1265071"/>
                  </a:lnTo>
                  <a:lnTo>
                    <a:pt x="3805844" y="1247779"/>
                  </a:lnTo>
                  <a:lnTo>
                    <a:pt x="3809135" y="1209696"/>
                  </a:lnTo>
                  <a:lnTo>
                    <a:pt x="3812737" y="1171753"/>
                  </a:lnTo>
                  <a:lnTo>
                    <a:pt x="3817054" y="1128792"/>
                  </a:lnTo>
                  <a:lnTo>
                    <a:pt x="3821357" y="1086610"/>
                  </a:lnTo>
                  <a:lnTo>
                    <a:pt x="3825417" y="1045132"/>
                  </a:lnTo>
                  <a:lnTo>
                    <a:pt x="3829006" y="1004278"/>
                  </a:lnTo>
                  <a:lnTo>
                    <a:pt x="3830664" y="977907"/>
                  </a:lnTo>
                  <a:lnTo>
                    <a:pt x="3830715" y="977111"/>
                  </a:lnTo>
                  <a:lnTo>
                    <a:pt x="3833333" y="898214"/>
                  </a:lnTo>
                  <a:lnTo>
                    <a:pt x="3834165" y="848634"/>
                  </a:lnTo>
                  <a:lnTo>
                    <a:pt x="3834627" y="793732"/>
                  </a:lnTo>
                  <a:lnTo>
                    <a:pt x="3834680" y="734583"/>
                  </a:lnTo>
                  <a:lnTo>
                    <a:pt x="3834285" y="672262"/>
                  </a:lnTo>
                  <a:lnTo>
                    <a:pt x="3833404" y="607843"/>
                  </a:lnTo>
                  <a:lnTo>
                    <a:pt x="3831997" y="542401"/>
                  </a:lnTo>
                  <a:lnTo>
                    <a:pt x="3830025" y="477010"/>
                  </a:lnTo>
                  <a:lnTo>
                    <a:pt x="3827450" y="412746"/>
                  </a:lnTo>
                  <a:lnTo>
                    <a:pt x="3824233" y="350682"/>
                  </a:lnTo>
                  <a:lnTo>
                    <a:pt x="3820335" y="291894"/>
                  </a:lnTo>
                  <a:lnTo>
                    <a:pt x="3815717" y="237456"/>
                  </a:lnTo>
                  <a:lnTo>
                    <a:pt x="3810340" y="188442"/>
                  </a:lnTo>
                  <a:lnTo>
                    <a:pt x="3804166" y="145928"/>
                  </a:lnTo>
                  <a:lnTo>
                    <a:pt x="3789268" y="84696"/>
                  </a:lnTo>
                  <a:lnTo>
                    <a:pt x="3766811" y="48377"/>
                  </a:lnTo>
                  <a:lnTo>
                    <a:pt x="3712895" y="18113"/>
                  </a:lnTo>
                  <a:lnTo>
                    <a:pt x="743033" y="18113"/>
                  </a:lnTo>
                  <a:lnTo>
                    <a:pt x="694327" y="16989"/>
                  </a:lnTo>
                  <a:lnTo>
                    <a:pt x="645891" y="14600"/>
                  </a:lnTo>
                  <a:lnTo>
                    <a:pt x="499244" y="4427"/>
                  </a:lnTo>
                  <a:lnTo>
                    <a:pt x="450950" y="1660"/>
                  </a:lnTo>
                  <a:lnTo>
                    <a:pt x="403063" y="0"/>
                  </a:lnTo>
                  <a:close/>
                </a:path>
                <a:path w="3834765" h="1321435">
                  <a:moveTo>
                    <a:pt x="3396477" y="1294700"/>
                  </a:moveTo>
                  <a:lnTo>
                    <a:pt x="3346662" y="1294700"/>
                  </a:lnTo>
                  <a:lnTo>
                    <a:pt x="3366700" y="1294917"/>
                  </a:lnTo>
                  <a:lnTo>
                    <a:pt x="3396477" y="1294700"/>
                  </a:lnTo>
                  <a:close/>
                </a:path>
                <a:path w="3834765" h="1321435">
                  <a:moveTo>
                    <a:pt x="2213369" y="1277692"/>
                  </a:moveTo>
                  <a:lnTo>
                    <a:pt x="1097580" y="1277692"/>
                  </a:lnTo>
                  <a:lnTo>
                    <a:pt x="1150141" y="1278297"/>
                  </a:lnTo>
                  <a:lnTo>
                    <a:pt x="1148105" y="1278297"/>
                  </a:lnTo>
                  <a:lnTo>
                    <a:pt x="1199402" y="1279492"/>
                  </a:lnTo>
                  <a:lnTo>
                    <a:pt x="1198266" y="1279492"/>
                  </a:lnTo>
                  <a:lnTo>
                    <a:pt x="1249219" y="1281279"/>
                  </a:lnTo>
                  <a:lnTo>
                    <a:pt x="1248403" y="1281279"/>
                  </a:lnTo>
                  <a:lnTo>
                    <a:pt x="1295968" y="1283503"/>
                  </a:lnTo>
                  <a:lnTo>
                    <a:pt x="1346065" y="1286430"/>
                  </a:lnTo>
                  <a:lnTo>
                    <a:pt x="1396266" y="1289942"/>
                  </a:lnTo>
                  <a:lnTo>
                    <a:pt x="1446587" y="1294041"/>
                  </a:lnTo>
                  <a:lnTo>
                    <a:pt x="1544262" y="1294700"/>
                  </a:lnTo>
                  <a:lnTo>
                    <a:pt x="2072743" y="1294700"/>
                  </a:lnTo>
                  <a:lnTo>
                    <a:pt x="2124300" y="1287594"/>
                  </a:lnTo>
                  <a:lnTo>
                    <a:pt x="2174382" y="1281621"/>
                  </a:lnTo>
                  <a:lnTo>
                    <a:pt x="2213369" y="1277692"/>
                  </a:lnTo>
                  <a:close/>
                </a:path>
                <a:path w="3834765" h="1321435">
                  <a:moveTo>
                    <a:pt x="3489598" y="17475"/>
                  </a:moveTo>
                  <a:lnTo>
                    <a:pt x="791496" y="17475"/>
                  </a:lnTo>
                  <a:lnTo>
                    <a:pt x="743033" y="18113"/>
                  </a:lnTo>
                  <a:lnTo>
                    <a:pt x="3712895" y="18113"/>
                  </a:lnTo>
                  <a:lnTo>
                    <a:pt x="3712386" y="17949"/>
                  </a:lnTo>
                  <a:lnTo>
                    <a:pt x="3529428" y="17949"/>
                  </a:lnTo>
                  <a:lnTo>
                    <a:pt x="3489598" y="17475"/>
                  </a:lnTo>
                  <a:close/>
                </a:path>
                <a:path w="3834765" h="1321435">
                  <a:moveTo>
                    <a:pt x="3659288" y="10119"/>
                  </a:moveTo>
                  <a:lnTo>
                    <a:pt x="3616077" y="11415"/>
                  </a:lnTo>
                  <a:lnTo>
                    <a:pt x="3572189" y="14977"/>
                  </a:lnTo>
                  <a:lnTo>
                    <a:pt x="3529428" y="17949"/>
                  </a:lnTo>
                  <a:lnTo>
                    <a:pt x="3712386" y="17949"/>
                  </a:lnTo>
                  <a:lnTo>
                    <a:pt x="3700109" y="13973"/>
                  </a:lnTo>
                  <a:lnTo>
                    <a:pt x="3700336" y="13973"/>
                  </a:lnTo>
                  <a:lnTo>
                    <a:pt x="3659288" y="10119"/>
                  </a:lnTo>
                  <a:close/>
                </a:path>
                <a:path w="3834765" h="1321435">
                  <a:moveTo>
                    <a:pt x="2451806" y="1660"/>
                  </a:moveTo>
                  <a:lnTo>
                    <a:pt x="2380460" y="1660"/>
                  </a:lnTo>
                  <a:lnTo>
                    <a:pt x="2336098" y="2144"/>
                  </a:lnTo>
                  <a:lnTo>
                    <a:pt x="2286405" y="3195"/>
                  </a:lnTo>
                  <a:lnTo>
                    <a:pt x="2236823" y="4786"/>
                  </a:lnTo>
                  <a:lnTo>
                    <a:pt x="2187369" y="6946"/>
                  </a:lnTo>
                  <a:lnTo>
                    <a:pt x="2138062" y="9705"/>
                  </a:lnTo>
                  <a:lnTo>
                    <a:pt x="2088918" y="13095"/>
                  </a:lnTo>
                  <a:lnTo>
                    <a:pt x="2041840" y="16989"/>
                  </a:lnTo>
                  <a:lnTo>
                    <a:pt x="1983095" y="17475"/>
                  </a:lnTo>
                  <a:lnTo>
                    <a:pt x="2884913" y="17475"/>
                  </a:lnTo>
                  <a:lnTo>
                    <a:pt x="2685545" y="7328"/>
                  </a:lnTo>
                  <a:lnTo>
                    <a:pt x="2585596" y="3910"/>
                  </a:lnTo>
                  <a:lnTo>
                    <a:pt x="2485662" y="1921"/>
                  </a:lnTo>
                  <a:lnTo>
                    <a:pt x="2451806" y="1660"/>
                  </a:lnTo>
                  <a:close/>
                </a:path>
              </a:pathLst>
            </a:custGeom>
            <a:solidFill>
              <a:srgbClr val="134E29"/>
            </a:solidFill>
          </p:spPr>
          <p:txBody>
            <a:bodyPr wrap="square" lIns="0" tIns="0" rIns="0" bIns="0" rtlCol="0"/>
            <a:lstStyle/>
            <a:p>
              <a:endParaRPr>
                <a:latin typeface="Grammarsaurus" pitchFamily="2" charset="0"/>
              </a:endParaRPr>
            </a:p>
          </p:txBody>
        </p:sp>
        <p:sp>
          <p:nvSpPr>
            <p:cNvPr id="31" name="object 31"/>
            <p:cNvSpPr/>
            <p:nvPr/>
          </p:nvSpPr>
          <p:spPr>
            <a:xfrm>
              <a:off x="8682279" y="2994418"/>
              <a:ext cx="1581150" cy="476884"/>
            </a:xfrm>
            <a:custGeom>
              <a:avLst/>
              <a:gdLst/>
              <a:ahLst/>
              <a:cxnLst/>
              <a:rect l="l" t="t" r="r" b="b"/>
              <a:pathLst>
                <a:path w="1581150" h="476885">
                  <a:moveTo>
                    <a:pt x="169202" y="0"/>
                  </a:moveTo>
                  <a:lnTo>
                    <a:pt x="129057" y="1358"/>
                  </a:lnTo>
                  <a:lnTo>
                    <a:pt x="127406" y="37719"/>
                  </a:lnTo>
                  <a:lnTo>
                    <a:pt x="117563" y="73990"/>
                  </a:lnTo>
                  <a:lnTo>
                    <a:pt x="101688" y="110172"/>
                  </a:lnTo>
                  <a:lnTo>
                    <a:pt x="81915" y="146253"/>
                  </a:lnTo>
                  <a:lnTo>
                    <a:pt x="60413" y="182257"/>
                  </a:lnTo>
                  <a:lnTo>
                    <a:pt x="39319" y="218186"/>
                  </a:lnTo>
                  <a:lnTo>
                    <a:pt x="20777" y="254025"/>
                  </a:lnTo>
                  <a:lnTo>
                    <a:pt x="6959" y="289788"/>
                  </a:lnTo>
                  <a:lnTo>
                    <a:pt x="0" y="325488"/>
                  </a:lnTo>
                  <a:lnTo>
                    <a:pt x="2044" y="361111"/>
                  </a:lnTo>
                  <a:lnTo>
                    <a:pt x="15265" y="396671"/>
                  </a:lnTo>
                  <a:lnTo>
                    <a:pt x="41795" y="432168"/>
                  </a:lnTo>
                  <a:lnTo>
                    <a:pt x="19989" y="397078"/>
                  </a:lnTo>
                  <a:lnTo>
                    <a:pt x="9855" y="362927"/>
                  </a:lnTo>
                  <a:lnTo>
                    <a:pt x="17653" y="296735"/>
                  </a:lnTo>
                  <a:lnTo>
                    <a:pt x="51181" y="232244"/>
                  </a:lnTo>
                  <a:lnTo>
                    <a:pt x="73215" y="200202"/>
                  </a:lnTo>
                  <a:lnTo>
                    <a:pt x="96443" y="168059"/>
                  </a:lnTo>
                  <a:lnTo>
                    <a:pt x="119113" y="135661"/>
                  </a:lnTo>
                  <a:lnTo>
                    <a:pt x="139471" y="102831"/>
                  </a:lnTo>
                  <a:lnTo>
                    <a:pt x="155778" y="69392"/>
                  </a:lnTo>
                  <a:lnTo>
                    <a:pt x="166268" y="35166"/>
                  </a:lnTo>
                  <a:lnTo>
                    <a:pt x="169202" y="0"/>
                  </a:lnTo>
                  <a:close/>
                </a:path>
                <a:path w="1581150" h="476885">
                  <a:moveTo>
                    <a:pt x="1580578" y="325259"/>
                  </a:moveTo>
                  <a:lnTo>
                    <a:pt x="1570786" y="280314"/>
                  </a:lnTo>
                  <a:lnTo>
                    <a:pt x="1548663" y="241642"/>
                  </a:lnTo>
                  <a:lnTo>
                    <a:pt x="1521904" y="205536"/>
                  </a:lnTo>
                  <a:lnTo>
                    <a:pt x="1500809" y="169887"/>
                  </a:lnTo>
                  <a:lnTo>
                    <a:pt x="1495679" y="132562"/>
                  </a:lnTo>
                  <a:lnTo>
                    <a:pt x="1516786" y="91440"/>
                  </a:lnTo>
                  <a:lnTo>
                    <a:pt x="1481810" y="74904"/>
                  </a:lnTo>
                  <a:lnTo>
                    <a:pt x="1474076" y="88696"/>
                  </a:lnTo>
                  <a:lnTo>
                    <a:pt x="1467739" y="103174"/>
                  </a:lnTo>
                  <a:lnTo>
                    <a:pt x="1463154" y="118287"/>
                  </a:lnTo>
                  <a:lnTo>
                    <a:pt x="1460715" y="133985"/>
                  </a:lnTo>
                  <a:lnTo>
                    <a:pt x="1468932" y="177050"/>
                  </a:lnTo>
                  <a:lnTo>
                    <a:pt x="1495501" y="214706"/>
                  </a:lnTo>
                  <a:lnTo>
                    <a:pt x="1527479" y="249999"/>
                  </a:lnTo>
                  <a:lnTo>
                    <a:pt x="1551952" y="285965"/>
                  </a:lnTo>
                  <a:lnTo>
                    <a:pt x="1564741" y="327634"/>
                  </a:lnTo>
                  <a:lnTo>
                    <a:pt x="1563547" y="370751"/>
                  </a:lnTo>
                  <a:lnTo>
                    <a:pt x="1548930" y="412089"/>
                  </a:lnTo>
                  <a:lnTo>
                    <a:pt x="1521447" y="448424"/>
                  </a:lnTo>
                  <a:lnTo>
                    <a:pt x="1481632" y="476504"/>
                  </a:lnTo>
                  <a:lnTo>
                    <a:pt x="1525447" y="449745"/>
                  </a:lnTo>
                  <a:lnTo>
                    <a:pt x="1557083" y="413359"/>
                  </a:lnTo>
                  <a:lnTo>
                    <a:pt x="1575727" y="370738"/>
                  </a:lnTo>
                  <a:lnTo>
                    <a:pt x="1580578" y="325259"/>
                  </a:lnTo>
                  <a:close/>
                </a:path>
              </a:pathLst>
            </a:custGeom>
            <a:solidFill>
              <a:srgbClr val="114D25"/>
            </a:solidFill>
          </p:spPr>
          <p:txBody>
            <a:bodyPr wrap="square" lIns="0" tIns="0" rIns="0" bIns="0" rtlCol="0"/>
            <a:lstStyle/>
            <a:p>
              <a:endParaRPr>
                <a:latin typeface="Grammarsaurus" pitchFamily="2" charset="0"/>
              </a:endParaRPr>
            </a:p>
          </p:txBody>
        </p:sp>
        <p:pic>
          <p:nvPicPr>
            <p:cNvPr id="32" name="object 32"/>
            <p:cNvPicPr/>
            <p:nvPr/>
          </p:nvPicPr>
          <p:blipFill>
            <a:blip r:embed="rId4" cstate="print"/>
            <a:stretch>
              <a:fillRect/>
            </a:stretch>
          </p:blipFill>
          <p:spPr>
            <a:xfrm>
              <a:off x="9072139" y="3109093"/>
              <a:ext cx="81079" cy="218389"/>
            </a:xfrm>
            <a:prstGeom prst="rect">
              <a:avLst/>
            </a:prstGeom>
          </p:spPr>
        </p:pic>
        <p:pic>
          <p:nvPicPr>
            <p:cNvPr id="33" name="object 33"/>
            <p:cNvPicPr/>
            <p:nvPr/>
          </p:nvPicPr>
          <p:blipFill>
            <a:blip r:embed="rId5" cstate="print"/>
            <a:stretch>
              <a:fillRect/>
            </a:stretch>
          </p:blipFill>
          <p:spPr>
            <a:xfrm>
              <a:off x="9775974" y="3094785"/>
              <a:ext cx="81083" cy="218389"/>
            </a:xfrm>
            <a:prstGeom prst="rect">
              <a:avLst/>
            </a:prstGeom>
          </p:spPr>
        </p:pic>
        <p:sp>
          <p:nvSpPr>
            <p:cNvPr id="34" name="object 34"/>
            <p:cNvSpPr/>
            <p:nvPr/>
          </p:nvSpPr>
          <p:spPr>
            <a:xfrm>
              <a:off x="8382471" y="3000096"/>
              <a:ext cx="345440" cy="488315"/>
            </a:xfrm>
            <a:custGeom>
              <a:avLst/>
              <a:gdLst/>
              <a:ahLst/>
              <a:cxnLst/>
              <a:rect l="l" t="t" r="r" b="b"/>
              <a:pathLst>
                <a:path w="345440" h="488314">
                  <a:moveTo>
                    <a:pt x="345376" y="0"/>
                  </a:moveTo>
                  <a:lnTo>
                    <a:pt x="306184" y="7404"/>
                  </a:lnTo>
                  <a:lnTo>
                    <a:pt x="308498" y="22116"/>
                  </a:lnTo>
                  <a:lnTo>
                    <a:pt x="306666" y="37476"/>
                  </a:lnTo>
                  <a:lnTo>
                    <a:pt x="264635" y="95228"/>
                  </a:lnTo>
                  <a:lnTo>
                    <a:pt x="229735" y="117859"/>
                  </a:lnTo>
                  <a:lnTo>
                    <a:pt x="193375" y="140008"/>
                  </a:lnTo>
                  <a:lnTo>
                    <a:pt x="161302" y="166141"/>
                  </a:lnTo>
                  <a:lnTo>
                    <a:pt x="134485" y="198801"/>
                  </a:lnTo>
                  <a:lnTo>
                    <a:pt x="115316" y="234632"/>
                  </a:lnTo>
                  <a:lnTo>
                    <a:pt x="102004" y="279500"/>
                  </a:lnTo>
                  <a:lnTo>
                    <a:pt x="99103" y="325075"/>
                  </a:lnTo>
                  <a:lnTo>
                    <a:pt x="98816" y="370471"/>
                  </a:lnTo>
                  <a:lnTo>
                    <a:pt x="93348" y="414799"/>
                  </a:lnTo>
                  <a:lnTo>
                    <a:pt x="74904" y="457174"/>
                  </a:lnTo>
                  <a:lnTo>
                    <a:pt x="61175" y="471413"/>
                  </a:lnTo>
                  <a:lnTo>
                    <a:pt x="42986" y="482206"/>
                  </a:lnTo>
                  <a:lnTo>
                    <a:pt x="22030" y="487246"/>
                  </a:lnTo>
                  <a:lnTo>
                    <a:pt x="0" y="484225"/>
                  </a:lnTo>
                  <a:lnTo>
                    <a:pt x="22099" y="488300"/>
                  </a:lnTo>
                  <a:lnTo>
                    <a:pt x="63711" y="473756"/>
                  </a:lnTo>
                  <a:lnTo>
                    <a:pt x="90488" y="442705"/>
                  </a:lnTo>
                  <a:lnTo>
                    <a:pt x="104171" y="406038"/>
                  </a:lnTo>
                  <a:lnTo>
                    <a:pt x="111183" y="342151"/>
                  </a:lnTo>
                  <a:lnTo>
                    <a:pt x="116829" y="297843"/>
                  </a:lnTo>
                  <a:lnTo>
                    <a:pt x="128005" y="255315"/>
                  </a:lnTo>
                  <a:lnTo>
                    <a:pt x="147993" y="215685"/>
                  </a:lnTo>
                  <a:lnTo>
                    <a:pt x="180073" y="180073"/>
                  </a:lnTo>
                  <a:lnTo>
                    <a:pt x="216192" y="155789"/>
                  </a:lnTo>
                  <a:lnTo>
                    <a:pt x="255952" y="132814"/>
                  </a:lnTo>
                  <a:lnTo>
                    <a:pt x="294052" y="108448"/>
                  </a:lnTo>
                  <a:lnTo>
                    <a:pt x="325191" y="79990"/>
                  </a:lnTo>
                  <a:lnTo>
                    <a:pt x="344066" y="44741"/>
                  </a:lnTo>
                  <a:lnTo>
                    <a:pt x="345376" y="0"/>
                  </a:lnTo>
                  <a:close/>
                </a:path>
              </a:pathLst>
            </a:custGeom>
            <a:solidFill>
              <a:srgbClr val="114D25"/>
            </a:solidFill>
          </p:spPr>
          <p:txBody>
            <a:bodyPr wrap="square" lIns="0" tIns="0" rIns="0" bIns="0" rtlCol="0"/>
            <a:lstStyle/>
            <a:p>
              <a:endParaRPr>
                <a:latin typeface="Grammarsaurus" pitchFamily="2" charset="0"/>
              </a:endParaRPr>
            </a:p>
          </p:txBody>
        </p:sp>
        <p:pic>
          <p:nvPicPr>
            <p:cNvPr id="35" name="object 35"/>
            <p:cNvPicPr/>
            <p:nvPr/>
          </p:nvPicPr>
          <p:blipFill>
            <a:blip r:embed="rId11" cstate="print"/>
            <a:stretch>
              <a:fillRect/>
            </a:stretch>
          </p:blipFill>
          <p:spPr>
            <a:xfrm>
              <a:off x="8493920" y="3251372"/>
              <a:ext cx="125933" cy="210858"/>
            </a:xfrm>
            <a:prstGeom prst="rect">
              <a:avLst/>
            </a:prstGeom>
          </p:spPr>
        </p:pic>
        <p:sp>
          <p:nvSpPr>
            <p:cNvPr id="36" name="object 36"/>
            <p:cNvSpPr/>
            <p:nvPr/>
          </p:nvSpPr>
          <p:spPr>
            <a:xfrm>
              <a:off x="8348713" y="3100653"/>
              <a:ext cx="1833245" cy="579755"/>
            </a:xfrm>
            <a:custGeom>
              <a:avLst/>
              <a:gdLst/>
              <a:ahLst/>
              <a:cxnLst/>
              <a:rect l="l" t="t" r="r" b="b"/>
              <a:pathLst>
                <a:path w="1833245" h="579754">
                  <a:moveTo>
                    <a:pt x="143065" y="213588"/>
                  </a:moveTo>
                  <a:lnTo>
                    <a:pt x="97599" y="215150"/>
                  </a:lnTo>
                  <a:lnTo>
                    <a:pt x="57251" y="228079"/>
                  </a:lnTo>
                  <a:lnTo>
                    <a:pt x="24053" y="249478"/>
                  </a:lnTo>
                  <a:lnTo>
                    <a:pt x="0" y="276466"/>
                  </a:lnTo>
                  <a:lnTo>
                    <a:pt x="30391" y="255968"/>
                  </a:lnTo>
                  <a:lnTo>
                    <a:pt x="65011" y="243636"/>
                  </a:lnTo>
                  <a:lnTo>
                    <a:pt x="100520" y="240169"/>
                  </a:lnTo>
                  <a:lnTo>
                    <a:pt x="133616" y="246240"/>
                  </a:lnTo>
                  <a:lnTo>
                    <a:pt x="143065" y="213588"/>
                  </a:lnTo>
                  <a:close/>
                </a:path>
                <a:path w="1833245" h="579754">
                  <a:moveTo>
                    <a:pt x="753364" y="556577"/>
                  </a:moveTo>
                  <a:lnTo>
                    <a:pt x="706310" y="538365"/>
                  </a:lnTo>
                  <a:lnTo>
                    <a:pt x="676059" y="511289"/>
                  </a:lnTo>
                  <a:lnTo>
                    <a:pt x="651852" y="438543"/>
                  </a:lnTo>
                  <a:lnTo>
                    <a:pt x="650811" y="396849"/>
                  </a:lnTo>
                  <a:lnTo>
                    <a:pt x="652411" y="354241"/>
                  </a:lnTo>
                  <a:lnTo>
                    <a:pt x="653122" y="312724"/>
                  </a:lnTo>
                  <a:lnTo>
                    <a:pt x="649389" y="274281"/>
                  </a:lnTo>
                  <a:lnTo>
                    <a:pt x="634720" y="233692"/>
                  </a:lnTo>
                  <a:lnTo>
                    <a:pt x="610882" y="196964"/>
                  </a:lnTo>
                  <a:lnTo>
                    <a:pt x="581748" y="163283"/>
                  </a:lnTo>
                  <a:lnTo>
                    <a:pt x="551141" y="131813"/>
                  </a:lnTo>
                  <a:lnTo>
                    <a:pt x="521462" y="100749"/>
                  </a:lnTo>
                  <a:lnTo>
                    <a:pt x="495579" y="68580"/>
                  </a:lnTo>
                  <a:lnTo>
                    <a:pt x="477075" y="35077"/>
                  </a:lnTo>
                  <a:lnTo>
                    <a:pt x="469506" y="0"/>
                  </a:lnTo>
                  <a:lnTo>
                    <a:pt x="429387" y="1854"/>
                  </a:lnTo>
                  <a:lnTo>
                    <a:pt x="440982" y="43751"/>
                  </a:lnTo>
                  <a:lnTo>
                    <a:pt x="462597" y="80340"/>
                  </a:lnTo>
                  <a:lnTo>
                    <a:pt x="491147" y="113220"/>
                  </a:lnTo>
                  <a:lnTo>
                    <a:pt x="523532" y="143979"/>
                  </a:lnTo>
                  <a:lnTo>
                    <a:pt x="556679" y="174205"/>
                  </a:lnTo>
                  <a:lnTo>
                    <a:pt x="587476" y="205498"/>
                  </a:lnTo>
                  <a:lnTo>
                    <a:pt x="611543" y="237731"/>
                  </a:lnTo>
                  <a:lnTo>
                    <a:pt x="599948" y="239903"/>
                  </a:lnTo>
                  <a:lnTo>
                    <a:pt x="572909" y="245872"/>
                  </a:lnTo>
                  <a:lnTo>
                    <a:pt x="519912" y="264528"/>
                  </a:lnTo>
                  <a:lnTo>
                    <a:pt x="475640" y="296900"/>
                  </a:lnTo>
                  <a:lnTo>
                    <a:pt x="453478" y="342328"/>
                  </a:lnTo>
                  <a:lnTo>
                    <a:pt x="449948" y="387489"/>
                  </a:lnTo>
                  <a:lnTo>
                    <a:pt x="445135" y="408127"/>
                  </a:lnTo>
                  <a:lnTo>
                    <a:pt x="416839" y="443280"/>
                  </a:lnTo>
                  <a:lnTo>
                    <a:pt x="371043" y="463905"/>
                  </a:lnTo>
                  <a:lnTo>
                    <a:pt x="344576" y="466407"/>
                  </a:lnTo>
                  <a:lnTo>
                    <a:pt x="371538" y="465963"/>
                  </a:lnTo>
                  <a:lnTo>
                    <a:pt x="421614" y="448170"/>
                  </a:lnTo>
                  <a:lnTo>
                    <a:pt x="456831" y="411937"/>
                  </a:lnTo>
                  <a:lnTo>
                    <a:pt x="473265" y="345287"/>
                  </a:lnTo>
                  <a:lnTo>
                    <a:pt x="496189" y="308889"/>
                  </a:lnTo>
                  <a:lnTo>
                    <a:pt x="535317" y="286423"/>
                  </a:lnTo>
                  <a:lnTo>
                    <a:pt x="583412" y="274078"/>
                  </a:lnTo>
                  <a:lnTo>
                    <a:pt x="625856" y="268947"/>
                  </a:lnTo>
                  <a:lnTo>
                    <a:pt x="629704" y="277647"/>
                  </a:lnTo>
                  <a:lnTo>
                    <a:pt x="636828" y="324281"/>
                  </a:lnTo>
                  <a:lnTo>
                    <a:pt x="637451" y="373253"/>
                  </a:lnTo>
                  <a:lnTo>
                    <a:pt x="638898" y="422541"/>
                  </a:lnTo>
                  <a:lnTo>
                    <a:pt x="648487" y="470141"/>
                  </a:lnTo>
                  <a:lnTo>
                    <a:pt x="673519" y="514032"/>
                  </a:lnTo>
                  <a:lnTo>
                    <a:pt x="708342" y="542505"/>
                  </a:lnTo>
                  <a:lnTo>
                    <a:pt x="729843" y="551827"/>
                  </a:lnTo>
                  <a:lnTo>
                    <a:pt x="753364" y="556577"/>
                  </a:lnTo>
                  <a:close/>
                </a:path>
                <a:path w="1833245" h="579754">
                  <a:moveTo>
                    <a:pt x="1602968" y="236435"/>
                  </a:moveTo>
                  <a:lnTo>
                    <a:pt x="1572501" y="233591"/>
                  </a:lnTo>
                  <a:lnTo>
                    <a:pt x="1542084" y="234200"/>
                  </a:lnTo>
                  <a:lnTo>
                    <a:pt x="1512544" y="238163"/>
                  </a:lnTo>
                  <a:lnTo>
                    <a:pt x="1484693" y="245351"/>
                  </a:lnTo>
                  <a:lnTo>
                    <a:pt x="1458341" y="253619"/>
                  </a:lnTo>
                  <a:lnTo>
                    <a:pt x="1431759" y="261099"/>
                  </a:lnTo>
                  <a:lnTo>
                    <a:pt x="1404962" y="264198"/>
                  </a:lnTo>
                  <a:lnTo>
                    <a:pt x="1377975" y="259359"/>
                  </a:lnTo>
                  <a:lnTo>
                    <a:pt x="1418221" y="268782"/>
                  </a:lnTo>
                  <a:lnTo>
                    <a:pt x="1461020" y="266776"/>
                  </a:lnTo>
                  <a:lnTo>
                    <a:pt x="1505153" y="260997"/>
                  </a:lnTo>
                  <a:lnTo>
                    <a:pt x="1549412" y="259156"/>
                  </a:lnTo>
                  <a:lnTo>
                    <a:pt x="1592592" y="268897"/>
                  </a:lnTo>
                  <a:lnTo>
                    <a:pt x="1602968" y="236435"/>
                  </a:lnTo>
                  <a:close/>
                </a:path>
                <a:path w="1833245" h="579754">
                  <a:moveTo>
                    <a:pt x="1832762" y="104419"/>
                  </a:moveTo>
                  <a:lnTo>
                    <a:pt x="1818716" y="72948"/>
                  </a:lnTo>
                  <a:lnTo>
                    <a:pt x="1768678" y="90678"/>
                  </a:lnTo>
                  <a:lnTo>
                    <a:pt x="1718906" y="112750"/>
                  </a:lnTo>
                  <a:lnTo>
                    <a:pt x="1673301" y="140233"/>
                  </a:lnTo>
                  <a:lnTo>
                    <a:pt x="1635696" y="174205"/>
                  </a:lnTo>
                  <a:lnTo>
                    <a:pt x="1609979" y="215747"/>
                  </a:lnTo>
                  <a:lnTo>
                    <a:pt x="1596923" y="258813"/>
                  </a:lnTo>
                  <a:lnTo>
                    <a:pt x="1586458" y="302298"/>
                  </a:lnTo>
                  <a:lnTo>
                    <a:pt x="1573987" y="344881"/>
                  </a:lnTo>
                  <a:lnTo>
                    <a:pt x="1554924" y="385241"/>
                  </a:lnTo>
                  <a:lnTo>
                    <a:pt x="1524647" y="422046"/>
                  </a:lnTo>
                  <a:lnTo>
                    <a:pt x="1494599" y="448437"/>
                  </a:lnTo>
                  <a:lnTo>
                    <a:pt x="1459699" y="470522"/>
                  </a:lnTo>
                  <a:lnTo>
                    <a:pt x="1420736" y="487375"/>
                  </a:lnTo>
                  <a:lnTo>
                    <a:pt x="1378458" y="498030"/>
                  </a:lnTo>
                  <a:lnTo>
                    <a:pt x="1421612" y="489343"/>
                  </a:lnTo>
                  <a:lnTo>
                    <a:pt x="1462265" y="474129"/>
                  </a:lnTo>
                  <a:lnTo>
                    <a:pt x="1499463" y="453250"/>
                  </a:lnTo>
                  <a:lnTo>
                    <a:pt x="1532242" y="427545"/>
                  </a:lnTo>
                  <a:lnTo>
                    <a:pt x="1560195" y="397903"/>
                  </a:lnTo>
                  <a:lnTo>
                    <a:pt x="1582089" y="364718"/>
                  </a:lnTo>
                  <a:lnTo>
                    <a:pt x="1595374" y="335749"/>
                  </a:lnTo>
                  <a:lnTo>
                    <a:pt x="1645945" y="356158"/>
                  </a:lnTo>
                  <a:lnTo>
                    <a:pt x="1678279" y="383819"/>
                  </a:lnTo>
                  <a:lnTo>
                    <a:pt x="1690027" y="417271"/>
                  </a:lnTo>
                  <a:lnTo>
                    <a:pt x="1687588" y="443369"/>
                  </a:lnTo>
                  <a:lnTo>
                    <a:pt x="1668754" y="444715"/>
                  </a:lnTo>
                  <a:lnTo>
                    <a:pt x="1639493" y="453872"/>
                  </a:lnTo>
                  <a:lnTo>
                    <a:pt x="1614957" y="468350"/>
                  </a:lnTo>
                  <a:lnTo>
                    <a:pt x="1596377" y="486664"/>
                  </a:lnTo>
                  <a:lnTo>
                    <a:pt x="1620405" y="475386"/>
                  </a:lnTo>
                  <a:lnTo>
                    <a:pt x="1645869" y="469823"/>
                  </a:lnTo>
                  <a:lnTo>
                    <a:pt x="1670837" y="469836"/>
                  </a:lnTo>
                  <a:lnTo>
                    <a:pt x="1682051" y="472541"/>
                  </a:lnTo>
                  <a:lnTo>
                    <a:pt x="1671916" y="507771"/>
                  </a:lnTo>
                  <a:lnTo>
                    <a:pt x="1670621" y="527951"/>
                  </a:lnTo>
                  <a:lnTo>
                    <a:pt x="1674685" y="548157"/>
                  </a:lnTo>
                  <a:lnTo>
                    <a:pt x="1685048" y="566064"/>
                  </a:lnTo>
                  <a:lnTo>
                    <a:pt x="1702638" y="579323"/>
                  </a:lnTo>
                  <a:lnTo>
                    <a:pt x="1678901" y="546214"/>
                  </a:lnTo>
                  <a:lnTo>
                    <a:pt x="1681873" y="509498"/>
                  </a:lnTo>
                  <a:lnTo>
                    <a:pt x="1697405" y="471335"/>
                  </a:lnTo>
                  <a:lnTo>
                    <a:pt x="1711337" y="433933"/>
                  </a:lnTo>
                  <a:lnTo>
                    <a:pt x="1710804" y="391121"/>
                  </a:lnTo>
                  <a:lnTo>
                    <a:pt x="1686890" y="353733"/>
                  </a:lnTo>
                  <a:lnTo>
                    <a:pt x="1648675" y="323557"/>
                  </a:lnTo>
                  <a:lnTo>
                    <a:pt x="1606346" y="302958"/>
                  </a:lnTo>
                  <a:lnTo>
                    <a:pt x="1609407" y="292887"/>
                  </a:lnTo>
                  <a:lnTo>
                    <a:pt x="1620316" y="250024"/>
                  </a:lnTo>
                  <a:lnTo>
                    <a:pt x="1639785" y="213321"/>
                  </a:lnTo>
                  <a:lnTo>
                    <a:pt x="1666862" y="182283"/>
                  </a:lnTo>
                  <a:lnTo>
                    <a:pt x="1700644" y="156375"/>
                  </a:lnTo>
                  <a:lnTo>
                    <a:pt x="1740166" y="135115"/>
                  </a:lnTo>
                  <a:lnTo>
                    <a:pt x="1784515" y="117957"/>
                  </a:lnTo>
                  <a:lnTo>
                    <a:pt x="1832762" y="104419"/>
                  </a:lnTo>
                  <a:close/>
                </a:path>
              </a:pathLst>
            </a:custGeom>
            <a:solidFill>
              <a:srgbClr val="114D25"/>
            </a:solidFill>
          </p:spPr>
          <p:txBody>
            <a:bodyPr wrap="square" lIns="0" tIns="0" rIns="0" bIns="0" rtlCol="0"/>
            <a:lstStyle/>
            <a:p>
              <a:endParaRPr>
                <a:latin typeface="Grammarsaurus" pitchFamily="2" charset="0"/>
              </a:endParaRPr>
            </a:p>
          </p:txBody>
        </p:sp>
        <p:pic>
          <p:nvPicPr>
            <p:cNvPr id="37" name="object 37"/>
            <p:cNvPicPr/>
            <p:nvPr/>
          </p:nvPicPr>
          <p:blipFill>
            <a:blip r:embed="rId12" cstate="print"/>
            <a:stretch>
              <a:fillRect/>
            </a:stretch>
          </p:blipFill>
          <p:spPr>
            <a:xfrm>
              <a:off x="8807690" y="3466830"/>
              <a:ext cx="102285" cy="130200"/>
            </a:xfrm>
            <a:prstGeom prst="rect">
              <a:avLst/>
            </a:prstGeom>
          </p:spPr>
        </p:pic>
        <p:pic>
          <p:nvPicPr>
            <p:cNvPr id="38" name="object 38"/>
            <p:cNvPicPr/>
            <p:nvPr/>
          </p:nvPicPr>
          <p:blipFill>
            <a:blip r:embed="rId13" cstate="print"/>
            <a:stretch>
              <a:fillRect/>
            </a:stretch>
          </p:blipFill>
          <p:spPr>
            <a:xfrm>
              <a:off x="10043557" y="3239239"/>
              <a:ext cx="117500" cy="104673"/>
            </a:xfrm>
            <a:prstGeom prst="rect">
              <a:avLst/>
            </a:prstGeom>
          </p:spPr>
        </p:pic>
        <p:sp>
          <p:nvSpPr>
            <p:cNvPr id="39" name="object 39"/>
            <p:cNvSpPr/>
            <p:nvPr/>
          </p:nvSpPr>
          <p:spPr>
            <a:xfrm>
              <a:off x="8386801" y="2994418"/>
              <a:ext cx="1005840" cy="432434"/>
            </a:xfrm>
            <a:custGeom>
              <a:avLst/>
              <a:gdLst/>
              <a:ahLst/>
              <a:cxnLst/>
              <a:rect l="l" t="t" r="r" b="b"/>
              <a:pathLst>
                <a:path w="1005840" h="432435">
                  <a:moveTo>
                    <a:pt x="128041" y="205562"/>
                  </a:moveTo>
                  <a:lnTo>
                    <a:pt x="91452" y="207327"/>
                  </a:lnTo>
                  <a:lnTo>
                    <a:pt x="57162" y="215061"/>
                  </a:lnTo>
                  <a:lnTo>
                    <a:pt x="26289" y="228015"/>
                  </a:lnTo>
                  <a:lnTo>
                    <a:pt x="0" y="245452"/>
                  </a:lnTo>
                  <a:lnTo>
                    <a:pt x="30378" y="235686"/>
                  </a:lnTo>
                  <a:lnTo>
                    <a:pt x="61569" y="231457"/>
                  </a:lnTo>
                  <a:lnTo>
                    <a:pt x="92151" y="232511"/>
                  </a:lnTo>
                  <a:lnTo>
                    <a:pt x="120726" y="238594"/>
                  </a:lnTo>
                  <a:lnTo>
                    <a:pt x="128041" y="205562"/>
                  </a:lnTo>
                  <a:close/>
                </a:path>
                <a:path w="1005840" h="432435">
                  <a:moveTo>
                    <a:pt x="1005789" y="325488"/>
                  </a:moveTo>
                  <a:lnTo>
                    <a:pt x="985012" y="254025"/>
                  </a:lnTo>
                  <a:lnTo>
                    <a:pt x="966470" y="218186"/>
                  </a:lnTo>
                  <a:lnTo>
                    <a:pt x="945375" y="182257"/>
                  </a:lnTo>
                  <a:lnTo>
                    <a:pt x="923874" y="146253"/>
                  </a:lnTo>
                  <a:lnTo>
                    <a:pt x="904100" y="110172"/>
                  </a:lnTo>
                  <a:lnTo>
                    <a:pt x="888225" y="73990"/>
                  </a:lnTo>
                  <a:lnTo>
                    <a:pt x="878382" y="37719"/>
                  </a:lnTo>
                  <a:lnTo>
                    <a:pt x="876731" y="1358"/>
                  </a:lnTo>
                  <a:lnTo>
                    <a:pt x="836587" y="0"/>
                  </a:lnTo>
                  <a:lnTo>
                    <a:pt x="850011" y="69392"/>
                  </a:lnTo>
                  <a:lnTo>
                    <a:pt x="886675" y="135661"/>
                  </a:lnTo>
                  <a:lnTo>
                    <a:pt x="909345" y="168059"/>
                  </a:lnTo>
                  <a:lnTo>
                    <a:pt x="932573" y="200202"/>
                  </a:lnTo>
                  <a:lnTo>
                    <a:pt x="954608" y="232244"/>
                  </a:lnTo>
                  <a:lnTo>
                    <a:pt x="973721" y="264363"/>
                  </a:lnTo>
                  <a:lnTo>
                    <a:pt x="988136" y="296735"/>
                  </a:lnTo>
                  <a:lnTo>
                    <a:pt x="996124" y="329539"/>
                  </a:lnTo>
                  <a:lnTo>
                    <a:pt x="995934" y="362927"/>
                  </a:lnTo>
                  <a:lnTo>
                    <a:pt x="985799" y="397078"/>
                  </a:lnTo>
                  <a:lnTo>
                    <a:pt x="963993" y="432168"/>
                  </a:lnTo>
                  <a:lnTo>
                    <a:pt x="990523" y="396671"/>
                  </a:lnTo>
                  <a:lnTo>
                    <a:pt x="1003744" y="361111"/>
                  </a:lnTo>
                  <a:lnTo>
                    <a:pt x="1005789" y="325488"/>
                  </a:lnTo>
                  <a:close/>
                </a:path>
              </a:pathLst>
            </a:custGeom>
            <a:solidFill>
              <a:srgbClr val="114D25"/>
            </a:solidFill>
          </p:spPr>
          <p:txBody>
            <a:bodyPr wrap="square" lIns="0" tIns="0" rIns="0" bIns="0" rtlCol="0"/>
            <a:lstStyle/>
            <a:p>
              <a:endParaRPr>
                <a:latin typeface="Grammarsaurus" pitchFamily="2" charset="0"/>
              </a:endParaRPr>
            </a:p>
          </p:txBody>
        </p:sp>
        <p:pic>
          <p:nvPicPr>
            <p:cNvPr id="40" name="object 40"/>
            <p:cNvPicPr/>
            <p:nvPr/>
          </p:nvPicPr>
          <p:blipFill>
            <a:blip r:embed="rId9" cstate="print"/>
            <a:stretch>
              <a:fillRect/>
            </a:stretch>
          </p:blipFill>
          <p:spPr>
            <a:xfrm>
              <a:off x="9103260" y="3109093"/>
              <a:ext cx="81079" cy="218389"/>
            </a:xfrm>
            <a:prstGeom prst="rect">
              <a:avLst/>
            </a:prstGeom>
          </p:spPr>
        </p:pic>
        <p:sp>
          <p:nvSpPr>
            <p:cNvPr id="41" name="object 41"/>
            <p:cNvSpPr/>
            <p:nvPr/>
          </p:nvSpPr>
          <p:spPr>
            <a:xfrm>
              <a:off x="9347032" y="3000096"/>
              <a:ext cx="345440" cy="488315"/>
            </a:xfrm>
            <a:custGeom>
              <a:avLst/>
              <a:gdLst/>
              <a:ahLst/>
              <a:cxnLst/>
              <a:rect l="l" t="t" r="r" b="b"/>
              <a:pathLst>
                <a:path w="345440" h="488314">
                  <a:moveTo>
                    <a:pt x="0" y="0"/>
                  </a:moveTo>
                  <a:lnTo>
                    <a:pt x="1310" y="44741"/>
                  </a:lnTo>
                  <a:lnTo>
                    <a:pt x="20185" y="79990"/>
                  </a:lnTo>
                  <a:lnTo>
                    <a:pt x="51323" y="108448"/>
                  </a:lnTo>
                  <a:lnTo>
                    <a:pt x="89423" y="132814"/>
                  </a:lnTo>
                  <a:lnTo>
                    <a:pt x="129184" y="155789"/>
                  </a:lnTo>
                  <a:lnTo>
                    <a:pt x="165303" y="180073"/>
                  </a:lnTo>
                  <a:lnTo>
                    <a:pt x="197383" y="215685"/>
                  </a:lnTo>
                  <a:lnTo>
                    <a:pt x="217371" y="255315"/>
                  </a:lnTo>
                  <a:lnTo>
                    <a:pt x="228549" y="297843"/>
                  </a:lnTo>
                  <a:lnTo>
                    <a:pt x="234199" y="342151"/>
                  </a:lnTo>
                  <a:lnTo>
                    <a:pt x="237604" y="387121"/>
                  </a:lnTo>
                  <a:lnTo>
                    <a:pt x="241209" y="406038"/>
                  </a:lnTo>
                  <a:lnTo>
                    <a:pt x="254888" y="442705"/>
                  </a:lnTo>
                  <a:lnTo>
                    <a:pt x="281664" y="473756"/>
                  </a:lnTo>
                  <a:lnTo>
                    <a:pt x="323277" y="488300"/>
                  </a:lnTo>
                  <a:lnTo>
                    <a:pt x="345376" y="484225"/>
                  </a:lnTo>
                  <a:lnTo>
                    <a:pt x="323346" y="487246"/>
                  </a:lnTo>
                  <a:lnTo>
                    <a:pt x="302390" y="482206"/>
                  </a:lnTo>
                  <a:lnTo>
                    <a:pt x="270471" y="457174"/>
                  </a:lnTo>
                  <a:lnTo>
                    <a:pt x="252027" y="414799"/>
                  </a:lnTo>
                  <a:lnTo>
                    <a:pt x="246559" y="370471"/>
                  </a:lnTo>
                  <a:lnTo>
                    <a:pt x="246273" y="325075"/>
                  </a:lnTo>
                  <a:lnTo>
                    <a:pt x="243371" y="279500"/>
                  </a:lnTo>
                  <a:lnTo>
                    <a:pt x="230060" y="234632"/>
                  </a:lnTo>
                  <a:lnTo>
                    <a:pt x="210891" y="198801"/>
                  </a:lnTo>
                  <a:lnTo>
                    <a:pt x="184073" y="166141"/>
                  </a:lnTo>
                  <a:lnTo>
                    <a:pt x="152001" y="140008"/>
                  </a:lnTo>
                  <a:lnTo>
                    <a:pt x="115641" y="117859"/>
                  </a:lnTo>
                  <a:lnTo>
                    <a:pt x="80741" y="95228"/>
                  </a:lnTo>
                  <a:lnTo>
                    <a:pt x="53047" y="67652"/>
                  </a:lnTo>
                  <a:lnTo>
                    <a:pt x="44246" y="52861"/>
                  </a:lnTo>
                  <a:lnTo>
                    <a:pt x="38709" y="37476"/>
                  </a:lnTo>
                  <a:lnTo>
                    <a:pt x="36878" y="22116"/>
                  </a:lnTo>
                  <a:lnTo>
                    <a:pt x="39192" y="740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42" name="object 42"/>
            <p:cNvPicPr/>
            <p:nvPr/>
          </p:nvPicPr>
          <p:blipFill>
            <a:blip r:embed="rId14" cstate="print"/>
            <a:stretch>
              <a:fillRect/>
            </a:stretch>
          </p:blipFill>
          <p:spPr>
            <a:xfrm>
              <a:off x="9455028" y="3199974"/>
              <a:ext cx="271136" cy="262256"/>
            </a:xfrm>
            <a:prstGeom prst="rect">
              <a:avLst/>
            </a:prstGeom>
          </p:spPr>
        </p:pic>
        <p:sp>
          <p:nvSpPr>
            <p:cNvPr id="43" name="object 43"/>
            <p:cNvSpPr/>
            <p:nvPr/>
          </p:nvSpPr>
          <p:spPr>
            <a:xfrm>
              <a:off x="4189882" y="3929836"/>
              <a:ext cx="502284" cy="502284"/>
            </a:xfrm>
            <a:custGeom>
              <a:avLst/>
              <a:gdLst/>
              <a:ahLst/>
              <a:cxnLst/>
              <a:rect l="l" t="t" r="r" b="b"/>
              <a:pathLst>
                <a:path w="502285" h="502285">
                  <a:moveTo>
                    <a:pt x="378548" y="251104"/>
                  </a:moveTo>
                  <a:lnTo>
                    <a:pt x="376542" y="241198"/>
                  </a:lnTo>
                  <a:lnTo>
                    <a:pt x="371081" y="233095"/>
                  </a:lnTo>
                  <a:lnTo>
                    <a:pt x="362978" y="227622"/>
                  </a:lnTo>
                  <a:lnTo>
                    <a:pt x="353072" y="225615"/>
                  </a:lnTo>
                  <a:lnTo>
                    <a:pt x="276593" y="225615"/>
                  </a:lnTo>
                  <a:lnTo>
                    <a:pt x="276593" y="149136"/>
                  </a:lnTo>
                  <a:lnTo>
                    <a:pt x="274586" y="139242"/>
                  </a:lnTo>
                  <a:lnTo>
                    <a:pt x="269113" y="131140"/>
                  </a:lnTo>
                  <a:lnTo>
                    <a:pt x="261010" y="125666"/>
                  </a:lnTo>
                  <a:lnTo>
                    <a:pt x="251104" y="123647"/>
                  </a:lnTo>
                  <a:lnTo>
                    <a:pt x="241198" y="125653"/>
                  </a:lnTo>
                  <a:lnTo>
                    <a:pt x="233095" y="131127"/>
                  </a:lnTo>
                  <a:lnTo>
                    <a:pt x="227622" y="139230"/>
                  </a:lnTo>
                  <a:lnTo>
                    <a:pt x="225615" y="149136"/>
                  </a:lnTo>
                  <a:lnTo>
                    <a:pt x="225615" y="225615"/>
                  </a:lnTo>
                  <a:lnTo>
                    <a:pt x="149136" y="225615"/>
                  </a:lnTo>
                  <a:lnTo>
                    <a:pt x="139230" y="227622"/>
                  </a:lnTo>
                  <a:lnTo>
                    <a:pt x="131127" y="233095"/>
                  </a:lnTo>
                  <a:lnTo>
                    <a:pt x="125653" y="241198"/>
                  </a:lnTo>
                  <a:lnTo>
                    <a:pt x="123647" y="251104"/>
                  </a:lnTo>
                  <a:lnTo>
                    <a:pt x="125666" y="261010"/>
                  </a:lnTo>
                  <a:lnTo>
                    <a:pt x="131140" y="269113"/>
                  </a:lnTo>
                  <a:lnTo>
                    <a:pt x="139255" y="274586"/>
                  </a:lnTo>
                  <a:lnTo>
                    <a:pt x="149136" y="276593"/>
                  </a:lnTo>
                  <a:lnTo>
                    <a:pt x="225615" y="276593"/>
                  </a:lnTo>
                  <a:lnTo>
                    <a:pt x="225615" y="353072"/>
                  </a:lnTo>
                  <a:lnTo>
                    <a:pt x="227622" y="362978"/>
                  </a:lnTo>
                  <a:lnTo>
                    <a:pt x="233095" y="371081"/>
                  </a:lnTo>
                  <a:lnTo>
                    <a:pt x="241198" y="376555"/>
                  </a:lnTo>
                  <a:lnTo>
                    <a:pt x="251104" y="378561"/>
                  </a:lnTo>
                  <a:lnTo>
                    <a:pt x="261010" y="376542"/>
                  </a:lnTo>
                  <a:lnTo>
                    <a:pt x="269113" y="371068"/>
                  </a:lnTo>
                  <a:lnTo>
                    <a:pt x="274586" y="362953"/>
                  </a:lnTo>
                  <a:lnTo>
                    <a:pt x="276593" y="353072"/>
                  </a:lnTo>
                  <a:lnTo>
                    <a:pt x="276593" y="276593"/>
                  </a:lnTo>
                  <a:lnTo>
                    <a:pt x="353072" y="276593"/>
                  </a:lnTo>
                  <a:lnTo>
                    <a:pt x="362966" y="274586"/>
                  </a:lnTo>
                  <a:lnTo>
                    <a:pt x="371055" y="269113"/>
                  </a:lnTo>
                  <a:lnTo>
                    <a:pt x="376542" y="261010"/>
                  </a:lnTo>
                  <a:lnTo>
                    <a:pt x="378548" y="251104"/>
                  </a:lnTo>
                  <a:close/>
                </a:path>
                <a:path w="502285" h="502285">
                  <a:moveTo>
                    <a:pt x="502208" y="251104"/>
                  </a:moveTo>
                  <a:lnTo>
                    <a:pt x="498157" y="206032"/>
                  </a:lnTo>
                  <a:lnTo>
                    <a:pt x="486524" y="163741"/>
                  </a:lnTo>
                  <a:lnTo>
                    <a:pt x="486473" y="163576"/>
                  </a:lnTo>
                  <a:lnTo>
                    <a:pt x="475767" y="141071"/>
                  </a:lnTo>
                  <a:lnTo>
                    <a:pt x="475767" y="251104"/>
                  </a:lnTo>
                  <a:lnTo>
                    <a:pt x="471208" y="296189"/>
                  </a:lnTo>
                  <a:lnTo>
                    <a:pt x="458076" y="338467"/>
                  </a:lnTo>
                  <a:lnTo>
                    <a:pt x="437349" y="376631"/>
                  </a:lnTo>
                  <a:lnTo>
                    <a:pt x="409892" y="409892"/>
                  </a:lnTo>
                  <a:lnTo>
                    <a:pt x="376631" y="437349"/>
                  </a:lnTo>
                  <a:lnTo>
                    <a:pt x="338467" y="458089"/>
                  </a:lnTo>
                  <a:lnTo>
                    <a:pt x="296316" y="471195"/>
                  </a:lnTo>
                  <a:lnTo>
                    <a:pt x="251104" y="475767"/>
                  </a:lnTo>
                  <a:lnTo>
                    <a:pt x="205879" y="471195"/>
                  </a:lnTo>
                  <a:lnTo>
                    <a:pt x="163741" y="458089"/>
                  </a:lnTo>
                  <a:lnTo>
                    <a:pt x="125577" y="437349"/>
                  </a:lnTo>
                  <a:lnTo>
                    <a:pt x="92316" y="409892"/>
                  </a:lnTo>
                  <a:lnTo>
                    <a:pt x="64858" y="376631"/>
                  </a:lnTo>
                  <a:lnTo>
                    <a:pt x="44221" y="338632"/>
                  </a:lnTo>
                  <a:lnTo>
                    <a:pt x="44119" y="338467"/>
                  </a:lnTo>
                  <a:lnTo>
                    <a:pt x="31013" y="296329"/>
                  </a:lnTo>
                  <a:lnTo>
                    <a:pt x="26441" y="251104"/>
                  </a:lnTo>
                  <a:lnTo>
                    <a:pt x="31000" y="206032"/>
                  </a:lnTo>
                  <a:lnTo>
                    <a:pt x="31013" y="205892"/>
                  </a:lnTo>
                  <a:lnTo>
                    <a:pt x="44119" y="163741"/>
                  </a:lnTo>
                  <a:lnTo>
                    <a:pt x="64858" y="125577"/>
                  </a:lnTo>
                  <a:lnTo>
                    <a:pt x="92316" y="92316"/>
                  </a:lnTo>
                  <a:lnTo>
                    <a:pt x="125577" y="64858"/>
                  </a:lnTo>
                  <a:lnTo>
                    <a:pt x="163741" y="44132"/>
                  </a:lnTo>
                  <a:lnTo>
                    <a:pt x="205879" y="31013"/>
                  </a:lnTo>
                  <a:lnTo>
                    <a:pt x="251104" y="26441"/>
                  </a:lnTo>
                  <a:lnTo>
                    <a:pt x="296316" y="31013"/>
                  </a:lnTo>
                  <a:lnTo>
                    <a:pt x="338467" y="44132"/>
                  </a:lnTo>
                  <a:lnTo>
                    <a:pt x="376631" y="64858"/>
                  </a:lnTo>
                  <a:lnTo>
                    <a:pt x="409892" y="92316"/>
                  </a:lnTo>
                  <a:lnTo>
                    <a:pt x="437349" y="125577"/>
                  </a:lnTo>
                  <a:lnTo>
                    <a:pt x="457987" y="163576"/>
                  </a:lnTo>
                  <a:lnTo>
                    <a:pt x="471195" y="205892"/>
                  </a:lnTo>
                  <a:lnTo>
                    <a:pt x="475767" y="251104"/>
                  </a:lnTo>
                  <a:lnTo>
                    <a:pt x="475767" y="141071"/>
                  </a:lnTo>
                  <a:lnTo>
                    <a:pt x="443077" y="89420"/>
                  </a:lnTo>
                  <a:lnTo>
                    <a:pt x="412800" y="59131"/>
                  </a:lnTo>
                  <a:lnTo>
                    <a:pt x="377748" y="34340"/>
                  </a:lnTo>
                  <a:lnTo>
                    <a:pt x="338632" y="15735"/>
                  </a:lnTo>
                  <a:lnTo>
                    <a:pt x="296189" y="4051"/>
                  </a:lnTo>
                  <a:lnTo>
                    <a:pt x="251104" y="0"/>
                  </a:lnTo>
                  <a:lnTo>
                    <a:pt x="206032" y="4051"/>
                  </a:lnTo>
                  <a:lnTo>
                    <a:pt x="163576" y="15735"/>
                  </a:lnTo>
                  <a:lnTo>
                    <a:pt x="124460" y="34340"/>
                  </a:lnTo>
                  <a:lnTo>
                    <a:pt x="89408" y="59131"/>
                  </a:lnTo>
                  <a:lnTo>
                    <a:pt x="59131" y="89420"/>
                  </a:lnTo>
                  <a:lnTo>
                    <a:pt x="34328" y="124472"/>
                  </a:lnTo>
                  <a:lnTo>
                    <a:pt x="15735" y="163576"/>
                  </a:lnTo>
                  <a:lnTo>
                    <a:pt x="4089" y="205892"/>
                  </a:lnTo>
                  <a:lnTo>
                    <a:pt x="0" y="251104"/>
                  </a:lnTo>
                  <a:lnTo>
                    <a:pt x="4051" y="296189"/>
                  </a:lnTo>
                  <a:lnTo>
                    <a:pt x="15684" y="338467"/>
                  </a:lnTo>
                  <a:lnTo>
                    <a:pt x="34328" y="377748"/>
                  </a:lnTo>
                  <a:lnTo>
                    <a:pt x="59131" y="412800"/>
                  </a:lnTo>
                  <a:lnTo>
                    <a:pt x="89408" y="443077"/>
                  </a:lnTo>
                  <a:lnTo>
                    <a:pt x="124460" y="467880"/>
                  </a:lnTo>
                  <a:lnTo>
                    <a:pt x="163576" y="486473"/>
                  </a:lnTo>
                  <a:lnTo>
                    <a:pt x="206032" y="498157"/>
                  </a:lnTo>
                  <a:lnTo>
                    <a:pt x="251104" y="502208"/>
                  </a:lnTo>
                  <a:lnTo>
                    <a:pt x="296189" y="498157"/>
                  </a:lnTo>
                  <a:lnTo>
                    <a:pt x="338632" y="486473"/>
                  </a:lnTo>
                  <a:lnTo>
                    <a:pt x="361149" y="475767"/>
                  </a:lnTo>
                  <a:lnTo>
                    <a:pt x="377748" y="467880"/>
                  </a:lnTo>
                  <a:lnTo>
                    <a:pt x="412800" y="443077"/>
                  </a:lnTo>
                  <a:lnTo>
                    <a:pt x="443077" y="412800"/>
                  </a:lnTo>
                  <a:lnTo>
                    <a:pt x="467880" y="377748"/>
                  </a:lnTo>
                  <a:lnTo>
                    <a:pt x="486473" y="338632"/>
                  </a:lnTo>
                  <a:lnTo>
                    <a:pt x="498119" y="296329"/>
                  </a:lnTo>
                  <a:lnTo>
                    <a:pt x="498157" y="296189"/>
                  </a:lnTo>
                  <a:lnTo>
                    <a:pt x="502208" y="251104"/>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15" cstate="print"/>
            <a:stretch>
              <a:fillRect/>
            </a:stretch>
          </p:blipFill>
          <p:spPr>
            <a:xfrm>
              <a:off x="5052233" y="2506085"/>
              <a:ext cx="1074390" cy="1214328"/>
            </a:xfrm>
            <a:prstGeom prst="rect">
              <a:avLst/>
            </a:prstGeom>
          </p:spPr>
        </p:pic>
      </p:grpSp>
      <p:sp>
        <p:nvSpPr>
          <p:cNvPr id="45" name="object 45"/>
          <p:cNvSpPr txBox="1">
            <a:spLocks noGrp="1"/>
          </p:cNvSpPr>
          <p:nvPr>
            <p:ph type="title"/>
          </p:nvPr>
        </p:nvSpPr>
        <p:spPr>
          <a:xfrm>
            <a:off x="651929" y="345808"/>
            <a:ext cx="9970770" cy="889000"/>
          </a:xfrm>
          <a:prstGeom prst="rect">
            <a:avLst/>
          </a:prstGeom>
        </p:spPr>
        <p:txBody>
          <a:bodyPr vert="horz" wrap="square" lIns="0" tIns="63500" rIns="0" bIns="0" rtlCol="0">
            <a:spAutoFit/>
          </a:bodyPr>
          <a:lstStyle/>
          <a:p>
            <a:pPr marL="12700">
              <a:lnSpc>
                <a:spcPct val="100000"/>
              </a:lnSpc>
              <a:spcBef>
                <a:spcPts val="500"/>
              </a:spcBef>
            </a:pPr>
            <a:r>
              <a:rPr sz="2500" b="0" dirty="0">
                <a:solidFill>
                  <a:srgbClr val="000000"/>
                </a:solidFill>
                <a:latin typeface="Grammarsaurus" pitchFamily="2" charset="0"/>
                <a:cs typeface="Verdana"/>
              </a:rPr>
              <a:t>We already know that when a stem ends in a final letter </a:t>
            </a:r>
            <a:r>
              <a:rPr sz="2500" dirty="0">
                <a:solidFill>
                  <a:srgbClr val="000000"/>
                </a:solidFill>
                <a:latin typeface="Grammarsaurus" pitchFamily="2" charset="0"/>
              </a:rPr>
              <a:t>y </a:t>
            </a:r>
            <a:r>
              <a:rPr sz="2500" b="0" dirty="0">
                <a:solidFill>
                  <a:srgbClr val="000000"/>
                </a:solidFill>
                <a:latin typeface="Grammarsaurus" pitchFamily="2" charset="0"/>
                <a:cs typeface="Verdana"/>
              </a:rPr>
              <a:t>after </a:t>
            </a:r>
            <a:r>
              <a:rPr sz="2500" dirty="0">
                <a:solidFill>
                  <a:srgbClr val="000000"/>
                </a:solidFill>
                <a:latin typeface="Grammarsaurus" pitchFamily="2" charset="0"/>
              </a:rPr>
              <a:t>a</a:t>
            </a:r>
            <a:endParaRPr sz="2500" dirty="0">
              <a:latin typeface="Grammarsaurus" pitchFamily="2" charset="0"/>
              <a:cs typeface="Verdana"/>
            </a:endParaRPr>
          </a:p>
          <a:p>
            <a:pPr marL="12700">
              <a:lnSpc>
                <a:spcPct val="100000"/>
              </a:lnSpc>
              <a:spcBef>
                <a:spcPts val="400"/>
              </a:spcBef>
            </a:pPr>
            <a:r>
              <a:rPr sz="2500" b="0" dirty="0">
                <a:solidFill>
                  <a:srgbClr val="000000"/>
                </a:solidFill>
                <a:latin typeface="Grammarsaurus" pitchFamily="2" charset="0"/>
                <a:cs typeface="Verdana"/>
              </a:rPr>
              <a:t>consonant letter, we need to change </a:t>
            </a:r>
            <a:r>
              <a:rPr sz="2500" dirty="0">
                <a:solidFill>
                  <a:srgbClr val="000000"/>
                </a:solidFill>
                <a:latin typeface="Grammarsaurus" pitchFamily="2" charset="0"/>
              </a:rPr>
              <a:t>y </a:t>
            </a:r>
            <a:r>
              <a:rPr sz="2500" b="0" dirty="0">
                <a:solidFill>
                  <a:srgbClr val="000000"/>
                </a:solidFill>
                <a:latin typeface="Grammarsaurus" pitchFamily="2" charset="0"/>
                <a:cs typeface="Verdana"/>
              </a:rPr>
              <a:t>to </a:t>
            </a:r>
            <a:r>
              <a:rPr sz="2500" dirty="0">
                <a:solidFill>
                  <a:srgbClr val="000000"/>
                </a:solidFill>
                <a:latin typeface="Grammarsaurus" pitchFamily="2" charset="0"/>
              </a:rPr>
              <a:t>i</a:t>
            </a:r>
            <a:r>
              <a:rPr sz="2500" b="0" dirty="0">
                <a:solidFill>
                  <a:srgbClr val="000000"/>
                </a:solidFill>
                <a:latin typeface="Grammarsaurus" pitchFamily="2" charset="0"/>
                <a:cs typeface="Verdana"/>
              </a:rPr>
              <a:t>, then add the suffix.</a:t>
            </a:r>
            <a:endParaRPr sz="2500" dirty="0">
              <a:latin typeface="Grammarsaurus" pitchFamily="2" charset="0"/>
              <a:cs typeface="Verdana"/>
            </a:endParaRPr>
          </a:p>
        </p:txBody>
      </p:sp>
      <p:sp>
        <p:nvSpPr>
          <p:cNvPr id="46" name="object 46"/>
          <p:cNvSpPr txBox="1"/>
          <p:nvPr/>
        </p:nvSpPr>
        <p:spPr>
          <a:xfrm>
            <a:off x="651928" y="1692008"/>
            <a:ext cx="4092059" cy="397545"/>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Verdana"/>
              </a:rPr>
              <a:t>Like in this word sum…</a:t>
            </a:r>
          </a:p>
        </p:txBody>
      </p:sp>
      <p:sp>
        <p:nvSpPr>
          <p:cNvPr id="47" name="object 47"/>
          <p:cNvSpPr txBox="1"/>
          <p:nvPr/>
        </p:nvSpPr>
        <p:spPr>
          <a:xfrm>
            <a:off x="953788" y="2060493"/>
            <a:ext cx="10247749" cy="3516284"/>
          </a:xfrm>
          <a:prstGeom prst="rect">
            <a:avLst/>
          </a:prstGeom>
        </p:spPr>
        <p:txBody>
          <a:bodyPr vert="horz" wrap="square" lIns="0" tIns="12065" rIns="0" bIns="0" rtlCol="0">
            <a:spAutoFit/>
          </a:bodyPr>
          <a:lstStyle/>
          <a:p>
            <a:pPr marL="6641465" marR="43815" algn="ctr">
              <a:lnSpc>
                <a:spcPts val="2630"/>
              </a:lnSpc>
              <a:spcBef>
                <a:spcPts val="95"/>
              </a:spcBef>
            </a:pPr>
            <a:r>
              <a:rPr sz="2100" b="1" dirty="0">
                <a:solidFill>
                  <a:srgbClr val="D1E293"/>
                </a:solidFill>
                <a:latin typeface="Grammarsaurus" pitchFamily="2" charset="0"/>
                <a:cs typeface="Tahoma"/>
              </a:rPr>
              <a:t>A </a:t>
            </a:r>
            <a:r>
              <a:rPr sz="2100" b="1" dirty="0">
                <a:solidFill>
                  <a:srgbClr val="FFFFFF"/>
                </a:solidFill>
                <a:latin typeface="Grammarsaurus" pitchFamily="2" charset="0"/>
                <a:cs typeface="Tahoma"/>
              </a:rPr>
              <a:t>historian </a:t>
            </a:r>
            <a:r>
              <a:rPr sz="2100" b="1" dirty="0">
                <a:solidFill>
                  <a:srgbClr val="D1E293"/>
                </a:solidFill>
                <a:latin typeface="Grammarsaurus" pitchFamily="2" charset="0"/>
                <a:cs typeface="Tahoma"/>
              </a:rPr>
              <a:t>is a person with a skill, belief or is linked to history.</a:t>
            </a:r>
            <a:endParaRPr sz="2100" dirty="0">
              <a:latin typeface="Grammarsaurus" pitchFamily="2" charset="0"/>
              <a:cs typeface="Tahoma"/>
            </a:endParaRPr>
          </a:p>
          <a:p>
            <a:pPr>
              <a:lnSpc>
                <a:spcPct val="100000"/>
              </a:lnSpc>
              <a:spcBef>
                <a:spcPts val="1570"/>
              </a:spcBef>
            </a:pPr>
            <a:endParaRPr sz="2100" dirty="0">
              <a:latin typeface="Grammarsaurus" pitchFamily="2" charset="0"/>
              <a:cs typeface="Tahoma"/>
            </a:endParaRPr>
          </a:p>
          <a:p>
            <a:pPr marL="35560" algn="ctr">
              <a:lnSpc>
                <a:spcPct val="100000"/>
              </a:lnSpc>
              <a:tabLst>
                <a:tab pos="3912235" algn="l"/>
                <a:tab pos="5514340" algn="l"/>
                <a:tab pos="6667500" algn="l"/>
              </a:tabLst>
            </a:pPr>
            <a:r>
              <a:rPr sz="6100" b="1" dirty="0">
                <a:solidFill>
                  <a:srgbClr val="3CA249"/>
                </a:solidFill>
                <a:latin typeface="Grammarsaurus" pitchFamily="2" charset="0"/>
                <a:cs typeface="Arial"/>
              </a:rPr>
              <a:t>history </a:t>
            </a:r>
            <a:r>
              <a:rPr sz="6675" b="1" baseline="52434" dirty="0">
                <a:solidFill>
                  <a:srgbClr val="FF0000"/>
                </a:solidFill>
                <a:latin typeface="Grammarsaurus" pitchFamily="2" charset="0"/>
                <a:cs typeface="Arial"/>
              </a:rPr>
              <a:t>i	</a:t>
            </a:r>
            <a:r>
              <a:rPr lang="en-US" sz="5400" b="1" baseline="52434" dirty="0">
                <a:solidFill>
                  <a:srgbClr val="FF0000"/>
                </a:solidFill>
                <a:latin typeface="Grammarsaurus" pitchFamily="2" charset="0"/>
                <a:cs typeface="Arial"/>
              </a:rPr>
              <a:t> </a:t>
            </a:r>
            <a:r>
              <a:rPr sz="6100" b="1" dirty="0">
                <a:solidFill>
                  <a:srgbClr val="3767EC"/>
                </a:solidFill>
                <a:latin typeface="Grammarsaurus" pitchFamily="2" charset="0"/>
                <a:cs typeface="Arial"/>
              </a:rPr>
              <a:t>an	</a:t>
            </a:r>
            <a:r>
              <a:rPr sz="6100" b="1" dirty="0">
                <a:latin typeface="Grammarsaurus" pitchFamily="2" charset="0"/>
                <a:cs typeface="Arial"/>
              </a:rPr>
              <a:t>=	</a:t>
            </a:r>
            <a:r>
              <a:rPr sz="6100" b="1" dirty="0">
                <a:solidFill>
                  <a:srgbClr val="3CA249"/>
                </a:solidFill>
                <a:latin typeface="Grammarsaurus" pitchFamily="2" charset="0"/>
                <a:cs typeface="Arial"/>
              </a:rPr>
              <a:t>histor</a:t>
            </a:r>
            <a:r>
              <a:rPr sz="6100" b="1" dirty="0">
                <a:solidFill>
                  <a:srgbClr val="EA6C75"/>
                </a:solidFill>
                <a:latin typeface="Grammarsaurus" pitchFamily="2" charset="0"/>
                <a:cs typeface="Arial"/>
              </a:rPr>
              <a:t>i</a:t>
            </a:r>
            <a:r>
              <a:rPr sz="6100" b="1" dirty="0">
                <a:solidFill>
                  <a:srgbClr val="3767EC"/>
                </a:solidFill>
                <a:latin typeface="Grammarsaurus" pitchFamily="2" charset="0"/>
                <a:cs typeface="Arial"/>
              </a:rPr>
              <a:t>an</a:t>
            </a:r>
            <a:endParaRPr sz="6100" dirty="0">
              <a:latin typeface="Grammarsaurus" pitchFamily="2" charset="0"/>
              <a:cs typeface="Arial"/>
            </a:endParaRPr>
          </a:p>
          <a:p>
            <a:pPr marL="1473835" marR="1415415" algn="ctr">
              <a:lnSpc>
                <a:spcPct val="104200"/>
              </a:lnSpc>
              <a:spcBef>
                <a:spcPts val="2920"/>
              </a:spcBef>
            </a:pPr>
            <a:r>
              <a:rPr sz="2100" b="1" dirty="0">
                <a:solidFill>
                  <a:srgbClr val="D1E293"/>
                </a:solidFill>
                <a:latin typeface="Grammarsaurus" pitchFamily="2" charset="0"/>
                <a:cs typeface="Tahoma"/>
              </a:rPr>
              <a:t>We are going to explore how </a:t>
            </a:r>
            <a:r>
              <a:rPr sz="2100" b="1" dirty="0">
                <a:solidFill>
                  <a:srgbClr val="FFFFFF"/>
                </a:solidFill>
                <a:latin typeface="Grammarsaurus" pitchFamily="2" charset="0"/>
                <a:cs typeface="Tahoma"/>
              </a:rPr>
              <a:t>some stems </a:t>
            </a:r>
            <a:r>
              <a:rPr sz="2100" b="1" dirty="0">
                <a:solidFill>
                  <a:srgbClr val="D1E293"/>
                </a:solidFill>
                <a:latin typeface="Grammarsaurus" pitchFamily="2" charset="0"/>
                <a:cs typeface="Tahoma"/>
              </a:rPr>
              <a:t>need to make changes before we can add the suffix </a:t>
            </a:r>
            <a:r>
              <a:rPr sz="2100" b="1" dirty="0">
                <a:solidFill>
                  <a:srgbClr val="FFFFFF"/>
                </a:solidFill>
                <a:latin typeface="Grammarsaurus" pitchFamily="2" charset="0"/>
                <a:cs typeface="Tahoma"/>
              </a:rPr>
              <a:t>–an</a:t>
            </a:r>
            <a:r>
              <a:rPr sz="2100" b="1" dirty="0">
                <a:solidFill>
                  <a:srgbClr val="D1E293"/>
                </a:solidFill>
                <a:latin typeface="Grammarsaurus" pitchFamily="2" charset="0"/>
                <a:cs typeface="Tahoma"/>
              </a:rPr>
              <a:t>.</a:t>
            </a:r>
            <a:endParaRPr sz="2100" dirty="0">
              <a:latin typeface="Grammarsaurus" pitchFamily="2" charset="0"/>
              <a:cs typeface="Tahoma"/>
            </a:endParaRPr>
          </a:p>
        </p:txBody>
      </p:sp>
      <p:sp>
        <p:nvSpPr>
          <p:cNvPr id="48" name="object 48"/>
          <p:cNvSpPr/>
          <p:nvPr/>
        </p:nvSpPr>
        <p:spPr>
          <a:xfrm>
            <a:off x="3225295" y="3932735"/>
            <a:ext cx="434975" cy="615315"/>
          </a:xfrm>
          <a:custGeom>
            <a:avLst/>
            <a:gdLst/>
            <a:ahLst/>
            <a:cxnLst/>
            <a:rect l="l" t="t" r="r" b="b"/>
            <a:pathLst>
              <a:path w="434975" h="615314">
                <a:moveTo>
                  <a:pt x="434619" y="0"/>
                </a:moveTo>
                <a:lnTo>
                  <a:pt x="0" y="615238"/>
                </a:lnTo>
              </a:path>
            </a:pathLst>
          </a:custGeom>
          <a:ln w="88900">
            <a:solidFill>
              <a:srgbClr val="FF0000"/>
            </a:solidFill>
          </a:ln>
        </p:spPr>
        <p:txBody>
          <a:bodyPr wrap="square" lIns="0" tIns="0" rIns="0" bIns="0" rtlCol="0"/>
          <a:lstStyle/>
          <a:p>
            <a:endParaRPr>
              <a:latin typeface="Grammarsaurus" pitchFamily="2" charset="0"/>
            </a:endParaRPr>
          </a:p>
        </p:txBody>
      </p:sp>
      <p:sp>
        <p:nvSpPr>
          <p:cNvPr id="50" name="object 6">
            <a:extLst>
              <a:ext uri="{FF2B5EF4-FFF2-40B4-BE49-F238E27FC236}">
                <a16:creationId xmlns:a16="http://schemas.microsoft.com/office/drawing/2014/main" id="{6C6F371C-B3E8-2F38-260E-14876371293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11773128" y="347120"/>
              <a:ext cx="168325" cy="147380"/>
            </a:xfrm>
            <a:prstGeom prst="rect">
              <a:avLst/>
            </a:prstGeom>
          </p:spPr>
        </p:pic>
        <p:pic>
          <p:nvPicPr>
            <p:cNvPr id="10" name="object 10"/>
            <p:cNvPicPr/>
            <p:nvPr/>
          </p:nvPicPr>
          <p:blipFill>
            <a:blip r:embed="rId4" cstate="print"/>
            <a:stretch>
              <a:fillRect/>
            </a:stretch>
          </p:blipFill>
          <p:spPr>
            <a:xfrm>
              <a:off x="11773128" y="705582"/>
              <a:ext cx="168325" cy="147380"/>
            </a:xfrm>
            <a:prstGeom prst="rect">
              <a:avLst/>
            </a:prstGeom>
          </p:spPr>
        </p:pic>
        <p:sp>
          <p:nvSpPr>
            <p:cNvPr id="11" name="object 11"/>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p:nvPr/>
          </p:nvSpPr>
          <p:spPr>
            <a:xfrm>
              <a:off x="655824" y="4872300"/>
              <a:ext cx="10880725" cy="0"/>
            </a:xfrm>
            <a:custGeom>
              <a:avLst/>
              <a:gdLst/>
              <a:ahLst/>
              <a:cxnLst/>
              <a:rect l="l" t="t" r="r" b="b"/>
              <a:pathLst>
                <a:path w="10880725">
                  <a:moveTo>
                    <a:pt x="0" y="0"/>
                  </a:moveTo>
                  <a:lnTo>
                    <a:pt x="10880344" y="0"/>
                  </a:lnTo>
                </a:path>
              </a:pathLst>
            </a:custGeom>
            <a:ln w="50800">
              <a:solidFill>
                <a:srgbClr val="134E29"/>
              </a:solidFill>
            </a:ln>
          </p:spPr>
          <p:txBody>
            <a:bodyPr wrap="square" lIns="0" tIns="0" rIns="0" bIns="0" rtlCol="0"/>
            <a:lstStyle/>
            <a:p>
              <a:endParaRPr>
                <a:latin typeface="Grammarsaurus" pitchFamily="2" charset="0"/>
              </a:endParaRPr>
            </a:p>
          </p:txBody>
        </p:sp>
        <p:sp>
          <p:nvSpPr>
            <p:cNvPr id="13" name="object 13"/>
            <p:cNvSpPr/>
            <p:nvPr/>
          </p:nvSpPr>
          <p:spPr>
            <a:xfrm>
              <a:off x="1384054"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14" name="object 14"/>
            <p:cNvSpPr/>
            <p:nvPr/>
          </p:nvSpPr>
          <p:spPr>
            <a:xfrm>
              <a:off x="655829" y="3679560"/>
              <a:ext cx="1456690" cy="598170"/>
            </a:xfrm>
            <a:custGeom>
              <a:avLst/>
              <a:gdLst/>
              <a:ahLst/>
              <a:cxnLst/>
              <a:rect l="l" t="t" r="r" b="b"/>
              <a:pathLst>
                <a:path w="1456689" h="598170">
                  <a:moveTo>
                    <a:pt x="1420799" y="0"/>
                  </a:move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15" name="object 15"/>
            <p:cNvSpPr/>
            <p:nvPr/>
          </p:nvSpPr>
          <p:spPr>
            <a:xfrm>
              <a:off x="655829" y="3679560"/>
              <a:ext cx="1456690" cy="598170"/>
            </a:xfrm>
            <a:custGeom>
              <a:avLst/>
              <a:gdLst/>
              <a:ahLst/>
              <a:cxnLst/>
              <a:rect l="l" t="t" r="r" b="b"/>
              <a:pathLst>
                <a:path w="1456689"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sp>
          <p:nvSpPr>
            <p:cNvPr id="16" name="object 16"/>
            <p:cNvSpPr/>
            <p:nvPr/>
          </p:nvSpPr>
          <p:spPr>
            <a:xfrm>
              <a:off x="557160"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7" name="object 17"/>
            <p:cNvSpPr/>
            <p:nvPr/>
          </p:nvSpPr>
          <p:spPr>
            <a:xfrm>
              <a:off x="2441938"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8" name="object 18"/>
            <p:cNvSpPr/>
            <p:nvPr/>
          </p:nvSpPr>
          <p:spPr>
            <a:xfrm>
              <a:off x="4326716"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9" name="object 19"/>
            <p:cNvSpPr/>
            <p:nvPr/>
          </p:nvSpPr>
          <p:spPr>
            <a:xfrm>
              <a:off x="6211493"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0" name="object 20"/>
            <p:cNvSpPr/>
            <p:nvPr/>
          </p:nvSpPr>
          <p:spPr>
            <a:xfrm>
              <a:off x="8096271"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1" name="object 21"/>
            <p:cNvSpPr/>
            <p:nvPr/>
          </p:nvSpPr>
          <p:spPr>
            <a:xfrm>
              <a:off x="9981050" y="5240866"/>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2" name="object 22"/>
            <p:cNvSpPr/>
            <p:nvPr/>
          </p:nvSpPr>
          <p:spPr>
            <a:xfrm>
              <a:off x="3268832"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23" name="object 23"/>
            <p:cNvSpPr/>
            <p:nvPr/>
          </p:nvSpPr>
          <p:spPr>
            <a:xfrm>
              <a:off x="2540607" y="3679560"/>
              <a:ext cx="1456690" cy="598170"/>
            </a:xfrm>
            <a:custGeom>
              <a:avLst/>
              <a:gdLst/>
              <a:ahLst/>
              <a:cxnLst/>
              <a:rect l="l" t="t" r="r" b="b"/>
              <a:pathLst>
                <a:path w="1456689" h="598170">
                  <a:moveTo>
                    <a:pt x="1420799" y="0"/>
                  </a:move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24" name="object 24"/>
            <p:cNvSpPr/>
            <p:nvPr/>
          </p:nvSpPr>
          <p:spPr>
            <a:xfrm>
              <a:off x="2540607" y="3679560"/>
              <a:ext cx="1456690" cy="598170"/>
            </a:xfrm>
            <a:custGeom>
              <a:avLst/>
              <a:gdLst/>
              <a:ahLst/>
              <a:cxnLst/>
              <a:rect l="l" t="t" r="r" b="b"/>
              <a:pathLst>
                <a:path w="1456689"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sp>
          <p:nvSpPr>
            <p:cNvPr id="25" name="object 25"/>
            <p:cNvSpPr/>
            <p:nvPr/>
          </p:nvSpPr>
          <p:spPr>
            <a:xfrm>
              <a:off x="5153610"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26" name="object 26"/>
            <p:cNvSpPr/>
            <p:nvPr/>
          </p:nvSpPr>
          <p:spPr>
            <a:xfrm>
              <a:off x="4425386" y="3679560"/>
              <a:ext cx="1456690" cy="598170"/>
            </a:xfrm>
            <a:custGeom>
              <a:avLst/>
              <a:gdLst/>
              <a:ahLst/>
              <a:cxnLst/>
              <a:rect l="l" t="t" r="r" b="b"/>
              <a:pathLst>
                <a:path w="1456689" h="598170">
                  <a:moveTo>
                    <a:pt x="1420799" y="0"/>
                  </a:moveTo>
                  <a:lnTo>
                    <a:pt x="35648" y="0"/>
                  </a:lnTo>
                  <a:lnTo>
                    <a:pt x="21768" y="2801"/>
                  </a:lnTo>
                  <a:lnTo>
                    <a:pt x="10437" y="10442"/>
                  </a:lnTo>
                  <a:lnTo>
                    <a:pt x="2800" y="21774"/>
                  </a:lnTo>
                  <a:lnTo>
                    <a:pt x="0" y="35648"/>
                  </a:lnTo>
                  <a:lnTo>
                    <a:pt x="0" y="562381"/>
                  </a:lnTo>
                  <a:lnTo>
                    <a:pt x="2800" y="576256"/>
                  </a:lnTo>
                  <a:lnTo>
                    <a:pt x="10437" y="587587"/>
                  </a:lnTo>
                  <a:lnTo>
                    <a:pt x="21768"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27" name="object 27"/>
            <p:cNvSpPr/>
            <p:nvPr/>
          </p:nvSpPr>
          <p:spPr>
            <a:xfrm>
              <a:off x="4425386" y="3679560"/>
              <a:ext cx="1456690" cy="598170"/>
            </a:xfrm>
            <a:custGeom>
              <a:avLst/>
              <a:gdLst/>
              <a:ahLst/>
              <a:cxnLst/>
              <a:rect l="l" t="t" r="r" b="b"/>
              <a:pathLst>
                <a:path w="1456689"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68" y="2801"/>
                  </a:lnTo>
                  <a:lnTo>
                    <a:pt x="10437" y="10442"/>
                  </a:lnTo>
                  <a:lnTo>
                    <a:pt x="2800" y="21774"/>
                  </a:lnTo>
                  <a:lnTo>
                    <a:pt x="0" y="35648"/>
                  </a:lnTo>
                  <a:lnTo>
                    <a:pt x="0" y="562381"/>
                  </a:lnTo>
                  <a:lnTo>
                    <a:pt x="2800" y="576256"/>
                  </a:lnTo>
                  <a:lnTo>
                    <a:pt x="10437" y="587587"/>
                  </a:lnTo>
                  <a:lnTo>
                    <a:pt x="21768"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sp>
          <p:nvSpPr>
            <p:cNvPr id="28" name="object 28"/>
            <p:cNvSpPr/>
            <p:nvPr/>
          </p:nvSpPr>
          <p:spPr>
            <a:xfrm>
              <a:off x="7038389"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29" name="object 29"/>
            <p:cNvSpPr/>
            <p:nvPr/>
          </p:nvSpPr>
          <p:spPr>
            <a:xfrm>
              <a:off x="6310164" y="3679560"/>
              <a:ext cx="1456690" cy="598170"/>
            </a:xfrm>
            <a:custGeom>
              <a:avLst/>
              <a:gdLst/>
              <a:ahLst/>
              <a:cxnLst/>
              <a:rect l="l" t="t" r="r" b="b"/>
              <a:pathLst>
                <a:path w="1456690" h="598170">
                  <a:moveTo>
                    <a:pt x="1420799" y="0"/>
                  </a:moveTo>
                  <a:lnTo>
                    <a:pt x="35648" y="0"/>
                  </a:lnTo>
                  <a:lnTo>
                    <a:pt x="21768" y="2801"/>
                  </a:lnTo>
                  <a:lnTo>
                    <a:pt x="10437" y="10442"/>
                  </a:lnTo>
                  <a:lnTo>
                    <a:pt x="2800" y="21774"/>
                  </a:lnTo>
                  <a:lnTo>
                    <a:pt x="0" y="35648"/>
                  </a:lnTo>
                  <a:lnTo>
                    <a:pt x="0" y="562381"/>
                  </a:lnTo>
                  <a:lnTo>
                    <a:pt x="2800" y="576256"/>
                  </a:lnTo>
                  <a:lnTo>
                    <a:pt x="10437" y="587587"/>
                  </a:lnTo>
                  <a:lnTo>
                    <a:pt x="21768"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6310164" y="3679560"/>
              <a:ext cx="1456690" cy="598170"/>
            </a:xfrm>
            <a:custGeom>
              <a:avLst/>
              <a:gdLst/>
              <a:ahLst/>
              <a:cxnLst/>
              <a:rect l="l" t="t" r="r" b="b"/>
              <a:pathLst>
                <a:path w="1456690"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68" y="2801"/>
                  </a:lnTo>
                  <a:lnTo>
                    <a:pt x="10437" y="10442"/>
                  </a:lnTo>
                  <a:lnTo>
                    <a:pt x="2800" y="21774"/>
                  </a:lnTo>
                  <a:lnTo>
                    <a:pt x="0" y="35648"/>
                  </a:lnTo>
                  <a:lnTo>
                    <a:pt x="0" y="562381"/>
                  </a:lnTo>
                  <a:lnTo>
                    <a:pt x="2800" y="576256"/>
                  </a:lnTo>
                  <a:lnTo>
                    <a:pt x="10437" y="587587"/>
                  </a:lnTo>
                  <a:lnTo>
                    <a:pt x="21768"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sp>
          <p:nvSpPr>
            <p:cNvPr id="31" name="object 31"/>
            <p:cNvSpPr/>
            <p:nvPr/>
          </p:nvSpPr>
          <p:spPr>
            <a:xfrm>
              <a:off x="8923166"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32" name="object 32"/>
            <p:cNvSpPr/>
            <p:nvPr/>
          </p:nvSpPr>
          <p:spPr>
            <a:xfrm>
              <a:off x="8194941" y="3679560"/>
              <a:ext cx="1456690" cy="598170"/>
            </a:xfrm>
            <a:custGeom>
              <a:avLst/>
              <a:gdLst/>
              <a:ahLst/>
              <a:cxnLst/>
              <a:rect l="l" t="t" r="r" b="b"/>
              <a:pathLst>
                <a:path w="1456690" h="598170">
                  <a:moveTo>
                    <a:pt x="1420799" y="0"/>
                  </a:move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33" name="object 33"/>
            <p:cNvSpPr/>
            <p:nvPr/>
          </p:nvSpPr>
          <p:spPr>
            <a:xfrm>
              <a:off x="8194941" y="3679560"/>
              <a:ext cx="1456690" cy="598170"/>
            </a:xfrm>
            <a:custGeom>
              <a:avLst/>
              <a:gdLst/>
              <a:ahLst/>
              <a:cxnLst/>
              <a:rect l="l" t="t" r="r" b="b"/>
              <a:pathLst>
                <a:path w="1456690"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sp>
          <p:nvSpPr>
            <p:cNvPr id="34" name="object 34"/>
            <p:cNvSpPr/>
            <p:nvPr/>
          </p:nvSpPr>
          <p:spPr>
            <a:xfrm>
              <a:off x="10807944" y="4287029"/>
              <a:ext cx="0" cy="954405"/>
            </a:xfrm>
            <a:custGeom>
              <a:avLst/>
              <a:gdLst/>
              <a:ahLst/>
              <a:cxnLst/>
              <a:rect l="l" t="t" r="r" b="b"/>
              <a:pathLst>
                <a:path h="954404">
                  <a:moveTo>
                    <a:pt x="0" y="0"/>
                  </a:moveTo>
                  <a:lnTo>
                    <a:pt x="0" y="953833"/>
                  </a:lnTo>
                </a:path>
              </a:pathLst>
            </a:custGeom>
            <a:ln w="50800">
              <a:solidFill>
                <a:srgbClr val="134E29"/>
              </a:solidFill>
            </a:ln>
          </p:spPr>
          <p:txBody>
            <a:bodyPr wrap="square" lIns="0" tIns="0" rIns="0" bIns="0" rtlCol="0"/>
            <a:lstStyle/>
            <a:p>
              <a:endParaRPr>
                <a:latin typeface="Grammarsaurus" pitchFamily="2" charset="0"/>
              </a:endParaRPr>
            </a:p>
          </p:txBody>
        </p:sp>
        <p:sp>
          <p:nvSpPr>
            <p:cNvPr id="35" name="object 35"/>
            <p:cNvSpPr/>
            <p:nvPr/>
          </p:nvSpPr>
          <p:spPr>
            <a:xfrm>
              <a:off x="10079719" y="3679560"/>
              <a:ext cx="1456690" cy="598170"/>
            </a:xfrm>
            <a:custGeom>
              <a:avLst/>
              <a:gdLst/>
              <a:ahLst/>
              <a:cxnLst/>
              <a:rect l="l" t="t" r="r" b="b"/>
              <a:pathLst>
                <a:path w="1456690" h="598170">
                  <a:moveTo>
                    <a:pt x="1420799" y="0"/>
                  </a:move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close/>
                </a:path>
              </a:pathLst>
            </a:custGeom>
            <a:solidFill>
              <a:srgbClr val="134E29"/>
            </a:solidFill>
          </p:spPr>
          <p:txBody>
            <a:bodyPr wrap="square" lIns="0" tIns="0" rIns="0" bIns="0" rtlCol="0"/>
            <a:lstStyle/>
            <a:p>
              <a:endParaRPr>
                <a:latin typeface="Grammarsaurus" pitchFamily="2" charset="0"/>
              </a:endParaRPr>
            </a:p>
          </p:txBody>
        </p:sp>
        <p:sp>
          <p:nvSpPr>
            <p:cNvPr id="36" name="object 36"/>
            <p:cNvSpPr/>
            <p:nvPr/>
          </p:nvSpPr>
          <p:spPr>
            <a:xfrm>
              <a:off x="10079719" y="3679560"/>
              <a:ext cx="1456690" cy="598170"/>
            </a:xfrm>
            <a:custGeom>
              <a:avLst/>
              <a:gdLst/>
              <a:ahLst/>
              <a:cxnLst/>
              <a:rect l="l" t="t" r="r" b="b"/>
              <a:pathLst>
                <a:path w="1456690" h="598170">
                  <a:moveTo>
                    <a:pt x="35648" y="598030"/>
                  </a:moveTo>
                  <a:lnTo>
                    <a:pt x="1420799" y="598030"/>
                  </a:lnTo>
                  <a:lnTo>
                    <a:pt x="1434681" y="595228"/>
                  </a:lnTo>
                  <a:lnTo>
                    <a:pt x="1446017" y="587587"/>
                  </a:lnTo>
                  <a:lnTo>
                    <a:pt x="1453659" y="576256"/>
                  </a:lnTo>
                  <a:lnTo>
                    <a:pt x="1456461" y="562381"/>
                  </a:lnTo>
                  <a:lnTo>
                    <a:pt x="1456461" y="35648"/>
                  </a:lnTo>
                  <a:lnTo>
                    <a:pt x="1453659" y="21774"/>
                  </a:lnTo>
                  <a:lnTo>
                    <a:pt x="1446017" y="10442"/>
                  </a:lnTo>
                  <a:lnTo>
                    <a:pt x="1434681" y="2801"/>
                  </a:lnTo>
                  <a:lnTo>
                    <a:pt x="1420799" y="0"/>
                  </a:lnTo>
                  <a:lnTo>
                    <a:pt x="35648" y="0"/>
                  </a:lnTo>
                  <a:lnTo>
                    <a:pt x="21774" y="2801"/>
                  </a:lnTo>
                  <a:lnTo>
                    <a:pt x="10442" y="10442"/>
                  </a:lnTo>
                  <a:lnTo>
                    <a:pt x="2801" y="21774"/>
                  </a:lnTo>
                  <a:lnTo>
                    <a:pt x="0" y="35648"/>
                  </a:lnTo>
                  <a:lnTo>
                    <a:pt x="0" y="562381"/>
                  </a:lnTo>
                  <a:lnTo>
                    <a:pt x="2801" y="576256"/>
                  </a:lnTo>
                  <a:lnTo>
                    <a:pt x="10442" y="587587"/>
                  </a:lnTo>
                  <a:lnTo>
                    <a:pt x="21774" y="595228"/>
                  </a:lnTo>
                  <a:lnTo>
                    <a:pt x="35648" y="598030"/>
                  </a:lnTo>
                  <a:close/>
                </a:path>
              </a:pathLst>
            </a:custGeom>
            <a:ln w="50800">
              <a:solidFill>
                <a:srgbClr val="134E29"/>
              </a:solidFill>
            </a:ln>
          </p:spPr>
          <p:txBody>
            <a:bodyPr wrap="square" lIns="0" tIns="0" rIns="0" bIns="0" rtlCol="0"/>
            <a:lstStyle/>
            <a:p>
              <a:endParaRPr>
                <a:latin typeface="Grammarsaurus" pitchFamily="2" charset="0"/>
              </a:endParaRPr>
            </a:p>
          </p:txBody>
        </p:sp>
      </p:grpSp>
      <p:sp>
        <p:nvSpPr>
          <p:cNvPr id="37" name="object 37"/>
          <p:cNvSpPr txBox="1">
            <a:spLocks noGrp="1"/>
          </p:cNvSpPr>
          <p:nvPr>
            <p:ph type="title"/>
          </p:nvPr>
        </p:nvSpPr>
        <p:spPr>
          <a:xfrm>
            <a:off x="366953" y="187863"/>
            <a:ext cx="11458092" cy="594830"/>
          </a:xfrm>
          <a:prstGeom prst="rect">
            <a:avLst/>
          </a:prstGeom>
        </p:spPr>
        <p:txBody>
          <a:bodyPr vert="horz" wrap="square" lIns="0" tIns="223317"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A </a:t>
            </a:r>
            <a:r>
              <a:rPr sz="2400" dirty="0">
                <a:solidFill>
                  <a:srgbClr val="000000"/>
                </a:solidFill>
                <a:latin typeface="Grammarsaurus" pitchFamily="2" charset="0"/>
              </a:rPr>
              <a:t>historian </a:t>
            </a:r>
            <a:r>
              <a:rPr sz="2400" b="0" dirty="0">
                <a:solidFill>
                  <a:srgbClr val="000000"/>
                </a:solidFill>
                <a:latin typeface="Grammarsaurus" pitchFamily="2" charset="0"/>
                <a:cs typeface="Verdana"/>
              </a:rPr>
              <a:t>would need a lot of knowledge about periods in history.</a:t>
            </a:r>
            <a:endParaRPr sz="2400">
              <a:latin typeface="Grammarsaurus" pitchFamily="2" charset="0"/>
              <a:cs typeface="Verdana"/>
            </a:endParaRPr>
          </a:p>
        </p:txBody>
      </p:sp>
      <p:sp>
        <p:nvSpPr>
          <p:cNvPr id="38" name="object 38"/>
          <p:cNvSpPr txBox="1"/>
          <p:nvPr/>
        </p:nvSpPr>
        <p:spPr>
          <a:xfrm>
            <a:off x="651929" y="1195838"/>
            <a:ext cx="10001250" cy="889635"/>
          </a:xfrm>
          <a:prstGeom prst="rect">
            <a:avLst/>
          </a:prstGeom>
        </p:spPr>
        <p:txBody>
          <a:bodyPr vert="horz" wrap="square" lIns="0" tIns="78740" rIns="0" bIns="0" rtlCol="0">
            <a:spAutoFit/>
          </a:bodyPr>
          <a:lstStyle/>
          <a:p>
            <a:pPr marL="12700">
              <a:lnSpc>
                <a:spcPct val="100000"/>
              </a:lnSpc>
              <a:spcBef>
                <a:spcPts val="620"/>
              </a:spcBef>
            </a:pPr>
            <a:r>
              <a:rPr sz="2400" dirty="0">
                <a:latin typeface="Grammarsaurus" pitchFamily="2" charset="0"/>
                <a:cs typeface="Verdana"/>
              </a:rPr>
              <a:t>Many historical periods are named based on the person </a:t>
            </a:r>
            <a:r>
              <a:rPr sz="2400" b="1" dirty="0">
                <a:latin typeface="Grammarsaurus" pitchFamily="2" charset="0"/>
                <a:cs typeface="Tahoma"/>
              </a:rPr>
              <a:t>“linked to”</a:t>
            </a:r>
            <a:endParaRPr sz="2400" dirty="0">
              <a:latin typeface="Grammarsaurus" pitchFamily="2" charset="0"/>
              <a:cs typeface="Tahoma"/>
            </a:endParaRPr>
          </a:p>
          <a:p>
            <a:pPr marL="12700">
              <a:lnSpc>
                <a:spcPct val="100000"/>
              </a:lnSpc>
              <a:spcBef>
                <a:spcPts val="520"/>
              </a:spcBef>
            </a:pPr>
            <a:r>
              <a:rPr sz="2400" dirty="0">
                <a:latin typeface="Grammarsaurus" pitchFamily="2" charset="0"/>
                <a:cs typeface="Verdana"/>
              </a:rPr>
              <a:t>that period.</a:t>
            </a:r>
          </a:p>
        </p:txBody>
      </p:sp>
      <p:sp>
        <p:nvSpPr>
          <p:cNvPr id="39" name="object 39"/>
          <p:cNvSpPr txBox="1"/>
          <p:nvPr/>
        </p:nvSpPr>
        <p:spPr>
          <a:xfrm>
            <a:off x="905313" y="3714705"/>
            <a:ext cx="957580" cy="483234"/>
          </a:xfrm>
          <a:prstGeom prst="rect">
            <a:avLst/>
          </a:prstGeom>
        </p:spPr>
        <p:txBody>
          <a:bodyPr vert="horz" wrap="square" lIns="0" tIns="2540" rIns="0" bIns="0" rtlCol="0">
            <a:spAutoFit/>
          </a:bodyPr>
          <a:lstStyle/>
          <a:p>
            <a:pPr marL="12700" marR="5080" indent="-3175" algn="ctr">
              <a:lnSpc>
                <a:spcPct val="105700"/>
              </a:lnSpc>
              <a:spcBef>
                <a:spcPts val="20"/>
              </a:spcBef>
            </a:pPr>
            <a:r>
              <a:rPr sz="1450" b="1" dirty="0">
                <a:solidFill>
                  <a:srgbClr val="D1E293"/>
                </a:solidFill>
                <a:latin typeface="Grammarsaurus" pitchFamily="2" charset="0"/>
                <a:cs typeface="Tahoma"/>
              </a:rPr>
              <a:t>Emperor Augustus</a:t>
            </a:r>
            <a:endParaRPr sz="1450" dirty="0">
              <a:latin typeface="Grammarsaurus" pitchFamily="2" charset="0"/>
              <a:cs typeface="Tahoma"/>
            </a:endParaRPr>
          </a:p>
        </p:txBody>
      </p:sp>
      <p:sp>
        <p:nvSpPr>
          <p:cNvPr id="40" name="object 40"/>
          <p:cNvSpPr txBox="1"/>
          <p:nvPr/>
        </p:nvSpPr>
        <p:spPr>
          <a:xfrm>
            <a:off x="646346" y="5276916"/>
            <a:ext cx="1475740" cy="483234"/>
          </a:xfrm>
          <a:prstGeom prst="rect">
            <a:avLst/>
          </a:prstGeom>
        </p:spPr>
        <p:txBody>
          <a:bodyPr vert="horz" wrap="square" lIns="0" tIns="2540" rIns="0" bIns="0" rtlCol="0">
            <a:spAutoFit/>
          </a:bodyPr>
          <a:lstStyle/>
          <a:p>
            <a:pPr marL="9525" marR="5080" indent="1588" algn="ctr">
              <a:lnSpc>
                <a:spcPct val="105700"/>
              </a:lnSpc>
              <a:spcBef>
                <a:spcPts val="20"/>
              </a:spcBef>
            </a:pPr>
            <a:r>
              <a:rPr sz="1450" b="1" dirty="0">
                <a:latin typeface="Grammarsaurus" pitchFamily="2" charset="0"/>
                <a:cs typeface="Tahoma"/>
              </a:rPr>
              <a:t>Roman Empire 27 BCE – 14 CE</a:t>
            </a:r>
            <a:endParaRPr sz="1450" dirty="0">
              <a:latin typeface="Grammarsaurus" pitchFamily="2" charset="0"/>
              <a:cs typeface="Tahoma"/>
            </a:endParaRPr>
          </a:p>
        </p:txBody>
      </p:sp>
      <p:sp>
        <p:nvSpPr>
          <p:cNvPr id="41" name="object 41"/>
          <p:cNvSpPr txBox="1"/>
          <p:nvPr/>
        </p:nvSpPr>
        <p:spPr>
          <a:xfrm>
            <a:off x="2716775" y="5419478"/>
            <a:ext cx="110490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1558 - 1603</a:t>
            </a:r>
            <a:endParaRPr sz="1450">
              <a:latin typeface="Grammarsaurus" pitchFamily="2" charset="0"/>
              <a:cs typeface="Tahoma"/>
            </a:endParaRPr>
          </a:p>
        </p:txBody>
      </p:sp>
      <p:sp>
        <p:nvSpPr>
          <p:cNvPr id="42" name="object 42"/>
          <p:cNvSpPr txBox="1"/>
          <p:nvPr/>
        </p:nvSpPr>
        <p:spPr>
          <a:xfrm>
            <a:off x="4607646" y="5419478"/>
            <a:ext cx="109283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1603 - 1625</a:t>
            </a:r>
            <a:endParaRPr sz="1450">
              <a:latin typeface="Grammarsaurus" pitchFamily="2" charset="0"/>
              <a:cs typeface="Tahoma"/>
            </a:endParaRPr>
          </a:p>
        </p:txBody>
      </p:sp>
      <p:sp>
        <p:nvSpPr>
          <p:cNvPr id="43" name="object 43"/>
          <p:cNvSpPr txBox="1"/>
          <p:nvPr/>
        </p:nvSpPr>
        <p:spPr>
          <a:xfrm>
            <a:off x="6513090" y="5419478"/>
            <a:ext cx="105156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1714 - 1830</a:t>
            </a:r>
            <a:endParaRPr sz="1450">
              <a:latin typeface="Grammarsaurus" pitchFamily="2" charset="0"/>
              <a:cs typeface="Tahoma"/>
            </a:endParaRPr>
          </a:p>
        </p:txBody>
      </p:sp>
      <p:sp>
        <p:nvSpPr>
          <p:cNvPr id="44" name="object 44"/>
          <p:cNvSpPr txBox="1"/>
          <p:nvPr/>
        </p:nvSpPr>
        <p:spPr>
          <a:xfrm>
            <a:off x="8400038" y="5419478"/>
            <a:ext cx="104711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1837 - 1901</a:t>
            </a:r>
            <a:endParaRPr sz="1450">
              <a:latin typeface="Grammarsaurus" pitchFamily="2" charset="0"/>
              <a:cs typeface="Tahoma"/>
            </a:endParaRPr>
          </a:p>
        </p:txBody>
      </p:sp>
      <p:sp>
        <p:nvSpPr>
          <p:cNvPr id="45" name="object 45"/>
          <p:cNvSpPr txBox="1"/>
          <p:nvPr/>
        </p:nvSpPr>
        <p:spPr>
          <a:xfrm>
            <a:off x="10294646" y="5419478"/>
            <a:ext cx="102743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1901 - 1910</a:t>
            </a:r>
            <a:endParaRPr sz="1450">
              <a:latin typeface="Grammarsaurus" pitchFamily="2" charset="0"/>
              <a:cs typeface="Tahoma"/>
            </a:endParaRPr>
          </a:p>
        </p:txBody>
      </p:sp>
      <p:sp>
        <p:nvSpPr>
          <p:cNvPr id="46" name="object 46"/>
          <p:cNvSpPr txBox="1"/>
          <p:nvPr/>
        </p:nvSpPr>
        <p:spPr>
          <a:xfrm>
            <a:off x="2748539" y="3714705"/>
            <a:ext cx="1042035" cy="483234"/>
          </a:xfrm>
          <a:prstGeom prst="rect">
            <a:avLst/>
          </a:prstGeom>
        </p:spPr>
        <p:txBody>
          <a:bodyPr vert="horz" wrap="square" lIns="0" tIns="2540" rIns="0" bIns="0" rtlCol="0">
            <a:spAutoFit/>
          </a:bodyPr>
          <a:lstStyle/>
          <a:p>
            <a:pPr marL="12700" marR="5080" indent="-3175" algn="ctr">
              <a:lnSpc>
                <a:spcPct val="105700"/>
              </a:lnSpc>
              <a:spcBef>
                <a:spcPts val="20"/>
              </a:spcBef>
            </a:pPr>
            <a:r>
              <a:rPr sz="1450" b="1" dirty="0">
                <a:solidFill>
                  <a:srgbClr val="D1E293"/>
                </a:solidFill>
                <a:latin typeface="Grammarsaurus" pitchFamily="2" charset="0"/>
                <a:cs typeface="Tahoma"/>
              </a:rPr>
              <a:t>Queen Elizabeth I</a:t>
            </a:r>
            <a:endParaRPr sz="1450" dirty="0">
              <a:latin typeface="Grammarsaurus" pitchFamily="2" charset="0"/>
              <a:cs typeface="Tahoma"/>
            </a:endParaRPr>
          </a:p>
        </p:txBody>
      </p:sp>
      <p:sp>
        <p:nvSpPr>
          <p:cNvPr id="47" name="object 47"/>
          <p:cNvSpPr txBox="1"/>
          <p:nvPr/>
        </p:nvSpPr>
        <p:spPr>
          <a:xfrm>
            <a:off x="4725358" y="3844002"/>
            <a:ext cx="80200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D1E293"/>
                </a:solidFill>
                <a:latin typeface="Grammarsaurus" pitchFamily="2" charset="0"/>
                <a:cs typeface="Tahoma"/>
              </a:rPr>
              <a:t>James I</a:t>
            </a:r>
            <a:endParaRPr sz="1450">
              <a:latin typeface="Grammarsaurus" pitchFamily="2" charset="0"/>
              <a:cs typeface="Tahoma"/>
            </a:endParaRPr>
          </a:p>
        </p:txBody>
      </p:sp>
      <p:sp>
        <p:nvSpPr>
          <p:cNvPr id="48" name="object 48"/>
          <p:cNvSpPr txBox="1"/>
          <p:nvPr/>
        </p:nvSpPr>
        <p:spPr>
          <a:xfrm>
            <a:off x="6405468" y="3714705"/>
            <a:ext cx="1267460" cy="483234"/>
          </a:xfrm>
          <a:prstGeom prst="rect">
            <a:avLst/>
          </a:prstGeom>
        </p:spPr>
        <p:txBody>
          <a:bodyPr vert="horz" wrap="square" lIns="0" tIns="2540" rIns="0" bIns="0" rtlCol="0">
            <a:spAutoFit/>
          </a:bodyPr>
          <a:lstStyle/>
          <a:p>
            <a:pPr marL="12700" marR="5080" indent="-3175" algn="ctr">
              <a:lnSpc>
                <a:spcPct val="105700"/>
              </a:lnSpc>
              <a:spcBef>
                <a:spcPts val="20"/>
              </a:spcBef>
            </a:pPr>
            <a:r>
              <a:rPr sz="1450" b="1" dirty="0">
                <a:solidFill>
                  <a:srgbClr val="D1E293"/>
                </a:solidFill>
                <a:latin typeface="Grammarsaurus" pitchFamily="2" charset="0"/>
                <a:cs typeface="Tahoma"/>
              </a:rPr>
              <a:t>King </a:t>
            </a:r>
            <a:r>
              <a:rPr lang="en-US" sz="1450" b="1" dirty="0">
                <a:solidFill>
                  <a:srgbClr val="D1E293"/>
                </a:solidFill>
                <a:latin typeface="Grammarsaurus" pitchFamily="2" charset="0"/>
                <a:cs typeface="Tahoma"/>
              </a:rPr>
              <a:t/>
            </a:r>
            <a:br>
              <a:rPr lang="en-US" sz="1450" b="1" dirty="0">
                <a:solidFill>
                  <a:srgbClr val="D1E293"/>
                </a:solidFill>
                <a:latin typeface="Grammarsaurus" pitchFamily="2" charset="0"/>
                <a:cs typeface="Tahoma"/>
              </a:rPr>
            </a:br>
            <a:r>
              <a:rPr sz="1450" b="1" dirty="0">
                <a:solidFill>
                  <a:srgbClr val="D1E293"/>
                </a:solidFill>
                <a:latin typeface="Grammarsaurus" pitchFamily="2" charset="0"/>
                <a:cs typeface="Tahoma"/>
              </a:rPr>
              <a:t>George I - IV</a:t>
            </a:r>
            <a:endParaRPr sz="1450" dirty="0">
              <a:latin typeface="Grammarsaurus" pitchFamily="2" charset="0"/>
              <a:cs typeface="Tahoma"/>
            </a:endParaRPr>
          </a:p>
        </p:txBody>
      </p:sp>
      <p:sp>
        <p:nvSpPr>
          <p:cNvPr id="49" name="object 49"/>
          <p:cNvSpPr txBox="1"/>
          <p:nvPr/>
        </p:nvSpPr>
        <p:spPr>
          <a:xfrm>
            <a:off x="8525598" y="3714705"/>
            <a:ext cx="795655" cy="483234"/>
          </a:xfrm>
          <a:prstGeom prst="rect">
            <a:avLst/>
          </a:prstGeom>
        </p:spPr>
        <p:txBody>
          <a:bodyPr vert="horz" wrap="square" lIns="0" tIns="2540" rIns="0" bIns="0" rtlCol="0">
            <a:spAutoFit/>
          </a:bodyPr>
          <a:lstStyle/>
          <a:p>
            <a:pPr marL="12700" marR="5080" indent="-3175" algn="ctr">
              <a:lnSpc>
                <a:spcPct val="105700"/>
              </a:lnSpc>
              <a:spcBef>
                <a:spcPts val="20"/>
              </a:spcBef>
            </a:pPr>
            <a:r>
              <a:rPr sz="1450" b="1" dirty="0">
                <a:solidFill>
                  <a:srgbClr val="D1E293"/>
                </a:solidFill>
                <a:latin typeface="Grammarsaurus" pitchFamily="2" charset="0"/>
                <a:cs typeface="Tahoma"/>
              </a:rPr>
              <a:t>Queen Victoria</a:t>
            </a:r>
            <a:endParaRPr sz="1450" dirty="0">
              <a:latin typeface="Grammarsaurus" pitchFamily="2" charset="0"/>
              <a:cs typeface="Tahoma"/>
            </a:endParaRPr>
          </a:p>
        </p:txBody>
      </p:sp>
      <p:sp>
        <p:nvSpPr>
          <p:cNvPr id="50" name="object 50"/>
          <p:cNvSpPr txBox="1"/>
          <p:nvPr/>
        </p:nvSpPr>
        <p:spPr>
          <a:xfrm>
            <a:off x="10275027" y="3714705"/>
            <a:ext cx="1067435" cy="483234"/>
          </a:xfrm>
          <a:prstGeom prst="rect">
            <a:avLst/>
          </a:prstGeom>
        </p:spPr>
        <p:txBody>
          <a:bodyPr vert="horz" wrap="square" lIns="0" tIns="2540" rIns="0" bIns="0" rtlCol="0">
            <a:spAutoFit/>
          </a:bodyPr>
          <a:lstStyle/>
          <a:p>
            <a:pPr marL="12700" marR="5080" indent="-3175" algn="ctr">
              <a:lnSpc>
                <a:spcPct val="105700"/>
              </a:lnSpc>
              <a:spcBef>
                <a:spcPts val="20"/>
              </a:spcBef>
            </a:pPr>
            <a:r>
              <a:rPr sz="1450" b="1" dirty="0">
                <a:solidFill>
                  <a:srgbClr val="D1E293"/>
                </a:solidFill>
                <a:latin typeface="Grammarsaurus" pitchFamily="2" charset="0"/>
                <a:cs typeface="Tahoma"/>
              </a:rPr>
              <a:t>King Edward VII</a:t>
            </a:r>
            <a:endParaRPr sz="1450" dirty="0">
              <a:latin typeface="Grammarsaurus" pitchFamily="2" charset="0"/>
              <a:cs typeface="Tahoma"/>
            </a:endParaRPr>
          </a:p>
        </p:txBody>
      </p:sp>
      <p:grpSp>
        <p:nvGrpSpPr>
          <p:cNvPr id="51" name="object 51"/>
          <p:cNvGrpSpPr/>
          <p:nvPr/>
        </p:nvGrpSpPr>
        <p:grpSpPr>
          <a:xfrm>
            <a:off x="952647" y="2354708"/>
            <a:ext cx="10262870" cy="1110615"/>
            <a:chOff x="952647" y="2354708"/>
            <a:chExt cx="10262870" cy="1110615"/>
          </a:xfrm>
        </p:grpSpPr>
        <p:pic>
          <p:nvPicPr>
            <p:cNvPr id="52" name="object 52"/>
            <p:cNvPicPr/>
            <p:nvPr/>
          </p:nvPicPr>
          <p:blipFill>
            <a:blip r:embed="rId5" cstate="print"/>
            <a:stretch>
              <a:fillRect/>
            </a:stretch>
          </p:blipFill>
          <p:spPr>
            <a:xfrm>
              <a:off x="952647" y="2413954"/>
              <a:ext cx="896429" cy="1051188"/>
            </a:xfrm>
            <a:prstGeom prst="rect">
              <a:avLst/>
            </a:prstGeom>
          </p:spPr>
        </p:pic>
        <p:pic>
          <p:nvPicPr>
            <p:cNvPr id="53" name="object 53"/>
            <p:cNvPicPr/>
            <p:nvPr/>
          </p:nvPicPr>
          <p:blipFill>
            <a:blip r:embed="rId6" cstate="print"/>
            <a:stretch>
              <a:fillRect/>
            </a:stretch>
          </p:blipFill>
          <p:spPr>
            <a:xfrm>
              <a:off x="2764546" y="2453928"/>
              <a:ext cx="1008570" cy="1008049"/>
            </a:xfrm>
            <a:prstGeom prst="rect">
              <a:avLst/>
            </a:prstGeom>
          </p:spPr>
        </p:pic>
        <p:sp>
          <p:nvSpPr>
            <p:cNvPr id="54" name="object 54"/>
            <p:cNvSpPr/>
            <p:nvPr/>
          </p:nvSpPr>
          <p:spPr>
            <a:xfrm>
              <a:off x="10564645" y="2711703"/>
              <a:ext cx="487045" cy="0"/>
            </a:xfrm>
            <a:custGeom>
              <a:avLst/>
              <a:gdLst/>
              <a:ahLst/>
              <a:cxnLst/>
              <a:rect l="l" t="t" r="r" b="b"/>
              <a:pathLst>
                <a:path w="487045">
                  <a:moveTo>
                    <a:pt x="486600" y="0"/>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55" name="object 55"/>
            <p:cNvSpPr/>
            <p:nvPr/>
          </p:nvSpPr>
          <p:spPr>
            <a:xfrm>
              <a:off x="10986361" y="2646823"/>
              <a:ext cx="65405" cy="0"/>
            </a:xfrm>
            <a:custGeom>
              <a:avLst/>
              <a:gdLst/>
              <a:ahLst/>
              <a:cxnLst/>
              <a:rect l="l" t="t" r="r" b="b"/>
              <a:pathLst>
                <a:path w="65404">
                  <a:moveTo>
                    <a:pt x="0" y="0"/>
                  </a:moveTo>
                  <a:lnTo>
                    <a:pt x="64884"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56" name="object 56"/>
            <p:cNvSpPr/>
            <p:nvPr/>
          </p:nvSpPr>
          <p:spPr>
            <a:xfrm>
              <a:off x="10564643" y="2646823"/>
              <a:ext cx="356870" cy="0"/>
            </a:xfrm>
            <a:custGeom>
              <a:avLst/>
              <a:gdLst/>
              <a:ahLst/>
              <a:cxnLst/>
              <a:rect l="l" t="t" r="r" b="b"/>
              <a:pathLst>
                <a:path w="356870">
                  <a:moveTo>
                    <a:pt x="0" y="0"/>
                  </a:moveTo>
                  <a:lnTo>
                    <a:pt x="356831"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57" name="object 57"/>
            <p:cNvSpPr/>
            <p:nvPr/>
          </p:nvSpPr>
          <p:spPr>
            <a:xfrm>
              <a:off x="10759291" y="2419742"/>
              <a:ext cx="97790" cy="162560"/>
            </a:xfrm>
            <a:custGeom>
              <a:avLst/>
              <a:gdLst/>
              <a:ahLst/>
              <a:cxnLst/>
              <a:rect l="l" t="t" r="r" b="b"/>
              <a:pathLst>
                <a:path w="97790" h="162560">
                  <a:moveTo>
                    <a:pt x="48653" y="0"/>
                  </a:moveTo>
                  <a:lnTo>
                    <a:pt x="0" y="81102"/>
                  </a:lnTo>
                  <a:lnTo>
                    <a:pt x="48653" y="162204"/>
                  </a:lnTo>
                  <a:lnTo>
                    <a:pt x="97307" y="81102"/>
                  </a:lnTo>
                  <a:lnTo>
                    <a:pt x="48653"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58" name="object 58"/>
            <p:cNvSpPr/>
            <p:nvPr/>
          </p:nvSpPr>
          <p:spPr>
            <a:xfrm>
              <a:off x="10564643" y="2419742"/>
              <a:ext cx="65405" cy="162560"/>
            </a:xfrm>
            <a:custGeom>
              <a:avLst/>
              <a:gdLst/>
              <a:ahLst/>
              <a:cxnLst/>
              <a:rect l="l" t="t" r="r" b="b"/>
              <a:pathLst>
                <a:path w="65404" h="162560">
                  <a:moveTo>
                    <a:pt x="0" y="0"/>
                  </a:moveTo>
                  <a:lnTo>
                    <a:pt x="0" y="162204"/>
                  </a:lnTo>
                  <a:lnTo>
                    <a:pt x="64884" y="81102"/>
                  </a:lnTo>
                  <a:lnTo>
                    <a:pt x="0"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59" name="object 59"/>
            <p:cNvSpPr/>
            <p:nvPr/>
          </p:nvSpPr>
          <p:spPr>
            <a:xfrm>
              <a:off x="10986361" y="2419738"/>
              <a:ext cx="65405" cy="162560"/>
            </a:xfrm>
            <a:custGeom>
              <a:avLst/>
              <a:gdLst/>
              <a:ahLst/>
              <a:cxnLst/>
              <a:rect l="l" t="t" r="r" b="b"/>
              <a:pathLst>
                <a:path w="65404" h="162560">
                  <a:moveTo>
                    <a:pt x="64884" y="162204"/>
                  </a:moveTo>
                  <a:lnTo>
                    <a:pt x="64884" y="0"/>
                  </a:lnTo>
                  <a:lnTo>
                    <a:pt x="0" y="81102"/>
                  </a:lnTo>
                  <a:lnTo>
                    <a:pt x="64884" y="162204"/>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60" name="object 60"/>
            <p:cNvSpPr/>
            <p:nvPr/>
          </p:nvSpPr>
          <p:spPr>
            <a:xfrm>
              <a:off x="10564643" y="2581949"/>
              <a:ext cx="0" cy="227329"/>
            </a:xfrm>
            <a:custGeom>
              <a:avLst/>
              <a:gdLst/>
              <a:ahLst/>
              <a:cxnLst/>
              <a:rect l="l" t="t" r="r" b="b"/>
              <a:pathLst>
                <a:path h="227330">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61" name="object 61"/>
            <p:cNvSpPr/>
            <p:nvPr/>
          </p:nvSpPr>
          <p:spPr>
            <a:xfrm>
              <a:off x="11051245" y="2581949"/>
              <a:ext cx="0" cy="227329"/>
            </a:xfrm>
            <a:custGeom>
              <a:avLst/>
              <a:gdLst/>
              <a:ahLst/>
              <a:cxnLst/>
              <a:rect l="l" t="t" r="r" b="b"/>
              <a:pathLst>
                <a:path h="227330">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62" name="object 62"/>
            <p:cNvSpPr/>
            <p:nvPr/>
          </p:nvSpPr>
          <p:spPr>
            <a:xfrm>
              <a:off x="10600151" y="2539363"/>
              <a:ext cx="184785" cy="43180"/>
            </a:xfrm>
            <a:custGeom>
              <a:avLst/>
              <a:gdLst/>
              <a:ahLst/>
              <a:cxnLst/>
              <a:rect l="l" t="t" r="r" b="b"/>
              <a:pathLst>
                <a:path w="184784" h="43180">
                  <a:moveTo>
                    <a:pt x="184734" y="6756"/>
                  </a:moveTo>
                  <a:lnTo>
                    <a:pt x="170343" y="21205"/>
                  </a:lnTo>
                  <a:lnTo>
                    <a:pt x="149534" y="32537"/>
                  </a:lnTo>
                  <a:lnTo>
                    <a:pt x="123703" y="39935"/>
                  </a:lnTo>
                  <a:lnTo>
                    <a:pt x="94246" y="42583"/>
                  </a:lnTo>
                  <a:lnTo>
                    <a:pt x="61911" y="39372"/>
                  </a:lnTo>
                  <a:lnTo>
                    <a:pt x="34169" y="30473"/>
                  </a:lnTo>
                  <a:lnTo>
                    <a:pt x="12904" y="16983"/>
                  </a:ln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63" name="object 63"/>
            <p:cNvSpPr/>
            <p:nvPr/>
          </p:nvSpPr>
          <p:spPr>
            <a:xfrm>
              <a:off x="10831807" y="2540007"/>
              <a:ext cx="184150" cy="42545"/>
            </a:xfrm>
            <a:custGeom>
              <a:avLst/>
              <a:gdLst/>
              <a:ahLst/>
              <a:cxnLst/>
              <a:rect l="l" t="t" r="r" b="b"/>
              <a:pathLst>
                <a:path w="184150" h="42544">
                  <a:moveTo>
                    <a:pt x="183642" y="0"/>
                  </a:moveTo>
                  <a:lnTo>
                    <a:pt x="170566" y="16742"/>
                  </a:lnTo>
                  <a:lnTo>
                    <a:pt x="149326" y="30025"/>
                  </a:lnTo>
                  <a:lnTo>
                    <a:pt x="121752" y="38779"/>
                  </a:lnTo>
                  <a:lnTo>
                    <a:pt x="89674" y="41935"/>
                  </a:lnTo>
                  <a:lnTo>
                    <a:pt x="60736" y="39382"/>
                  </a:lnTo>
                  <a:lnTo>
                    <a:pt x="35264" y="32238"/>
                  </a:lnTo>
                  <a:lnTo>
                    <a:pt x="14579" y="21275"/>
                  </a:lnTo>
                  <a:lnTo>
                    <a:pt x="0" y="7264"/>
                  </a:lnTo>
                </a:path>
              </a:pathLst>
            </a:custGeom>
            <a:ln w="35420">
              <a:solidFill>
                <a:srgbClr val="000000"/>
              </a:solidFill>
            </a:ln>
          </p:spPr>
          <p:txBody>
            <a:bodyPr wrap="square" lIns="0" tIns="0" rIns="0" bIns="0" rtlCol="0"/>
            <a:lstStyle/>
            <a:p>
              <a:endParaRPr>
                <a:latin typeface="Grammarsaurus" pitchFamily="2" charset="0"/>
              </a:endParaRPr>
            </a:p>
          </p:txBody>
        </p:sp>
        <p:sp>
          <p:nvSpPr>
            <p:cNvPr id="64" name="object 64"/>
            <p:cNvSpPr/>
            <p:nvPr/>
          </p:nvSpPr>
          <p:spPr>
            <a:xfrm>
              <a:off x="10532203" y="2711703"/>
              <a:ext cx="97790" cy="178435"/>
            </a:xfrm>
            <a:custGeom>
              <a:avLst/>
              <a:gdLst/>
              <a:ahLst/>
              <a:cxnLst/>
              <a:rect l="l" t="t" r="r" b="b"/>
              <a:pathLst>
                <a:path w="97790" h="178435">
                  <a:moveTo>
                    <a:pt x="97320" y="0"/>
                  </a:moveTo>
                  <a:lnTo>
                    <a:pt x="97320" y="64884"/>
                  </a:lnTo>
                  <a:lnTo>
                    <a:pt x="94770" y="77506"/>
                  </a:lnTo>
                  <a:lnTo>
                    <a:pt x="87817" y="87817"/>
                  </a:lnTo>
                  <a:lnTo>
                    <a:pt x="77506" y="94770"/>
                  </a:lnTo>
                  <a:lnTo>
                    <a:pt x="64884" y="97320"/>
                  </a:lnTo>
                  <a:lnTo>
                    <a:pt x="40551" y="97320"/>
                  </a:lnTo>
                  <a:lnTo>
                    <a:pt x="24763" y="100507"/>
                  </a:lnTo>
                  <a:lnTo>
                    <a:pt x="11874" y="109199"/>
                  </a:lnTo>
                  <a:lnTo>
                    <a:pt x="3185" y="122089"/>
                  </a:lnTo>
                  <a:lnTo>
                    <a:pt x="0" y="137871"/>
                  </a:lnTo>
                  <a:lnTo>
                    <a:pt x="3185" y="153653"/>
                  </a:lnTo>
                  <a:lnTo>
                    <a:pt x="11874" y="166543"/>
                  </a:lnTo>
                  <a:lnTo>
                    <a:pt x="24763" y="175234"/>
                  </a:lnTo>
                  <a:lnTo>
                    <a:pt x="40551" y="178422"/>
                  </a:lnTo>
                  <a:lnTo>
                    <a:pt x="64884"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65" name="object 65"/>
            <p:cNvSpPr/>
            <p:nvPr/>
          </p:nvSpPr>
          <p:spPr>
            <a:xfrm>
              <a:off x="10986365" y="2711703"/>
              <a:ext cx="97790" cy="178435"/>
            </a:xfrm>
            <a:custGeom>
              <a:avLst/>
              <a:gdLst/>
              <a:ahLst/>
              <a:cxnLst/>
              <a:rect l="l" t="t" r="r" b="b"/>
              <a:pathLst>
                <a:path w="97790" h="178435">
                  <a:moveTo>
                    <a:pt x="0" y="0"/>
                  </a:moveTo>
                  <a:lnTo>
                    <a:pt x="0" y="64884"/>
                  </a:lnTo>
                  <a:lnTo>
                    <a:pt x="2549" y="77506"/>
                  </a:lnTo>
                  <a:lnTo>
                    <a:pt x="9502" y="87817"/>
                  </a:lnTo>
                  <a:lnTo>
                    <a:pt x="19813" y="94770"/>
                  </a:lnTo>
                  <a:lnTo>
                    <a:pt x="32435" y="97320"/>
                  </a:lnTo>
                  <a:lnTo>
                    <a:pt x="56769" y="97320"/>
                  </a:lnTo>
                  <a:lnTo>
                    <a:pt x="72556" y="100507"/>
                  </a:lnTo>
                  <a:lnTo>
                    <a:pt x="85445" y="109199"/>
                  </a:lnTo>
                  <a:lnTo>
                    <a:pt x="94134" y="122089"/>
                  </a:lnTo>
                  <a:lnTo>
                    <a:pt x="97320" y="137871"/>
                  </a:lnTo>
                  <a:lnTo>
                    <a:pt x="94134" y="153653"/>
                  </a:lnTo>
                  <a:lnTo>
                    <a:pt x="85445" y="166543"/>
                  </a:lnTo>
                  <a:lnTo>
                    <a:pt x="72556" y="175234"/>
                  </a:lnTo>
                  <a:lnTo>
                    <a:pt x="56769" y="178422"/>
                  </a:lnTo>
                  <a:lnTo>
                    <a:pt x="32435"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66" name="object 66"/>
            <p:cNvSpPr/>
            <p:nvPr/>
          </p:nvSpPr>
          <p:spPr>
            <a:xfrm>
              <a:off x="10710625" y="2906345"/>
              <a:ext cx="194945" cy="48895"/>
            </a:xfrm>
            <a:custGeom>
              <a:avLst/>
              <a:gdLst/>
              <a:ahLst/>
              <a:cxnLst/>
              <a:rect l="l" t="t" r="r" b="b"/>
              <a:pathLst>
                <a:path w="194945" h="48894">
                  <a:moveTo>
                    <a:pt x="97320" y="0"/>
                  </a:moveTo>
                  <a:lnTo>
                    <a:pt x="48666" y="0"/>
                  </a:lnTo>
                  <a:lnTo>
                    <a:pt x="29719" y="3823"/>
                  </a:lnTo>
                  <a:lnTo>
                    <a:pt x="14250" y="14249"/>
                  </a:lnTo>
                  <a:lnTo>
                    <a:pt x="3823" y="29714"/>
                  </a:lnTo>
                  <a:lnTo>
                    <a:pt x="0" y="48653"/>
                  </a:lnTo>
                  <a:lnTo>
                    <a:pt x="48666" y="48653"/>
                  </a:lnTo>
                  <a:lnTo>
                    <a:pt x="67605" y="44830"/>
                  </a:lnTo>
                  <a:lnTo>
                    <a:pt x="83070" y="34404"/>
                  </a:lnTo>
                  <a:lnTo>
                    <a:pt x="93497" y="18939"/>
                  </a:lnTo>
                  <a:lnTo>
                    <a:pt x="97320" y="0"/>
                  </a:lnTo>
                </a:path>
                <a:path w="194945" h="48894">
                  <a:moveTo>
                    <a:pt x="97320" y="0"/>
                  </a:moveTo>
                  <a:lnTo>
                    <a:pt x="145973" y="0"/>
                  </a:lnTo>
                  <a:lnTo>
                    <a:pt x="164920" y="3823"/>
                  </a:lnTo>
                  <a:lnTo>
                    <a:pt x="180389" y="14249"/>
                  </a:lnTo>
                  <a:lnTo>
                    <a:pt x="190816" y="29714"/>
                  </a:lnTo>
                  <a:lnTo>
                    <a:pt x="194640" y="48653"/>
                  </a:lnTo>
                  <a:lnTo>
                    <a:pt x="145973" y="48653"/>
                  </a:lnTo>
                  <a:lnTo>
                    <a:pt x="127034" y="44830"/>
                  </a:lnTo>
                  <a:lnTo>
                    <a:pt x="111569" y="34404"/>
                  </a:lnTo>
                  <a:lnTo>
                    <a:pt x="101143" y="18939"/>
                  </a:lnTo>
                  <a:lnTo>
                    <a:pt x="9732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67" name="object 67"/>
            <p:cNvSpPr/>
            <p:nvPr/>
          </p:nvSpPr>
          <p:spPr>
            <a:xfrm>
              <a:off x="10597089" y="2873912"/>
              <a:ext cx="422275" cy="276225"/>
            </a:xfrm>
            <a:custGeom>
              <a:avLst/>
              <a:gdLst/>
              <a:ahLst/>
              <a:cxnLst/>
              <a:rect l="l" t="t" r="r" b="b"/>
              <a:pathLst>
                <a:path w="422275" h="276225">
                  <a:moveTo>
                    <a:pt x="299389" y="48653"/>
                  </a:moveTo>
                  <a:lnTo>
                    <a:pt x="373062" y="48653"/>
                  </a:lnTo>
                  <a:lnTo>
                    <a:pt x="392001" y="44830"/>
                  </a:lnTo>
                  <a:lnTo>
                    <a:pt x="407466" y="34404"/>
                  </a:lnTo>
                  <a:lnTo>
                    <a:pt x="417893" y="18939"/>
                  </a:lnTo>
                  <a:lnTo>
                    <a:pt x="421716" y="0"/>
                  </a:lnTo>
                  <a:lnTo>
                    <a:pt x="421716" y="64871"/>
                  </a:lnTo>
                  <a:lnTo>
                    <a:pt x="416147" y="113221"/>
                  </a:lnTo>
                  <a:lnTo>
                    <a:pt x="400285" y="157603"/>
                  </a:lnTo>
                  <a:lnTo>
                    <a:pt x="375394" y="196754"/>
                  </a:lnTo>
                  <a:lnTo>
                    <a:pt x="342741" y="229408"/>
                  </a:lnTo>
                  <a:lnTo>
                    <a:pt x="303590" y="254298"/>
                  </a:lnTo>
                  <a:lnTo>
                    <a:pt x="259207" y="270161"/>
                  </a:lnTo>
                  <a:lnTo>
                    <a:pt x="210858" y="275729"/>
                  </a:lnTo>
                  <a:lnTo>
                    <a:pt x="162508" y="270161"/>
                  </a:lnTo>
                  <a:lnTo>
                    <a:pt x="118125" y="254298"/>
                  </a:lnTo>
                  <a:lnTo>
                    <a:pt x="78974" y="229408"/>
                  </a:lnTo>
                  <a:lnTo>
                    <a:pt x="46321" y="196754"/>
                  </a:lnTo>
                  <a:lnTo>
                    <a:pt x="21430" y="157603"/>
                  </a:lnTo>
                  <a:lnTo>
                    <a:pt x="5568" y="113221"/>
                  </a:lnTo>
                  <a:lnTo>
                    <a:pt x="0" y="64871"/>
                  </a:lnTo>
                  <a:lnTo>
                    <a:pt x="0" y="0"/>
                  </a:lnTo>
                  <a:lnTo>
                    <a:pt x="3823" y="18939"/>
                  </a:lnTo>
                  <a:lnTo>
                    <a:pt x="14249" y="34404"/>
                  </a:lnTo>
                  <a:lnTo>
                    <a:pt x="29714" y="44830"/>
                  </a:lnTo>
                  <a:lnTo>
                    <a:pt x="48653" y="48653"/>
                  </a:lnTo>
                  <a:lnTo>
                    <a:pt x="113537" y="48653"/>
                  </a:lnTo>
                </a:path>
              </a:pathLst>
            </a:custGeom>
            <a:ln w="35420">
              <a:solidFill>
                <a:srgbClr val="000000"/>
              </a:solidFill>
            </a:ln>
          </p:spPr>
          <p:txBody>
            <a:bodyPr wrap="square" lIns="0" tIns="0" rIns="0" bIns="0" rtlCol="0"/>
            <a:lstStyle/>
            <a:p>
              <a:endParaRPr>
                <a:latin typeface="Grammarsaurus" pitchFamily="2" charset="0"/>
              </a:endParaRPr>
            </a:p>
          </p:txBody>
        </p:sp>
        <p:pic>
          <p:nvPicPr>
            <p:cNvPr id="68" name="object 68"/>
            <p:cNvPicPr/>
            <p:nvPr/>
          </p:nvPicPr>
          <p:blipFill>
            <a:blip r:embed="rId7" cstate="print"/>
            <a:stretch>
              <a:fillRect/>
            </a:stretch>
          </p:blipFill>
          <p:spPr>
            <a:xfrm>
              <a:off x="10563151" y="3087578"/>
              <a:ext cx="311163" cy="290634"/>
            </a:xfrm>
            <a:prstGeom prst="rect">
              <a:avLst/>
            </a:prstGeom>
          </p:spPr>
        </p:pic>
        <p:sp>
          <p:nvSpPr>
            <p:cNvPr id="69" name="object 69"/>
            <p:cNvSpPr/>
            <p:nvPr/>
          </p:nvSpPr>
          <p:spPr>
            <a:xfrm>
              <a:off x="10467320" y="3163839"/>
              <a:ext cx="302895" cy="178435"/>
            </a:xfrm>
            <a:custGeom>
              <a:avLst/>
              <a:gdLst/>
              <a:ahLst/>
              <a:cxnLst/>
              <a:rect l="l" t="t" r="r" b="b"/>
              <a:pathLst>
                <a:path w="302895" h="178435">
                  <a:moveTo>
                    <a:pt x="302437" y="178331"/>
                  </a:moveTo>
                  <a:lnTo>
                    <a:pt x="0" y="66902"/>
                  </a:lnTo>
                  <a:lnTo>
                    <a:pt x="52895" y="14019"/>
                  </a:lnTo>
                  <a:lnTo>
                    <a:pt x="66692" y="4337"/>
                  </a:lnTo>
                  <a:lnTo>
                    <a:pt x="82507" y="0"/>
                  </a:lnTo>
                  <a:lnTo>
                    <a:pt x="98867" y="1151"/>
                  </a:lnTo>
                  <a:lnTo>
                    <a:pt x="114299" y="7935"/>
                  </a:lnTo>
                  <a:lnTo>
                    <a:pt x="227088"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70" name="object 70"/>
            <p:cNvPicPr/>
            <p:nvPr/>
          </p:nvPicPr>
          <p:blipFill>
            <a:blip r:embed="rId8" cstate="print"/>
            <a:stretch>
              <a:fillRect/>
            </a:stretch>
          </p:blipFill>
          <p:spPr>
            <a:xfrm>
              <a:off x="10400958" y="3213037"/>
              <a:ext cx="84074" cy="230060"/>
            </a:xfrm>
            <a:prstGeom prst="rect">
              <a:avLst/>
            </a:prstGeom>
          </p:spPr>
        </p:pic>
        <p:pic>
          <p:nvPicPr>
            <p:cNvPr id="71" name="object 71"/>
            <p:cNvPicPr/>
            <p:nvPr/>
          </p:nvPicPr>
          <p:blipFill>
            <a:blip r:embed="rId9" cstate="print"/>
            <a:stretch>
              <a:fillRect/>
            </a:stretch>
          </p:blipFill>
          <p:spPr>
            <a:xfrm>
              <a:off x="10826525" y="3087578"/>
              <a:ext cx="226212" cy="202939"/>
            </a:xfrm>
            <a:prstGeom prst="rect">
              <a:avLst/>
            </a:prstGeom>
          </p:spPr>
        </p:pic>
        <p:sp>
          <p:nvSpPr>
            <p:cNvPr id="72" name="object 72"/>
            <p:cNvSpPr/>
            <p:nvPr/>
          </p:nvSpPr>
          <p:spPr>
            <a:xfrm>
              <a:off x="10846131" y="3163839"/>
              <a:ext cx="302895" cy="178435"/>
            </a:xfrm>
            <a:custGeom>
              <a:avLst/>
              <a:gdLst/>
              <a:ahLst/>
              <a:cxnLst/>
              <a:rect l="l" t="t" r="r" b="b"/>
              <a:pathLst>
                <a:path w="302895" h="178435">
                  <a:moveTo>
                    <a:pt x="0" y="178331"/>
                  </a:moveTo>
                  <a:lnTo>
                    <a:pt x="302437" y="66902"/>
                  </a:lnTo>
                  <a:lnTo>
                    <a:pt x="249542" y="14019"/>
                  </a:lnTo>
                  <a:lnTo>
                    <a:pt x="235745" y="4337"/>
                  </a:lnTo>
                  <a:lnTo>
                    <a:pt x="219930" y="0"/>
                  </a:lnTo>
                  <a:lnTo>
                    <a:pt x="203570" y="1151"/>
                  </a:lnTo>
                  <a:lnTo>
                    <a:pt x="188137" y="7935"/>
                  </a:lnTo>
                  <a:lnTo>
                    <a:pt x="75349"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73" name="object 73"/>
            <p:cNvPicPr/>
            <p:nvPr/>
          </p:nvPicPr>
          <p:blipFill>
            <a:blip r:embed="rId10" cstate="print"/>
            <a:stretch>
              <a:fillRect/>
            </a:stretch>
          </p:blipFill>
          <p:spPr>
            <a:xfrm>
              <a:off x="11130857" y="3213037"/>
              <a:ext cx="84074" cy="230060"/>
            </a:xfrm>
            <a:prstGeom prst="rect">
              <a:avLst/>
            </a:prstGeom>
          </p:spPr>
        </p:pic>
        <p:sp>
          <p:nvSpPr>
            <p:cNvPr id="74" name="object 74"/>
            <p:cNvSpPr/>
            <p:nvPr/>
          </p:nvSpPr>
          <p:spPr>
            <a:xfrm>
              <a:off x="10807944" y="3360508"/>
              <a:ext cx="0" cy="65405"/>
            </a:xfrm>
            <a:custGeom>
              <a:avLst/>
              <a:gdLst/>
              <a:ahLst/>
              <a:cxnLst/>
              <a:rect l="l" t="t" r="r" b="b"/>
              <a:pathLst>
                <a:path h="65404">
                  <a:moveTo>
                    <a:pt x="0" y="0"/>
                  </a:moveTo>
                  <a:lnTo>
                    <a:pt x="0" y="64884"/>
                  </a:lnTo>
                </a:path>
              </a:pathLst>
            </a:custGeom>
            <a:ln w="35420">
              <a:solidFill>
                <a:srgbClr val="000000"/>
              </a:solidFill>
            </a:ln>
          </p:spPr>
          <p:txBody>
            <a:bodyPr wrap="square" lIns="0" tIns="0" rIns="0" bIns="0" rtlCol="0"/>
            <a:lstStyle/>
            <a:p>
              <a:endParaRPr>
                <a:latin typeface="Grammarsaurus" pitchFamily="2" charset="0"/>
              </a:endParaRPr>
            </a:p>
          </p:txBody>
        </p:sp>
        <p:sp>
          <p:nvSpPr>
            <p:cNvPr id="75" name="object 75"/>
            <p:cNvSpPr/>
            <p:nvPr/>
          </p:nvSpPr>
          <p:spPr>
            <a:xfrm>
              <a:off x="4984596" y="2709162"/>
              <a:ext cx="338455" cy="292100"/>
            </a:xfrm>
            <a:custGeom>
              <a:avLst/>
              <a:gdLst/>
              <a:ahLst/>
              <a:cxnLst/>
              <a:rect l="l" t="t" r="r" b="b"/>
              <a:pathLst>
                <a:path w="338454" h="292100">
                  <a:moveTo>
                    <a:pt x="338035" y="0"/>
                  </a:moveTo>
                  <a:lnTo>
                    <a:pt x="338035" y="122542"/>
                  </a:lnTo>
                  <a:lnTo>
                    <a:pt x="331998" y="167474"/>
                  </a:lnTo>
                  <a:lnTo>
                    <a:pt x="314960" y="207850"/>
                  </a:lnTo>
                  <a:lnTo>
                    <a:pt x="288532" y="242058"/>
                  </a:lnTo>
                  <a:lnTo>
                    <a:pt x="254325" y="268488"/>
                  </a:lnTo>
                  <a:lnTo>
                    <a:pt x="213947" y="285528"/>
                  </a:lnTo>
                  <a:lnTo>
                    <a:pt x="169011" y="291566"/>
                  </a:lnTo>
                  <a:lnTo>
                    <a:pt x="124080" y="285528"/>
                  </a:lnTo>
                  <a:lnTo>
                    <a:pt x="83707" y="268488"/>
                  </a:lnTo>
                  <a:lnTo>
                    <a:pt x="49501" y="242058"/>
                  </a:lnTo>
                  <a:lnTo>
                    <a:pt x="23074" y="207850"/>
                  </a:lnTo>
                  <a:lnTo>
                    <a:pt x="6037" y="167474"/>
                  </a:lnTo>
                  <a:lnTo>
                    <a:pt x="0" y="122542"/>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6" name="object 76"/>
            <p:cNvSpPr/>
            <p:nvPr/>
          </p:nvSpPr>
          <p:spPr>
            <a:xfrm>
              <a:off x="4775430" y="2960580"/>
              <a:ext cx="273050" cy="464820"/>
            </a:xfrm>
            <a:custGeom>
              <a:avLst/>
              <a:gdLst/>
              <a:ahLst/>
              <a:cxnLst/>
              <a:rect l="l" t="t" r="r" b="b"/>
              <a:pathLst>
                <a:path w="273050" h="464820">
                  <a:moveTo>
                    <a:pt x="272541" y="0"/>
                  </a:moveTo>
                  <a:lnTo>
                    <a:pt x="272541" y="82397"/>
                  </a:lnTo>
                  <a:lnTo>
                    <a:pt x="90081" y="137566"/>
                  </a:lnTo>
                  <a:lnTo>
                    <a:pt x="53438" y="155487"/>
                  </a:lnTo>
                  <a:lnTo>
                    <a:pt x="24980" y="183341"/>
                  </a:lnTo>
                  <a:lnTo>
                    <a:pt x="6552" y="218642"/>
                  </a:lnTo>
                  <a:lnTo>
                    <a:pt x="0" y="258902"/>
                  </a:lnTo>
                  <a:lnTo>
                    <a:pt x="0" y="464807"/>
                  </a:lnTo>
                </a:path>
              </a:pathLst>
            </a:custGeom>
            <a:ln w="37058">
              <a:solidFill>
                <a:srgbClr val="000000"/>
              </a:solidFill>
            </a:ln>
          </p:spPr>
          <p:txBody>
            <a:bodyPr wrap="square" lIns="0" tIns="0" rIns="0" bIns="0" rtlCol="0"/>
            <a:lstStyle/>
            <a:p>
              <a:endParaRPr>
                <a:latin typeface="Grammarsaurus" pitchFamily="2" charset="0"/>
              </a:endParaRPr>
            </a:p>
          </p:txBody>
        </p:sp>
        <p:sp>
          <p:nvSpPr>
            <p:cNvPr id="77" name="object 77"/>
            <p:cNvSpPr/>
            <p:nvPr/>
          </p:nvSpPr>
          <p:spPr>
            <a:xfrm>
              <a:off x="4931770" y="3290171"/>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78" name="object 78"/>
            <p:cNvSpPr/>
            <p:nvPr/>
          </p:nvSpPr>
          <p:spPr>
            <a:xfrm>
              <a:off x="5079664" y="3192984"/>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79" name="object 79"/>
            <p:cNvSpPr/>
            <p:nvPr/>
          </p:nvSpPr>
          <p:spPr>
            <a:xfrm>
              <a:off x="5259253" y="2960580"/>
              <a:ext cx="273050" cy="464820"/>
            </a:xfrm>
            <a:custGeom>
              <a:avLst/>
              <a:gdLst/>
              <a:ahLst/>
              <a:cxnLst/>
              <a:rect l="l" t="t" r="r" b="b"/>
              <a:pathLst>
                <a:path w="273050" h="464820">
                  <a:moveTo>
                    <a:pt x="272541" y="464807"/>
                  </a:moveTo>
                  <a:lnTo>
                    <a:pt x="272541" y="258902"/>
                  </a:lnTo>
                  <a:lnTo>
                    <a:pt x="265989" y="218642"/>
                  </a:lnTo>
                  <a:lnTo>
                    <a:pt x="247561" y="183341"/>
                  </a:lnTo>
                  <a:lnTo>
                    <a:pt x="219103" y="155487"/>
                  </a:lnTo>
                  <a:lnTo>
                    <a:pt x="182460" y="137566"/>
                  </a:lnTo>
                  <a:lnTo>
                    <a:pt x="0" y="82397"/>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0" name="object 80"/>
            <p:cNvSpPr/>
            <p:nvPr/>
          </p:nvSpPr>
          <p:spPr>
            <a:xfrm>
              <a:off x="5375451" y="3290171"/>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81" name="object 81"/>
            <p:cNvSpPr/>
            <p:nvPr/>
          </p:nvSpPr>
          <p:spPr>
            <a:xfrm>
              <a:off x="4942340" y="2645776"/>
              <a:ext cx="422909" cy="63500"/>
            </a:xfrm>
            <a:custGeom>
              <a:avLst/>
              <a:gdLst/>
              <a:ahLst/>
              <a:cxnLst/>
              <a:rect l="l" t="t" r="r" b="b"/>
              <a:pathLst>
                <a:path w="422910" h="63500">
                  <a:moveTo>
                    <a:pt x="390855" y="63385"/>
                  </a:moveTo>
                  <a:lnTo>
                    <a:pt x="403189" y="60895"/>
                  </a:lnTo>
                  <a:lnTo>
                    <a:pt x="413261" y="54105"/>
                  </a:lnTo>
                  <a:lnTo>
                    <a:pt x="420051" y="44033"/>
                  </a:lnTo>
                  <a:lnTo>
                    <a:pt x="422541" y="31699"/>
                  </a:lnTo>
                  <a:lnTo>
                    <a:pt x="420051" y="19357"/>
                  </a:lnTo>
                  <a:lnTo>
                    <a:pt x="413261" y="9282"/>
                  </a:lnTo>
                  <a:lnTo>
                    <a:pt x="403189" y="2490"/>
                  </a:lnTo>
                  <a:lnTo>
                    <a:pt x="390855" y="0"/>
                  </a:lnTo>
                  <a:lnTo>
                    <a:pt x="31686" y="0"/>
                  </a:lnTo>
                  <a:lnTo>
                    <a:pt x="19352" y="2490"/>
                  </a:lnTo>
                  <a:lnTo>
                    <a:pt x="9280" y="9282"/>
                  </a:lnTo>
                  <a:lnTo>
                    <a:pt x="2489" y="19357"/>
                  </a:lnTo>
                  <a:lnTo>
                    <a:pt x="0" y="31699"/>
                  </a:lnTo>
                  <a:lnTo>
                    <a:pt x="2489" y="44033"/>
                  </a:lnTo>
                  <a:lnTo>
                    <a:pt x="9280" y="54105"/>
                  </a:lnTo>
                  <a:lnTo>
                    <a:pt x="19352" y="60895"/>
                  </a:lnTo>
                  <a:lnTo>
                    <a:pt x="31686" y="63385"/>
                  </a:lnTo>
                  <a:lnTo>
                    <a:pt x="390855" y="63385"/>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82" name="object 82"/>
            <p:cNvSpPr/>
            <p:nvPr/>
          </p:nvSpPr>
          <p:spPr>
            <a:xfrm>
              <a:off x="4912761" y="2373237"/>
              <a:ext cx="481965" cy="273050"/>
            </a:xfrm>
            <a:custGeom>
              <a:avLst/>
              <a:gdLst/>
              <a:ahLst/>
              <a:cxnLst/>
              <a:rect l="l" t="t" r="r" b="b"/>
              <a:pathLst>
                <a:path w="481964" h="273050">
                  <a:moveTo>
                    <a:pt x="61264" y="272541"/>
                  </a:moveTo>
                  <a:lnTo>
                    <a:pt x="0" y="76060"/>
                  </a:lnTo>
                  <a:lnTo>
                    <a:pt x="156337" y="133095"/>
                  </a:lnTo>
                  <a:lnTo>
                    <a:pt x="240855" y="0"/>
                  </a:lnTo>
                  <a:lnTo>
                    <a:pt x="325361" y="133095"/>
                  </a:lnTo>
                  <a:lnTo>
                    <a:pt x="481698" y="76060"/>
                  </a:lnTo>
                  <a:lnTo>
                    <a:pt x="420433" y="272541"/>
                  </a:lnTo>
                </a:path>
              </a:pathLst>
            </a:custGeom>
            <a:ln w="37058">
              <a:solidFill>
                <a:srgbClr val="000000"/>
              </a:solidFill>
            </a:ln>
          </p:spPr>
          <p:txBody>
            <a:bodyPr wrap="square" lIns="0" tIns="0" rIns="0" bIns="0" rtlCol="0"/>
            <a:lstStyle/>
            <a:p>
              <a:endParaRPr>
                <a:latin typeface="Grammarsaurus" pitchFamily="2" charset="0"/>
              </a:endParaRPr>
            </a:p>
          </p:txBody>
        </p:sp>
        <p:pic>
          <p:nvPicPr>
            <p:cNvPr id="83" name="object 83"/>
            <p:cNvPicPr/>
            <p:nvPr/>
          </p:nvPicPr>
          <p:blipFill>
            <a:blip r:embed="rId11" cstate="print"/>
            <a:stretch>
              <a:fillRect/>
            </a:stretch>
          </p:blipFill>
          <p:spPr>
            <a:xfrm>
              <a:off x="5092828" y="3089944"/>
              <a:ext cx="121564" cy="121564"/>
            </a:xfrm>
            <a:prstGeom prst="rect">
              <a:avLst/>
            </a:prstGeom>
          </p:spPr>
        </p:pic>
        <p:sp>
          <p:nvSpPr>
            <p:cNvPr id="84" name="object 84"/>
            <p:cNvSpPr/>
            <p:nvPr/>
          </p:nvSpPr>
          <p:spPr>
            <a:xfrm>
              <a:off x="4775427" y="3173968"/>
              <a:ext cx="344805" cy="64135"/>
            </a:xfrm>
            <a:custGeom>
              <a:avLst/>
              <a:gdLst/>
              <a:ahLst/>
              <a:cxnLst/>
              <a:rect l="l" t="t" r="r" b="b"/>
              <a:pathLst>
                <a:path w="344804" h="64135">
                  <a:moveTo>
                    <a:pt x="0" y="63347"/>
                  </a:moveTo>
                  <a:lnTo>
                    <a:pt x="101431" y="63900"/>
                  </a:lnTo>
                  <a:lnTo>
                    <a:pt x="159231" y="62861"/>
                  </a:lnTo>
                  <a:lnTo>
                    <a:pt x="230289" y="51612"/>
                  </a:lnTo>
                  <a:lnTo>
                    <a:pt x="269510" y="38603"/>
                  </a:lnTo>
                  <a:lnTo>
                    <a:pt x="306354" y="21410"/>
                  </a:lnTo>
                  <a:lnTo>
                    <a:pt x="333689" y="6416"/>
                  </a:lnTo>
                  <a:lnTo>
                    <a:pt x="34438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5" name="object 85"/>
            <p:cNvSpPr/>
            <p:nvPr/>
          </p:nvSpPr>
          <p:spPr>
            <a:xfrm>
              <a:off x="5047973" y="3042978"/>
              <a:ext cx="106045" cy="66040"/>
            </a:xfrm>
            <a:custGeom>
              <a:avLst/>
              <a:gdLst/>
              <a:ahLst/>
              <a:cxnLst/>
              <a:rect l="l" t="t" r="r" b="b"/>
              <a:pathLst>
                <a:path w="106045" h="66039">
                  <a:moveTo>
                    <a:pt x="0" y="0"/>
                  </a:moveTo>
                  <a:lnTo>
                    <a:pt x="20960" y="19743"/>
                  </a:lnTo>
                  <a:lnTo>
                    <a:pt x="45685" y="37504"/>
                  </a:lnTo>
                  <a:lnTo>
                    <a:pt x="73977" y="52886"/>
                  </a:lnTo>
                  <a:lnTo>
                    <a:pt x="105638"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86" name="object 86"/>
            <p:cNvSpPr/>
            <p:nvPr/>
          </p:nvSpPr>
          <p:spPr>
            <a:xfrm>
              <a:off x="5227557" y="3192984"/>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87" name="object 87"/>
            <p:cNvSpPr/>
            <p:nvPr/>
          </p:nvSpPr>
          <p:spPr>
            <a:xfrm>
              <a:off x="5187408" y="3173968"/>
              <a:ext cx="344805" cy="64135"/>
            </a:xfrm>
            <a:custGeom>
              <a:avLst/>
              <a:gdLst/>
              <a:ahLst/>
              <a:cxnLst/>
              <a:rect l="l" t="t" r="r" b="b"/>
              <a:pathLst>
                <a:path w="344804" h="64135">
                  <a:moveTo>
                    <a:pt x="344385" y="63347"/>
                  </a:moveTo>
                  <a:lnTo>
                    <a:pt x="242953" y="63900"/>
                  </a:lnTo>
                  <a:lnTo>
                    <a:pt x="185154" y="62861"/>
                  </a:lnTo>
                  <a:lnTo>
                    <a:pt x="114096" y="51612"/>
                  </a:lnTo>
                  <a:lnTo>
                    <a:pt x="74875" y="38603"/>
                  </a:lnTo>
                  <a:lnTo>
                    <a:pt x="38031" y="21410"/>
                  </a:lnTo>
                  <a:lnTo>
                    <a:pt x="10696" y="6416"/>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8" name="object 88"/>
            <p:cNvSpPr/>
            <p:nvPr/>
          </p:nvSpPr>
          <p:spPr>
            <a:xfrm>
              <a:off x="5153610" y="3042978"/>
              <a:ext cx="106045" cy="66040"/>
            </a:xfrm>
            <a:custGeom>
              <a:avLst/>
              <a:gdLst/>
              <a:ahLst/>
              <a:cxnLst/>
              <a:rect l="l" t="t" r="r" b="b"/>
              <a:pathLst>
                <a:path w="106045" h="66039">
                  <a:moveTo>
                    <a:pt x="105638" y="0"/>
                  </a:moveTo>
                  <a:lnTo>
                    <a:pt x="84678" y="19743"/>
                  </a:lnTo>
                  <a:lnTo>
                    <a:pt x="59953" y="37504"/>
                  </a:lnTo>
                  <a:lnTo>
                    <a:pt x="31661" y="52886"/>
                  </a:lnTo>
                  <a:lnTo>
                    <a:pt x="0"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89" name="object 89"/>
            <p:cNvSpPr/>
            <p:nvPr/>
          </p:nvSpPr>
          <p:spPr>
            <a:xfrm>
              <a:off x="5153610" y="3262704"/>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90" name="object 90"/>
            <p:cNvSpPr/>
            <p:nvPr/>
          </p:nvSpPr>
          <p:spPr>
            <a:xfrm>
              <a:off x="5153610" y="3345102"/>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91" name="object 91"/>
            <p:cNvSpPr/>
            <p:nvPr/>
          </p:nvSpPr>
          <p:spPr>
            <a:xfrm>
              <a:off x="5137765" y="2582396"/>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2" name="object 92"/>
            <p:cNvSpPr/>
            <p:nvPr/>
          </p:nvSpPr>
          <p:spPr>
            <a:xfrm>
              <a:off x="5223332" y="2582396"/>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3" name="object 93"/>
            <p:cNvSpPr/>
            <p:nvPr/>
          </p:nvSpPr>
          <p:spPr>
            <a:xfrm>
              <a:off x="5052198" y="2582396"/>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4" name="object 94"/>
            <p:cNvSpPr/>
            <p:nvPr/>
          </p:nvSpPr>
          <p:spPr>
            <a:xfrm>
              <a:off x="7382181" y="3180358"/>
              <a:ext cx="88265" cy="245110"/>
            </a:xfrm>
            <a:custGeom>
              <a:avLst/>
              <a:gdLst/>
              <a:ahLst/>
              <a:cxnLst/>
              <a:rect l="l" t="t" r="r" b="b"/>
              <a:pathLst>
                <a:path w="88265" h="245110">
                  <a:moveTo>
                    <a:pt x="0" y="0"/>
                  </a:moveTo>
                  <a:lnTo>
                    <a:pt x="36203" y="34459"/>
                  </a:lnTo>
                  <a:lnTo>
                    <a:pt x="63887" y="76233"/>
                  </a:lnTo>
                  <a:lnTo>
                    <a:pt x="81560" y="123838"/>
                  </a:lnTo>
                  <a:lnTo>
                    <a:pt x="87731" y="175793"/>
                  </a:lnTo>
                  <a:lnTo>
                    <a:pt x="87630" y="245033"/>
                  </a:lnTo>
                </a:path>
              </a:pathLst>
            </a:custGeom>
            <a:ln w="37058">
              <a:solidFill>
                <a:srgbClr val="000000"/>
              </a:solidFill>
            </a:ln>
          </p:spPr>
          <p:txBody>
            <a:bodyPr wrap="square" lIns="0" tIns="0" rIns="0" bIns="0" rtlCol="0"/>
            <a:lstStyle/>
            <a:p>
              <a:endParaRPr>
                <a:latin typeface="Grammarsaurus" pitchFamily="2" charset="0"/>
              </a:endParaRPr>
            </a:p>
          </p:txBody>
        </p:sp>
        <p:sp>
          <p:nvSpPr>
            <p:cNvPr id="95" name="object 95"/>
            <p:cNvSpPr/>
            <p:nvPr/>
          </p:nvSpPr>
          <p:spPr>
            <a:xfrm>
              <a:off x="6606864" y="3179415"/>
              <a:ext cx="89535" cy="246379"/>
            </a:xfrm>
            <a:custGeom>
              <a:avLst/>
              <a:gdLst/>
              <a:ahLst/>
              <a:cxnLst/>
              <a:rect l="l" t="t" r="r" b="b"/>
              <a:pathLst>
                <a:path w="89534" h="246379">
                  <a:moveTo>
                    <a:pt x="0" y="245859"/>
                  </a:moveTo>
                  <a:lnTo>
                    <a:pt x="101" y="176733"/>
                  </a:lnTo>
                  <a:lnTo>
                    <a:pt x="6487" y="124388"/>
                  </a:lnTo>
                  <a:lnTo>
                    <a:pt x="24468" y="76474"/>
                  </a:lnTo>
                  <a:lnTo>
                    <a:pt x="52538" y="34506"/>
                  </a:lnTo>
                  <a:lnTo>
                    <a:pt x="8919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6" name="object 96"/>
            <p:cNvSpPr/>
            <p:nvPr/>
          </p:nvSpPr>
          <p:spPr>
            <a:xfrm>
              <a:off x="6691208" y="3047858"/>
              <a:ext cx="694690" cy="326390"/>
            </a:xfrm>
            <a:custGeom>
              <a:avLst/>
              <a:gdLst/>
              <a:ahLst/>
              <a:cxnLst/>
              <a:rect l="l" t="t" r="r" b="b"/>
              <a:pathLst>
                <a:path w="694690" h="326389">
                  <a:moveTo>
                    <a:pt x="564984" y="0"/>
                  </a:moveTo>
                  <a:lnTo>
                    <a:pt x="694461" y="102323"/>
                  </a:lnTo>
                  <a:lnTo>
                    <a:pt x="681383" y="141559"/>
                  </a:lnTo>
                  <a:lnTo>
                    <a:pt x="662150" y="180833"/>
                  </a:lnTo>
                  <a:lnTo>
                    <a:pt x="637030" y="218519"/>
                  </a:lnTo>
                  <a:lnTo>
                    <a:pt x="606291" y="252995"/>
                  </a:lnTo>
                  <a:lnTo>
                    <a:pt x="570202" y="282636"/>
                  </a:lnTo>
                  <a:lnTo>
                    <a:pt x="529030" y="305818"/>
                  </a:lnTo>
                  <a:lnTo>
                    <a:pt x="483043" y="320919"/>
                  </a:lnTo>
                  <a:lnTo>
                    <a:pt x="432511" y="326313"/>
                  </a:lnTo>
                  <a:lnTo>
                    <a:pt x="347230" y="228854"/>
                  </a:lnTo>
                  <a:lnTo>
                    <a:pt x="261950" y="326313"/>
                  </a:lnTo>
                  <a:lnTo>
                    <a:pt x="210801" y="320919"/>
                  </a:lnTo>
                  <a:lnTo>
                    <a:pt x="164525" y="305818"/>
                  </a:lnTo>
                  <a:lnTo>
                    <a:pt x="123316" y="282636"/>
                  </a:lnTo>
                  <a:lnTo>
                    <a:pt x="87364" y="252995"/>
                  </a:lnTo>
                  <a:lnTo>
                    <a:pt x="56864" y="218519"/>
                  </a:lnTo>
                  <a:lnTo>
                    <a:pt x="32008" y="180833"/>
                  </a:lnTo>
                  <a:lnTo>
                    <a:pt x="12989" y="141559"/>
                  </a:lnTo>
                  <a:lnTo>
                    <a:pt x="0" y="102323"/>
                  </a:lnTo>
                  <a:lnTo>
                    <a:pt x="128295" y="939"/>
                  </a:lnTo>
                </a:path>
              </a:pathLst>
            </a:custGeom>
            <a:ln w="37058">
              <a:solidFill>
                <a:srgbClr val="000000"/>
              </a:solidFill>
            </a:ln>
          </p:spPr>
          <p:txBody>
            <a:bodyPr wrap="square" lIns="0" tIns="0" rIns="0" bIns="0" rtlCol="0"/>
            <a:lstStyle/>
            <a:p>
              <a:endParaRPr>
                <a:latin typeface="Grammarsaurus" pitchFamily="2" charset="0"/>
              </a:endParaRPr>
            </a:p>
          </p:txBody>
        </p:sp>
        <p:sp>
          <p:nvSpPr>
            <p:cNvPr id="97" name="object 97"/>
            <p:cNvSpPr/>
            <p:nvPr/>
          </p:nvSpPr>
          <p:spPr>
            <a:xfrm>
              <a:off x="6749569" y="2444407"/>
              <a:ext cx="577850" cy="293370"/>
            </a:xfrm>
            <a:custGeom>
              <a:avLst/>
              <a:gdLst/>
              <a:ahLst/>
              <a:cxnLst/>
              <a:rect l="l" t="t" r="r" b="b"/>
              <a:pathLst>
                <a:path w="577850" h="293369">
                  <a:moveTo>
                    <a:pt x="288874" y="0"/>
                  </a:moveTo>
                  <a:lnTo>
                    <a:pt x="446481" y="147218"/>
                  </a:lnTo>
                  <a:lnTo>
                    <a:pt x="577748" y="95732"/>
                  </a:lnTo>
                  <a:lnTo>
                    <a:pt x="538721" y="293077"/>
                  </a:lnTo>
                  <a:lnTo>
                    <a:pt x="38011" y="293077"/>
                  </a:lnTo>
                  <a:lnTo>
                    <a:pt x="0" y="95732"/>
                  </a:lnTo>
                  <a:lnTo>
                    <a:pt x="131267" y="147218"/>
                  </a:lnTo>
                  <a:lnTo>
                    <a:pt x="288874" y="0"/>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98" name="object 98"/>
            <p:cNvSpPr/>
            <p:nvPr/>
          </p:nvSpPr>
          <p:spPr>
            <a:xfrm>
              <a:off x="6788167" y="2737487"/>
              <a:ext cx="501015" cy="494665"/>
            </a:xfrm>
            <a:custGeom>
              <a:avLst/>
              <a:gdLst/>
              <a:ahLst/>
              <a:cxnLst/>
              <a:rect l="l" t="t" r="r" b="b"/>
              <a:pathLst>
                <a:path w="501015" h="494664">
                  <a:moveTo>
                    <a:pt x="0" y="10172"/>
                  </a:moveTo>
                  <a:lnTo>
                    <a:pt x="0" y="143649"/>
                  </a:lnTo>
                  <a:lnTo>
                    <a:pt x="3157" y="194887"/>
                  </a:lnTo>
                  <a:lnTo>
                    <a:pt x="12338" y="243878"/>
                  </a:lnTo>
                  <a:lnTo>
                    <a:pt x="27107" y="290119"/>
                  </a:lnTo>
                  <a:lnTo>
                    <a:pt x="47026" y="333108"/>
                  </a:lnTo>
                  <a:lnTo>
                    <a:pt x="71661" y="372341"/>
                  </a:lnTo>
                  <a:lnTo>
                    <a:pt x="100573" y="407316"/>
                  </a:lnTo>
                  <a:lnTo>
                    <a:pt x="133328" y="437528"/>
                  </a:lnTo>
                  <a:lnTo>
                    <a:pt x="169488" y="462475"/>
                  </a:lnTo>
                  <a:lnTo>
                    <a:pt x="208617" y="481655"/>
                  </a:lnTo>
                  <a:lnTo>
                    <a:pt x="250278" y="494563"/>
                  </a:lnTo>
                  <a:lnTo>
                    <a:pt x="291940" y="481655"/>
                  </a:lnTo>
                  <a:lnTo>
                    <a:pt x="331068" y="462475"/>
                  </a:lnTo>
                  <a:lnTo>
                    <a:pt x="367226" y="437528"/>
                  </a:lnTo>
                  <a:lnTo>
                    <a:pt x="399979" y="407316"/>
                  </a:lnTo>
                  <a:lnTo>
                    <a:pt x="428890" y="372341"/>
                  </a:lnTo>
                  <a:lnTo>
                    <a:pt x="453522" y="333108"/>
                  </a:lnTo>
                  <a:lnTo>
                    <a:pt x="473440" y="290119"/>
                  </a:lnTo>
                  <a:lnTo>
                    <a:pt x="488207" y="243878"/>
                  </a:lnTo>
                  <a:lnTo>
                    <a:pt x="497388" y="194887"/>
                  </a:lnTo>
                  <a:lnTo>
                    <a:pt x="500545" y="143649"/>
                  </a:lnTo>
                  <a:lnTo>
                    <a:pt x="50054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9" name="object 99"/>
            <p:cNvSpPr/>
            <p:nvPr/>
          </p:nvSpPr>
          <p:spPr>
            <a:xfrm>
              <a:off x="7007909" y="2590942"/>
              <a:ext cx="61594" cy="61594"/>
            </a:xfrm>
            <a:custGeom>
              <a:avLst/>
              <a:gdLst/>
              <a:ahLst/>
              <a:cxnLst/>
              <a:rect l="l" t="t" r="r" b="b"/>
              <a:pathLst>
                <a:path w="61595" h="61594">
                  <a:moveTo>
                    <a:pt x="30530" y="0"/>
                  </a:moveTo>
                  <a:lnTo>
                    <a:pt x="18666" y="2405"/>
                  </a:lnTo>
                  <a:lnTo>
                    <a:pt x="8959" y="8959"/>
                  </a:lnTo>
                  <a:lnTo>
                    <a:pt x="2405" y="18666"/>
                  </a:lnTo>
                  <a:lnTo>
                    <a:pt x="0" y="30530"/>
                  </a:lnTo>
                  <a:lnTo>
                    <a:pt x="2405" y="42394"/>
                  </a:lnTo>
                  <a:lnTo>
                    <a:pt x="8959" y="52101"/>
                  </a:lnTo>
                  <a:lnTo>
                    <a:pt x="18666" y="58655"/>
                  </a:lnTo>
                  <a:lnTo>
                    <a:pt x="30530" y="61061"/>
                  </a:lnTo>
                  <a:lnTo>
                    <a:pt x="42394" y="58655"/>
                  </a:lnTo>
                  <a:lnTo>
                    <a:pt x="52101" y="52101"/>
                  </a:lnTo>
                  <a:lnTo>
                    <a:pt x="58655" y="42394"/>
                  </a:lnTo>
                  <a:lnTo>
                    <a:pt x="61061" y="30530"/>
                  </a:lnTo>
                  <a:lnTo>
                    <a:pt x="58655" y="18666"/>
                  </a:lnTo>
                  <a:lnTo>
                    <a:pt x="52101" y="8959"/>
                  </a:lnTo>
                  <a:lnTo>
                    <a:pt x="42394" y="2405"/>
                  </a:lnTo>
                  <a:lnTo>
                    <a:pt x="30530" y="0"/>
                  </a:lnTo>
                  <a:close/>
                </a:path>
              </a:pathLst>
            </a:custGeom>
            <a:solidFill>
              <a:srgbClr val="000000"/>
            </a:solidFill>
          </p:spPr>
          <p:txBody>
            <a:bodyPr wrap="square" lIns="0" tIns="0" rIns="0" bIns="0" rtlCol="0"/>
            <a:lstStyle/>
            <a:p>
              <a:endParaRPr>
                <a:latin typeface="Grammarsaurus" pitchFamily="2" charset="0"/>
              </a:endParaRPr>
            </a:p>
          </p:txBody>
        </p:sp>
        <p:sp>
          <p:nvSpPr>
            <p:cNvPr id="100" name="object 100"/>
            <p:cNvSpPr/>
            <p:nvPr/>
          </p:nvSpPr>
          <p:spPr>
            <a:xfrm>
              <a:off x="6788040" y="2808717"/>
              <a:ext cx="501015" cy="219710"/>
            </a:xfrm>
            <a:custGeom>
              <a:avLst/>
              <a:gdLst/>
              <a:ahLst/>
              <a:cxnLst/>
              <a:rect l="l" t="t" r="r" b="b"/>
              <a:pathLst>
                <a:path w="501015" h="219710">
                  <a:moveTo>
                    <a:pt x="500672" y="0"/>
                  </a:moveTo>
                  <a:lnTo>
                    <a:pt x="495073" y="52608"/>
                  </a:lnTo>
                  <a:lnTo>
                    <a:pt x="479062" y="101458"/>
                  </a:lnTo>
                  <a:lnTo>
                    <a:pt x="453820" y="145371"/>
                  </a:lnTo>
                  <a:lnTo>
                    <a:pt x="420528" y="183166"/>
                  </a:lnTo>
                  <a:lnTo>
                    <a:pt x="380365" y="213664"/>
                  </a:lnTo>
                  <a:lnTo>
                    <a:pt x="364985" y="219354"/>
                  </a:lnTo>
                  <a:lnTo>
                    <a:pt x="356628" y="217144"/>
                  </a:lnTo>
                  <a:lnTo>
                    <a:pt x="348259" y="214934"/>
                  </a:lnTo>
                  <a:lnTo>
                    <a:pt x="341884" y="209956"/>
                  </a:lnTo>
                  <a:lnTo>
                    <a:pt x="337705" y="202387"/>
                  </a:lnTo>
                  <a:lnTo>
                    <a:pt x="322144" y="181304"/>
                  </a:lnTo>
                  <a:lnTo>
                    <a:pt x="301701" y="164949"/>
                  </a:lnTo>
                  <a:lnTo>
                    <a:pt x="277419" y="154368"/>
                  </a:lnTo>
                  <a:lnTo>
                    <a:pt x="250342" y="150609"/>
                  </a:lnTo>
                  <a:lnTo>
                    <a:pt x="223256" y="154368"/>
                  </a:lnTo>
                  <a:lnTo>
                    <a:pt x="198967" y="164949"/>
                  </a:lnTo>
                  <a:lnTo>
                    <a:pt x="178522" y="181304"/>
                  </a:lnTo>
                  <a:lnTo>
                    <a:pt x="162966" y="202387"/>
                  </a:lnTo>
                  <a:lnTo>
                    <a:pt x="158788" y="209956"/>
                  </a:lnTo>
                  <a:lnTo>
                    <a:pt x="152400" y="214934"/>
                  </a:lnTo>
                  <a:lnTo>
                    <a:pt x="144043" y="217144"/>
                  </a:lnTo>
                  <a:lnTo>
                    <a:pt x="135686" y="219354"/>
                  </a:lnTo>
                  <a:lnTo>
                    <a:pt x="127685" y="218173"/>
                  </a:lnTo>
                  <a:lnTo>
                    <a:pt x="80143" y="183166"/>
                  </a:lnTo>
                  <a:lnTo>
                    <a:pt x="46851" y="145371"/>
                  </a:lnTo>
                  <a:lnTo>
                    <a:pt x="21609" y="101458"/>
                  </a:lnTo>
                  <a:lnTo>
                    <a:pt x="5599" y="52608"/>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101" name="object 101"/>
            <p:cNvSpPr/>
            <p:nvPr/>
          </p:nvSpPr>
          <p:spPr>
            <a:xfrm>
              <a:off x="8571280" y="3029631"/>
              <a:ext cx="704215" cy="396240"/>
            </a:xfrm>
            <a:custGeom>
              <a:avLst/>
              <a:gdLst/>
              <a:ahLst/>
              <a:cxnLst/>
              <a:rect l="l" t="t" r="r" b="b"/>
              <a:pathLst>
                <a:path w="704215" h="396239">
                  <a:moveTo>
                    <a:pt x="457847" y="0"/>
                  </a:moveTo>
                  <a:lnTo>
                    <a:pt x="457847" y="68999"/>
                  </a:lnTo>
                  <a:lnTo>
                    <a:pt x="457847" y="77190"/>
                  </a:lnTo>
                  <a:lnTo>
                    <a:pt x="464477" y="83820"/>
                  </a:lnTo>
                  <a:lnTo>
                    <a:pt x="472668" y="83820"/>
                  </a:lnTo>
                  <a:lnTo>
                    <a:pt x="512826" y="83820"/>
                  </a:lnTo>
                  <a:lnTo>
                    <a:pt x="554695" y="88423"/>
                  </a:lnTo>
                  <a:lnTo>
                    <a:pt x="593339" y="101569"/>
                  </a:lnTo>
                  <a:lnTo>
                    <a:pt x="627756" y="122262"/>
                  </a:lnTo>
                  <a:lnTo>
                    <a:pt x="656945" y="149504"/>
                  </a:lnTo>
                  <a:lnTo>
                    <a:pt x="684468" y="190875"/>
                  </a:lnTo>
                  <a:lnTo>
                    <a:pt x="700808" y="241077"/>
                  </a:lnTo>
                  <a:lnTo>
                    <a:pt x="703770" y="274764"/>
                  </a:lnTo>
                  <a:lnTo>
                    <a:pt x="703770" y="383311"/>
                  </a:lnTo>
                  <a:lnTo>
                    <a:pt x="703770" y="390118"/>
                  </a:lnTo>
                  <a:lnTo>
                    <a:pt x="698246" y="395643"/>
                  </a:lnTo>
                  <a:lnTo>
                    <a:pt x="691438" y="395643"/>
                  </a:lnTo>
                  <a:lnTo>
                    <a:pt x="12331" y="395643"/>
                  </a:lnTo>
                  <a:lnTo>
                    <a:pt x="5524" y="395643"/>
                  </a:lnTo>
                  <a:lnTo>
                    <a:pt x="0" y="390118"/>
                  </a:lnTo>
                  <a:lnTo>
                    <a:pt x="0" y="383311"/>
                  </a:lnTo>
                  <a:lnTo>
                    <a:pt x="0" y="274764"/>
                  </a:lnTo>
                  <a:lnTo>
                    <a:pt x="5043" y="230985"/>
                  </a:lnTo>
                  <a:lnTo>
                    <a:pt x="19409" y="190795"/>
                  </a:lnTo>
                  <a:lnTo>
                    <a:pt x="41950" y="155341"/>
                  </a:lnTo>
                  <a:lnTo>
                    <a:pt x="71521" y="125770"/>
                  </a:lnTo>
                  <a:lnTo>
                    <a:pt x="106975" y="103229"/>
                  </a:lnTo>
                  <a:lnTo>
                    <a:pt x="147165" y="88863"/>
                  </a:lnTo>
                  <a:lnTo>
                    <a:pt x="190944" y="83820"/>
                  </a:lnTo>
                  <a:lnTo>
                    <a:pt x="231101" y="83820"/>
                  </a:lnTo>
                  <a:lnTo>
                    <a:pt x="239293" y="83820"/>
                  </a:lnTo>
                  <a:lnTo>
                    <a:pt x="245922" y="77190"/>
                  </a:lnTo>
                  <a:lnTo>
                    <a:pt x="245922" y="68999"/>
                  </a:lnTo>
                  <a:lnTo>
                    <a:pt x="24592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102" name="object 102"/>
            <p:cNvSpPr/>
            <p:nvPr/>
          </p:nvSpPr>
          <p:spPr>
            <a:xfrm>
              <a:off x="8670706" y="3313527"/>
              <a:ext cx="0" cy="111760"/>
            </a:xfrm>
            <a:custGeom>
              <a:avLst/>
              <a:gdLst/>
              <a:ahLst/>
              <a:cxnLst/>
              <a:rect l="l" t="t" r="r" b="b"/>
              <a:pathLst>
                <a:path h="111760">
                  <a:moveTo>
                    <a:pt x="0" y="111747"/>
                  </a:move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103" name="object 103"/>
            <p:cNvSpPr/>
            <p:nvPr/>
          </p:nvSpPr>
          <p:spPr>
            <a:xfrm>
              <a:off x="8834730" y="3130850"/>
              <a:ext cx="329565" cy="294640"/>
            </a:xfrm>
            <a:custGeom>
              <a:avLst/>
              <a:gdLst/>
              <a:ahLst/>
              <a:cxnLst/>
              <a:rect l="l" t="t" r="r" b="b"/>
              <a:pathLst>
                <a:path w="329565" h="294639">
                  <a:moveTo>
                    <a:pt x="89738" y="294424"/>
                  </a:moveTo>
                  <a:lnTo>
                    <a:pt x="2387" y="144132"/>
                  </a:lnTo>
                  <a:lnTo>
                    <a:pt x="0" y="140017"/>
                  </a:lnTo>
                  <a:lnTo>
                    <a:pt x="2984" y="134861"/>
                  </a:lnTo>
                  <a:lnTo>
                    <a:pt x="7734" y="134861"/>
                  </a:lnTo>
                  <a:lnTo>
                    <a:pt x="184708" y="134861"/>
                  </a:lnTo>
                  <a:lnTo>
                    <a:pt x="213665" y="131027"/>
                  </a:lnTo>
                  <a:lnTo>
                    <a:pt x="240328" y="120038"/>
                  </a:lnTo>
                  <a:lnTo>
                    <a:pt x="263343" y="102666"/>
                  </a:lnTo>
                  <a:lnTo>
                    <a:pt x="281355" y="79679"/>
                  </a:lnTo>
                  <a:lnTo>
                    <a:pt x="328993"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104" name="object 104"/>
            <p:cNvSpPr/>
            <p:nvPr/>
          </p:nvSpPr>
          <p:spPr>
            <a:xfrm>
              <a:off x="8763485" y="3254678"/>
              <a:ext cx="99695" cy="170815"/>
            </a:xfrm>
            <a:custGeom>
              <a:avLst/>
              <a:gdLst/>
              <a:ahLst/>
              <a:cxnLst/>
              <a:rect l="l" t="t" r="r" b="b"/>
              <a:pathLst>
                <a:path w="99695" h="170814">
                  <a:moveTo>
                    <a:pt x="0" y="0"/>
                  </a:moveTo>
                  <a:lnTo>
                    <a:pt x="99148" y="170599"/>
                  </a:lnTo>
                </a:path>
              </a:pathLst>
            </a:custGeom>
            <a:ln w="37058">
              <a:solidFill>
                <a:srgbClr val="000000"/>
              </a:solidFill>
            </a:ln>
          </p:spPr>
          <p:txBody>
            <a:bodyPr wrap="square" lIns="0" tIns="0" rIns="0" bIns="0" rtlCol="0"/>
            <a:lstStyle/>
            <a:p>
              <a:endParaRPr>
                <a:latin typeface="Grammarsaurus" pitchFamily="2" charset="0"/>
              </a:endParaRPr>
            </a:p>
          </p:txBody>
        </p:sp>
        <p:sp>
          <p:nvSpPr>
            <p:cNvPr id="105" name="object 105"/>
            <p:cNvSpPr/>
            <p:nvPr/>
          </p:nvSpPr>
          <p:spPr>
            <a:xfrm>
              <a:off x="8782629" y="3115243"/>
              <a:ext cx="327660" cy="97155"/>
            </a:xfrm>
            <a:custGeom>
              <a:avLst/>
              <a:gdLst/>
              <a:ahLst/>
              <a:cxnLst/>
              <a:rect l="l" t="t" r="r" b="b"/>
              <a:pathLst>
                <a:path w="327659" h="97155">
                  <a:moveTo>
                    <a:pt x="0" y="97002"/>
                  </a:moveTo>
                  <a:lnTo>
                    <a:pt x="236804" y="97002"/>
                  </a:lnTo>
                  <a:lnTo>
                    <a:pt x="252002" y="95004"/>
                  </a:lnTo>
                  <a:lnTo>
                    <a:pt x="265947" y="89266"/>
                  </a:lnTo>
                  <a:lnTo>
                    <a:pt x="277973" y="80173"/>
                  </a:lnTo>
                  <a:lnTo>
                    <a:pt x="287413" y="68110"/>
                  </a:lnTo>
                  <a:lnTo>
                    <a:pt x="327596"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106" name="object 106"/>
            <p:cNvPicPr/>
            <p:nvPr/>
          </p:nvPicPr>
          <p:blipFill>
            <a:blip r:embed="rId12" cstate="print"/>
            <a:stretch>
              <a:fillRect/>
            </a:stretch>
          </p:blipFill>
          <p:spPr>
            <a:xfrm>
              <a:off x="9069966" y="2858880"/>
              <a:ext cx="103289" cy="106159"/>
            </a:xfrm>
            <a:prstGeom prst="rect">
              <a:avLst/>
            </a:prstGeom>
          </p:spPr>
        </p:pic>
        <p:pic>
          <p:nvPicPr>
            <p:cNvPr id="107" name="object 107"/>
            <p:cNvPicPr/>
            <p:nvPr/>
          </p:nvPicPr>
          <p:blipFill>
            <a:blip r:embed="rId13" cstate="print"/>
            <a:stretch>
              <a:fillRect/>
            </a:stretch>
          </p:blipFill>
          <p:spPr>
            <a:xfrm>
              <a:off x="8873873" y="2425872"/>
              <a:ext cx="98590" cy="101269"/>
            </a:xfrm>
            <a:prstGeom prst="rect">
              <a:avLst/>
            </a:prstGeom>
          </p:spPr>
        </p:pic>
        <p:pic>
          <p:nvPicPr>
            <p:cNvPr id="108" name="object 108"/>
            <p:cNvPicPr/>
            <p:nvPr/>
          </p:nvPicPr>
          <p:blipFill>
            <a:blip r:embed="rId14" cstate="print"/>
            <a:stretch>
              <a:fillRect/>
            </a:stretch>
          </p:blipFill>
          <p:spPr>
            <a:xfrm>
              <a:off x="8673077" y="2858880"/>
              <a:ext cx="103289" cy="106159"/>
            </a:xfrm>
            <a:prstGeom prst="rect">
              <a:avLst/>
            </a:prstGeom>
          </p:spPr>
        </p:pic>
        <p:sp>
          <p:nvSpPr>
            <p:cNvPr id="109" name="object 109"/>
            <p:cNvSpPr/>
            <p:nvPr/>
          </p:nvSpPr>
          <p:spPr>
            <a:xfrm>
              <a:off x="8726855" y="2506848"/>
              <a:ext cx="393065" cy="75565"/>
            </a:xfrm>
            <a:custGeom>
              <a:avLst/>
              <a:gdLst/>
              <a:ahLst/>
              <a:cxnLst/>
              <a:rect l="l" t="t" r="r" b="b"/>
              <a:pathLst>
                <a:path w="393065" h="75564">
                  <a:moveTo>
                    <a:pt x="0" y="75313"/>
                  </a:moveTo>
                  <a:lnTo>
                    <a:pt x="34770" y="50950"/>
                  </a:lnTo>
                  <a:lnTo>
                    <a:pt x="70301" y="31763"/>
                  </a:lnTo>
                  <a:lnTo>
                    <a:pt x="108915" y="14849"/>
                  </a:lnTo>
                  <a:lnTo>
                    <a:pt x="156197" y="3049"/>
                  </a:lnTo>
                  <a:lnTo>
                    <a:pt x="203479" y="0"/>
                  </a:lnTo>
                  <a:lnTo>
                    <a:pt x="250761" y="5700"/>
                  </a:lnTo>
                  <a:lnTo>
                    <a:pt x="298043" y="20152"/>
                  </a:lnTo>
                  <a:lnTo>
                    <a:pt x="345325" y="43356"/>
                  </a:lnTo>
                  <a:lnTo>
                    <a:pt x="392607" y="75313"/>
                  </a:lnTo>
                </a:path>
              </a:pathLst>
            </a:custGeom>
            <a:ln w="37058">
              <a:solidFill>
                <a:srgbClr val="000000"/>
              </a:solidFill>
            </a:ln>
          </p:spPr>
          <p:txBody>
            <a:bodyPr wrap="square" lIns="0" tIns="0" rIns="0" bIns="0" rtlCol="0"/>
            <a:lstStyle/>
            <a:p>
              <a:endParaRPr>
                <a:latin typeface="Grammarsaurus" pitchFamily="2" charset="0"/>
              </a:endParaRPr>
            </a:p>
          </p:txBody>
        </p:sp>
        <p:sp>
          <p:nvSpPr>
            <p:cNvPr id="110" name="object 110"/>
            <p:cNvSpPr/>
            <p:nvPr/>
          </p:nvSpPr>
          <p:spPr>
            <a:xfrm>
              <a:off x="8757831" y="2872888"/>
              <a:ext cx="330835" cy="158115"/>
            </a:xfrm>
            <a:custGeom>
              <a:avLst/>
              <a:gdLst/>
              <a:ahLst/>
              <a:cxnLst/>
              <a:rect l="l" t="t" r="r" b="b"/>
              <a:pathLst>
                <a:path w="330834" h="158114">
                  <a:moveTo>
                    <a:pt x="0" y="0"/>
                  </a:moveTo>
                  <a:lnTo>
                    <a:pt x="0" y="84950"/>
                  </a:lnTo>
                  <a:lnTo>
                    <a:pt x="5742" y="113395"/>
                  </a:lnTo>
                  <a:lnTo>
                    <a:pt x="21404" y="136623"/>
                  </a:lnTo>
                  <a:lnTo>
                    <a:pt x="44635" y="152283"/>
                  </a:lnTo>
                  <a:lnTo>
                    <a:pt x="73088" y="158026"/>
                  </a:lnTo>
                  <a:lnTo>
                    <a:pt x="257581" y="158026"/>
                  </a:lnTo>
                  <a:lnTo>
                    <a:pt x="286033" y="152283"/>
                  </a:lnTo>
                  <a:lnTo>
                    <a:pt x="309265" y="136623"/>
                  </a:lnTo>
                  <a:lnTo>
                    <a:pt x="324927" y="113395"/>
                  </a:lnTo>
                  <a:lnTo>
                    <a:pt x="330669" y="84950"/>
                  </a:lnTo>
                  <a:lnTo>
                    <a:pt x="330669"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111" name="object 111"/>
            <p:cNvPicPr/>
            <p:nvPr/>
          </p:nvPicPr>
          <p:blipFill>
            <a:blip r:embed="rId15" cstate="print"/>
            <a:stretch>
              <a:fillRect/>
            </a:stretch>
          </p:blipFill>
          <p:spPr>
            <a:xfrm>
              <a:off x="8850535" y="2547670"/>
              <a:ext cx="145249" cy="154089"/>
            </a:xfrm>
            <a:prstGeom prst="rect">
              <a:avLst/>
            </a:prstGeom>
          </p:spPr>
        </p:pic>
        <p:pic>
          <p:nvPicPr>
            <p:cNvPr id="112" name="object 112"/>
            <p:cNvPicPr/>
            <p:nvPr/>
          </p:nvPicPr>
          <p:blipFill>
            <a:blip r:embed="rId16" cstate="print"/>
            <a:stretch>
              <a:fillRect/>
            </a:stretch>
          </p:blipFill>
          <p:spPr>
            <a:xfrm>
              <a:off x="9053222" y="2546763"/>
              <a:ext cx="118770" cy="182841"/>
            </a:xfrm>
            <a:prstGeom prst="rect">
              <a:avLst/>
            </a:prstGeom>
          </p:spPr>
        </p:pic>
        <p:pic>
          <p:nvPicPr>
            <p:cNvPr id="113" name="object 113"/>
            <p:cNvPicPr/>
            <p:nvPr/>
          </p:nvPicPr>
          <p:blipFill>
            <a:blip r:embed="rId17" cstate="print"/>
            <a:stretch>
              <a:fillRect/>
            </a:stretch>
          </p:blipFill>
          <p:spPr>
            <a:xfrm>
              <a:off x="8674341" y="2546763"/>
              <a:ext cx="118770" cy="182841"/>
            </a:xfrm>
            <a:prstGeom prst="rect">
              <a:avLst/>
            </a:prstGeom>
          </p:spPr>
        </p:pic>
        <p:sp>
          <p:nvSpPr>
            <p:cNvPr id="114" name="object 114"/>
            <p:cNvSpPr/>
            <p:nvPr/>
          </p:nvSpPr>
          <p:spPr>
            <a:xfrm>
              <a:off x="8692870" y="2683230"/>
              <a:ext cx="461009" cy="87630"/>
            </a:xfrm>
            <a:custGeom>
              <a:avLst/>
              <a:gdLst/>
              <a:ahLst/>
              <a:cxnLst/>
              <a:rect l="l" t="t" r="r" b="b"/>
              <a:pathLst>
                <a:path w="461009" h="87630">
                  <a:moveTo>
                    <a:pt x="0" y="0"/>
                  </a:moveTo>
                  <a:lnTo>
                    <a:pt x="460578" y="0"/>
                  </a:lnTo>
                  <a:lnTo>
                    <a:pt x="460578" y="87287"/>
                  </a:lnTo>
                  <a:lnTo>
                    <a:pt x="0" y="87287"/>
                  </a:lnTo>
                  <a:lnTo>
                    <a:pt x="0" y="0"/>
                  </a:lnTo>
                  <a:close/>
                </a:path>
              </a:pathLst>
            </a:custGeom>
            <a:ln w="37058">
              <a:solidFill>
                <a:srgbClr val="000000"/>
              </a:solidFill>
            </a:ln>
          </p:spPr>
          <p:txBody>
            <a:bodyPr wrap="square" lIns="0" tIns="0" rIns="0" bIns="0" rtlCol="0"/>
            <a:lstStyle/>
            <a:p>
              <a:endParaRPr>
                <a:latin typeface="Grammarsaurus" pitchFamily="2" charset="0"/>
              </a:endParaRPr>
            </a:p>
          </p:txBody>
        </p:sp>
        <p:pic>
          <p:nvPicPr>
            <p:cNvPr id="115" name="object 115"/>
            <p:cNvPicPr/>
            <p:nvPr/>
          </p:nvPicPr>
          <p:blipFill>
            <a:blip r:embed="rId18" cstate="print"/>
            <a:stretch>
              <a:fillRect/>
            </a:stretch>
          </p:blipFill>
          <p:spPr>
            <a:xfrm>
              <a:off x="9010602" y="2751983"/>
              <a:ext cx="216585" cy="143954"/>
            </a:xfrm>
            <a:prstGeom prst="rect">
              <a:avLst/>
            </a:prstGeom>
          </p:spPr>
        </p:pic>
        <p:pic>
          <p:nvPicPr>
            <p:cNvPr id="116" name="object 116"/>
            <p:cNvPicPr/>
            <p:nvPr/>
          </p:nvPicPr>
          <p:blipFill>
            <a:blip r:embed="rId19" cstate="print"/>
            <a:stretch>
              <a:fillRect/>
            </a:stretch>
          </p:blipFill>
          <p:spPr>
            <a:xfrm>
              <a:off x="8619145" y="2751983"/>
              <a:ext cx="216585" cy="143954"/>
            </a:xfrm>
            <a:prstGeom prst="rect">
              <a:avLst/>
            </a:prstGeom>
          </p:spPr>
        </p:pic>
        <p:pic>
          <p:nvPicPr>
            <p:cNvPr id="117" name="object 117"/>
            <p:cNvPicPr/>
            <p:nvPr/>
          </p:nvPicPr>
          <p:blipFill>
            <a:blip r:embed="rId20" cstate="print"/>
            <a:stretch>
              <a:fillRect/>
            </a:stretch>
          </p:blipFill>
          <p:spPr>
            <a:xfrm>
              <a:off x="8590678" y="3113514"/>
              <a:ext cx="211347" cy="164721"/>
            </a:xfrm>
            <a:prstGeom prst="rect">
              <a:avLst/>
            </a:prstGeom>
          </p:spPr>
        </p:pic>
        <p:sp>
          <p:nvSpPr>
            <p:cNvPr id="118" name="object 118"/>
            <p:cNvSpPr/>
            <p:nvPr/>
          </p:nvSpPr>
          <p:spPr>
            <a:xfrm>
              <a:off x="8961184" y="3229520"/>
              <a:ext cx="241935" cy="136525"/>
            </a:xfrm>
            <a:custGeom>
              <a:avLst/>
              <a:gdLst/>
              <a:ahLst/>
              <a:cxnLst/>
              <a:rect l="l" t="t" r="r" b="b"/>
              <a:pathLst>
                <a:path w="241934" h="136525">
                  <a:moveTo>
                    <a:pt x="42379" y="96494"/>
                  </a:moveTo>
                  <a:lnTo>
                    <a:pt x="39725" y="96494"/>
                  </a:lnTo>
                  <a:lnTo>
                    <a:pt x="39725" y="93840"/>
                  </a:lnTo>
                  <a:lnTo>
                    <a:pt x="2667" y="93840"/>
                  </a:lnTo>
                  <a:lnTo>
                    <a:pt x="2667" y="96494"/>
                  </a:lnTo>
                  <a:lnTo>
                    <a:pt x="0" y="96494"/>
                  </a:lnTo>
                  <a:lnTo>
                    <a:pt x="0" y="133553"/>
                  </a:lnTo>
                  <a:lnTo>
                    <a:pt x="2667" y="133553"/>
                  </a:lnTo>
                  <a:lnTo>
                    <a:pt x="2667" y="136220"/>
                  </a:lnTo>
                  <a:lnTo>
                    <a:pt x="39725" y="136220"/>
                  </a:lnTo>
                  <a:lnTo>
                    <a:pt x="39725" y="133553"/>
                  </a:lnTo>
                  <a:lnTo>
                    <a:pt x="42379" y="133553"/>
                  </a:lnTo>
                  <a:lnTo>
                    <a:pt x="42379" y="96494"/>
                  </a:lnTo>
                  <a:close/>
                </a:path>
                <a:path w="241934" h="136525">
                  <a:moveTo>
                    <a:pt x="141846" y="96494"/>
                  </a:moveTo>
                  <a:lnTo>
                    <a:pt x="139192" y="96494"/>
                  </a:lnTo>
                  <a:lnTo>
                    <a:pt x="139192" y="93840"/>
                  </a:lnTo>
                  <a:lnTo>
                    <a:pt x="102133" y="93840"/>
                  </a:lnTo>
                  <a:lnTo>
                    <a:pt x="102133" y="96494"/>
                  </a:lnTo>
                  <a:lnTo>
                    <a:pt x="99466" y="96494"/>
                  </a:lnTo>
                  <a:lnTo>
                    <a:pt x="99466" y="133553"/>
                  </a:lnTo>
                  <a:lnTo>
                    <a:pt x="102133" y="133553"/>
                  </a:lnTo>
                  <a:lnTo>
                    <a:pt x="102133" y="136220"/>
                  </a:lnTo>
                  <a:lnTo>
                    <a:pt x="139192" y="136220"/>
                  </a:lnTo>
                  <a:lnTo>
                    <a:pt x="139192" y="133553"/>
                  </a:lnTo>
                  <a:lnTo>
                    <a:pt x="141846" y="133553"/>
                  </a:lnTo>
                  <a:lnTo>
                    <a:pt x="141846" y="96494"/>
                  </a:lnTo>
                  <a:close/>
                </a:path>
                <a:path w="241934" h="136525">
                  <a:moveTo>
                    <a:pt x="241312" y="96494"/>
                  </a:moveTo>
                  <a:lnTo>
                    <a:pt x="238658" y="96494"/>
                  </a:lnTo>
                  <a:lnTo>
                    <a:pt x="238658" y="93840"/>
                  </a:lnTo>
                  <a:lnTo>
                    <a:pt x="201599" y="93840"/>
                  </a:lnTo>
                  <a:lnTo>
                    <a:pt x="201599" y="96494"/>
                  </a:lnTo>
                  <a:lnTo>
                    <a:pt x="198932" y="96494"/>
                  </a:lnTo>
                  <a:lnTo>
                    <a:pt x="198932" y="133553"/>
                  </a:lnTo>
                  <a:lnTo>
                    <a:pt x="201599" y="133553"/>
                  </a:lnTo>
                  <a:lnTo>
                    <a:pt x="201599" y="136220"/>
                  </a:lnTo>
                  <a:lnTo>
                    <a:pt x="238658" y="136220"/>
                  </a:lnTo>
                  <a:lnTo>
                    <a:pt x="238658" y="133553"/>
                  </a:lnTo>
                  <a:lnTo>
                    <a:pt x="241312" y="133553"/>
                  </a:lnTo>
                  <a:lnTo>
                    <a:pt x="241312" y="96494"/>
                  </a:lnTo>
                  <a:close/>
                </a:path>
                <a:path w="241934" h="136525">
                  <a:moveTo>
                    <a:pt x="241312" y="2654"/>
                  </a:moveTo>
                  <a:lnTo>
                    <a:pt x="238658" y="2654"/>
                  </a:lnTo>
                  <a:lnTo>
                    <a:pt x="238658" y="0"/>
                  </a:lnTo>
                  <a:lnTo>
                    <a:pt x="201599" y="0"/>
                  </a:lnTo>
                  <a:lnTo>
                    <a:pt x="201599" y="2654"/>
                  </a:lnTo>
                  <a:lnTo>
                    <a:pt x="198932" y="2654"/>
                  </a:lnTo>
                  <a:lnTo>
                    <a:pt x="198932" y="39712"/>
                  </a:lnTo>
                  <a:lnTo>
                    <a:pt x="201599" y="39712"/>
                  </a:lnTo>
                  <a:lnTo>
                    <a:pt x="201599" y="42379"/>
                  </a:lnTo>
                  <a:lnTo>
                    <a:pt x="238658" y="42379"/>
                  </a:lnTo>
                  <a:lnTo>
                    <a:pt x="238658" y="39712"/>
                  </a:lnTo>
                  <a:lnTo>
                    <a:pt x="241312" y="39712"/>
                  </a:lnTo>
                  <a:lnTo>
                    <a:pt x="241312" y="2654"/>
                  </a:lnTo>
                  <a:close/>
                </a:path>
              </a:pathLst>
            </a:custGeom>
            <a:solidFill>
              <a:srgbClr val="000000"/>
            </a:solidFill>
          </p:spPr>
          <p:txBody>
            <a:bodyPr wrap="square" lIns="0" tIns="0" rIns="0" bIns="0" rtlCol="0"/>
            <a:lstStyle/>
            <a:p>
              <a:endParaRPr>
                <a:latin typeface="Grammarsaurus" pitchFamily="2" charset="0"/>
              </a:endParaRPr>
            </a:p>
          </p:txBody>
        </p:sp>
      </p:grpSp>
      <p:sp>
        <p:nvSpPr>
          <p:cNvPr id="120" name="object 6">
            <a:extLst>
              <a:ext uri="{FF2B5EF4-FFF2-40B4-BE49-F238E27FC236}">
                <a16:creationId xmlns:a16="http://schemas.microsoft.com/office/drawing/2014/main" id="{34FCBA04-7237-D7B5-758F-EE3566D6850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5561677" y="524992"/>
              <a:ext cx="1981200" cy="744220"/>
            </a:xfrm>
            <a:custGeom>
              <a:avLst/>
              <a:gdLst/>
              <a:ahLst/>
              <a:cxnLst/>
              <a:rect l="l" t="t" r="r" b="b"/>
              <a:pathLst>
                <a:path w="1981200" h="744219">
                  <a:moveTo>
                    <a:pt x="1934375" y="0"/>
                  </a:moveTo>
                  <a:lnTo>
                    <a:pt x="46367" y="0"/>
                  </a:lnTo>
                  <a:lnTo>
                    <a:pt x="28316" y="3644"/>
                  </a:lnTo>
                  <a:lnTo>
                    <a:pt x="13577" y="13584"/>
                  </a:lnTo>
                  <a:lnTo>
                    <a:pt x="3642" y="28326"/>
                  </a:lnTo>
                  <a:lnTo>
                    <a:pt x="0" y="46380"/>
                  </a:lnTo>
                  <a:lnTo>
                    <a:pt x="0" y="697484"/>
                  </a:lnTo>
                  <a:lnTo>
                    <a:pt x="3642" y="715530"/>
                  </a:lnTo>
                  <a:lnTo>
                    <a:pt x="13577" y="730269"/>
                  </a:lnTo>
                  <a:lnTo>
                    <a:pt x="28316" y="740207"/>
                  </a:lnTo>
                  <a:lnTo>
                    <a:pt x="46367" y="743851"/>
                  </a:lnTo>
                  <a:lnTo>
                    <a:pt x="1934375" y="743851"/>
                  </a:lnTo>
                  <a:lnTo>
                    <a:pt x="1952428" y="740207"/>
                  </a:lnTo>
                  <a:lnTo>
                    <a:pt x="1967171" y="730269"/>
                  </a:lnTo>
                  <a:lnTo>
                    <a:pt x="1977110" y="715530"/>
                  </a:lnTo>
                  <a:lnTo>
                    <a:pt x="1980755" y="697484"/>
                  </a:lnTo>
                  <a:lnTo>
                    <a:pt x="1980755" y="46380"/>
                  </a:lnTo>
                  <a:lnTo>
                    <a:pt x="1977110" y="28326"/>
                  </a:lnTo>
                  <a:lnTo>
                    <a:pt x="1967171" y="13584"/>
                  </a:lnTo>
                  <a:lnTo>
                    <a:pt x="1952428" y="3644"/>
                  </a:lnTo>
                  <a:lnTo>
                    <a:pt x="1934375"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61677" y="524992"/>
              <a:ext cx="1981200" cy="744220"/>
            </a:xfrm>
            <a:custGeom>
              <a:avLst/>
              <a:gdLst/>
              <a:ahLst/>
              <a:cxnLst/>
              <a:rect l="l" t="t" r="r" b="b"/>
              <a:pathLst>
                <a:path w="1981200" h="744219">
                  <a:moveTo>
                    <a:pt x="46367" y="743851"/>
                  </a:moveTo>
                  <a:lnTo>
                    <a:pt x="1934375" y="743851"/>
                  </a:lnTo>
                  <a:lnTo>
                    <a:pt x="1952428" y="740207"/>
                  </a:lnTo>
                  <a:lnTo>
                    <a:pt x="1967171" y="730269"/>
                  </a:lnTo>
                  <a:lnTo>
                    <a:pt x="1977110" y="715530"/>
                  </a:lnTo>
                  <a:lnTo>
                    <a:pt x="1980755" y="697484"/>
                  </a:lnTo>
                  <a:lnTo>
                    <a:pt x="1980755" y="46380"/>
                  </a:lnTo>
                  <a:lnTo>
                    <a:pt x="1977110" y="28326"/>
                  </a:lnTo>
                  <a:lnTo>
                    <a:pt x="1967171" y="13584"/>
                  </a:lnTo>
                  <a:lnTo>
                    <a:pt x="1952428" y="3644"/>
                  </a:lnTo>
                  <a:lnTo>
                    <a:pt x="1934375" y="0"/>
                  </a:lnTo>
                  <a:lnTo>
                    <a:pt x="46367" y="0"/>
                  </a:lnTo>
                  <a:lnTo>
                    <a:pt x="28316" y="3644"/>
                  </a:lnTo>
                  <a:lnTo>
                    <a:pt x="13577" y="13584"/>
                  </a:lnTo>
                  <a:lnTo>
                    <a:pt x="3642" y="28326"/>
                  </a:lnTo>
                  <a:lnTo>
                    <a:pt x="0" y="46380"/>
                  </a:lnTo>
                  <a:lnTo>
                    <a:pt x="0" y="697484"/>
                  </a:lnTo>
                  <a:lnTo>
                    <a:pt x="3642" y="715530"/>
                  </a:lnTo>
                  <a:lnTo>
                    <a:pt x="13577" y="730269"/>
                  </a:lnTo>
                  <a:lnTo>
                    <a:pt x="28316" y="740207"/>
                  </a:lnTo>
                  <a:lnTo>
                    <a:pt x="46367" y="743851"/>
                  </a:lnTo>
                  <a:close/>
                </a:path>
              </a:pathLst>
            </a:custGeom>
            <a:ln w="66065">
              <a:solidFill>
                <a:srgbClr val="134E29"/>
              </a:solidFill>
            </a:ln>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4644656" y="471495"/>
              <a:ext cx="705065" cy="826800"/>
            </a:xfrm>
            <a:prstGeom prst="rect">
              <a:avLst/>
            </a:prstGeom>
          </p:spPr>
        </p:pic>
        <p:sp>
          <p:nvSpPr>
            <p:cNvPr id="9" name="object 9"/>
            <p:cNvSpPr/>
            <p:nvPr/>
          </p:nvSpPr>
          <p:spPr>
            <a:xfrm>
              <a:off x="4729890" y="4518021"/>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4815066" y="4603182"/>
              <a:ext cx="175577" cy="175577"/>
            </a:xfrm>
            <a:prstGeom prst="rect">
              <a:avLst/>
            </a:prstGeom>
          </p:spPr>
        </p:pic>
        <p:pic>
          <p:nvPicPr>
            <p:cNvPr id="11" name="object 11"/>
            <p:cNvPicPr/>
            <p:nvPr/>
          </p:nvPicPr>
          <p:blipFill>
            <a:blip r:embed="rId5" cstate="print"/>
            <a:stretch>
              <a:fillRect/>
            </a:stretch>
          </p:blipFill>
          <p:spPr>
            <a:xfrm>
              <a:off x="5275458" y="3511972"/>
              <a:ext cx="740023" cy="836402"/>
            </a:xfrm>
            <a:prstGeom prst="rect">
              <a:avLst/>
            </a:prstGeom>
          </p:spPr>
        </p:pic>
        <p:pic>
          <p:nvPicPr>
            <p:cNvPr id="12" name="object 12"/>
            <p:cNvPicPr/>
            <p:nvPr/>
          </p:nvPicPr>
          <p:blipFill>
            <a:blip r:embed="rId6" cstate="print"/>
            <a:stretch>
              <a:fillRect/>
            </a:stretch>
          </p:blipFill>
          <p:spPr>
            <a:xfrm>
              <a:off x="3207303" y="3505674"/>
              <a:ext cx="705065" cy="826800"/>
            </a:xfrm>
            <a:prstGeom prst="rect">
              <a:avLst/>
            </a:prstGeom>
          </p:spPr>
        </p:pic>
        <p:sp>
          <p:nvSpPr>
            <p:cNvPr id="13" name="object 1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4" name="object 14"/>
            <p:cNvPicPr/>
            <p:nvPr/>
          </p:nvPicPr>
          <p:blipFill>
            <a:blip r:embed="rId7" cstate="print"/>
            <a:stretch>
              <a:fillRect/>
            </a:stretch>
          </p:blipFill>
          <p:spPr>
            <a:xfrm>
              <a:off x="11773128" y="347120"/>
              <a:ext cx="168325" cy="147380"/>
            </a:xfrm>
            <a:prstGeom prst="rect">
              <a:avLst/>
            </a:prstGeom>
          </p:spPr>
        </p:pic>
        <p:pic>
          <p:nvPicPr>
            <p:cNvPr id="15" name="object 15"/>
            <p:cNvPicPr/>
            <p:nvPr/>
          </p:nvPicPr>
          <p:blipFill>
            <a:blip r:embed="rId8" cstate="print"/>
            <a:stretch>
              <a:fillRect/>
            </a:stretch>
          </p:blipFill>
          <p:spPr>
            <a:xfrm>
              <a:off x="11773128" y="705582"/>
              <a:ext cx="168325" cy="147380"/>
            </a:xfrm>
            <a:prstGeom prst="rect">
              <a:avLst/>
            </a:prstGeom>
          </p:spPr>
        </p:pic>
        <p:sp>
          <p:nvSpPr>
            <p:cNvPr id="16" name="object 1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p:nvPr/>
          </p:nvSpPr>
          <p:spPr>
            <a:xfrm>
              <a:off x="1357220" y="5077073"/>
              <a:ext cx="9478010" cy="934719"/>
            </a:xfrm>
            <a:custGeom>
              <a:avLst/>
              <a:gdLst/>
              <a:ahLst/>
              <a:cxnLst/>
              <a:rect l="l" t="t" r="r" b="b"/>
              <a:pathLst>
                <a:path w="9478010" h="934720">
                  <a:moveTo>
                    <a:pt x="9400892" y="895350"/>
                  </a:moveTo>
                  <a:lnTo>
                    <a:pt x="6194694" y="895350"/>
                  </a:lnTo>
                  <a:lnTo>
                    <a:pt x="6245522" y="896620"/>
                  </a:lnTo>
                  <a:lnTo>
                    <a:pt x="6347097" y="896620"/>
                  </a:lnTo>
                  <a:lnTo>
                    <a:pt x="6397839" y="897890"/>
                  </a:lnTo>
                  <a:lnTo>
                    <a:pt x="6448545" y="897890"/>
                  </a:lnTo>
                  <a:lnTo>
                    <a:pt x="6499213" y="899160"/>
                  </a:lnTo>
                  <a:lnTo>
                    <a:pt x="6549839" y="899160"/>
                  </a:lnTo>
                  <a:lnTo>
                    <a:pt x="6852567" y="906780"/>
                  </a:lnTo>
                  <a:lnTo>
                    <a:pt x="6902821" y="909320"/>
                  </a:lnTo>
                  <a:lnTo>
                    <a:pt x="7003131" y="911860"/>
                  </a:lnTo>
                  <a:lnTo>
                    <a:pt x="7103154" y="916940"/>
                  </a:lnTo>
                  <a:lnTo>
                    <a:pt x="8469200" y="916940"/>
                  </a:lnTo>
                  <a:lnTo>
                    <a:pt x="8518618" y="918210"/>
                  </a:lnTo>
                  <a:lnTo>
                    <a:pt x="8568037" y="918210"/>
                  </a:lnTo>
                  <a:lnTo>
                    <a:pt x="8617468" y="919480"/>
                  </a:lnTo>
                  <a:lnTo>
                    <a:pt x="8666917" y="922020"/>
                  </a:lnTo>
                  <a:lnTo>
                    <a:pt x="8765911" y="924560"/>
                  </a:lnTo>
                  <a:lnTo>
                    <a:pt x="8815473" y="927100"/>
                  </a:lnTo>
                  <a:lnTo>
                    <a:pt x="8914772" y="929640"/>
                  </a:lnTo>
                  <a:lnTo>
                    <a:pt x="8964527" y="932180"/>
                  </a:lnTo>
                  <a:lnTo>
                    <a:pt x="9014363" y="933450"/>
                  </a:lnTo>
                  <a:lnTo>
                    <a:pt x="9064291" y="933450"/>
                  </a:lnTo>
                  <a:lnTo>
                    <a:pt x="9114318" y="934720"/>
                  </a:lnTo>
                  <a:lnTo>
                    <a:pt x="9262905" y="934720"/>
                  </a:lnTo>
                  <a:lnTo>
                    <a:pt x="9307900" y="929640"/>
                  </a:lnTo>
                  <a:lnTo>
                    <a:pt x="9348627" y="923290"/>
                  </a:lnTo>
                  <a:lnTo>
                    <a:pt x="9384024" y="915670"/>
                  </a:lnTo>
                  <a:lnTo>
                    <a:pt x="9395821" y="907838"/>
                  </a:lnTo>
                  <a:lnTo>
                    <a:pt x="9396109" y="905510"/>
                  </a:lnTo>
                  <a:lnTo>
                    <a:pt x="9400892" y="895350"/>
                  </a:lnTo>
                  <a:close/>
                </a:path>
                <a:path w="9478010" h="934720">
                  <a:moveTo>
                    <a:pt x="9445729" y="880110"/>
                  </a:moveTo>
                  <a:lnTo>
                    <a:pt x="9436406" y="882650"/>
                  </a:lnTo>
                  <a:lnTo>
                    <a:pt x="9416547" y="894080"/>
                  </a:lnTo>
                  <a:lnTo>
                    <a:pt x="9395821" y="907838"/>
                  </a:lnTo>
                  <a:lnTo>
                    <a:pt x="9394542" y="918210"/>
                  </a:lnTo>
                  <a:lnTo>
                    <a:pt x="9399447" y="920750"/>
                  </a:lnTo>
                  <a:lnTo>
                    <a:pt x="9431734" y="900430"/>
                  </a:lnTo>
                  <a:lnTo>
                    <a:pt x="9446640" y="883920"/>
                  </a:lnTo>
                  <a:lnTo>
                    <a:pt x="9445729" y="880110"/>
                  </a:lnTo>
                  <a:close/>
                </a:path>
                <a:path w="9478010" h="934720">
                  <a:moveTo>
                    <a:pt x="1107545" y="1270"/>
                  </a:moveTo>
                  <a:lnTo>
                    <a:pt x="797370" y="1270"/>
                  </a:lnTo>
                  <a:lnTo>
                    <a:pt x="646519" y="5080"/>
                  </a:lnTo>
                  <a:lnTo>
                    <a:pt x="499319" y="12700"/>
                  </a:lnTo>
                  <a:lnTo>
                    <a:pt x="403522" y="20320"/>
                  </a:lnTo>
                  <a:lnTo>
                    <a:pt x="263787" y="35560"/>
                  </a:lnTo>
                  <a:lnTo>
                    <a:pt x="140131" y="55880"/>
                  </a:lnTo>
                  <a:lnTo>
                    <a:pt x="81229" y="73660"/>
                  </a:lnTo>
                  <a:lnTo>
                    <a:pt x="39767" y="92710"/>
                  </a:lnTo>
                  <a:lnTo>
                    <a:pt x="6147" y="125730"/>
                  </a:lnTo>
                  <a:lnTo>
                    <a:pt x="0" y="151130"/>
                  </a:lnTo>
                  <a:lnTo>
                    <a:pt x="1086" y="163830"/>
                  </a:lnTo>
                  <a:lnTo>
                    <a:pt x="8636" y="186690"/>
                  </a:lnTo>
                  <a:lnTo>
                    <a:pt x="16381" y="223520"/>
                  </a:lnTo>
                  <a:lnTo>
                    <a:pt x="24299" y="270510"/>
                  </a:lnTo>
                  <a:lnTo>
                    <a:pt x="32366" y="326390"/>
                  </a:lnTo>
                  <a:lnTo>
                    <a:pt x="40560" y="386080"/>
                  </a:lnTo>
                  <a:lnTo>
                    <a:pt x="48858" y="448310"/>
                  </a:lnTo>
                  <a:lnTo>
                    <a:pt x="57239" y="510540"/>
                  </a:lnTo>
                  <a:lnTo>
                    <a:pt x="65678" y="571500"/>
                  </a:lnTo>
                  <a:lnTo>
                    <a:pt x="74154" y="626110"/>
                  </a:lnTo>
                  <a:lnTo>
                    <a:pt x="82644" y="673100"/>
                  </a:lnTo>
                  <a:lnTo>
                    <a:pt x="99574" y="732790"/>
                  </a:lnTo>
                  <a:lnTo>
                    <a:pt x="124685" y="764540"/>
                  </a:lnTo>
                  <a:lnTo>
                    <a:pt x="130448" y="778510"/>
                  </a:lnTo>
                  <a:lnTo>
                    <a:pt x="159033" y="826770"/>
                  </a:lnTo>
                  <a:lnTo>
                    <a:pt x="194775" y="853440"/>
                  </a:lnTo>
                  <a:lnTo>
                    <a:pt x="245615" y="873760"/>
                  </a:lnTo>
                  <a:lnTo>
                    <a:pt x="313052" y="890270"/>
                  </a:lnTo>
                  <a:lnTo>
                    <a:pt x="353463" y="896620"/>
                  </a:lnTo>
                  <a:lnTo>
                    <a:pt x="398586" y="901700"/>
                  </a:lnTo>
                  <a:lnTo>
                    <a:pt x="448608" y="906780"/>
                  </a:lnTo>
                  <a:lnTo>
                    <a:pt x="503716" y="910590"/>
                  </a:lnTo>
                  <a:lnTo>
                    <a:pt x="629943" y="915670"/>
                  </a:lnTo>
                  <a:lnTo>
                    <a:pt x="778764" y="918210"/>
                  </a:lnTo>
                  <a:lnTo>
                    <a:pt x="951680" y="918210"/>
                  </a:lnTo>
                  <a:lnTo>
                    <a:pt x="1047642" y="916940"/>
                  </a:lnTo>
                  <a:lnTo>
                    <a:pt x="1721034" y="916940"/>
                  </a:lnTo>
                  <a:lnTo>
                    <a:pt x="1972507" y="910590"/>
                  </a:lnTo>
                  <a:lnTo>
                    <a:pt x="2022676" y="910590"/>
                  </a:lnTo>
                  <a:lnTo>
                    <a:pt x="2122914" y="908050"/>
                  </a:lnTo>
                  <a:lnTo>
                    <a:pt x="2172988" y="908050"/>
                  </a:lnTo>
                  <a:lnTo>
                    <a:pt x="2223036" y="906780"/>
                  </a:lnTo>
                  <a:lnTo>
                    <a:pt x="2273061" y="906780"/>
                  </a:lnTo>
                  <a:lnTo>
                    <a:pt x="2323065" y="905510"/>
                  </a:lnTo>
                  <a:lnTo>
                    <a:pt x="2472989" y="905510"/>
                  </a:lnTo>
                  <a:lnTo>
                    <a:pt x="2522942" y="904240"/>
                  </a:lnTo>
                  <a:lnTo>
                    <a:pt x="5482132" y="904240"/>
                  </a:lnTo>
                  <a:lnTo>
                    <a:pt x="5685647" y="899160"/>
                  </a:lnTo>
                  <a:lnTo>
                    <a:pt x="5736568" y="899160"/>
                  </a:lnTo>
                  <a:lnTo>
                    <a:pt x="5787495" y="897890"/>
                  </a:lnTo>
                  <a:lnTo>
                    <a:pt x="5838422" y="897890"/>
                  </a:lnTo>
                  <a:lnTo>
                    <a:pt x="5889347" y="896620"/>
                  </a:lnTo>
                  <a:lnTo>
                    <a:pt x="5991181" y="896620"/>
                  </a:lnTo>
                  <a:lnTo>
                    <a:pt x="6042083" y="895350"/>
                  </a:lnTo>
                  <a:lnTo>
                    <a:pt x="9400892" y="895350"/>
                  </a:lnTo>
                  <a:lnTo>
                    <a:pt x="9406274" y="883920"/>
                  </a:lnTo>
                  <a:lnTo>
                    <a:pt x="9410181" y="869950"/>
                  </a:lnTo>
                  <a:lnTo>
                    <a:pt x="9414345" y="855980"/>
                  </a:lnTo>
                  <a:lnTo>
                    <a:pt x="9418718" y="843280"/>
                  </a:lnTo>
                  <a:lnTo>
                    <a:pt x="9423254" y="829310"/>
                  </a:lnTo>
                  <a:lnTo>
                    <a:pt x="9433919" y="798830"/>
                  </a:lnTo>
                  <a:lnTo>
                    <a:pt x="9454583" y="740410"/>
                  </a:lnTo>
                  <a:lnTo>
                    <a:pt x="9468783" y="685800"/>
                  </a:lnTo>
                  <a:lnTo>
                    <a:pt x="9475978" y="605790"/>
                  </a:lnTo>
                  <a:lnTo>
                    <a:pt x="9477443" y="556260"/>
                  </a:lnTo>
                  <a:lnTo>
                    <a:pt x="9477251" y="510540"/>
                  </a:lnTo>
                  <a:lnTo>
                    <a:pt x="9477214" y="501650"/>
                  </a:lnTo>
                  <a:lnTo>
                    <a:pt x="9475087" y="443230"/>
                  </a:lnTo>
                  <a:lnTo>
                    <a:pt x="9470950" y="386080"/>
                  </a:lnTo>
                  <a:lnTo>
                    <a:pt x="9464323" y="325120"/>
                  </a:lnTo>
                  <a:lnTo>
                    <a:pt x="9455277" y="266700"/>
                  </a:lnTo>
                  <a:lnTo>
                    <a:pt x="9443516" y="213360"/>
                  </a:lnTo>
                  <a:lnTo>
                    <a:pt x="9428836" y="163830"/>
                  </a:lnTo>
                  <a:lnTo>
                    <a:pt x="9411033" y="120650"/>
                  </a:lnTo>
                  <a:lnTo>
                    <a:pt x="9389902" y="85090"/>
                  </a:lnTo>
                  <a:lnTo>
                    <a:pt x="9338339" y="45720"/>
                  </a:lnTo>
                  <a:lnTo>
                    <a:pt x="9266786" y="24130"/>
                  </a:lnTo>
                  <a:lnTo>
                    <a:pt x="9223488" y="17780"/>
                  </a:lnTo>
                  <a:lnTo>
                    <a:pt x="9187929" y="13970"/>
                  </a:lnTo>
                  <a:lnTo>
                    <a:pt x="8675940" y="13970"/>
                  </a:lnTo>
                  <a:lnTo>
                    <a:pt x="8624614" y="12700"/>
                  </a:lnTo>
                  <a:lnTo>
                    <a:pt x="1691214" y="12700"/>
                  </a:lnTo>
                  <a:lnTo>
                    <a:pt x="1584681" y="10160"/>
                  </a:lnTo>
                  <a:lnTo>
                    <a:pt x="1531391" y="10160"/>
                  </a:lnTo>
                  <a:lnTo>
                    <a:pt x="1265627" y="3810"/>
                  </a:lnTo>
                  <a:lnTo>
                    <a:pt x="1212772" y="3810"/>
                  </a:lnTo>
                  <a:lnTo>
                    <a:pt x="1107545" y="1270"/>
                  </a:lnTo>
                  <a:close/>
                </a:path>
                <a:path w="9478010" h="934720">
                  <a:moveTo>
                    <a:pt x="5482132" y="904240"/>
                  </a:moveTo>
                  <a:lnTo>
                    <a:pt x="2772690" y="904240"/>
                  </a:lnTo>
                  <a:lnTo>
                    <a:pt x="2822656" y="905510"/>
                  </a:lnTo>
                  <a:lnTo>
                    <a:pt x="2972640" y="905510"/>
                  </a:lnTo>
                  <a:lnTo>
                    <a:pt x="3022673" y="906780"/>
                  </a:lnTo>
                  <a:lnTo>
                    <a:pt x="3072730" y="906780"/>
                  </a:lnTo>
                  <a:lnTo>
                    <a:pt x="3122814" y="908050"/>
                  </a:lnTo>
                  <a:lnTo>
                    <a:pt x="3172927" y="908050"/>
                  </a:lnTo>
                  <a:lnTo>
                    <a:pt x="3223074" y="909320"/>
                  </a:lnTo>
                  <a:lnTo>
                    <a:pt x="3273257" y="909320"/>
                  </a:lnTo>
                  <a:lnTo>
                    <a:pt x="3524812" y="915670"/>
                  </a:lnTo>
                  <a:lnTo>
                    <a:pt x="3575272" y="915670"/>
                  </a:lnTo>
                  <a:lnTo>
                    <a:pt x="3622728" y="916940"/>
                  </a:lnTo>
                  <a:lnTo>
                    <a:pt x="5126653" y="916940"/>
                  </a:lnTo>
                  <a:lnTo>
                    <a:pt x="5177329" y="914400"/>
                  </a:lnTo>
                  <a:lnTo>
                    <a:pt x="5228041" y="913130"/>
                  </a:lnTo>
                  <a:lnTo>
                    <a:pt x="5278789" y="910590"/>
                  </a:lnTo>
                  <a:lnTo>
                    <a:pt x="5329567" y="909320"/>
                  </a:lnTo>
                  <a:lnTo>
                    <a:pt x="5380375" y="906780"/>
                  </a:lnTo>
                  <a:lnTo>
                    <a:pt x="5482132" y="904240"/>
                  </a:lnTo>
                  <a:close/>
                </a:path>
                <a:path w="9478010" h="934720">
                  <a:moveTo>
                    <a:pt x="9071622" y="7620"/>
                  </a:moveTo>
                  <a:lnTo>
                    <a:pt x="9015932" y="7620"/>
                  </a:lnTo>
                  <a:lnTo>
                    <a:pt x="8958836" y="8890"/>
                  </a:lnTo>
                  <a:lnTo>
                    <a:pt x="8901010" y="8890"/>
                  </a:lnTo>
                  <a:lnTo>
                    <a:pt x="8843131" y="11430"/>
                  </a:lnTo>
                  <a:lnTo>
                    <a:pt x="8785875" y="12700"/>
                  </a:lnTo>
                  <a:lnTo>
                    <a:pt x="8729919" y="12700"/>
                  </a:lnTo>
                  <a:lnTo>
                    <a:pt x="8675940" y="13970"/>
                  </a:lnTo>
                  <a:lnTo>
                    <a:pt x="9187929" y="13970"/>
                  </a:lnTo>
                  <a:lnTo>
                    <a:pt x="9176077" y="12700"/>
                  </a:lnTo>
                  <a:lnTo>
                    <a:pt x="9125229" y="8890"/>
                  </a:lnTo>
                  <a:lnTo>
                    <a:pt x="9071622" y="7620"/>
                  </a:lnTo>
                  <a:close/>
                </a:path>
                <a:path w="9478010" h="934720">
                  <a:moveTo>
                    <a:pt x="6823960" y="7620"/>
                  </a:moveTo>
                  <a:lnTo>
                    <a:pt x="5242740" y="7620"/>
                  </a:lnTo>
                  <a:lnTo>
                    <a:pt x="5041792" y="12700"/>
                  </a:lnTo>
                  <a:lnTo>
                    <a:pt x="7079182" y="12700"/>
                  </a:lnTo>
                  <a:lnTo>
                    <a:pt x="6977194" y="10160"/>
                  </a:lnTo>
                  <a:lnTo>
                    <a:pt x="6926147" y="10160"/>
                  </a:lnTo>
                  <a:lnTo>
                    <a:pt x="6823960" y="7620"/>
                  </a:lnTo>
                  <a:close/>
                </a:path>
                <a:path w="9478010" h="934720">
                  <a:moveTo>
                    <a:pt x="6619310" y="5080"/>
                  </a:moveTo>
                  <a:lnTo>
                    <a:pt x="5394221" y="5080"/>
                  </a:lnTo>
                  <a:lnTo>
                    <a:pt x="5293165" y="7620"/>
                  </a:lnTo>
                  <a:lnTo>
                    <a:pt x="6772828" y="7620"/>
                  </a:lnTo>
                  <a:lnTo>
                    <a:pt x="6721673" y="6350"/>
                  </a:lnTo>
                  <a:lnTo>
                    <a:pt x="6670499" y="6350"/>
                  </a:lnTo>
                  <a:lnTo>
                    <a:pt x="6619310" y="5080"/>
                  </a:lnTo>
                  <a:close/>
                </a:path>
                <a:path w="9478010" h="934720">
                  <a:moveTo>
                    <a:pt x="6465679" y="3810"/>
                  </a:moveTo>
                  <a:lnTo>
                    <a:pt x="5495528" y="3810"/>
                  </a:lnTo>
                  <a:lnTo>
                    <a:pt x="5444844" y="5080"/>
                  </a:lnTo>
                  <a:lnTo>
                    <a:pt x="6516897" y="5080"/>
                  </a:lnTo>
                  <a:lnTo>
                    <a:pt x="6465679" y="3810"/>
                  </a:lnTo>
                  <a:close/>
                </a:path>
                <a:path w="9478010" h="934720">
                  <a:moveTo>
                    <a:pt x="6363238" y="2540"/>
                  </a:moveTo>
                  <a:lnTo>
                    <a:pt x="5647905" y="2540"/>
                  </a:lnTo>
                  <a:lnTo>
                    <a:pt x="5597061" y="3810"/>
                  </a:lnTo>
                  <a:lnTo>
                    <a:pt x="6414458" y="3810"/>
                  </a:lnTo>
                  <a:lnTo>
                    <a:pt x="6363238" y="2540"/>
                  </a:lnTo>
                  <a:close/>
                </a:path>
                <a:path w="9478010" h="934720">
                  <a:moveTo>
                    <a:pt x="6107243" y="1270"/>
                  </a:moveTo>
                  <a:lnTo>
                    <a:pt x="5851720" y="1270"/>
                  </a:lnTo>
                  <a:lnTo>
                    <a:pt x="5800706" y="2540"/>
                  </a:lnTo>
                  <a:lnTo>
                    <a:pt x="6158417" y="2540"/>
                  </a:lnTo>
                  <a:lnTo>
                    <a:pt x="6107243" y="1270"/>
                  </a:lnTo>
                  <a:close/>
                </a:path>
                <a:path w="9478010" h="934720">
                  <a:moveTo>
                    <a:pt x="1003112" y="0"/>
                  </a:moveTo>
                  <a:lnTo>
                    <a:pt x="899659" y="0"/>
                  </a:lnTo>
                  <a:lnTo>
                    <a:pt x="848358" y="1270"/>
                  </a:lnTo>
                  <a:lnTo>
                    <a:pt x="1055217" y="1270"/>
                  </a:lnTo>
                  <a:lnTo>
                    <a:pt x="1003112" y="0"/>
                  </a:lnTo>
                  <a:close/>
                </a:path>
              </a:pathLst>
            </a:custGeom>
            <a:solidFill>
              <a:srgbClr val="134E29"/>
            </a:solidFill>
          </p:spPr>
          <p:txBody>
            <a:bodyPr wrap="square" lIns="0" tIns="0" rIns="0" bIns="0" rtlCol="0"/>
            <a:lstStyle/>
            <a:p>
              <a:endParaRPr>
                <a:latin typeface="Grammarsaurus" pitchFamily="2" charset="0"/>
              </a:endParaRPr>
            </a:p>
          </p:txBody>
        </p:sp>
        <p:sp>
          <p:nvSpPr>
            <p:cNvPr id="18" name="object 18"/>
            <p:cNvSpPr/>
            <p:nvPr/>
          </p:nvSpPr>
          <p:spPr>
            <a:xfrm>
              <a:off x="5393296" y="5845009"/>
              <a:ext cx="1431290" cy="375285"/>
            </a:xfrm>
            <a:custGeom>
              <a:avLst/>
              <a:gdLst/>
              <a:ahLst/>
              <a:cxnLst/>
              <a:rect l="l" t="t" r="r" b="b"/>
              <a:pathLst>
                <a:path w="1431290" h="375285">
                  <a:moveTo>
                    <a:pt x="262826" y="4318"/>
                  </a:moveTo>
                  <a:lnTo>
                    <a:pt x="233006" y="9944"/>
                  </a:lnTo>
                  <a:lnTo>
                    <a:pt x="234772" y="21120"/>
                  </a:lnTo>
                  <a:lnTo>
                    <a:pt x="233375" y="32778"/>
                  </a:lnTo>
                  <a:lnTo>
                    <a:pt x="201383" y="76644"/>
                  </a:lnTo>
                  <a:lnTo>
                    <a:pt x="147154" y="110642"/>
                  </a:lnTo>
                  <a:lnTo>
                    <a:pt x="122745" y="130492"/>
                  </a:lnTo>
                  <a:lnTo>
                    <a:pt x="94335" y="168668"/>
                  </a:lnTo>
                  <a:lnTo>
                    <a:pt x="76568" y="225221"/>
                  </a:lnTo>
                  <a:lnTo>
                    <a:pt x="75425" y="268490"/>
                  </a:lnTo>
                  <a:lnTo>
                    <a:pt x="72771" y="311035"/>
                  </a:lnTo>
                  <a:lnTo>
                    <a:pt x="56997" y="351510"/>
                  </a:lnTo>
                  <a:lnTo>
                    <a:pt x="46558" y="362331"/>
                  </a:lnTo>
                  <a:lnTo>
                    <a:pt x="32715" y="370522"/>
                  </a:lnTo>
                  <a:lnTo>
                    <a:pt x="16764" y="374357"/>
                  </a:lnTo>
                  <a:lnTo>
                    <a:pt x="0" y="372071"/>
                  </a:lnTo>
                  <a:lnTo>
                    <a:pt x="16827" y="375170"/>
                  </a:lnTo>
                  <a:lnTo>
                    <a:pt x="60185" y="353275"/>
                  </a:lnTo>
                  <a:lnTo>
                    <a:pt x="79273" y="312686"/>
                  </a:lnTo>
                  <a:lnTo>
                    <a:pt x="85420" y="255676"/>
                  </a:lnTo>
                  <a:lnTo>
                    <a:pt x="92481" y="214147"/>
                  </a:lnTo>
                  <a:lnTo>
                    <a:pt x="108064" y="175387"/>
                  </a:lnTo>
                  <a:lnTo>
                    <a:pt x="137033" y="141071"/>
                  </a:lnTo>
                  <a:lnTo>
                    <a:pt x="170484" y="119126"/>
                  </a:lnTo>
                  <a:lnTo>
                    <a:pt x="206756" y="98018"/>
                  </a:lnTo>
                  <a:lnTo>
                    <a:pt x="238887" y="74218"/>
                  </a:lnTo>
                  <a:lnTo>
                    <a:pt x="259892" y="44157"/>
                  </a:lnTo>
                  <a:lnTo>
                    <a:pt x="262826" y="4318"/>
                  </a:lnTo>
                  <a:close/>
                </a:path>
                <a:path w="1431290" h="375285">
                  <a:moveTo>
                    <a:pt x="356908" y="0"/>
                  </a:moveTo>
                  <a:lnTo>
                    <a:pt x="326351" y="1028"/>
                  </a:lnTo>
                  <a:lnTo>
                    <a:pt x="323215" y="37833"/>
                  </a:lnTo>
                  <a:lnTo>
                    <a:pt x="309968" y="74510"/>
                  </a:lnTo>
                  <a:lnTo>
                    <a:pt x="290487" y="111074"/>
                  </a:lnTo>
                  <a:lnTo>
                    <a:pt x="268655" y="147510"/>
                  </a:lnTo>
                  <a:lnTo>
                    <a:pt x="248348" y="183845"/>
                  </a:lnTo>
                  <a:lnTo>
                    <a:pt x="233451" y="220078"/>
                  </a:lnTo>
                  <a:lnTo>
                    <a:pt x="227825" y="256209"/>
                  </a:lnTo>
                  <a:lnTo>
                    <a:pt x="235369" y="292252"/>
                  </a:lnTo>
                  <a:lnTo>
                    <a:pt x="259956" y="328206"/>
                  </a:lnTo>
                  <a:lnTo>
                    <a:pt x="240182" y="293712"/>
                  </a:lnTo>
                  <a:lnTo>
                    <a:pt x="234746" y="260350"/>
                  </a:lnTo>
                  <a:lnTo>
                    <a:pt x="240741" y="227838"/>
                  </a:lnTo>
                  <a:lnTo>
                    <a:pt x="255231" y="195884"/>
                  </a:lnTo>
                  <a:lnTo>
                    <a:pt x="275297" y="164211"/>
                  </a:lnTo>
                  <a:lnTo>
                    <a:pt x="298005" y="132537"/>
                  </a:lnTo>
                  <a:lnTo>
                    <a:pt x="320459" y="100558"/>
                  </a:lnTo>
                  <a:lnTo>
                    <a:pt x="339699" y="67995"/>
                  </a:lnTo>
                  <a:lnTo>
                    <a:pt x="352831" y="34582"/>
                  </a:lnTo>
                  <a:lnTo>
                    <a:pt x="356908" y="0"/>
                  </a:lnTo>
                  <a:close/>
                </a:path>
                <a:path w="1431290" h="375285">
                  <a:moveTo>
                    <a:pt x="586524" y="87096"/>
                  </a:moveTo>
                  <a:lnTo>
                    <a:pt x="555942" y="87414"/>
                  </a:lnTo>
                  <a:lnTo>
                    <a:pt x="558076" y="108966"/>
                  </a:lnTo>
                  <a:lnTo>
                    <a:pt x="555282" y="128130"/>
                  </a:lnTo>
                  <a:lnTo>
                    <a:pt x="548030" y="146646"/>
                  </a:lnTo>
                  <a:lnTo>
                    <a:pt x="536727" y="166204"/>
                  </a:lnTo>
                  <a:lnTo>
                    <a:pt x="527837" y="187401"/>
                  </a:lnTo>
                  <a:lnTo>
                    <a:pt x="524827" y="209816"/>
                  </a:lnTo>
                  <a:lnTo>
                    <a:pt x="527977" y="232105"/>
                  </a:lnTo>
                  <a:lnTo>
                    <a:pt x="537578" y="252958"/>
                  </a:lnTo>
                  <a:lnTo>
                    <a:pt x="530923" y="219760"/>
                  </a:lnTo>
                  <a:lnTo>
                    <a:pt x="540042" y="190030"/>
                  </a:lnTo>
                  <a:lnTo>
                    <a:pt x="558076" y="161836"/>
                  </a:lnTo>
                  <a:lnTo>
                    <a:pt x="578142" y="133248"/>
                  </a:lnTo>
                  <a:lnTo>
                    <a:pt x="582244" y="121335"/>
                  </a:lnTo>
                  <a:lnTo>
                    <a:pt x="584517" y="109550"/>
                  </a:lnTo>
                  <a:lnTo>
                    <a:pt x="585698" y="98082"/>
                  </a:lnTo>
                  <a:lnTo>
                    <a:pt x="586524" y="87096"/>
                  </a:lnTo>
                  <a:close/>
                </a:path>
                <a:path w="1431290" h="375285">
                  <a:moveTo>
                    <a:pt x="1122133" y="198945"/>
                  </a:moveTo>
                  <a:lnTo>
                    <a:pt x="1119111" y="176542"/>
                  </a:lnTo>
                  <a:lnTo>
                    <a:pt x="1110221" y="155333"/>
                  </a:lnTo>
                  <a:lnTo>
                    <a:pt x="1098918" y="135775"/>
                  </a:lnTo>
                  <a:lnTo>
                    <a:pt x="1091666" y="117271"/>
                  </a:lnTo>
                  <a:lnTo>
                    <a:pt x="1088872" y="98107"/>
                  </a:lnTo>
                  <a:lnTo>
                    <a:pt x="1091006" y="76542"/>
                  </a:lnTo>
                  <a:lnTo>
                    <a:pt x="1060424" y="76225"/>
                  </a:lnTo>
                  <a:lnTo>
                    <a:pt x="1068806" y="122377"/>
                  </a:lnTo>
                  <a:lnTo>
                    <a:pt x="1088885" y="150990"/>
                  </a:lnTo>
                  <a:lnTo>
                    <a:pt x="1106906" y="179158"/>
                  </a:lnTo>
                  <a:lnTo>
                    <a:pt x="1116025" y="208876"/>
                  </a:lnTo>
                  <a:lnTo>
                    <a:pt x="1109383" y="242087"/>
                  </a:lnTo>
                  <a:lnTo>
                    <a:pt x="1118984" y="221246"/>
                  </a:lnTo>
                  <a:lnTo>
                    <a:pt x="1122133" y="198945"/>
                  </a:lnTo>
                  <a:close/>
                </a:path>
                <a:path w="1431290" h="375285">
                  <a:moveTo>
                    <a:pt x="1431036" y="255714"/>
                  </a:moveTo>
                  <a:lnTo>
                    <a:pt x="1423492" y="212890"/>
                  </a:lnTo>
                  <a:lnTo>
                    <a:pt x="1401584" y="176542"/>
                  </a:lnTo>
                  <a:lnTo>
                    <a:pt x="1377238" y="142621"/>
                  </a:lnTo>
                  <a:lnTo>
                    <a:pt x="1365732" y="107975"/>
                  </a:lnTo>
                  <a:lnTo>
                    <a:pt x="1382395" y="69443"/>
                  </a:lnTo>
                  <a:lnTo>
                    <a:pt x="1355775" y="56883"/>
                  </a:lnTo>
                  <a:lnTo>
                    <a:pt x="1349895" y="67360"/>
                  </a:lnTo>
                  <a:lnTo>
                    <a:pt x="1345069" y="78359"/>
                  </a:lnTo>
                  <a:lnTo>
                    <a:pt x="1341577" y="89827"/>
                  </a:lnTo>
                  <a:lnTo>
                    <a:pt x="1339735" y="101752"/>
                  </a:lnTo>
                  <a:lnTo>
                    <a:pt x="1345984" y="134467"/>
                  </a:lnTo>
                  <a:lnTo>
                    <a:pt x="1366189" y="163068"/>
                  </a:lnTo>
                  <a:lnTo>
                    <a:pt x="1390523" y="189865"/>
                  </a:lnTo>
                  <a:lnTo>
                    <a:pt x="1409153" y="217182"/>
                  </a:lnTo>
                  <a:lnTo>
                    <a:pt x="1419631" y="256997"/>
                  </a:lnTo>
                  <a:lnTo>
                    <a:pt x="1413662" y="297586"/>
                  </a:lnTo>
                  <a:lnTo>
                    <a:pt x="1392059" y="334149"/>
                  </a:lnTo>
                  <a:lnTo>
                    <a:pt x="1355636" y="361886"/>
                  </a:lnTo>
                  <a:lnTo>
                    <a:pt x="1395882" y="335241"/>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9" cstate="print"/>
            <a:stretch>
              <a:fillRect/>
            </a:stretch>
          </p:blipFill>
          <p:spPr>
            <a:xfrm>
              <a:off x="5478113" y="6040153"/>
              <a:ext cx="96229" cy="160134"/>
            </a:xfrm>
            <a:prstGeom prst="rect">
              <a:avLst/>
            </a:prstGeom>
          </p:spPr>
        </p:pic>
        <p:sp>
          <p:nvSpPr>
            <p:cNvPr id="20" name="object 20"/>
            <p:cNvSpPr/>
            <p:nvPr/>
          </p:nvSpPr>
          <p:spPr>
            <a:xfrm>
              <a:off x="5367617" y="5925692"/>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86"/>
                  </a:lnTo>
                  <a:lnTo>
                    <a:pt x="49466" y="185026"/>
                  </a:lnTo>
                  <a:lnTo>
                    <a:pt x="76492" y="182397"/>
                  </a:lnTo>
                  <a:lnTo>
                    <a:pt x="101676" y="187007"/>
                  </a:lnTo>
                  <a:lnTo>
                    <a:pt x="108864" y="162204"/>
                  </a:lnTo>
                  <a:close/>
                </a:path>
                <a:path w="1395095" h="440054">
                  <a:moveTo>
                    <a:pt x="573290" y="422694"/>
                  </a:moveTo>
                  <a:lnTo>
                    <a:pt x="528523" y="402678"/>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82"/>
                  </a:lnTo>
                  <a:lnTo>
                    <a:pt x="363042" y="26631"/>
                  </a:lnTo>
                  <a:lnTo>
                    <a:pt x="357289" y="0"/>
                  </a:lnTo>
                  <a:lnTo>
                    <a:pt x="326758" y="1409"/>
                  </a:lnTo>
                  <a:lnTo>
                    <a:pt x="340334" y="42875"/>
                  </a:lnTo>
                  <a:lnTo>
                    <a:pt x="366077" y="77901"/>
                  </a:lnTo>
                  <a:lnTo>
                    <a:pt x="398399" y="109347"/>
                  </a:lnTo>
                  <a:lnTo>
                    <a:pt x="431749" y="140068"/>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94"/>
                  </a:lnTo>
                  <a:close/>
                </a:path>
                <a:path w="1395095" h="440054">
                  <a:moveTo>
                    <a:pt x="1219822" y="179565"/>
                  </a:moveTo>
                  <a:lnTo>
                    <a:pt x="1196632" y="177393"/>
                  </a:lnTo>
                  <a:lnTo>
                    <a:pt x="1173492" y="177863"/>
                  </a:lnTo>
                  <a:lnTo>
                    <a:pt x="1151013" y="180873"/>
                  </a:lnTo>
                  <a:lnTo>
                    <a:pt x="1129817" y="186334"/>
                  </a:lnTo>
                  <a:lnTo>
                    <a:pt x="1109764" y="192620"/>
                  </a:lnTo>
                  <a:lnTo>
                    <a:pt x="1089533" y="198285"/>
                  </a:lnTo>
                  <a:lnTo>
                    <a:pt x="1069149" y="200647"/>
                  </a:lnTo>
                  <a:lnTo>
                    <a:pt x="1048600" y="196964"/>
                  </a:lnTo>
                  <a:lnTo>
                    <a:pt x="1087221" y="204330"/>
                  </a:lnTo>
                  <a:lnTo>
                    <a:pt x="1170673" y="196557"/>
                  </a:lnTo>
                  <a:lnTo>
                    <a:pt x="1211922" y="204216"/>
                  </a:lnTo>
                  <a:lnTo>
                    <a:pt x="1219822" y="179565"/>
                  </a:lnTo>
                  <a:close/>
                </a:path>
                <a:path w="1395095" h="440054">
                  <a:moveTo>
                    <a:pt x="1394688" y="79298"/>
                  </a:moveTo>
                  <a:lnTo>
                    <a:pt x="1383995" y="55397"/>
                  </a:lnTo>
                  <a:lnTo>
                    <a:pt x="1336319" y="72707"/>
                  </a:lnTo>
                  <a:lnTo>
                    <a:pt x="1290116" y="95491"/>
                  </a:lnTo>
                  <a:lnTo>
                    <a:pt x="1251140" y="125349"/>
                  </a:lnTo>
                  <a:lnTo>
                    <a:pt x="1225156" y="163842"/>
                  </a:lnTo>
                  <a:lnTo>
                    <a:pt x="1213167" y="204825"/>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06"/>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30"/>
                  </a:lnTo>
                  <a:lnTo>
                    <a:pt x="1291678" y="357962"/>
                  </a:lnTo>
                  <a:lnTo>
                    <a:pt x="1302283" y="329552"/>
                  </a:lnTo>
                  <a:lnTo>
                    <a:pt x="1301889" y="297040"/>
                  </a:lnTo>
                  <a:lnTo>
                    <a:pt x="1283690" y="268643"/>
                  </a:lnTo>
                  <a:lnTo>
                    <a:pt x="1254594" y="245719"/>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10" cstate="print"/>
            <a:stretch>
              <a:fillRect/>
            </a:stretch>
          </p:blipFill>
          <p:spPr>
            <a:xfrm>
              <a:off x="5629835" y="6104093"/>
              <a:ext cx="219646" cy="198570"/>
            </a:xfrm>
            <a:prstGeom prst="rect">
              <a:avLst/>
            </a:prstGeom>
          </p:spPr>
        </p:pic>
        <p:pic>
          <p:nvPicPr>
            <p:cNvPr id="22" name="object 22"/>
            <p:cNvPicPr/>
            <p:nvPr/>
          </p:nvPicPr>
          <p:blipFill>
            <a:blip r:embed="rId11" cstate="print"/>
            <a:stretch>
              <a:fillRect/>
            </a:stretch>
          </p:blipFill>
          <p:spPr>
            <a:xfrm>
              <a:off x="6657347" y="6030938"/>
              <a:ext cx="89407" cy="79501"/>
            </a:xfrm>
            <a:prstGeom prst="rect">
              <a:avLst/>
            </a:prstGeom>
          </p:spPr>
        </p:pic>
        <p:sp>
          <p:nvSpPr>
            <p:cNvPr id="23" name="object 23"/>
            <p:cNvSpPr/>
            <p:nvPr/>
          </p:nvSpPr>
          <p:spPr>
            <a:xfrm>
              <a:off x="5396598" y="5845009"/>
              <a:ext cx="993775" cy="375285"/>
            </a:xfrm>
            <a:custGeom>
              <a:avLst/>
              <a:gdLst/>
              <a:ahLst/>
              <a:cxnLst/>
              <a:rect l="l" t="t" r="r" b="b"/>
              <a:pathLst>
                <a:path w="993775" h="375285">
                  <a:moveTo>
                    <a:pt x="97434" y="156108"/>
                  </a:moveTo>
                  <a:lnTo>
                    <a:pt x="69596" y="157454"/>
                  </a:lnTo>
                  <a:lnTo>
                    <a:pt x="43497" y="163334"/>
                  </a:lnTo>
                  <a:lnTo>
                    <a:pt x="20015" y="173164"/>
                  </a:lnTo>
                  <a:lnTo>
                    <a:pt x="0" y="186410"/>
                  </a:lnTo>
                  <a:lnTo>
                    <a:pt x="23126" y="178993"/>
                  </a:lnTo>
                  <a:lnTo>
                    <a:pt x="46850" y="175780"/>
                  </a:lnTo>
                  <a:lnTo>
                    <a:pt x="70129" y="176580"/>
                  </a:lnTo>
                  <a:lnTo>
                    <a:pt x="91871" y="181203"/>
                  </a:lnTo>
                  <a:lnTo>
                    <a:pt x="97434" y="156108"/>
                  </a:lnTo>
                  <a:close/>
                </a:path>
                <a:path w="993775" h="375285">
                  <a:moveTo>
                    <a:pt x="606907" y="209816"/>
                  </a:moveTo>
                  <a:lnTo>
                    <a:pt x="603897" y="187401"/>
                  </a:lnTo>
                  <a:lnTo>
                    <a:pt x="595007" y="166204"/>
                  </a:lnTo>
                  <a:lnTo>
                    <a:pt x="583704" y="146646"/>
                  </a:lnTo>
                  <a:lnTo>
                    <a:pt x="576440" y="128130"/>
                  </a:lnTo>
                  <a:lnTo>
                    <a:pt x="573659" y="108966"/>
                  </a:lnTo>
                  <a:lnTo>
                    <a:pt x="575792" y="87414"/>
                  </a:lnTo>
                  <a:lnTo>
                    <a:pt x="545211" y="87096"/>
                  </a:lnTo>
                  <a:lnTo>
                    <a:pt x="553593" y="133248"/>
                  </a:lnTo>
                  <a:lnTo>
                    <a:pt x="573659" y="161836"/>
                  </a:lnTo>
                  <a:lnTo>
                    <a:pt x="591680" y="190030"/>
                  </a:lnTo>
                  <a:lnTo>
                    <a:pt x="600811" y="219760"/>
                  </a:lnTo>
                  <a:lnTo>
                    <a:pt x="594156" y="252958"/>
                  </a:lnTo>
                  <a:lnTo>
                    <a:pt x="603745" y="232105"/>
                  </a:lnTo>
                  <a:lnTo>
                    <a:pt x="606907" y="209816"/>
                  </a:lnTo>
                  <a:close/>
                </a:path>
                <a:path w="993775" h="375285">
                  <a:moveTo>
                    <a:pt x="765708" y="256209"/>
                  </a:moveTo>
                  <a:lnTo>
                    <a:pt x="760082" y="220078"/>
                  </a:lnTo>
                  <a:lnTo>
                    <a:pt x="745185" y="183845"/>
                  </a:lnTo>
                  <a:lnTo>
                    <a:pt x="724877" y="147510"/>
                  </a:lnTo>
                  <a:lnTo>
                    <a:pt x="703046" y="111074"/>
                  </a:lnTo>
                  <a:lnTo>
                    <a:pt x="683564" y="74510"/>
                  </a:lnTo>
                  <a:lnTo>
                    <a:pt x="670318" y="37833"/>
                  </a:lnTo>
                  <a:lnTo>
                    <a:pt x="667181" y="1028"/>
                  </a:lnTo>
                  <a:lnTo>
                    <a:pt x="636625" y="0"/>
                  </a:lnTo>
                  <a:lnTo>
                    <a:pt x="653834" y="67995"/>
                  </a:lnTo>
                  <a:lnTo>
                    <a:pt x="695528" y="132537"/>
                  </a:lnTo>
                  <a:lnTo>
                    <a:pt x="718248" y="164211"/>
                  </a:lnTo>
                  <a:lnTo>
                    <a:pt x="738301" y="195884"/>
                  </a:lnTo>
                  <a:lnTo>
                    <a:pt x="752792" y="227838"/>
                  </a:lnTo>
                  <a:lnTo>
                    <a:pt x="758786" y="260350"/>
                  </a:lnTo>
                  <a:lnTo>
                    <a:pt x="753351" y="293712"/>
                  </a:lnTo>
                  <a:lnTo>
                    <a:pt x="733577" y="328206"/>
                  </a:lnTo>
                  <a:lnTo>
                    <a:pt x="758164" y="292252"/>
                  </a:lnTo>
                  <a:lnTo>
                    <a:pt x="765708" y="256209"/>
                  </a:lnTo>
                  <a:close/>
                </a:path>
                <a:path w="993775" h="375285">
                  <a:moveTo>
                    <a:pt x="993533" y="372071"/>
                  </a:moveTo>
                  <a:lnTo>
                    <a:pt x="946975" y="362331"/>
                  </a:lnTo>
                  <a:lnTo>
                    <a:pt x="920762" y="311035"/>
                  </a:lnTo>
                  <a:lnTo>
                    <a:pt x="918108" y="268490"/>
                  </a:lnTo>
                  <a:lnTo>
                    <a:pt x="916978" y="225221"/>
                  </a:lnTo>
                  <a:lnTo>
                    <a:pt x="905776" y="182511"/>
                  </a:lnTo>
                  <a:lnTo>
                    <a:pt x="881722" y="142532"/>
                  </a:lnTo>
                  <a:lnTo>
                    <a:pt x="846378" y="110642"/>
                  </a:lnTo>
                  <a:lnTo>
                    <a:pt x="818705" y="93827"/>
                  </a:lnTo>
                  <a:lnTo>
                    <a:pt x="792149" y="76644"/>
                  </a:lnTo>
                  <a:lnTo>
                    <a:pt x="771080" y="55702"/>
                  </a:lnTo>
                  <a:lnTo>
                    <a:pt x="764387" y="44462"/>
                  </a:lnTo>
                  <a:lnTo>
                    <a:pt x="760171" y="32778"/>
                  </a:lnTo>
                  <a:lnTo>
                    <a:pt x="758774" y="21120"/>
                  </a:lnTo>
                  <a:lnTo>
                    <a:pt x="760526" y="9944"/>
                  </a:lnTo>
                  <a:lnTo>
                    <a:pt x="730707" y="4318"/>
                  </a:lnTo>
                  <a:lnTo>
                    <a:pt x="733640" y="44157"/>
                  </a:lnTo>
                  <a:lnTo>
                    <a:pt x="754659" y="74218"/>
                  </a:lnTo>
                  <a:lnTo>
                    <a:pt x="786777" y="98018"/>
                  </a:lnTo>
                  <a:lnTo>
                    <a:pt x="823048" y="119126"/>
                  </a:lnTo>
                  <a:lnTo>
                    <a:pt x="856500" y="141071"/>
                  </a:lnTo>
                  <a:lnTo>
                    <a:pt x="885482" y="175387"/>
                  </a:lnTo>
                  <a:lnTo>
                    <a:pt x="901052" y="214147"/>
                  </a:lnTo>
                  <a:lnTo>
                    <a:pt x="908113" y="255676"/>
                  </a:lnTo>
                  <a:lnTo>
                    <a:pt x="911517" y="298323"/>
                  </a:lnTo>
                  <a:lnTo>
                    <a:pt x="914260" y="312686"/>
                  </a:lnTo>
                  <a:lnTo>
                    <a:pt x="933348" y="353275"/>
                  </a:lnTo>
                  <a:lnTo>
                    <a:pt x="976718" y="375170"/>
                  </a:lnTo>
                  <a:lnTo>
                    <a:pt x="993533" y="372071"/>
                  </a:lnTo>
                  <a:close/>
                </a:path>
              </a:pathLst>
            </a:custGeom>
            <a:solidFill>
              <a:srgbClr val="114D25"/>
            </a:solidFill>
          </p:spPr>
          <p:txBody>
            <a:bodyPr wrap="square" lIns="0" tIns="0" rIns="0" bIns="0" rtlCol="0"/>
            <a:lstStyle/>
            <a:p>
              <a:endParaRPr>
                <a:latin typeface="Grammarsaurus" pitchFamily="2" charset="0"/>
              </a:endParaRPr>
            </a:p>
          </p:txBody>
        </p:sp>
        <p:pic>
          <p:nvPicPr>
            <p:cNvPr id="24" name="object 24"/>
            <p:cNvPicPr/>
            <p:nvPr/>
          </p:nvPicPr>
          <p:blipFill>
            <a:blip r:embed="rId12" cstate="print"/>
            <a:stretch>
              <a:fillRect/>
            </a:stretch>
          </p:blipFill>
          <p:spPr>
            <a:xfrm>
              <a:off x="6209101" y="6001110"/>
              <a:ext cx="206717" cy="199176"/>
            </a:xfrm>
            <a:prstGeom prst="rect">
              <a:avLst/>
            </a:prstGeom>
          </p:spPr>
        </p:pic>
      </p:grpSp>
      <p:sp>
        <p:nvSpPr>
          <p:cNvPr id="25" name="object 25"/>
          <p:cNvSpPr txBox="1">
            <a:spLocks noGrp="1"/>
          </p:cNvSpPr>
          <p:nvPr>
            <p:ph type="title"/>
          </p:nvPr>
        </p:nvSpPr>
        <p:spPr>
          <a:xfrm>
            <a:off x="651929"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26" name="object 26"/>
          <p:cNvSpPr txBox="1"/>
          <p:nvPr/>
        </p:nvSpPr>
        <p:spPr>
          <a:xfrm>
            <a:off x="651713" y="610619"/>
            <a:ext cx="10542270" cy="5338513"/>
          </a:xfrm>
          <a:prstGeom prst="rect">
            <a:avLst/>
          </a:prstGeom>
        </p:spPr>
        <p:txBody>
          <a:bodyPr vert="horz" wrap="square" lIns="0" tIns="635" rIns="0" bIns="0" rtlCol="0">
            <a:spAutoFit/>
          </a:bodyPr>
          <a:lstStyle/>
          <a:p>
            <a:pPr marL="5069205" marR="3802379" algn="ctr">
              <a:lnSpc>
                <a:spcPct val="106600"/>
              </a:lnSpc>
              <a:spcBef>
                <a:spcPts val="5"/>
              </a:spcBef>
            </a:pPr>
            <a:r>
              <a:rPr sz="1650" b="1" dirty="0">
                <a:solidFill>
                  <a:srgbClr val="D1E293"/>
                </a:solidFill>
                <a:latin typeface="Grammarsaurus" pitchFamily="2" charset="0"/>
                <a:cs typeface="Tahoma"/>
              </a:rPr>
              <a:t>Roman Empire 27 BCE – 14 CE</a:t>
            </a:r>
            <a:endParaRPr sz="1650" dirty="0">
              <a:latin typeface="Grammarsaurus" pitchFamily="2" charset="0"/>
              <a:cs typeface="Tahoma"/>
            </a:endParaRPr>
          </a:p>
          <a:p>
            <a:pPr>
              <a:lnSpc>
                <a:spcPct val="100000"/>
              </a:lnSpc>
              <a:spcBef>
                <a:spcPts val="270"/>
              </a:spcBef>
            </a:pPr>
            <a:endParaRPr sz="1650" dirty="0">
              <a:latin typeface="Grammarsaurus" pitchFamily="2" charset="0"/>
              <a:cs typeface="Tahoma"/>
            </a:endParaRPr>
          </a:p>
          <a:p>
            <a:pPr marL="12700" marR="5080" algn="just">
              <a:lnSpc>
                <a:spcPct val="122600"/>
              </a:lnSpc>
            </a:pPr>
            <a:r>
              <a:rPr sz="1700" b="1" dirty="0">
                <a:latin typeface="Grammarsaurus" pitchFamily="2" charset="0"/>
                <a:cs typeface="Tahoma"/>
              </a:rPr>
              <a:t>Emperor Augustus </a:t>
            </a:r>
            <a:r>
              <a:rPr sz="1700" dirty="0">
                <a:latin typeface="Grammarsaurus" pitchFamily="2" charset="0"/>
                <a:cs typeface="Verdana"/>
              </a:rPr>
              <a:t>was the founder of the Roman Empire and the adopted son of </a:t>
            </a:r>
            <a:r>
              <a:rPr sz="1700" b="1" dirty="0">
                <a:latin typeface="Grammarsaurus" pitchFamily="2" charset="0"/>
                <a:cs typeface="Tahoma"/>
              </a:rPr>
              <a:t>Julius Caesar</a:t>
            </a:r>
            <a:r>
              <a:rPr sz="1700" dirty="0">
                <a:latin typeface="Grammarsaurus" pitchFamily="2" charset="0"/>
                <a:cs typeface="Verdana"/>
              </a:rPr>
              <a:t>. To mark several of his key victories and personal achievements, the Roman Senate renamed the month </a:t>
            </a:r>
            <a:r>
              <a:rPr sz="1700" b="1" dirty="0">
                <a:latin typeface="Grammarsaurus" pitchFamily="2" charset="0"/>
                <a:cs typeface="Tahoma"/>
              </a:rPr>
              <a:t>Sextilis </a:t>
            </a:r>
            <a:r>
              <a:rPr sz="1700" dirty="0">
                <a:latin typeface="Grammarsaurus" pitchFamily="2" charset="0"/>
                <a:cs typeface="Verdana"/>
              </a:rPr>
              <a:t>(the sixth month of the old Roman calendar) as </a:t>
            </a:r>
            <a:r>
              <a:rPr sz="1700" b="1" dirty="0">
                <a:latin typeface="Grammarsaurus" pitchFamily="2" charset="0"/>
                <a:cs typeface="Tahoma"/>
              </a:rPr>
              <a:t>August </a:t>
            </a:r>
            <a:r>
              <a:rPr sz="1700" dirty="0">
                <a:latin typeface="Grammarsaurus" pitchFamily="2" charset="0"/>
                <a:cs typeface="Verdana"/>
              </a:rPr>
              <a:t>in </a:t>
            </a:r>
            <a:r>
              <a:rPr sz="1700" b="1" dirty="0">
                <a:latin typeface="Grammarsaurus" pitchFamily="2" charset="0"/>
                <a:cs typeface="Tahoma"/>
              </a:rPr>
              <a:t>Augustus’s </a:t>
            </a:r>
            <a:r>
              <a:rPr sz="1700" dirty="0">
                <a:latin typeface="Grammarsaurus" pitchFamily="2" charset="0"/>
                <a:cs typeface="Verdana"/>
              </a:rPr>
              <a:t>honour.</a:t>
            </a:r>
          </a:p>
          <a:p>
            <a:pPr>
              <a:lnSpc>
                <a:spcPct val="100000"/>
              </a:lnSpc>
              <a:spcBef>
                <a:spcPts val="890"/>
              </a:spcBef>
            </a:pPr>
            <a:endParaRPr sz="1700" dirty="0">
              <a:latin typeface="Grammarsaurus" pitchFamily="2" charset="0"/>
              <a:cs typeface="Verdana"/>
            </a:endParaRPr>
          </a:p>
          <a:p>
            <a:pPr marL="12700" algn="just">
              <a:lnSpc>
                <a:spcPct val="100000"/>
              </a:lnSpc>
              <a:spcBef>
                <a:spcPts val="5"/>
              </a:spcBef>
            </a:pPr>
            <a:r>
              <a:rPr sz="1700" dirty="0">
                <a:latin typeface="Grammarsaurus" pitchFamily="2" charset="0"/>
                <a:cs typeface="Verdana"/>
              </a:rPr>
              <a:t>The month of </a:t>
            </a:r>
            <a:r>
              <a:rPr sz="1700" b="1" dirty="0">
                <a:latin typeface="Grammarsaurus" pitchFamily="2" charset="0"/>
                <a:cs typeface="Tahoma"/>
              </a:rPr>
              <a:t>July</a:t>
            </a:r>
            <a:r>
              <a:rPr sz="1700" dirty="0">
                <a:latin typeface="Grammarsaurus" pitchFamily="2" charset="0"/>
                <a:cs typeface="Verdana"/>
              </a:rPr>
              <a:t>, (originally named </a:t>
            </a:r>
            <a:r>
              <a:rPr sz="1700" b="1" dirty="0">
                <a:latin typeface="Grammarsaurus" pitchFamily="2" charset="0"/>
                <a:cs typeface="Tahoma"/>
              </a:rPr>
              <a:t>Quintilis </a:t>
            </a:r>
            <a:r>
              <a:rPr sz="1700" dirty="0">
                <a:latin typeface="Grammarsaurus" pitchFamily="2" charset="0"/>
                <a:cs typeface="Verdana"/>
              </a:rPr>
              <a:t>as the fifth month of the old Roman calendar) had</a:t>
            </a:r>
          </a:p>
          <a:p>
            <a:pPr marL="12700" algn="just">
              <a:lnSpc>
                <a:spcPct val="100000"/>
              </a:lnSpc>
              <a:spcBef>
                <a:spcPts val="459"/>
              </a:spcBef>
            </a:pPr>
            <a:r>
              <a:rPr sz="1700" dirty="0">
                <a:latin typeface="Grammarsaurus" pitchFamily="2" charset="0"/>
                <a:cs typeface="Verdana"/>
              </a:rPr>
              <a:t>already been renamed after </a:t>
            </a:r>
            <a:r>
              <a:rPr sz="1700" b="1" dirty="0">
                <a:latin typeface="Grammarsaurus" pitchFamily="2" charset="0"/>
                <a:cs typeface="Tahoma"/>
              </a:rPr>
              <a:t>Julius Caesar</a:t>
            </a:r>
            <a:r>
              <a:rPr sz="1700" dirty="0">
                <a:latin typeface="Grammarsaurus" pitchFamily="2" charset="0"/>
                <a:cs typeface="Verdana"/>
              </a:rPr>
              <a:t>.</a:t>
            </a:r>
          </a:p>
          <a:p>
            <a:pPr>
              <a:lnSpc>
                <a:spcPct val="100000"/>
              </a:lnSpc>
            </a:pPr>
            <a:endParaRPr sz="1700" dirty="0">
              <a:latin typeface="Grammarsaurus" pitchFamily="2" charset="0"/>
              <a:cs typeface="Verdana"/>
            </a:endParaRPr>
          </a:p>
          <a:p>
            <a:pPr>
              <a:lnSpc>
                <a:spcPct val="100000"/>
              </a:lnSpc>
            </a:pPr>
            <a:endParaRPr sz="1700" dirty="0">
              <a:latin typeface="Grammarsaurus" pitchFamily="2" charset="0"/>
              <a:cs typeface="Verdana"/>
            </a:endParaRPr>
          </a:p>
          <a:p>
            <a:pPr>
              <a:lnSpc>
                <a:spcPct val="100000"/>
              </a:lnSpc>
              <a:spcBef>
                <a:spcPts val="1150"/>
              </a:spcBef>
            </a:pPr>
            <a:endParaRPr dirty="0">
              <a:latin typeface="Grammarsaurus" pitchFamily="2" charset="0"/>
              <a:cs typeface="Verdana"/>
            </a:endParaRPr>
          </a:p>
          <a:p>
            <a:pPr marL="339725" algn="ctr">
              <a:lnSpc>
                <a:spcPct val="100000"/>
              </a:lnSpc>
              <a:spcBef>
                <a:spcPts val="5"/>
              </a:spcBef>
              <a:tabLst>
                <a:tab pos="3053715" algn="l"/>
                <a:tab pos="4161154" algn="l"/>
                <a:tab pos="4954905" algn="l"/>
              </a:tabLst>
            </a:pPr>
            <a:r>
              <a:rPr sz="4200" b="1" dirty="0">
                <a:solidFill>
                  <a:srgbClr val="3CA249"/>
                </a:solidFill>
                <a:latin typeface="Grammarsaurus" pitchFamily="2" charset="0"/>
                <a:cs typeface="Arial"/>
              </a:rPr>
              <a:t>August	</a:t>
            </a:r>
            <a:r>
              <a:rPr lang="en-US" sz="1600" b="1" dirty="0">
                <a:solidFill>
                  <a:srgbClr val="3CA249"/>
                </a:solidFill>
                <a:latin typeface="Grammarsaurus" pitchFamily="2" charset="0"/>
                <a:cs typeface="Arial"/>
              </a:rPr>
              <a:t>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August</a:t>
            </a:r>
            <a:r>
              <a:rPr sz="4200" b="1" dirty="0">
                <a:solidFill>
                  <a:srgbClr val="3767EC"/>
                </a:solidFill>
                <a:latin typeface="Grammarsaurus" pitchFamily="2" charset="0"/>
                <a:cs typeface="Arial"/>
              </a:rPr>
              <a:t>an</a:t>
            </a:r>
            <a:endParaRPr sz="4200" dirty="0">
              <a:latin typeface="Grammarsaurus" pitchFamily="2" charset="0"/>
              <a:cs typeface="Arial"/>
            </a:endParaRPr>
          </a:p>
          <a:p>
            <a:pPr marL="1043940" marR="689610" algn="ctr">
              <a:lnSpc>
                <a:spcPct val="115900"/>
              </a:lnSpc>
              <a:spcBef>
                <a:spcPts val="1785"/>
              </a:spcBef>
            </a:pPr>
            <a:r>
              <a:rPr sz="1400" b="1" dirty="0">
                <a:solidFill>
                  <a:srgbClr val="D1E293"/>
                </a:solidFill>
                <a:latin typeface="Grammarsaurus" pitchFamily="2" charset="0"/>
                <a:cs typeface="Tahoma"/>
              </a:rPr>
              <a:t>We can add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a:t>
            </a:r>
            <a:r>
              <a:rPr sz="1400" b="1" dirty="0">
                <a:solidFill>
                  <a:srgbClr val="FFFFFF"/>
                </a:solidFill>
                <a:latin typeface="Grammarsaurus" pitchFamily="2" charset="0"/>
                <a:cs typeface="Tahoma"/>
              </a:rPr>
              <a:t>August </a:t>
            </a:r>
            <a:r>
              <a:rPr sz="1400" b="1" dirty="0">
                <a:solidFill>
                  <a:srgbClr val="D1E293"/>
                </a:solidFill>
                <a:latin typeface="Grammarsaurus" pitchFamily="2" charset="0"/>
                <a:cs typeface="Tahoma"/>
              </a:rPr>
              <a:t>(from </a:t>
            </a:r>
            <a:r>
              <a:rPr sz="1400" b="1" dirty="0">
                <a:solidFill>
                  <a:srgbClr val="FFFFFF"/>
                </a:solidFill>
                <a:latin typeface="Grammarsaurus" pitchFamily="2" charset="0"/>
                <a:cs typeface="Tahoma"/>
              </a:rPr>
              <a:t>Augustus</a:t>
            </a:r>
            <a:r>
              <a:rPr sz="1400" b="1" dirty="0">
                <a:solidFill>
                  <a:srgbClr val="D1E293"/>
                </a:solidFill>
                <a:latin typeface="Grammarsaurus" pitchFamily="2" charset="0"/>
                <a:cs typeface="Tahoma"/>
              </a:rPr>
              <a:t>)  to form the word </a:t>
            </a:r>
            <a:r>
              <a:rPr sz="1400" b="1" dirty="0">
                <a:solidFill>
                  <a:srgbClr val="FFFFFF"/>
                </a:solidFill>
                <a:latin typeface="Grammarsaurus" pitchFamily="2" charset="0"/>
                <a:cs typeface="Tahoma"/>
              </a:rPr>
              <a:t>Augustan</a:t>
            </a:r>
            <a:r>
              <a:rPr sz="1400" b="1" dirty="0">
                <a:solidFill>
                  <a:srgbClr val="D1E293"/>
                </a:solidFill>
                <a:latin typeface="Grammarsaurus" pitchFamily="2" charset="0"/>
                <a:cs typeface="Tahoma"/>
              </a:rPr>
              <a:t>. We use the word </a:t>
            </a:r>
            <a:r>
              <a:rPr sz="1400" b="1" dirty="0">
                <a:solidFill>
                  <a:srgbClr val="FFFFFF"/>
                </a:solidFill>
                <a:latin typeface="Grammarsaurus" pitchFamily="2" charset="0"/>
                <a:cs typeface="Tahoma"/>
              </a:rPr>
              <a:t>Augustan </a:t>
            </a:r>
            <a:r>
              <a:rPr sz="1400" b="1" dirty="0">
                <a:solidFill>
                  <a:srgbClr val="D1E293"/>
                </a:solidFill>
                <a:latin typeface="Grammarsaurus" pitchFamily="2" charset="0"/>
                <a:cs typeface="Tahoma"/>
              </a:rPr>
              <a:t>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of </a:t>
            </a:r>
            <a:r>
              <a:rPr sz="1400" b="1" dirty="0">
                <a:solidFill>
                  <a:srgbClr val="FFFFFF"/>
                </a:solidFill>
                <a:latin typeface="Grammarsaurus" pitchFamily="2" charset="0"/>
                <a:cs typeface="Tahoma"/>
              </a:rPr>
              <a:t>Emperor Augustus </a:t>
            </a:r>
            <a:r>
              <a:rPr sz="1400" b="1" dirty="0">
                <a:solidFill>
                  <a:srgbClr val="D1E293"/>
                </a:solidFill>
                <a:latin typeface="Grammarsaurus" pitchFamily="2" charset="0"/>
                <a:cs typeface="Tahoma"/>
              </a:rPr>
              <a:t>(the first Roman emperor).</a:t>
            </a:r>
            <a:endParaRPr sz="1400" dirty="0">
              <a:latin typeface="Grammarsaurus" pitchFamily="2" charset="0"/>
              <a:cs typeface="Tahoma"/>
            </a:endParaRPr>
          </a:p>
        </p:txBody>
      </p:sp>
      <p:sp>
        <p:nvSpPr>
          <p:cNvPr id="28" name="object 6">
            <a:extLst>
              <a:ext uri="{FF2B5EF4-FFF2-40B4-BE49-F238E27FC236}">
                <a16:creationId xmlns:a16="http://schemas.microsoft.com/office/drawing/2014/main" id="{4D5C1311-5BE5-BD99-E4D6-4D967258982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5501559" y="524992"/>
              <a:ext cx="2146935" cy="744220"/>
            </a:xfrm>
            <a:custGeom>
              <a:avLst/>
              <a:gdLst/>
              <a:ahLst/>
              <a:cxnLst/>
              <a:rect l="l" t="t" r="r" b="b"/>
              <a:pathLst>
                <a:path w="2146934" h="744219">
                  <a:moveTo>
                    <a:pt x="2098192" y="0"/>
                  </a:move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01559" y="524992"/>
              <a:ext cx="2146935" cy="744220"/>
            </a:xfrm>
            <a:custGeom>
              <a:avLst/>
              <a:gdLst/>
              <a:ahLst/>
              <a:cxnLst/>
              <a:rect l="l" t="t" r="r" b="b"/>
              <a:pathLst>
                <a:path w="2146934" h="744219">
                  <a:moveTo>
                    <a:pt x="48272" y="743851"/>
                  </a:move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close/>
                </a:path>
              </a:pathLst>
            </a:custGeom>
            <a:ln w="68783">
              <a:solidFill>
                <a:srgbClr val="134E29"/>
              </a:solidFill>
            </a:ln>
          </p:spPr>
          <p:txBody>
            <a:bodyPr wrap="square" lIns="0" tIns="0" rIns="0" bIns="0" rtlCol="0"/>
            <a:lstStyle/>
            <a:p>
              <a:endParaRPr>
                <a:latin typeface="Grammarsaurus" pitchFamily="2" charset="0"/>
              </a:endParaRPr>
            </a:p>
          </p:txBody>
        </p:sp>
      </p:grpSp>
      <p:sp>
        <p:nvSpPr>
          <p:cNvPr id="8" name="object 8"/>
          <p:cNvSpPr txBox="1"/>
          <p:nvPr/>
        </p:nvSpPr>
        <p:spPr>
          <a:xfrm>
            <a:off x="5585072" y="610619"/>
            <a:ext cx="1991995" cy="551180"/>
          </a:xfrm>
          <a:prstGeom prst="rect">
            <a:avLst/>
          </a:prstGeom>
        </p:spPr>
        <p:txBody>
          <a:bodyPr vert="horz" wrap="square" lIns="0" tIns="635" rIns="0" bIns="0" rtlCol="0">
            <a:spAutoFit/>
          </a:bodyPr>
          <a:lstStyle/>
          <a:p>
            <a:pPr marL="9525" marR="5080" indent="1588" algn="ctr">
              <a:lnSpc>
                <a:spcPct val="106600"/>
              </a:lnSpc>
              <a:spcBef>
                <a:spcPts val="5"/>
              </a:spcBef>
            </a:pPr>
            <a:r>
              <a:rPr sz="1650" b="1" dirty="0">
                <a:solidFill>
                  <a:srgbClr val="D1E293"/>
                </a:solidFill>
                <a:latin typeface="Grammarsaurus" pitchFamily="2" charset="0"/>
                <a:cs typeface="Tahoma"/>
              </a:rPr>
              <a:t>Queen Elizabeth I 1558 - 1603</a:t>
            </a:r>
            <a:endParaRPr sz="1650" dirty="0">
              <a:latin typeface="Grammarsaurus" pitchFamily="2" charset="0"/>
              <a:cs typeface="Tahoma"/>
            </a:endParaRPr>
          </a:p>
        </p:txBody>
      </p:sp>
      <p:grpSp>
        <p:nvGrpSpPr>
          <p:cNvPr id="9" name="object 9"/>
          <p:cNvGrpSpPr/>
          <p:nvPr/>
        </p:nvGrpSpPr>
        <p:grpSpPr>
          <a:xfrm>
            <a:off x="1357220" y="220661"/>
            <a:ext cx="10584815" cy="6145530"/>
            <a:chOff x="1357220" y="220661"/>
            <a:chExt cx="10584815" cy="6145530"/>
          </a:xfrm>
        </p:grpSpPr>
        <p:pic>
          <p:nvPicPr>
            <p:cNvPr id="10" name="object 10"/>
            <p:cNvPicPr/>
            <p:nvPr/>
          </p:nvPicPr>
          <p:blipFill>
            <a:blip r:embed="rId3" cstate="print"/>
            <a:stretch>
              <a:fillRect/>
            </a:stretch>
          </p:blipFill>
          <p:spPr>
            <a:xfrm>
              <a:off x="4541470" y="498365"/>
              <a:ext cx="797852" cy="797445"/>
            </a:xfrm>
            <a:prstGeom prst="rect">
              <a:avLst/>
            </a:prstGeom>
          </p:spPr>
        </p:pic>
        <p:sp>
          <p:nvSpPr>
            <p:cNvPr id="11" name="object 11"/>
            <p:cNvSpPr/>
            <p:nvPr/>
          </p:nvSpPr>
          <p:spPr>
            <a:xfrm>
              <a:off x="4704490" y="4476887"/>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4" cstate="print"/>
            <a:stretch>
              <a:fillRect/>
            </a:stretch>
          </p:blipFill>
          <p:spPr>
            <a:xfrm>
              <a:off x="4789666" y="4562049"/>
              <a:ext cx="175577" cy="175577"/>
            </a:xfrm>
            <a:prstGeom prst="rect">
              <a:avLst/>
            </a:prstGeom>
          </p:spPr>
        </p:pic>
        <p:pic>
          <p:nvPicPr>
            <p:cNvPr id="13" name="object 13"/>
            <p:cNvPicPr/>
            <p:nvPr/>
          </p:nvPicPr>
          <p:blipFill>
            <a:blip r:embed="rId5" cstate="print"/>
            <a:stretch>
              <a:fillRect/>
            </a:stretch>
          </p:blipFill>
          <p:spPr>
            <a:xfrm>
              <a:off x="5262758" y="3470838"/>
              <a:ext cx="740023" cy="836403"/>
            </a:xfrm>
            <a:prstGeom prst="rect">
              <a:avLst/>
            </a:prstGeom>
          </p:spPr>
        </p:pic>
        <p:sp>
          <p:nvSpPr>
            <p:cNvPr id="14" name="object 14"/>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11773128" y="347120"/>
              <a:ext cx="168325" cy="147380"/>
            </a:xfrm>
            <a:prstGeom prst="rect">
              <a:avLst/>
            </a:prstGeom>
          </p:spPr>
        </p:pic>
        <p:pic>
          <p:nvPicPr>
            <p:cNvPr id="16" name="object 16"/>
            <p:cNvPicPr/>
            <p:nvPr/>
          </p:nvPicPr>
          <p:blipFill>
            <a:blip r:embed="rId7" cstate="print"/>
            <a:stretch>
              <a:fillRect/>
            </a:stretch>
          </p:blipFill>
          <p:spPr>
            <a:xfrm>
              <a:off x="11773128" y="705582"/>
              <a:ext cx="168325" cy="147380"/>
            </a:xfrm>
            <a:prstGeom prst="rect">
              <a:avLst/>
            </a:prstGeom>
          </p:spPr>
        </p:pic>
        <p:sp>
          <p:nvSpPr>
            <p:cNvPr id="17" name="object 17"/>
            <p:cNvSpPr/>
            <p:nvPr/>
          </p:nvSpPr>
          <p:spPr>
            <a:xfrm>
              <a:off x="11772946"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18" name="object 18"/>
            <p:cNvSpPr/>
            <p:nvPr/>
          </p:nvSpPr>
          <p:spPr>
            <a:xfrm>
              <a:off x="1357220" y="5077074"/>
              <a:ext cx="9478010" cy="934719"/>
            </a:xfrm>
            <a:custGeom>
              <a:avLst/>
              <a:gdLst/>
              <a:ahLst/>
              <a:cxnLst/>
              <a:rect l="l" t="t" r="r" b="b"/>
              <a:pathLst>
                <a:path w="9478010" h="934720">
                  <a:moveTo>
                    <a:pt x="9400892" y="895350"/>
                  </a:moveTo>
                  <a:lnTo>
                    <a:pt x="6194694" y="895350"/>
                  </a:lnTo>
                  <a:lnTo>
                    <a:pt x="6245522" y="896620"/>
                  </a:lnTo>
                  <a:lnTo>
                    <a:pt x="6347097" y="896620"/>
                  </a:lnTo>
                  <a:lnTo>
                    <a:pt x="6397839" y="897890"/>
                  </a:lnTo>
                  <a:lnTo>
                    <a:pt x="6448545" y="897890"/>
                  </a:lnTo>
                  <a:lnTo>
                    <a:pt x="6499213" y="899160"/>
                  </a:lnTo>
                  <a:lnTo>
                    <a:pt x="6549839" y="899160"/>
                  </a:lnTo>
                  <a:lnTo>
                    <a:pt x="6852567" y="906780"/>
                  </a:lnTo>
                  <a:lnTo>
                    <a:pt x="6902821" y="909320"/>
                  </a:lnTo>
                  <a:lnTo>
                    <a:pt x="7003131" y="911860"/>
                  </a:lnTo>
                  <a:lnTo>
                    <a:pt x="7103154" y="916940"/>
                  </a:lnTo>
                  <a:lnTo>
                    <a:pt x="8469200" y="916940"/>
                  </a:lnTo>
                  <a:lnTo>
                    <a:pt x="8518618" y="918210"/>
                  </a:lnTo>
                  <a:lnTo>
                    <a:pt x="8568037" y="918210"/>
                  </a:lnTo>
                  <a:lnTo>
                    <a:pt x="8617468" y="919480"/>
                  </a:lnTo>
                  <a:lnTo>
                    <a:pt x="8666917" y="922020"/>
                  </a:lnTo>
                  <a:lnTo>
                    <a:pt x="8765911" y="924560"/>
                  </a:lnTo>
                  <a:lnTo>
                    <a:pt x="8815473" y="927100"/>
                  </a:lnTo>
                  <a:lnTo>
                    <a:pt x="8914772" y="929640"/>
                  </a:lnTo>
                  <a:lnTo>
                    <a:pt x="8964527" y="932180"/>
                  </a:lnTo>
                  <a:lnTo>
                    <a:pt x="9014363" y="933450"/>
                  </a:lnTo>
                  <a:lnTo>
                    <a:pt x="9064291" y="933450"/>
                  </a:lnTo>
                  <a:lnTo>
                    <a:pt x="9114318" y="934720"/>
                  </a:lnTo>
                  <a:lnTo>
                    <a:pt x="9262905" y="934720"/>
                  </a:lnTo>
                  <a:lnTo>
                    <a:pt x="9307900" y="929640"/>
                  </a:lnTo>
                  <a:lnTo>
                    <a:pt x="9348627" y="923290"/>
                  </a:lnTo>
                  <a:lnTo>
                    <a:pt x="9384024" y="915670"/>
                  </a:lnTo>
                  <a:lnTo>
                    <a:pt x="9395821" y="907838"/>
                  </a:lnTo>
                  <a:lnTo>
                    <a:pt x="9396109" y="905510"/>
                  </a:lnTo>
                  <a:lnTo>
                    <a:pt x="9400892" y="895350"/>
                  </a:lnTo>
                  <a:close/>
                </a:path>
                <a:path w="9478010" h="934720">
                  <a:moveTo>
                    <a:pt x="9445729" y="880110"/>
                  </a:moveTo>
                  <a:lnTo>
                    <a:pt x="9436406" y="882650"/>
                  </a:lnTo>
                  <a:lnTo>
                    <a:pt x="9416547" y="894080"/>
                  </a:lnTo>
                  <a:lnTo>
                    <a:pt x="9395821" y="907838"/>
                  </a:lnTo>
                  <a:lnTo>
                    <a:pt x="9394542" y="918210"/>
                  </a:lnTo>
                  <a:lnTo>
                    <a:pt x="9399447" y="920750"/>
                  </a:lnTo>
                  <a:lnTo>
                    <a:pt x="9431734" y="900430"/>
                  </a:lnTo>
                  <a:lnTo>
                    <a:pt x="9446640" y="883920"/>
                  </a:lnTo>
                  <a:lnTo>
                    <a:pt x="9445729" y="880110"/>
                  </a:lnTo>
                  <a:close/>
                </a:path>
                <a:path w="9478010" h="934720">
                  <a:moveTo>
                    <a:pt x="1107545" y="1270"/>
                  </a:moveTo>
                  <a:lnTo>
                    <a:pt x="797370" y="1270"/>
                  </a:lnTo>
                  <a:lnTo>
                    <a:pt x="646519" y="5080"/>
                  </a:lnTo>
                  <a:lnTo>
                    <a:pt x="499319" y="12700"/>
                  </a:lnTo>
                  <a:lnTo>
                    <a:pt x="403522" y="20320"/>
                  </a:lnTo>
                  <a:lnTo>
                    <a:pt x="263787" y="35560"/>
                  </a:lnTo>
                  <a:lnTo>
                    <a:pt x="140131" y="55880"/>
                  </a:lnTo>
                  <a:lnTo>
                    <a:pt x="81229" y="73660"/>
                  </a:lnTo>
                  <a:lnTo>
                    <a:pt x="39767" y="92710"/>
                  </a:lnTo>
                  <a:lnTo>
                    <a:pt x="6147" y="125730"/>
                  </a:lnTo>
                  <a:lnTo>
                    <a:pt x="0" y="151130"/>
                  </a:lnTo>
                  <a:lnTo>
                    <a:pt x="1086" y="163830"/>
                  </a:lnTo>
                  <a:lnTo>
                    <a:pt x="8636" y="186690"/>
                  </a:lnTo>
                  <a:lnTo>
                    <a:pt x="16381" y="223520"/>
                  </a:lnTo>
                  <a:lnTo>
                    <a:pt x="24299" y="270510"/>
                  </a:lnTo>
                  <a:lnTo>
                    <a:pt x="32366" y="326390"/>
                  </a:lnTo>
                  <a:lnTo>
                    <a:pt x="40560" y="386080"/>
                  </a:lnTo>
                  <a:lnTo>
                    <a:pt x="48858" y="448310"/>
                  </a:lnTo>
                  <a:lnTo>
                    <a:pt x="57239" y="510540"/>
                  </a:lnTo>
                  <a:lnTo>
                    <a:pt x="65678" y="571500"/>
                  </a:lnTo>
                  <a:lnTo>
                    <a:pt x="74154" y="626110"/>
                  </a:lnTo>
                  <a:lnTo>
                    <a:pt x="82644" y="673100"/>
                  </a:lnTo>
                  <a:lnTo>
                    <a:pt x="99574" y="732790"/>
                  </a:lnTo>
                  <a:lnTo>
                    <a:pt x="124685" y="764540"/>
                  </a:lnTo>
                  <a:lnTo>
                    <a:pt x="130448" y="778510"/>
                  </a:lnTo>
                  <a:lnTo>
                    <a:pt x="159033" y="826770"/>
                  </a:lnTo>
                  <a:lnTo>
                    <a:pt x="194775" y="853440"/>
                  </a:lnTo>
                  <a:lnTo>
                    <a:pt x="245615" y="873760"/>
                  </a:lnTo>
                  <a:lnTo>
                    <a:pt x="313052" y="890270"/>
                  </a:lnTo>
                  <a:lnTo>
                    <a:pt x="353463" y="896620"/>
                  </a:lnTo>
                  <a:lnTo>
                    <a:pt x="398586" y="901700"/>
                  </a:lnTo>
                  <a:lnTo>
                    <a:pt x="448608" y="906780"/>
                  </a:lnTo>
                  <a:lnTo>
                    <a:pt x="503716" y="910590"/>
                  </a:lnTo>
                  <a:lnTo>
                    <a:pt x="629943" y="915670"/>
                  </a:lnTo>
                  <a:lnTo>
                    <a:pt x="778764" y="918210"/>
                  </a:lnTo>
                  <a:lnTo>
                    <a:pt x="951680" y="918210"/>
                  </a:lnTo>
                  <a:lnTo>
                    <a:pt x="1047642" y="916940"/>
                  </a:lnTo>
                  <a:lnTo>
                    <a:pt x="1721034" y="916940"/>
                  </a:lnTo>
                  <a:lnTo>
                    <a:pt x="1972507" y="910590"/>
                  </a:lnTo>
                  <a:lnTo>
                    <a:pt x="2022676" y="910590"/>
                  </a:lnTo>
                  <a:lnTo>
                    <a:pt x="2122914" y="908050"/>
                  </a:lnTo>
                  <a:lnTo>
                    <a:pt x="2172988" y="908050"/>
                  </a:lnTo>
                  <a:lnTo>
                    <a:pt x="2223036" y="906780"/>
                  </a:lnTo>
                  <a:lnTo>
                    <a:pt x="2273061" y="906780"/>
                  </a:lnTo>
                  <a:lnTo>
                    <a:pt x="2323065" y="905510"/>
                  </a:lnTo>
                  <a:lnTo>
                    <a:pt x="2472989" y="905510"/>
                  </a:lnTo>
                  <a:lnTo>
                    <a:pt x="2522942" y="904240"/>
                  </a:lnTo>
                  <a:lnTo>
                    <a:pt x="5482132" y="904240"/>
                  </a:lnTo>
                  <a:lnTo>
                    <a:pt x="5685647" y="899160"/>
                  </a:lnTo>
                  <a:lnTo>
                    <a:pt x="5736568" y="899160"/>
                  </a:lnTo>
                  <a:lnTo>
                    <a:pt x="5787495" y="897890"/>
                  </a:lnTo>
                  <a:lnTo>
                    <a:pt x="5838422" y="897890"/>
                  </a:lnTo>
                  <a:lnTo>
                    <a:pt x="5889347" y="896620"/>
                  </a:lnTo>
                  <a:lnTo>
                    <a:pt x="5991181" y="896620"/>
                  </a:lnTo>
                  <a:lnTo>
                    <a:pt x="6042083" y="895350"/>
                  </a:lnTo>
                  <a:lnTo>
                    <a:pt x="9400892" y="895350"/>
                  </a:lnTo>
                  <a:lnTo>
                    <a:pt x="9406274" y="883920"/>
                  </a:lnTo>
                  <a:lnTo>
                    <a:pt x="9410181" y="869950"/>
                  </a:lnTo>
                  <a:lnTo>
                    <a:pt x="9414345" y="855980"/>
                  </a:lnTo>
                  <a:lnTo>
                    <a:pt x="9418718" y="843280"/>
                  </a:lnTo>
                  <a:lnTo>
                    <a:pt x="9423254" y="829310"/>
                  </a:lnTo>
                  <a:lnTo>
                    <a:pt x="9433919" y="798830"/>
                  </a:lnTo>
                  <a:lnTo>
                    <a:pt x="9454583" y="740410"/>
                  </a:lnTo>
                  <a:lnTo>
                    <a:pt x="9468783" y="685800"/>
                  </a:lnTo>
                  <a:lnTo>
                    <a:pt x="9475978" y="605790"/>
                  </a:lnTo>
                  <a:lnTo>
                    <a:pt x="9477443" y="556260"/>
                  </a:lnTo>
                  <a:lnTo>
                    <a:pt x="9477251" y="510540"/>
                  </a:lnTo>
                  <a:lnTo>
                    <a:pt x="9477214" y="501650"/>
                  </a:lnTo>
                  <a:lnTo>
                    <a:pt x="9475087" y="443230"/>
                  </a:lnTo>
                  <a:lnTo>
                    <a:pt x="9470950" y="386080"/>
                  </a:lnTo>
                  <a:lnTo>
                    <a:pt x="9464323" y="325120"/>
                  </a:lnTo>
                  <a:lnTo>
                    <a:pt x="9455277" y="266700"/>
                  </a:lnTo>
                  <a:lnTo>
                    <a:pt x="9443516" y="213360"/>
                  </a:lnTo>
                  <a:lnTo>
                    <a:pt x="9428836" y="163830"/>
                  </a:lnTo>
                  <a:lnTo>
                    <a:pt x="9411033" y="120650"/>
                  </a:lnTo>
                  <a:lnTo>
                    <a:pt x="9389902" y="85090"/>
                  </a:lnTo>
                  <a:lnTo>
                    <a:pt x="9338339" y="45720"/>
                  </a:lnTo>
                  <a:lnTo>
                    <a:pt x="9266786" y="24130"/>
                  </a:lnTo>
                  <a:lnTo>
                    <a:pt x="9223488" y="17780"/>
                  </a:lnTo>
                  <a:lnTo>
                    <a:pt x="9187929" y="13970"/>
                  </a:lnTo>
                  <a:lnTo>
                    <a:pt x="8675940" y="13970"/>
                  </a:lnTo>
                  <a:lnTo>
                    <a:pt x="8624614" y="12700"/>
                  </a:lnTo>
                  <a:lnTo>
                    <a:pt x="1691214" y="12700"/>
                  </a:lnTo>
                  <a:lnTo>
                    <a:pt x="1584681" y="10160"/>
                  </a:lnTo>
                  <a:lnTo>
                    <a:pt x="1531391" y="10160"/>
                  </a:lnTo>
                  <a:lnTo>
                    <a:pt x="1265627" y="3810"/>
                  </a:lnTo>
                  <a:lnTo>
                    <a:pt x="1212772" y="3810"/>
                  </a:lnTo>
                  <a:lnTo>
                    <a:pt x="1107545" y="1270"/>
                  </a:lnTo>
                  <a:close/>
                </a:path>
                <a:path w="9478010" h="934720">
                  <a:moveTo>
                    <a:pt x="5482132" y="904240"/>
                  </a:moveTo>
                  <a:lnTo>
                    <a:pt x="2772690" y="904240"/>
                  </a:lnTo>
                  <a:lnTo>
                    <a:pt x="2822656" y="905510"/>
                  </a:lnTo>
                  <a:lnTo>
                    <a:pt x="2972640" y="905510"/>
                  </a:lnTo>
                  <a:lnTo>
                    <a:pt x="3022673" y="906780"/>
                  </a:lnTo>
                  <a:lnTo>
                    <a:pt x="3072730" y="906780"/>
                  </a:lnTo>
                  <a:lnTo>
                    <a:pt x="3122814" y="908050"/>
                  </a:lnTo>
                  <a:lnTo>
                    <a:pt x="3172927" y="908050"/>
                  </a:lnTo>
                  <a:lnTo>
                    <a:pt x="3223074" y="909320"/>
                  </a:lnTo>
                  <a:lnTo>
                    <a:pt x="3273257" y="909320"/>
                  </a:lnTo>
                  <a:lnTo>
                    <a:pt x="3524812" y="915670"/>
                  </a:lnTo>
                  <a:lnTo>
                    <a:pt x="3575272" y="915670"/>
                  </a:lnTo>
                  <a:lnTo>
                    <a:pt x="3622728" y="916940"/>
                  </a:lnTo>
                  <a:lnTo>
                    <a:pt x="5126653" y="916940"/>
                  </a:lnTo>
                  <a:lnTo>
                    <a:pt x="5177329" y="914400"/>
                  </a:lnTo>
                  <a:lnTo>
                    <a:pt x="5228041" y="913130"/>
                  </a:lnTo>
                  <a:lnTo>
                    <a:pt x="5278789" y="910590"/>
                  </a:lnTo>
                  <a:lnTo>
                    <a:pt x="5329567" y="909320"/>
                  </a:lnTo>
                  <a:lnTo>
                    <a:pt x="5380375" y="906780"/>
                  </a:lnTo>
                  <a:lnTo>
                    <a:pt x="5482132" y="904240"/>
                  </a:lnTo>
                  <a:close/>
                </a:path>
                <a:path w="9478010" h="934720">
                  <a:moveTo>
                    <a:pt x="9071622" y="7620"/>
                  </a:moveTo>
                  <a:lnTo>
                    <a:pt x="9015932" y="7620"/>
                  </a:lnTo>
                  <a:lnTo>
                    <a:pt x="8958836" y="8890"/>
                  </a:lnTo>
                  <a:lnTo>
                    <a:pt x="8901010" y="8890"/>
                  </a:lnTo>
                  <a:lnTo>
                    <a:pt x="8843131" y="11430"/>
                  </a:lnTo>
                  <a:lnTo>
                    <a:pt x="8785875" y="12700"/>
                  </a:lnTo>
                  <a:lnTo>
                    <a:pt x="8729919" y="12700"/>
                  </a:lnTo>
                  <a:lnTo>
                    <a:pt x="8675940" y="13970"/>
                  </a:lnTo>
                  <a:lnTo>
                    <a:pt x="9187929" y="13970"/>
                  </a:lnTo>
                  <a:lnTo>
                    <a:pt x="9176077" y="12700"/>
                  </a:lnTo>
                  <a:lnTo>
                    <a:pt x="9125229" y="8890"/>
                  </a:lnTo>
                  <a:lnTo>
                    <a:pt x="9071622" y="7620"/>
                  </a:lnTo>
                  <a:close/>
                </a:path>
                <a:path w="9478010" h="934720">
                  <a:moveTo>
                    <a:pt x="6823960" y="7620"/>
                  </a:moveTo>
                  <a:lnTo>
                    <a:pt x="5242740" y="7620"/>
                  </a:lnTo>
                  <a:lnTo>
                    <a:pt x="5041792" y="12700"/>
                  </a:lnTo>
                  <a:lnTo>
                    <a:pt x="7079182" y="12700"/>
                  </a:lnTo>
                  <a:lnTo>
                    <a:pt x="6977194" y="10160"/>
                  </a:lnTo>
                  <a:lnTo>
                    <a:pt x="6926147" y="10160"/>
                  </a:lnTo>
                  <a:lnTo>
                    <a:pt x="6823960" y="7620"/>
                  </a:lnTo>
                  <a:close/>
                </a:path>
                <a:path w="9478010" h="934720">
                  <a:moveTo>
                    <a:pt x="6619310" y="5080"/>
                  </a:moveTo>
                  <a:lnTo>
                    <a:pt x="5394221" y="5080"/>
                  </a:lnTo>
                  <a:lnTo>
                    <a:pt x="5293165" y="7620"/>
                  </a:lnTo>
                  <a:lnTo>
                    <a:pt x="6772828" y="7620"/>
                  </a:lnTo>
                  <a:lnTo>
                    <a:pt x="6721673" y="6350"/>
                  </a:lnTo>
                  <a:lnTo>
                    <a:pt x="6670499" y="6350"/>
                  </a:lnTo>
                  <a:lnTo>
                    <a:pt x="6619310" y="5080"/>
                  </a:lnTo>
                  <a:close/>
                </a:path>
                <a:path w="9478010" h="934720">
                  <a:moveTo>
                    <a:pt x="6465679" y="3810"/>
                  </a:moveTo>
                  <a:lnTo>
                    <a:pt x="5495528" y="3810"/>
                  </a:lnTo>
                  <a:lnTo>
                    <a:pt x="5444844" y="5080"/>
                  </a:lnTo>
                  <a:lnTo>
                    <a:pt x="6516897" y="5080"/>
                  </a:lnTo>
                  <a:lnTo>
                    <a:pt x="6465679" y="3810"/>
                  </a:lnTo>
                  <a:close/>
                </a:path>
                <a:path w="9478010" h="934720">
                  <a:moveTo>
                    <a:pt x="6363238" y="2540"/>
                  </a:moveTo>
                  <a:lnTo>
                    <a:pt x="5647905" y="2540"/>
                  </a:lnTo>
                  <a:lnTo>
                    <a:pt x="5597061" y="3810"/>
                  </a:lnTo>
                  <a:lnTo>
                    <a:pt x="6414458" y="3810"/>
                  </a:lnTo>
                  <a:lnTo>
                    <a:pt x="6363238" y="2540"/>
                  </a:lnTo>
                  <a:close/>
                </a:path>
                <a:path w="9478010" h="934720">
                  <a:moveTo>
                    <a:pt x="6107243" y="1270"/>
                  </a:moveTo>
                  <a:lnTo>
                    <a:pt x="5851720" y="1270"/>
                  </a:lnTo>
                  <a:lnTo>
                    <a:pt x="5800706" y="2540"/>
                  </a:lnTo>
                  <a:lnTo>
                    <a:pt x="6158417" y="2540"/>
                  </a:lnTo>
                  <a:lnTo>
                    <a:pt x="6107243" y="1270"/>
                  </a:lnTo>
                  <a:close/>
                </a:path>
                <a:path w="9478010" h="934720">
                  <a:moveTo>
                    <a:pt x="1003112" y="0"/>
                  </a:moveTo>
                  <a:lnTo>
                    <a:pt x="899659" y="0"/>
                  </a:lnTo>
                  <a:lnTo>
                    <a:pt x="848358" y="1270"/>
                  </a:lnTo>
                  <a:lnTo>
                    <a:pt x="1055217" y="1270"/>
                  </a:lnTo>
                  <a:lnTo>
                    <a:pt x="1003112" y="0"/>
                  </a:lnTo>
                  <a:close/>
                </a:path>
              </a:pathLst>
            </a:custGeom>
            <a:solidFill>
              <a:srgbClr val="134E29"/>
            </a:solidFill>
          </p:spPr>
          <p:txBody>
            <a:bodyPr wrap="square" lIns="0" tIns="0" rIns="0" bIns="0" rtlCol="0"/>
            <a:lstStyle/>
            <a:p>
              <a:endParaRPr>
                <a:latin typeface="Grammarsaurus" pitchFamily="2" charset="0"/>
              </a:endParaRPr>
            </a:p>
          </p:txBody>
        </p:sp>
        <p:sp>
          <p:nvSpPr>
            <p:cNvPr id="19" name="object 19"/>
            <p:cNvSpPr/>
            <p:nvPr/>
          </p:nvSpPr>
          <p:spPr>
            <a:xfrm>
              <a:off x="5393296" y="5845009"/>
              <a:ext cx="1431290" cy="375285"/>
            </a:xfrm>
            <a:custGeom>
              <a:avLst/>
              <a:gdLst/>
              <a:ahLst/>
              <a:cxnLst/>
              <a:rect l="l" t="t" r="r" b="b"/>
              <a:pathLst>
                <a:path w="1431290" h="375285">
                  <a:moveTo>
                    <a:pt x="262826" y="4318"/>
                  </a:moveTo>
                  <a:lnTo>
                    <a:pt x="233006" y="9944"/>
                  </a:lnTo>
                  <a:lnTo>
                    <a:pt x="234772" y="21120"/>
                  </a:lnTo>
                  <a:lnTo>
                    <a:pt x="233375" y="32778"/>
                  </a:lnTo>
                  <a:lnTo>
                    <a:pt x="201383" y="76644"/>
                  </a:lnTo>
                  <a:lnTo>
                    <a:pt x="147154" y="110642"/>
                  </a:lnTo>
                  <a:lnTo>
                    <a:pt x="122745" y="130492"/>
                  </a:lnTo>
                  <a:lnTo>
                    <a:pt x="94335" y="168668"/>
                  </a:lnTo>
                  <a:lnTo>
                    <a:pt x="76568" y="225221"/>
                  </a:lnTo>
                  <a:lnTo>
                    <a:pt x="75425" y="268490"/>
                  </a:lnTo>
                  <a:lnTo>
                    <a:pt x="72771" y="311035"/>
                  </a:lnTo>
                  <a:lnTo>
                    <a:pt x="56997" y="351510"/>
                  </a:lnTo>
                  <a:lnTo>
                    <a:pt x="46558" y="362331"/>
                  </a:lnTo>
                  <a:lnTo>
                    <a:pt x="32715" y="370522"/>
                  </a:lnTo>
                  <a:lnTo>
                    <a:pt x="16764" y="374357"/>
                  </a:lnTo>
                  <a:lnTo>
                    <a:pt x="0" y="372071"/>
                  </a:lnTo>
                  <a:lnTo>
                    <a:pt x="16827" y="375170"/>
                  </a:lnTo>
                  <a:lnTo>
                    <a:pt x="60185" y="353275"/>
                  </a:lnTo>
                  <a:lnTo>
                    <a:pt x="79273" y="312686"/>
                  </a:lnTo>
                  <a:lnTo>
                    <a:pt x="85420" y="255676"/>
                  </a:lnTo>
                  <a:lnTo>
                    <a:pt x="92481" y="214147"/>
                  </a:lnTo>
                  <a:lnTo>
                    <a:pt x="108064" y="175387"/>
                  </a:lnTo>
                  <a:lnTo>
                    <a:pt x="137033" y="141071"/>
                  </a:lnTo>
                  <a:lnTo>
                    <a:pt x="170484" y="119126"/>
                  </a:lnTo>
                  <a:lnTo>
                    <a:pt x="206756" y="98018"/>
                  </a:lnTo>
                  <a:lnTo>
                    <a:pt x="238887" y="74218"/>
                  </a:lnTo>
                  <a:lnTo>
                    <a:pt x="259892" y="44157"/>
                  </a:lnTo>
                  <a:lnTo>
                    <a:pt x="262826" y="4318"/>
                  </a:lnTo>
                  <a:close/>
                </a:path>
                <a:path w="1431290" h="375285">
                  <a:moveTo>
                    <a:pt x="356908" y="0"/>
                  </a:moveTo>
                  <a:lnTo>
                    <a:pt x="326351" y="1028"/>
                  </a:lnTo>
                  <a:lnTo>
                    <a:pt x="323215" y="37833"/>
                  </a:lnTo>
                  <a:lnTo>
                    <a:pt x="309968" y="74510"/>
                  </a:lnTo>
                  <a:lnTo>
                    <a:pt x="290487" y="111074"/>
                  </a:lnTo>
                  <a:lnTo>
                    <a:pt x="268655" y="147510"/>
                  </a:lnTo>
                  <a:lnTo>
                    <a:pt x="248348" y="183845"/>
                  </a:lnTo>
                  <a:lnTo>
                    <a:pt x="233451" y="220078"/>
                  </a:lnTo>
                  <a:lnTo>
                    <a:pt x="227825" y="256209"/>
                  </a:lnTo>
                  <a:lnTo>
                    <a:pt x="235369" y="292252"/>
                  </a:lnTo>
                  <a:lnTo>
                    <a:pt x="259956" y="328206"/>
                  </a:lnTo>
                  <a:lnTo>
                    <a:pt x="240182" y="293712"/>
                  </a:lnTo>
                  <a:lnTo>
                    <a:pt x="234746" y="260350"/>
                  </a:lnTo>
                  <a:lnTo>
                    <a:pt x="240741" y="227838"/>
                  </a:lnTo>
                  <a:lnTo>
                    <a:pt x="255231" y="195884"/>
                  </a:lnTo>
                  <a:lnTo>
                    <a:pt x="275297" y="164211"/>
                  </a:lnTo>
                  <a:lnTo>
                    <a:pt x="298005" y="132537"/>
                  </a:lnTo>
                  <a:lnTo>
                    <a:pt x="320459" y="100558"/>
                  </a:lnTo>
                  <a:lnTo>
                    <a:pt x="339699" y="67995"/>
                  </a:lnTo>
                  <a:lnTo>
                    <a:pt x="352831" y="34582"/>
                  </a:lnTo>
                  <a:lnTo>
                    <a:pt x="356908" y="0"/>
                  </a:lnTo>
                  <a:close/>
                </a:path>
                <a:path w="1431290" h="375285">
                  <a:moveTo>
                    <a:pt x="586524" y="87096"/>
                  </a:moveTo>
                  <a:lnTo>
                    <a:pt x="555942" y="87414"/>
                  </a:lnTo>
                  <a:lnTo>
                    <a:pt x="558076" y="108966"/>
                  </a:lnTo>
                  <a:lnTo>
                    <a:pt x="555282" y="128130"/>
                  </a:lnTo>
                  <a:lnTo>
                    <a:pt x="548030" y="146646"/>
                  </a:lnTo>
                  <a:lnTo>
                    <a:pt x="536727" y="166204"/>
                  </a:lnTo>
                  <a:lnTo>
                    <a:pt x="527837" y="187401"/>
                  </a:lnTo>
                  <a:lnTo>
                    <a:pt x="524827" y="209816"/>
                  </a:lnTo>
                  <a:lnTo>
                    <a:pt x="527977" y="232105"/>
                  </a:lnTo>
                  <a:lnTo>
                    <a:pt x="537578" y="252958"/>
                  </a:lnTo>
                  <a:lnTo>
                    <a:pt x="530923" y="219760"/>
                  </a:lnTo>
                  <a:lnTo>
                    <a:pt x="540042" y="190030"/>
                  </a:lnTo>
                  <a:lnTo>
                    <a:pt x="558076" y="161836"/>
                  </a:lnTo>
                  <a:lnTo>
                    <a:pt x="578142" y="133248"/>
                  </a:lnTo>
                  <a:lnTo>
                    <a:pt x="582244" y="121335"/>
                  </a:lnTo>
                  <a:lnTo>
                    <a:pt x="584517" y="109550"/>
                  </a:lnTo>
                  <a:lnTo>
                    <a:pt x="585698" y="98082"/>
                  </a:lnTo>
                  <a:lnTo>
                    <a:pt x="586524" y="87096"/>
                  </a:lnTo>
                  <a:close/>
                </a:path>
                <a:path w="1431290" h="375285">
                  <a:moveTo>
                    <a:pt x="1122133" y="198945"/>
                  </a:moveTo>
                  <a:lnTo>
                    <a:pt x="1119111" y="176542"/>
                  </a:lnTo>
                  <a:lnTo>
                    <a:pt x="1110221" y="155333"/>
                  </a:lnTo>
                  <a:lnTo>
                    <a:pt x="1098918" y="135775"/>
                  </a:lnTo>
                  <a:lnTo>
                    <a:pt x="1091666" y="117271"/>
                  </a:lnTo>
                  <a:lnTo>
                    <a:pt x="1088872" y="98107"/>
                  </a:lnTo>
                  <a:lnTo>
                    <a:pt x="1091006" y="76542"/>
                  </a:lnTo>
                  <a:lnTo>
                    <a:pt x="1060424" y="76225"/>
                  </a:lnTo>
                  <a:lnTo>
                    <a:pt x="1068806" y="122377"/>
                  </a:lnTo>
                  <a:lnTo>
                    <a:pt x="1088885" y="150990"/>
                  </a:lnTo>
                  <a:lnTo>
                    <a:pt x="1106906" y="179158"/>
                  </a:lnTo>
                  <a:lnTo>
                    <a:pt x="1116025" y="208876"/>
                  </a:lnTo>
                  <a:lnTo>
                    <a:pt x="1109383" y="242087"/>
                  </a:lnTo>
                  <a:lnTo>
                    <a:pt x="1118984" y="221246"/>
                  </a:lnTo>
                  <a:lnTo>
                    <a:pt x="1122133" y="198945"/>
                  </a:lnTo>
                  <a:close/>
                </a:path>
                <a:path w="1431290" h="375285">
                  <a:moveTo>
                    <a:pt x="1431036" y="255714"/>
                  </a:moveTo>
                  <a:lnTo>
                    <a:pt x="1423492" y="212890"/>
                  </a:lnTo>
                  <a:lnTo>
                    <a:pt x="1401584" y="176542"/>
                  </a:lnTo>
                  <a:lnTo>
                    <a:pt x="1377238" y="142621"/>
                  </a:lnTo>
                  <a:lnTo>
                    <a:pt x="1365732" y="107975"/>
                  </a:lnTo>
                  <a:lnTo>
                    <a:pt x="1382395" y="69443"/>
                  </a:lnTo>
                  <a:lnTo>
                    <a:pt x="1355775" y="56883"/>
                  </a:lnTo>
                  <a:lnTo>
                    <a:pt x="1349895" y="67360"/>
                  </a:lnTo>
                  <a:lnTo>
                    <a:pt x="1345069" y="78359"/>
                  </a:lnTo>
                  <a:lnTo>
                    <a:pt x="1341577" y="89827"/>
                  </a:lnTo>
                  <a:lnTo>
                    <a:pt x="1339735" y="101752"/>
                  </a:lnTo>
                  <a:lnTo>
                    <a:pt x="1345984" y="134467"/>
                  </a:lnTo>
                  <a:lnTo>
                    <a:pt x="1366189" y="163068"/>
                  </a:lnTo>
                  <a:lnTo>
                    <a:pt x="1390523" y="189865"/>
                  </a:lnTo>
                  <a:lnTo>
                    <a:pt x="1409153" y="217182"/>
                  </a:lnTo>
                  <a:lnTo>
                    <a:pt x="1419631" y="256997"/>
                  </a:lnTo>
                  <a:lnTo>
                    <a:pt x="1413662" y="297586"/>
                  </a:lnTo>
                  <a:lnTo>
                    <a:pt x="1392059" y="334149"/>
                  </a:lnTo>
                  <a:lnTo>
                    <a:pt x="1355636" y="361886"/>
                  </a:lnTo>
                  <a:lnTo>
                    <a:pt x="1395882" y="335241"/>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8" cstate="print"/>
            <a:stretch>
              <a:fillRect/>
            </a:stretch>
          </p:blipFill>
          <p:spPr>
            <a:xfrm>
              <a:off x="5478113" y="6040152"/>
              <a:ext cx="96229" cy="160134"/>
            </a:xfrm>
            <a:prstGeom prst="rect">
              <a:avLst/>
            </a:prstGeom>
          </p:spPr>
        </p:pic>
        <p:sp>
          <p:nvSpPr>
            <p:cNvPr id="21" name="object 21"/>
            <p:cNvSpPr/>
            <p:nvPr/>
          </p:nvSpPr>
          <p:spPr>
            <a:xfrm>
              <a:off x="5367617" y="5925692"/>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86"/>
                  </a:lnTo>
                  <a:lnTo>
                    <a:pt x="49466" y="185026"/>
                  </a:lnTo>
                  <a:lnTo>
                    <a:pt x="76492" y="182397"/>
                  </a:lnTo>
                  <a:lnTo>
                    <a:pt x="101676" y="187007"/>
                  </a:lnTo>
                  <a:lnTo>
                    <a:pt x="108864" y="162204"/>
                  </a:lnTo>
                  <a:close/>
                </a:path>
                <a:path w="1395095" h="440054">
                  <a:moveTo>
                    <a:pt x="573290" y="422694"/>
                  </a:moveTo>
                  <a:lnTo>
                    <a:pt x="528523" y="402678"/>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82"/>
                  </a:lnTo>
                  <a:lnTo>
                    <a:pt x="363042" y="26631"/>
                  </a:lnTo>
                  <a:lnTo>
                    <a:pt x="357289" y="0"/>
                  </a:lnTo>
                  <a:lnTo>
                    <a:pt x="326758" y="1409"/>
                  </a:lnTo>
                  <a:lnTo>
                    <a:pt x="340334" y="42875"/>
                  </a:lnTo>
                  <a:lnTo>
                    <a:pt x="366077" y="77901"/>
                  </a:lnTo>
                  <a:lnTo>
                    <a:pt x="398399" y="109347"/>
                  </a:lnTo>
                  <a:lnTo>
                    <a:pt x="431749" y="140068"/>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94"/>
                  </a:lnTo>
                  <a:close/>
                </a:path>
                <a:path w="1395095" h="440054">
                  <a:moveTo>
                    <a:pt x="1219822" y="179565"/>
                  </a:moveTo>
                  <a:lnTo>
                    <a:pt x="1196632" y="177393"/>
                  </a:lnTo>
                  <a:lnTo>
                    <a:pt x="1173492" y="177863"/>
                  </a:lnTo>
                  <a:lnTo>
                    <a:pt x="1151013" y="180873"/>
                  </a:lnTo>
                  <a:lnTo>
                    <a:pt x="1129817" y="186334"/>
                  </a:lnTo>
                  <a:lnTo>
                    <a:pt x="1109764" y="192620"/>
                  </a:lnTo>
                  <a:lnTo>
                    <a:pt x="1089533" y="198285"/>
                  </a:lnTo>
                  <a:lnTo>
                    <a:pt x="1069149" y="200647"/>
                  </a:lnTo>
                  <a:lnTo>
                    <a:pt x="1048600" y="196964"/>
                  </a:lnTo>
                  <a:lnTo>
                    <a:pt x="1087221" y="204330"/>
                  </a:lnTo>
                  <a:lnTo>
                    <a:pt x="1170673" y="196557"/>
                  </a:lnTo>
                  <a:lnTo>
                    <a:pt x="1211922" y="204216"/>
                  </a:lnTo>
                  <a:lnTo>
                    <a:pt x="1219822" y="179565"/>
                  </a:lnTo>
                  <a:close/>
                </a:path>
                <a:path w="1395095" h="440054">
                  <a:moveTo>
                    <a:pt x="1394688" y="79298"/>
                  </a:moveTo>
                  <a:lnTo>
                    <a:pt x="1383995" y="55397"/>
                  </a:lnTo>
                  <a:lnTo>
                    <a:pt x="1336319" y="72707"/>
                  </a:lnTo>
                  <a:lnTo>
                    <a:pt x="1290116" y="95491"/>
                  </a:lnTo>
                  <a:lnTo>
                    <a:pt x="1251140" y="125349"/>
                  </a:lnTo>
                  <a:lnTo>
                    <a:pt x="1225156" y="163842"/>
                  </a:lnTo>
                  <a:lnTo>
                    <a:pt x="1213167" y="204825"/>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06"/>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30"/>
                  </a:lnTo>
                  <a:lnTo>
                    <a:pt x="1291678" y="357962"/>
                  </a:lnTo>
                  <a:lnTo>
                    <a:pt x="1302283" y="329552"/>
                  </a:lnTo>
                  <a:lnTo>
                    <a:pt x="1301889" y="297040"/>
                  </a:lnTo>
                  <a:lnTo>
                    <a:pt x="1283690" y="268643"/>
                  </a:lnTo>
                  <a:lnTo>
                    <a:pt x="1254594" y="245719"/>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9" cstate="print"/>
            <a:stretch>
              <a:fillRect/>
            </a:stretch>
          </p:blipFill>
          <p:spPr>
            <a:xfrm>
              <a:off x="5629835" y="6104093"/>
              <a:ext cx="219646" cy="198570"/>
            </a:xfrm>
            <a:prstGeom prst="rect">
              <a:avLst/>
            </a:prstGeom>
          </p:spPr>
        </p:pic>
        <p:pic>
          <p:nvPicPr>
            <p:cNvPr id="23" name="object 23"/>
            <p:cNvPicPr/>
            <p:nvPr/>
          </p:nvPicPr>
          <p:blipFill>
            <a:blip r:embed="rId10" cstate="print"/>
            <a:stretch>
              <a:fillRect/>
            </a:stretch>
          </p:blipFill>
          <p:spPr>
            <a:xfrm>
              <a:off x="6657347" y="6030937"/>
              <a:ext cx="89407" cy="79501"/>
            </a:xfrm>
            <a:prstGeom prst="rect">
              <a:avLst/>
            </a:prstGeom>
          </p:spPr>
        </p:pic>
        <p:sp>
          <p:nvSpPr>
            <p:cNvPr id="24" name="object 24"/>
            <p:cNvSpPr/>
            <p:nvPr/>
          </p:nvSpPr>
          <p:spPr>
            <a:xfrm>
              <a:off x="5396598" y="5845009"/>
              <a:ext cx="993775" cy="375285"/>
            </a:xfrm>
            <a:custGeom>
              <a:avLst/>
              <a:gdLst/>
              <a:ahLst/>
              <a:cxnLst/>
              <a:rect l="l" t="t" r="r" b="b"/>
              <a:pathLst>
                <a:path w="993775" h="375285">
                  <a:moveTo>
                    <a:pt x="97434" y="156108"/>
                  </a:moveTo>
                  <a:lnTo>
                    <a:pt x="69596" y="157454"/>
                  </a:lnTo>
                  <a:lnTo>
                    <a:pt x="43497" y="163334"/>
                  </a:lnTo>
                  <a:lnTo>
                    <a:pt x="20015" y="173164"/>
                  </a:lnTo>
                  <a:lnTo>
                    <a:pt x="0" y="186410"/>
                  </a:lnTo>
                  <a:lnTo>
                    <a:pt x="23126" y="178993"/>
                  </a:lnTo>
                  <a:lnTo>
                    <a:pt x="46850" y="175780"/>
                  </a:lnTo>
                  <a:lnTo>
                    <a:pt x="70129" y="176580"/>
                  </a:lnTo>
                  <a:lnTo>
                    <a:pt x="91871" y="181203"/>
                  </a:lnTo>
                  <a:lnTo>
                    <a:pt x="97434" y="156108"/>
                  </a:lnTo>
                  <a:close/>
                </a:path>
                <a:path w="993775" h="375285">
                  <a:moveTo>
                    <a:pt x="606907" y="209816"/>
                  </a:moveTo>
                  <a:lnTo>
                    <a:pt x="603897" y="187401"/>
                  </a:lnTo>
                  <a:lnTo>
                    <a:pt x="595007" y="166204"/>
                  </a:lnTo>
                  <a:lnTo>
                    <a:pt x="583704" y="146646"/>
                  </a:lnTo>
                  <a:lnTo>
                    <a:pt x="576440" y="128130"/>
                  </a:lnTo>
                  <a:lnTo>
                    <a:pt x="573659" y="108966"/>
                  </a:lnTo>
                  <a:lnTo>
                    <a:pt x="575792" y="87414"/>
                  </a:lnTo>
                  <a:lnTo>
                    <a:pt x="545211" y="87096"/>
                  </a:lnTo>
                  <a:lnTo>
                    <a:pt x="553593" y="133248"/>
                  </a:lnTo>
                  <a:lnTo>
                    <a:pt x="573659" y="161836"/>
                  </a:lnTo>
                  <a:lnTo>
                    <a:pt x="591680" y="190030"/>
                  </a:lnTo>
                  <a:lnTo>
                    <a:pt x="600811" y="219760"/>
                  </a:lnTo>
                  <a:lnTo>
                    <a:pt x="594156" y="252958"/>
                  </a:lnTo>
                  <a:lnTo>
                    <a:pt x="603745" y="232105"/>
                  </a:lnTo>
                  <a:lnTo>
                    <a:pt x="606907" y="209816"/>
                  </a:lnTo>
                  <a:close/>
                </a:path>
                <a:path w="993775" h="375285">
                  <a:moveTo>
                    <a:pt x="765708" y="256209"/>
                  </a:moveTo>
                  <a:lnTo>
                    <a:pt x="760082" y="220078"/>
                  </a:lnTo>
                  <a:lnTo>
                    <a:pt x="745185" y="183845"/>
                  </a:lnTo>
                  <a:lnTo>
                    <a:pt x="724877" y="147510"/>
                  </a:lnTo>
                  <a:lnTo>
                    <a:pt x="703046" y="111074"/>
                  </a:lnTo>
                  <a:lnTo>
                    <a:pt x="683564" y="74510"/>
                  </a:lnTo>
                  <a:lnTo>
                    <a:pt x="670318" y="37833"/>
                  </a:lnTo>
                  <a:lnTo>
                    <a:pt x="667181" y="1028"/>
                  </a:lnTo>
                  <a:lnTo>
                    <a:pt x="636625" y="0"/>
                  </a:lnTo>
                  <a:lnTo>
                    <a:pt x="653834" y="67995"/>
                  </a:lnTo>
                  <a:lnTo>
                    <a:pt x="695528" y="132537"/>
                  </a:lnTo>
                  <a:lnTo>
                    <a:pt x="718248" y="164211"/>
                  </a:lnTo>
                  <a:lnTo>
                    <a:pt x="738301" y="195884"/>
                  </a:lnTo>
                  <a:lnTo>
                    <a:pt x="752792" y="227838"/>
                  </a:lnTo>
                  <a:lnTo>
                    <a:pt x="758786" y="260350"/>
                  </a:lnTo>
                  <a:lnTo>
                    <a:pt x="753351" y="293712"/>
                  </a:lnTo>
                  <a:lnTo>
                    <a:pt x="733577" y="328206"/>
                  </a:lnTo>
                  <a:lnTo>
                    <a:pt x="758164" y="292252"/>
                  </a:lnTo>
                  <a:lnTo>
                    <a:pt x="765708" y="256209"/>
                  </a:lnTo>
                  <a:close/>
                </a:path>
                <a:path w="993775" h="375285">
                  <a:moveTo>
                    <a:pt x="993533" y="372071"/>
                  </a:moveTo>
                  <a:lnTo>
                    <a:pt x="946975" y="362331"/>
                  </a:lnTo>
                  <a:lnTo>
                    <a:pt x="920762" y="311035"/>
                  </a:lnTo>
                  <a:lnTo>
                    <a:pt x="918108" y="268490"/>
                  </a:lnTo>
                  <a:lnTo>
                    <a:pt x="916978" y="225221"/>
                  </a:lnTo>
                  <a:lnTo>
                    <a:pt x="905776" y="182511"/>
                  </a:lnTo>
                  <a:lnTo>
                    <a:pt x="881722" y="142532"/>
                  </a:lnTo>
                  <a:lnTo>
                    <a:pt x="846378" y="110642"/>
                  </a:lnTo>
                  <a:lnTo>
                    <a:pt x="818705" y="93827"/>
                  </a:lnTo>
                  <a:lnTo>
                    <a:pt x="792149" y="76644"/>
                  </a:lnTo>
                  <a:lnTo>
                    <a:pt x="771080" y="55702"/>
                  </a:lnTo>
                  <a:lnTo>
                    <a:pt x="764387" y="44462"/>
                  </a:lnTo>
                  <a:lnTo>
                    <a:pt x="760171" y="32778"/>
                  </a:lnTo>
                  <a:lnTo>
                    <a:pt x="758774" y="21120"/>
                  </a:lnTo>
                  <a:lnTo>
                    <a:pt x="760526" y="9944"/>
                  </a:lnTo>
                  <a:lnTo>
                    <a:pt x="730707" y="4318"/>
                  </a:lnTo>
                  <a:lnTo>
                    <a:pt x="733640" y="44157"/>
                  </a:lnTo>
                  <a:lnTo>
                    <a:pt x="754659" y="74218"/>
                  </a:lnTo>
                  <a:lnTo>
                    <a:pt x="786777" y="98018"/>
                  </a:lnTo>
                  <a:lnTo>
                    <a:pt x="823048" y="119126"/>
                  </a:lnTo>
                  <a:lnTo>
                    <a:pt x="856500" y="141071"/>
                  </a:lnTo>
                  <a:lnTo>
                    <a:pt x="885482" y="175387"/>
                  </a:lnTo>
                  <a:lnTo>
                    <a:pt x="901052" y="214147"/>
                  </a:lnTo>
                  <a:lnTo>
                    <a:pt x="908113" y="255676"/>
                  </a:lnTo>
                  <a:lnTo>
                    <a:pt x="911517" y="298323"/>
                  </a:lnTo>
                  <a:lnTo>
                    <a:pt x="914260" y="312686"/>
                  </a:lnTo>
                  <a:lnTo>
                    <a:pt x="933348" y="353275"/>
                  </a:lnTo>
                  <a:lnTo>
                    <a:pt x="976718" y="375170"/>
                  </a:lnTo>
                  <a:lnTo>
                    <a:pt x="993533" y="372071"/>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11" cstate="print"/>
            <a:stretch>
              <a:fillRect/>
            </a:stretch>
          </p:blipFill>
          <p:spPr>
            <a:xfrm>
              <a:off x="6209101" y="6001110"/>
              <a:ext cx="206717" cy="199176"/>
            </a:xfrm>
            <a:prstGeom prst="rect">
              <a:avLst/>
            </a:prstGeom>
          </p:spPr>
        </p:pic>
      </p:grpSp>
      <p:sp>
        <p:nvSpPr>
          <p:cNvPr id="26" name="object 26"/>
          <p:cNvSpPr txBox="1">
            <a:spLocks noGrp="1"/>
          </p:cNvSpPr>
          <p:nvPr>
            <p:ph type="title"/>
          </p:nvPr>
        </p:nvSpPr>
        <p:spPr>
          <a:xfrm>
            <a:off x="651929"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27" name="object 27"/>
          <p:cNvSpPr txBox="1"/>
          <p:nvPr/>
        </p:nvSpPr>
        <p:spPr>
          <a:xfrm>
            <a:off x="651929" y="1810730"/>
            <a:ext cx="10601325" cy="4125360"/>
          </a:xfrm>
          <a:prstGeom prst="rect">
            <a:avLst/>
          </a:prstGeom>
        </p:spPr>
        <p:txBody>
          <a:bodyPr vert="horz" wrap="square" lIns="0" tIns="12700" rIns="0" bIns="0" rtlCol="0">
            <a:spAutoFit/>
          </a:bodyPr>
          <a:lstStyle/>
          <a:p>
            <a:pPr marL="12700" marR="5080">
              <a:lnSpc>
                <a:spcPct val="122600"/>
              </a:lnSpc>
              <a:spcBef>
                <a:spcPts val="100"/>
              </a:spcBef>
            </a:pPr>
            <a:r>
              <a:rPr sz="1700" b="1" dirty="0">
                <a:latin typeface="Grammarsaurus" pitchFamily="2" charset="0"/>
                <a:cs typeface="Tahoma"/>
              </a:rPr>
              <a:t>Queen Elizabeth I </a:t>
            </a:r>
            <a:r>
              <a:rPr sz="1700" dirty="0">
                <a:latin typeface="Grammarsaurus" pitchFamily="2" charset="0"/>
                <a:cs typeface="Verdana"/>
              </a:rPr>
              <a:t>was the daughter of Henry VIII and Anne Boleyn. </a:t>
            </a:r>
            <a:r>
              <a:rPr sz="1700" b="1" dirty="0">
                <a:latin typeface="Grammarsaurus" pitchFamily="2" charset="0"/>
                <a:cs typeface="Tahoma"/>
              </a:rPr>
              <a:t>Queen Elizabeth I </a:t>
            </a:r>
            <a:r>
              <a:rPr sz="1700" dirty="0">
                <a:latin typeface="Grammarsaurus" pitchFamily="2" charset="0"/>
                <a:cs typeface="Verdana"/>
              </a:rPr>
              <a:t>was known for being a powerful queen who never married. She was clever, strong, and helped keep England safe and united.</a:t>
            </a:r>
          </a:p>
          <a:p>
            <a:pPr marL="12700">
              <a:lnSpc>
                <a:spcPct val="100000"/>
              </a:lnSpc>
              <a:spcBef>
                <a:spcPts val="1960"/>
              </a:spcBef>
            </a:pPr>
            <a:r>
              <a:rPr sz="1700" dirty="0">
                <a:latin typeface="Grammarsaurus" pitchFamily="2" charset="0"/>
                <a:cs typeface="Verdana"/>
              </a:rPr>
              <a:t>During this time there was a flourish in literature, especially drama and poetry. William Shakespeare,</a:t>
            </a:r>
          </a:p>
          <a:p>
            <a:pPr marL="12700">
              <a:lnSpc>
                <a:spcPct val="100000"/>
              </a:lnSpc>
              <a:spcBef>
                <a:spcPts val="459"/>
              </a:spcBef>
            </a:pPr>
            <a:r>
              <a:rPr sz="1700" dirty="0">
                <a:latin typeface="Grammarsaurus" pitchFamily="2" charset="0"/>
                <a:cs typeface="Verdana"/>
              </a:rPr>
              <a:t>a famous playwright, featured in this period in history.</a:t>
            </a:r>
          </a:p>
          <a:p>
            <a:pPr>
              <a:lnSpc>
                <a:spcPct val="100000"/>
              </a:lnSpc>
            </a:pPr>
            <a:endParaRPr sz="1700" dirty="0">
              <a:latin typeface="Grammarsaurus" pitchFamily="2" charset="0"/>
              <a:cs typeface="Verdana"/>
            </a:endParaRPr>
          </a:p>
          <a:p>
            <a:pPr>
              <a:lnSpc>
                <a:spcPct val="100000"/>
              </a:lnSpc>
            </a:pPr>
            <a:endParaRPr sz="1700" dirty="0">
              <a:latin typeface="Grammarsaurus" pitchFamily="2" charset="0"/>
              <a:cs typeface="Verdana"/>
            </a:endParaRPr>
          </a:p>
          <a:p>
            <a:pPr>
              <a:lnSpc>
                <a:spcPct val="100000"/>
              </a:lnSpc>
              <a:spcBef>
                <a:spcPts val="1380"/>
              </a:spcBef>
            </a:pPr>
            <a:endParaRPr sz="1700" dirty="0">
              <a:latin typeface="Grammarsaurus" pitchFamily="2" charset="0"/>
              <a:cs typeface="Verdana"/>
            </a:endParaRPr>
          </a:p>
          <a:p>
            <a:pPr marL="279400" algn="ctr">
              <a:lnSpc>
                <a:spcPct val="100000"/>
              </a:lnSpc>
              <a:spcBef>
                <a:spcPts val="5"/>
              </a:spcBef>
              <a:tabLst>
                <a:tab pos="3484879" algn="l"/>
                <a:tab pos="4591050" algn="l"/>
                <a:tab pos="5385435" algn="l"/>
              </a:tabLst>
            </a:pPr>
            <a:r>
              <a:rPr sz="4200" b="1" dirty="0">
                <a:solidFill>
                  <a:srgbClr val="3CA249"/>
                </a:solidFill>
                <a:latin typeface="Grammarsaurus" pitchFamily="2" charset="0"/>
                <a:cs typeface="Arial"/>
              </a:rPr>
              <a:t>Elizabeth	</a:t>
            </a:r>
            <a:r>
              <a:rPr lang="en-US" b="1" dirty="0">
                <a:solidFill>
                  <a:srgbClr val="3CA249"/>
                </a:solidFill>
                <a:latin typeface="Grammarsaurus" pitchFamily="2" charset="0"/>
                <a:cs typeface="Arial"/>
              </a:rPr>
              <a:t>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Elizabeth</a:t>
            </a:r>
            <a:r>
              <a:rPr sz="4200" b="1" dirty="0">
                <a:solidFill>
                  <a:srgbClr val="3767EC"/>
                </a:solidFill>
                <a:latin typeface="Grammarsaurus" pitchFamily="2" charset="0"/>
                <a:cs typeface="Arial"/>
              </a:rPr>
              <a:t>an</a:t>
            </a:r>
            <a:endParaRPr sz="4200" dirty="0">
              <a:latin typeface="Grammarsaurus" pitchFamily="2" charset="0"/>
              <a:cs typeface="Arial"/>
            </a:endParaRPr>
          </a:p>
          <a:p>
            <a:pPr marL="286385" algn="ctr">
              <a:lnSpc>
                <a:spcPct val="100000"/>
              </a:lnSpc>
              <a:spcBef>
                <a:spcPts val="2375"/>
              </a:spcBef>
            </a:pPr>
            <a:r>
              <a:rPr sz="1400" b="1" dirty="0">
                <a:solidFill>
                  <a:srgbClr val="D1E293"/>
                </a:solidFill>
                <a:latin typeface="Grammarsaurus" pitchFamily="2" charset="0"/>
                <a:cs typeface="Tahoma"/>
              </a:rPr>
              <a:t>We can add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a:t>
            </a:r>
            <a:r>
              <a:rPr sz="1400" b="1" dirty="0">
                <a:solidFill>
                  <a:srgbClr val="FFFFFF"/>
                </a:solidFill>
                <a:latin typeface="Grammarsaurus" pitchFamily="2" charset="0"/>
                <a:cs typeface="Tahoma"/>
              </a:rPr>
              <a:t>Elizabeth </a:t>
            </a:r>
            <a:r>
              <a:rPr sz="1400" b="1" dirty="0">
                <a:solidFill>
                  <a:srgbClr val="D1E293"/>
                </a:solidFill>
                <a:latin typeface="Grammarsaurus" pitchFamily="2" charset="0"/>
                <a:cs typeface="Tahoma"/>
              </a:rPr>
              <a:t>to form the word </a:t>
            </a:r>
            <a:r>
              <a:rPr sz="1400" b="1" dirty="0">
                <a:solidFill>
                  <a:srgbClr val="FFFFFF"/>
                </a:solidFill>
                <a:latin typeface="Grammarsaurus" pitchFamily="2" charset="0"/>
                <a:cs typeface="Tahoma"/>
              </a:rPr>
              <a:t>Elizabethan</a:t>
            </a:r>
            <a:r>
              <a:rPr sz="1400" b="1" dirty="0">
                <a:solidFill>
                  <a:srgbClr val="D1E293"/>
                </a:solidFill>
                <a:latin typeface="Grammarsaurus" pitchFamily="2" charset="0"/>
                <a:cs typeface="Tahoma"/>
              </a:rPr>
              <a:t>.</a:t>
            </a:r>
            <a:endParaRPr sz="1400" dirty="0">
              <a:latin typeface="Grammarsaurus" pitchFamily="2" charset="0"/>
              <a:cs typeface="Tahoma"/>
            </a:endParaRPr>
          </a:p>
          <a:p>
            <a:pPr marL="1204595" marR="909955" algn="ctr">
              <a:lnSpc>
                <a:spcPct val="115900"/>
              </a:lnSpc>
            </a:pPr>
            <a:r>
              <a:rPr sz="1400" b="1" dirty="0">
                <a:solidFill>
                  <a:srgbClr val="D1E293"/>
                </a:solidFill>
                <a:latin typeface="Grammarsaurus" pitchFamily="2" charset="0"/>
                <a:cs typeface="Tahoma"/>
              </a:rPr>
              <a:t>We use the word </a:t>
            </a:r>
            <a:r>
              <a:rPr sz="1400" b="1" dirty="0">
                <a:solidFill>
                  <a:srgbClr val="FFFFFF"/>
                </a:solidFill>
                <a:latin typeface="Grammarsaurus" pitchFamily="2" charset="0"/>
                <a:cs typeface="Tahoma"/>
              </a:rPr>
              <a:t>Elizabethan </a:t>
            </a:r>
            <a:r>
              <a:rPr sz="1400" b="1" dirty="0">
                <a:solidFill>
                  <a:srgbClr val="D1E293"/>
                </a:solidFill>
                <a:latin typeface="Grammarsaurus" pitchFamily="2" charset="0"/>
                <a:cs typeface="Tahoma"/>
              </a:rPr>
              <a:t>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when </a:t>
            </a:r>
            <a:r>
              <a:rPr sz="1400" b="1" dirty="0">
                <a:solidFill>
                  <a:srgbClr val="FFFFFF"/>
                </a:solidFill>
                <a:latin typeface="Grammarsaurus" pitchFamily="2" charset="0"/>
                <a:cs typeface="Tahoma"/>
              </a:rPr>
              <a:t>Queen Elizabeth I </a:t>
            </a:r>
            <a:r>
              <a:rPr sz="1400" b="1" dirty="0">
                <a:solidFill>
                  <a:srgbClr val="D1E293"/>
                </a:solidFill>
                <a:latin typeface="Grammarsaurus" pitchFamily="2" charset="0"/>
                <a:cs typeface="Tahoma"/>
              </a:rPr>
              <a:t>was in power.</a:t>
            </a:r>
            <a:endParaRPr sz="1400" dirty="0">
              <a:latin typeface="Grammarsaurus" pitchFamily="2" charset="0"/>
              <a:cs typeface="Tahoma"/>
            </a:endParaRPr>
          </a:p>
        </p:txBody>
      </p:sp>
      <p:pic>
        <p:nvPicPr>
          <p:cNvPr id="28" name="object 28"/>
          <p:cNvPicPr/>
          <p:nvPr/>
        </p:nvPicPr>
        <p:blipFill>
          <a:blip r:embed="rId12" cstate="print"/>
          <a:stretch>
            <a:fillRect/>
          </a:stretch>
        </p:blipFill>
        <p:spPr>
          <a:xfrm>
            <a:off x="2860953" y="3481146"/>
            <a:ext cx="797852" cy="797445"/>
          </a:xfrm>
          <a:prstGeom prst="rect">
            <a:avLst/>
          </a:prstGeom>
        </p:spPr>
      </p:pic>
      <p:sp>
        <p:nvSpPr>
          <p:cNvPr id="30" name="object 6">
            <a:extLst>
              <a:ext uri="{FF2B5EF4-FFF2-40B4-BE49-F238E27FC236}">
                <a16:creationId xmlns:a16="http://schemas.microsoft.com/office/drawing/2014/main" id="{40EEE885-5315-7282-BFAF-D7D53D9F95F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5501559" y="524992"/>
              <a:ext cx="2146935" cy="744220"/>
            </a:xfrm>
            <a:custGeom>
              <a:avLst/>
              <a:gdLst/>
              <a:ahLst/>
              <a:cxnLst/>
              <a:rect l="l" t="t" r="r" b="b"/>
              <a:pathLst>
                <a:path w="2146934" h="744219">
                  <a:moveTo>
                    <a:pt x="2098192" y="0"/>
                  </a:move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01559" y="524992"/>
              <a:ext cx="2146935" cy="744220"/>
            </a:xfrm>
            <a:custGeom>
              <a:avLst/>
              <a:gdLst/>
              <a:ahLst/>
              <a:cxnLst/>
              <a:rect l="l" t="t" r="r" b="b"/>
              <a:pathLst>
                <a:path w="2146934" h="744219">
                  <a:moveTo>
                    <a:pt x="48272" y="743851"/>
                  </a:move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close/>
                </a:path>
              </a:pathLst>
            </a:custGeom>
            <a:ln w="68783">
              <a:solidFill>
                <a:srgbClr val="134E29"/>
              </a:solidFill>
            </a:ln>
          </p:spPr>
          <p:txBody>
            <a:bodyPr wrap="square" lIns="0" tIns="0" rIns="0" bIns="0" rtlCol="0"/>
            <a:lstStyle/>
            <a:p>
              <a:endParaRPr>
                <a:latin typeface="Grammarsaurus" pitchFamily="2" charset="0"/>
              </a:endParaRPr>
            </a:p>
          </p:txBody>
        </p:sp>
      </p:grpSp>
      <p:sp>
        <p:nvSpPr>
          <p:cNvPr id="8" name="object 8"/>
          <p:cNvSpPr txBox="1"/>
          <p:nvPr/>
        </p:nvSpPr>
        <p:spPr>
          <a:xfrm>
            <a:off x="5924341" y="610619"/>
            <a:ext cx="1249045" cy="551180"/>
          </a:xfrm>
          <a:prstGeom prst="rect">
            <a:avLst/>
          </a:prstGeom>
        </p:spPr>
        <p:txBody>
          <a:bodyPr vert="horz" wrap="square" lIns="0" tIns="635" rIns="0" bIns="0" rtlCol="0">
            <a:spAutoFit/>
          </a:bodyPr>
          <a:lstStyle/>
          <a:p>
            <a:pPr marL="12700" marR="5080" indent="-3175" algn="ctr">
              <a:lnSpc>
                <a:spcPct val="106600"/>
              </a:lnSpc>
              <a:spcBef>
                <a:spcPts val="5"/>
              </a:spcBef>
            </a:pPr>
            <a:r>
              <a:rPr sz="1650" b="1" dirty="0">
                <a:solidFill>
                  <a:srgbClr val="D1E293"/>
                </a:solidFill>
                <a:latin typeface="Grammarsaurus" pitchFamily="2" charset="0"/>
                <a:cs typeface="Tahoma"/>
              </a:rPr>
              <a:t>James I </a:t>
            </a:r>
            <a:r>
              <a:rPr lang="en-US" sz="1650" b="1" dirty="0">
                <a:solidFill>
                  <a:srgbClr val="D1E293"/>
                </a:solidFill>
                <a:latin typeface="Grammarsaurus" pitchFamily="2" charset="0"/>
                <a:cs typeface="Tahoma"/>
              </a:rPr>
              <a:t/>
            </a:r>
            <a:br>
              <a:rPr lang="en-US" sz="1650" b="1" dirty="0">
                <a:solidFill>
                  <a:srgbClr val="D1E293"/>
                </a:solidFill>
                <a:latin typeface="Grammarsaurus" pitchFamily="2" charset="0"/>
                <a:cs typeface="Tahoma"/>
              </a:rPr>
            </a:br>
            <a:r>
              <a:rPr sz="1650" b="1" dirty="0">
                <a:solidFill>
                  <a:srgbClr val="D1E293"/>
                </a:solidFill>
                <a:latin typeface="Grammarsaurus" pitchFamily="2" charset="0"/>
                <a:cs typeface="Tahoma"/>
              </a:rPr>
              <a:t>1603 - 1625</a:t>
            </a:r>
            <a:endParaRPr sz="1650" dirty="0">
              <a:latin typeface="Grammarsaurus" pitchFamily="2" charset="0"/>
              <a:cs typeface="Tahoma"/>
            </a:endParaRPr>
          </a:p>
        </p:txBody>
      </p:sp>
      <p:grpSp>
        <p:nvGrpSpPr>
          <p:cNvPr id="9" name="object 9"/>
          <p:cNvGrpSpPr/>
          <p:nvPr/>
        </p:nvGrpSpPr>
        <p:grpSpPr>
          <a:xfrm>
            <a:off x="218705" y="220661"/>
            <a:ext cx="13834110" cy="6428740"/>
            <a:chOff x="218705" y="220661"/>
            <a:chExt cx="13834110" cy="6428740"/>
          </a:xfrm>
        </p:grpSpPr>
        <p:sp>
          <p:nvSpPr>
            <p:cNvPr id="10" name="object 10"/>
            <p:cNvSpPr/>
            <p:nvPr/>
          </p:nvSpPr>
          <p:spPr>
            <a:xfrm>
              <a:off x="4811549" y="731039"/>
              <a:ext cx="258445" cy="222885"/>
            </a:xfrm>
            <a:custGeom>
              <a:avLst/>
              <a:gdLst/>
              <a:ahLst/>
              <a:cxnLst/>
              <a:rect l="l" t="t" r="r" b="b"/>
              <a:pathLst>
                <a:path w="258445" h="222884">
                  <a:moveTo>
                    <a:pt x="257962" y="0"/>
                  </a:moveTo>
                  <a:lnTo>
                    <a:pt x="257962" y="93510"/>
                  </a:lnTo>
                  <a:lnTo>
                    <a:pt x="247826" y="143715"/>
                  </a:lnTo>
                  <a:lnTo>
                    <a:pt x="220184" y="184713"/>
                  </a:lnTo>
                  <a:lnTo>
                    <a:pt x="179186" y="212355"/>
                  </a:lnTo>
                  <a:lnTo>
                    <a:pt x="128981" y="222491"/>
                  </a:lnTo>
                  <a:lnTo>
                    <a:pt x="78775" y="212355"/>
                  </a:lnTo>
                  <a:lnTo>
                    <a:pt x="37777" y="184713"/>
                  </a:lnTo>
                  <a:lnTo>
                    <a:pt x="10135" y="143715"/>
                  </a:lnTo>
                  <a:lnTo>
                    <a:pt x="0" y="93510"/>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11" name="object 11"/>
            <p:cNvSpPr/>
            <p:nvPr/>
          </p:nvSpPr>
          <p:spPr>
            <a:xfrm>
              <a:off x="4651924" y="922902"/>
              <a:ext cx="208279" cy="354965"/>
            </a:xfrm>
            <a:custGeom>
              <a:avLst/>
              <a:gdLst/>
              <a:ahLst/>
              <a:cxnLst/>
              <a:rect l="l" t="t" r="r" b="b"/>
              <a:pathLst>
                <a:path w="208279" h="354965">
                  <a:moveTo>
                    <a:pt x="207987" y="0"/>
                  </a:moveTo>
                  <a:lnTo>
                    <a:pt x="207987" y="62877"/>
                  </a:lnTo>
                  <a:lnTo>
                    <a:pt x="68745" y="104978"/>
                  </a:lnTo>
                  <a:lnTo>
                    <a:pt x="40783" y="118656"/>
                  </a:lnTo>
                  <a:lnTo>
                    <a:pt x="19065" y="139912"/>
                  </a:lnTo>
                  <a:lnTo>
                    <a:pt x="5001" y="166850"/>
                  </a:lnTo>
                  <a:lnTo>
                    <a:pt x="0" y="197573"/>
                  </a:lnTo>
                  <a:lnTo>
                    <a:pt x="0" y="354711"/>
                  </a:lnTo>
                </a:path>
              </a:pathLst>
            </a:custGeom>
            <a:ln w="28282">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4771237" y="1174421"/>
              <a:ext cx="0" cy="103505"/>
            </a:xfrm>
            <a:custGeom>
              <a:avLst/>
              <a:gdLst/>
              <a:ahLst/>
              <a:cxnLst/>
              <a:rect l="l" t="t" r="r" b="b"/>
              <a:pathLst>
                <a:path h="103505">
                  <a:moveTo>
                    <a:pt x="0" y="0"/>
                  </a:moveTo>
                  <a:lnTo>
                    <a:pt x="0" y="103187"/>
                  </a:lnTo>
                </a:path>
              </a:pathLst>
            </a:custGeom>
            <a:ln w="28282">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4884097" y="1100255"/>
              <a:ext cx="0" cy="177800"/>
            </a:xfrm>
            <a:custGeom>
              <a:avLst/>
              <a:gdLst/>
              <a:ahLst/>
              <a:cxnLst/>
              <a:rect l="l" t="t" r="r" b="b"/>
              <a:pathLst>
                <a:path h="177800">
                  <a:moveTo>
                    <a:pt x="0" y="0"/>
                  </a:moveTo>
                  <a:lnTo>
                    <a:pt x="0" y="177355"/>
                  </a:lnTo>
                </a:path>
              </a:pathLst>
            </a:custGeom>
            <a:ln w="28282">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5021141" y="922897"/>
              <a:ext cx="208279" cy="354965"/>
            </a:xfrm>
            <a:custGeom>
              <a:avLst/>
              <a:gdLst/>
              <a:ahLst/>
              <a:cxnLst/>
              <a:rect l="l" t="t" r="r" b="b"/>
              <a:pathLst>
                <a:path w="208279" h="354965">
                  <a:moveTo>
                    <a:pt x="207987" y="354711"/>
                  </a:moveTo>
                  <a:lnTo>
                    <a:pt x="207987" y="197586"/>
                  </a:lnTo>
                  <a:lnTo>
                    <a:pt x="202986" y="166860"/>
                  </a:lnTo>
                  <a:lnTo>
                    <a:pt x="188922" y="139919"/>
                  </a:lnTo>
                  <a:lnTo>
                    <a:pt x="167204" y="118658"/>
                  </a:lnTo>
                  <a:lnTo>
                    <a:pt x="139242" y="104978"/>
                  </a:lnTo>
                  <a:lnTo>
                    <a:pt x="0" y="62890"/>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5109819" y="1174421"/>
              <a:ext cx="0" cy="103505"/>
            </a:xfrm>
            <a:custGeom>
              <a:avLst/>
              <a:gdLst/>
              <a:ahLst/>
              <a:cxnLst/>
              <a:rect l="l" t="t" r="r" b="b"/>
              <a:pathLst>
                <a:path h="103505">
                  <a:moveTo>
                    <a:pt x="0" y="0"/>
                  </a:moveTo>
                  <a:lnTo>
                    <a:pt x="0" y="103187"/>
                  </a:lnTo>
                </a:path>
              </a:pathLst>
            </a:custGeom>
            <a:ln w="28282">
              <a:solidFill>
                <a:srgbClr val="000000"/>
              </a:solidFill>
            </a:ln>
          </p:spPr>
          <p:txBody>
            <a:bodyPr wrap="square" lIns="0" tIns="0" rIns="0" bIns="0" rtlCol="0"/>
            <a:lstStyle/>
            <a:p>
              <a:endParaRPr>
                <a:latin typeface="Grammarsaurus" pitchFamily="2" charset="0"/>
              </a:endParaRPr>
            </a:p>
          </p:txBody>
        </p:sp>
        <p:sp>
          <p:nvSpPr>
            <p:cNvPr id="16" name="object 16"/>
            <p:cNvSpPr/>
            <p:nvPr/>
          </p:nvSpPr>
          <p:spPr>
            <a:xfrm>
              <a:off x="4779302" y="682665"/>
              <a:ext cx="322580" cy="48895"/>
            </a:xfrm>
            <a:custGeom>
              <a:avLst/>
              <a:gdLst/>
              <a:ahLst/>
              <a:cxnLst/>
              <a:rect l="l" t="t" r="r" b="b"/>
              <a:pathLst>
                <a:path w="322579" h="48895">
                  <a:moveTo>
                    <a:pt x="298272" y="48374"/>
                  </a:moveTo>
                  <a:lnTo>
                    <a:pt x="307686" y="46473"/>
                  </a:lnTo>
                  <a:lnTo>
                    <a:pt x="315372" y="41289"/>
                  </a:lnTo>
                  <a:lnTo>
                    <a:pt x="320553" y="33602"/>
                  </a:lnTo>
                  <a:lnTo>
                    <a:pt x="322452" y="24193"/>
                  </a:lnTo>
                  <a:lnTo>
                    <a:pt x="320553" y="14776"/>
                  </a:lnTo>
                  <a:lnTo>
                    <a:pt x="315372" y="7086"/>
                  </a:lnTo>
                  <a:lnTo>
                    <a:pt x="307686" y="1901"/>
                  </a:lnTo>
                  <a:lnTo>
                    <a:pt x="298272" y="0"/>
                  </a:lnTo>
                  <a:lnTo>
                    <a:pt x="24180" y="0"/>
                  </a:lnTo>
                  <a:lnTo>
                    <a:pt x="14766" y="1901"/>
                  </a:lnTo>
                  <a:lnTo>
                    <a:pt x="7080" y="7086"/>
                  </a:lnTo>
                  <a:lnTo>
                    <a:pt x="1899" y="14776"/>
                  </a:lnTo>
                  <a:lnTo>
                    <a:pt x="0" y="24193"/>
                  </a:lnTo>
                  <a:lnTo>
                    <a:pt x="1899" y="33602"/>
                  </a:lnTo>
                  <a:lnTo>
                    <a:pt x="7080" y="41289"/>
                  </a:lnTo>
                  <a:lnTo>
                    <a:pt x="14766" y="46473"/>
                  </a:lnTo>
                  <a:lnTo>
                    <a:pt x="24180" y="48374"/>
                  </a:lnTo>
                  <a:lnTo>
                    <a:pt x="298272" y="48374"/>
                  </a:lnTo>
                  <a:close/>
                </a:path>
              </a:pathLst>
            </a:custGeom>
            <a:ln w="28282">
              <a:solidFill>
                <a:srgbClr val="000000"/>
              </a:solidFill>
            </a:ln>
          </p:spPr>
          <p:txBody>
            <a:bodyPr wrap="square" lIns="0" tIns="0" rIns="0" bIns="0" rtlCol="0"/>
            <a:lstStyle/>
            <a:p>
              <a:endParaRPr>
                <a:latin typeface="Grammarsaurus" pitchFamily="2" charset="0"/>
              </a:endParaRPr>
            </a:p>
          </p:txBody>
        </p:sp>
        <p:sp>
          <p:nvSpPr>
            <p:cNvPr id="17" name="object 17"/>
            <p:cNvSpPr/>
            <p:nvPr/>
          </p:nvSpPr>
          <p:spPr>
            <a:xfrm>
              <a:off x="4756721" y="474682"/>
              <a:ext cx="367665" cy="208279"/>
            </a:xfrm>
            <a:custGeom>
              <a:avLst/>
              <a:gdLst/>
              <a:ahLst/>
              <a:cxnLst/>
              <a:rect l="l" t="t" r="r" b="b"/>
              <a:pathLst>
                <a:path w="367664" h="208279">
                  <a:moveTo>
                    <a:pt x="46761" y="207987"/>
                  </a:moveTo>
                  <a:lnTo>
                    <a:pt x="0" y="58039"/>
                  </a:lnTo>
                  <a:lnTo>
                    <a:pt x="119316" y="101574"/>
                  </a:lnTo>
                  <a:lnTo>
                    <a:pt x="183807" y="0"/>
                  </a:lnTo>
                  <a:lnTo>
                    <a:pt x="248297" y="101574"/>
                  </a:lnTo>
                  <a:lnTo>
                    <a:pt x="367614" y="58039"/>
                  </a:lnTo>
                  <a:lnTo>
                    <a:pt x="320852" y="207987"/>
                  </a:lnTo>
                </a:path>
              </a:pathLst>
            </a:custGeom>
            <a:ln w="28282">
              <a:solidFill>
                <a:srgbClr val="000000"/>
              </a:solidFill>
            </a:ln>
          </p:spPr>
          <p:txBody>
            <a:bodyPr wrap="square" lIns="0" tIns="0" rIns="0" bIns="0" rtlCol="0"/>
            <a:lstStyle/>
            <a:p>
              <a:endParaRPr>
                <a:latin typeface="Grammarsaurus" pitchFamily="2" charset="0"/>
              </a:endParaRPr>
            </a:p>
          </p:txBody>
        </p:sp>
        <p:pic>
          <p:nvPicPr>
            <p:cNvPr id="18" name="object 18"/>
            <p:cNvPicPr/>
            <p:nvPr/>
          </p:nvPicPr>
          <p:blipFill>
            <a:blip r:embed="rId3" cstate="print"/>
            <a:stretch>
              <a:fillRect/>
            </a:stretch>
          </p:blipFill>
          <p:spPr>
            <a:xfrm>
              <a:off x="4894141" y="1021622"/>
              <a:ext cx="92773" cy="92773"/>
            </a:xfrm>
            <a:prstGeom prst="rect">
              <a:avLst/>
            </a:prstGeom>
          </p:spPr>
        </p:pic>
        <p:sp>
          <p:nvSpPr>
            <p:cNvPr id="19" name="object 19"/>
            <p:cNvSpPr/>
            <p:nvPr/>
          </p:nvSpPr>
          <p:spPr>
            <a:xfrm>
              <a:off x="4651927" y="1085750"/>
              <a:ext cx="262890" cy="48895"/>
            </a:xfrm>
            <a:custGeom>
              <a:avLst/>
              <a:gdLst/>
              <a:ahLst/>
              <a:cxnLst/>
              <a:rect l="l" t="t" r="r" b="b"/>
              <a:pathLst>
                <a:path w="262889" h="48894">
                  <a:moveTo>
                    <a:pt x="0" y="48336"/>
                  </a:moveTo>
                  <a:lnTo>
                    <a:pt x="77405" y="48760"/>
                  </a:lnTo>
                  <a:lnTo>
                    <a:pt x="121513" y="47969"/>
                  </a:lnTo>
                  <a:lnTo>
                    <a:pt x="175742" y="39382"/>
                  </a:lnTo>
                  <a:lnTo>
                    <a:pt x="233783" y="16333"/>
                  </a:lnTo>
                  <a:lnTo>
                    <a:pt x="254639" y="4894"/>
                  </a:lnTo>
                  <a:lnTo>
                    <a:pt x="262801"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20" name="object 20"/>
            <p:cNvSpPr/>
            <p:nvPr/>
          </p:nvSpPr>
          <p:spPr>
            <a:xfrm>
              <a:off x="4859912" y="985782"/>
              <a:ext cx="80645" cy="50165"/>
            </a:xfrm>
            <a:custGeom>
              <a:avLst/>
              <a:gdLst/>
              <a:ahLst/>
              <a:cxnLst/>
              <a:rect l="l" t="t" r="r" b="b"/>
              <a:pathLst>
                <a:path w="80645" h="50165">
                  <a:moveTo>
                    <a:pt x="0" y="0"/>
                  </a:moveTo>
                  <a:lnTo>
                    <a:pt x="15995" y="15063"/>
                  </a:lnTo>
                  <a:lnTo>
                    <a:pt x="34866" y="28617"/>
                  </a:lnTo>
                  <a:lnTo>
                    <a:pt x="56458" y="40360"/>
                  </a:lnTo>
                  <a:lnTo>
                    <a:pt x="80619" y="49987"/>
                  </a:lnTo>
                </a:path>
              </a:pathLst>
            </a:custGeom>
            <a:ln w="28282">
              <a:solidFill>
                <a:srgbClr val="000000"/>
              </a:solidFill>
            </a:ln>
          </p:spPr>
          <p:txBody>
            <a:bodyPr wrap="square" lIns="0" tIns="0" rIns="0" bIns="0" rtlCol="0"/>
            <a:lstStyle/>
            <a:p>
              <a:endParaRPr>
                <a:latin typeface="Grammarsaurus" pitchFamily="2" charset="0"/>
              </a:endParaRPr>
            </a:p>
          </p:txBody>
        </p:sp>
        <p:sp>
          <p:nvSpPr>
            <p:cNvPr id="21" name="object 21"/>
            <p:cNvSpPr/>
            <p:nvPr/>
          </p:nvSpPr>
          <p:spPr>
            <a:xfrm>
              <a:off x="4996958" y="1100255"/>
              <a:ext cx="0" cy="177800"/>
            </a:xfrm>
            <a:custGeom>
              <a:avLst/>
              <a:gdLst/>
              <a:ahLst/>
              <a:cxnLst/>
              <a:rect l="l" t="t" r="r" b="b"/>
              <a:pathLst>
                <a:path h="177800">
                  <a:moveTo>
                    <a:pt x="0" y="0"/>
                  </a:moveTo>
                  <a:lnTo>
                    <a:pt x="0" y="177355"/>
                  </a:lnTo>
                </a:path>
              </a:pathLst>
            </a:custGeom>
            <a:ln w="28282">
              <a:solidFill>
                <a:srgbClr val="000000"/>
              </a:solidFill>
            </a:ln>
          </p:spPr>
          <p:txBody>
            <a:bodyPr wrap="square" lIns="0" tIns="0" rIns="0" bIns="0" rtlCol="0"/>
            <a:lstStyle/>
            <a:p>
              <a:endParaRPr>
                <a:latin typeface="Grammarsaurus" pitchFamily="2" charset="0"/>
              </a:endParaRPr>
            </a:p>
          </p:txBody>
        </p:sp>
        <p:sp>
          <p:nvSpPr>
            <p:cNvPr id="22" name="object 22"/>
            <p:cNvSpPr/>
            <p:nvPr/>
          </p:nvSpPr>
          <p:spPr>
            <a:xfrm>
              <a:off x="4966328" y="1085750"/>
              <a:ext cx="262890" cy="48895"/>
            </a:xfrm>
            <a:custGeom>
              <a:avLst/>
              <a:gdLst/>
              <a:ahLst/>
              <a:cxnLst/>
              <a:rect l="l" t="t" r="r" b="b"/>
              <a:pathLst>
                <a:path w="262889" h="48894">
                  <a:moveTo>
                    <a:pt x="262801" y="48336"/>
                  </a:moveTo>
                  <a:lnTo>
                    <a:pt x="185395" y="48760"/>
                  </a:lnTo>
                  <a:lnTo>
                    <a:pt x="141287" y="47969"/>
                  </a:lnTo>
                  <a:lnTo>
                    <a:pt x="87058" y="39382"/>
                  </a:lnTo>
                  <a:lnTo>
                    <a:pt x="29017" y="16333"/>
                  </a:lnTo>
                  <a:lnTo>
                    <a:pt x="8161" y="4894"/>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23" name="object 23"/>
            <p:cNvSpPr/>
            <p:nvPr/>
          </p:nvSpPr>
          <p:spPr>
            <a:xfrm>
              <a:off x="4940523" y="985782"/>
              <a:ext cx="80645" cy="50165"/>
            </a:xfrm>
            <a:custGeom>
              <a:avLst/>
              <a:gdLst/>
              <a:ahLst/>
              <a:cxnLst/>
              <a:rect l="l" t="t" r="r" b="b"/>
              <a:pathLst>
                <a:path w="80645" h="50165">
                  <a:moveTo>
                    <a:pt x="80619" y="0"/>
                  </a:moveTo>
                  <a:lnTo>
                    <a:pt x="64624" y="15063"/>
                  </a:lnTo>
                  <a:lnTo>
                    <a:pt x="45753" y="28617"/>
                  </a:lnTo>
                  <a:lnTo>
                    <a:pt x="24160" y="40360"/>
                  </a:lnTo>
                  <a:lnTo>
                    <a:pt x="0" y="49987"/>
                  </a:lnTo>
                </a:path>
              </a:pathLst>
            </a:custGeom>
            <a:ln w="28282">
              <a:solidFill>
                <a:srgbClr val="000000"/>
              </a:solidFill>
            </a:ln>
          </p:spPr>
          <p:txBody>
            <a:bodyPr wrap="square" lIns="0" tIns="0" rIns="0" bIns="0" rtlCol="0"/>
            <a:lstStyle/>
            <a:p>
              <a:endParaRPr>
                <a:latin typeface="Grammarsaurus" pitchFamily="2" charset="0"/>
              </a:endParaRPr>
            </a:p>
          </p:txBody>
        </p:sp>
        <p:sp>
          <p:nvSpPr>
            <p:cNvPr id="24" name="object 24"/>
            <p:cNvSpPr/>
            <p:nvPr/>
          </p:nvSpPr>
          <p:spPr>
            <a:xfrm>
              <a:off x="4940528" y="1153461"/>
              <a:ext cx="0" cy="24765"/>
            </a:xfrm>
            <a:custGeom>
              <a:avLst/>
              <a:gdLst/>
              <a:ahLst/>
              <a:cxnLst/>
              <a:rect l="l" t="t" r="r" b="b"/>
              <a:pathLst>
                <a:path h="24765">
                  <a:moveTo>
                    <a:pt x="0" y="0"/>
                  </a:moveTo>
                  <a:lnTo>
                    <a:pt x="0" y="24180"/>
                  </a:lnTo>
                </a:path>
              </a:pathLst>
            </a:custGeom>
            <a:ln w="28282">
              <a:solidFill>
                <a:srgbClr val="000000"/>
              </a:solidFill>
            </a:ln>
          </p:spPr>
          <p:txBody>
            <a:bodyPr wrap="square" lIns="0" tIns="0" rIns="0" bIns="0" rtlCol="0"/>
            <a:lstStyle/>
            <a:p>
              <a:endParaRPr>
                <a:latin typeface="Grammarsaurus" pitchFamily="2" charset="0"/>
              </a:endParaRPr>
            </a:p>
          </p:txBody>
        </p:sp>
        <p:sp>
          <p:nvSpPr>
            <p:cNvPr id="25" name="object 25"/>
            <p:cNvSpPr/>
            <p:nvPr/>
          </p:nvSpPr>
          <p:spPr>
            <a:xfrm>
              <a:off x="4940528" y="1216341"/>
              <a:ext cx="0" cy="24765"/>
            </a:xfrm>
            <a:custGeom>
              <a:avLst/>
              <a:gdLst/>
              <a:ahLst/>
              <a:cxnLst/>
              <a:rect l="l" t="t" r="r" b="b"/>
              <a:pathLst>
                <a:path h="24765">
                  <a:moveTo>
                    <a:pt x="0" y="0"/>
                  </a:moveTo>
                  <a:lnTo>
                    <a:pt x="0" y="24180"/>
                  </a:lnTo>
                </a:path>
              </a:pathLst>
            </a:custGeom>
            <a:ln w="28282">
              <a:solidFill>
                <a:srgbClr val="000000"/>
              </a:solidFill>
            </a:ln>
          </p:spPr>
          <p:txBody>
            <a:bodyPr wrap="square" lIns="0" tIns="0" rIns="0" bIns="0" rtlCol="0"/>
            <a:lstStyle/>
            <a:p>
              <a:endParaRPr>
                <a:latin typeface="Grammarsaurus" pitchFamily="2" charset="0"/>
              </a:endParaRPr>
            </a:p>
          </p:txBody>
        </p:sp>
        <p:sp>
          <p:nvSpPr>
            <p:cNvPr id="26" name="object 26"/>
            <p:cNvSpPr/>
            <p:nvPr/>
          </p:nvSpPr>
          <p:spPr>
            <a:xfrm>
              <a:off x="4928436" y="634301"/>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27" name="object 27"/>
            <p:cNvSpPr/>
            <p:nvPr/>
          </p:nvSpPr>
          <p:spPr>
            <a:xfrm>
              <a:off x="4993734" y="634301"/>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28" name="object 28"/>
            <p:cNvSpPr/>
            <p:nvPr/>
          </p:nvSpPr>
          <p:spPr>
            <a:xfrm>
              <a:off x="4863138" y="634301"/>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29" name="object 29"/>
            <p:cNvSpPr/>
            <p:nvPr/>
          </p:nvSpPr>
          <p:spPr>
            <a:xfrm>
              <a:off x="5194659" y="4375287"/>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4" cstate="print"/>
            <a:stretch>
              <a:fillRect/>
            </a:stretch>
          </p:blipFill>
          <p:spPr>
            <a:xfrm>
              <a:off x="5279835" y="4460449"/>
              <a:ext cx="175577" cy="175577"/>
            </a:xfrm>
            <a:prstGeom prst="rect">
              <a:avLst/>
            </a:prstGeom>
          </p:spPr>
        </p:pic>
        <p:sp>
          <p:nvSpPr>
            <p:cNvPr id="31" name="object 31"/>
            <p:cNvSpPr/>
            <p:nvPr/>
          </p:nvSpPr>
          <p:spPr>
            <a:xfrm>
              <a:off x="3929849" y="4375287"/>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5" cstate="print"/>
            <a:stretch>
              <a:fillRect/>
            </a:stretch>
          </p:blipFill>
          <p:spPr>
            <a:xfrm>
              <a:off x="4015024" y="4460449"/>
              <a:ext cx="175577" cy="175577"/>
            </a:xfrm>
            <a:prstGeom prst="rect">
              <a:avLst/>
            </a:prstGeom>
          </p:spPr>
        </p:pic>
        <p:sp>
          <p:nvSpPr>
            <p:cNvPr id="33" name="object 33"/>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6" cstate="print"/>
            <a:stretch>
              <a:fillRect/>
            </a:stretch>
          </p:blipFill>
          <p:spPr>
            <a:xfrm>
              <a:off x="11773128" y="347120"/>
              <a:ext cx="168325" cy="147380"/>
            </a:xfrm>
            <a:prstGeom prst="rect">
              <a:avLst/>
            </a:prstGeom>
          </p:spPr>
        </p:pic>
        <p:pic>
          <p:nvPicPr>
            <p:cNvPr id="35" name="object 35"/>
            <p:cNvPicPr/>
            <p:nvPr/>
          </p:nvPicPr>
          <p:blipFill>
            <a:blip r:embed="rId7" cstate="print"/>
            <a:stretch>
              <a:fillRect/>
            </a:stretch>
          </p:blipFill>
          <p:spPr>
            <a:xfrm>
              <a:off x="11773128" y="705582"/>
              <a:ext cx="168325" cy="147380"/>
            </a:xfrm>
            <a:prstGeom prst="rect">
              <a:avLst/>
            </a:prstGeom>
          </p:spPr>
        </p:pic>
        <p:sp>
          <p:nvSpPr>
            <p:cNvPr id="36" name="object 36"/>
            <p:cNvSpPr/>
            <p:nvPr/>
          </p:nvSpPr>
          <p:spPr>
            <a:xfrm>
              <a:off x="11772946"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37" name="object 37"/>
            <p:cNvSpPr/>
            <p:nvPr/>
          </p:nvSpPr>
          <p:spPr>
            <a:xfrm>
              <a:off x="1357220" y="5077074"/>
              <a:ext cx="9478010" cy="934719"/>
            </a:xfrm>
            <a:custGeom>
              <a:avLst/>
              <a:gdLst/>
              <a:ahLst/>
              <a:cxnLst/>
              <a:rect l="l" t="t" r="r" b="b"/>
              <a:pathLst>
                <a:path w="9478010" h="934720">
                  <a:moveTo>
                    <a:pt x="9400892" y="895350"/>
                  </a:moveTo>
                  <a:lnTo>
                    <a:pt x="6194694" y="895350"/>
                  </a:lnTo>
                  <a:lnTo>
                    <a:pt x="6245522" y="896620"/>
                  </a:lnTo>
                  <a:lnTo>
                    <a:pt x="6347097" y="896620"/>
                  </a:lnTo>
                  <a:lnTo>
                    <a:pt x="6397839" y="897890"/>
                  </a:lnTo>
                  <a:lnTo>
                    <a:pt x="6448545" y="897890"/>
                  </a:lnTo>
                  <a:lnTo>
                    <a:pt x="6499213" y="899160"/>
                  </a:lnTo>
                  <a:lnTo>
                    <a:pt x="6549839" y="899160"/>
                  </a:lnTo>
                  <a:lnTo>
                    <a:pt x="6852567" y="906780"/>
                  </a:lnTo>
                  <a:lnTo>
                    <a:pt x="6902821" y="909320"/>
                  </a:lnTo>
                  <a:lnTo>
                    <a:pt x="7003131" y="911860"/>
                  </a:lnTo>
                  <a:lnTo>
                    <a:pt x="7103154" y="916940"/>
                  </a:lnTo>
                  <a:lnTo>
                    <a:pt x="8469200" y="916940"/>
                  </a:lnTo>
                  <a:lnTo>
                    <a:pt x="8518618" y="918210"/>
                  </a:lnTo>
                  <a:lnTo>
                    <a:pt x="8568037" y="918210"/>
                  </a:lnTo>
                  <a:lnTo>
                    <a:pt x="8617468" y="919480"/>
                  </a:lnTo>
                  <a:lnTo>
                    <a:pt x="8666917" y="922020"/>
                  </a:lnTo>
                  <a:lnTo>
                    <a:pt x="8765911" y="924560"/>
                  </a:lnTo>
                  <a:lnTo>
                    <a:pt x="8815473" y="927100"/>
                  </a:lnTo>
                  <a:lnTo>
                    <a:pt x="8914772" y="929640"/>
                  </a:lnTo>
                  <a:lnTo>
                    <a:pt x="8964527" y="932180"/>
                  </a:lnTo>
                  <a:lnTo>
                    <a:pt x="9014363" y="933450"/>
                  </a:lnTo>
                  <a:lnTo>
                    <a:pt x="9064291" y="933450"/>
                  </a:lnTo>
                  <a:lnTo>
                    <a:pt x="9114318" y="934720"/>
                  </a:lnTo>
                  <a:lnTo>
                    <a:pt x="9262905" y="934720"/>
                  </a:lnTo>
                  <a:lnTo>
                    <a:pt x="9307900" y="929640"/>
                  </a:lnTo>
                  <a:lnTo>
                    <a:pt x="9348627" y="923290"/>
                  </a:lnTo>
                  <a:lnTo>
                    <a:pt x="9384024" y="915670"/>
                  </a:lnTo>
                  <a:lnTo>
                    <a:pt x="9395821" y="907838"/>
                  </a:lnTo>
                  <a:lnTo>
                    <a:pt x="9396109" y="905510"/>
                  </a:lnTo>
                  <a:lnTo>
                    <a:pt x="9400892" y="895350"/>
                  </a:lnTo>
                  <a:close/>
                </a:path>
                <a:path w="9478010" h="934720">
                  <a:moveTo>
                    <a:pt x="9445729" y="880110"/>
                  </a:moveTo>
                  <a:lnTo>
                    <a:pt x="9436406" y="882650"/>
                  </a:lnTo>
                  <a:lnTo>
                    <a:pt x="9416547" y="894080"/>
                  </a:lnTo>
                  <a:lnTo>
                    <a:pt x="9395821" y="907838"/>
                  </a:lnTo>
                  <a:lnTo>
                    <a:pt x="9394542" y="918210"/>
                  </a:lnTo>
                  <a:lnTo>
                    <a:pt x="9399447" y="920750"/>
                  </a:lnTo>
                  <a:lnTo>
                    <a:pt x="9431734" y="900430"/>
                  </a:lnTo>
                  <a:lnTo>
                    <a:pt x="9446640" y="883920"/>
                  </a:lnTo>
                  <a:lnTo>
                    <a:pt x="9445729" y="880110"/>
                  </a:lnTo>
                  <a:close/>
                </a:path>
                <a:path w="9478010" h="934720">
                  <a:moveTo>
                    <a:pt x="1107545" y="1270"/>
                  </a:moveTo>
                  <a:lnTo>
                    <a:pt x="797370" y="1270"/>
                  </a:lnTo>
                  <a:lnTo>
                    <a:pt x="646519" y="5080"/>
                  </a:lnTo>
                  <a:lnTo>
                    <a:pt x="499319" y="12700"/>
                  </a:lnTo>
                  <a:lnTo>
                    <a:pt x="403522" y="20320"/>
                  </a:lnTo>
                  <a:lnTo>
                    <a:pt x="263787" y="35560"/>
                  </a:lnTo>
                  <a:lnTo>
                    <a:pt x="140131" y="55880"/>
                  </a:lnTo>
                  <a:lnTo>
                    <a:pt x="81229" y="73660"/>
                  </a:lnTo>
                  <a:lnTo>
                    <a:pt x="39767" y="92710"/>
                  </a:lnTo>
                  <a:lnTo>
                    <a:pt x="6147" y="125730"/>
                  </a:lnTo>
                  <a:lnTo>
                    <a:pt x="0" y="151130"/>
                  </a:lnTo>
                  <a:lnTo>
                    <a:pt x="1086" y="163830"/>
                  </a:lnTo>
                  <a:lnTo>
                    <a:pt x="8636" y="186690"/>
                  </a:lnTo>
                  <a:lnTo>
                    <a:pt x="16381" y="223520"/>
                  </a:lnTo>
                  <a:lnTo>
                    <a:pt x="24299" y="270510"/>
                  </a:lnTo>
                  <a:lnTo>
                    <a:pt x="32366" y="326390"/>
                  </a:lnTo>
                  <a:lnTo>
                    <a:pt x="40560" y="386080"/>
                  </a:lnTo>
                  <a:lnTo>
                    <a:pt x="48858" y="448310"/>
                  </a:lnTo>
                  <a:lnTo>
                    <a:pt x="57239" y="510540"/>
                  </a:lnTo>
                  <a:lnTo>
                    <a:pt x="65678" y="571500"/>
                  </a:lnTo>
                  <a:lnTo>
                    <a:pt x="74154" y="626110"/>
                  </a:lnTo>
                  <a:lnTo>
                    <a:pt x="82644" y="673100"/>
                  </a:lnTo>
                  <a:lnTo>
                    <a:pt x="99574" y="732790"/>
                  </a:lnTo>
                  <a:lnTo>
                    <a:pt x="124685" y="764540"/>
                  </a:lnTo>
                  <a:lnTo>
                    <a:pt x="130448" y="778510"/>
                  </a:lnTo>
                  <a:lnTo>
                    <a:pt x="159033" y="826770"/>
                  </a:lnTo>
                  <a:lnTo>
                    <a:pt x="194775" y="853440"/>
                  </a:lnTo>
                  <a:lnTo>
                    <a:pt x="245615" y="873760"/>
                  </a:lnTo>
                  <a:lnTo>
                    <a:pt x="313052" y="890270"/>
                  </a:lnTo>
                  <a:lnTo>
                    <a:pt x="353463" y="896620"/>
                  </a:lnTo>
                  <a:lnTo>
                    <a:pt x="398586" y="901700"/>
                  </a:lnTo>
                  <a:lnTo>
                    <a:pt x="448608" y="906780"/>
                  </a:lnTo>
                  <a:lnTo>
                    <a:pt x="503716" y="910590"/>
                  </a:lnTo>
                  <a:lnTo>
                    <a:pt x="629943" y="915670"/>
                  </a:lnTo>
                  <a:lnTo>
                    <a:pt x="778764" y="918210"/>
                  </a:lnTo>
                  <a:lnTo>
                    <a:pt x="951680" y="918210"/>
                  </a:lnTo>
                  <a:lnTo>
                    <a:pt x="1047642" y="916940"/>
                  </a:lnTo>
                  <a:lnTo>
                    <a:pt x="1721034" y="916940"/>
                  </a:lnTo>
                  <a:lnTo>
                    <a:pt x="1972507" y="910590"/>
                  </a:lnTo>
                  <a:lnTo>
                    <a:pt x="2022676" y="910590"/>
                  </a:lnTo>
                  <a:lnTo>
                    <a:pt x="2122914" y="908050"/>
                  </a:lnTo>
                  <a:lnTo>
                    <a:pt x="2172988" y="908050"/>
                  </a:lnTo>
                  <a:lnTo>
                    <a:pt x="2223036" y="906780"/>
                  </a:lnTo>
                  <a:lnTo>
                    <a:pt x="2273061" y="906780"/>
                  </a:lnTo>
                  <a:lnTo>
                    <a:pt x="2323065" y="905510"/>
                  </a:lnTo>
                  <a:lnTo>
                    <a:pt x="2472989" y="905510"/>
                  </a:lnTo>
                  <a:lnTo>
                    <a:pt x="2522942" y="904240"/>
                  </a:lnTo>
                  <a:lnTo>
                    <a:pt x="5482132" y="904240"/>
                  </a:lnTo>
                  <a:lnTo>
                    <a:pt x="5685647" y="899160"/>
                  </a:lnTo>
                  <a:lnTo>
                    <a:pt x="5736568" y="899160"/>
                  </a:lnTo>
                  <a:lnTo>
                    <a:pt x="5787495" y="897890"/>
                  </a:lnTo>
                  <a:lnTo>
                    <a:pt x="5838422" y="897890"/>
                  </a:lnTo>
                  <a:lnTo>
                    <a:pt x="5889347" y="896620"/>
                  </a:lnTo>
                  <a:lnTo>
                    <a:pt x="5991181" y="896620"/>
                  </a:lnTo>
                  <a:lnTo>
                    <a:pt x="6042083" y="895350"/>
                  </a:lnTo>
                  <a:lnTo>
                    <a:pt x="9400892" y="895350"/>
                  </a:lnTo>
                  <a:lnTo>
                    <a:pt x="9406274" y="883920"/>
                  </a:lnTo>
                  <a:lnTo>
                    <a:pt x="9410181" y="869950"/>
                  </a:lnTo>
                  <a:lnTo>
                    <a:pt x="9414345" y="855980"/>
                  </a:lnTo>
                  <a:lnTo>
                    <a:pt x="9418718" y="843280"/>
                  </a:lnTo>
                  <a:lnTo>
                    <a:pt x="9423254" y="829310"/>
                  </a:lnTo>
                  <a:lnTo>
                    <a:pt x="9433919" y="798830"/>
                  </a:lnTo>
                  <a:lnTo>
                    <a:pt x="9454583" y="740410"/>
                  </a:lnTo>
                  <a:lnTo>
                    <a:pt x="9468783" y="685800"/>
                  </a:lnTo>
                  <a:lnTo>
                    <a:pt x="9475978" y="605790"/>
                  </a:lnTo>
                  <a:lnTo>
                    <a:pt x="9477443" y="556260"/>
                  </a:lnTo>
                  <a:lnTo>
                    <a:pt x="9477251" y="510540"/>
                  </a:lnTo>
                  <a:lnTo>
                    <a:pt x="9477214" y="501650"/>
                  </a:lnTo>
                  <a:lnTo>
                    <a:pt x="9475087" y="443230"/>
                  </a:lnTo>
                  <a:lnTo>
                    <a:pt x="9470950" y="386080"/>
                  </a:lnTo>
                  <a:lnTo>
                    <a:pt x="9464323" y="325120"/>
                  </a:lnTo>
                  <a:lnTo>
                    <a:pt x="9455277" y="266700"/>
                  </a:lnTo>
                  <a:lnTo>
                    <a:pt x="9443516" y="213360"/>
                  </a:lnTo>
                  <a:lnTo>
                    <a:pt x="9428836" y="163830"/>
                  </a:lnTo>
                  <a:lnTo>
                    <a:pt x="9411033" y="120650"/>
                  </a:lnTo>
                  <a:lnTo>
                    <a:pt x="9389902" y="85090"/>
                  </a:lnTo>
                  <a:lnTo>
                    <a:pt x="9338339" y="45720"/>
                  </a:lnTo>
                  <a:lnTo>
                    <a:pt x="9266786" y="24130"/>
                  </a:lnTo>
                  <a:lnTo>
                    <a:pt x="9223488" y="17780"/>
                  </a:lnTo>
                  <a:lnTo>
                    <a:pt x="9187929" y="13970"/>
                  </a:lnTo>
                  <a:lnTo>
                    <a:pt x="8675940" y="13970"/>
                  </a:lnTo>
                  <a:lnTo>
                    <a:pt x="8624614" y="12700"/>
                  </a:lnTo>
                  <a:lnTo>
                    <a:pt x="1691214" y="12700"/>
                  </a:lnTo>
                  <a:lnTo>
                    <a:pt x="1584681" y="10160"/>
                  </a:lnTo>
                  <a:lnTo>
                    <a:pt x="1531391" y="10160"/>
                  </a:lnTo>
                  <a:lnTo>
                    <a:pt x="1265627" y="3810"/>
                  </a:lnTo>
                  <a:lnTo>
                    <a:pt x="1212772" y="3810"/>
                  </a:lnTo>
                  <a:lnTo>
                    <a:pt x="1107545" y="1270"/>
                  </a:lnTo>
                  <a:close/>
                </a:path>
                <a:path w="9478010" h="934720">
                  <a:moveTo>
                    <a:pt x="5482132" y="904240"/>
                  </a:moveTo>
                  <a:lnTo>
                    <a:pt x="2772690" y="904240"/>
                  </a:lnTo>
                  <a:lnTo>
                    <a:pt x="2822656" y="905510"/>
                  </a:lnTo>
                  <a:lnTo>
                    <a:pt x="2972640" y="905510"/>
                  </a:lnTo>
                  <a:lnTo>
                    <a:pt x="3022673" y="906780"/>
                  </a:lnTo>
                  <a:lnTo>
                    <a:pt x="3072730" y="906780"/>
                  </a:lnTo>
                  <a:lnTo>
                    <a:pt x="3122814" y="908050"/>
                  </a:lnTo>
                  <a:lnTo>
                    <a:pt x="3172927" y="908050"/>
                  </a:lnTo>
                  <a:lnTo>
                    <a:pt x="3223074" y="909320"/>
                  </a:lnTo>
                  <a:lnTo>
                    <a:pt x="3273257" y="909320"/>
                  </a:lnTo>
                  <a:lnTo>
                    <a:pt x="3524812" y="915670"/>
                  </a:lnTo>
                  <a:lnTo>
                    <a:pt x="3575272" y="915670"/>
                  </a:lnTo>
                  <a:lnTo>
                    <a:pt x="3622728" y="916940"/>
                  </a:lnTo>
                  <a:lnTo>
                    <a:pt x="5126653" y="916940"/>
                  </a:lnTo>
                  <a:lnTo>
                    <a:pt x="5177329" y="914400"/>
                  </a:lnTo>
                  <a:lnTo>
                    <a:pt x="5228041" y="913130"/>
                  </a:lnTo>
                  <a:lnTo>
                    <a:pt x="5278789" y="910590"/>
                  </a:lnTo>
                  <a:lnTo>
                    <a:pt x="5329567" y="909320"/>
                  </a:lnTo>
                  <a:lnTo>
                    <a:pt x="5380375" y="906780"/>
                  </a:lnTo>
                  <a:lnTo>
                    <a:pt x="5482132" y="904240"/>
                  </a:lnTo>
                  <a:close/>
                </a:path>
                <a:path w="9478010" h="934720">
                  <a:moveTo>
                    <a:pt x="9071622" y="7620"/>
                  </a:moveTo>
                  <a:lnTo>
                    <a:pt x="9015932" y="7620"/>
                  </a:lnTo>
                  <a:lnTo>
                    <a:pt x="8958836" y="8890"/>
                  </a:lnTo>
                  <a:lnTo>
                    <a:pt x="8901010" y="8890"/>
                  </a:lnTo>
                  <a:lnTo>
                    <a:pt x="8843131" y="11430"/>
                  </a:lnTo>
                  <a:lnTo>
                    <a:pt x="8785875" y="12700"/>
                  </a:lnTo>
                  <a:lnTo>
                    <a:pt x="8729919" y="12700"/>
                  </a:lnTo>
                  <a:lnTo>
                    <a:pt x="8675940" y="13970"/>
                  </a:lnTo>
                  <a:lnTo>
                    <a:pt x="9187929" y="13970"/>
                  </a:lnTo>
                  <a:lnTo>
                    <a:pt x="9176077" y="12700"/>
                  </a:lnTo>
                  <a:lnTo>
                    <a:pt x="9125229" y="8890"/>
                  </a:lnTo>
                  <a:lnTo>
                    <a:pt x="9071622" y="7620"/>
                  </a:lnTo>
                  <a:close/>
                </a:path>
                <a:path w="9478010" h="934720">
                  <a:moveTo>
                    <a:pt x="6823960" y="7620"/>
                  </a:moveTo>
                  <a:lnTo>
                    <a:pt x="5242740" y="7620"/>
                  </a:lnTo>
                  <a:lnTo>
                    <a:pt x="5041792" y="12700"/>
                  </a:lnTo>
                  <a:lnTo>
                    <a:pt x="7079182" y="12700"/>
                  </a:lnTo>
                  <a:lnTo>
                    <a:pt x="6977194" y="10160"/>
                  </a:lnTo>
                  <a:lnTo>
                    <a:pt x="6926147" y="10160"/>
                  </a:lnTo>
                  <a:lnTo>
                    <a:pt x="6823960" y="7620"/>
                  </a:lnTo>
                  <a:close/>
                </a:path>
                <a:path w="9478010" h="934720">
                  <a:moveTo>
                    <a:pt x="6619310" y="5080"/>
                  </a:moveTo>
                  <a:lnTo>
                    <a:pt x="5394221" y="5080"/>
                  </a:lnTo>
                  <a:lnTo>
                    <a:pt x="5293165" y="7620"/>
                  </a:lnTo>
                  <a:lnTo>
                    <a:pt x="6772828" y="7620"/>
                  </a:lnTo>
                  <a:lnTo>
                    <a:pt x="6721673" y="6350"/>
                  </a:lnTo>
                  <a:lnTo>
                    <a:pt x="6670499" y="6350"/>
                  </a:lnTo>
                  <a:lnTo>
                    <a:pt x="6619310" y="5080"/>
                  </a:lnTo>
                  <a:close/>
                </a:path>
                <a:path w="9478010" h="934720">
                  <a:moveTo>
                    <a:pt x="6465679" y="3810"/>
                  </a:moveTo>
                  <a:lnTo>
                    <a:pt x="5495528" y="3810"/>
                  </a:lnTo>
                  <a:lnTo>
                    <a:pt x="5444844" y="5080"/>
                  </a:lnTo>
                  <a:lnTo>
                    <a:pt x="6516897" y="5080"/>
                  </a:lnTo>
                  <a:lnTo>
                    <a:pt x="6465679" y="3810"/>
                  </a:lnTo>
                  <a:close/>
                </a:path>
                <a:path w="9478010" h="934720">
                  <a:moveTo>
                    <a:pt x="6363238" y="2540"/>
                  </a:moveTo>
                  <a:lnTo>
                    <a:pt x="5647905" y="2540"/>
                  </a:lnTo>
                  <a:lnTo>
                    <a:pt x="5597061" y="3810"/>
                  </a:lnTo>
                  <a:lnTo>
                    <a:pt x="6414458" y="3810"/>
                  </a:lnTo>
                  <a:lnTo>
                    <a:pt x="6363238" y="2540"/>
                  </a:lnTo>
                  <a:close/>
                </a:path>
                <a:path w="9478010" h="934720">
                  <a:moveTo>
                    <a:pt x="6107243" y="1270"/>
                  </a:moveTo>
                  <a:lnTo>
                    <a:pt x="5851720" y="1270"/>
                  </a:lnTo>
                  <a:lnTo>
                    <a:pt x="5800706" y="2540"/>
                  </a:lnTo>
                  <a:lnTo>
                    <a:pt x="6158417" y="2540"/>
                  </a:lnTo>
                  <a:lnTo>
                    <a:pt x="6107243" y="1270"/>
                  </a:lnTo>
                  <a:close/>
                </a:path>
                <a:path w="9478010" h="934720">
                  <a:moveTo>
                    <a:pt x="1003112" y="0"/>
                  </a:moveTo>
                  <a:lnTo>
                    <a:pt x="899659" y="0"/>
                  </a:lnTo>
                  <a:lnTo>
                    <a:pt x="848358" y="1270"/>
                  </a:lnTo>
                  <a:lnTo>
                    <a:pt x="1055217" y="1270"/>
                  </a:lnTo>
                  <a:lnTo>
                    <a:pt x="1003112" y="0"/>
                  </a:lnTo>
                  <a:close/>
                </a:path>
              </a:pathLst>
            </a:custGeom>
            <a:solidFill>
              <a:srgbClr val="134E29"/>
            </a:solidFill>
          </p:spPr>
          <p:txBody>
            <a:bodyPr wrap="square" lIns="0" tIns="0" rIns="0" bIns="0" rtlCol="0"/>
            <a:lstStyle/>
            <a:p>
              <a:endParaRPr>
                <a:latin typeface="Grammarsaurus" pitchFamily="2" charset="0"/>
              </a:endParaRPr>
            </a:p>
          </p:txBody>
        </p:sp>
        <p:sp>
          <p:nvSpPr>
            <p:cNvPr id="38" name="object 38"/>
            <p:cNvSpPr/>
            <p:nvPr/>
          </p:nvSpPr>
          <p:spPr>
            <a:xfrm>
              <a:off x="5393296" y="5845009"/>
              <a:ext cx="1431290" cy="375285"/>
            </a:xfrm>
            <a:custGeom>
              <a:avLst/>
              <a:gdLst/>
              <a:ahLst/>
              <a:cxnLst/>
              <a:rect l="l" t="t" r="r" b="b"/>
              <a:pathLst>
                <a:path w="1431290" h="375285">
                  <a:moveTo>
                    <a:pt x="262826" y="4318"/>
                  </a:moveTo>
                  <a:lnTo>
                    <a:pt x="233006" y="9944"/>
                  </a:lnTo>
                  <a:lnTo>
                    <a:pt x="234772" y="21120"/>
                  </a:lnTo>
                  <a:lnTo>
                    <a:pt x="233375" y="32778"/>
                  </a:lnTo>
                  <a:lnTo>
                    <a:pt x="201383" y="76644"/>
                  </a:lnTo>
                  <a:lnTo>
                    <a:pt x="147154" y="110642"/>
                  </a:lnTo>
                  <a:lnTo>
                    <a:pt x="122745" y="130492"/>
                  </a:lnTo>
                  <a:lnTo>
                    <a:pt x="94335" y="168668"/>
                  </a:lnTo>
                  <a:lnTo>
                    <a:pt x="76568" y="225221"/>
                  </a:lnTo>
                  <a:lnTo>
                    <a:pt x="75425" y="268490"/>
                  </a:lnTo>
                  <a:lnTo>
                    <a:pt x="72771" y="311035"/>
                  </a:lnTo>
                  <a:lnTo>
                    <a:pt x="56997" y="351510"/>
                  </a:lnTo>
                  <a:lnTo>
                    <a:pt x="46558" y="362331"/>
                  </a:lnTo>
                  <a:lnTo>
                    <a:pt x="32715" y="370522"/>
                  </a:lnTo>
                  <a:lnTo>
                    <a:pt x="16764" y="374357"/>
                  </a:lnTo>
                  <a:lnTo>
                    <a:pt x="0" y="372071"/>
                  </a:lnTo>
                  <a:lnTo>
                    <a:pt x="16827" y="375170"/>
                  </a:lnTo>
                  <a:lnTo>
                    <a:pt x="60185" y="353275"/>
                  </a:lnTo>
                  <a:lnTo>
                    <a:pt x="79273" y="312686"/>
                  </a:lnTo>
                  <a:lnTo>
                    <a:pt x="85420" y="255676"/>
                  </a:lnTo>
                  <a:lnTo>
                    <a:pt x="92481" y="214147"/>
                  </a:lnTo>
                  <a:lnTo>
                    <a:pt x="108064" y="175387"/>
                  </a:lnTo>
                  <a:lnTo>
                    <a:pt x="137033" y="141071"/>
                  </a:lnTo>
                  <a:lnTo>
                    <a:pt x="170484" y="119126"/>
                  </a:lnTo>
                  <a:lnTo>
                    <a:pt x="206756" y="98018"/>
                  </a:lnTo>
                  <a:lnTo>
                    <a:pt x="238887" y="74218"/>
                  </a:lnTo>
                  <a:lnTo>
                    <a:pt x="259892" y="44157"/>
                  </a:lnTo>
                  <a:lnTo>
                    <a:pt x="262826" y="4318"/>
                  </a:lnTo>
                  <a:close/>
                </a:path>
                <a:path w="1431290" h="375285">
                  <a:moveTo>
                    <a:pt x="356908" y="0"/>
                  </a:moveTo>
                  <a:lnTo>
                    <a:pt x="326351" y="1028"/>
                  </a:lnTo>
                  <a:lnTo>
                    <a:pt x="323215" y="37833"/>
                  </a:lnTo>
                  <a:lnTo>
                    <a:pt x="309968" y="74510"/>
                  </a:lnTo>
                  <a:lnTo>
                    <a:pt x="290487" y="111074"/>
                  </a:lnTo>
                  <a:lnTo>
                    <a:pt x="268655" y="147510"/>
                  </a:lnTo>
                  <a:lnTo>
                    <a:pt x="248348" y="183845"/>
                  </a:lnTo>
                  <a:lnTo>
                    <a:pt x="233451" y="220078"/>
                  </a:lnTo>
                  <a:lnTo>
                    <a:pt x="227825" y="256209"/>
                  </a:lnTo>
                  <a:lnTo>
                    <a:pt x="235369" y="292252"/>
                  </a:lnTo>
                  <a:lnTo>
                    <a:pt x="259956" y="328206"/>
                  </a:lnTo>
                  <a:lnTo>
                    <a:pt x="240182" y="293712"/>
                  </a:lnTo>
                  <a:lnTo>
                    <a:pt x="234746" y="260350"/>
                  </a:lnTo>
                  <a:lnTo>
                    <a:pt x="240741" y="227838"/>
                  </a:lnTo>
                  <a:lnTo>
                    <a:pt x="255231" y="195884"/>
                  </a:lnTo>
                  <a:lnTo>
                    <a:pt x="275297" y="164211"/>
                  </a:lnTo>
                  <a:lnTo>
                    <a:pt x="298005" y="132537"/>
                  </a:lnTo>
                  <a:lnTo>
                    <a:pt x="320459" y="100558"/>
                  </a:lnTo>
                  <a:lnTo>
                    <a:pt x="339699" y="67995"/>
                  </a:lnTo>
                  <a:lnTo>
                    <a:pt x="352831" y="34582"/>
                  </a:lnTo>
                  <a:lnTo>
                    <a:pt x="356908" y="0"/>
                  </a:lnTo>
                  <a:close/>
                </a:path>
                <a:path w="1431290" h="375285">
                  <a:moveTo>
                    <a:pt x="586524" y="87096"/>
                  </a:moveTo>
                  <a:lnTo>
                    <a:pt x="555942" y="87414"/>
                  </a:lnTo>
                  <a:lnTo>
                    <a:pt x="558076" y="108966"/>
                  </a:lnTo>
                  <a:lnTo>
                    <a:pt x="555282" y="128130"/>
                  </a:lnTo>
                  <a:lnTo>
                    <a:pt x="548030" y="146646"/>
                  </a:lnTo>
                  <a:lnTo>
                    <a:pt x="536727" y="166204"/>
                  </a:lnTo>
                  <a:lnTo>
                    <a:pt x="527837" y="187401"/>
                  </a:lnTo>
                  <a:lnTo>
                    <a:pt x="524827" y="209816"/>
                  </a:lnTo>
                  <a:lnTo>
                    <a:pt x="527977" y="232105"/>
                  </a:lnTo>
                  <a:lnTo>
                    <a:pt x="537578" y="252958"/>
                  </a:lnTo>
                  <a:lnTo>
                    <a:pt x="530923" y="219760"/>
                  </a:lnTo>
                  <a:lnTo>
                    <a:pt x="540042" y="190030"/>
                  </a:lnTo>
                  <a:lnTo>
                    <a:pt x="558076" y="161836"/>
                  </a:lnTo>
                  <a:lnTo>
                    <a:pt x="578142" y="133248"/>
                  </a:lnTo>
                  <a:lnTo>
                    <a:pt x="582244" y="121335"/>
                  </a:lnTo>
                  <a:lnTo>
                    <a:pt x="584517" y="109550"/>
                  </a:lnTo>
                  <a:lnTo>
                    <a:pt x="585698" y="98082"/>
                  </a:lnTo>
                  <a:lnTo>
                    <a:pt x="586524" y="87096"/>
                  </a:lnTo>
                  <a:close/>
                </a:path>
                <a:path w="1431290" h="375285">
                  <a:moveTo>
                    <a:pt x="1122133" y="198945"/>
                  </a:moveTo>
                  <a:lnTo>
                    <a:pt x="1119111" y="176542"/>
                  </a:lnTo>
                  <a:lnTo>
                    <a:pt x="1110221" y="155333"/>
                  </a:lnTo>
                  <a:lnTo>
                    <a:pt x="1098918" y="135775"/>
                  </a:lnTo>
                  <a:lnTo>
                    <a:pt x="1091666" y="117271"/>
                  </a:lnTo>
                  <a:lnTo>
                    <a:pt x="1088872" y="98107"/>
                  </a:lnTo>
                  <a:lnTo>
                    <a:pt x="1091006" y="76542"/>
                  </a:lnTo>
                  <a:lnTo>
                    <a:pt x="1060424" y="76225"/>
                  </a:lnTo>
                  <a:lnTo>
                    <a:pt x="1068806" y="122377"/>
                  </a:lnTo>
                  <a:lnTo>
                    <a:pt x="1088885" y="150990"/>
                  </a:lnTo>
                  <a:lnTo>
                    <a:pt x="1106906" y="179158"/>
                  </a:lnTo>
                  <a:lnTo>
                    <a:pt x="1116025" y="208876"/>
                  </a:lnTo>
                  <a:lnTo>
                    <a:pt x="1109383" y="242087"/>
                  </a:lnTo>
                  <a:lnTo>
                    <a:pt x="1118984" y="221246"/>
                  </a:lnTo>
                  <a:lnTo>
                    <a:pt x="1122133" y="198945"/>
                  </a:lnTo>
                  <a:close/>
                </a:path>
                <a:path w="1431290" h="375285">
                  <a:moveTo>
                    <a:pt x="1431036" y="255714"/>
                  </a:moveTo>
                  <a:lnTo>
                    <a:pt x="1423492" y="212890"/>
                  </a:lnTo>
                  <a:lnTo>
                    <a:pt x="1401584" y="176542"/>
                  </a:lnTo>
                  <a:lnTo>
                    <a:pt x="1377238" y="142621"/>
                  </a:lnTo>
                  <a:lnTo>
                    <a:pt x="1365732" y="107975"/>
                  </a:lnTo>
                  <a:lnTo>
                    <a:pt x="1382395" y="69443"/>
                  </a:lnTo>
                  <a:lnTo>
                    <a:pt x="1355775" y="56883"/>
                  </a:lnTo>
                  <a:lnTo>
                    <a:pt x="1349895" y="67360"/>
                  </a:lnTo>
                  <a:lnTo>
                    <a:pt x="1345069" y="78359"/>
                  </a:lnTo>
                  <a:lnTo>
                    <a:pt x="1341577" y="89827"/>
                  </a:lnTo>
                  <a:lnTo>
                    <a:pt x="1339735" y="101752"/>
                  </a:lnTo>
                  <a:lnTo>
                    <a:pt x="1345984" y="134467"/>
                  </a:lnTo>
                  <a:lnTo>
                    <a:pt x="1366189" y="163068"/>
                  </a:lnTo>
                  <a:lnTo>
                    <a:pt x="1390523" y="189865"/>
                  </a:lnTo>
                  <a:lnTo>
                    <a:pt x="1409153" y="217182"/>
                  </a:lnTo>
                  <a:lnTo>
                    <a:pt x="1419631" y="256997"/>
                  </a:lnTo>
                  <a:lnTo>
                    <a:pt x="1413662" y="297586"/>
                  </a:lnTo>
                  <a:lnTo>
                    <a:pt x="1392059" y="334149"/>
                  </a:lnTo>
                  <a:lnTo>
                    <a:pt x="1355636" y="361886"/>
                  </a:lnTo>
                  <a:lnTo>
                    <a:pt x="1395882" y="335241"/>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39" name="object 39"/>
            <p:cNvPicPr/>
            <p:nvPr/>
          </p:nvPicPr>
          <p:blipFill>
            <a:blip r:embed="rId8" cstate="print"/>
            <a:stretch>
              <a:fillRect/>
            </a:stretch>
          </p:blipFill>
          <p:spPr>
            <a:xfrm>
              <a:off x="5478113" y="6040152"/>
              <a:ext cx="96229" cy="160134"/>
            </a:xfrm>
            <a:prstGeom prst="rect">
              <a:avLst/>
            </a:prstGeom>
          </p:spPr>
        </p:pic>
        <p:sp>
          <p:nvSpPr>
            <p:cNvPr id="40" name="object 40"/>
            <p:cNvSpPr/>
            <p:nvPr/>
          </p:nvSpPr>
          <p:spPr>
            <a:xfrm>
              <a:off x="5367617" y="5925692"/>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86"/>
                  </a:lnTo>
                  <a:lnTo>
                    <a:pt x="49466" y="185026"/>
                  </a:lnTo>
                  <a:lnTo>
                    <a:pt x="76492" y="182397"/>
                  </a:lnTo>
                  <a:lnTo>
                    <a:pt x="101676" y="187007"/>
                  </a:lnTo>
                  <a:lnTo>
                    <a:pt x="108864" y="162204"/>
                  </a:lnTo>
                  <a:close/>
                </a:path>
                <a:path w="1395095" h="440054">
                  <a:moveTo>
                    <a:pt x="573290" y="422694"/>
                  </a:moveTo>
                  <a:lnTo>
                    <a:pt x="528523" y="402678"/>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82"/>
                  </a:lnTo>
                  <a:lnTo>
                    <a:pt x="363042" y="26631"/>
                  </a:lnTo>
                  <a:lnTo>
                    <a:pt x="357289" y="0"/>
                  </a:lnTo>
                  <a:lnTo>
                    <a:pt x="326758" y="1409"/>
                  </a:lnTo>
                  <a:lnTo>
                    <a:pt x="340334" y="42875"/>
                  </a:lnTo>
                  <a:lnTo>
                    <a:pt x="366077" y="77901"/>
                  </a:lnTo>
                  <a:lnTo>
                    <a:pt x="398399" y="109347"/>
                  </a:lnTo>
                  <a:lnTo>
                    <a:pt x="431749" y="140068"/>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94"/>
                  </a:lnTo>
                  <a:close/>
                </a:path>
                <a:path w="1395095" h="440054">
                  <a:moveTo>
                    <a:pt x="1219822" y="179565"/>
                  </a:moveTo>
                  <a:lnTo>
                    <a:pt x="1196632" y="177393"/>
                  </a:lnTo>
                  <a:lnTo>
                    <a:pt x="1173492" y="177863"/>
                  </a:lnTo>
                  <a:lnTo>
                    <a:pt x="1151013" y="180873"/>
                  </a:lnTo>
                  <a:lnTo>
                    <a:pt x="1129817" y="186334"/>
                  </a:lnTo>
                  <a:lnTo>
                    <a:pt x="1109764" y="192620"/>
                  </a:lnTo>
                  <a:lnTo>
                    <a:pt x="1089533" y="198285"/>
                  </a:lnTo>
                  <a:lnTo>
                    <a:pt x="1069149" y="200647"/>
                  </a:lnTo>
                  <a:lnTo>
                    <a:pt x="1048600" y="196964"/>
                  </a:lnTo>
                  <a:lnTo>
                    <a:pt x="1087221" y="204330"/>
                  </a:lnTo>
                  <a:lnTo>
                    <a:pt x="1170673" y="196557"/>
                  </a:lnTo>
                  <a:lnTo>
                    <a:pt x="1211922" y="204216"/>
                  </a:lnTo>
                  <a:lnTo>
                    <a:pt x="1219822" y="179565"/>
                  </a:lnTo>
                  <a:close/>
                </a:path>
                <a:path w="1395095" h="440054">
                  <a:moveTo>
                    <a:pt x="1394688" y="79298"/>
                  </a:moveTo>
                  <a:lnTo>
                    <a:pt x="1383995" y="55397"/>
                  </a:lnTo>
                  <a:lnTo>
                    <a:pt x="1336319" y="72707"/>
                  </a:lnTo>
                  <a:lnTo>
                    <a:pt x="1290116" y="95491"/>
                  </a:lnTo>
                  <a:lnTo>
                    <a:pt x="1251140" y="125349"/>
                  </a:lnTo>
                  <a:lnTo>
                    <a:pt x="1225156" y="163842"/>
                  </a:lnTo>
                  <a:lnTo>
                    <a:pt x="1213167" y="204825"/>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06"/>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30"/>
                  </a:lnTo>
                  <a:lnTo>
                    <a:pt x="1291678" y="357962"/>
                  </a:lnTo>
                  <a:lnTo>
                    <a:pt x="1302283" y="329552"/>
                  </a:lnTo>
                  <a:lnTo>
                    <a:pt x="1301889" y="297040"/>
                  </a:lnTo>
                  <a:lnTo>
                    <a:pt x="1283690" y="268643"/>
                  </a:lnTo>
                  <a:lnTo>
                    <a:pt x="1254594" y="245719"/>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41" name="object 41"/>
            <p:cNvPicPr/>
            <p:nvPr/>
          </p:nvPicPr>
          <p:blipFill>
            <a:blip r:embed="rId9" cstate="print"/>
            <a:stretch>
              <a:fillRect/>
            </a:stretch>
          </p:blipFill>
          <p:spPr>
            <a:xfrm>
              <a:off x="5629835" y="6104093"/>
              <a:ext cx="219646" cy="198570"/>
            </a:xfrm>
            <a:prstGeom prst="rect">
              <a:avLst/>
            </a:prstGeom>
          </p:spPr>
        </p:pic>
        <p:pic>
          <p:nvPicPr>
            <p:cNvPr id="42" name="object 42"/>
            <p:cNvPicPr/>
            <p:nvPr/>
          </p:nvPicPr>
          <p:blipFill>
            <a:blip r:embed="rId10" cstate="print"/>
            <a:stretch>
              <a:fillRect/>
            </a:stretch>
          </p:blipFill>
          <p:spPr>
            <a:xfrm>
              <a:off x="6657347" y="6030937"/>
              <a:ext cx="89407" cy="79501"/>
            </a:xfrm>
            <a:prstGeom prst="rect">
              <a:avLst/>
            </a:prstGeom>
          </p:spPr>
        </p:pic>
        <p:sp>
          <p:nvSpPr>
            <p:cNvPr id="43" name="object 43"/>
            <p:cNvSpPr/>
            <p:nvPr/>
          </p:nvSpPr>
          <p:spPr>
            <a:xfrm>
              <a:off x="5396598" y="5845009"/>
              <a:ext cx="993775" cy="375285"/>
            </a:xfrm>
            <a:custGeom>
              <a:avLst/>
              <a:gdLst/>
              <a:ahLst/>
              <a:cxnLst/>
              <a:rect l="l" t="t" r="r" b="b"/>
              <a:pathLst>
                <a:path w="993775" h="375285">
                  <a:moveTo>
                    <a:pt x="97434" y="156108"/>
                  </a:moveTo>
                  <a:lnTo>
                    <a:pt x="69596" y="157454"/>
                  </a:lnTo>
                  <a:lnTo>
                    <a:pt x="43497" y="163334"/>
                  </a:lnTo>
                  <a:lnTo>
                    <a:pt x="20015" y="173164"/>
                  </a:lnTo>
                  <a:lnTo>
                    <a:pt x="0" y="186410"/>
                  </a:lnTo>
                  <a:lnTo>
                    <a:pt x="23126" y="178993"/>
                  </a:lnTo>
                  <a:lnTo>
                    <a:pt x="46850" y="175780"/>
                  </a:lnTo>
                  <a:lnTo>
                    <a:pt x="70129" y="176580"/>
                  </a:lnTo>
                  <a:lnTo>
                    <a:pt x="91871" y="181203"/>
                  </a:lnTo>
                  <a:lnTo>
                    <a:pt x="97434" y="156108"/>
                  </a:lnTo>
                  <a:close/>
                </a:path>
                <a:path w="993775" h="375285">
                  <a:moveTo>
                    <a:pt x="606907" y="209816"/>
                  </a:moveTo>
                  <a:lnTo>
                    <a:pt x="603897" y="187401"/>
                  </a:lnTo>
                  <a:lnTo>
                    <a:pt x="595007" y="166204"/>
                  </a:lnTo>
                  <a:lnTo>
                    <a:pt x="583704" y="146646"/>
                  </a:lnTo>
                  <a:lnTo>
                    <a:pt x="576440" y="128130"/>
                  </a:lnTo>
                  <a:lnTo>
                    <a:pt x="573659" y="108966"/>
                  </a:lnTo>
                  <a:lnTo>
                    <a:pt x="575792" y="87414"/>
                  </a:lnTo>
                  <a:lnTo>
                    <a:pt x="545211" y="87096"/>
                  </a:lnTo>
                  <a:lnTo>
                    <a:pt x="553593" y="133248"/>
                  </a:lnTo>
                  <a:lnTo>
                    <a:pt x="573659" y="161836"/>
                  </a:lnTo>
                  <a:lnTo>
                    <a:pt x="591680" y="190030"/>
                  </a:lnTo>
                  <a:lnTo>
                    <a:pt x="600811" y="219760"/>
                  </a:lnTo>
                  <a:lnTo>
                    <a:pt x="594156" y="252958"/>
                  </a:lnTo>
                  <a:lnTo>
                    <a:pt x="603745" y="232105"/>
                  </a:lnTo>
                  <a:lnTo>
                    <a:pt x="606907" y="209816"/>
                  </a:lnTo>
                  <a:close/>
                </a:path>
                <a:path w="993775" h="375285">
                  <a:moveTo>
                    <a:pt x="765708" y="256209"/>
                  </a:moveTo>
                  <a:lnTo>
                    <a:pt x="760082" y="220078"/>
                  </a:lnTo>
                  <a:lnTo>
                    <a:pt x="745185" y="183845"/>
                  </a:lnTo>
                  <a:lnTo>
                    <a:pt x="724877" y="147510"/>
                  </a:lnTo>
                  <a:lnTo>
                    <a:pt x="703046" y="111074"/>
                  </a:lnTo>
                  <a:lnTo>
                    <a:pt x="683564" y="74510"/>
                  </a:lnTo>
                  <a:lnTo>
                    <a:pt x="670318" y="37833"/>
                  </a:lnTo>
                  <a:lnTo>
                    <a:pt x="667181" y="1028"/>
                  </a:lnTo>
                  <a:lnTo>
                    <a:pt x="636625" y="0"/>
                  </a:lnTo>
                  <a:lnTo>
                    <a:pt x="653834" y="67995"/>
                  </a:lnTo>
                  <a:lnTo>
                    <a:pt x="695528" y="132537"/>
                  </a:lnTo>
                  <a:lnTo>
                    <a:pt x="718248" y="164211"/>
                  </a:lnTo>
                  <a:lnTo>
                    <a:pt x="738301" y="195884"/>
                  </a:lnTo>
                  <a:lnTo>
                    <a:pt x="752792" y="227838"/>
                  </a:lnTo>
                  <a:lnTo>
                    <a:pt x="758786" y="260350"/>
                  </a:lnTo>
                  <a:lnTo>
                    <a:pt x="753351" y="293712"/>
                  </a:lnTo>
                  <a:lnTo>
                    <a:pt x="733577" y="328206"/>
                  </a:lnTo>
                  <a:lnTo>
                    <a:pt x="758164" y="292252"/>
                  </a:lnTo>
                  <a:lnTo>
                    <a:pt x="765708" y="256209"/>
                  </a:lnTo>
                  <a:close/>
                </a:path>
                <a:path w="993775" h="375285">
                  <a:moveTo>
                    <a:pt x="993533" y="372071"/>
                  </a:moveTo>
                  <a:lnTo>
                    <a:pt x="946975" y="362331"/>
                  </a:lnTo>
                  <a:lnTo>
                    <a:pt x="920762" y="311035"/>
                  </a:lnTo>
                  <a:lnTo>
                    <a:pt x="918108" y="268490"/>
                  </a:lnTo>
                  <a:lnTo>
                    <a:pt x="916978" y="225221"/>
                  </a:lnTo>
                  <a:lnTo>
                    <a:pt x="905776" y="182511"/>
                  </a:lnTo>
                  <a:lnTo>
                    <a:pt x="881722" y="142532"/>
                  </a:lnTo>
                  <a:lnTo>
                    <a:pt x="846378" y="110642"/>
                  </a:lnTo>
                  <a:lnTo>
                    <a:pt x="818705" y="93827"/>
                  </a:lnTo>
                  <a:lnTo>
                    <a:pt x="792149" y="76644"/>
                  </a:lnTo>
                  <a:lnTo>
                    <a:pt x="771080" y="55702"/>
                  </a:lnTo>
                  <a:lnTo>
                    <a:pt x="764387" y="44462"/>
                  </a:lnTo>
                  <a:lnTo>
                    <a:pt x="760171" y="32778"/>
                  </a:lnTo>
                  <a:lnTo>
                    <a:pt x="758774" y="21120"/>
                  </a:lnTo>
                  <a:lnTo>
                    <a:pt x="760526" y="9944"/>
                  </a:lnTo>
                  <a:lnTo>
                    <a:pt x="730707" y="4318"/>
                  </a:lnTo>
                  <a:lnTo>
                    <a:pt x="733640" y="44157"/>
                  </a:lnTo>
                  <a:lnTo>
                    <a:pt x="754659" y="74218"/>
                  </a:lnTo>
                  <a:lnTo>
                    <a:pt x="786777" y="98018"/>
                  </a:lnTo>
                  <a:lnTo>
                    <a:pt x="823048" y="119126"/>
                  </a:lnTo>
                  <a:lnTo>
                    <a:pt x="856500" y="141071"/>
                  </a:lnTo>
                  <a:lnTo>
                    <a:pt x="885482" y="175387"/>
                  </a:lnTo>
                  <a:lnTo>
                    <a:pt x="901052" y="214147"/>
                  </a:lnTo>
                  <a:lnTo>
                    <a:pt x="908113" y="255676"/>
                  </a:lnTo>
                  <a:lnTo>
                    <a:pt x="911517" y="298323"/>
                  </a:lnTo>
                  <a:lnTo>
                    <a:pt x="914260" y="312686"/>
                  </a:lnTo>
                  <a:lnTo>
                    <a:pt x="933348" y="353275"/>
                  </a:lnTo>
                  <a:lnTo>
                    <a:pt x="976718" y="375170"/>
                  </a:lnTo>
                  <a:lnTo>
                    <a:pt x="993533" y="372071"/>
                  </a:lnTo>
                  <a:close/>
                </a:path>
              </a:pathLst>
            </a:custGeom>
            <a:solidFill>
              <a:srgbClr val="114D25"/>
            </a:solidFill>
          </p:spPr>
          <p:txBody>
            <a:bodyPr wrap="square" lIns="0" tIns="0" rIns="0" bIns="0" rtlCol="0"/>
            <a:lstStyle/>
            <a:p>
              <a:endParaRPr>
                <a:latin typeface="Grammarsaurus" pitchFamily="2" charset="0"/>
              </a:endParaRPr>
            </a:p>
          </p:txBody>
        </p:sp>
        <p:pic>
          <p:nvPicPr>
            <p:cNvPr id="44" name="object 44"/>
            <p:cNvPicPr/>
            <p:nvPr/>
          </p:nvPicPr>
          <p:blipFill>
            <a:blip r:embed="rId11" cstate="print"/>
            <a:stretch>
              <a:fillRect/>
            </a:stretch>
          </p:blipFill>
          <p:spPr>
            <a:xfrm>
              <a:off x="6209101" y="6001110"/>
              <a:ext cx="206717" cy="199176"/>
            </a:xfrm>
            <a:prstGeom prst="rect">
              <a:avLst/>
            </a:prstGeom>
          </p:spPr>
        </p:pic>
        <p:pic>
          <p:nvPicPr>
            <p:cNvPr id="45" name="object 45"/>
            <p:cNvPicPr/>
            <p:nvPr/>
          </p:nvPicPr>
          <p:blipFill>
            <a:blip r:embed="rId12" cstate="print"/>
            <a:stretch>
              <a:fillRect/>
            </a:stretch>
          </p:blipFill>
          <p:spPr>
            <a:xfrm>
              <a:off x="4866779" y="3212300"/>
              <a:ext cx="9185925" cy="993342"/>
            </a:xfrm>
            <a:prstGeom prst="rect">
              <a:avLst/>
            </a:prstGeom>
          </p:spPr>
        </p:pic>
        <p:sp>
          <p:nvSpPr>
            <p:cNvPr id="46" name="object 46"/>
            <p:cNvSpPr/>
            <p:nvPr/>
          </p:nvSpPr>
          <p:spPr>
            <a:xfrm>
              <a:off x="2812294" y="3597680"/>
              <a:ext cx="258445" cy="222885"/>
            </a:xfrm>
            <a:custGeom>
              <a:avLst/>
              <a:gdLst/>
              <a:ahLst/>
              <a:cxnLst/>
              <a:rect l="l" t="t" r="r" b="b"/>
              <a:pathLst>
                <a:path w="258444" h="222885">
                  <a:moveTo>
                    <a:pt x="257962" y="0"/>
                  </a:moveTo>
                  <a:lnTo>
                    <a:pt x="257962" y="93510"/>
                  </a:lnTo>
                  <a:lnTo>
                    <a:pt x="247826" y="143715"/>
                  </a:lnTo>
                  <a:lnTo>
                    <a:pt x="220184" y="184713"/>
                  </a:lnTo>
                  <a:lnTo>
                    <a:pt x="179186" y="212355"/>
                  </a:lnTo>
                  <a:lnTo>
                    <a:pt x="128981" y="222491"/>
                  </a:lnTo>
                  <a:lnTo>
                    <a:pt x="78775" y="212355"/>
                  </a:lnTo>
                  <a:lnTo>
                    <a:pt x="37777" y="184713"/>
                  </a:lnTo>
                  <a:lnTo>
                    <a:pt x="10135" y="143715"/>
                  </a:lnTo>
                  <a:lnTo>
                    <a:pt x="0" y="93510"/>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2652670" y="3789544"/>
              <a:ext cx="208279" cy="354965"/>
            </a:xfrm>
            <a:custGeom>
              <a:avLst/>
              <a:gdLst/>
              <a:ahLst/>
              <a:cxnLst/>
              <a:rect l="l" t="t" r="r" b="b"/>
              <a:pathLst>
                <a:path w="208280" h="354964">
                  <a:moveTo>
                    <a:pt x="207987" y="0"/>
                  </a:moveTo>
                  <a:lnTo>
                    <a:pt x="207987" y="62877"/>
                  </a:lnTo>
                  <a:lnTo>
                    <a:pt x="68745" y="104978"/>
                  </a:lnTo>
                  <a:lnTo>
                    <a:pt x="40783" y="118656"/>
                  </a:lnTo>
                  <a:lnTo>
                    <a:pt x="19065" y="139912"/>
                  </a:lnTo>
                  <a:lnTo>
                    <a:pt x="5001" y="166850"/>
                  </a:lnTo>
                  <a:lnTo>
                    <a:pt x="0" y="197573"/>
                  </a:lnTo>
                  <a:lnTo>
                    <a:pt x="0" y="354711"/>
                  </a:lnTo>
                </a:path>
              </a:pathLst>
            </a:custGeom>
            <a:ln w="28282">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2771981" y="4041061"/>
              <a:ext cx="0" cy="103505"/>
            </a:xfrm>
            <a:custGeom>
              <a:avLst/>
              <a:gdLst/>
              <a:ahLst/>
              <a:cxnLst/>
              <a:rect l="l" t="t" r="r" b="b"/>
              <a:pathLst>
                <a:path h="103504">
                  <a:moveTo>
                    <a:pt x="0" y="0"/>
                  </a:moveTo>
                  <a:lnTo>
                    <a:pt x="0" y="103187"/>
                  </a:lnTo>
                </a:path>
              </a:pathLst>
            </a:custGeom>
            <a:ln w="28282">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2884843" y="3966895"/>
              <a:ext cx="0" cy="177800"/>
            </a:xfrm>
            <a:custGeom>
              <a:avLst/>
              <a:gdLst/>
              <a:ahLst/>
              <a:cxnLst/>
              <a:rect l="l" t="t" r="r" b="b"/>
              <a:pathLst>
                <a:path h="177800">
                  <a:moveTo>
                    <a:pt x="0" y="0"/>
                  </a:moveTo>
                  <a:lnTo>
                    <a:pt x="0" y="177355"/>
                  </a:lnTo>
                </a:path>
              </a:pathLst>
            </a:custGeom>
            <a:ln w="28282">
              <a:solidFill>
                <a:srgbClr val="000000"/>
              </a:solidFill>
            </a:ln>
          </p:spPr>
          <p:txBody>
            <a:bodyPr wrap="square" lIns="0" tIns="0" rIns="0" bIns="0" rtlCol="0"/>
            <a:lstStyle/>
            <a:p>
              <a:endParaRPr>
                <a:latin typeface="Grammarsaurus" pitchFamily="2" charset="0"/>
              </a:endParaRPr>
            </a:p>
          </p:txBody>
        </p:sp>
        <p:sp>
          <p:nvSpPr>
            <p:cNvPr id="50" name="object 50"/>
            <p:cNvSpPr/>
            <p:nvPr/>
          </p:nvSpPr>
          <p:spPr>
            <a:xfrm>
              <a:off x="3021886" y="3789537"/>
              <a:ext cx="208279" cy="354965"/>
            </a:xfrm>
            <a:custGeom>
              <a:avLst/>
              <a:gdLst/>
              <a:ahLst/>
              <a:cxnLst/>
              <a:rect l="l" t="t" r="r" b="b"/>
              <a:pathLst>
                <a:path w="208280" h="354964">
                  <a:moveTo>
                    <a:pt x="207987" y="354711"/>
                  </a:moveTo>
                  <a:lnTo>
                    <a:pt x="207987" y="197586"/>
                  </a:lnTo>
                  <a:lnTo>
                    <a:pt x="202986" y="166860"/>
                  </a:lnTo>
                  <a:lnTo>
                    <a:pt x="188922" y="139919"/>
                  </a:lnTo>
                  <a:lnTo>
                    <a:pt x="167204" y="118658"/>
                  </a:lnTo>
                  <a:lnTo>
                    <a:pt x="139242" y="104978"/>
                  </a:lnTo>
                  <a:lnTo>
                    <a:pt x="0" y="62890"/>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51" name="object 51"/>
            <p:cNvSpPr/>
            <p:nvPr/>
          </p:nvSpPr>
          <p:spPr>
            <a:xfrm>
              <a:off x="3110563" y="4041061"/>
              <a:ext cx="0" cy="103505"/>
            </a:xfrm>
            <a:custGeom>
              <a:avLst/>
              <a:gdLst/>
              <a:ahLst/>
              <a:cxnLst/>
              <a:rect l="l" t="t" r="r" b="b"/>
              <a:pathLst>
                <a:path h="103504">
                  <a:moveTo>
                    <a:pt x="0" y="0"/>
                  </a:moveTo>
                  <a:lnTo>
                    <a:pt x="0" y="103187"/>
                  </a:lnTo>
                </a:path>
              </a:pathLst>
            </a:custGeom>
            <a:ln w="28282">
              <a:solidFill>
                <a:srgbClr val="000000"/>
              </a:solidFill>
            </a:ln>
          </p:spPr>
          <p:txBody>
            <a:bodyPr wrap="square" lIns="0" tIns="0" rIns="0" bIns="0" rtlCol="0"/>
            <a:lstStyle/>
            <a:p>
              <a:endParaRPr>
                <a:latin typeface="Grammarsaurus" pitchFamily="2" charset="0"/>
              </a:endParaRPr>
            </a:p>
          </p:txBody>
        </p:sp>
        <p:sp>
          <p:nvSpPr>
            <p:cNvPr id="52" name="object 52"/>
            <p:cNvSpPr/>
            <p:nvPr/>
          </p:nvSpPr>
          <p:spPr>
            <a:xfrm>
              <a:off x="2780046" y="3549305"/>
              <a:ext cx="322580" cy="48895"/>
            </a:xfrm>
            <a:custGeom>
              <a:avLst/>
              <a:gdLst/>
              <a:ahLst/>
              <a:cxnLst/>
              <a:rect l="l" t="t" r="r" b="b"/>
              <a:pathLst>
                <a:path w="322580" h="48895">
                  <a:moveTo>
                    <a:pt x="298272" y="48374"/>
                  </a:moveTo>
                  <a:lnTo>
                    <a:pt x="307686" y="46473"/>
                  </a:lnTo>
                  <a:lnTo>
                    <a:pt x="315372" y="41289"/>
                  </a:lnTo>
                  <a:lnTo>
                    <a:pt x="320553" y="33602"/>
                  </a:lnTo>
                  <a:lnTo>
                    <a:pt x="322452" y="24193"/>
                  </a:lnTo>
                  <a:lnTo>
                    <a:pt x="320553" y="14776"/>
                  </a:lnTo>
                  <a:lnTo>
                    <a:pt x="315372" y="7086"/>
                  </a:lnTo>
                  <a:lnTo>
                    <a:pt x="307686" y="1901"/>
                  </a:lnTo>
                  <a:lnTo>
                    <a:pt x="298272" y="0"/>
                  </a:lnTo>
                  <a:lnTo>
                    <a:pt x="24180" y="0"/>
                  </a:lnTo>
                  <a:lnTo>
                    <a:pt x="14766" y="1901"/>
                  </a:lnTo>
                  <a:lnTo>
                    <a:pt x="7080" y="7086"/>
                  </a:lnTo>
                  <a:lnTo>
                    <a:pt x="1899" y="14776"/>
                  </a:lnTo>
                  <a:lnTo>
                    <a:pt x="0" y="24193"/>
                  </a:lnTo>
                  <a:lnTo>
                    <a:pt x="1899" y="33602"/>
                  </a:lnTo>
                  <a:lnTo>
                    <a:pt x="7080" y="41289"/>
                  </a:lnTo>
                  <a:lnTo>
                    <a:pt x="14766" y="46473"/>
                  </a:lnTo>
                  <a:lnTo>
                    <a:pt x="24180" y="48374"/>
                  </a:lnTo>
                  <a:lnTo>
                    <a:pt x="298272" y="48374"/>
                  </a:lnTo>
                  <a:close/>
                </a:path>
              </a:pathLst>
            </a:custGeom>
            <a:ln w="28282">
              <a:solidFill>
                <a:srgbClr val="000000"/>
              </a:solidFill>
            </a:ln>
          </p:spPr>
          <p:txBody>
            <a:bodyPr wrap="square" lIns="0" tIns="0" rIns="0" bIns="0" rtlCol="0"/>
            <a:lstStyle/>
            <a:p>
              <a:endParaRPr>
                <a:latin typeface="Grammarsaurus" pitchFamily="2" charset="0"/>
              </a:endParaRPr>
            </a:p>
          </p:txBody>
        </p:sp>
        <p:sp>
          <p:nvSpPr>
            <p:cNvPr id="53" name="object 53"/>
            <p:cNvSpPr/>
            <p:nvPr/>
          </p:nvSpPr>
          <p:spPr>
            <a:xfrm>
              <a:off x="2757465" y="3341323"/>
              <a:ext cx="367665" cy="208279"/>
            </a:xfrm>
            <a:custGeom>
              <a:avLst/>
              <a:gdLst/>
              <a:ahLst/>
              <a:cxnLst/>
              <a:rect l="l" t="t" r="r" b="b"/>
              <a:pathLst>
                <a:path w="367664" h="208279">
                  <a:moveTo>
                    <a:pt x="46761" y="207987"/>
                  </a:moveTo>
                  <a:lnTo>
                    <a:pt x="0" y="58039"/>
                  </a:lnTo>
                  <a:lnTo>
                    <a:pt x="119316" y="101574"/>
                  </a:lnTo>
                  <a:lnTo>
                    <a:pt x="183807" y="0"/>
                  </a:lnTo>
                  <a:lnTo>
                    <a:pt x="248297" y="101574"/>
                  </a:lnTo>
                  <a:lnTo>
                    <a:pt x="367614" y="58039"/>
                  </a:lnTo>
                  <a:lnTo>
                    <a:pt x="320852" y="207987"/>
                  </a:lnTo>
                </a:path>
              </a:pathLst>
            </a:custGeom>
            <a:ln w="28282">
              <a:solidFill>
                <a:srgbClr val="000000"/>
              </a:solidFill>
            </a:ln>
          </p:spPr>
          <p:txBody>
            <a:bodyPr wrap="square" lIns="0" tIns="0" rIns="0" bIns="0" rtlCol="0"/>
            <a:lstStyle/>
            <a:p>
              <a:endParaRPr>
                <a:latin typeface="Grammarsaurus" pitchFamily="2" charset="0"/>
              </a:endParaRPr>
            </a:p>
          </p:txBody>
        </p:sp>
        <p:pic>
          <p:nvPicPr>
            <p:cNvPr id="54" name="object 54"/>
            <p:cNvPicPr/>
            <p:nvPr/>
          </p:nvPicPr>
          <p:blipFill>
            <a:blip r:embed="rId13" cstate="print"/>
            <a:stretch>
              <a:fillRect/>
            </a:stretch>
          </p:blipFill>
          <p:spPr>
            <a:xfrm>
              <a:off x="2894886" y="3888262"/>
              <a:ext cx="92773" cy="92773"/>
            </a:xfrm>
            <a:prstGeom prst="rect">
              <a:avLst/>
            </a:prstGeom>
          </p:spPr>
        </p:pic>
        <p:sp>
          <p:nvSpPr>
            <p:cNvPr id="55" name="object 55"/>
            <p:cNvSpPr/>
            <p:nvPr/>
          </p:nvSpPr>
          <p:spPr>
            <a:xfrm>
              <a:off x="2652671" y="3952391"/>
              <a:ext cx="262890" cy="48895"/>
            </a:xfrm>
            <a:custGeom>
              <a:avLst/>
              <a:gdLst/>
              <a:ahLst/>
              <a:cxnLst/>
              <a:rect l="l" t="t" r="r" b="b"/>
              <a:pathLst>
                <a:path w="262889" h="48895">
                  <a:moveTo>
                    <a:pt x="0" y="48336"/>
                  </a:moveTo>
                  <a:lnTo>
                    <a:pt x="77405" y="48760"/>
                  </a:lnTo>
                  <a:lnTo>
                    <a:pt x="121513" y="47969"/>
                  </a:lnTo>
                  <a:lnTo>
                    <a:pt x="175742" y="39382"/>
                  </a:lnTo>
                  <a:lnTo>
                    <a:pt x="233783" y="16333"/>
                  </a:lnTo>
                  <a:lnTo>
                    <a:pt x="254639" y="4894"/>
                  </a:lnTo>
                  <a:lnTo>
                    <a:pt x="262801"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56" name="object 56"/>
            <p:cNvSpPr/>
            <p:nvPr/>
          </p:nvSpPr>
          <p:spPr>
            <a:xfrm>
              <a:off x="2860658" y="3852423"/>
              <a:ext cx="80645" cy="50165"/>
            </a:xfrm>
            <a:custGeom>
              <a:avLst/>
              <a:gdLst/>
              <a:ahLst/>
              <a:cxnLst/>
              <a:rect l="l" t="t" r="r" b="b"/>
              <a:pathLst>
                <a:path w="80644" h="50164">
                  <a:moveTo>
                    <a:pt x="0" y="0"/>
                  </a:moveTo>
                  <a:lnTo>
                    <a:pt x="15995" y="15063"/>
                  </a:lnTo>
                  <a:lnTo>
                    <a:pt x="34866" y="28617"/>
                  </a:lnTo>
                  <a:lnTo>
                    <a:pt x="56458" y="40360"/>
                  </a:lnTo>
                  <a:lnTo>
                    <a:pt x="80619" y="49987"/>
                  </a:lnTo>
                </a:path>
              </a:pathLst>
            </a:custGeom>
            <a:ln w="28282">
              <a:solidFill>
                <a:srgbClr val="000000"/>
              </a:solidFill>
            </a:ln>
          </p:spPr>
          <p:txBody>
            <a:bodyPr wrap="square" lIns="0" tIns="0" rIns="0" bIns="0" rtlCol="0"/>
            <a:lstStyle/>
            <a:p>
              <a:endParaRPr>
                <a:latin typeface="Grammarsaurus" pitchFamily="2" charset="0"/>
              </a:endParaRPr>
            </a:p>
          </p:txBody>
        </p:sp>
        <p:sp>
          <p:nvSpPr>
            <p:cNvPr id="57" name="object 57"/>
            <p:cNvSpPr/>
            <p:nvPr/>
          </p:nvSpPr>
          <p:spPr>
            <a:xfrm>
              <a:off x="2997702" y="3966895"/>
              <a:ext cx="0" cy="177800"/>
            </a:xfrm>
            <a:custGeom>
              <a:avLst/>
              <a:gdLst/>
              <a:ahLst/>
              <a:cxnLst/>
              <a:rect l="l" t="t" r="r" b="b"/>
              <a:pathLst>
                <a:path h="177800">
                  <a:moveTo>
                    <a:pt x="0" y="0"/>
                  </a:moveTo>
                  <a:lnTo>
                    <a:pt x="0" y="177355"/>
                  </a:lnTo>
                </a:path>
              </a:pathLst>
            </a:custGeom>
            <a:ln w="28282">
              <a:solidFill>
                <a:srgbClr val="000000"/>
              </a:solidFill>
            </a:ln>
          </p:spPr>
          <p:txBody>
            <a:bodyPr wrap="square" lIns="0" tIns="0" rIns="0" bIns="0" rtlCol="0"/>
            <a:lstStyle/>
            <a:p>
              <a:endParaRPr>
                <a:latin typeface="Grammarsaurus" pitchFamily="2" charset="0"/>
              </a:endParaRPr>
            </a:p>
          </p:txBody>
        </p:sp>
        <p:sp>
          <p:nvSpPr>
            <p:cNvPr id="58" name="object 58"/>
            <p:cNvSpPr/>
            <p:nvPr/>
          </p:nvSpPr>
          <p:spPr>
            <a:xfrm>
              <a:off x="2967073" y="3952391"/>
              <a:ext cx="262890" cy="48895"/>
            </a:xfrm>
            <a:custGeom>
              <a:avLst/>
              <a:gdLst/>
              <a:ahLst/>
              <a:cxnLst/>
              <a:rect l="l" t="t" r="r" b="b"/>
              <a:pathLst>
                <a:path w="262889" h="48895">
                  <a:moveTo>
                    <a:pt x="262801" y="48336"/>
                  </a:moveTo>
                  <a:lnTo>
                    <a:pt x="185395" y="48760"/>
                  </a:lnTo>
                  <a:lnTo>
                    <a:pt x="141287" y="47969"/>
                  </a:lnTo>
                  <a:lnTo>
                    <a:pt x="87058" y="39382"/>
                  </a:lnTo>
                  <a:lnTo>
                    <a:pt x="29017" y="16333"/>
                  </a:lnTo>
                  <a:lnTo>
                    <a:pt x="8161" y="4894"/>
                  </a:lnTo>
                  <a:lnTo>
                    <a:pt x="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59" name="object 59"/>
            <p:cNvSpPr/>
            <p:nvPr/>
          </p:nvSpPr>
          <p:spPr>
            <a:xfrm>
              <a:off x="2941267" y="3852423"/>
              <a:ext cx="80645" cy="50165"/>
            </a:xfrm>
            <a:custGeom>
              <a:avLst/>
              <a:gdLst/>
              <a:ahLst/>
              <a:cxnLst/>
              <a:rect l="l" t="t" r="r" b="b"/>
              <a:pathLst>
                <a:path w="80644" h="50164">
                  <a:moveTo>
                    <a:pt x="80619" y="0"/>
                  </a:moveTo>
                  <a:lnTo>
                    <a:pt x="64624" y="15063"/>
                  </a:lnTo>
                  <a:lnTo>
                    <a:pt x="45753" y="28617"/>
                  </a:lnTo>
                  <a:lnTo>
                    <a:pt x="24160" y="40360"/>
                  </a:lnTo>
                  <a:lnTo>
                    <a:pt x="0" y="49987"/>
                  </a:lnTo>
                </a:path>
              </a:pathLst>
            </a:custGeom>
            <a:ln w="28282">
              <a:solidFill>
                <a:srgbClr val="000000"/>
              </a:solidFill>
            </a:ln>
          </p:spPr>
          <p:txBody>
            <a:bodyPr wrap="square" lIns="0" tIns="0" rIns="0" bIns="0" rtlCol="0"/>
            <a:lstStyle/>
            <a:p>
              <a:endParaRPr>
                <a:latin typeface="Grammarsaurus" pitchFamily="2" charset="0"/>
              </a:endParaRPr>
            </a:p>
          </p:txBody>
        </p:sp>
        <p:sp>
          <p:nvSpPr>
            <p:cNvPr id="60" name="object 60"/>
            <p:cNvSpPr/>
            <p:nvPr/>
          </p:nvSpPr>
          <p:spPr>
            <a:xfrm>
              <a:off x="2941272" y="4020102"/>
              <a:ext cx="0" cy="24765"/>
            </a:xfrm>
            <a:custGeom>
              <a:avLst/>
              <a:gdLst/>
              <a:ahLst/>
              <a:cxnLst/>
              <a:rect l="l" t="t" r="r" b="b"/>
              <a:pathLst>
                <a:path h="24764">
                  <a:moveTo>
                    <a:pt x="0" y="0"/>
                  </a:moveTo>
                  <a:lnTo>
                    <a:pt x="0" y="24180"/>
                  </a:lnTo>
                </a:path>
              </a:pathLst>
            </a:custGeom>
            <a:ln w="28282">
              <a:solidFill>
                <a:srgbClr val="000000"/>
              </a:solidFill>
            </a:ln>
          </p:spPr>
          <p:txBody>
            <a:bodyPr wrap="square" lIns="0" tIns="0" rIns="0" bIns="0" rtlCol="0"/>
            <a:lstStyle/>
            <a:p>
              <a:endParaRPr>
                <a:latin typeface="Grammarsaurus" pitchFamily="2" charset="0"/>
              </a:endParaRPr>
            </a:p>
          </p:txBody>
        </p:sp>
        <p:sp>
          <p:nvSpPr>
            <p:cNvPr id="61" name="object 61"/>
            <p:cNvSpPr/>
            <p:nvPr/>
          </p:nvSpPr>
          <p:spPr>
            <a:xfrm>
              <a:off x="2941272" y="4082981"/>
              <a:ext cx="0" cy="24765"/>
            </a:xfrm>
            <a:custGeom>
              <a:avLst/>
              <a:gdLst/>
              <a:ahLst/>
              <a:cxnLst/>
              <a:rect l="l" t="t" r="r" b="b"/>
              <a:pathLst>
                <a:path h="24764">
                  <a:moveTo>
                    <a:pt x="0" y="0"/>
                  </a:moveTo>
                  <a:lnTo>
                    <a:pt x="0" y="24180"/>
                  </a:lnTo>
                </a:path>
              </a:pathLst>
            </a:custGeom>
            <a:ln w="28282">
              <a:solidFill>
                <a:srgbClr val="000000"/>
              </a:solidFill>
            </a:ln>
          </p:spPr>
          <p:txBody>
            <a:bodyPr wrap="square" lIns="0" tIns="0" rIns="0" bIns="0" rtlCol="0"/>
            <a:lstStyle/>
            <a:p>
              <a:endParaRPr>
                <a:latin typeface="Grammarsaurus" pitchFamily="2" charset="0"/>
              </a:endParaRPr>
            </a:p>
          </p:txBody>
        </p:sp>
        <p:sp>
          <p:nvSpPr>
            <p:cNvPr id="62" name="object 62"/>
            <p:cNvSpPr/>
            <p:nvPr/>
          </p:nvSpPr>
          <p:spPr>
            <a:xfrm>
              <a:off x="2929181" y="3500943"/>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63" name="object 63"/>
            <p:cNvSpPr/>
            <p:nvPr/>
          </p:nvSpPr>
          <p:spPr>
            <a:xfrm>
              <a:off x="2994478" y="3500943"/>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64" name="object 64"/>
            <p:cNvSpPr/>
            <p:nvPr/>
          </p:nvSpPr>
          <p:spPr>
            <a:xfrm>
              <a:off x="2863882" y="3500943"/>
              <a:ext cx="24765" cy="0"/>
            </a:xfrm>
            <a:custGeom>
              <a:avLst/>
              <a:gdLst/>
              <a:ahLst/>
              <a:cxnLst/>
              <a:rect l="l" t="t" r="r" b="b"/>
              <a:pathLst>
                <a:path w="24764">
                  <a:moveTo>
                    <a:pt x="0" y="0"/>
                  </a:moveTo>
                  <a:lnTo>
                    <a:pt x="24180" y="0"/>
                  </a:lnTo>
                </a:path>
              </a:pathLst>
            </a:custGeom>
            <a:ln w="28282">
              <a:solidFill>
                <a:srgbClr val="000000"/>
              </a:solidFill>
            </a:ln>
          </p:spPr>
          <p:txBody>
            <a:bodyPr wrap="square" lIns="0" tIns="0" rIns="0" bIns="0" rtlCol="0"/>
            <a:lstStyle/>
            <a:p>
              <a:endParaRPr>
                <a:latin typeface="Grammarsaurus" pitchFamily="2" charset="0"/>
              </a:endParaRPr>
            </a:p>
          </p:txBody>
        </p:sp>
        <p:sp>
          <p:nvSpPr>
            <p:cNvPr id="65" name="object 65"/>
            <p:cNvSpPr/>
            <p:nvPr/>
          </p:nvSpPr>
          <p:spPr>
            <a:xfrm>
              <a:off x="218694" y="4730013"/>
              <a:ext cx="4789805" cy="1919605"/>
            </a:xfrm>
            <a:custGeom>
              <a:avLst/>
              <a:gdLst/>
              <a:ahLst/>
              <a:cxnLst/>
              <a:rect l="l" t="t" r="r" b="b"/>
              <a:pathLst>
                <a:path w="4789805" h="1919604">
                  <a:moveTo>
                    <a:pt x="2311057" y="1898904"/>
                  </a:moveTo>
                  <a:lnTo>
                    <a:pt x="2300440" y="1908060"/>
                  </a:lnTo>
                  <a:lnTo>
                    <a:pt x="2299982" y="1911908"/>
                  </a:lnTo>
                  <a:lnTo>
                    <a:pt x="2299893" y="1912607"/>
                  </a:lnTo>
                  <a:lnTo>
                    <a:pt x="2299855" y="1912975"/>
                  </a:lnTo>
                  <a:lnTo>
                    <a:pt x="2299728" y="1914017"/>
                  </a:lnTo>
                  <a:lnTo>
                    <a:pt x="2307628" y="1906600"/>
                  </a:lnTo>
                  <a:lnTo>
                    <a:pt x="2311057" y="1898904"/>
                  </a:lnTo>
                  <a:close/>
                </a:path>
                <a:path w="4789805" h="1919604">
                  <a:moveTo>
                    <a:pt x="2318512" y="1746529"/>
                  </a:moveTo>
                  <a:lnTo>
                    <a:pt x="2314791" y="1685378"/>
                  </a:lnTo>
                  <a:lnTo>
                    <a:pt x="2306116" y="1630959"/>
                  </a:lnTo>
                  <a:lnTo>
                    <a:pt x="2259444" y="1580959"/>
                  </a:lnTo>
                  <a:lnTo>
                    <a:pt x="2212784" y="1576870"/>
                  </a:lnTo>
                  <a:lnTo>
                    <a:pt x="2160130" y="1578140"/>
                  </a:lnTo>
                  <a:lnTo>
                    <a:pt x="2109228" y="1578800"/>
                  </a:lnTo>
                  <a:lnTo>
                    <a:pt x="1744624" y="1578800"/>
                  </a:lnTo>
                  <a:lnTo>
                    <a:pt x="1602003" y="1575803"/>
                  </a:lnTo>
                  <a:lnTo>
                    <a:pt x="1606499" y="1575803"/>
                  </a:lnTo>
                  <a:lnTo>
                    <a:pt x="1542376" y="1575041"/>
                  </a:lnTo>
                  <a:lnTo>
                    <a:pt x="1544891" y="1575041"/>
                  </a:lnTo>
                  <a:lnTo>
                    <a:pt x="1488160" y="1574673"/>
                  </a:lnTo>
                  <a:lnTo>
                    <a:pt x="1436700" y="1574673"/>
                  </a:lnTo>
                  <a:lnTo>
                    <a:pt x="1334871" y="1575803"/>
                  </a:lnTo>
                  <a:lnTo>
                    <a:pt x="1231150" y="1578800"/>
                  </a:lnTo>
                  <a:lnTo>
                    <a:pt x="427380" y="1578800"/>
                  </a:lnTo>
                  <a:lnTo>
                    <a:pt x="316471" y="1575803"/>
                  </a:lnTo>
                  <a:lnTo>
                    <a:pt x="317423" y="1575803"/>
                  </a:lnTo>
                  <a:lnTo>
                    <a:pt x="258622" y="1574406"/>
                  </a:lnTo>
                  <a:lnTo>
                    <a:pt x="203136" y="1574406"/>
                  </a:lnTo>
                  <a:lnTo>
                    <a:pt x="152590" y="1576336"/>
                  </a:lnTo>
                  <a:lnTo>
                    <a:pt x="102108" y="1581200"/>
                  </a:lnTo>
                  <a:lnTo>
                    <a:pt x="53911" y="1589773"/>
                  </a:lnTo>
                  <a:lnTo>
                    <a:pt x="10236" y="1608201"/>
                  </a:lnTo>
                  <a:lnTo>
                    <a:pt x="0" y="1627886"/>
                  </a:lnTo>
                  <a:lnTo>
                    <a:pt x="762" y="1634375"/>
                  </a:lnTo>
                  <a:lnTo>
                    <a:pt x="6451" y="1674050"/>
                  </a:lnTo>
                  <a:lnTo>
                    <a:pt x="12458" y="1739569"/>
                  </a:lnTo>
                  <a:lnTo>
                    <a:pt x="18643" y="1805063"/>
                  </a:lnTo>
                  <a:lnTo>
                    <a:pt x="24853" y="1844624"/>
                  </a:lnTo>
                  <a:lnTo>
                    <a:pt x="27584" y="1852625"/>
                  </a:lnTo>
                  <a:lnTo>
                    <a:pt x="30949" y="1853158"/>
                  </a:lnTo>
                  <a:lnTo>
                    <a:pt x="32410" y="1861286"/>
                  </a:lnTo>
                  <a:lnTo>
                    <a:pt x="43345" y="1884362"/>
                  </a:lnTo>
                  <a:lnTo>
                    <a:pt x="68300" y="1899780"/>
                  </a:lnTo>
                  <a:lnTo>
                    <a:pt x="110236" y="1908784"/>
                  </a:lnTo>
                  <a:lnTo>
                    <a:pt x="172085" y="1912607"/>
                  </a:lnTo>
                  <a:lnTo>
                    <a:pt x="414616" y="1912607"/>
                  </a:lnTo>
                  <a:lnTo>
                    <a:pt x="522516" y="1909356"/>
                  </a:lnTo>
                  <a:lnTo>
                    <a:pt x="623087" y="1908060"/>
                  </a:lnTo>
                  <a:lnTo>
                    <a:pt x="674204" y="1908060"/>
                  </a:lnTo>
                  <a:lnTo>
                    <a:pt x="724941" y="1908492"/>
                  </a:lnTo>
                  <a:lnTo>
                    <a:pt x="776351" y="1909356"/>
                  </a:lnTo>
                  <a:lnTo>
                    <a:pt x="775538" y="1909356"/>
                  </a:lnTo>
                  <a:lnTo>
                    <a:pt x="826871" y="1910651"/>
                  </a:lnTo>
                  <a:lnTo>
                    <a:pt x="826262" y="1910651"/>
                  </a:lnTo>
                  <a:lnTo>
                    <a:pt x="884707" y="1912607"/>
                  </a:lnTo>
                  <a:lnTo>
                    <a:pt x="1251115" y="1912607"/>
                  </a:lnTo>
                  <a:lnTo>
                    <a:pt x="1302943" y="1909648"/>
                  </a:lnTo>
                  <a:lnTo>
                    <a:pt x="1338707" y="1908060"/>
                  </a:lnTo>
                  <a:lnTo>
                    <a:pt x="1351445" y="1907489"/>
                  </a:lnTo>
                  <a:lnTo>
                    <a:pt x="1400009" y="1905952"/>
                  </a:lnTo>
                  <a:lnTo>
                    <a:pt x="1448587" y="1905025"/>
                  </a:lnTo>
                  <a:lnTo>
                    <a:pt x="1540929" y="1905000"/>
                  </a:lnTo>
                  <a:lnTo>
                    <a:pt x="1545844" y="1905025"/>
                  </a:lnTo>
                  <a:lnTo>
                    <a:pt x="1594269" y="1905952"/>
                  </a:lnTo>
                  <a:lnTo>
                    <a:pt x="1642516" y="1907489"/>
                  </a:lnTo>
                  <a:lnTo>
                    <a:pt x="1690573" y="1909648"/>
                  </a:lnTo>
                  <a:lnTo>
                    <a:pt x="1741855" y="1912607"/>
                  </a:lnTo>
                  <a:lnTo>
                    <a:pt x="2090318" y="1912975"/>
                  </a:lnTo>
                  <a:lnTo>
                    <a:pt x="2199436" y="1918208"/>
                  </a:lnTo>
                  <a:lnTo>
                    <a:pt x="2254542" y="1919325"/>
                  </a:lnTo>
                  <a:lnTo>
                    <a:pt x="2266340" y="1918893"/>
                  </a:lnTo>
                  <a:lnTo>
                    <a:pt x="2300617" y="1906600"/>
                  </a:lnTo>
                  <a:lnTo>
                    <a:pt x="2300694" y="1905952"/>
                  </a:lnTo>
                  <a:lnTo>
                    <a:pt x="2300808" y="1905025"/>
                  </a:lnTo>
                  <a:lnTo>
                    <a:pt x="2300846" y="1904720"/>
                  </a:lnTo>
                  <a:lnTo>
                    <a:pt x="2301392" y="1900148"/>
                  </a:lnTo>
                  <a:lnTo>
                    <a:pt x="2310765" y="1858098"/>
                  </a:lnTo>
                  <a:lnTo>
                    <a:pt x="2313228" y="1847265"/>
                  </a:lnTo>
                  <a:lnTo>
                    <a:pt x="2315387" y="1836585"/>
                  </a:lnTo>
                  <a:lnTo>
                    <a:pt x="2318334" y="1801291"/>
                  </a:lnTo>
                  <a:lnTo>
                    <a:pt x="2318512" y="1746529"/>
                  </a:lnTo>
                  <a:close/>
                </a:path>
                <a:path w="4789805" h="1919604">
                  <a:moveTo>
                    <a:pt x="4787836" y="244360"/>
                  </a:moveTo>
                  <a:lnTo>
                    <a:pt x="4785233" y="251206"/>
                  </a:lnTo>
                  <a:lnTo>
                    <a:pt x="4785118" y="254266"/>
                  </a:lnTo>
                  <a:lnTo>
                    <a:pt x="4785055" y="255739"/>
                  </a:lnTo>
                  <a:lnTo>
                    <a:pt x="4786985" y="250177"/>
                  </a:lnTo>
                  <a:lnTo>
                    <a:pt x="4787836" y="244360"/>
                  </a:lnTo>
                  <a:close/>
                </a:path>
                <a:path w="4789805" h="1919604">
                  <a:moveTo>
                    <a:pt x="4789703" y="161531"/>
                  </a:moveTo>
                  <a:lnTo>
                    <a:pt x="4789335" y="106565"/>
                  </a:lnTo>
                  <a:lnTo>
                    <a:pt x="4787277" y="51816"/>
                  </a:lnTo>
                  <a:lnTo>
                    <a:pt x="4775162" y="4940"/>
                  </a:lnTo>
                  <a:lnTo>
                    <a:pt x="4763706" y="1866"/>
                  </a:lnTo>
                  <a:lnTo>
                    <a:pt x="4750778" y="2819"/>
                  </a:lnTo>
                  <a:lnTo>
                    <a:pt x="4738509" y="3314"/>
                  </a:lnTo>
                  <a:lnTo>
                    <a:pt x="4648759" y="3314"/>
                  </a:lnTo>
                  <a:lnTo>
                    <a:pt x="4617326" y="1219"/>
                  </a:lnTo>
                  <a:lnTo>
                    <a:pt x="4585805" y="203"/>
                  </a:lnTo>
                  <a:lnTo>
                    <a:pt x="4554398" y="723"/>
                  </a:lnTo>
                  <a:lnTo>
                    <a:pt x="4522559" y="3314"/>
                  </a:lnTo>
                  <a:lnTo>
                    <a:pt x="4433405" y="3314"/>
                  </a:lnTo>
                  <a:lnTo>
                    <a:pt x="4433405" y="254266"/>
                  </a:lnTo>
                  <a:lnTo>
                    <a:pt x="4326471" y="254266"/>
                  </a:lnTo>
                  <a:lnTo>
                    <a:pt x="4379188" y="251206"/>
                  </a:lnTo>
                  <a:lnTo>
                    <a:pt x="4407649" y="252031"/>
                  </a:lnTo>
                  <a:lnTo>
                    <a:pt x="4433405" y="254266"/>
                  </a:lnTo>
                  <a:lnTo>
                    <a:pt x="4433405" y="3314"/>
                  </a:lnTo>
                  <a:lnTo>
                    <a:pt x="4338028" y="3314"/>
                  </a:lnTo>
                  <a:lnTo>
                    <a:pt x="4310926" y="2273"/>
                  </a:lnTo>
                  <a:lnTo>
                    <a:pt x="4283926" y="0"/>
                  </a:lnTo>
                  <a:lnTo>
                    <a:pt x="4257891" y="1447"/>
                  </a:lnTo>
                  <a:lnTo>
                    <a:pt x="4233659" y="11569"/>
                  </a:lnTo>
                  <a:lnTo>
                    <a:pt x="4226572" y="16116"/>
                  </a:lnTo>
                  <a:lnTo>
                    <a:pt x="4222877" y="23037"/>
                  </a:lnTo>
                  <a:lnTo>
                    <a:pt x="4220629" y="35687"/>
                  </a:lnTo>
                  <a:lnTo>
                    <a:pt x="4220426" y="40284"/>
                  </a:lnTo>
                  <a:lnTo>
                    <a:pt x="4220616" y="45161"/>
                  </a:lnTo>
                  <a:lnTo>
                    <a:pt x="4222013" y="75031"/>
                  </a:lnTo>
                  <a:lnTo>
                    <a:pt x="4223486" y="124371"/>
                  </a:lnTo>
                  <a:lnTo>
                    <a:pt x="4224998" y="173685"/>
                  </a:lnTo>
                  <a:lnTo>
                    <a:pt x="4226522" y="203479"/>
                  </a:lnTo>
                  <a:lnTo>
                    <a:pt x="4227195" y="209511"/>
                  </a:lnTo>
                  <a:lnTo>
                    <a:pt x="4228020" y="209905"/>
                  </a:lnTo>
                  <a:lnTo>
                    <a:pt x="4228376" y="216027"/>
                  </a:lnTo>
                  <a:lnTo>
                    <a:pt x="4232249" y="236804"/>
                  </a:lnTo>
                  <a:lnTo>
                    <a:pt x="4241787" y="248945"/>
                  </a:lnTo>
                  <a:lnTo>
                    <a:pt x="4258386" y="254266"/>
                  </a:lnTo>
                  <a:lnTo>
                    <a:pt x="4284446" y="254609"/>
                  </a:lnTo>
                  <a:lnTo>
                    <a:pt x="4322623" y="254609"/>
                  </a:lnTo>
                  <a:lnTo>
                    <a:pt x="4527829" y="254609"/>
                  </a:lnTo>
                  <a:lnTo>
                    <a:pt x="4621606" y="254609"/>
                  </a:lnTo>
                  <a:lnTo>
                    <a:pt x="4528566" y="254508"/>
                  </a:lnTo>
                  <a:lnTo>
                    <a:pt x="4551134" y="251206"/>
                  </a:lnTo>
                  <a:lnTo>
                    <a:pt x="4558195" y="250177"/>
                  </a:lnTo>
                  <a:lnTo>
                    <a:pt x="4588002" y="248742"/>
                  </a:lnTo>
                  <a:lnTo>
                    <a:pt x="4617745" y="250177"/>
                  </a:lnTo>
                  <a:lnTo>
                    <a:pt x="4647831" y="254609"/>
                  </a:lnTo>
                  <a:lnTo>
                    <a:pt x="4720272" y="254609"/>
                  </a:lnTo>
                  <a:lnTo>
                    <a:pt x="4733633" y="254952"/>
                  </a:lnTo>
                  <a:lnTo>
                    <a:pt x="4747006" y="256844"/>
                  </a:lnTo>
                  <a:lnTo>
                    <a:pt x="4760430" y="258889"/>
                  </a:lnTo>
                  <a:lnTo>
                    <a:pt x="4775390" y="259829"/>
                  </a:lnTo>
                  <a:lnTo>
                    <a:pt x="4777905" y="259829"/>
                  </a:lnTo>
                  <a:lnTo>
                    <a:pt x="4781524" y="257708"/>
                  </a:lnTo>
                  <a:lnTo>
                    <a:pt x="4784039" y="254266"/>
                  </a:lnTo>
                  <a:lnTo>
                    <a:pt x="4785233" y="251206"/>
                  </a:lnTo>
                  <a:lnTo>
                    <a:pt x="4785334" y="248742"/>
                  </a:lnTo>
                  <a:lnTo>
                    <a:pt x="4785461" y="245300"/>
                  </a:lnTo>
                  <a:lnTo>
                    <a:pt x="4785753" y="240334"/>
                  </a:lnTo>
                  <a:lnTo>
                    <a:pt x="4788357" y="205473"/>
                  </a:lnTo>
                  <a:lnTo>
                    <a:pt x="4788890" y="197434"/>
                  </a:lnTo>
                  <a:lnTo>
                    <a:pt x="4789703" y="161531"/>
                  </a:lnTo>
                  <a:close/>
                </a:path>
              </a:pathLst>
            </a:custGeom>
            <a:solidFill>
              <a:srgbClr val="134E29"/>
            </a:solidFill>
          </p:spPr>
          <p:txBody>
            <a:bodyPr wrap="square" lIns="0" tIns="0" rIns="0" bIns="0" rtlCol="0"/>
            <a:lstStyle/>
            <a:p>
              <a:endParaRPr>
                <a:latin typeface="Grammarsaurus" pitchFamily="2" charset="0"/>
              </a:endParaRPr>
            </a:p>
          </p:txBody>
        </p:sp>
      </p:grpSp>
      <p:sp>
        <p:nvSpPr>
          <p:cNvPr id="66" name="object 66"/>
          <p:cNvSpPr txBox="1">
            <a:spLocks noGrp="1"/>
          </p:cNvSpPr>
          <p:nvPr>
            <p:ph type="title"/>
          </p:nvPr>
        </p:nvSpPr>
        <p:spPr>
          <a:xfrm>
            <a:off x="651922"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70" name="object 70"/>
          <p:cNvSpPr txBox="1"/>
          <p:nvPr/>
        </p:nvSpPr>
        <p:spPr>
          <a:xfrm>
            <a:off x="288105"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67" name="object 67"/>
          <p:cNvSpPr txBox="1"/>
          <p:nvPr/>
        </p:nvSpPr>
        <p:spPr>
          <a:xfrm>
            <a:off x="651929" y="1478563"/>
            <a:ext cx="11029950" cy="978535"/>
          </a:xfrm>
          <a:prstGeom prst="rect">
            <a:avLst/>
          </a:prstGeom>
        </p:spPr>
        <p:txBody>
          <a:bodyPr vert="horz" wrap="square" lIns="0" tIns="12700" rIns="0" bIns="0" rtlCol="0">
            <a:spAutoFit/>
          </a:bodyPr>
          <a:lstStyle/>
          <a:p>
            <a:pPr marL="12700" marR="5080">
              <a:lnSpc>
                <a:spcPct val="122600"/>
              </a:lnSpc>
              <a:spcBef>
                <a:spcPts val="100"/>
              </a:spcBef>
            </a:pPr>
            <a:r>
              <a:rPr sz="1700" dirty="0">
                <a:latin typeface="Grammarsaurus" pitchFamily="2" charset="0"/>
                <a:cs typeface="Verdana"/>
              </a:rPr>
              <a:t>After Queen Elizabeth I died, her cousin’s son </a:t>
            </a:r>
            <a:r>
              <a:rPr sz="1700" b="1" dirty="0">
                <a:latin typeface="Grammarsaurus" pitchFamily="2" charset="0"/>
                <a:cs typeface="Tahoma"/>
              </a:rPr>
              <a:t>James </a:t>
            </a:r>
            <a:r>
              <a:rPr sz="1700" dirty="0">
                <a:latin typeface="Grammarsaurus" pitchFamily="2" charset="0"/>
                <a:cs typeface="Verdana"/>
              </a:rPr>
              <a:t>became king. He was already the king of Scotland (as James VI), and when he became king of England too, he united the two kingdoms. He is most famous for the </a:t>
            </a:r>
            <a:r>
              <a:rPr sz="1700" b="1" dirty="0">
                <a:latin typeface="Grammarsaurus" pitchFamily="2" charset="0"/>
                <a:cs typeface="Tahoma"/>
              </a:rPr>
              <a:t>King James Bible </a:t>
            </a:r>
            <a:r>
              <a:rPr sz="1700" dirty="0">
                <a:latin typeface="Grammarsaurus" pitchFamily="2" charset="0"/>
                <a:cs typeface="Verdana"/>
              </a:rPr>
              <a:t>(a translation of the Bible into English that many people still read today).</a:t>
            </a:r>
            <a:endParaRPr sz="1700">
              <a:latin typeface="Grammarsaurus" pitchFamily="2" charset="0"/>
              <a:cs typeface="Verdana"/>
            </a:endParaRPr>
          </a:p>
        </p:txBody>
      </p:sp>
      <p:sp>
        <p:nvSpPr>
          <p:cNvPr id="68" name="object 68"/>
          <p:cNvSpPr txBox="1"/>
          <p:nvPr/>
        </p:nvSpPr>
        <p:spPr>
          <a:xfrm>
            <a:off x="651929" y="2819400"/>
            <a:ext cx="10668635" cy="3088640"/>
          </a:xfrm>
          <a:prstGeom prst="rect">
            <a:avLst/>
          </a:prstGeom>
        </p:spPr>
        <p:txBody>
          <a:bodyPr vert="horz" wrap="square" lIns="0" tIns="12700" rIns="0" bIns="0" rtlCol="0">
            <a:spAutoFit/>
          </a:bodyPr>
          <a:lstStyle/>
          <a:p>
            <a:pPr marR="2560955" algn="ctr">
              <a:lnSpc>
                <a:spcPct val="100000"/>
              </a:lnSpc>
              <a:spcBef>
                <a:spcPts val="100"/>
              </a:spcBef>
            </a:pPr>
            <a:r>
              <a:rPr sz="1700" dirty="0">
                <a:latin typeface="Grammarsaurus" pitchFamily="2" charset="0"/>
                <a:cs typeface="Verdana"/>
              </a:rPr>
              <a:t>The name </a:t>
            </a:r>
            <a:r>
              <a:rPr sz="1700" b="1" dirty="0">
                <a:latin typeface="Grammarsaurus" pitchFamily="2" charset="0"/>
                <a:cs typeface="Tahoma"/>
              </a:rPr>
              <a:t>James </a:t>
            </a:r>
            <a:r>
              <a:rPr sz="1700" dirty="0">
                <a:latin typeface="Grammarsaurus" pitchFamily="2" charset="0"/>
                <a:cs typeface="Verdana"/>
              </a:rPr>
              <a:t>in Latin is </a:t>
            </a:r>
            <a:r>
              <a:rPr sz="1700" b="1" dirty="0">
                <a:latin typeface="Grammarsaurus" pitchFamily="2" charset="0"/>
                <a:cs typeface="Tahoma"/>
              </a:rPr>
              <a:t>Jacobus </a:t>
            </a:r>
            <a:r>
              <a:rPr sz="1700" dirty="0">
                <a:latin typeface="Grammarsaurus" pitchFamily="2" charset="0"/>
                <a:cs typeface="Verdana"/>
              </a:rPr>
              <a:t>(like an </a:t>
            </a:r>
            <a:r>
              <a:rPr sz="1700" b="1" dirty="0">
                <a:latin typeface="Grammarsaurus" pitchFamily="2" charset="0"/>
                <a:cs typeface="Tahoma"/>
              </a:rPr>
              <a:t>alternate </a:t>
            </a:r>
            <a:r>
              <a:rPr sz="1700" dirty="0">
                <a:latin typeface="Grammarsaurus" pitchFamily="2" charset="0"/>
                <a:cs typeface="Verdana"/>
              </a:rPr>
              <a:t>of the name </a:t>
            </a:r>
            <a:r>
              <a:rPr sz="1700" b="1" dirty="0">
                <a:latin typeface="Grammarsaurus" pitchFamily="2" charset="0"/>
                <a:cs typeface="Tahoma"/>
              </a:rPr>
              <a:t>James</a:t>
            </a:r>
            <a:r>
              <a:rPr sz="1700" dirty="0">
                <a:latin typeface="Grammarsaurus" pitchFamily="2" charset="0"/>
                <a:cs typeface="Verdana"/>
              </a:rPr>
              <a:t>).</a:t>
            </a:r>
          </a:p>
          <a:p>
            <a:pPr marL="6791959" marR="5080" indent="-635" algn="ctr">
              <a:lnSpc>
                <a:spcPct val="115900"/>
              </a:lnSpc>
              <a:spcBef>
                <a:spcPts val="1550"/>
              </a:spcBef>
            </a:pPr>
            <a:r>
              <a:rPr sz="1400" b="1" dirty="0">
                <a:solidFill>
                  <a:srgbClr val="D1E293"/>
                </a:solidFill>
                <a:latin typeface="Grammarsaurus" pitchFamily="2" charset="0"/>
                <a:cs typeface="Tahoma"/>
              </a:rPr>
              <a:t>We need the </a:t>
            </a:r>
            <a:r>
              <a:rPr sz="1400" b="1" dirty="0">
                <a:solidFill>
                  <a:srgbClr val="FFFFFF"/>
                </a:solidFill>
                <a:latin typeface="Grammarsaurus" pitchFamily="2" charset="0"/>
                <a:cs typeface="Tahoma"/>
              </a:rPr>
              <a:t>connecting vowel letter, letter e, </a:t>
            </a:r>
            <a:r>
              <a:rPr sz="1400" b="1" dirty="0">
                <a:solidFill>
                  <a:srgbClr val="D1E293"/>
                </a:solidFill>
                <a:latin typeface="Grammarsaurus" pitchFamily="2" charset="0"/>
                <a:cs typeface="Tahoma"/>
              </a:rPr>
              <a:t>to link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to help with smooth pronunciation.</a:t>
            </a:r>
            <a:endParaRPr sz="1400" dirty="0">
              <a:latin typeface="Grammarsaurus" pitchFamily="2" charset="0"/>
              <a:cs typeface="Tahoma"/>
            </a:endParaRPr>
          </a:p>
          <a:p>
            <a:pPr marL="212090" algn="ctr">
              <a:lnSpc>
                <a:spcPts val="4975"/>
              </a:lnSpc>
              <a:spcBef>
                <a:spcPts val="890"/>
              </a:spcBef>
              <a:tabLst>
                <a:tab pos="2634615" algn="l"/>
                <a:tab pos="3898265" algn="l"/>
                <a:tab pos="5005070" algn="l"/>
                <a:tab pos="5799455" algn="l"/>
              </a:tabLst>
            </a:pPr>
            <a:r>
              <a:rPr sz="4200" b="1" dirty="0">
                <a:solidFill>
                  <a:srgbClr val="3CA249"/>
                </a:solidFill>
                <a:latin typeface="Grammarsaurus" pitchFamily="2" charset="0"/>
                <a:cs typeface="Arial"/>
              </a:rPr>
              <a:t>Jacob	</a:t>
            </a:r>
            <a:r>
              <a:rPr lang="en-US" sz="2400" b="1" dirty="0">
                <a:solidFill>
                  <a:srgbClr val="3CA249"/>
                </a:solidFill>
                <a:latin typeface="Grammarsaurus" pitchFamily="2" charset="0"/>
                <a:cs typeface="Arial"/>
              </a:rPr>
              <a:t> </a:t>
            </a:r>
            <a:r>
              <a:rPr sz="4200" b="1" dirty="0">
                <a:latin typeface="Grammarsaurus" pitchFamily="2" charset="0"/>
                <a:cs typeface="Arial"/>
              </a:rPr>
              <a:t>e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Jacob</a:t>
            </a:r>
            <a:r>
              <a:rPr sz="4200" b="1" u="heavy" dirty="0">
                <a:uFill>
                  <a:solidFill>
                    <a:srgbClr val="000000"/>
                  </a:solidFill>
                </a:uFill>
                <a:latin typeface="Grammarsaurus" pitchFamily="2" charset="0"/>
                <a:cs typeface="Arial"/>
              </a:rPr>
              <a:t>e</a:t>
            </a:r>
            <a:r>
              <a:rPr sz="4200" b="1" dirty="0">
                <a:solidFill>
                  <a:srgbClr val="3767EC"/>
                </a:solidFill>
                <a:latin typeface="Grammarsaurus" pitchFamily="2" charset="0"/>
                <a:cs typeface="Arial"/>
              </a:rPr>
              <a:t>an</a:t>
            </a:r>
            <a:endParaRPr sz="4200" dirty="0">
              <a:latin typeface="Grammarsaurus" pitchFamily="2" charset="0"/>
              <a:cs typeface="Arial"/>
            </a:endParaRPr>
          </a:p>
          <a:p>
            <a:pPr marR="2544445" algn="ctr">
              <a:lnSpc>
                <a:spcPts val="1495"/>
              </a:lnSpc>
            </a:pPr>
            <a:r>
              <a:rPr sz="1300" dirty="0">
                <a:solidFill>
                  <a:srgbClr val="D1E293"/>
                </a:solidFill>
                <a:latin typeface="Grammarsaurus" pitchFamily="2" charset="0"/>
                <a:cs typeface="Verdana"/>
              </a:rPr>
              <a:t>*CVL</a:t>
            </a:r>
            <a:endParaRPr sz="1300" dirty="0">
              <a:latin typeface="Grammarsaurus" pitchFamily="2" charset="0"/>
              <a:cs typeface="Verdana"/>
            </a:endParaRPr>
          </a:p>
          <a:p>
            <a:pPr marL="1043305" marR="815975" algn="ctr">
              <a:lnSpc>
                <a:spcPct val="115900"/>
              </a:lnSpc>
              <a:spcBef>
                <a:spcPts val="1485"/>
              </a:spcBef>
            </a:pPr>
            <a:r>
              <a:rPr sz="1400" b="1" dirty="0">
                <a:solidFill>
                  <a:srgbClr val="D1E293"/>
                </a:solidFill>
                <a:latin typeface="Grammarsaurus" pitchFamily="2" charset="0"/>
                <a:cs typeface="Tahoma"/>
              </a:rPr>
              <a:t>We can form the word </a:t>
            </a:r>
            <a:r>
              <a:rPr sz="1400" b="1" dirty="0">
                <a:solidFill>
                  <a:srgbClr val="FFFFFF"/>
                </a:solidFill>
                <a:latin typeface="Grammarsaurus" pitchFamily="2" charset="0"/>
                <a:cs typeface="Tahoma"/>
              </a:rPr>
              <a:t>Jacobean </a:t>
            </a:r>
            <a:r>
              <a:rPr sz="1400" b="1" dirty="0">
                <a:solidFill>
                  <a:srgbClr val="D1E293"/>
                </a:solidFill>
                <a:latin typeface="Grammarsaurus" pitchFamily="2" charset="0"/>
                <a:cs typeface="Tahoma"/>
              </a:rPr>
              <a:t>by combining base </a:t>
            </a:r>
            <a:r>
              <a:rPr sz="1400" b="1" dirty="0">
                <a:solidFill>
                  <a:srgbClr val="FFFFFF"/>
                </a:solidFill>
                <a:latin typeface="Grammarsaurus" pitchFamily="2" charset="0"/>
                <a:cs typeface="Tahoma"/>
              </a:rPr>
              <a:t>Jacob</a:t>
            </a:r>
            <a:r>
              <a:rPr sz="1400" b="1" dirty="0">
                <a:solidFill>
                  <a:srgbClr val="D1E293"/>
                </a:solidFill>
                <a:latin typeface="Grammarsaurus" pitchFamily="2" charset="0"/>
                <a:cs typeface="Tahoma"/>
              </a:rPr>
              <a:t>, a connecting vowel letter </a:t>
            </a:r>
            <a:r>
              <a:rPr sz="1400" b="1" dirty="0">
                <a:solidFill>
                  <a:srgbClr val="FFFFFF"/>
                </a:solidFill>
                <a:latin typeface="Grammarsaurus" pitchFamily="2" charset="0"/>
                <a:cs typeface="Tahoma"/>
              </a:rPr>
              <a:t>e</a:t>
            </a:r>
            <a:r>
              <a:rPr sz="1400" b="1" dirty="0">
                <a:solidFill>
                  <a:srgbClr val="D1E293"/>
                </a:solidFill>
                <a:latin typeface="Grammarsaurus" pitchFamily="2" charset="0"/>
                <a:cs typeface="Tahoma"/>
              </a:rPr>
              <a:t>, and the </a:t>
            </a:r>
            <a:r>
              <a:rPr lang="en-US" sz="1400" b="1" dirty="0">
                <a:solidFill>
                  <a:srgbClr val="D1E293"/>
                </a:solidFill>
                <a:latin typeface="Grammarsaurus" pitchFamily="2" charset="0"/>
                <a:cs typeface="Tahoma"/>
              </a:rPr>
              <a:t/>
            </a:r>
            <a:br>
              <a:rPr lang="en-US" sz="1400" b="1" dirty="0">
                <a:solidFill>
                  <a:srgbClr val="D1E293"/>
                </a:solidFill>
                <a:latin typeface="Grammarsaurus" pitchFamily="2" charset="0"/>
                <a:cs typeface="Tahoma"/>
              </a:rPr>
            </a:br>
            <a:r>
              <a:rPr sz="1400" b="1" dirty="0">
                <a:solidFill>
                  <a:srgbClr val="D1E293"/>
                </a:solidFill>
                <a:latin typeface="Grammarsaurus" pitchFamily="2" charset="0"/>
                <a:cs typeface="Tahoma"/>
              </a:rPr>
              <a:t>suffix </a:t>
            </a:r>
            <a:r>
              <a:rPr sz="1400" b="1" dirty="0">
                <a:solidFill>
                  <a:srgbClr val="FFFFFF"/>
                </a:solidFill>
                <a:latin typeface="Grammarsaurus" pitchFamily="2" charset="0"/>
                <a:cs typeface="Tahoma"/>
              </a:rPr>
              <a:t>-an</a:t>
            </a:r>
            <a:r>
              <a:rPr sz="1400" b="1" dirty="0">
                <a:solidFill>
                  <a:srgbClr val="D1E293"/>
                </a:solidFill>
                <a:latin typeface="Grammarsaurus" pitchFamily="2" charset="0"/>
                <a:cs typeface="Tahoma"/>
              </a:rPr>
              <a:t>. We use the word </a:t>
            </a:r>
            <a:r>
              <a:rPr sz="1400" b="1" dirty="0">
                <a:solidFill>
                  <a:srgbClr val="FFFFFF"/>
                </a:solidFill>
                <a:latin typeface="Grammarsaurus" pitchFamily="2" charset="0"/>
                <a:cs typeface="Tahoma"/>
              </a:rPr>
              <a:t>Jacobean </a:t>
            </a:r>
            <a:r>
              <a:rPr sz="1400" b="1" dirty="0">
                <a:solidFill>
                  <a:srgbClr val="D1E293"/>
                </a:solidFill>
                <a:latin typeface="Grammarsaurus" pitchFamily="2" charset="0"/>
                <a:cs typeface="Tahoma"/>
              </a:rPr>
              <a:t>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when </a:t>
            </a:r>
            <a:r>
              <a:rPr sz="1400" b="1" dirty="0">
                <a:solidFill>
                  <a:srgbClr val="FFFFFF"/>
                </a:solidFill>
                <a:latin typeface="Grammarsaurus" pitchFamily="2" charset="0"/>
                <a:cs typeface="Tahoma"/>
              </a:rPr>
              <a:t>King James </a:t>
            </a:r>
            <a:r>
              <a:rPr sz="1400" b="1" dirty="0">
                <a:solidFill>
                  <a:srgbClr val="D1E293"/>
                </a:solidFill>
                <a:latin typeface="Grammarsaurus" pitchFamily="2" charset="0"/>
                <a:cs typeface="Tahoma"/>
              </a:rPr>
              <a:t>reigned.</a:t>
            </a:r>
            <a:endParaRPr sz="1400" dirty="0">
              <a:latin typeface="Grammarsaurus" pitchFamily="2" charset="0"/>
              <a:cs typeface="Tahoma"/>
            </a:endParaRPr>
          </a:p>
        </p:txBody>
      </p:sp>
      <p:sp>
        <p:nvSpPr>
          <p:cNvPr id="71" name="object 6">
            <a:extLst>
              <a:ext uri="{FF2B5EF4-FFF2-40B4-BE49-F238E27FC236}">
                <a16:creationId xmlns:a16="http://schemas.microsoft.com/office/drawing/2014/main" id="{74D4E03B-E9E9-9EA2-021C-64F745E07CE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0" y="0"/>
              <a:ext cx="12192000" cy="6858000"/>
            </a:xfrm>
            <a:custGeom>
              <a:avLst/>
              <a:gdLst/>
              <a:ahLst/>
              <a:cxnLst/>
              <a:rect l="l" t="t" r="r" b="b"/>
              <a:pathLst>
                <a:path w="12192000" h="6858000">
                  <a:moveTo>
                    <a:pt x="7819555" y="575208"/>
                  </a:moveTo>
                  <a:lnTo>
                    <a:pt x="7815618" y="555663"/>
                  </a:lnTo>
                  <a:lnTo>
                    <a:pt x="7804848" y="539699"/>
                  </a:lnTo>
                  <a:lnTo>
                    <a:pt x="7788884" y="528942"/>
                  </a:lnTo>
                  <a:lnTo>
                    <a:pt x="7769339" y="524992"/>
                  </a:lnTo>
                  <a:lnTo>
                    <a:pt x="5547652" y="524992"/>
                  </a:lnTo>
                  <a:lnTo>
                    <a:pt x="5528119" y="528942"/>
                  </a:lnTo>
                  <a:lnTo>
                    <a:pt x="5512155" y="539699"/>
                  </a:lnTo>
                  <a:lnTo>
                    <a:pt x="5501398" y="555663"/>
                  </a:lnTo>
                  <a:lnTo>
                    <a:pt x="5497449" y="575208"/>
                  </a:lnTo>
                  <a:lnTo>
                    <a:pt x="5497449" y="1218641"/>
                  </a:lnTo>
                  <a:lnTo>
                    <a:pt x="5501398" y="1238186"/>
                  </a:lnTo>
                  <a:lnTo>
                    <a:pt x="5512155" y="1254150"/>
                  </a:lnTo>
                  <a:lnTo>
                    <a:pt x="5528119" y="1264907"/>
                  </a:lnTo>
                  <a:lnTo>
                    <a:pt x="5547652" y="1268844"/>
                  </a:lnTo>
                  <a:lnTo>
                    <a:pt x="7769339" y="1268844"/>
                  </a:lnTo>
                  <a:lnTo>
                    <a:pt x="7788884" y="1264907"/>
                  </a:lnTo>
                  <a:lnTo>
                    <a:pt x="7804848" y="1254150"/>
                  </a:lnTo>
                  <a:lnTo>
                    <a:pt x="7815618" y="1238186"/>
                  </a:lnTo>
                  <a:lnTo>
                    <a:pt x="7819555" y="1218641"/>
                  </a:lnTo>
                  <a:lnTo>
                    <a:pt x="7819555" y="575208"/>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497459" y="524992"/>
              <a:ext cx="2322195" cy="744220"/>
            </a:xfrm>
            <a:custGeom>
              <a:avLst/>
              <a:gdLst/>
              <a:ahLst/>
              <a:cxnLst/>
              <a:rect l="l" t="t" r="r" b="b"/>
              <a:pathLst>
                <a:path w="2322195" h="744219">
                  <a:moveTo>
                    <a:pt x="50203" y="743851"/>
                  </a:moveTo>
                  <a:lnTo>
                    <a:pt x="2271890" y="743851"/>
                  </a:lnTo>
                  <a:lnTo>
                    <a:pt x="2291437" y="739906"/>
                  </a:lnTo>
                  <a:lnTo>
                    <a:pt x="2307399" y="729146"/>
                  </a:lnTo>
                  <a:lnTo>
                    <a:pt x="2318160" y="713188"/>
                  </a:lnTo>
                  <a:lnTo>
                    <a:pt x="2322106" y="693648"/>
                  </a:lnTo>
                  <a:lnTo>
                    <a:pt x="2322106" y="50215"/>
                  </a:lnTo>
                  <a:lnTo>
                    <a:pt x="2318160" y="30668"/>
                  </a:lnTo>
                  <a:lnTo>
                    <a:pt x="2307399" y="14706"/>
                  </a:lnTo>
                  <a:lnTo>
                    <a:pt x="2291437" y="3945"/>
                  </a:lnTo>
                  <a:lnTo>
                    <a:pt x="2271890" y="0"/>
                  </a:lnTo>
                  <a:lnTo>
                    <a:pt x="50203" y="0"/>
                  </a:lnTo>
                  <a:lnTo>
                    <a:pt x="30662" y="3945"/>
                  </a:lnTo>
                  <a:lnTo>
                    <a:pt x="14705" y="14706"/>
                  </a:lnTo>
                  <a:lnTo>
                    <a:pt x="3945" y="30668"/>
                  </a:lnTo>
                  <a:lnTo>
                    <a:pt x="0" y="50215"/>
                  </a:lnTo>
                  <a:lnTo>
                    <a:pt x="0" y="693648"/>
                  </a:lnTo>
                  <a:lnTo>
                    <a:pt x="3945" y="713188"/>
                  </a:lnTo>
                  <a:lnTo>
                    <a:pt x="14705" y="729146"/>
                  </a:lnTo>
                  <a:lnTo>
                    <a:pt x="30662" y="739906"/>
                  </a:lnTo>
                  <a:lnTo>
                    <a:pt x="50203" y="743851"/>
                  </a:lnTo>
                  <a:close/>
                </a:path>
              </a:pathLst>
            </a:custGeom>
            <a:ln w="71539">
              <a:solidFill>
                <a:srgbClr val="134E29"/>
              </a:solidFill>
            </a:ln>
          </p:spPr>
          <p:txBody>
            <a:bodyPr wrap="square" lIns="0" tIns="0" rIns="0" bIns="0" rtlCol="0"/>
            <a:lstStyle/>
            <a:p>
              <a:endParaRPr>
                <a:latin typeface="Grammarsaurus" pitchFamily="2" charset="0"/>
              </a:endParaRPr>
            </a:p>
          </p:txBody>
        </p:sp>
      </p:grpSp>
      <p:sp>
        <p:nvSpPr>
          <p:cNvPr id="8" name="object 8"/>
          <p:cNvSpPr txBox="1"/>
          <p:nvPr/>
        </p:nvSpPr>
        <p:spPr>
          <a:xfrm>
            <a:off x="5636474" y="610619"/>
            <a:ext cx="2056130" cy="551180"/>
          </a:xfrm>
          <a:prstGeom prst="rect">
            <a:avLst/>
          </a:prstGeom>
        </p:spPr>
        <p:txBody>
          <a:bodyPr vert="horz" wrap="square" lIns="0" tIns="635" rIns="0" bIns="0" rtlCol="0">
            <a:spAutoFit/>
          </a:bodyPr>
          <a:lstStyle/>
          <a:p>
            <a:pPr marL="9525" marR="5080" indent="3175" algn="ctr">
              <a:lnSpc>
                <a:spcPct val="106600"/>
              </a:lnSpc>
              <a:spcBef>
                <a:spcPts val="5"/>
              </a:spcBef>
            </a:pPr>
            <a:r>
              <a:rPr sz="1650" b="1" dirty="0">
                <a:solidFill>
                  <a:srgbClr val="D1E293"/>
                </a:solidFill>
                <a:latin typeface="Grammarsaurus" pitchFamily="2" charset="0"/>
                <a:cs typeface="Tahoma"/>
              </a:rPr>
              <a:t>King George I – IV 1714 - 1830</a:t>
            </a:r>
            <a:endParaRPr sz="1650" dirty="0">
              <a:latin typeface="Grammarsaurus" pitchFamily="2" charset="0"/>
              <a:cs typeface="Tahoma"/>
            </a:endParaRPr>
          </a:p>
        </p:txBody>
      </p:sp>
      <p:grpSp>
        <p:nvGrpSpPr>
          <p:cNvPr id="9" name="object 9"/>
          <p:cNvGrpSpPr/>
          <p:nvPr/>
        </p:nvGrpSpPr>
        <p:grpSpPr>
          <a:xfrm>
            <a:off x="4158493" y="491042"/>
            <a:ext cx="1537970" cy="4041140"/>
            <a:chOff x="4158493" y="491042"/>
            <a:chExt cx="1537970" cy="4041140"/>
          </a:xfrm>
        </p:grpSpPr>
        <p:sp>
          <p:nvSpPr>
            <p:cNvPr id="10" name="object 10"/>
            <p:cNvSpPr/>
            <p:nvPr/>
          </p:nvSpPr>
          <p:spPr>
            <a:xfrm>
              <a:off x="5212175" y="1087125"/>
              <a:ext cx="69215" cy="193675"/>
            </a:xfrm>
            <a:custGeom>
              <a:avLst/>
              <a:gdLst/>
              <a:ahLst/>
              <a:cxnLst/>
              <a:rect l="l" t="t" r="r" b="b"/>
              <a:pathLst>
                <a:path w="69214" h="193675">
                  <a:moveTo>
                    <a:pt x="0" y="0"/>
                  </a:moveTo>
                  <a:lnTo>
                    <a:pt x="28543" y="27168"/>
                  </a:lnTo>
                  <a:lnTo>
                    <a:pt x="50369" y="60099"/>
                  </a:lnTo>
                  <a:lnTo>
                    <a:pt x="64302" y="97626"/>
                  </a:lnTo>
                  <a:lnTo>
                    <a:pt x="69164" y="138582"/>
                  </a:lnTo>
                  <a:lnTo>
                    <a:pt x="69088" y="193179"/>
                  </a:lnTo>
                </a:path>
              </a:pathLst>
            </a:custGeom>
            <a:ln w="31750">
              <a:solidFill>
                <a:srgbClr val="000000"/>
              </a:solidFill>
            </a:ln>
          </p:spPr>
          <p:txBody>
            <a:bodyPr wrap="square" lIns="0" tIns="0" rIns="0" bIns="0" rtlCol="0"/>
            <a:lstStyle/>
            <a:p>
              <a:endParaRPr>
                <a:latin typeface="Grammarsaurus" pitchFamily="2" charset="0"/>
              </a:endParaRPr>
            </a:p>
          </p:txBody>
        </p:sp>
        <p:sp>
          <p:nvSpPr>
            <p:cNvPr id="11" name="object 11"/>
            <p:cNvSpPr/>
            <p:nvPr/>
          </p:nvSpPr>
          <p:spPr>
            <a:xfrm>
              <a:off x="4600931" y="1086384"/>
              <a:ext cx="70485" cy="194310"/>
            </a:xfrm>
            <a:custGeom>
              <a:avLst/>
              <a:gdLst/>
              <a:ahLst/>
              <a:cxnLst/>
              <a:rect l="l" t="t" r="r" b="b"/>
              <a:pathLst>
                <a:path w="70485" h="194309">
                  <a:moveTo>
                    <a:pt x="0" y="193827"/>
                  </a:moveTo>
                  <a:lnTo>
                    <a:pt x="76" y="139331"/>
                  </a:lnTo>
                  <a:lnTo>
                    <a:pt x="5109" y="98058"/>
                  </a:lnTo>
                  <a:lnTo>
                    <a:pt x="19284" y="60283"/>
                  </a:lnTo>
                  <a:lnTo>
                    <a:pt x="41413" y="27199"/>
                  </a:lnTo>
                  <a:lnTo>
                    <a:pt x="70307"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4667434" y="982665"/>
              <a:ext cx="548005" cy="257810"/>
            </a:xfrm>
            <a:custGeom>
              <a:avLst/>
              <a:gdLst/>
              <a:ahLst/>
              <a:cxnLst/>
              <a:rect l="l" t="t" r="r" b="b"/>
              <a:pathLst>
                <a:path w="548004" h="257809">
                  <a:moveTo>
                    <a:pt x="445414" y="0"/>
                  </a:moveTo>
                  <a:lnTo>
                    <a:pt x="547484" y="80670"/>
                  </a:lnTo>
                  <a:lnTo>
                    <a:pt x="532651" y="121985"/>
                  </a:lnTo>
                  <a:lnTo>
                    <a:pt x="509316" y="162591"/>
                  </a:lnTo>
                  <a:lnTo>
                    <a:pt x="477980" y="199455"/>
                  </a:lnTo>
                  <a:lnTo>
                    <a:pt x="439144" y="229541"/>
                  </a:lnTo>
                  <a:lnTo>
                    <a:pt x="393311" y="249818"/>
                  </a:lnTo>
                  <a:lnTo>
                    <a:pt x="340982" y="257251"/>
                  </a:lnTo>
                  <a:lnTo>
                    <a:pt x="273748" y="180428"/>
                  </a:lnTo>
                  <a:lnTo>
                    <a:pt x="206514" y="257251"/>
                  </a:lnTo>
                  <a:lnTo>
                    <a:pt x="153589" y="249818"/>
                  </a:lnTo>
                  <a:lnTo>
                    <a:pt x="107586" y="229541"/>
                  </a:lnTo>
                  <a:lnTo>
                    <a:pt x="68867" y="199455"/>
                  </a:lnTo>
                  <a:lnTo>
                    <a:pt x="37790" y="162591"/>
                  </a:lnTo>
                  <a:lnTo>
                    <a:pt x="14714" y="121985"/>
                  </a:lnTo>
                  <a:lnTo>
                    <a:pt x="0" y="80670"/>
                  </a:lnTo>
                  <a:lnTo>
                    <a:pt x="101130" y="749"/>
                  </a:lnTo>
                </a:path>
              </a:pathLst>
            </a:custGeom>
            <a:ln w="31750">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4713430" y="506917"/>
              <a:ext cx="455930" cy="231140"/>
            </a:xfrm>
            <a:custGeom>
              <a:avLst/>
              <a:gdLst/>
              <a:ahLst/>
              <a:cxnLst/>
              <a:rect l="l" t="t" r="r" b="b"/>
              <a:pathLst>
                <a:path w="455929" h="231140">
                  <a:moveTo>
                    <a:pt x="227749" y="0"/>
                  </a:moveTo>
                  <a:lnTo>
                    <a:pt x="352005" y="116065"/>
                  </a:lnTo>
                  <a:lnTo>
                    <a:pt x="455485" y="75476"/>
                  </a:lnTo>
                  <a:lnTo>
                    <a:pt x="424713" y="231051"/>
                  </a:lnTo>
                  <a:lnTo>
                    <a:pt x="29971" y="231051"/>
                  </a:lnTo>
                  <a:lnTo>
                    <a:pt x="0" y="75476"/>
                  </a:lnTo>
                  <a:lnTo>
                    <a:pt x="103492" y="116065"/>
                  </a:lnTo>
                  <a:lnTo>
                    <a:pt x="227749" y="0"/>
                  </a:lnTo>
                  <a:close/>
                </a:path>
              </a:pathLst>
            </a:custGeom>
            <a:ln w="31750">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4743867" y="737969"/>
              <a:ext cx="394970" cy="390525"/>
            </a:xfrm>
            <a:custGeom>
              <a:avLst/>
              <a:gdLst/>
              <a:ahLst/>
              <a:cxnLst/>
              <a:rect l="l" t="t" r="r" b="b"/>
              <a:pathLst>
                <a:path w="394970" h="390525">
                  <a:moveTo>
                    <a:pt x="0" y="8026"/>
                  </a:moveTo>
                  <a:lnTo>
                    <a:pt x="0" y="113258"/>
                  </a:lnTo>
                  <a:lnTo>
                    <a:pt x="3867" y="163490"/>
                  </a:lnTo>
                  <a:lnTo>
                    <a:pt x="15020" y="210799"/>
                  </a:lnTo>
                  <a:lnTo>
                    <a:pt x="32787" y="254412"/>
                  </a:lnTo>
                  <a:lnTo>
                    <a:pt x="56495" y="293552"/>
                  </a:lnTo>
                  <a:lnTo>
                    <a:pt x="85474" y="327446"/>
                  </a:lnTo>
                  <a:lnTo>
                    <a:pt x="119050" y="355319"/>
                  </a:lnTo>
                  <a:lnTo>
                    <a:pt x="156552" y="376396"/>
                  </a:lnTo>
                  <a:lnTo>
                    <a:pt x="197307" y="389902"/>
                  </a:lnTo>
                  <a:lnTo>
                    <a:pt x="238065" y="376396"/>
                  </a:lnTo>
                  <a:lnTo>
                    <a:pt x="275569" y="355319"/>
                  </a:lnTo>
                  <a:lnTo>
                    <a:pt x="309145" y="327446"/>
                  </a:lnTo>
                  <a:lnTo>
                    <a:pt x="338123" y="293552"/>
                  </a:lnTo>
                  <a:lnTo>
                    <a:pt x="361830" y="254412"/>
                  </a:lnTo>
                  <a:lnTo>
                    <a:pt x="379596" y="210799"/>
                  </a:lnTo>
                  <a:lnTo>
                    <a:pt x="390747" y="163490"/>
                  </a:lnTo>
                  <a:lnTo>
                    <a:pt x="394614" y="113258"/>
                  </a:lnTo>
                  <a:lnTo>
                    <a:pt x="394614"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4917111" y="622448"/>
              <a:ext cx="48260" cy="48260"/>
            </a:xfrm>
            <a:custGeom>
              <a:avLst/>
              <a:gdLst/>
              <a:ahLst/>
              <a:cxnLst/>
              <a:rect l="l" t="t" r="r" b="b"/>
              <a:pathLst>
                <a:path w="48260" h="48259">
                  <a:moveTo>
                    <a:pt x="24066" y="0"/>
                  </a:moveTo>
                  <a:lnTo>
                    <a:pt x="14712" y="1895"/>
                  </a:lnTo>
                  <a:lnTo>
                    <a:pt x="7061" y="7061"/>
                  </a:lnTo>
                  <a:lnTo>
                    <a:pt x="1895" y="14712"/>
                  </a:lnTo>
                  <a:lnTo>
                    <a:pt x="0" y="24066"/>
                  </a:lnTo>
                  <a:lnTo>
                    <a:pt x="1895" y="33420"/>
                  </a:lnTo>
                  <a:lnTo>
                    <a:pt x="7061" y="41071"/>
                  </a:lnTo>
                  <a:lnTo>
                    <a:pt x="14712" y="46237"/>
                  </a:lnTo>
                  <a:lnTo>
                    <a:pt x="24066" y="48133"/>
                  </a:lnTo>
                  <a:lnTo>
                    <a:pt x="33420" y="46237"/>
                  </a:lnTo>
                  <a:lnTo>
                    <a:pt x="41071" y="41071"/>
                  </a:lnTo>
                  <a:lnTo>
                    <a:pt x="46237" y="33420"/>
                  </a:lnTo>
                  <a:lnTo>
                    <a:pt x="48132" y="24066"/>
                  </a:lnTo>
                  <a:lnTo>
                    <a:pt x="46237" y="14712"/>
                  </a:lnTo>
                  <a:lnTo>
                    <a:pt x="41071" y="7061"/>
                  </a:lnTo>
                  <a:lnTo>
                    <a:pt x="33420" y="1895"/>
                  </a:lnTo>
                  <a:lnTo>
                    <a:pt x="24066" y="0"/>
                  </a:lnTo>
                  <a:close/>
                </a:path>
              </a:pathLst>
            </a:custGeom>
            <a:solidFill>
              <a:srgbClr val="000000"/>
            </a:solidFill>
          </p:spPr>
          <p:txBody>
            <a:bodyPr wrap="square" lIns="0" tIns="0" rIns="0" bIns="0" rtlCol="0"/>
            <a:lstStyle/>
            <a:p>
              <a:endParaRPr>
                <a:latin typeface="Grammarsaurus" pitchFamily="2" charset="0"/>
              </a:endParaRPr>
            </a:p>
          </p:txBody>
        </p:sp>
        <p:sp>
          <p:nvSpPr>
            <p:cNvPr id="16" name="object 16"/>
            <p:cNvSpPr/>
            <p:nvPr/>
          </p:nvSpPr>
          <p:spPr>
            <a:xfrm>
              <a:off x="4743770" y="794132"/>
              <a:ext cx="394970" cy="173355"/>
            </a:xfrm>
            <a:custGeom>
              <a:avLst/>
              <a:gdLst/>
              <a:ahLst/>
              <a:cxnLst/>
              <a:rect l="l" t="t" r="r" b="b"/>
              <a:pathLst>
                <a:path w="394970" h="173355">
                  <a:moveTo>
                    <a:pt x="394715" y="0"/>
                  </a:moveTo>
                  <a:lnTo>
                    <a:pt x="387879" y="51420"/>
                  </a:lnTo>
                  <a:lnTo>
                    <a:pt x="368582" y="97847"/>
                  </a:lnTo>
                  <a:lnTo>
                    <a:pt x="338641" y="137463"/>
                  </a:lnTo>
                  <a:lnTo>
                    <a:pt x="299872" y="168452"/>
                  </a:lnTo>
                  <a:lnTo>
                    <a:pt x="287743" y="172935"/>
                  </a:lnTo>
                  <a:lnTo>
                    <a:pt x="281152" y="171196"/>
                  </a:lnTo>
                  <a:lnTo>
                    <a:pt x="274561" y="169443"/>
                  </a:lnTo>
                  <a:lnTo>
                    <a:pt x="269532" y="165531"/>
                  </a:lnTo>
                  <a:lnTo>
                    <a:pt x="266230" y="159562"/>
                  </a:lnTo>
                  <a:lnTo>
                    <a:pt x="253968" y="142938"/>
                  </a:lnTo>
                  <a:lnTo>
                    <a:pt x="237851" y="130041"/>
                  </a:lnTo>
                  <a:lnTo>
                    <a:pt x="218706" y="121697"/>
                  </a:lnTo>
                  <a:lnTo>
                    <a:pt x="197357" y="118732"/>
                  </a:lnTo>
                  <a:lnTo>
                    <a:pt x="176009" y="121697"/>
                  </a:lnTo>
                  <a:lnTo>
                    <a:pt x="156862" y="130041"/>
                  </a:lnTo>
                  <a:lnTo>
                    <a:pt x="140741" y="142938"/>
                  </a:lnTo>
                  <a:lnTo>
                    <a:pt x="128473" y="159562"/>
                  </a:lnTo>
                  <a:lnTo>
                    <a:pt x="125183" y="165531"/>
                  </a:lnTo>
                  <a:lnTo>
                    <a:pt x="120154" y="169443"/>
                  </a:lnTo>
                  <a:lnTo>
                    <a:pt x="113563" y="171196"/>
                  </a:lnTo>
                  <a:lnTo>
                    <a:pt x="106972" y="172935"/>
                  </a:lnTo>
                  <a:lnTo>
                    <a:pt x="100660" y="172008"/>
                  </a:lnTo>
                  <a:lnTo>
                    <a:pt x="94843" y="168452"/>
                  </a:lnTo>
                  <a:lnTo>
                    <a:pt x="56074" y="137463"/>
                  </a:lnTo>
                  <a:lnTo>
                    <a:pt x="26133" y="97847"/>
                  </a:lnTo>
                  <a:lnTo>
                    <a:pt x="6836" y="51420"/>
                  </a:lnTo>
                  <a:lnTo>
                    <a:pt x="0" y="0"/>
                  </a:lnTo>
                </a:path>
              </a:pathLst>
            </a:custGeom>
            <a:ln w="31749">
              <a:solidFill>
                <a:srgbClr val="000000"/>
              </a:solidFill>
            </a:ln>
          </p:spPr>
          <p:txBody>
            <a:bodyPr wrap="square" lIns="0" tIns="0" rIns="0" bIns="0" rtlCol="0"/>
            <a:lstStyle/>
            <a:p>
              <a:endParaRPr>
                <a:latin typeface="Grammarsaurus" pitchFamily="2" charset="0"/>
              </a:endParaRPr>
            </a:p>
          </p:txBody>
        </p:sp>
        <p:sp>
          <p:nvSpPr>
            <p:cNvPr id="17" name="object 17"/>
            <p:cNvSpPr/>
            <p:nvPr/>
          </p:nvSpPr>
          <p:spPr>
            <a:xfrm>
              <a:off x="5350065" y="4186148"/>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3" cstate="print"/>
            <a:stretch>
              <a:fillRect/>
            </a:stretch>
          </p:blipFill>
          <p:spPr>
            <a:xfrm>
              <a:off x="5435241" y="4271311"/>
              <a:ext cx="175577" cy="175577"/>
            </a:xfrm>
            <a:prstGeom prst="rect">
              <a:avLst/>
            </a:prstGeom>
          </p:spPr>
        </p:pic>
        <p:sp>
          <p:nvSpPr>
            <p:cNvPr id="19" name="object 19"/>
            <p:cNvSpPr/>
            <p:nvPr/>
          </p:nvSpPr>
          <p:spPr>
            <a:xfrm>
              <a:off x="4158493" y="4186148"/>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4" cstate="print"/>
            <a:stretch>
              <a:fillRect/>
            </a:stretch>
          </p:blipFill>
          <p:spPr>
            <a:xfrm>
              <a:off x="4243669" y="4271311"/>
              <a:ext cx="175577" cy="175577"/>
            </a:xfrm>
            <a:prstGeom prst="rect">
              <a:avLst/>
            </a:prstGeom>
          </p:spPr>
        </p:pic>
      </p:grpSp>
      <p:sp>
        <p:nvSpPr>
          <p:cNvPr id="21" name="object 21"/>
          <p:cNvSpPr txBox="1">
            <a:spLocks noGrp="1"/>
          </p:cNvSpPr>
          <p:nvPr>
            <p:ph type="title"/>
          </p:nvPr>
        </p:nvSpPr>
        <p:spPr>
          <a:xfrm>
            <a:off x="651922"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22" name="object 22"/>
          <p:cNvSpPr txBox="1"/>
          <p:nvPr/>
        </p:nvSpPr>
        <p:spPr>
          <a:xfrm>
            <a:off x="651916" y="1503814"/>
            <a:ext cx="10828655" cy="978535"/>
          </a:xfrm>
          <a:prstGeom prst="rect">
            <a:avLst/>
          </a:prstGeom>
        </p:spPr>
        <p:txBody>
          <a:bodyPr vert="horz" wrap="square" lIns="0" tIns="12700" rIns="0" bIns="0" rtlCol="0">
            <a:spAutoFit/>
          </a:bodyPr>
          <a:lstStyle/>
          <a:p>
            <a:pPr marL="12700" marR="5080">
              <a:lnSpc>
                <a:spcPct val="122600"/>
              </a:lnSpc>
              <a:spcBef>
                <a:spcPts val="100"/>
              </a:spcBef>
            </a:pPr>
            <a:r>
              <a:rPr sz="1700" dirty="0">
                <a:latin typeface="Grammarsaurus" pitchFamily="2" charset="0"/>
                <a:cs typeface="Verdana"/>
              </a:rPr>
              <a:t>There were four kings of Britain who were all named </a:t>
            </a:r>
            <a:r>
              <a:rPr sz="1700" b="1" dirty="0">
                <a:latin typeface="Grammarsaurus" pitchFamily="2" charset="0"/>
                <a:cs typeface="Tahoma"/>
              </a:rPr>
              <a:t>George </a:t>
            </a:r>
            <a:r>
              <a:rPr sz="1700" dirty="0">
                <a:latin typeface="Grammarsaurus" pitchFamily="2" charset="0"/>
                <a:cs typeface="Verdana"/>
              </a:rPr>
              <a:t>from 1714 – 1830. Throughout this time there became a big divide between rich and poor. Rich people wore powdered wigs, fancy dresses, and elegant coats. Architecture developed with the building of big, elegant townhouses.</a:t>
            </a:r>
            <a:endParaRPr sz="1700">
              <a:latin typeface="Grammarsaurus" pitchFamily="2" charset="0"/>
              <a:cs typeface="Verdana"/>
            </a:endParaRPr>
          </a:p>
        </p:txBody>
      </p:sp>
      <p:sp>
        <p:nvSpPr>
          <p:cNvPr id="23" name="object 23"/>
          <p:cNvSpPr txBox="1"/>
          <p:nvPr/>
        </p:nvSpPr>
        <p:spPr>
          <a:xfrm>
            <a:off x="2057400" y="3959186"/>
            <a:ext cx="8939529" cy="661720"/>
          </a:xfrm>
          <a:prstGeom prst="rect">
            <a:avLst/>
          </a:prstGeom>
        </p:spPr>
        <p:txBody>
          <a:bodyPr vert="horz" wrap="square" lIns="0" tIns="15240" rIns="0" bIns="0" rtlCol="0">
            <a:spAutoFit/>
          </a:bodyPr>
          <a:lstStyle/>
          <a:p>
            <a:pPr marL="12700">
              <a:lnSpc>
                <a:spcPct val="100000"/>
              </a:lnSpc>
              <a:spcBef>
                <a:spcPts val="120"/>
              </a:spcBef>
              <a:tabLst>
                <a:tab pos="2727325" algn="l"/>
                <a:tab pos="3882390" algn="l"/>
                <a:tab pos="4989195" algn="l"/>
                <a:tab pos="5783580" algn="l"/>
              </a:tabLst>
            </a:pPr>
            <a:r>
              <a:rPr sz="4200" b="1" dirty="0">
                <a:solidFill>
                  <a:srgbClr val="3CA249"/>
                </a:solidFill>
                <a:latin typeface="Grammarsaurus" pitchFamily="2" charset="0"/>
                <a:cs typeface="Arial"/>
              </a:rPr>
              <a:t>George	</a:t>
            </a:r>
            <a:r>
              <a:rPr lang="en-US" b="1" dirty="0">
                <a:solidFill>
                  <a:srgbClr val="3CA249"/>
                </a:solidFill>
                <a:latin typeface="Grammarsaurus" pitchFamily="2" charset="0"/>
                <a:cs typeface="Arial"/>
              </a:rPr>
              <a:t> </a:t>
            </a:r>
            <a:r>
              <a:rPr sz="4200" b="1" dirty="0" err="1">
                <a:latin typeface="Grammarsaurus" pitchFamily="2" charset="0"/>
                <a:cs typeface="Arial"/>
              </a:rPr>
              <a:t>i</a:t>
            </a:r>
            <a:r>
              <a:rPr sz="4200" b="1" dirty="0">
                <a:latin typeface="Grammarsaurus" pitchFamily="2" charset="0"/>
                <a:cs typeface="Arial"/>
              </a:rPr>
              <a:t>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Georg</a:t>
            </a:r>
            <a:r>
              <a:rPr sz="4200" b="1" u="heavy" dirty="0">
                <a:uFill>
                  <a:solidFill>
                    <a:srgbClr val="000000"/>
                  </a:solidFill>
                </a:uFill>
                <a:latin typeface="Grammarsaurus" pitchFamily="2" charset="0"/>
                <a:cs typeface="Arial"/>
              </a:rPr>
              <a:t>i</a:t>
            </a:r>
            <a:r>
              <a:rPr sz="4200" b="1" dirty="0">
                <a:solidFill>
                  <a:srgbClr val="3767EC"/>
                </a:solidFill>
                <a:latin typeface="Grammarsaurus" pitchFamily="2" charset="0"/>
                <a:cs typeface="Arial"/>
              </a:rPr>
              <a:t>an</a:t>
            </a:r>
            <a:endParaRPr sz="4200" dirty="0">
              <a:latin typeface="Grammarsaurus" pitchFamily="2" charset="0"/>
              <a:cs typeface="Arial"/>
            </a:endParaRPr>
          </a:p>
        </p:txBody>
      </p:sp>
      <p:grpSp>
        <p:nvGrpSpPr>
          <p:cNvPr id="24" name="object 24"/>
          <p:cNvGrpSpPr/>
          <p:nvPr/>
        </p:nvGrpSpPr>
        <p:grpSpPr>
          <a:xfrm>
            <a:off x="1357220" y="220661"/>
            <a:ext cx="12695555" cy="6033135"/>
            <a:chOff x="1357220" y="220661"/>
            <a:chExt cx="12695555" cy="6033135"/>
          </a:xfrm>
        </p:grpSpPr>
        <p:sp>
          <p:nvSpPr>
            <p:cNvPr id="25" name="object 25"/>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5" cstate="print"/>
            <a:stretch>
              <a:fillRect/>
            </a:stretch>
          </p:blipFill>
          <p:spPr>
            <a:xfrm>
              <a:off x="11773128" y="347120"/>
              <a:ext cx="168325" cy="147380"/>
            </a:xfrm>
            <a:prstGeom prst="rect">
              <a:avLst/>
            </a:prstGeom>
          </p:spPr>
        </p:pic>
        <p:pic>
          <p:nvPicPr>
            <p:cNvPr id="27" name="object 27"/>
            <p:cNvPicPr/>
            <p:nvPr/>
          </p:nvPicPr>
          <p:blipFill>
            <a:blip r:embed="rId6" cstate="print"/>
            <a:stretch>
              <a:fillRect/>
            </a:stretch>
          </p:blipFill>
          <p:spPr>
            <a:xfrm>
              <a:off x="11773128" y="705582"/>
              <a:ext cx="168325" cy="147380"/>
            </a:xfrm>
            <a:prstGeom prst="rect">
              <a:avLst/>
            </a:prstGeom>
          </p:spPr>
        </p:pic>
        <p:sp>
          <p:nvSpPr>
            <p:cNvPr id="28" name="object 28"/>
            <p:cNvSpPr/>
            <p:nvPr/>
          </p:nvSpPr>
          <p:spPr>
            <a:xfrm>
              <a:off x="11772946"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29" name="object 29"/>
            <p:cNvSpPr/>
            <p:nvPr/>
          </p:nvSpPr>
          <p:spPr>
            <a:xfrm>
              <a:off x="1357220" y="4964646"/>
              <a:ext cx="9478010" cy="934719"/>
            </a:xfrm>
            <a:custGeom>
              <a:avLst/>
              <a:gdLst/>
              <a:ahLst/>
              <a:cxnLst/>
              <a:rect l="l" t="t" r="r" b="b"/>
              <a:pathLst>
                <a:path w="9478010" h="934720">
                  <a:moveTo>
                    <a:pt x="9400892" y="895349"/>
                  </a:moveTo>
                  <a:lnTo>
                    <a:pt x="6194694" y="895349"/>
                  </a:lnTo>
                  <a:lnTo>
                    <a:pt x="6245522" y="896619"/>
                  </a:lnTo>
                  <a:lnTo>
                    <a:pt x="6347097" y="896619"/>
                  </a:lnTo>
                  <a:lnTo>
                    <a:pt x="6397839" y="897889"/>
                  </a:lnTo>
                  <a:lnTo>
                    <a:pt x="6448545" y="897889"/>
                  </a:lnTo>
                  <a:lnTo>
                    <a:pt x="6499213" y="899159"/>
                  </a:lnTo>
                  <a:lnTo>
                    <a:pt x="6549839" y="899159"/>
                  </a:lnTo>
                  <a:lnTo>
                    <a:pt x="6852567" y="906779"/>
                  </a:lnTo>
                  <a:lnTo>
                    <a:pt x="6902821" y="909319"/>
                  </a:lnTo>
                  <a:lnTo>
                    <a:pt x="7003131" y="911859"/>
                  </a:lnTo>
                  <a:lnTo>
                    <a:pt x="7103154" y="916939"/>
                  </a:lnTo>
                  <a:lnTo>
                    <a:pt x="8469200" y="916939"/>
                  </a:lnTo>
                  <a:lnTo>
                    <a:pt x="8518618" y="918209"/>
                  </a:lnTo>
                  <a:lnTo>
                    <a:pt x="8568037" y="918209"/>
                  </a:lnTo>
                  <a:lnTo>
                    <a:pt x="8617468" y="919479"/>
                  </a:lnTo>
                  <a:lnTo>
                    <a:pt x="8666917" y="922019"/>
                  </a:lnTo>
                  <a:lnTo>
                    <a:pt x="8765911" y="924559"/>
                  </a:lnTo>
                  <a:lnTo>
                    <a:pt x="8815473" y="927099"/>
                  </a:lnTo>
                  <a:lnTo>
                    <a:pt x="8914772" y="929639"/>
                  </a:lnTo>
                  <a:lnTo>
                    <a:pt x="8964527" y="932179"/>
                  </a:lnTo>
                  <a:lnTo>
                    <a:pt x="9014363" y="933449"/>
                  </a:lnTo>
                  <a:lnTo>
                    <a:pt x="9064291" y="933449"/>
                  </a:lnTo>
                  <a:lnTo>
                    <a:pt x="9114318" y="934719"/>
                  </a:lnTo>
                  <a:lnTo>
                    <a:pt x="9262905" y="934719"/>
                  </a:lnTo>
                  <a:lnTo>
                    <a:pt x="9307900" y="929639"/>
                  </a:lnTo>
                  <a:lnTo>
                    <a:pt x="9348627" y="923289"/>
                  </a:lnTo>
                  <a:lnTo>
                    <a:pt x="9384024" y="915669"/>
                  </a:lnTo>
                  <a:lnTo>
                    <a:pt x="9395821" y="907838"/>
                  </a:lnTo>
                  <a:lnTo>
                    <a:pt x="9396109" y="905509"/>
                  </a:lnTo>
                  <a:lnTo>
                    <a:pt x="9400892" y="895349"/>
                  </a:lnTo>
                  <a:close/>
                </a:path>
                <a:path w="9478010" h="934720">
                  <a:moveTo>
                    <a:pt x="9445729" y="880109"/>
                  </a:moveTo>
                  <a:lnTo>
                    <a:pt x="9436406" y="882649"/>
                  </a:lnTo>
                  <a:lnTo>
                    <a:pt x="9416547" y="894079"/>
                  </a:lnTo>
                  <a:lnTo>
                    <a:pt x="9395821" y="907838"/>
                  </a:lnTo>
                  <a:lnTo>
                    <a:pt x="9394542" y="918209"/>
                  </a:lnTo>
                  <a:lnTo>
                    <a:pt x="9399447" y="920749"/>
                  </a:lnTo>
                  <a:lnTo>
                    <a:pt x="9431734" y="900429"/>
                  </a:lnTo>
                  <a:lnTo>
                    <a:pt x="9446640" y="883919"/>
                  </a:lnTo>
                  <a:lnTo>
                    <a:pt x="9445729" y="880109"/>
                  </a:lnTo>
                  <a:close/>
                </a:path>
                <a:path w="9478010" h="934720">
                  <a:moveTo>
                    <a:pt x="1107545" y="1269"/>
                  </a:moveTo>
                  <a:lnTo>
                    <a:pt x="797370" y="1269"/>
                  </a:lnTo>
                  <a:lnTo>
                    <a:pt x="646519" y="5079"/>
                  </a:lnTo>
                  <a:lnTo>
                    <a:pt x="499319" y="12699"/>
                  </a:lnTo>
                  <a:lnTo>
                    <a:pt x="403522" y="20319"/>
                  </a:lnTo>
                  <a:lnTo>
                    <a:pt x="263787" y="35559"/>
                  </a:lnTo>
                  <a:lnTo>
                    <a:pt x="140131" y="55879"/>
                  </a:lnTo>
                  <a:lnTo>
                    <a:pt x="81229" y="73659"/>
                  </a:lnTo>
                  <a:lnTo>
                    <a:pt x="39767" y="92709"/>
                  </a:lnTo>
                  <a:lnTo>
                    <a:pt x="6147" y="125729"/>
                  </a:lnTo>
                  <a:lnTo>
                    <a:pt x="0" y="151129"/>
                  </a:lnTo>
                  <a:lnTo>
                    <a:pt x="1086" y="163829"/>
                  </a:lnTo>
                  <a:lnTo>
                    <a:pt x="8636" y="186689"/>
                  </a:lnTo>
                  <a:lnTo>
                    <a:pt x="16381" y="223519"/>
                  </a:lnTo>
                  <a:lnTo>
                    <a:pt x="24299" y="270509"/>
                  </a:lnTo>
                  <a:lnTo>
                    <a:pt x="32366" y="326389"/>
                  </a:lnTo>
                  <a:lnTo>
                    <a:pt x="40560" y="386079"/>
                  </a:lnTo>
                  <a:lnTo>
                    <a:pt x="48858" y="448309"/>
                  </a:lnTo>
                  <a:lnTo>
                    <a:pt x="57239" y="510539"/>
                  </a:lnTo>
                  <a:lnTo>
                    <a:pt x="65678" y="571499"/>
                  </a:lnTo>
                  <a:lnTo>
                    <a:pt x="74154" y="626109"/>
                  </a:lnTo>
                  <a:lnTo>
                    <a:pt x="82644" y="673099"/>
                  </a:lnTo>
                  <a:lnTo>
                    <a:pt x="99574" y="732789"/>
                  </a:lnTo>
                  <a:lnTo>
                    <a:pt x="124685" y="764539"/>
                  </a:lnTo>
                  <a:lnTo>
                    <a:pt x="130448" y="778509"/>
                  </a:lnTo>
                  <a:lnTo>
                    <a:pt x="159033" y="826769"/>
                  </a:lnTo>
                  <a:lnTo>
                    <a:pt x="194775" y="853439"/>
                  </a:lnTo>
                  <a:lnTo>
                    <a:pt x="245615" y="873759"/>
                  </a:lnTo>
                  <a:lnTo>
                    <a:pt x="313052" y="890269"/>
                  </a:lnTo>
                  <a:lnTo>
                    <a:pt x="353463" y="896619"/>
                  </a:lnTo>
                  <a:lnTo>
                    <a:pt x="398586" y="901699"/>
                  </a:lnTo>
                  <a:lnTo>
                    <a:pt x="448608" y="906779"/>
                  </a:lnTo>
                  <a:lnTo>
                    <a:pt x="503716" y="910589"/>
                  </a:lnTo>
                  <a:lnTo>
                    <a:pt x="629943" y="915669"/>
                  </a:lnTo>
                  <a:lnTo>
                    <a:pt x="778764" y="918209"/>
                  </a:lnTo>
                  <a:lnTo>
                    <a:pt x="951680" y="918209"/>
                  </a:lnTo>
                  <a:lnTo>
                    <a:pt x="1047642" y="916939"/>
                  </a:lnTo>
                  <a:lnTo>
                    <a:pt x="1721034" y="916939"/>
                  </a:lnTo>
                  <a:lnTo>
                    <a:pt x="1972507" y="910589"/>
                  </a:lnTo>
                  <a:lnTo>
                    <a:pt x="2022676" y="910589"/>
                  </a:lnTo>
                  <a:lnTo>
                    <a:pt x="2122914" y="908049"/>
                  </a:lnTo>
                  <a:lnTo>
                    <a:pt x="2172988" y="908049"/>
                  </a:lnTo>
                  <a:lnTo>
                    <a:pt x="2223036" y="906779"/>
                  </a:lnTo>
                  <a:lnTo>
                    <a:pt x="2273061" y="906779"/>
                  </a:lnTo>
                  <a:lnTo>
                    <a:pt x="2323065" y="905509"/>
                  </a:lnTo>
                  <a:lnTo>
                    <a:pt x="2472989" y="905509"/>
                  </a:lnTo>
                  <a:lnTo>
                    <a:pt x="2522942" y="904239"/>
                  </a:lnTo>
                  <a:lnTo>
                    <a:pt x="5482132" y="904239"/>
                  </a:lnTo>
                  <a:lnTo>
                    <a:pt x="5685647" y="899159"/>
                  </a:lnTo>
                  <a:lnTo>
                    <a:pt x="5736568" y="899159"/>
                  </a:lnTo>
                  <a:lnTo>
                    <a:pt x="5787495" y="897889"/>
                  </a:lnTo>
                  <a:lnTo>
                    <a:pt x="5838422" y="897889"/>
                  </a:lnTo>
                  <a:lnTo>
                    <a:pt x="5889347" y="896619"/>
                  </a:lnTo>
                  <a:lnTo>
                    <a:pt x="5991181" y="896619"/>
                  </a:lnTo>
                  <a:lnTo>
                    <a:pt x="6042083" y="895349"/>
                  </a:lnTo>
                  <a:lnTo>
                    <a:pt x="9400892" y="895349"/>
                  </a:lnTo>
                  <a:lnTo>
                    <a:pt x="9406274" y="883919"/>
                  </a:lnTo>
                  <a:lnTo>
                    <a:pt x="9410181" y="869949"/>
                  </a:lnTo>
                  <a:lnTo>
                    <a:pt x="9414345" y="855979"/>
                  </a:lnTo>
                  <a:lnTo>
                    <a:pt x="9418718" y="843279"/>
                  </a:lnTo>
                  <a:lnTo>
                    <a:pt x="9423254" y="829309"/>
                  </a:lnTo>
                  <a:lnTo>
                    <a:pt x="9433919" y="798829"/>
                  </a:lnTo>
                  <a:lnTo>
                    <a:pt x="9454583" y="740409"/>
                  </a:lnTo>
                  <a:lnTo>
                    <a:pt x="9468783" y="685799"/>
                  </a:lnTo>
                  <a:lnTo>
                    <a:pt x="9475978" y="605789"/>
                  </a:lnTo>
                  <a:lnTo>
                    <a:pt x="9477443" y="556259"/>
                  </a:lnTo>
                  <a:lnTo>
                    <a:pt x="9477251" y="510539"/>
                  </a:lnTo>
                  <a:lnTo>
                    <a:pt x="9477214" y="501649"/>
                  </a:lnTo>
                  <a:lnTo>
                    <a:pt x="9475087" y="443229"/>
                  </a:lnTo>
                  <a:lnTo>
                    <a:pt x="9470950" y="386079"/>
                  </a:lnTo>
                  <a:lnTo>
                    <a:pt x="9464323" y="325119"/>
                  </a:lnTo>
                  <a:lnTo>
                    <a:pt x="9455277" y="266699"/>
                  </a:lnTo>
                  <a:lnTo>
                    <a:pt x="9443516" y="213359"/>
                  </a:lnTo>
                  <a:lnTo>
                    <a:pt x="9428836" y="163829"/>
                  </a:lnTo>
                  <a:lnTo>
                    <a:pt x="9411033" y="120649"/>
                  </a:lnTo>
                  <a:lnTo>
                    <a:pt x="9389902" y="85089"/>
                  </a:lnTo>
                  <a:lnTo>
                    <a:pt x="9338339" y="45719"/>
                  </a:lnTo>
                  <a:lnTo>
                    <a:pt x="9266786" y="24129"/>
                  </a:lnTo>
                  <a:lnTo>
                    <a:pt x="9223488" y="17779"/>
                  </a:lnTo>
                  <a:lnTo>
                    <a:pt x="9187929" y="13969"/>
                  </a:lnTo>
                  <a:lnTo>
                    <a:pt x="8675940" y="13969"/>
                  </a:lnTo>
                  <a:lnTo>
                    <a:pt x="8624614" y="12699"/>
                  </a:lnTo>
                  <a:lnTo>
                    <a:pt x="1691214" y="12699"/>
                  </a:lnTo>
                  <a:lnTo>
                    <a:pt x="1584681" y="10159"/>
                  </a:lnTo>
                  <a:lnTo>
                    <a:pt x="1531391" y="10159"/>
                  </a:lnTo>
                  <a:lnTo>
                    <a:pt x="1265627" y="3809"/>
                  </a:lnTo>
                  <a:lnTo>
                    <a:pt x="1212772" y="3809"/>
                  </a:lnTo>
                  <a:lnTo>
                    <a:pt x="1107545" y="1269"/>
                  </a:lnTo>
                  <a:close/>
                </a:path>
                <a:path w="9478010" h="934720">
                  <a:moveTo>
                    <a:pt x="5482132" y="904239"/>
                  </a:moveTo>
                  <a:lnTo>
                    <a:pt x="2772690" y="904239"/>
                  </a:lnTo>
                  <a:lnTo>
                    <a:pt x="2822656" y="905509"/>
                  </a:lnTo>
                  <a:lnTo>
                    <a:pt x="2972640" y="905509"/>
                  </a:lnTo>
                  <a:lnTo>
                    <a:pt x="3022673" y="906779"/>
                  </a:lnTo>
                  <a:lnTo>
                    <a:pt x="3072730" y="906779"/>
                  </a:lnTo>
                  <a:lnTo>
                    <a:pt x="3122814" y="908049"/>
                  </a:lnTo>
                  <a:lnTo>
                    <a:pt x="3172927" y="908049"/>
                  </a:lnTo>
                  <a:lnTo>
                    <a:pt x="3223074" y="909319"/>
                  </a:lnTo>
                  <a:lnTo>
                    <a:pt x="3273257" y="909319"/>
                  </a:lnTo>
                  <a:lnTo>
                    <a:pt x="3524812" y="915669"/>
                  </a:lnTo>
                  <a:lnTo>
                    <a:pt x="3575272" y="915669"/>
                  </a:lnTo>
                  <a:lnTo>
                    <a:pt x="3622728" y="916939"/>
                  </a:lnTo>
                  <a:lnTo>
                    <a:pt x="5126653" y="916939"/>
                  </a:lnTo>
                  <a:lnTo>
                    <a:pt x="5177329" y="914399"/>
                  </a:lnTo>
                  <a:lnTo>
                    <a:pt x="5228041" y="913129"/>
                  </a:lnTo>
                  <a:lnTo>
                    <a:pt x="5278789" y="910589"/>
                  </a:lnTo>
                  <a:lnTo>
                    <a:pt x="5329567" y="909319"/>
                  </a:lnTo>
                  <a:lnTo>
                    <a:pt x="5380375" y="906779"/>
                  </a:lnTo>
                  <a:lnTo>
                    <a:pt x="5482132" y="904239"/>
                  </a:lnTo>
                  <a:close/>
                </a:path>
                <a:path w="9478010" h="934720">
                  <a:moveTo>
                    <a:pt x="9071622" y="7619"/>
                  </a:moveTo>
                  <a:lnTo>
                    <a:pt x="9015932" y="7619"/>
                  </a:lnTo>
                  <a:lnTo>
                    <a:pt x="8958836" y="8889"/>
                  </a:lnTo>
                  <a:lnTo>
                    <a:pt x="8901010" y="8889"/>
                  </a:lnTo>
                  <a:lnTo>
                    <a:pt x="8843131" y="11429"/>
                  </a:lnTo>
                  <a:lnTo>
                    <a:pt x="8785875" y="12699"/>
                  </a:lnTo>
                  <a:lnTo>
                    <a:pt x="8729919" y="12699"/>
                  </a:lnTo>
                  <a:lnTo>
                    <a:pt x="8675940" y="13969"/>
                  </a:lnTo>
                  <a:lnTo>
                    <a:pt x="9187929" y="13969"/>
                  </a:lnTo>
                  <a:lnTo>
                    <a:pt x="9176077" y="12699"/>
                  </a:lnTo>
                  <a:lnTo>
                    <a:pt x="9125229" y="8889"/>
                  </a:lnTo>
                  <a:lnTo>
                    <a:pt x="9071622" y="7619"/>
                  </a:lnTo>
                  <a:close/>
                </a:path>
                <a:path w="9478010" h="934720">
                  <a:moveTo>
                    <a:pt x="6823960" y="7619"/>
                  </a:moveTo>
                  <a:lnTo>
                    <a:pt x="5242740" y="7619"/>
                  </a:lnTo>
                  <a:lnTo>
                    <a:pt x="5041792" y="12699"/>
                  </a:lnTo>
                  <a:lnTo>
                    <a:pt x="7079182" y="12699"/>
                  </a:lnTo>
                  <a:lnTo>
                    <a:pt x="6977194" y="10159"/>
                  </a:lnTo>
                  <a:lnTo>
                    <a:pt x="6926147" y="10159"/>
                  </a:lnTo>
                  <a:lnTo>
                    <a:pt x="6823960" y="7619"/>
                  </a:lnTo>
                  <a:close/>
                </a:path>
                <a:path w="9478010" h="934720">
                  <a:moveTo>
                    <a:pt x="6619310" y="5079"/>
                  </a:moveTo>
                  <a:lnTo>
                    <a:pt x="5394221" y="5079"/>
                  </a:lnTo>
                  <a:lnTo>
                    <a:pt x="5293165" y="7619"/>
                  </a:lnTo>
                  <a:lnTo>
                    <a:pt x="6772828" y="7619"/>
                  </a:lnTo>
                  <a:lnTo>
                    <a:pt x="6721673" y="6349"/>
                  </a:lnTo>
                  <a:lnTo>
                    <a:pt x="6670499" y="6349"/>
                  </a:lnTo>
                  <a:lnTo>
                    <a:pt x="6619310" y="5079"/>
                  </a:lnTo>
                  <a:close/>
                </a:path>
                <a:path w="9478010" h="934720">
                  <a:moveTo>
                    <a:pt x="6465679" y="3809"/>
                  </a:moveTo>
                  <a:lnTo>
                    <a:pt x="5495528" y="3809"/>
                  </a:lnTo>
                  <a:lnTo>
                    <a:pt x="5444844" y="5079"/>
                  </a:lnTo>
                  <a:lnTo>
                    <a:pt x="6516897" y="5079"/>
                  </a:lnTo>
                  <a:lnTo>
                    <a:pt x="6465679" y="3809"/>
                  </a:lnTo>
                  <a:close/>
                </a:path>
                <a:path w="9478010" h="934720">
                  <a:moveTo>
                    <a:pt x="6363238" y="2539"/>
                  </a:moveTo>
                  <a:lnTo>
                    <a:pt x="5647905" y="2539"/>
                  </a:lnTo>
                  <a:lnTo>
                    <a:pt x="5597061" y="3809"/>
                  </a:lnTo>
                  <a:lnTo>
                    <a:pt x="6414458" y="3809"/>
                  </a:lnTo>
                  <a:lnTo>
                    <a:pt x="6363238" y="2539"/>
                  </a:lnTo>
                  <a:close/>
                </a:path>
                <a:path w="9478010" h="934720">
                  <a:moveTo>
                    <a:pt x="6107243" y="1269"/>
                  </a:moveTo>
                  <a:lnTo>
                    <a:pt x="5851720" y="1269"/>
                  </a:lnTo>
                  <a:lnTo>
                    <a:pt x="5800706" y="2539"/>
                  </a:lnTo>
                  <a:lnTo>
                    <a:pt x="6158417" y="2539"/>
                  </a:lnTo>
                  <a:lnTo>
                    <a:pt x="6107243" y="1269"/>
                  </a:lnTo>
                  <a:close/>
                </a:path>
                <a:path w="9478010" h="934720">
                  <a:moveTo>
                    <a:pt x="1003112" y="0"/>
                  </a:moveTo>
                  <a:lnTo>
                    <a:pt x="899659" y="0"/>
                  </a:lnTo>
                  <a:lnTo>
                    <a:pt x="848358" y="1269"/>
                  </a:lnTo>
                  <a:lnTo>
                    <a:pt x="1055217" y="1269"/>
                  </a:lnTo>
                  <a:lnTo>
                    <a:pt x="1003112"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5393296" y="5732589"/>
              <a:ext cx="1431290" cy="375285"/>
            </a:xfrm>
            <a:custGeom>
              <a:avLst/>
              <a:gdLst/>
              <a:ahLst/>
              <a:cxnLst/>
              <a:rect l="l" t="t" r="r" b="b"/>
              <a:pathLst>
                <a:path w="1431290" h="375285">
                  <a:moveTo>
                    <a:pt x="262826" y="4305"/>
                  </a:moveTo>
                  <a:lnTo>
                    <a:pt x="233006" y="9931"/>
                  </a:lnTo>
                  <a:lnTo>
                    <a:pt x="234772" y="21107"/>
                  </a:lnTo>
                  <a:lnTo>
                    <a:pt x="233375" y="32778"/>
                  </a:lnTo>
                  <a:lnTo>
                    <a:pt x="201383" y="76631"/>
                  </a:lnTo>
                  <a:lnTo>
                    <a:pt x="147154" y="110642"/>
                  </a:lnTo>
                  <a:lnTo>
                    <a:pt x="122745" y="130479"/>
                  </a:lnTo>
                  <a:lnTo>
                    <a:pt x="94335" y="168668"/>
                  </a:lnTo>
                  <a:lnTo>
                    <a:pt x="76568" y="225209"/>
                  </a:lnTo>
                  <a:lnTo>
                    <a:pt x="75425" y="268490"/>
                  </a:lnTo>
                  <a:lnTo>
                    <a:pt x="72771" y="311023"/>
                  </a:lnTo>
                  <a:lnTo>
                    <a:pt x="56997" y="351497"/>
                  </a:lnTo>
                  <a:lnTo>
                    <a:pt x="46558" y="362318"/>
                  </a:lnTo>
                  <a:lnTo>
                    <a:pt x="32715" y="370522"/>
                  </a:lnTo>
                  <a:lnTo>
                    <a:pt x="16764" y="374345"/>
                  </a:lnTo>
                  <a:lnTo>
                    <a:pt x="0" y="372059"/>
                  </a:lnTo>
                  <a:lnTo>
                    <a:pt x="16827" y="375158"/>
                  </a:lnTo>
                  <a:lnTo>
                    <a:pt x="60185" y="353263"/>
                  </a:lnTo>
                  <a:lnTo>
                    <a:pt x="79273" y="312674"/>
                  </a:lnTo>
                  <a:lnTo>
                    <a:pt x="85420" y="255663"/>
                  </a:lnTo>
                  <a:lnTo>
                    <a:pt x="92481" y="214134"/>
                  </a:lnTo>
                  <a:lnTo>
                    <a:pt x="108064" y="175387"/>
                  </a:lnTo>
                  <a:lnTo>
                    <a:pt x="137033" y="141058"/>
                  </a:lnTo>
                  <a:lnTo>
                    <a:pt x="170484" y="119113"/>
                  </a:lnTo>
                  <a:lnTo>
                    <a:pt x="206756" y="98018"/>
                  </a:lnTo>
                  <a:lnTo>
                    <a:pt x="238887" y="74206"/>
                  </a:lnTo>
                  <a:lnTo>
                    <a:pt x="259892" y="44157"/>
                  </a:lnTo>
                  <a:lnTo>
                    <a:pt x="262826" y="4305"/>
                  </a:lnTo>
                  <a:close/>
                </a:path>
                <a:path w="1431290" h="375285">
                  <a:moveTo>
                    <a:pt x="356908" y="0"/>
                  </a:moveTo>
                  <a:lnTo>
                    <a:pt x="326351" y="1028"/>
                  </a:lnTo>
                  <a:lnTo>
                    <a:pt x="323215" y="37833"/>
                  </a:lnTo>
                  <a:lnTo>
                    <a:pt x="309968" y="74510"/>
                  </a:lnTo>
                  <a:lnTo>
                    <a:pt x="290487" y="111061"/>
                  </a:lnTo>
                  <a:lnTo>
                    <a:pt x="268655" y="147510"/>
                  </a:lnTo>
                  <a:lnTo>
                    <a:pt x="248348" y="183845"/>
                  </a:lnTo>
                  <a:lnTo>
                    <a:pt x="233451" y="220065"/>
                  </a:lnTo>
                  <a:lnTo>
                    <a:pt x="227825" y="256209"/>
                  </a:lnTo>
                  <a:lnTo>
                    <a:pt x="235369" y="292252"/>
                  </a:lnTo>
                  <a:lnTo>
                    <a:pt x="259956" y="328206"/>
                  </a:lnTo>
                  <a:lnTo>
                    <a:pt x="240182" y="293700"/>
                  </a:lnTo>
                  <a:lnTo>
                    <a:pt x="234746" y="260337"/>
                  </a:lnTo>
                  <a:lnTo>
                    <a:pt x="240741" y="227825"/>
                  </a:lnTo>
                  <a:lnTo>
                    <a:pt x="255231" y="195872"/>
                  </a:lnTo>
                  <a:lnTo>
                    <a:pt x="275297" y="164211"/>
                  </a:lnTo>
                  <a:lnTo>
                    <a:pt x="298005" y="132524"/>
                  </a:lnTo>
                  <a:lnTo>
                    <a:pt x="320459" y="100545"/>
                  </a:lnTo>
                  <a:lnTo>
                    <a:pt x="339699" y="67995"/>
                  </a:lnTo>
                  <a:lnTo>
                    <a:pt x="352831" y="34569"/>
                  </a:lnTo>
                  <a:lnTo>
                    <a:pt x="356908" y="0"/>
                  </a:lnTo>
                  <a:close/>
                </a:path>
                <a:path w="1431290" h="375285">
                  <a:moveTo>
                    <a:pt x="586524" y="87083"/>
                  </a:moveTo>
                  <a:lnTo>
                    <a:pt x="555942" y="87401"/>
                  </a:lnTo>
                  <a:lnTo>
                    <a:pt x="558076" y="108953"/>
                  </a:lnTo>
                  <a:lnTo>
                    <a:pt x="555282" y="128130"/>
                  </a:lnTo>
                  <a:lnTo>
                    <a:pt x="548030" y="146634"/>
                  </a:lnTo>
                  <a:lnTo>
                    <a:pt x="536727" y="166192"/>
                  </a:lnTo>
                  <a:lnTo>
                    <a:pt x="527837" y="187401"/>
                  </a:lnTo>
                  <a:lnTo>
                    <a:pt x="524827" y="209804"/>
                  </a:lnTo>
                  <a:lnTo>
                    <a:pt x="527977" y="232105"/>
                  </a:lnTo>
                  <a:lnTo>
                    <a:pt x="537578" y="252945"/>
                  </a:lnTo>
                  <a:lnTo>
                    <a:pt x="530923" y="219748"/>
                  </a:lnTo>
                  <a:lnTo>
                    <a:pt x="540042" y="190030"/>
                  </a:lnTo>
                  <a:lnTo>
                    <a:pt x="558076" y="161836"/>
                  </a:lnTo>
                  <a:lnTo>
                    <a:pt x="578142" y="133235"/>
                  </a:lnTo>
                  <a:lnTo>
                    <a:pt x="582244" y="121323"/>
                  </a:lnTo>
                  <a:lnTo>
                    <a:pt x="584517" y="109537"/>
                  </a:lnTo>
                  <a:lnTo>
                    <a:pt x="585698" y="98069"/>
                  </a:lnTo>
                  <a:lnTo>
                    <a:pt x="586524" y="87083"/>
                  </a:lnTo>
                  <a:close/>
                </a:path>
                <a:path w="1431290" h="375285">
                  <a:moveTo>
                    <a:pt x="1122133" y="198945"/>
                  </a:moveTo>
                  <a:lnTo>
                    <a:pt x="1119111" y="176530"/>
                  </a:lnTo>
                  <a:lnTo>
                    <a:pt x="1110221" y="155333"/>
                  </a:lnTo>
                  <a:lnTo>
                    <a:pt x="1098918" y="135775"/>
                  </a:lnTo>
                  <a:lnTo>
                    <a:pt x="1091666" y="117259"/>
                  </a:lnTo>
                  <a:lnTo>
                    <a:pt x="1088872" y="98094"/>
                  </a:lnTo>
                  <a:lnTo>
                    <a:pt x="1091006" y="76542"/>
                  </a:lnTo>
                  <a:lnTo>
                    <a:pt x="1060424" y="76225"/>
                  </a:lnTo>
                  <a:lnTo>
                    <a:pt x="1068806" y="122377"/>
                  </a:lnTo>
                  <a:lnTo>
                    <a:pt x="1088885" y="150977"/>
                  </a:lnTo>
                  <a:lnTo>
                    <a:pt x="1106906" y="179158"/>
                  </a:lnTo>
                  <a:lnTo>
                    <a:pt x="1116025" y="208864"/>
                  </a:lnTo>
                  <a:lnTo>
                    <a:pt x="1109383" y="242087"/>
                  </a:lnTo>
                  <a:lnTo>
                    <a:pt x="1118984" y="221234"/>
                  </a:lnTo>
                  <a:lnTo>
                    <a:pt x="1122133" y="198945"/>
                  </a:lnTo>
                  <a:close/>
                </a:path>
                <a:path w="1431290" h="375285">
                  <a:moveTo>
                    <a:pt x="1431036" y="255714"/>
                  </a:moveTo>
                  <a:lnTo>
                    <a:pt x="1423492" y="212890"/>
                  </a:lnTo>
                  <a:lnTo>
                    <a:pt x="1401584" y="176530"/>
                  </a:lnTo>
                  <a:lnTo>
                    <a:pt x="1377238" y="142608"/>
                  </a:lnTo>
                  <a:lnTo>
                    <a:pt x="1365732" y="107962"/>
                  </a:lnTo>
                  <a:lnTo>
                    <a:pt x="1382395" y="69443"/>
                  </a:lnTo>
                  <a:lnTo>
                    <a:pt x="1355775" y="56883"/>
                  </a:lnTo>
                  <a:lnTo>
                    <a:pt x="1349895" y="67348"/>
                  </a:lnTo>
                  <a:lnTo>
                    <a:pt x="1345069" y="78346"/>
                  </a:lnTo>
                  <a:lnTo>
                    <a:pt x="1341577" y="89827"/>
                  </a:lnTo>
                  <a:lnTo>
                    <a:pt x="1339735" y="101752"/>
                  </a:lnTo>
                  <a:lnTo>
                    <a:pt x="1345984" y="134454"/>
                  </a:lnTo>
                  <a:lnTo>
                    <a:pt x="1366189" y="163055"/>
                  </a:lnTo>
                  <a:lnTo>
                    <a:pt x="1390523" y="189865"/>
                  </a:lnTo>
                  <a:lnTo>
                    <a:pt x="1409153" y="217182"/>
                  </a:lnTo>
                  <a:lnTo>
                    <a:pt x="1419631" y="256997"/>
                  </a:lnTo>
                  <a:lnTo>
                    <a:pt x="1413662" y="297573"/>
                  </a:lnTo>
                  <a:lnTo>
                    <a:pt x="1392059" y="334137"/>
                  </a:lnTo>
                  <a:lnTo>
                    <a:pt x="1355636" y="361886"/>
                  </a:lnTo>
                  <a:lnTo>
                    <a:pt x="1395882" y="335229"/>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31" name="object 31"/>
            <p:cNvPicPr/>
            <p:nvPr/>
          </p:nvPicPr>
          <p:blipFill>
            <a:blip r:embed="rId7" cstate="print"/>
            <a:stretch>
              <a:fillRect/>
            </a:stretch>
          </p:blipFill>
          <p:spPr>
            <a:xfrm>
              <a:off x="5478113" y="5927724"/>
              <a:ext cx="96229" cy="160134"/>
            </a:xfrm>
            <a:prstGeom prst="rect">
              <a:avLst/>
            </a:prstGeom>
          </p:spPr>
        </p:pic>
        <p:sp>
          <p:nvSpPr>
            <p:cNvPr id="32" name="object 32"/>
            <p:cNvSpPr/>
            <p:nvPr/>
          </p:nvSpPr>
          <p:spPr>
            <a:xfrm>
              <a:off x="5367617" y="5813259"/>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98"/>
                  </a:lnTo>
                  <a:lnTo>
                    <a:pt x="49466" y="185039"/>
                  </a:lnTo>
                  <a:lnTo>
                    <a:pt x="76492" y="182397"/>
                  </a:lnTo>
                  <a:lnTo>
                    <a:pt x="101676" y="187007"/>
                  </a:lnTo>
                  <a:lnTo>
                    <a:pt x="108864" y="162204"/>
                  </a:lnTo>
                  <a:close/>
                </a:path>
                <a:path w="1395095" h="440054">
                  <a:moveTo>
                    <a:pt x="573290" y="422694"/>
                  </a:moveTo>
                  <a:lnTo>
                    <a:pt x="528523" y="402678"/>
                  </a:lnTo>
                  <a:lnTo>
                    <a:pt x="504901" y="371614"/>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30"/>
                  </a:lnTo>
                  <a:lnTo>
                    <a:pt x="377126" y="52095"/>
                  </a:lnTo>
                  <a:lnTo>
                    <a:pt x="363042" y="26644"/>
                  </a:lnTo>
                  <a:lnTo>
                    <a:pt x="357289" y="0"/>
                  </a:lnTo>
                  <a:lnTo>
                    <a:pt x="326758" y="1409"/>
                  </a:lnTo>
                  <a:lnTo>
                    <a:pt x="340334" y="42875"/>
                  </a:lnTo>
                  <a:lnTo>
                    <a:pt x="366077" y="77901"/>
                  </a:lnTo>
                  <a:lnTo>
                    <a:pt x="398399" y="109347"/>
                  </a:lnTo>
                  <a:lnTo>
                    <a:pt x="431749" y="140081"/>
                  </a:lnTo>
                  <a:lnTo>
                    <a:pt x="460540" y="172961"/>
                  </a:lnTo>
                  <a:lnTo>
                    <a:pt x="479196" y="210858"/>
                  </a:lnTo>
                  <a:lnTo>
                    <a:pt x="484974" y="255473"/>
                  </a:lnTo>
                  <a:lnTo>
                    <a:pt x="485216" y="302247"/>
                  </a:lnTo>
                  <a:lnTo>
                    <a:pt x="490766" y="348221"/>
                  </a:lnTo>
                  <a:lnTo>
                    <a:pt x="512533" y="390372"/>
                  </a:lnTo>
                  <a:lnTo>
                    <a:pt x="524598" y="402196"/>
                  </a:lnTo>
                  <a:lnTo>
                    <a:pt x="539026" y="412013"/>
                  </a:lnTo>
                  <a:lnTo>
                    <a:pt x="555396" y="419087"/>
                  </a:lnTo>
                  <a:lnTo>
                    <a:pt x="573290" y="422694"/>
                  </a:lnTo>
                  <a:close/>
                </a:path>
                <a:path w="1395095" h="440054">
                  <a:moveTo>
                    <a:pt x="1219822" y="179565"/>
                  </a:moveTo>
                  <a:lnTo>
                    <a:pt x="1196632" y="177406"/>
                  </a:lnTo>
                  <a:lnTo>
                    <a:pt x="1173492" y="177863"/>
                  </a:lnTo>
                  <a:lnTo>
                    <a:pt x="1151013" y="180873"/>
                  </a:lnTo>
                  <a:lnTo>
                    <a:pt x="1129817" y="186334"/>
                  </a:lnTo>
                  <a:lnTo>
                    <a:pt x="1109764" y="192620"/>
                  </a:lnTo>
                  <a:lnTo>
                    <a:pt x="1089533" y="198297"/>
                  </a:lnTo>
                  <a:lnTo>
                    <a:pt x="1069149" y="200647"/>
                  </a:lnTo>
                  <a:lnTo>
                    <a:pt x="1048600" y="196964"/>
                  </a:lnTo>
                  <a:lnTo>
                    <a:pt x="1087221" y="204330"/>
                  </a:lnTo>
                  <a:lnTo>
                    <a:pt x="1170673" y="196570"/>
                  </a:lnTo>
                  <a:lnTo>
                    <a:pt x="1211922" y="204216"/>
                  </a:lnTo>
                  <a:lnTo>
                    <a:pt x="1219822" y="179565"/>
                  </a:lnTo>
                  <a:close/>
                </a:path>
                <a:path w="1395095" h="440054">
                  <a:moveTo>
                    <a:pt x="1394688" y="79298"/>
                  </a:moveTo>
                  <a:lnTo>
                    <a:pt x="1383995" y="55397"/>
                  </a:lnTo>
                  <a:lnTo>
                    <a:pt x="1336319" y="72720"/>
                  </a:lnTo>
                  <a:lnTo>
                    <a:pt x="1290116" y="95504"/>
                  </a:lnTo>
                  <a:lnTo>
                    <a:pt x="1251140" y="125349"/>
                  </a:lnTo>
                  <a:lnTo>
                    <a:pt x="1225156" y="163842"/>
                  </a:lnTo>
                  <a:lnTo>
                    <a:pt x="1213167" y="204825"/>
                  </a:lnTo>
                  <a:lnTo>
                    <a:pt x="1202918" y="245897"/>
                  </a:lnTo>
                  <a:lnTo>
                    <a:pt x="1187551" y="285127"/>
                  </a:lnTo>
                  <a:lnTo>
                    <a:pt x="1160221" y="320522"/>
                  </a:lnTo>
                  <a:lnTo>
                    <a:pt x="1110792" y="357339"/>
                  </a:lnTo>
                  <a:lnTo>
                    <a:pt x="1048981" y="378218"/>
                  </a:lnTo>
                  <a:lnTo>
                    <a:pt x="1081811" y="371627"/>
                  </a:lnTo>
                  <a:lnTo>
                    <a:pt x="1141044" y="344220"/>
                  </a:lnTo>
                  <a:lnTo>
                    <a:pt x="1187272" y="302196"/>
                  </a:lnTo>
                  <a:lnTo>
                    <a:pt x="1213980" y="255155"/>
                  </a:lnTo>
                  <a:lnTo>
                    <a:pt x="1260348" y="275386"/>
                  </a:lnTo>
                  <a:lnTo>
                    <a:pt x="1283309" y="303568"/>
                  </a:lnTo>
                  <a:lnTo>
                    <a:pt x="1284668" y="336689"/>
                  </a:lnTo>
                  <a:lnTo>
                    <a:pt x="1269873" y="337743"/>
                  </a:lnTo>
                  <a:lnTo>
                    <a:pt x="1247609" y="344703"/>
                  </a:lnTo>
                  <a:lnTo>
                    <a:pt x="1228940" y="355688"/>
                  </a:lnTo>
                  <a:lnTo>
                    <a:pt x="1214793" y="369595"/>
                  </a:lnTo>
                  <a:lnTo>
                    <a:pt x="1233081" y="361048"/>
                  </a:lnTo>
                  <a:lnTo>
                    <a:pt x="1252461" y="356819"/>
                  </a:lnTo>
                  <a:lnTo>
                    <a:pt x="1271460" y="356819"/>
                  </a:lnTo>
                  <a:lnTo>
                    <a:pt x="1279563" y="358775"/>
                  </a:lnTo>
                  <a:lnTo>
                    <a:pt x="1272273" y="385622"/>
                  </a:lnTo>
                  <a:lnTo>
                    <a:pt x="1271295" y="400951"/>
                  </a:lnTo>
                  <a:lnTo>
                    <a:pt x="1274394" y="416306"/>
                  </a:lnTo>
                  <a:lnTo>
                    <a:pt x="1282280" y="429895"/>
                  </a:lnTo>
                  <a:lnTo>
                    <a:pt x="1295654" y="439966"/>
                  </a:lnTo>
                  <a:lnTo>
                    <a:pt x="1277594" y="414832"/>
                  </a:lnTo>
                  <a:lnTo>
                    <a:pt x="1279867" y="386943"/>
                  </a:lnTo>
                  <a:lnTo>
                    <a:pt x="1291678" y="357962"/>
                  </a:lnTo>
                  <a:lnTo>
                    <a:pt x="1302283" y="329552"/>
                  </a:lnTo>
                  <a:lnTo>
                    <a:pt x="1301889" y="297040"/>
                  </a:lnTo>
                  <a:lnTo>
                    <a:pt x="1283690" y="268643"/>
                  </a:lnTo>
                  <a:lnTo>
                    <a:pt x="1254594" y="245732"/>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33" name="object 33"/>
            <p:cNvPicPr/>
            <p:nvPr/>
          </p:nvPicPr>
          <p:blipFill>
            <a:blip r:embed="rId8" cstate="print"/>
            <a:stretch>
              <a:fillRect/>
            </a:stretch>
          </p:blipFill>
          <p:spPr>
            <a:xfrm>
              <a:off x="5629835" y="5991664"/>
              <a:ext cx="219646" cy="198572"/>
            </a:xfrm>
            <a:prstGeom prst="rect">
              <a:avLst/>
            </a:prstGeom>
          </p:spPr>
        </p:pic>
        <p:pic>
          <p:nvPicPr>
            <p:cNvPr id="34" name="object 34"/>
            <p:cNvPicPr/>
            <p:nvPr/>
          </p:nvPicPr>
          <p:blipFill>
            <a:blip r:embed="rId9" cstate="print"/>
            <a:stretch>
              <a:fillRect/>
            </a:stretch>
          </p:blipFill>
          <p:spPr>
            <a:xfrm>
              <a:off x="6657347" y="5918509"/>
              <a:ext cx="89407" cy="79502"/>
            </a:xfrm>
            <a:prstGeom prst="rect">
              <a:avLst/>
            </a:prstGeom>
          </p:spPr>
        </p:pic>
        <p:sp>
          <p:nvSpPr>
            <p:cNvPr id="35" name="object 35"/>
            <p:cNvSpPr/>
            <p:nvPr/>
          </p:nvSpPr>
          <p:spPr>
            <a:xfrm>
              <a:off x="5396598" y="5732589"/>
              <a:ext cx="993775" cy="375285"/>
            </a:xfrm>
            <a:custGeom>
              <a:avLst/>
              <a:gdLst/>
              <a:ahLst/>
              <a:cxnLst/>
              <a:rect l="l" t="t" r="r" b="b"/>
              <a:pathLst>
                <a:path w="993775" h="375285">
                  <a:moveTo>
                    <a:pt x="97434" y="156095"/>
                  </a:moveTo>
                  <a:lnTo>
                    <a:pt x="69596" y="157441"/>
                  </a:lnTo>
                  <a:lnTo>
                    <a:pt x="43497" y="163322"/>
                  </a:lnTo>
                  <a:lnTo>
                    <a:pt x="20015" y="173164"/>
                  </a:lnTo>
                  <a:lnTo>
                    <a:pt x="0" y="186397"/>
                  </a:lnTo>
                  <a:lnTo>
                    <a:pt x="23126" y="178981"/>
                  </a:lnTo>
                  <a:lnTo>
                    <a:pt x="46850" y="175768"/>
                  </a:lnTo>
                  <a:lnTo>
                    <a:pt x="70129" y="176580"/>
                  </a:lnTo>
                  <a:lnTo>
                    <a:pt x="91871" y="181190"/>
                  </a:lnTo>
                  <a:lnTo>
                    <a:pt x="97434" y="156095"/>
                  </a:lnTo>
                  <a:close/>
                </a:path>
                <a:path w="993775" h="375285">
                  <a:moveTo>
                    <a:pt x="606907" y="209804"/>
                  </a:moveTo>
                  <a:lnTo>
                    <a:pt x="603897" y="187401"/>
                  </a:lnTo>
                  <a:lnTo>
                    <a:pt x="595007" y="166192"/>
                  </a:lnTo>
                  <a:lnTo>
                    <a:pt x="583704" y="146634"/>
                  </a:lnTo>
                  <a:lnTo>
                    <a:pt x="576440" y="128130"/>
                  </a:lnTo>
                  <a:lnTo>
                    <a:pt x="573659" y="108953"/>
                  </a:lnTo>
                  <a:lnTo>
                    <a:pt x="575792" y="87401"/>
                  </a:lnTo>
                  <a:lnTo>
                    <a:pt x="545211" y="87083"/>
                  </a:lnTo>
                  <a:lnTo>
                    <a:pt x="553593" y="133235"/>
                  </a:lnTo>
                  <a:lnTo>
                    <a:pt x="573659" y="161836"/>
                  </a:lnTo>
                  <a:lnTo>
                    <a:pt x="591680" y="190030"/>
                  </a:lnTo>
                  <a:lnTo>
                    <a:pt x="600811" y="219748"/>
                  </a:lnTo>
                  <a:lnTo>
                    <a:pt x="594156" y="252945"/>
                  </a:lnTo>
                  <a:lnTo>
                    <a:pt x="603745" y="232105"/>
                  </a:lnTo>
                  <a:lnTo>
                    <a:pt x="606907" y="209804"/>
                  </a:lnTo>
                  <a:close/>
                </a:path>
                <a:path w="993775" h="375285">
                  <a:moveTo>
                    <a:pt x="765708" y="256209"/>
                  </a:moveTo>
                  <a:lnTo>
                    <a:pt x="760082" y="220065"/>
                  </a:lnTo>
                  <a:lnTo>
                    <a:pt x="745185" y="183845"/>
                  </a:lnTo>
                  <a:lnTo>
                    <a:pt x="724877" y="147510"/>
                  </a:lnTo>
                  <a:lnTo>
                    <a:pt x="703046" y="111061"/>
                  </a:lnTo>
                  <a:lnTo>
                    <a:pt x="683564" y="74510"/>
                  </a:lnTo>
                  <a:lnTo>
                    <a:pt x="670318" y="37833"/>
                  </a:lnTo>
                  <a:lnTo>
                    <a:pt x="667181" y="1028"/>
                  </a:lnTo>
                  <a:lnTo>
                    <a:pt x="636625" y="0"/>
                  </a:lnTo>
                  <a:lnTo>
                    <a:pt x="653834" y="67995"/>
                  </a:lnTo>
                  <a:lnTo>
                    <a:pt x="695528" y="132524"/>
                  </a:lnTo>
                  <a:lnTo>
                    <a:pt x="718248" y="164211"/>
                  </a:lnTo>
                  <a:lnTo>
                    <a:pt x="738301" y="195872"/>
                  </a:lnTo>
                  <a:lnTo>
                    <a:pt x="752792" y="227825"/>
                  </a:lnTo>
                  <a:lnTo>
                    <a:pt x="758786" y="260337"/>
                  </a:lnTo>
                  <a:lnTo>
                    <a:pt x="753351" y="293700"/>
                  </a:lnTo>
                  <a:lnTo>
                    <a:pt x="733577" y="328206"/>
                  </a:lnTo>
                  <a:lnTo>
                    <a:pt x="758164" y="292252"/>
                  </a:lnTo>
                  <a:lnTo>
                    <a:pt x="765708" y="256209"/>
                  </a:lnTo>
                  <a:close/>
                </a:path>
                <a:path w="993775" h="375285">
                  <a:moveTo>
                    <a:pt x="993533" y="372059"/>
                  </a:moveTo>
                  <a:lnTo>
                    <a:pt x="946975" y="362318"/>
                  </a:lnTo>
                  <a:lnTo>
                    <a:pt x="920762" y="311023"/>
                  </a:lnTo>
                  <a:lnTo>
                    <a:pt x="918108" y="268490"/>
                  </a:lnTo>
                  <a:lnTo>
                    <a:pt x="916978" y="225209"/>
                  </a:lnTo>
                  <a:lnTo>
                    <a:pt x="905776" y="182499"/>
                  </a:lnTo>
                  <a:lnTo>
                    <a:pt x="881722" y="142519"/>
                  </a:lnTo>
                  <a:lnTo>
                    <a:pt x="846378" y="110642"/>
                  </a:lnTo>
                  <a:lnTo>
                    <a:pt x="818705" y="93814"/>
                  </a:lnTo>
                  <a:lnTo>
                    <a:pt x="792149" y="76631"/>
                  </a:lnTo>
                  <a:lnTo>
                    <a:pt x="771080" y="55689"/>
                  </a:lnTo>
                  <a:lnTo>
                    <a:pt x="764387" y="44462"/>
                  </a:lnTo>
                  <a:lnTo>
                    <a:pt x="760171" y="32778"/>
                  </a:lnTo>
                  <a:lnTo>
                    <a:pt x="758774" y="21107"/>
                  </a:lnTo>
                  <a:lnTo>
                    <a:pt x="760526" y="9931"/>
                  </a:lnTo>
                  <a:lnTo>
                    <a:pt x="730707" y="4305"/>
                  </a:lnTo>
                  <a:lnTo>
                    <a:pt x="733640" y="44157"/>
                  </a:lnTo>
                  <a:lnTo>
                    <a:pt x="754659" y="74206"/>
                  </a:lnTo>
                  <a:lnTo>
                    <a:pt x="786777" y="98018"/>
                  </a:lnTo>
                  <a:lnTo>
                    <a:pt x="823048" y="119113"/>
                  </a:lnTo>
                  <a:lnTo>
                    <a:pt x="856500" y="141058"/>
                  </a:lnTo>
                  <a:lnTo>
                    <a:pt x="885482" y="175387"/>
                  </a:lnTo>
                  <a:lnTo>
                    <a:pt x="901052" y="214134"/>
                  </a:lnTo>
                  <a:lnTo>
                    <a:pt x="908113" y="255663"/>
                  </a:lnTo>
                  <a:lnTo>
                    <a:pt x="911517" y="298310"/>
                  </a:lnTo>
                  <a:lnTo>
                    <a:pt x="914260" y="312674"/>
                  </a:lnTo>
                  <a:lnTo>
                    <a:pt x="933348" y="353263"/>
                  </a:lnTo>
                  <a:lnTo>
                    <a:pt x="976718" y="375158"/>
                  </a:lnTo>
                  <a:lnTo>
                    <a:pt x="993533" y="372059"/>
                  </a:lnTo>
                  <a:close/>
                </a:path>
              </a:pathLst>
            </a:custGeom>
            <a:solidFill>
              <a:srgbClr val="114D25"/>
            </a:solidFill>
          </p:spPr>
          <p:txBody>
            <a:bodyPr wrap="square" lIns="0" tIns="0" rIns="0" bIns="0" rtlCol="0"/>
            <a:lstStyle/>
            <a:p>
              <a:endParaRPr>
                <a:latin typeface="Grammarsaurus" pitchFamily="2" charset="0"/>
              </a:endParaRPr>
            </a:p>
          </p:txBody>
        </p:sp>
        <p:pic>
          <p:nvPicPr>
            <p:cNvPr id="36" name="object 36"/>
            <p:cNvPicPr/>
            <p:nvPr/>
          </p:nvPicPr>
          <p:blipFill>
            <a:blip r:embed="rId10" cstate="print"/>
            <a:stretch>
              <a:fillRect/>
            </a:stretch>
          </p:blipFill>
          <p:spPr>
            <a:xfrm>
              <a:off x="6209101" y="5888682"/>
              <a:ext cx="206717" cy="199176"/>
            </a:xfrm>
            <a:prstGeom prst="rect">
              <a:avLst/>
            </a:prstGeom>
          </p:spPr>
        </p:pic>
        <p:pic>
          <p:nvPicPr>
            <p:cNvPr id="37" name="object 37"/>
            <p:cNvPicPr/>
            <p:nvPr/>
          </p:nvPicPr>
          <p:blipFill>
            <a:blip r:embed="rId11" cstate="print"/>
            <a:stretch>
              <a:fillRect/>
            </a:stretch>
          </p:blipFill>
          <p:spPr>
            <a:xfrm>
              <a:off x="4866778" y="2873525"/>
              <a:ext cx="9185925" cy="1142978"/>
            </a:xfrm>
            <a:prstGeom prst="rect">
              <a:avLst/>
            </a:prstGeom>
          </p:spPr>
        </p:pic>
      </p:grpSp>
      <p:sp>
        <p:nvSpPr>
          <p:cNvPr id="38" name="object 38"/>
          <p:cNvSpPr txBox="1"/>
          <p:nvPr/>
        </p:nvSpPr>
        <p:spPr>
          <a:xfrm>
            <a:off x="7458481" y="2925247"/>
            <a:ext cx="3835400" cy="767715"/>
          </a:xfrm>
          <a:prstGeom prst="rect">
            <a:avLst/>
          </a:prstGeom>
        </p:spPr>
        <p:txBody>
          <a:bodyPr vert="horz" wrap="square" lIns="0" tIns="12065" rIns="0" bIns="0" rtlCol="0">
            <a:spAutoFit/>
          </a:bodyPr>
          <a:lstStyle/>
          <a:p>
            <a:pPr marL="12065" marR="5080" indent="-635" algn="ctr">
              <a:lnSpc>
                <a:spcPct val="115900"/>
              </a:lnSpc>
              <a:spcBef>
                <a:spcPts val="95"/>
              </a:spcBef>
            </a:pPr>
            <a:r>
              <a:rPr sz="1400" b="1" dirty="0">
                <a:solidFill>
                  <a:srgbClr val="D1E293"/>
                </a:solidFill>
                <a:latin typeface="Grammarsaurus" pitchFamily="2" charset="0"/>
                <a:cs typeface="Tahoma"/>
              </a:rPr>
              <a:t>We need the </a:t>
            </a:r>
            <a:r>
              <a:rPr sz="1400" b="1" dirty="0">
                <a:solidFill>
                  <a:srgbClr val="FFFFFF"/>
                </a:solidFill>
                <a:latin typeface="Grammarsaurus" pitchFamily="2" charset="0"/>
                <a:cs typeface="Tahoma"/>
              </a:rPr>
              <a:t>connecting vowel letter, letter i, </a:t>
            </a:r>
            <a:r>
              <a:rPr sz="1400" b="1" dirty="0">
                <a:solidFill>
                  <a:srgbClr val="D1E293"/>
                </a:solidFill>
                <a:latin typeface="Grammarsaurus" pitchFamily="2" charset="0"/>
                <a:cs typeface="Tahoma"/>
              </a:rPr>
              <a:t>to link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to help with smooth pronunciation.</a:t>
            </a:r>
            <a:endParaRPr sz="1400" dirty="0">
              <a:latin typeface="Grammarsaurus" pitchFamily="2" charset="0"/>
              <a:cs typeface="Tahoma"/>
            </a:endParaRPr>
          </a:p>
        </p:txBody>
      </p:sp>
      <p:grpSp>
        <p:nvGrpSpPr>
          <p:cNvPr id="39" name="object 39"/>
          <p:cNvGrpSpPr/>
          <p:nvPr/>
        </p:nvGrpSpPr>
        <p:grpSpPr>
          <a:xfrm>
            <a:off x="218705" y="3163068"/>
            <a:ext cx="4968240" cy="3486785"/>
            <a:chOff x="218705" y="3163068"/>
            <a:chExt cx="4968240" cy="3486785"/>
          </a:xfrm>
        </p:grpSpPr>
        <p:sp>
          <p:nvSpPr>
            <p:cNvPr id="40" name="object 40"/>
            <p:cNvSpPr/>
            <p:nvPr/>
          </p:nvSpPr>
          <p:spPr>
            <a:xfrm>
              <a:off x="3299016" y="3759785"/>
              <a:ext cx="69215" cy="193675"/>
            </a:xfrm>
            <a:custGeom>
              <a:avLst/>
              <a:gdLst/>
              <a:ahLst/>
              <a:cxnLst/>
              <a:rect l="l" t="t" r="r" b="b"/>
              <a:pathLst>
                <a:path w="69214" h="193675">
                  <a:moveTo>
                    <a:pt x="0" y="0"/>
                  </a:moveTo>
                  <a:lnTo>
                    <a:pt x="28543" y="27168"/>
                  </a:lnTo>
                  <a:lnTo>
                    <a:pt x="50369" y="60099"/>
                  </a:lnTo>
                  <a:lnTo>
                    <a:pt x="64302" y="97626"/>
                  </a:lnTo>
                  <a:lnTo>
                    <a:pt x="69164" y="138582"/>
                  </a:lnTo>
                  <a:lnTo>
                    <a:pt x="69088" y="193179"/>
                  </a:lnTo>
                </a:path>
              </a:pathLst>
            </a:custGeom>
            <a:ln w="3302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2687773" y="3759045"/>
              <a:ext cx="70485" cy="194310"/>
            </a:xfrm>
            <a:custGeom>
              <a:avLst/>
              <a:gdLst/>
              <a:ahLst/>
              <a:cxnLst/>
              <a:rect l="l" t="t" r="r" b="b"/>
              <a:pathLst>
                <a:path w="70485" h="194310">
                  <a:moveTo>
                    <a:pt x="0" y="193827"/>
                  </a:moveTo>
                  <a:lnTo>
                    <a:pt x="76" y="139331"/>
                  </a:lnTo>
                  <a:lnTo>
                    <a:pt x="5109" y="98064"/>
                  </a:lnTo>
                  <a:lnTo>
                    <a:pt x="19284" y="60288"/>
                  </a:lnTo>
                  <a:lnTo>
                    <a:pt x="41413" y="27201"/>
                  </a:lnTo>
                  <a:lnTo>
                    <a:pt x="70307" y="0"/>
                  </a:lnTo>
                </a:path>
              </a:pathLst>
            </a:custGeom>
            <a:ln w="3302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2754275" y="3655326"/>
              <a:ext cx="548005" cy="257810"/>
            </a:xfrm>
            <a:custGeom>
              <a:avLst/>
              <a:gdLst/>
              <a:ahLst/>
              <a:cxnLst/>
              <a:rect l="l" t="t" r="r" b="b"/>
              <a:pathLst>
                <a:path w="548004" h="257810">
                  <a:moveTo>
                    <a:pt x="445414" y="0"/>
                  </a:moveTo>
                  <a:lnTo>
                    <a:pt x="547484" y="80670"/>
                  </a:lnTo>
                  <a:lnTo>
                    <a:pt x="532651" y="121985"/>
                  </a:lnTo>
                  <a:lnTo>
                    <a:pt x="509316" y="162591"/>
                  </a:lnTo>
                  <a:lnTo>
                    <a:pt x="477980" y="199455"/>
                  </a:lnTo>
                  <a:lnTo>
                    <a:pt x="439144" y="229541"/>
                  </a:lnTo>
                  <a:lnTo>
                    <a:pt x="393311" y="249818"/>
                  </a:lnTo>
                  <a:lnTo>
                    <a:pt x="340982" y="257251"/>
                  </a:lnTo>
                  <a:lnTo>
                    <a:pt x="273748" y="180428"/>
                  </a:lnTo>
                  <a:lnTo>
                    <a:pt x="206514" y="257251"/>
                  </a:lnTo>
                  <a:lnTo>
                    <a:pt x="153589" y="249818"/>
                  </a:lnTo>
                  <a:lnTo>
                    <a:pt x="107586" y="229541"/>
                  </a:lnTo>
                  <a:lnTo>
                    <a:pt x="68867" y="199455"/>
                  </a:lnTo>
                  <a:lnTo>
                    <a:pt x="37790" y="162591"/>
                  </a:lnTo>
                  <a:lnTo>
                    <a:pt x="14714" y="121985"/>
                  </a:lnTo>
                  <a:lnTo>
                    <a:pt x="0" y="80670"/>
                  </a:lnTo>
                  <a:lnTo>
                    <a:pt x="101130" y="749"/>
                  </a:lnTo>
                </a:path>
              </a:pathLst>
            </a:custGeom>
            <a:ln w="3302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2800272" y="3179578"/>
              <a:ext cx="455930" cy="231140"/>
            </a:xfrm>
            <a:custGeom>
              <a:avLst/>
              <a:gdLst/>
              <a:ahLst/>
              <a:cxnLst/>
              <a:rect l="l" t="t" r="r" b="b"/>
              <a:pathLst>
                <a:path w="455929" h="231139">
                  <a:moveTo>
                    <a:pt x="227749" y="0"/>
                  </a:moveTo>
                  <a:lnTo>
                    <a:pt x="352005" y="116065"/>
                  </a:lnTo>
                  <a:lnTo>
                    <a:pt x="455485" y="75476"/>
                  </a:lnTo>
                  <a:lnTo>
                    <a:pt x="424713" y="231051"/>
                  </a:lnTo>
                  <a:lnTo>
                    <a:pt x="29971" y="231051"/>
                  </a:lnTo>
                  <a:lnTo>
                    <a:pt x="0" y="75476"/>
                  </a:lnTo>
                  <a:lnTo>
                    <a:pt x="103492" y="116065"/>
                  </a:lnTo>
                  <a:lnTo>
                    <a:pt x="227749" y="0"/>
                  </a:lnTo>
                  <a:close/>
                </a:path>
              </a:pathLst>
            </a:custGeom>
            <a:ln w="3302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2830709" y="3410629"/>
              <a:ext cx="394970" cy="390525"/>
            </a:xfrm>
            <a:custGeom>
              <a:avLst/>
              <a:gdLst/>
              <a:ahLst/>
              <a:cxnLst/>
              <a:rect l="l" t="t" r="r" b="b"/>
              <a:pathLst>
                <a:path w="394969" h="390525">
                  <a:moveTo>
                    <a:pt x="0" y="8026"/>
                  </a:moveTo>
                  <a:lnTo>
                    <a:pt x="0" y="113258"/>
                  </a:lnTo>
                  <a:lnTo>
                    <a:pt x="3867" y="163490"/>
                  </a:lnTo>
                  <a:lnTo>
                    <a:pt x="15020" y="210799"/>
                  </a:lnTo>
                  <a:lnTo>
                    <a:pt x="32787" y="254412"/>
                  </a:lnTo>
                  <a:lnTo>
                    <a:pt x="56495" y="293552"/>
                  </a:lnTo>
                  <a:lnTo>
                    <a:pt x="85474" y="327446"/>
                  </a:lnTo>
                  <a:lnTo>
                    <a:pt x="119050" y="355319"/>
                  </a:lnTo>
                  <a:lnTo>
                    <a:pt x="156552" y="376396"/>
                  </a:lnTo>
                  <a:lnTo>
                    <a:pt x="197307" y="389902"/>
                  </a:lnTo>
                  <a:lnTo>
                    <a:pt x="238065" y="376396"/>
                  </a:lnTo>
                  <a:lnTo>
                    <a:pt x="275569" y="355319"/>
                  </a:lnTo>
                  <a:lnTo>
                    <a:pt x="309145" y="327446"/>
                  </a:lnTo>
                  <a:lnTo>
                    <a:pt x="338123" y="293552"/>
                  </a:lnTo>
                  <a:lnTo>
                    <a:pt x="361830" y="254412"/>
                  </a:lnTo>
                  <a:lnTo>
                    <a:pt x="379596" y="210799"/>
                  </a:lnTo>
                  <a:lnTo>
                    <a:pt x="390747" y="163490"/>
                  </a:lnTo>
                  <a:lnTo>
                    <a:pt x="394614" y="113258"/>
                  </a:lnTo>
                  <a:lnTo>
                    <a:pt x="394614" y="0"/>
                  </a:lnTo>
                </a:path>
              </a:pathLst>
            </a:custGeom>
            <a:ln w="33020">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3003952" y="3295110"/>
              <a:ext cx="48260" cy="48260"/>
            </a:xfrm>
            <a:custGeom>
              <a:avLst/>
              <a:gdLst/>
              <a:ahLst/>
              <a:cxnLst/>
              <a:rect l="l" t="t" r="r" b="b"/>
              <a:pathLst>
                <a:path w="48260" h="48260">
                  <a:moveTo>
                    <a:pt x="24066" y="0"/>
                  </a:moveTo>
                  <a:lnTo>
                    <a:pt x="14712" y="1895"/>
                  </a:lnTo>
                  <a:lnTo>
                    <a:pt x="7061" y="7061"/>
                  </a:lnTo>
                  <a:lnTo>
                    <a:pt x="1895" y="14712"/>
                  </a:lnTo>
                  <a:lnTo>
                    <a:pt x="0" y="24066"/>
                  </a:lnTo>
                  <a:lnTo>
                    <a:pt x="1895" y="33420"/>
                  </a:lnTo>
                  <a:lnTo>
                    <a:pt x="7061" y="41071"/>
                  </a:lnTo>
                  <a:lnTo>
                    <a:pt x="14712" y="46237"/>
                  </a:lnTo>
                  <a:lnTo>
                    <a:pt x="24066" y="48133"/>
                  </a:lnTo>
                  <a:lnTo>
                    <a:pt x="33420" y="46237"/>
                  </a:lnTo>
                  <a:lnTo>
                    <a:pt x="41071" y="41071"/>
                  </a:lnTo>
                  <a:lnTo>
                    <a:pt x="46237" y="33420"/>
                  </a:lnTo>
                  <a:lnTo>
                    <a:pt x="48133" y="24066"/>
                  </a:lnTo>
                  <a:lnTo>
                    <a:pt x="46237" y="14712"/>
                  </a:lnTo>
                  <a:lnTo>
                    <a:pt x="41071" y="7061"/>
                  </a:lnTo>
                  <a:lnTo>
                    <a:pt x="33420" y="1895"/>
                  </a:lnTo>
                  <a:lnTo>
                    <a:pt x="24066" y="0"/>
                  </a:lnTo>
                  <a:close/>
                </a:path>
              </a:pathLst>
            </a:custGeom>
            <a:solidFill>
              <a:srgbClr val="000000"/>
            </a:solidFill>
          </p:spPr>
          <p:txBody>
            <a:bodyPr wrap="square" lIns="0" tIns="0" rIns="0" bIns="0" rtlCol="0"/>
            <a:lstStyle/>
            <a:p>
              <a:endParaRPr>
                <a:latin typeface="Grammarsaurus" pitchFamily="2" charset="0"/>
              </a:endParaRPr>
            </a:p>
          </p:txBody>
        </p:sp>
        <p:sp>
          <p:nvSpPr>
            <p:cNvPr id="46" name="object 46"/>
            <p:cNvSpPr/>
            <p:nvPr/>
          </p:nvSpPr>
          <p:spPr>
            <a:xfrm>
              <a:off x="2830611" y="3466792"/>
              <a:ext cx="394970" cy="173355"/>
            </a:xfrm>
            <a:custGeom>
              <a:avLst/>
              <a:gdLst/>
              <a:ahLst/>
              <a:cxnLst/>
              <a:rect l="l" t="t" r="r" b="b"/>
              <a:pathLst>
                <a:path w="394969" h="173354">
                  <a:moveTo>
                    <a:pt x="394716" y="0"/>
                  </a:moveTo>
                  <a:lnTo>
                    <a:pt x="387879" y="51420"/>
                  </a:lnTo>
                  <a:lnTo>
                    <a:pt x="368582" y="97847"/>
                  </a:lnTo>
                  <a:lnTo>
                    <a:pt x="338641" y="137463"/>
                  </a:lnTo>
                  <a:lnTo>
                    <a:pt x="299872" y="168452"/>
                  </a:lnTo>
                  <a:lnTo>
                    <a:pt x="287743" y="172935"/>
                  </a:lnTo>
                  <a:lnTo>
                    <a:pt x="281152" y="171196"/>
                  </a:lnTo>
                  <a:lnTo>
                    <a:pt x="274561" y="169456"/>
                  </a:lnTo>
                  <a:lnTo>
                    <a:pt x="269532" y="165531"/>
                  </a:lnTo>
                  <a:lnTo>
                    <a:pt x="266230" y="159562"/>
                  </a:lnTo>
                  <a:lnTo>
                    <a:pt x="253968" y="142938"/>
                  </a:lnTo>
                  <a:lnTo>
                    <a:pt x="237851" y="130041"/>
                  </a:lnTo>
                  <a:lnTo>
                    <a:pt x="218706" y="121697"/>
                  </a:lnTo>
                  <a:lnTo>
                    <a:pt x="197358" y="118732"/>
                  </a:lnTo>
                  <a:lnTo>
                    <a:pt x="176009" y="121697"/>
                  </a:lnTo>
                  <a:lnTo>
                    <a:pt x="156862" y="130041"/>
                  </a:lnTo>
                  <a:lnTo>
                    <a:pt x="140741" y="142938"/>
                  </a:lnTo>
                  <a:lnTo>
                    <a:pt x="128473" y="159562"/>
                  </a:lnTo>
                  <a:lnTo>
                    <a:pt x="125183" y="165531"/>
                  </a:lnTo>
                  <a:lnTo>
                    <a:pt x="120154" y="169456"/>
                  </a:lnTo>
                  <a:lnTo>
                    <a:pt x="113563" y="171196"/>
                  </a:lnTo>
                  <a:lnTo>
                    <a:pt x="106972" y="172935"/>
                  </a:lnTo>
                  <a:lnTo>
                    <a:pt x="100660" y="172008"/>
                  </a:lnTo>
                  <a:lnTo>
                    <a:pt x="94843" y="168452"/>
                  </a:lnTo>
                  <a:lnTo>
                    <a:pt x="56074" y="137463"/>
                  </a:lnTo>
                  <a:lnTo>
                    <a:pt x="26133" y="97847"/>
                  </a:lnTo>
                  <a:lnTo>
                    <a:pt x="6836" y="51420"/>
                  </a:lnTo>
                  <a:lnTo>
                    <a:pt x="0" y="0"/>
                  </a:lnTo>
                </a:path>
              </a:pathLst>
            </a:custGeom>
            <a:ln w="33019">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3566717" y="4186153"/>
              <a:ext cx="262890" cy="346075"/>
            </a:xfrm>
            <a:custGeom>
              <a:avLst/>
              <a:gdLst/>
              <a:ahLst/>
              <a:cxnLst/>
              <a:rect l="l" t="t" r="r" b="b"/>
              <a:pathLst>
                <a:path w="262889" h="346075">
                  <a:moveTo>
                    <a:pt x="0" y="345909"/>
                  </a:moveTo>
                  <a:lnTo>
                    <a:pt x="262470" y="0"/>
                  </a:lnTo>
                </a:path>
              </a:pathLst>
            </a:custGeom>
            <a:ln w="50800">
              <a:solidFill>
                <a:srgbClr val="FF0000"/>
              </a:solidFill>
            </a:ln>
          </p:spPr>
          <p:txBody>
            <a:bodyPr wrap="square" lIns="0" tIns="0" rIns="0" bIns="0" rtlCol="0"/>
            <a:lstStyle/>
            <a:p>
              <a:endParaRPr>
                <a:latin typeface="Grammarsaurus" pitchFamily="2" charset="0"/>
              </a:endParaRPr>
            </a:p>
          </p:txBody>
        </p:sp>
        <p:sp>
          <p:nvSpPr>
            <p:cNvPr id="48" name="object 48"/>
            <p:cNvSpPr/>
            <p:nvPr/>
          </p:nvSpPr>
          <p:spPr>
            <a:xfrm>
              <a:off x="218694" y="4550727"/>
              <a:ext cx="4968240" cy="2098675"/>
            </a:xfrm>
            <a:custGeom>
              <a:avLst/>
              <a:gdLst/>
              <a:ahLst/>
              <a:cxnLst/>
              <a:rect l="l" t="t" r="r" b="b"/>
              <a:pathLst>
                <a:path w="4968240" h="2098675">
                  <a:moveTo>
                    <a:pt x="2311057" y="2078189"/>
                  </a:moveTo>
                  <a:lnTo>
                    <a:pt x="2300440" y="2087346"/>
                  </a:lnTo>
                  <a:lnTo>
                    <a:pt x="2299982" y="2091194"/>
                  </a:lnTo>
                  <a:lnTo>
                    <a:pt x="2299893" y="2091893"/>
                  </a:lnTo>
                  <a:lnTo>
                    <a:pt x="2299855" y="2092261"/>
                  </a:lnTo>
                  <a:lnTo>
                    <a:pt x="2299728" y="2093302"/>
                  </a:lnTo>
                  <a:lnTo>
                    <a:pt x="2307628" y="2085886"/>
                  </a:lnTo>
                  <a:lnTo>
                    <a:pt x="2311057" y="2078189"/>
                  </a:lnTo>
                  <a:close/>
                </a:path>
                <a:path w="4968240" h="2098675">
                  <a:moveTo>
                    <a:pt x="2318512" y="1925815"/>
                  </a:moveTo>
                  <a:lnTo>
                    <a:pt x="2314791" y="1864664"/>
                  </a:lnTo>
                  <a:lnTo>
                    <a:pt x="2306116" y="1810245"/>
                  </a:lnTo>
                  <a:lnTo>
                    <a:pt x="2259444" y="1760245"/>
                  </a:lnTo>
                  <a:lnTo>
                    <a:pt x="2212784" y="1756156"/>
                  </a:lnTo>
                  <a:lnTo>
                    <a:pt x="2160130" y="1757426"/>
                  </a:lnTo>
                  <a:lnTo>
                    <a:pt x="2109228" y="1758086"/>
                  </a:lnTo>
                  <a:lnTo>
                    <a:pt x="1744624" y="1758086"/>
                  </a:lnTo>
                  <a:lnTo>
                    <a:pt x="1602003" y="1755089"/>
                  </a:lnTo>
                  <a:lnTo>
                    <a:pt x="1606499" y="1755089"/>
                  </a:lnTo>
                  <a:lnTo>
                    <a:pt x="1542376" y="1754327"/>
                  </a:lnTo>
                  <a:lnTo>
                    <a:pt x="1544891" y="1754327"/>
                  </a:lnTo>
                  <a:lnTo>
                    <a:pt x="1488160" y="1753958"/>
                  </a:lnTo>
                  <a:lnTo>
                    <a:pt x="1436700" y="1753958"/>
                  </a:lnTo>
                  <a:lnTo>
                    <a:pt x="1334871" y="1755089"/>
                  </a:lnTo>
                  <a:lnTo>
                    <a:pt x="1231150" y="1758086"/>
                  </a:lnTo>
                  <a:lnTo>
                    <a:pt x="427380" y="1758086"/>
                  </a:lnTo>
                  <a:lnTo>
                    <a:pt x="316471" y="1755089"/>
                  </a:lnTo>
                  <a:lnTo>
                    <a:pt x="317423" y="1755089"/>
                  </a:lnTo>
                  <a:lnTo>
                    <a:pt x="258622" y="1753692"/>
                  </a:lnTo>
                  <a:lnTo>
                    <a:pt x="203136" y="1753692"/>
                  </a:lnTo>
                  <a:lnTo>
                    <a:pt x="152590" y="1755622"/>
                  </a:lnTo>
                  <a:lnTo>
                    <a:pt x="102108" y="1760486"/>
                  </a:lnTo>
                  <a:lnTo>
                    <a:pt x="53911" y="1769059"/>
                  </a:lnTo>
                  <a:lnTo>
                    <a:pt x="10236" y="1787486"/>
                  </a:lnTo>
                  <a:lnTo>
                    <a:pt x="0" y="1807171"/>
                  </a:lnTo>
                  <a:lnTo>
                    <a:pt x="762" y="1813661"/>
                  </a:lnTo>
                  <a:lnTo>
                    <a:pt x="6451" y="1853336"/>
                  </a:lnTo>
                  <a:lnTo>
                    <a:pt x="12458" y="1918855"/>
                  </a:lnTo>
                  <a:lnTo>
                    <a:pt x="18643" y="1984349"/>
                  </a:lnTo>
                  <a:lnTo>
                    <a:pt x="24853" y="2023910"/>
                  </a:lnTo>
                  <a:lnTo>
                    <a:pt x="27584" y="2031911"/>
                  </a:lnTo>
                  <a:lnTo>
                    <a:pt x="30949" y="2032444"/>
                  </a:lnTo>
                  <a:lnTo>
                    <a:pt x="32410" y="2040572"/>
                  </a:lnTo>
                  <a:lnTo>
                    <a:pt x="43345" y="2063648"/>
                  </a:lnTo>
                  <a:lnTo>
                    <a:pt x="68300" y="2079066"/>
                  </a:lnTo>
                  <a:lnTo>
                    <a:pt x="110236" y="2088070"/>
                  </a:lnTo>
                  <a:lnTo>
                    <a:pt x="172085" y="2091893"/>
                  </a:lnTo>
                  <a:lnTo>
                    <a:pt x="414616" y="2091893"/>
                  </a:lnTo>
                  <a:lnTo>
                    <a:pt x="522516" y="2088642"/>
                  </a:lnTo>
                  <a:lnTo>
                    <a:pt x="623087" y="2087346"/>
                  </a:lnTo>
                  <a:lnTo>
                    <a:pt x="674204" y="2087346"/>
                  </a:lnTo>
                  <a:lnTo>
                    <a:pt x="724941" y="2087778"/>
                  </a:lnTo>
                  <a:lnTo>
                    <a:pt x="776351" y="2088642"/>
                  </a:lnTo>
                  <a:lnTo>
                    <a:pt x="775538" y="2088642"/>
                  </a:lnTo>
                  <a:lnTo>
                    <a:pt x="826871" y="2089937"/>
                  </a:lnTo>
                  <a:lnTo>
                    <a:pt x="826262" y="2089937"/>
                  </a:lnTo>
                  <a:lnTo>
                    <a:pt x="884707" y="2091893"/>
                  </a:lnTo>
                  <a:lnTo>
                    <a:pt x="1251115" y="2091893"/>
                  </a:lnTo>
                  <a:lnTo>
                    <a:pt x="1302943" y="2088934"/>
                  </a:lnTo>
                  <a:lnTo>
                    <a:pt x="1338707" y="2087346"/>
                  </a:lnTo>
                  <a:lnTo>
                    <a:pt x="1351445" y="2086775"/>
                  </a:lnTo>
                  <a:lnTo>
                    <a:pt x="1400009" y="2085238"/>
                  </a:lnTo>
                  <a:lnTo>
                    <a:pt x="1448587" y="2084311"/>
                  </a:lnTo>
                  <a:lnTo>
                    <a:pt x="1540929" y="2084285"/>
                  </a:lnTo>
                  <a:lnTo>
                    <a:pt x="1545844" y="2084311"/>
                  </a:lnTo>
                  <a:lnTo>
                    <a:pt x="1594269" y="2085238"/>
                  </a:lnTo>
                  <a:lnTo>
                    <a:pt x="1642516" y="2086775"/>
                  </a:lnTo>
                  <a:lnTo>
                    <a:pt x="1690573" y="2088934"/>
                  </a:lnTo>
                  <a:lnTo>
                    <a:pt x="1741855" y="2091893"/>
                  </a:lnTo>
                  <a:lnTo>
                    <a:pt x="2090318" y="2092261"/>
                  </a:lnTo>
                  <a:lnTo>
                    <a:pt x="2199436" y="2097493"/>
                  </a:lnTo>
                  <a:lnTo>
                    <a:pt x="2254542" y="2098611"/>
                  </a:lnTo>
                  <a:lnTo>
                    <a:pt x="2266340" y="2098179"/>
                  </a:lnTo>
                  <a:lnTo>
                    <a:pt x="2300617" y="2085886"/>
                  </a:lnTo>
                  <a:lnTo>
                    <a:pt x="2300694" y="2085238"/>
                  </a:lnTo>
                  <a:lnTo>
                    <a:pt x="2300808" y="2084311"/>
                  </a:lnTo>
                  <a:lnTo>
                    <a:pt x="2300846" y="2084006"/>
                  </a:lnTo>
                  <a:lnTo>
                    <a:pt x="2301392" y="2079434"/>
                  </a:lnTo>
                  <a:lnTo>
                    <a:pt x="2310765" y="2037384"/>
                  </a:lnTo>
                  <a:lnTo>
                    <a:pt x="2313228" y="2026551"/>
                  </a:lnTo>
                  <a:lnTo>
                    <a:pt x="2315387" y="2015871"/>
                  </a:lnTo>
                  <a:lnTo>
                    <a:pt x="2318334" y="1980577"/>
                  </a:lnTo>
                  <a:lnTo>
                    <a:pt x="2318512" y="1925815"/>
                  </a:lnTo>
                  <a:close/>
                </a:path>
                <a:path w="4968240" h="2098675">
                  <a:moveTo>
                    <a:pt x="4966170" y="244348"/>
                  </a:moveTo>
                  <a:lnTo>
                    <a:pt x="4963566" y="251206"/>
                  </a:lnTo>
                  <a:lnTo>
                    <a:pt x="4963452" y="254266"/>
                  </a:lnTo>
                  <a:lnTo>
                    <a:pt x="4963388" y="255727"/>
                  </a:lnTo>
                  <a:lnTo>
                    <a:pt x="4965319" y="250177"/>
                  </a:lnTo>
                  <a:lnTo>
                    <a:pt x="4966170" y="244348"/>
                  </a:lnTo>
                  <a:close/>
                </a:path>
                <a:path w="4968240" h="2098675">
                  <a:moveTo>
                    <a:pt x="4968037" y="161518"/>
                  </a:moveTo>
                  <a:lnTo>
                    <a:pt x="4967795" y="124358"/>
                  </a:lnTo>
                  <a:lnTo>
                    <a:pt x="4967681" y="106565"/>
                  </a:lnTo>
                  <a:lnTo>
                    <a:pt x="4965611" y="51803"/>
                  </a:lnTo>
                  <a:lnTo>
                    <a:pt x="4961344" y="16522"/>
                  </a:lnTo>
                  <a:lnTo>
                    <a:pt x="4953495" y="4927"/>
                  </a:lnTo>
                  <a:lnTo>
                    <a:pt x="4947437" y="3302"/>
                  </a:lnTo>
                  <a:lnTo>
                    <a:pt x="4942040" y="1854"/>
                  </a:lnTo>
                  <a:lnTo>
                    <a:pt x="4929111" y="2819"/>
                  </a:lnTo>
                  <a:lnTo>
                    <a:pt x="4916856" y="3302"/>
                  </a:lnTo>
                  <a:lnTo>
                    <a:pt x="4827105" y="3302"/>
                  </a:lnTo>
                  <a:lnTo>
                    <a:pt x="4795659" y="1206"/>
                  </a:lnTo>
                  <a:lnTo>
                    <a:pt x="4764138" y="190"/>
                  </a:lnTo>
                  <a:lnTo>
                    <a:pt x="4732744" y="723"/>
                  </a:lnTo>
                  <a:lnTo>
                    <a:pt x="4700892" y="3302"/>
                  </a:lnTo>
                  <a:lnTo>
                    <a:pt x="4611738" y="3302"/>
                  </a:lnTo>
                  <a:lnTo>
                    <a:pt x="4611738" y="254266"/>
                  </a:lnTo>
                  <a:lnTo>
                    <a:pt x="4504804" y="254266"/>
                  </a:lnTo>
                  <a:lnTo>
                    <a:pt x="4557522" y="251206"/>
                  </a:lnTo>
                  <a:lnTo>
                    <a:pt x="4585982" y="252018"/>
                  </a:lnTo>
                  <a:lnTo>
                    <a:pt x="4611738" y="254266"/>
                  </a:lnTo>
                  <a:lnTo>
                    <a:pt x="4611738" y="3302"/>
                  </a:lnTo>
                  <a:lnTo>
                    <a:pt x="4516374" y="3302"/>
                  </a:lnTo>
                  <a:lnTo>
                    <a:pt x="4489259" y="2273"/>
                  </a:lnTo>
                  <a:lnTo>
                    <a:pt x="4462259" y="0"/>
                  </a:lnTo>
                  <a:lnTo>
                    <a:pt x="4436224" y="1435"/>
                  </a:lnTo>
                  <a:lnTo>
                    <a:pt x="4412005" y="11557"/>
                  </a:lnTo>
                  <a:lnTo>
                    <a:pt x="4404919" y="16103"/>
                  </a:lnTo>
                  <a:lnTo>
                    <a:pt x="4401223" y="23025"/>
                  </a:lnTo>
                  <a:lnTo>
                    <a:pt x="4398975" y="35674"/>
                  </a:lnTo>
                  <a:lnTo>
                    <a:pt x="4398772" y="40271"/>
                  </a:lnTo>
                  <a:lnTo>
                    <a:pt x="4398962" y="45148"/>
                  </a:lnTo>
                  <a:lnTo>
                    <a:pt x="4400347" y="75018"/>
                  </a:lnTo>
                  <a:lnTo>
                    <a:pt x="4401820" y="124358"/>
                  </a:lnTo>
                  <a:lnTo>
                    <a:pt x="4403344" y="173672"/>
                  </a:lnTo>
                  <a:lnTo>
                    <a:pt x="4404868" y="203466"/>
                  </a:lnTo>
                  <a:lnTo>
                    <a:pt x="4405541" y="209499"/>
                  </a:lnTo>
                  <a:lnTo>
                    <a:pt x="4406366" y="209892"/>
                  </a:lnTo>
                  <a:lnTo>
                    <a:pt x="4406722" y="216014"/>
                  </a:lnTo>
                  <a:lnTo>
                    <a:pt x="4410583" y="236804"/>
                  </a:lnTo>
                  <a:lnTo>
                    <a:pt x="4420120" y="248932"/>
                  </a:lnTo>
                  <a:lnTo>
                    <a:pt x="4436719" y="254266"/>
                  </a:lnTo>
                  <a:lnTo>
                    <a:pt x="4462780" y="254596"/>
                  </a:lnTo>
                  <a:lnTo>
                    <a:pt x="4500956" y="254596"/>
                  </a:lnTo>
                  <a:lnTo>
                    <a:pt x="4706175" y="254596"/>
                  </a:lnTo>
                  <a:lnTo>
                    <a:pt x="4799952" y="254596"/>
                  </a:lnTo>
                  <a:lnTo>
                    <a:pt x="4706886" y="254495"/>
                  </a:lnTo>
                  <a:lnTo>
                    <a:pt x="4729480" y="251206"/>
                  </a:lnTo>
                  <a:lnTo>
                    <a:pt x="4736528" y="250177"/>
                  </a:lnTo>
                  <a:lnTo>
                    <a:pt x="4766335" y="248729"/>
                  </a:lnTo>
                  <a:lnTo>
                    <a:pt x="4796079" y="250177"/>
                  </a:lnTo>
                  <a:lnTo>
                    <a:pt x="4826165" y="254596"/>
                  </a:lnTo>
                  <a:lnTo>
                    <a:pt x="4898618" y="254596"/>
                  </a:lnTo>
                  <a:lnTo>
                    <a:pt x="4911979" y="254939"/>
                  </a:lnTo>
                  <a:lnTo>
                    <a:pt x="4925339" y="256832"/>
                  </a:lnTo>
                  <a:lnTo>
                    <a:pt x="4938763" y="258889"/>
                  </a:lnTo>
                  <a:lnTo>
                    <a:pt x="4953724" y="259816"/>
                  </a:lnTo>
                  <a:lnTo>
                    <a:pt x="4956251" y="259816"/>
                  </a:lnTo>
                  <a:lnTo>
                    <a:pt x="4959870" y="257695"/>
                  </a:lnTo>
                  <a:lnTo>
                    <a:pt x="4962372" y="254266"/>
                  </a:lnTo>
                  <a:lnTo>
                    <a:pt x="4963566" y="251206"/>
                  </a:lnTo>
                  <a:lnTo>
                    <a:pt x="4963668" y="248729"/>
                  </a:lnTo>
                  <a:lnTo>
                    <a:pt x="4963807" y="245287"/>
                  </a:lnTo>
                  <a:lnTo>
                    <a:pt x="4964100" y="240322"/>
                  </a:lnTo>
                  <a:lnTo>
                    <a:pt x="4966703" y="205460"/>
                  </a:lnTo>
                  <a:lnTo>
                    <a:pt x="4967236" y="197421"/>
                  </a:lnTo>
                  <a:lnTo>
                    <a:pt x="4968037" y="161518"/>
                  </a:lnTo>
                  <a:close/>
                </a:path>
              </a:pathLst>
            </a:custGeom>
            <a:solidFill>
              <a:srgbClr val="134E29"/>
            </a:solidFill>
          </p:spPr>
          <p:txBody>
            <a:bodyPr wrap="square" lIns="0" tIns="0" rIns="0" bIns="0" rtlCol="0"/>
            <a:lstStyle/>
            <a:p>
              <a:endParaRPr>
                <a:latin typeface="Grammarsaurus" pitchFamily="2" charset="0"/>
              </a:endParaRPr>
            </a:p>
          </p:txBody>
        </p:sp>
      </p:grpSp>
      <p:sp>
        <p:nvSpPr>
          <p:cNvPr id="49" name="object 49"/>
          <p:cNvSpPr txBox="1"/>
          <p:nvPr/>
        </p:nvSpPr>
        <p:spPr>
          <a:xfrm>
            <a:off x="1626511" y="4557158"/>
            <a:ext cx="8939530" cy="1226820"/>
          </a:xfrm>
          <a:prstGeom prst="rect">
            <a:avLst/>
          </a:prstGeom>
        </p:spPr>
        <p:txBody>
          <a:bodyPr vert="horz" wrap="square" lIns="0" tIns="17145" rIns="0" bIns="0" rtlCol="0">
            <a:spAutoFit/>
          </a:bodyPr>
          <a:lstStyle/>
          <a:p>
            <a:pPr marR="2407920" algn="ctr">
              <a:lnSpc>
                <a:spcPct val="100000"/>
              </a:lnSpc>
              <a:spcBef>
                <a:spcPts val="135"/>
              </a:spcBef>
            </a:pPr>
            <a:r>
              <a:rPr sz="1300" dirty="0">
                <a:solidFill>
                  <a:srgbClr val="D1E293"/>
                </a:solidFill>
                <a:latin typeface="Grammarsaurus" pitchFamily="2" charset="0"/>
                <a:cs typeface="Verdana"/>
              </a:rPr>
              <a:t>*CVL</a:t>
            </a:r>
            <a:endParaRPr sz="1300" dirty="0">
              <a:latin typeface="Grammarsaurus" pitchFamily="2" charset="0"/>
              <a:cs typeface="Verdana"/>
            </a:endParaRPr>
          </a:p>
          <a:p>
            <a:pPr>
              <a:lnSpc>
                <a:spcPct val="100000"/>
              </a:lnSpc>
              <a:spcBef>
                <a:spcPts val="434"/>
              </a:spcBef>
            </a:pPr>
            <a:endParaRPr sz="1300" dirty="0">
              <a:latin typeface="Grammarsaurus" pitchFamily="2" charset="0"/>
              <a:cs typeface="Verdana"/>
            </a:endParaRPr>
          </a:p>
          <a:p>
            <a:pPr marL="12700" marR="5080" algn="ctr">
              <a:lnSpc>
                <a:spcPct val="115900"/>
              </a:lnSpc>
            </a:pPr>
            <a:r>
              <a:rPr sz="1400" b="1" dirty="0">
                <a:solidFill>
                  <a:srgbClr val="D1E293"/>
                </a:solidFill>
                <a:latin typeface="Grammarsaurus" pitchFamily="2" charset="0"/>
                <a:cs typeface="Tahoma"/>
              </a:rPr>
              <a:t>We can add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a:t>
            </a:r>
            <a:r>
              <a:rPr sz="1400" b="1" dirty="0">
                <a:solidFill>
                  <a:srgbClr val="FFFFFF"/>
                </a:solidFill>
                <a:latin typeface="Grammarsaurus" pitchFamily="2" charset="0"/>
                <a:cs typeface="Tahoma"/>
              </a:rPr>
              <a:t>George </a:t>
            </a:r>
            <a:r>
              <a:rPr sz="1400" b="1" dirty="0">
                <a:solidFill>
                  <a:srgbClr val="D1E293"/>
                </a:solidFill>
                <a:latin typeface="Grammarsaurus" pitchFamily="2" charset="0"/>
                <a:cs typeface="Tahoma"/>
              </a:rPr>
              <a:t>to form the word </a:t>
            </a:r>
            <a:r>
              <a:rPr sz="1400" b="1" dirty="0">
                <a:solidFill>
                  <a:srgbClr val="FFFFFF"/>
                </a:solidFill>
                <a:latin typeface="Grammarsaurus" pitchFamily="2" charset="0"/>
                <a:cs typeface="Tahoma"/>
              </a:rPr>
              <a:t>Georgian </a:t>
            </a:r>
            <a:r>
              <a:rPr sz="1400" b="1" dirty="0">
                <a:solidFill>
                  <a:srgbClr val="D1E293"/>
                </a:solidFill>
                <a:latin typeface="Grammarsaurus" pitchFamily="2" charset="0"/>
                <a:cs typeface="Tahoma"/>
              </a:rPr>
              <a:t>with the connecting vowel letter </a:t>
            </a:r>
            <a:r>
              <a:rPr sz="1400" b="1" dirty="0">
                <a:solidFill>
                  <a:srgbClr val="FFFFFF"/>
                </a:solidFill>
                <a:latin typeface="Grammarsaurus" pitchFamily="2" charset="0"/>
                <a:cs typeface="Tahoma"/>
              </a:rPr>
              <a:t>i </a:t>
            </a:r>
            <a:r>
              <a:rPr sz="1400" b="1" dirty="0">
                <a:solidFill>
                  <a:srgbClr val="D1E293"/>
                </a:solidFill>
                <a:latin typeface="Grammarsaurus" pitchFamily="2" charset="0"/>
                <a:cs typeface="Tahoma"/>
              </a:rPr>
              <a:t>that precedes the suffix. We use the word </a:t>
            </a:r>
            <a:r>
              <a:rPr sz="1400" b="1" dirty="0">
                <a:solidFill>
                  <a:srgbClr val="FFFFFF"/>
                </a:solidFill>
                <a:latin typeface="Grammarsaurus" pitchFamily="2" charset="0"/>
                <a:cs typeface="Tahoma"/>
              </a:rPr>
              <a:t>Georgian </a:t>
            </a:r>
            <a:r>
              <a:rPr sz="1400" b="1" dirty="0">
                <a:solidFill>
                  <a:srgbClr val="D1E293"/>
                </a:solidFill>
                <a:latin typeface="Grammarsaurus" pitchFamily="2" charset="0"/>
                <a:cs typeface="Tahoma"/>
              </a:rPr>
              <a:t>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when all four kings named </a:t>
            </a:r>
            <a:r>
              <a:rPr sz="1400" b="1" dirty="0">
                <a:solidFill>
                  <a:srgbClr val="FFFFFF"/>
                </a:solidFill>
                <a:latin typeface="Grammarsaurus" pitchFamily="2" charset="0"/>
                <a:cs typeface="Tahoma"/>
              </a:rPr>
              <a:t>George </a:t>
            </a:r>
            <a:r>
              <a:rPr sz="1400" b="1" dirty="0">
                <a:solidFill>
                  <a:srgbClr val="D1E293"/>
                </a:solidFill>
                <a:latin typeface="Grammarsaurus" pitchFamily="2" charset="0"/>
                <a:cs typeface="Tahoma"/>
              </a:rPr>
              <a:t>were in power.</a:t>
            </a:r>
            <a:endParaRPr sz="1400" dirty="0">
              <a:latin typeface="Grammarsaurus" pitchFamily="2" charset="0"/>
              <a:cs typeface="Tahoma"/>
            </a:endParaRPr>
          </a:p>
        </p:txBody>
      </p:sp>
      <p:sp>
        <p:nvSpPr>
          <p:cNvPr id="51" name="object 51"/>
          <p:cNvSpPr txBox="1"/>
          <p:nvPr/>
        </p:nvSpPr>
        <p:spPr>
          <a:xfrm>
            <a:off x="288105"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52" name="object 6">
            <a:extLst>
              <a:ext uri="{FF2B5EF4-FFF2-40B4-BE49-F238E27FC236}">
                <a16:creationId xmlns:a16="http://schemas.microsoft.com/office/drawing/2014/main" id="{B3C5E738-B48A-7B7E-CC36-BF86911399B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3663881" y="3316489"/>
              <a:ext cx="621030" cy="469900"/>
            </a:xfrm>
            <a:custGeom>
              <a:avLst/>
              <a:gdLst/>
              <a:ahLst/>
              <a:cxnLst/>
              <a:rect l="l" t="t" r="r" b="b"/>
              <a:pathLst>
                <a:path w="621029" h="469900">
                  <a:moveTo>
                    <a:pt x="346710" y="0"/>
                  </a:moveTo>
                  <a:lnTo>
                    <a:pt x="273977" y="0"/>
                  </a:lnTo>
                  <a:lnTo>
                    <a:pt x="253346" y="4023"/>
                  </a:lnTo>
                  <a:lnTo>
                    <a:pt x="236310" y="15024"/>
                  </a:lnTo>
                  <a:lnTo>
                    <a:pt x="224486" y="31396"/>
                  </a:lnTo>
                  <a:lnTo>
                    <a:pt x="219494" y="51536"/>
                  </a:lnTo>
                  <a:lnTo>
                    <a:pt x="183048" y="67419"/>
                  </a:lnTo>
                  <a:lnTo>
                    <a:pt x="149236" y="88360"/>
                  </a:lnTo>
                  <a:lnTo>
                    <a:pt x="118726" y="113901"/>
                  </a:lnTo>
                  <a:lnTo>
                    <a:pt x="92189" y="143586"/>
                  </a:lnTo>
                  <a:lnTo>
                    <a:pt x="68062" y="180791"/>
                  </a:lnTo>
                  <a:lnTo>
                    <a:pt x="50582" y="220816"/>
                  </a:lnTo>
                  <a:lnTo>
                    <a:pt x="39948" y="263092"/>
                  </a:lnTo>
                  <a:lnTo>
                    <a:pt x="36360" y="307047"/>
                  </a:lnTo>
                  <a:lnTo>
                    <a:pt x="36360" y="364337"/>
                  </a:lnTo>
                  <a:lnTo>
                    <a:pt x="21752" y="372152"/>
                  </a:lnTo>
                  <a:lnTo>
                    <a:pt x="10245" y="383843"/>
                  </a:lnTo>
                  <a:lnTo>
                    <a:pt x="2705" y="398550"/>
                  </a:lnTo>
                  <a:lnTo>
                    <a:pt x="0" y="415417"/>
                  </a:lnTo>
                  <a:lnTo>
                    <a:pt x="4293" y="436483"/>
                  </a:lnTo>
                  <a:lnTo>
                    <a:pt x="15995" y="453707"/>
                  </a:lnTo>
                  <a:lnTo>
                    <a:pt x="33336" y="465330"/>
                  </a:lnTo>
                  <a:lnTo>
                    <a:pt x="54546" y="469595"/>
                  </a:lnTo>
                  <a:lnTo>
                    <a:pt x="566140" y="469595"/>
                  </a:lnTo>
                  <a:lnTo>
                    <a:pt x="587358" y="465330"/>
                  </a:lnTo>
                  <a:lnTo>
                    <a:pt x="604702" y="453707"/>
                  </a:lnTo>
                  <a:lnTo>
                    <a:pt x="616405" y="436483"/>
                  </a:lnTo>
                  <a:lnTo>
                    <a:pt x="617018" y="433476"/>
                  </a:lnTo>
                  <a:lnTo>
                    <a:pt x="54546" y="433476"/>
                  </a:lnTo>
                  <a:lnTo>
                    <a:pt x="47477" y="432054"/>
                  </a:lnTo>
                  <a:lnTo>
                    <a:pt x="41695" y="428180"/>
                  </a:lnTo>
                  <a:lnTo>
                    <a:pt x="37792" y="422439"/>
                  </a:lnTo>
                  <a:lnTo>
                    <a:pt x="36360" y="415417"/>
                  </a:lnTo>
                  <a:lnTo>
                    <a:pt x="37792" y="408394"/>
                  </a:lnTo>
                  <a:lnTo>
                    <a:pt x="41695" y="402653"/>
                  </a:lnTo>
                  <a:lnTo>
                    <a:pt x="47477" y="398779"/>
                  </a:lnTo>
                  <a:lnTo>
                    <a:pt x="54546" y="397357"/>
                  </a:lnTo>
                  <a:lnTo>
                    <a:pt x="617381" y="397357"/>
                  </a:lnTo>
                  <a:lnTo>
                    <a:pt x="610452" y="383843"/>
                  </a:lnTo>
                  <a:lnTo>
                    <a:pt x="598941" y="372152"/>
                  </a:lnTo>
                  <a:lnTo>
                    <a:pt x="584327" y="364337"/>
                  </a:lnTo>
                  <a:lnTo>
                    <a:pt x="584327" y="361226"/>
                  </a:lnTo>
                  <a:lnTo>
                    <a:pt x="72732" y="361226"/>
                  </a:lnTo>
                  <a:lnTo>
                    <a:pt x="72732" y="307047"/>
                  </a:lnTo>
                  <a:lnTo>
                    <a:pt x="77828" y="259183"/>
                  </a:lnTo>
                  <a:lnTo>
                    <a:pt x="92482" y="214128"/>
                  </a:lnTo>
                  <a:lnTo>
                    <a:pt x="115750" y="173131"/>
                  </a:lnTo>
                  <a:lnTo>
                    <a:pt x="146685" y="137439"/>
                  </a:lnTo>
                  <a:lnTo>
                    <a:pt x="183057" y="137439"/>
                  </a:lnTo>
                  <a:lnTo>
                    <a:pt x="183057" y="109105"/>
                  </a:lnTo>
                  <a:lnTo>
                    <a:pt x="191778" y="103838"/>
                  </a:lnTo>
                  <a:lnTo>
                    <a:pt x="200752" y="98926"/>
                  </a:lnTo>
                  <a:lnTo>
                    <a:pt x="209968" y="94386"/>
                  </a:lnTo>
                  <a:lnTo>
                    <a:pt x="219417" y="90233"/>
                  </a:lnTo>
                  <a:lnTo>
                    <a:pt x="255790" y="90233"/>
                  </a:lnTo>
                  <a:lnTo>
                    <a:pt x="255790" y="54178"/>
                  </a:lnTo>
                  <a:lnTo>
                    <a:pt x="257223" y="47155"/>
                  </a:lnTo>
                  <a:lnTo>
                    <a:pt x="261126" y="41414"/>
                  </a:lnTo>
                  <a:lnTo>
                    <a:pt x="266908" y="37540"/>
                  </a:lnTo>
                  <a:lnTo>
                    <a:pt x="273977" y="36118"/>
                  </a:lnTo>
                  <a:lnTo>
                    <a:pt x="397370" y="36118"/>
                  </a:lnTo>
                  <a:lnTo>
                    <a:pt x="396200" y="31396"/>
                  </a:lnTo>
                  <a:lnTo>
                    <a:pt x="384376" y="15024"/>
                  </a:lnTo>
                  <a:lnTo>
                    <a:pt x="367340" y="4023"/>
                  </a:lnTo>
                  <a:lnTo>
                    <a:pt x="346710" y="0"/>
                  </a:lnTo>
                  <a:close/>
                </a:path>
                <a:path w="621029" h="469900">
                  <a:moveTo>
                    <a:pt x="617381" y="397357"/>
                  </a:moveTo>
                  <a:lnTo>
                    <a:pt x="566140" y="397357"/>
                  </a:lnTo>
                  <a:lnTo>
                    <a:pt x="573209" y="398779"/>
                  </a:lnTo>
                  <a:lnTo>
                    <a:pt x="578991" y="402653"/>
                  </a:lnTo>
                  <a:lnTo>
                    <a:pt x="582894" y="408394"/>
                  </a:lnTo>
                  <a:lnTo>
                    <a:pt x="584327" y="415417"/>
                  </a:lnTo>
                  <a:lnTo>
                    <a:pt x="582894" y="422439"/>
                  </a:lnTo>
                  <a:lnTo>
                    <a:pt x="578991" y="428180"/>
                  </a:lnTo>
                  <a:lnTo>
                    <a:pt x="573209" y="432054"/>
                  </a:lnTo>
                  <a:lnTo>
                    <a:pt x="566140" y="433476"/>
                  </a:lnTo>
                  <a:lnTo>
                    <a:pt x="617018" y="433476"/>
                  </a:lnTo>
                  <a:lnTo>
                    <a:pt x="620699" y="415417"/>
                  </a:lnTo>
                  <a:lnTo>
                    <a:pt x="618030" y="398779"/>
                  </a:lnTo>
                  <a:lnTo>
                    <a:pt x="617993" y="398550"/>
                  </a:lnTo>
                  <a:lnTo>
                    <a:pt x="617381" y="397357"/>
                  </a:lnTo>
                  <a:close/>
                </a:path>
                <a:path w="621029" h="469900">
                  <a:moveTo>
                    <a:pt x="523003" y="137439"/>
                  </a:moveTo>
                  <a:lnTo>
                    <a:pt x="474002" y="137439"/>
                  </a:lnTo>
                  <a:lnTo>
                    <a:pt x="504941" y="173131"/>
                  </a:lnTo>
                  <a:lnTo>
                    <a:pt x="528208" y="214128"/>
                  </a:lnTo>
                  <a:lnTo>
                    <a:pt x="542860" y="259183"/>
                  </a:lnTo>
                  <a:lnTo>
                    <a:pt x="547954" y="307047"/>
                  </a:lnTo>
                  <a:lnTo>
                    <a:pt x="547954" y="361226"/>
                  </a:lnTo>
                  <a:lnTo>
                    <a:pt x="584327" y="361226"/>
                  </a:lnTo>
                  <a:lnTo>
                    <a:pt x="584327" y="307047"/>
                  </a:lnTo>
                  <a:lnTo>
                    <a:pt x="580738" y="263092"/>
                  </a:lnTo>
                  <a:lnTo>
                    <a:pt x="570104" y="220816"/>
                  </a:lnTo>
                  <a:lnTo>
                    <a:pt x="552624" y="180791"/>
                  </a:lnTo>
                  <a:lnTo>
                    <a:pt x="528497" y="143586"/>
                  </a:lnTo>
                  <a:lnTo>
                    <a:pt x="523003" y="137439"/>
                  </a:lnTo>
                  <a:close/>
                </a:path>
                <a:path w="621029" h="469900">
                  <a:moveTo>
                    <a:pt x="255790" y="90233"/>
                  </a:moveTo>
                  <a:lnTo>
                    <a:pt x="219417" y="90233"/>
                  </a:lnTo>
                  <a:lnTo>
                    <a:pt x="219417" y="234797"/>
                  </a:lnTo>
                  <a:lnTo>
                    <a:pt x="220846" y="241830"/>
                  </a:lnTo>
                  <a:lnTo>
                    <a:pt x="224743" y="247570"/>
                  </a:lnTo>
                  <a:lnTo>
                    <a:pt x="230524" y="251438"/>
                  </a:lnTo>
                  <a:lnTo>
                    <a:pt x="237604" y="252857"/>
                  </a:lnTo>
                  <a:lnTo>
                    <a:pt x="244683" y="251438"/>
                  </a:lnTo>
                  <a:lnTo>
                    <a:pt x="250464" y="247570"/>
                  </a:lnTo>
                  <a:lnTo>
                    <a:pt x="254361" y="241830"/>
                  </a:lnTo>
                  <a:lnTo>
                    <a:pt x="255790" y="234797"/>
                  </a:lnTo>
                  <a:lnTo>
                    <a:pt x="255790" y="90233"/>
                  </a:lnTo>
                  <a:close/>
                </a:path>
                <a:path w="621029" h="469900">
                  <a:moveTo>
                    <a:pt x="397370" y="36118"/>
                  </a:moveTo>
                  <a:lnTo>
                    <a:pt x="346710" y="36118"/>
                  </a:lnTo>
                  <a:lnTo>
                    <a:pt x="353784" y="37540"/>
                  </a:lnTo>
                  <a:lnTo>
                    <a:pt x="359565" y="41414"/>
                  </a:lnTo>
                  <a:lnTo>
                    <a:pt x="363465" y="47155"/>
                  </a:lnTo>
                  <a:lnTo>
                    <a:pt x="364896" y="54178"/>
                  </a:lnTo>
                  <a:lnTo>
                    <a:pt x="364896" y="234797"/>
                  </a:lnTo>
                  <a:lnTo>
                    <a:pt x="366325" y="241830"/>
                  </a:lnTo>
                  <a:lnTo>
                    <a:pt x="370222" y="247570"/>
                  </a:lnTo>
                  <a:lnTo>
                    <a:pt x="376003" y="251438"/>
                  </a:lnTo>
                  <a:lnTo>
                    <a:pt x="383082" y="252857"/>
                  </a:lnTo>
                  <a:lnTo>
                    <a:pt x="390162" y="251438"/>
                  </a:lnTo>
                  <a:lnTo>
                    <a:pt x="395943" y="247570"/>
                  </a:lnTo>
                  <a:lnTo>
                    <a:pt x="399840" y="241830"/>
                  </a:lnTo>
                  <a:lnTo>
                    <a:pt x="401269" y="234797"/>
                  </a:lnTo>
                  <a:lnTo>
                    <a:pt x="401269" y="90233"/>
                  </a:lnTo>
                  <a:lnTo>
                    <a:pt x="473693" y="90233"/>
                  </a:lnTo>
                  <a:lnTo>
                    <a:pt x="471455" y="88360"/>
                  </a:lnTo>
                  <a:lnTo>
                    <a:pt x="437640" y="67419"/>
                  </a:lnTo>
                  <a:lnTo>
                    <a:pt x="401193" y="51536"/>
                  </a:lnTo>
                  <a:lnTo>
                    <a:pt x="397370" y="36118"/>
                  </a:lnTo>
                  <a:close/>
                </a:path>
                <a:path w="621029" h="469900">
                  <a:moveTo>
                    <a:pt x="183057" y="137439"/>
                  </a:moveTo>
                  <a:lnTo>
                    <a:pt x="146685" y="137439"/>
                  </a:lnTo>
                  <a:lnTo>
                    <a:pt x="146685" y="198678"/>
                  </a:lnTo>
                  <a:lnTo>
                    <a:pt x="148113" y="205706"/>
                  </a:lnTo>
                  <a:lnTo>
                    <a:pt x="152011" y="211447"/>
                  </a:lnTo>
                  <a:lnTo>
                    <a:pt x="157791" y="215318"/>
                  </a:lnTo>
                  <a:lnTo>
                    <a:pt x="164871" y="216738"/>
                  </a:lnTo>
                  <a:lnTo>
                    <a:pt x="171951" y="215318"/>
                  </a:lnTo>
                  <a:lnTo>
                    <a:pt x="177731" y="211447"/>
                  </a:lnTo>
                  <a:lnTo>
                    <a:pt x="181628" y="205706"/>
                  </a:lnTo>
                  <a:lnTo>
                    <a:pt x="183057" y="198678"/>
                  </a:lnTo>
                  <a:lnTo>
                    <a:pt x="183057" y="137439"/>
                  </a:lnTo>
                  <a:close/>
                </a:path>
                <a:path w="621029" h="469900">
                  <a:moveTo>
                    <a:pt x="473693" y="90233"/>
                  </a:moveTo>
                  <a:lnTo>
                    <a:pt x="401269" y="90233"/>
                  </a:lnTo>
                  <a:lnTo>
                    <a:pt x="410718" y="94386"/>
                  </a:lnTo>
                  <a:lnTo>
                    <a:pt x="419935" y="98926"/>
                  </a:lnTo>
                  <a:lnTo>
                    <a:pt x="428908" y="103838"/>
                  </a:lnTo>
                  <a:lnTo>
                    <a:pt x="437629" y="109105"/>
                  </a:lnTo>
                  <a:lnTo>
                    <a:pt x="437629" y="198678"/>
                  </a:lnTo>
                  <a:lnTo>
                    <a:pt x="439058" y="205706"/>
                  </a:lnTo>
                  <a:lnTo>
                    <a:pt x="442955" y="211447"/>
                  </a:lnTo>
                  <a:lnTo>
                    <a:pt x="448736" y="215318"/>
                  </a:lnTo>
                  <a:lnTo>
                    <a:pt x="455815" y="216738"/>
                  </a:lnTo>
                  <a:lnTo>
                    <a:pt x="462895" y="215318"/>
                  </a:lnTo>
                  <a:lnTo>
                    <a:pt x="468676" y="211447"/>
                  </a:lnTo>
                  <a:lnTo>
                    <a:pt x="472573" y="205706"/>
                  </a:lnTo>
                  <a:lnTo>
                    <a:pt x="474002" y="198678"/>
                  </a:lnTo>
                  <a:lnTo>
                    <a:pt x="474002" y="137439"/>
                  </a:lnTo>
                  <a:lnTo>
                    <a:pt x="523003" y="137439"/>
                  </a:lnTo>
                  <a:lnTo>
                    <a:pt x="501966" y="113901"/>
                  </a:lnTo>
                  <a:lnTo>
                    <a:pt x="473693" y="90233"/>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5501559" y="524992"/>
              <a:ext cx="2146935" cy="744220"/>
            </a:xfrm>
            <a:custGeom>
              <a:avLst/>
              <a:gdLst/>
              <a:ahLst/>
              <a:cxnLst/>
              <a:rect l="l" t="t" r="r" b="b"/>
              <a:pathLst>
                <a:path w="2146934" h="744219">
                  <a:moveTo>
                    <a:pt x="2098192" y="0"/>
                  </a:move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5501559" y="524992"/>
              <a:ext cx="2146935" cy="744220"/>
            </a:xfrm>
            <a:custGeom>
              <a:avLst/>
              <a:gdLst/>
              <a:ahLst/>
              <a:cxnLst/>
              <a:rect l="l" t="t" r="r" b="b"/>
              <a:pathLst>
                <a:path w="2146934" h="744219">
                  <a:moveTo>
                    <a:pt x="48272" y="743851"/>
                  </a:move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close/>
                </a:path>
              </a:pathLst>
            </a:custGeom>
            <a:ln w="68783">
              <a:solidFill>
                <a:srgbClr val="134E29"/>
              </a:solidFill>
            </a:ln>
          </p:spPr>
          <p:txBody>
            <a:bodyPr wrap="square" lIns="0" tIns="0" rIns="0" bIns="0" rtlCol="0"/>
            <a:lstStyle/>
            <a:p>
              <a:endParaRPr>
                <a:latin typeface="Grammarsaurus" pitchFamily="2" charset="0"/>
              </a:endParaRPr>
            </a:p>
          </p:txBody>
        </p:sp>
      </p:grpSp>
      <p:sp>
        <p:nvSpPr>
          <p:cNvPr id="9" name="object 9"/>
          <p:cNvSpPr txBox="1"/>
          <p:nvPr/>
        </p:nvSpPr>
        <p:spPr>
          <a:xfrm>
            <a:off x="5725671" y="610619"/>
            <a:ext cx="1710689" cy="551180"/>
          </a:xfrm>
          <a:prstGeom prst="rect">
            <a:avLst/>
          </a:prstGeom>
        </p:spPr>
        <p:txBody>
          <a:bodyPr vert="horz" wrap="square" lIns="0" tIns="635" rIns="0" bIns="0" rtlCol="0">
            <a:spAutoFit/>
          </a:bodyPr>
          <a:lstStyle/>
          <a:p>
            <a:pPr marL="9525" marR="5080" indent="1588" algn="ctr">
              <a:lnSpc>
                <a:spcPct val="106600"/>
              </a:lnSpc>
              <a:spcBef>
                <a:spcPts val="5"/>
              </a:spcBef>
            </a:pPr>
            <a:r>
              <a:rPr sz="1650" b="1" dirty="0">
                <a:solidFill>
                  <a:srgbClr val="D1E293"/>
                </a:solidFill>
                <a:latin typeface="Grammarsaurus" pitchFamily="2" charset="0"/>
                <a:cs typeface="Tahoma"/>
              </a:rPr>
              <a:t>Queen Victoria 1837 - 1901</a:t>
            </a:r>
            <a:endParaRPr sz="1650" dirty="0">
              <a:latin typeface="Grammarsaurus" pitchFamily="2" charset="0"/>
              <a:cs typeface="Tahoma"/>
            </a:endParaRPr>
          </a:p>
        </p:txBody>
      </p:sp>
      <p:grpSp>
        <p:nvGrpSpPr>
          <p:cNvPr id="10" name="object 10"/>
          <p:cNvGrpSpPr/>
          <p:nvPr/>
        </p:nvGrpSpPr>
        <p:grpSpPr>
          <a:xfrm>
            <a:off x="218705" y="220661"/>
            <a:ext cx="11723370" cy="6428740"/>
            <a:chOff x="218705" y="220661"/>
            <a:chExt cx="11723370" cy="6428740"/>
          </a:xfrm>
        </p:grpSpPr>
        <p:sp>
          <p:nvSpPr>
            <p:cNvPr id="11" name="object 11"/>
            <p:cNvSpPr/>
            <p:nvPr/>
          </p:nvSpPr>
          <p:spPr>
            <a:xfrm>
              <a:off x="4670243" y="959553"/>
              <a:ext cx="593725" cy="334010"/>
            </a:xfrm>
            <a:custGeom>
              <a:avLst/>
              <a:gdLst/>
              <a:ahLst/>
              <a:cxnLst/>
              <a:rect l="l" t="t" r="r" b="b"/>
              <a:pathLst>
                <a:path w="593725" h="334009">
                  <a:moveTo>
                    <a:pt x="386219" y="0"/>
                  </a:moveTo>
                  <a:lnTo>
                    <a:pt x="386219" y="58204"/>
                  </a:lnTo>
                  <a:lnTo>
                    <a:pt x="386219" y="65112"/>
                  </a:lnTo>
                  <a:lnTo>
                    <a:pt x="391807" y="70700"/>
                  </a:lnTo>
                  <a:lnTo>
                    <a:pt x="398716" y="70700"/>
                  </a:lnTo>
                  <a:lnTo>
                    <a:pt x="432600" y="70700"/>
                  </a:lnTo>
                  <a:lnTo>
                    <a:pt x="467916" y="74584"/>
                  </a:lnTo>
                  <a:lnTo>
                    <a:pt x="529542" y="103131"/>
                  </a:lnTo>
                  <a:lnTo>
                    <a:pt x="565274" y="140508"/>
                  </a:lnTo>
                  <a:lnTo>
                    <a:pt x="583958" y="176580"/>
                  </a:lnTo>
                  <a:lnTo>
                    <a:pt x="593040" y="217391"/>
                  </a:lnTo>
                  <a:lnTo>
                    <a:pt x="593674" y="231775"/>
                  </a:lnTo>
                  <a:lnTo>
                    <a:pt x="593674" y="323342"/>
                  </a:lnTo>
                  <a:lnTo>
                    <a:pt x="593674" y="329082"/>
                  </a:lnTo>
                  <a:lnTo>
                    <a:pt x="589013" y="333743"/>
                  </a:lnTo>
                  <a:lnTo>
                    <a:pt x="583260" y="333743"/>
                  </a:lnTo>
                  <a:lnTo>
                    <a:pt x="10414" y="333743"/>
                  </a:lnTo>
                  <a:lnTo>
                    <a:pt x="4660" y="333743"/>
                  </a:lnTo>
                  <a:lnTo>
                    <a:pt x="0" y="329082"/>
                  </a:lnTo>
                  <a:lnTo>
                    <a:pt x="0" y="323342"/>
                  </a:lnTo>
                  <a:lnTo>
                    <a:pt x="0" y="231775"/>
                  </a:lnTo>
                  <a:lnTo>
                    <a:pt x="5754" y="188957"/>
                  </a:lnTo>
                  <a:lnTo>
                    <a:pt x="21993" y="150481"/>
                  </a:lnTo>
                  <a:lnTo>
                    <a:pt x="47180" y="117881"/>
                  </a:lnTo>
                  <a:lnTo>
                    <a:pt x="79780" y="92694"/>
                  </a:lnTo>
                  <a:lnTo>
                    <a:pt x="118256" y="76455"/>
                  </a:lnTo>
                  <a:lnTo>
                    <a:pt x="161074" y="70700"/>
                  </a:lnTo>
                  <a:lnTo>
                    <a:pt x="194945" y="70700"/>
                  </a:lnTo>
                  <a:lnTo>
                    <a:pt x="201853" y="70700"/>
                  </a:lnTo>
                  <a:lnTo>
                    <a:pt x="207454" y="65112"/>
                  </a:lnTo>
                  <a:lnTo>
                    <a:pt x="207454" y="58204"/>
                  </a:lnTo>
                  <a:lnTo>
                    <a:pt x="207454" y="0"/>
                  </a:lnTo>
                </a:path>
              </a:pathLst>
            </a:custGeom>
            <a:ln w="31254">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4754119" y="1199036"/>
              <a:ext cx="0" cy="94615"/>
            </a:xfrm>
            <a:custGeom>
              <a:avLst/>
              <a:gdLst/>
              <a:ahLst/>
              <a:cxnLst/>
              <a:rect l="l" t="t" r="r" b="b"/>
              <a:pathLst>
                <a:path h="94615">
                  <a:moveTo>
                    <a:pt x="0" y="94259"/>
                  </a:moveTo>
                  <a:lnTo>
                    <a:pt x="0" y="0"/>
                  </a:lnTo>
                </a:path>
              </a:pathLst>
            </a:custGeom>
            <a:ln w="31254">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4892487" y="1044934"/>
              <a:ext cx="278130" cy="248920"/>
            </a:xfrm>
            <a:custGeom>
              <a:avLst/>
              <a:gdLst/>
              <a:ahLst/>
              <a:cxnLst/>
              <a:rect l="l" t="t" r="r" b="b"/>
              <a:pathLst>
                <a:path w="278129" h="248919">
                  <a:moveTo>
                    <a:pt x="75691" y="248361"/>
                  </a:moveTo>
                  <a:lnTo>
                    <a:pt x="2006" y="121589"/>
                  </a:lnTo>
                  <a:lnTo>
                    <a:pt x="0" y="118109"/>
                  </a:lnTo>
                  <a:lnTo>
                    <a:pt x="2501" y="113766"/>
                  </a:lnTo>
                  <a:lnTo>
                    <a:pt x="6515" y="113766"/>
                  </a:lnTo>
                  <a:lnTo>
                    <a:pt x="155803" y="113766"/>
                  </a:lnTo>
                  <a:lnTo>
                    <a:pt x="180230" y="110531"/>
                  </a:lnTo>
                  <a:lnTo>
                    <a:pt x="202722" y="101260"/>
                  </a:lnTo>
                  <a:lnTo>
                    <a:pt x="222135" y="86602"/>
                  </a:lnTo>
                  <a:lnTo>
                    <a:pt x="237324" y="67208"/>
                  </a:lnTo>
                  <a:lnTo>
                    <a:pt x="277520" y="0"/>
                  </a:lnTo>
                </a:path>
              </a:pathLst>
            </a:custGeom>
            <a:ln w="31254">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4832380" y="1149389"/>
              <a:ext cx="83820" cy="144145"/>
            </a:xfrm>
            <a:custGeom>
              <a:avLst/>
              <a:gdLst/>
              <a:ahLst/>
              <a:cxnLst/>
              <a:rect l="l" t="t" r="r" b="b"/>
              <a:pathLst>
                <a:path w="83820" h="144144">
                  <a:moveTo>
                    <a:pt x="0" y="0"/>
                  </a:moveTo>
                  <a:lnTo>
                    <a:pt x="83642" y="143903"/>
                  </a:lnTo>
                </a:path>
              </a:pathLst>
            </a:custGeom>
            <a:ln w="31254">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4848529" y="1031770"/>
              <a:ext cx="276860" cy="81915"/>
            </a:xfrm>
            <a:custGeom>
              <a:avLst/>
              <a:gdLst/>
              <a:ahLst/>
              <a:cxnLst/>
              <a:rect l="l" t="t" r="r" b="b"/>
              <a:pathLst>
                <a:path w="276860" h="81915">
                  <a:moveTo>
                    <a:pt x="0" y="81826"/>
                  </a:moveTo>
                  <a:lnTo>
                    <a:pt x="199758" y="81826"/>
                  </a:lnTo>
                  <a:lnTo>
                    <a:pt x="212580" y="80141"/>
                  </a:lnTo>
                  <a:lnTo>
                    <a:pt x="224343" y="75303"/>
                  </a:lnTo>
                  <a:lnTo>
                    <a:pt x="234485" y="67633"/>
                  </a:lnTo>
                  <a:lnTo>
                    <a:pt x="242443" y="57454"/>
                  </a:lnTo>
                  <a:lnTo>
                    <a:pt x="276339" y="0"/>
                  </a:lnTo>
                </a:path>
              </a:pathLst>
            </a:custGeom>
            <a:ln w="31254">
              <a:solidFill>
                <a:srgbClr val="000000"/>
              </a:solidFill>
            </a:ln>
          </p:spPr>
          <p:txBody>
            <a:bodyPr wrap="square" lIns="0" tIns="0" rIns="0" bIns="0" rtlCol="0"/>
            <a:lstStyle/>
            <a:p>
              <a:endParaRPr>
                <a:latin typeface="Grammarsaurus" pitchFamily="2" charset="0"/>
              </a:endParaRPr>
            </a:p>
          </p:txBody>
        </p:sp>
        <p:pic>
          <p:nvPicPr>
            <p:cNvPr id="16" name="object 16"/>
            <p:cNvPicPr/>
            <p:nvPr/>
          </p:nvPicPr>
          <p:blipFill>
            <a:blip r:embed="rId3" cstate="print"/>
            <a:stretch>
              <a:fillRect/>
            </a:stretch>
          </p:blipFill>
          <p:spPr>
            <a:xfrm>
              <a:off x="5090915" y="815519"/>
              <a:ext cx="87122" cy="89535"/>
            </a:xfrm>
            <a:prstGeom prst="rect">
              <a:avLst/>
            </a:prstGeom>
          </p:spPr>
        </p:pic>
        <p:pic>
          <p:nvPicPr>
            <p:cNvPr id="17" name="object 17"/>
            <p:cNvPicPr/>
            <p:nvPr/>
          </p:nvPicPr>
          <p:blipFill>
            <a:blip r:embed="rId4" cstate="print"/>
            <a:stretch>
              <a:fillRect/>
            </a:stretch>
          </p:blipFill>
          <p:spPr>
            <a:xfrm>
              <a:off x="4756121" y="815519"/>
              <a:ext cx="87122" cy="89535"/>
            </a:xfrm>
            <a:prstGeom prst="rect">
              <a:avLst/>
            </a:prstGeom>
          </p:spPr>
        </p:pic>
        <p:pic>
          <p:nvPicPr>
            <p:cNvPr id="18" name="object 18"/>
            <p:cNvPicPr/>
            <p:nvPr/>
          </p:nvPicPr>
          <p:blipFill>
            <a:blip r:embed="rId5" cstate="print"/>
            <a:stretch>
              <a:fillRect/>
            </a:stretch>
          </p:blipFill>
          <p:spPr>
            <a:xfrm>
              <a:off x="4925501" y="450261"/>
              <a:ext cx="83159" cy="85407"/>
            </a:xfrm>
            <a:prstGeom prst="rect">
              <a:avLst/>
            </a:prstGeom>
          </p:spPr>
        </p:pic>
        <p:sp>
          <p:nvSpPr>
            <p:cNvPr id="19" name="object 19"/>
            <p:cNvSpPr/>
            <p:nvPr/>
          </p:nvSpPr>
          <p:spPr>
            <a:xfrm>
              <a:off x="4801482" y="519597"/>
              <a:ext cx="331470" cy="62865"/>
            </a:xfrm>
            <a:custGeom>
              <a:avLst/>
              <a:gdLst/>
              <a:ahLst/>
              <a:cxnLst/>
              <a:rect l="l" t="t" r="r" b="b"/>
              <a:pathLst>
                <a:path w="331470" h="62865">
                  <a:moveTo>
                    <a:pt x="0" y="62495"/>
                  </a:moveTo>
                  <a:lnTo>
                    <a:pt x="39103" y="35990"/>
                  </a:lnTo>
                  <a:lnTo>
                    <a:pt x="76119" y="18050"/>
                  </a:lnTo>
                  <a:lnTo>
                    <a:pt x="139740" y="431"/>
                  </a:lnTo>
                  <a:lnTo>
                    <a:pt x="187600" y="0"/>
                  </a:lnTo>
                  <a:lnTo>
                    <a:pt x="235461" y="10199"/>
                  </a:lnTo>
                  <a:lnTo>
                    <a:pt x="283321" y="31030"/>
                  </a:lnTo>
                  <a:lnTo>
                    <a:pt x="331177" y="62495"/>
                  </a:lnTo>
                </a:path>
              </a:pathLst>
            </a:custGeom>
            <a:ln w="31254">
              <a:solidFill>
                <a:srgbClr val="000000"/>
              </a:solidFill>
            </a:ln>
          </p:spPr>
          <p:txBody>
            <a:bodyPr wrap="square" lIns="0" tIns="0" rIns="0" bIns="0" rtlCol="0"/>
            <a:lstStyle/>
            <a:p>
              <a:endParaRPr>
                <a:latin typeface="Grammarsaurus" pitchFamily="2" charset="0"/>
              </a:endParaRPr>
            </a:p>
          </p:txBody>
        </p:sp>
        <p:sp>
          <p:nvSpPr>
            <p:cNvPr id="20" name="object 20"/>
            <p:cNvSpPr/>
            <p:nvPr/>
          </p:nvSpPr>
          <p:spPr>
            <a:xfrm>
              <a:off x="4827611" y="827332"/>
              <a:ext cx="279400" cy="133350"/>
            </a:xfrm>
            <a:custGeom>
              <a:avLst/>
              <a:gdLst/>
              <a:ahLst/>
              <a:cxnLst/>
              <a:rect l="l" t="t" r="r" b="b"/>
              <a:pathLst>
                <a:path w="279400" h="133350">
                  <a:moveTo>
                    <a:pt x="0" y="0"/>
                  </a:moveTo>
                  <a:lnTo>
                    <a:pt x="0" y="71653"/>
                  </a:lnTo>
                  <a:lnTo>
                    <a:pt x="4844" y="95649"/>
                  </a:lnTo>
                  <a:lnTo>
                    <a:pt x="18054" y="115244"/>
                  </a:lnTo>
                  <a:lnTo>
                    <a:pt x="37649" y="128455"/>
                  </a:lnTo>
                  <a:lnTo>
                    <a:pt x="61645" y="133299"/>
                  </a:lnTo>
                  <a:lnTo>
                    <a:pt x="217284" y="133299"/>
                  </a:lnTo>
                  <a:lnTo>
                    <a:pt x="241280" y="128455"/>
                  </a:lnTo>
                  <a:lnTo>
                    <a:pt x="260875" y="115244"/>
                  </a:lnTo>
                  <a:lnTo>
                    <a:pt x="274086" y="95649"/>
                  </a:lnTo>
                  <a:lnTo>
                    <a:pt x="278930" y="71653"/>
                  </a:lnTo>
                  <a:lnTo>
                    <a:pt x="278930" y="0"/>
                  </a:lnTo>
                </a:path>
              </a:pathLst>
            </a:custGeom>
            <a:ln w="31254">
              <a:solidFill>
                <a:srgbClr val="000000"/>
              </a:solidFill>
            </a:ln>
          </p:spPr>
          <p:txBody>
            <a:bodyPr wrap="square" lIns="0" tIns="0" rIns="0" bIns="0" rtlCol="0"/>
            <a:lstStyle/>
            <a:p>
              <a:endParaRPr>
                <a:latin typeface="Grammarsaurus" pitchFamily="2" charset="0"/>
              </a:endParaRPr>
            </a:p>
          </p:txBody>
        </p:sp>
        <p:pic>
          <p:nvPicPr>
            <p:cNvPr id="21" name="object 21"/>
            <p:cNvPicPr/>
            <p:nvPr/>
          </p:nvPicPr>
          <p:blipFill>
            <a:blip r:embed="rId6" cstate="print"/>
            <a:stretch>
              <a:fillRect/>
            </a:stretch>
          </p:blipFill>
          <p:spPr>
            <a:xfrm>
              <a:off x="5076795" y="552236"/>
              <a:ext cx="100177" cy="154228"/>
            </a:xfrm>
            <a:prstGeom prst="rect">
              <a:avLst/>
            </a:prstGeom>
          </p:spPr>
        </p:pic>
        <p:pic>
          <p:nvPicPr>
            <p:cNvPr id="22" name="object 22"/>
            <p:cNvPicPr/>
            <p:nvPr/>
          </p:nvPicPr>
          <p:blipFill>
            <a:blip r:embed="rId7" cstate="print"/>
            <a:stretch>
              <a:fillRect/>
            </a:stretch>
          </p:blipFill>
          <p:spPr>
            <a:xfrm>
              <a:off x="4905818" y="553003"/>
              <a:ext cx="122516" cy="129971"/>
            </a:xfrm>
            <a:prstGeom prst="rect">
              <a:avLst/>
            </a:prstGeom>
          </p:spPr>
        </p:pic>
        <p:pic>
          <p:nvPicPr>
            <p:cNvPr id="23" name="object 23"/>
            <p:cNvPicPr/>
            <p:nvPr/>
          </p:nvPicPr>
          <p:blipFill>
            <a:blip r:embed="rId8" cstate="print"/>
            <a:stretch>
              <a:fillRect/>
            </a:stretch>
          </p:blipFill>
          <p:spPr>
            <a:xfrm>
              <a:off x="4757187" y="552236"/>
              <a:ext cx="100177" cy="154228"/>
            </a:xfrm>
            <a:prstGeom prst="rect">
              <a:avLst/>
            </a:prstGeom>
          </p:spPr>
        </p:pic>
        <p:sp>
          <p:nvSpPr>
            <p:cNvPr id="24" name="object 24"/>
            <p:cNvSpPr/>
            <p:nvPr/>
          </p:nvSpPr>
          <p:spPr>
            <a:xfrm>
              <a:off x="4772825" y="667346"/>
              <a:ext cx="388620" cy="73660"/>
            </a:xfrm>
            <a:custGeom>
              <a:avLst/>
              <a:gdLst/>
              <a:ahLst/>
              <a:cxnLst/>
              <a:rect l="l" t="t" r="r" b="b"/>
              <a:pathLst>
                <a:path w="388620" h="73659">
                  <a:moveTo>
                    <a:pt x="0" y="0"/>
                  </a:moveTo>
                  <a:lnTo>
                    <a:pt x="388518" y="0"/>
                  </a:lnTo>
                  <a:lnTo>
                    <a:pt x="388518" y="73634"/>
                  </a:lnTo>
                  <a:lnTo>
                    <a:pt x="0" y="73634"/>
                  </a:lnTo>
                  <a:lnTo>
                    <a:pt x="0" y="0"/>
                  </a:lnTo>
                  <a:close/>
                </a:path>
              </a:pathLst>
            </a:custGeom>
            <a:ln w="31254">
              <a:solidFill>
                <a:srgbClr val="000000"/>
              </a:solidFill>
            </a:ln>
          </p:spPr>
          <p:txBody>
            <a:bodyPr wrap="square" lIns="0" tIns="0" rIns="0" bIns="0" rtlCol="0"/>
            <a:lstStyle/>
            <a:p>
              <a:endParaRPr>
                <a:latin typeface="Grammarsaurus" pitchFamily="2" charset="0"/>
              </a:endParaRPr>
            </a:p>
          </p:txBody>
        </p:sp>
        <p:pic>
          <p:nvPicPr>
            <p:cNvPr id="25" name="object 25"/>
            <p:cNvPicPr/>
            <p:nvPr/>
          </p:nvPicPr>
          <p:blipFill>
            <a:blip r:embed="rId9" cstate="print"/>
            <a:stretch>
              <a:fillRect/>
            </a:stretch>
          </p:blipFill>
          <p:spPr>
            <a:xfrm>
              <a:off x="4710632" y="725347"/>
              <a:ext cx="182689" cy="121424"/>
            </a:xfrm>
            <a:prstGeom prst="rect">
              <a:avLst/>
            </a:prstGeom>
          </p:spPr>
        </p:pic>
        <p:pic>
          <p:nvPicPr>
            <p:cNvPr id="26" name="object 26"/>
            <p:cNvPicPr/>
            <p:nvPr/>
          </p:nvPicPr>
          <p:blipFill>
            <a:blip r:embed="rId10" cstate="print"/>
            <a:stretch>
              <a:fillRect/>
            </a:stretch>
          </p:blipFill>
          <p:spPr>
            <a:xfrm>
              <a:off x="5040838" y="725347"/>
              <a:ext cx="182689" cy="121424"/>
            </a:xfrm>
            <a:prstGeom prst="rect">
              <a:avLst/>
            </a:prstGeom>
          </p:spPr>
        </p:pic>
        <p:pic>
          <p:nvPicPr>
            <p:cNvPr id="27" name="object 27"/>
            <p:cNvPicPr/>
            <p:nvPr/>
          </p:nvPicPr>
          <p:blipFill>
            <a:blip r:embed="rId11" cstate="print"/>
            <a:stretch>
              <a:fillRect/>
            </a:stretch>
          </p:blipFill>
          <p:spPr>
            <a:xfrm>
              <a:off x="4686611" y="1030309"/>
              <a:ext cx="178281" cy="138944"/>
            </a:xfrm>
            <a:prstGeom prst="rect">
              <a:avLst/>
            </a:prstGeom>
          </p:spPr>
        </p:pic>
        <p:sp>
          <p:nvSpPr>
            <p:cNvPr id="28" name="object 28"/>
            <p:cNvSpPr/>
            <p:nvPr/>
          </p:nvSpPr>
          <p:spPr>
            <a:xfrm>
              <a:off x="4999152" y="1128166"/>
              <a:ext cx="203835" cy="114935"/>
            </a:xfrm>
            <a:custGeom>
              <a:avLst/>
              <a:gdLst/>
              <a:ahLst/>
              <a:cxnLst/>
              <a:rect l="l" t="t" r="r" b="b"/>
              <a:pathLst>
                <a:path w="203835" h="114934">
                  <a:moveTo>
                    <a:pt x="35750" y="81407"/>
                  </a:moveTo>
                  <a:lnTo>
                    <a:pt x="33502" y="81407"/>
                  </a:lnTo>
                  <a:lnTo>
                    <a:pt x="33502" y="79159"/>
                  </a:lnTo>
                  <a:lnTo>
                    <a:pt x="2247" y="79159"/>
                  </a:lnTo>
                  <a:lnTo>
                    <a:pt x="2247" y="81407"/>
                  </a:lnTo>
                  <a:lnTo>
                    <a:pt x="0" y="81407"/>
                  </a:lnTo>
                  <a:lnTo>
                    <a:pt x="0" y="112661"/>
                  </a:lnTo>
                  <a:lnTo>
                    <a:pt x="2247" y="112661"/>
                  </a:lnTo>
                  <a:lnTo>
                    <a:pt x="2247" y="114909"/>
                  </a:lnTo>
                  <a:lnTo>
                    <a:pt x="33502" y="114909"/>
                  </a:lnTo>
                  <a:lnTo>
                    <a:pt x="33502" y="112661"/>
                  </a:lnTo>
                  <a:lnTo>
                    <a:pt x="35750" y="112661"/>
                  </a:lnTo>
                  <a:lnTo>
                    <a:pt x="35750" y="81407"/>
                  </a:lnTo>
                  <a:close/>
                </a:path>
                <a:path w="203835" h="114934">
                  <a:moveTo>
                    <a:pt x="119646" y="81407"/>
                  </a:moveTo>
                  <a:lnTo>
                    <a:pt x="117398" y="81407"/>
                  </a:lnTo>
                  <a:lnTo>
                    <a:pt x="117398" y="79159"/>
                  </a:lnTo>
                  <a:lnTo>
                    <a:pt x="86144" y="79159"/>
                  </a:lnTo>
                  <a:lnTo>
                    <a:pt x="86144" y="81407"/>
                  </a:lnTo>
                  <a:lnTo>
                    <a:pt x="83896" y="81407"/>
                  </a:lnTo>
                  <a:lnTo>
                    <a:pt x="83896" y="112661"/>
                  </a:lnTo>
                  <a:lnTo>
                    <a:pt x="86144" y="112661"/>
                  </a:lnTo>
                  <a:lnTo>
                    <a:pt x="86144" y="114909"/>
                  </a:lnTo>
                  <a:lnTo>
                    <a:pt x="117398" y="114909"/>
                  </a:lnTo>
                  <a:lnTo>
                    <a:pt x="117398" y="112661"/>
                  </a:lnTo>
                  <a:lnTo>
                    <a:pt x="119646" y="112661"/>
                  </a:lnTo>
                  <a:lnTo>
                    <a:pt x="119646" y="81407"/>
                  </a:lnTo>
                  <a:close/>
                </a:path>
                <a:path w="203835" h="114934">
                  <a:moveTo>
                    <a:pt x="203555" y="81407"/>
                  </a:moveTo>
                  <a:lnTo>
                    <a:pt x="201307" y="81407"/>
                  </a:lnTo>
                  <a:lnTo>
                    <a:pt x="201307" y="79159"/>
                  </a:lnTo>
                  <a:lnTo>
                    <a:pt x="170053" y="79159"/>
                  </a:lnTo>
                  <a:lnTo>
                    <a:pt x="170053" y="81407"/>
                  </a:lnTo>
                  <a:lnTo>
                    <a:pt x="167805" y="81407"/>
                  </a:lnTo>
                  <a:lnTo>
                    <a:pt x="167805" y="112661"/>
                  </a:lnTo>
                  <a:lnTo>
                    <a:pt x="170053" y="112661"/>
                  </a:lnTo>
                  <a:lnTo>
                    <a:pt x="170053" y="114909"/>
                  </a:lnTo>
                  <a:lnTo>
                    <a:pt x="201307" y="114909"/>
                  </a:lnTo>
                  <a:lnTo>
                    <a:pt x="201307" y="112661"/>
                  </a:lnTo>
                  <a:lnTo>
                    <a:pt x="203555" y="112661"/>
                  </a:lnTo>
                  <a:lnTo>
                    <a:pt x="203555" y="81407"/>
                  </a:lnTo>
                  <a:close/>
                </a:path>
                <a:path w="203835" h="114934">
                  <a:moveTo>
                    <a:pt x="203555" y="2247"/>
                  </a:moveTo>
                  <a:lnTo>
                    <a:pt x="201307" y="2247"/>
                  </a:lnTo>
                  <a:lnTo>
                    <a:pt x="201307" y="0"/>
                  </a:lnTo>
                  <a:lnTo>
                    <a:pt x="170053" y="0"/>
                  </a:lnTo>
                  <a:lnTo>
                    <a:pt x="170053" y="2247"/>
                  </a:lnTo>
                  <a:lnTo>
                    <a:pt x="167805" y="2247"/>
                  </a:lnTo>
                  <a:lnTo>
                    <a:pt x="167805" y="33502"/>
                  </a:lnTo>
                  <a:lnTo>
                    <a:pt x="170053" y="33502"/>
                  </a:lnTo>
                  <a:lnTo>
                    <a:pt x="170053" y="35750"/>
                  </a:lnTo>
                  <a:lnTo>
                    <a:pt x="201307" y="35750"/>
                  </a:lnTo>
                  <a:lnTo>
                    <a:pt x="201307" y="33502"/>
                  </a:lnTo>
                  <a:lnTo>
                    <a:pt x="203555" y="33502"/>
                  </a:lnTo>
                  <a:lnTo>
                    <a:pt x="203555" y="2247"/>
                  </a:lnTo>
                  <a:close/>
                </a:path>
              </a:pathLst>
            </a:custGeom>
            <a:solidFill>
              <a:srgbClr val="000000"/>
            </a:solidFill>
          </p:spPr>
          <p:txBody>
            <a:bodyPr wrap="square" lIns="0" tIns="0" rIns="0" bIns="0" rtlCol="0"/>
            <a:lstStyle/>
            <a:p>
              <a:endParaRPr>
                <a:latin typeface="Grammarsaurus" pitchFamily="2" charset="0"/>
              </a:endParaRPr>
            </a:p>
          </p:txBody>
        </p:sp>
        <p:sp>
          <p:nvSpPr>
            <p:cNvPr id="29" name="object 29"/>
            <p:cNvSpPr/>
            <p:nvPr/>
          </p:nvSpPr>
          <p:spPr>
            <a:xfrm>
              <a:off x="3042217" y="4133028"/>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2" cstate="print"/>
            <a:stretch>
              <a:fillRect/>
            </a:stretch>
          </p:blipFill>
          <p:spPr>
            <a:xfrm>
              <a:off x="3127393" y="4218189"/>
              <a:ext cx="175577" cy="175577"/>
            </a:xfrm>
            <a:prstGeom prst="rect">
              <a:avLst/>
            </a:prstGeom>
          </p:spPr>
        </p:pic>
        <p:sp>
          <p:nvSpPr>
            <p:cNvPr id="31" name="object 31"/>
            <p:cNvSpPr/>
            <p:nvPr/>
          </p:nvSpPr>
          <p:spPr>
            <a:xfrm>
              <a:off x="4553290" y="4133028"/>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2" cstate="print"/>
            <a:stretch>
              <a:fillRect/>
            </a:stretch>
          </p:blipFill>
          <p:spPr>
            <a:xfrm>
              <a:off x="4638466" y="4218189"/>
              <a:ext cx="175577" cy="175577"/>
            </a:xfrm>
            <a:prstGeom prst="rect">
              <a:avLst/>
            </a:prstGeom>
          </p:spPr>
        </p:pic>
        <p:sp>
          <p:nvSpPr>
            <p:cNvPr id="33" name="object 33"/>
            <p:cNvSpPr/>
            <p:nvPr/>
          </p:nvSpPr>
          <p:spPr>
            <a:xfrm>
              <a:off x="5719762" y="4133028"/>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2" cstate="print"/>
            <a:stretch>
              <a:fillRect/>
            </a:stretch>
          </p:blipFill>
          <p:spPr>
            <a:xfrm>
              <a:off x="5804938" y="4218189"/>
              <a:ext cx="175577" cy="175577"/>
            </a:xfrm>
            <a:prstGeom prst="rect">
              <a:avLst/>
            </a:prstGeom>
          </p:spPr>
        </p:pic>
        <p:pic>
          <p:nvPicPr>
            <p:cNvPr id="35" name="object 35"/>
            <p:cNvPicPr/>
            <p:nvPr/>
          </p:nvPicPr>
          <p:blipFill>
            <a:blip r:embed="rId13" cstate="print"/>
            <a:stretch>
              <a:fillRect/>
            </a:stretch>
          </p:blipFill>
          <p:spPr>
            <a:xfrm>
              <a:off x="6292396" y="3126978"/>
              <a:ext cx="740025" cy="836403"/>
            </a:xfrm>
            <a:prstGeom prst="rect">
              <a:avLst/>
            </a:prstGeom>
          </p:spPr>
        </p:pic>
        <p:sp>
          <p:nvSpPr>
            <p:cNvPr id="36" name="object 36"/>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14" cstate="print"/>
            <a:stretch>
              <a:fillRect/>
            </a:stretch>
          </p:blipFill>
          <p:spPr>
            <a:xfrm>
              <a:off x="11773128" y="347120"/>
              <a:ext cx="168325" cy="147380"/>
            </a:xfrm>
            <a:prstGeom prst="rect">
              <a:avLst/>
            </a:prstGeom>
          </p:spPr>
        </p:pic>
        <p:pic>
          <p:nvPicPr>
            <p:cNvPr id="38" name="object 38"/>
            <p:cNvPicPr/>
            <p:nvPr/>
          </p:nvPicPr>
          <p:blipFill>
            <a:blip r:embed="rId15" cstate="print"/>
            <a:stretch>
              <a:fillRect/>
            </a:stretch>
          </p:blipFill>
          <p:spPr>
            <a:xfrm>
              <a:off x="11773128" y="705582"/>
              <a:ext cx="168325" cy="147380"/>
            </a:xfrm>
            <a:prstGeom prst="rect">
              <a:avLst/>
            </a:prstGeom>
          </p:spPr>
        </p:pic>
        <p:sp>
          <p:nvSpPr>
            <p:cNvPr id="39" name="object 39"/>
            <p:cNvSpPr/>
            <p:nvPr/>
          </p:nvSpPr>
          <p:spPr>
            <a:xfrm>
              <a:off x="11772946"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p:nvPr/>
          </p:nvSpPr>
          <p:spPr>
            <a:xfrm>
              <a:off x="1357220" y="4911824"/>
              <a:ext cx="9478010" cy="1159510"/>
            </a:xfrm>
            <a:custGeom>
              <a:avLst/>
              <a:gdLst/>
              <a:ahLst/>
              <a:cxnLst/>
              <a:rect l="l" t="t" r="r" b="b"/>
              <a:pathLst>
                <a:path w="9478010" h="1159510">
                  <a:moveTo>
                    <a:pt x="9400444" y="1111250"/>
                  </a:moveTo>
                  <a:lnTo>
                    <a:pt x="6296324" y="1111250"/>
                  </a:lnTo>
                  <a:lnTo>
                    <a:pt x="6347097" y="1112520"/>
                  </a:lnTo>
                  <a:lnTo>
                    <a:pt x="6397839" y="1112520"/>
                  </a:lnTo>
                  <a:lnTo>
                    <a:pt x="6751875" y="1121410"/>
                  </a:lnTo>
                  <a:lnTo>
                    <a:pt x="6802251" y="1123950"/>
                  </a:lnTo>
                  <a:lnTo>
                    <a:pt x="6852567" y="1125220"/>
                  </a:lnTo>
                  <a:lnTo>
                    <a:pt x="6902821" y="1127760"/>
                  </a:lnTo>
                  <a:lnTo>
                    <a:pt x="6953010" y="1129030"/>
                  </a:lnTo>
                  <a:lnTo>
                    <a:pt x="7103154" y="1136650"/>
                  </a:lnTo>
                  <a:lnTo>
                    <a:pt x="8469200" y="1136650"/>
                  </a:lnTo>
                  <a:lnTo>
                    <a:pt x="8568037" y="1139190"/>
                  </a:lnTo>
                  <a:lnTo>
                    <a:pt x="8617468" y="1141730"/>
                  </a:lnTo>
                  <a:lnTo>
                    <a:pt x="8666917" y="1143000"/>
                  </a:lnTo>
                  <a:lnTo>
                    <a:pt x="8716396" y="1145540"/>
                  </a:lnTo>
                  <a:lnTo>
                    <a:pt x="8765911" y="1146810"/>
                  </a:lnTo>
                  <a:lnTo>
                    <a:pt x="8865091" y="1151890"/>
                  </a:lnTo>
                  <a:lnTo>
                    <a:pt x="8914772" y="1153160"/>
                  </a:lnTo>
                  <a:lnTo>
                    <a:pt x="8964527" y="1155700"/>
                  </a:lnTo>
                  <a:lnTo>
                    <a:pt x="9114318" y="1159510"/>
                  </a:lnTo>
                  <a:lnTo>
                    <a:pt x="9214707" y="1159510"/>
                  </a:lnTo>
                  <a:lnTo>
                    <a:pt x="9262905" y="1158240"/>
                  </a:lnTo>
                  <a:lnTo>
                    <a:pt x="9307900" y="1153160"/>
                  </a:lnTo>
                  <a:lnTo>
                    <a:pt x="9348627" y="1145540"/>
                  </a:lnTo>
                  <a:lnTo>
                    <a:pt x="9395964" y="1125435"/>
                  </a:lnTo>
                  <a:lnTo>
                    <a:pt x="9396558" y="1121410"/>
                  </a:lnTo>
                  <a:lnTo>
                    <a:pt x="9400444" y="1111250"/>
                  </a:lnTo>
                  <a:close/>
                </a:path>
                <a:path w="9478010" h="1159510">
                  <a:moveTo>
                    <a:pt x="9444402" y="1090930"/>
                  </a:moveTo>
                  <a:lnTo>
                    <a:pt x="9434090" y="1096010"/>
                  </a:lnTo>
                  <a:lnTo>
                    <a:pt x="9414522" y="1109980"/>
                  </a:lnTo>
                  <a:lnTo>
                    <a:pt x="9395964" y="1125435"/>
                  </a:lnTo>
                  <a:lnTo>
                    <a:pt x="9394308" y="1136650"/>
                  </a:lnTo>
                  <a:lnTo>
                    <a:pt x="9397852" y="1141730"/>
                  </a:lnTo>
                  <a:lnTo>
                    <a:pt x="9436515" y="1111250"/>
                  </a:lnTo>
                  <a:lnTo>
                    <a:pt x="9447128" y="1093470"/>
                  </a:lnTo>
                  <a:lnTo>
                    <a:pt x="9444402" y="1090930"/>
                  </a:lnTo>
                  <a:close/>
                </a:path>
                <a:path w="9478010" h="1159510">
                  <a:moveTo>
                    <a:pt x="1055217" y="0"/>
                  </a:moveTo>
                  <a:lnTo>
                    <a:pt x="848358" y="0"/>
                  </a:lnTo>
                  <a:lnTo>
                    <a:pt x="797370" y="1270"/>
                  </a:lnTo>
                  <a:lnTo>
                    <a:pt x="746719" y="1270"/>
                  </a:lnTo>
                  <a:lnTo>
                    <a:pt x="696427" y="3810"/>
                  </a:lnTo>
                  <a:lnTo>
                    <a:pt x="646519" y="5080"/>
                  </a:lnTo>
                  <a:lnTo>
                    <a:pt x="597016" y="7620"/>
                  </a:lnTo>
                  <a:lnTo>
                    <a:pt x="451172" y="19050"/>
                  </a:lnTo>
                  <a:lnTo>
                    <a:pt x="403522" y="24130"/>
                  </a:lnTo>
                  <a:lnTo>
                    <a:pt x="309806" y="36830"/>
                  </a:lnTo>
                  <a:lnTo>
                    <a:pt x="218357" y="52070"/>
                  </a:lnTo>
                  <a:lnTo>
                    <a:pt x="154170" y="66040"/>
                  </a:lnTo>
                  <a:lnTo>
                    <a:pt x="102592" y="81280"/>
                  </a:lnTo>
                  <a:lnTo>
                    <a:pt x="62657" y="99060"/>
                  </a:lnTo>
                  <a:lnTo>
                    <a:pt x="13862" y="140970"/>
                  </a:lnTo>
                  <a:lnTo>
                    <a:pt x="0" y="185420"/>
                  </a:lnTo>
                  <a:lnTo>
                    <a:pt x="1086" y="201930"/>
                  </a:lnTo>
                  <a:lnTo>
                    <a:pt x="7545" y="226060"/>
                  </a:lnTo>
                  <a:lnTo>
                    <a:pt x="14150" y="262890"/>
                  </a:lnTo>
                  <a:lnTo>
                    <a:pt x="20886" y="308610"/>
                  </a:lnTo>
                  <a:lnTo>
                    <a:pt x="27739" y="363220"/>
                  </a:lnTo>
                  <a:lnTo>
                    <a:pt x="34695" y="424180"/>
                  </a:lnTo>
                  <a:lnTo>
                    <a:pt x="41740" y="488950"/>
                  </a:lnTo>
                  <a:lnTo>
                    <a:pt x="48858" y="556260"/>
                  </a:lnTo>
                  <a:lnTo>
                    <a:pt x="56037" y="622300"/>
                  </a:lnTo>
                  <a:lnTo>
                    <a:pt x="63262" y="687070"/>
                  </a:lnTo>
                  <a:lnTo>
                    <a:pt x="70518" y="748030"/>
                  </a:lnTo>
                  <a:lnTo>
                    <a:pt x="77792" y="802640"/>
                  </a:lnTo>
                  <a:lnTo>
                    <a:pt x="85069" y="848360"/>
                  </a:lnTo>
                  <a:lnTo>
                    <a:pt x="99574" y="909320"/>
                  </a:lnTo>
                  <a:lnTo>
                    <a:pt x="116964" y="937260"/>
                  </a:lnTo>
                  <a:lnTo>
                    <a:pt x="124685" y="948690"/>
                  </a:lnTo>
                  <a:lnTo>
                    <a:pt x="130448" y="965200"/>
                  </a:lnTo>
                  <a:lnTo>
                    <a:pt x="136515" y="985520"/>
                  </a:lnTo>
                  <a:lnTo>
                    <a:pt x="145318" y="1005840"/>
                  </a:lnTo>
                  <a:lnTo>
                    <a:pt x="171777" y="1038860"/>
                  </a:lnTo>
                  <a:lnTo>
                    <a:pt x="211121" y="1068070"/>
                  </a:lnTo>
                  <a:lnTo>
                    <a:pt x="264645" y="1090930"/>
                  </a:lnTo>
                  <a:lnTo>
                    <a:pt x="333644" y="1108710"/>
                  </a:lnTo>
                  <a:lnTo>
                    <a:pt x="374351" y="1115060"/>
                  </a:lnTo>
                  <a:lnTo>
                    <a:pt x="419413" y="1121410"/>
                  </a:lnTo>
                  <a:lnTo>
                    <a:pt x="468992" y="1126490"/>
                  </a:lnTo>
                  <a:lnTo>
                    <a:pt x="582346" y="1134110"/>
                  </a:lnTo>
                  <a:lnTo>
                    <a:pt x="646445" y="1136650"/>
                  </a:lnTo>
                  <a:lnTo>
                    <a:pt x="790298" y="1139190"/>
                  </a:lnTo>
                  <a:lnTo>
                    <a:pt x="870376" y="1139190"/>
                  </a:lnTo>
                  <a:lnTo>
                    <a:pt x="1047642" y="1136650"/>
                  </a:lnTo>
                  <a:lnTo>
                    <a:pt x="1721034" y="1136650"/>
                  </a:lnTo>
                  <a:lnTo>
                    <a:pt x="2122914" y="1126490"/>
                  </a:lnTo>
                  <a:lnTo>
                    <a:pt x="2172988" y="1126490"/>
                  </a:lnTo>
                  <a:lnTo>
                    <a:pt x="2273061" y="1123950"/>
                  </a:lnTo>
                  <a:lnTo>
                    <a:pt x="2373053" y="1123950"/>
                  </a:lnTo>
                  <a:lnTo>
                    <a:pt x="2423026" y="1122680"/>
                  </a:lnTo>
                  <a:lnTo>
                    <a:pt x="5456635" y="1122680"/>
                  </a:lnTo>
                  <a:lnTo>
                    <a:pt x="5482062" y="1121410"/>
                  </a:lnTo>
                  <a:lnTo>
                    <a:pt x="5838422" y="1112520"/>
                  </a:lnTo>
                  <a:lnTo>
                    <a:pt x="5889347" y="1112520"/>
                  </a:lnTo>
                  <a:lnTo>
                    <a:pt x="5940268" y="1111250"/>
                  </a:lnTo>
                  <a:lnTo>
                    <a:pt x="9400444" y="1111250"/>
                  </a:lnTo>
                  <a:lnTo>
                    <a:pt x="9406274" y="1096010"/>
                  </a:lnTo>
                  <a:lnTo>
                    <a:pt x="9410181" y="1079500"/>
                  </a:lnTo>
                  <a:lnTo>
                    <a:pt x="9414345" y="1062990"/>
                  </a:lnTo>
                  <a:lnTo>
                    <a:pt x="9418718" y="1045210"/>
                  </a:lnTo>
                  <a:lnTo>
                    <a:pt x="9423254" y="1028700"/>
                  </a:lnTo>
                  <a:lnTo>
                    <a:pt x="9433919" y="991870"/>
                  </a:lnTo>
                  <a:lnTo>
                    <a:pt x="9444549" y="953770"/>
                  </a:lnTo>
                  <a:lnTo>
                    <a:pt x="9463462" y="881380"/>
                  </a:lnTo>
                  <a:lnTo>
                    <a:pt x="9471663" y="822960"/>
                  </a:lnTo>
                  <a:lnTo>
                    <a:pt x="9474586" y="781050"/>
                  </a:lnTo>
                  <a:lnTo>
                    <a:pt x="9476573" y="734060"/>
                  </a:lnTo>
                  <a:lnTo>
                    <a:pt x="9477417" y="687070"/>
                  </a:lnTo>
                  <a:lnTo>
                    <a:pt x="9477508" y="681990"/>
                  </a:lnTo>
                  <a:lnTo>
                    <a:pt x="9477278" y="626110"/>
                  </a:lnTo>
                  <a:lnTo>
                    <a:pt x="9475769" y="567690"/>
                  </a:lnTo>
                  <a:lnTo>
                    <a:pt x="9472867" y="506730"/>
                  </a:lnTo>
                  <a:lnTo>
                    <a:pt x="9468458" y="445770"/>
                  </a:lnTo>
                  <a:lnTo>
                    <a:pt x="9462428" y="384810"/>
                  </a:lnTo>
                  <a:lnTo>
                    <a:pt x="9454662" y="326390"/>
                  </a:lnTo>
                  <a:lnTo>
                    <a:pt x="9445047" y="270510"/>
                  </a:lnTo>
                  <a:lnTo>
                    <a:pt x="9433468" y="219710"/>
                  </a:lnTo>
                  <a:lnTo>
                    <a:pt x="9419813" y="172720"/>
                  </a:lnTo>
                  <a:lnTo>
                    <a:pt x="9403965" y="132080"/>
                  </a:lnTo>
                  <a:lnTo>
                    <a:pt x="9365240" y="73660"/>
                  </a:lnTo>
                  <a:lnTo>
                    <a:pt x="9305296" y="40640"/>
                  </a:lnTo>
                  <a:lnTo>
                    <a:pt x="9266786" y="29210"/>
                  </a:lnTo>
                  <a:lnTo>
                    <a:pt x="9223488" y="20320"/>
                  </a:lnTo>
                  <a:lnTo>
                    <a:pt x="9185559" y="15240"/>
                  </a:lnTo>
                  <a:lnTo>
                    <a:pt x="1744411" y="15240"/>
                  </a:lnTo>
                  <a:lnTo>
                    <a:pt x="1691214" y="13970"/>
                  </a:lnTo>
                  <a:lnTo>
                    <a:pt x="1637963" y="13970"/>
                  </a:lnTo>
                  <a:lnTo>
                    <a:pt x="1318612" y="6350"/>
                  </a:lnTo>
                  <a:lnTo>
                    <a:pt x="1265627" y="3810"/>
                  </a:lnTo>
                  <a:lnTo>
                    <a:pt x="1212772" y="2540"/>
                  </a:lnTo>
                  <a:lnTo>
                    <a:pt x="1160071" y="2540"/>
                  </a:lnTo>
                  <a:lnTo>
                    <a:pt x="1055217" y="0"/>
                  </a:lnTo>
                  <a:close/>
                </a:path>
                <a:path w="9478010" h="1159510">
                  <a:moveTo>
                    <a:pt x="5456635" y="1122680"/>
                  </a:moveTo>
                  <a:lnTo>
                    <a:pt x="2922628" y="1122680"/>
                  </a:lnTo>
                  <a:lnTo>
                    <a:pt x="2972640" y="1123950"/>
                  </a:lnTo>
                  <a:lnTo>
                    <a:pt x="3022673" y="1123950"/>
                  </a:lnTo>
                  <a:lnTo>
                    <a:pt x="3072730" y="1125220"/>
                  </a:lnTo>
                  <a:lnTo>
                    <a:pt x="3122814" y="1125220"/>
                  </a:lnTo>
                  <a:lnTo>
                    <a:pt x="3323479" y="1130300"/>
                  </a:lnTo>
                  <a:lnTo>
                    <a:pt x="3373742" y="1130300"/>
                  </a:lnTo>
                  <a:lnTo>
                    <a:pt x="3424050" y="1131570"/>
                  </a:lnTo>
                  <a:lnTo>
                    <a:pt x="3474406" y="1134110"/>
                  </a:lnTo>
                  <a:lnTo>
                    <a:pt x="3575272" y="1136650"/>
                  </a:lnTo>
                  <a:lnTo>
                    <a:pt x="5126653" y="1136650"/>
                  </a:lnTo>
                  <a:lnTo>
                    <a:pt x="5278789" y="1129030"/>
                  </a:lnTo>
                  <a:lnTo>
                    <a:pt x="5329567" y="1127760"/>
                  </a:lnTo>
                  <a:lnTo>
                    <a:pt x="5380375" y="1125220"/>
                  </a:lnTo>
                  <a:lnTo>
                    <a:pt x="5431207" y="1123950"/>
                  </a:lnTo>
                  <a:lnTo>
                    <a:pt x="5456635" y="1122680"/>
                  </a:lnTo>
                  <a:close/>
                </a:path>
                <a:path w="9478010" h="1159510">
                  <a:moveTo>
                    <a:pt x="6465679" y="3810"/>
                  </a:moveTo>
                  <a:lnTo>
                    <a:pt x="5495528" y="3810"/>
                  </a:lnTo>
                  <a:lnTo>
                    <a:pt x="5343660" y="7620"/>
                  </a:lnTo>
                  <a:lnTo>
                    <a:pt x="5293165" y="7620"/>
                  </a:lnTo>
                  <a:lnTo>
                    <a:pt x="5091909" y="12700"/>
                  </a:lnTo>
                  <a:lnTo>
                    <a:pt x="5041792" y="15240"/>
                  </a:lnTo>
                  <a:lnTo>
                    <a:pt x="7130116" y="15240"/>
                  </a:lnTo>
                  <a:lnTo>
                    <a:pt x="6977194" y="11430"/>
                  </a:lnTo>
                  <a:lnTo>
                    <a:pt x="6926147" y="11430"/>
                  </a:lnTo>
                  <a:lnTo>
                    <a:pt x="6823960" y="8890"/>
                  </a:lnTo>
                  <a:lnTo>
                    <a:pt x="6772828" y="8890"/>
                  </a:lnTo>
                  <a:lnTo>
                    <a:pt x="6670499" y="6350"/>
                  </a:lnTo>
                  <a:lnTo>
                    <a:pt x="6619310" y="6350"/>
                  </a:lnTo>
                  <a:lnTo>
                    <a:pt x="6568108" y="5080"/>
                  </a:lnTo>
                  <a:lnTo>
                    <a:pt x="6516897" y="5080"/>
                  </a:lnTo>
                  <a:lnTo>
                    <a:pt x="6465679" y="3810"/>
                  </a:lnTo>
                  <a:close/>
                </a:path>
                <a:path w="9478010" h="1159510">
                  <a:moveTo>
                    <a:pt x="9071622" y="8890"/>
                  </a:moveTo>
                  <a:lnTo>
                    <a:pt x="8958836" y="8890"/>
                  </a:lnTo>
                  <a:lnTo>
                    <a:pt x="8901010" y="10160"/>
                  </a:lnTo>
                  <a:lnTo>
                    <a:pt x="8843131" y="12700"/>
                  </a:lnTo>
                  <a:lnTo>
                    <a:pt x="8729919" y="15240"/>
                  </a:lnTo>
                  <a:lnTo>
                    <a:pt x="9185559" y="15240"/>
                  </a:lnTo>
                  <a:lnTo>
                    <a:pt x="9176077" y="13970"/>
                  </a:lnTo>
                  <a:lnTo>
                    <a:pt x="9071622" y="8890"/>
                  </a:lnTo>
                  <a:close/>
                </a:path>
                <a:path w="9478010" h="1159510">
                  <a:moveTo>
                    <a:pt x="6363238" y="2540"/>
                  </a:moveTo>
                  <a:lnTo>
                    <a:pt x="5597061" y="2540"/>
                  </a:lnTo>
                  <a:lnTo>
                    <a:pt x="5546268" y="3810"/>
                  </a:lnTo>
                  <a:lnTo>
                    <a:pt x="6414458" y="3810"/>
                  </a:lnTo>
                  <a:lnTo>
                    <a:pt x="6363238" y="2540"/>
                  </a:lnTo>
                  <a:close/>
                </a:path>
                <a:path w="9478010" h="1159510">
                  <a:moveTo>
                    <a:pt x="6209606" y="1270"/>
                  </a:moveTo>
                  <a:lnTo>
                    <a:pt x="5749731" y="1270"/>
                  </a:lnTo>
                  <a:lnTo>
                    <a:pt x="5698796" y="2540"/>
                  </a:lnTo>
                  <a:lnTo>
                    <a:pt x="6260808" y="2540"/>
                  </a:lnTo>
                  <a:lnTo>
                    <a:pt x="6209606" y="1270"/>
                  </a:lnTo>
                  <a:close/>
                </a:path>
              </a:pathLst>
            </a:custGeom>
            <a:solidFill>
              <a:srgbClr val="134E29"/>
            </a:solidFill>
          </p:spPr>
          <p:txBody>
            <a:bodyPr wrap="square" lIns="0" tIns="0" rIns="0" bIns="0" rtlCol="0"/>
            <a:lstStyle/>
            <a:p>
              <a:endParaRPr>
                <a:latin typeface="Grammarsaurus" pitchFamily="2" charset="0"/>
              </a:endParaRPr>
            </a:p>
          </p:txBody>
        </p:sp>
        <p:sp>
          <p:nvSpPr>
            <p:cNvPr id="41" name="object 41"/>
            <p:cNvSpPr/>
            <p:nvPr/>
          </p:nvSpPr>
          <p:spPr>
            <a:xfrm>
              <a:off x="5393296" y="5904572"/>
              <a:ext cx="1431290" cy="375285"/>
            </a:xfrm>
            <a:custGeom>
              <a:avLst/>
              <a:gdLst/>
              <a:ahLst/>
              <a:cxnLst/>
              <a:rect l="l" t="t" r="r" b="b"/>
              <a:pathLst>
                <a:path w="1431290" h="375285">
                  <a:moveTo>
                    <a:pt x="262826" y="4305"/>
                  </a:moveTo>
                  <a:lnTo>
                    <a:pt x="233006" y="9931"/>
                  </a:lnTo>
                  <a:lnTo>
                    <a:pt x="234772" y="21107"/>
                  </a:lnTo>
                  <a:lnTo>
                    <a:pt x="233375" y="32766"/>
                  </a:lnTo>
                  <a:lnTo>
                    <a:pt x="201383" y="76631"/>
                  </a:lnTo>
                  <a:lnTo>
                    <a:pt x="147154" y="110642"/>
                  </a:lnTo>
                  <a:lnTo>
                    <a:pt x="122745" y="130479"/>
                  </a:lnTo>
                  <a:lnTo>
                    <a:pt x="94335" y="168656"/>
                  </a:lnTo>
                  <a:lnTo>
                    <a:pt x="76568" y="225209"/>
                  </a:lnTo>
                  <a:lnTo>
                    <a:pt x="75425" y="268478"/>
                  </a:lnTo>
                  <a:lnTo>
                    <a:pt x="72771" y="311023"/>
                  </a:lnTo>
                  <a:lnTo>
                    <a:pt x="56997" y="351497"/>
                  </a:lnTo>
                  <a:lnTo>
                    <a:pt x="46558" y="362318"/>
                  </a:lnTo>
                  <a:lnTo>
                    <a:pt x="32715" y="370509"/>
                  </a:lnTo>
                  <a:lnTo>
                    <a:pt x="16764" y="374345"/>
                  </a:lnTo>
                  <a:lnTo>
                    <a:pt x="0" y="372059"/>
                  </a:lnTo>
                  <a:lnTo>
                    <a:pt x="16827" y="375158"/>
                  </a:lnTo>
                  <a:lnTo>
                    <a:pt x="60185" y="353263"/>
                  </a:lnTo>
                  <a:lnTo>
                    <a:pt x="79273" y="312674"/>
                  </a:lnTo>
                  <a:lnTo>
                    <a:pt x="85420" y="255663"/>
                  </a:lnTo>
                  <a:lnTo>
                    <a:pt x="92481" y="214134"/>
                  </a:lnTo>
                  <a:lnTo>
                    <a:pt x="108064" y="175374"/>
                  </a:lnTo>
                  <a:lnTo>
                    <a:pt x="137033" y="141058"/>
                  </a:lnTo>
                  <a:lnTo>
                    <a:pt x="170484" y="119113"/>
                  </a:lnTo>
                  <a:lnTo>
                    <a:pt x="206756" y="98005"/>
                  </a:lnTo>
                  <a:lnTo>
                    <a:pt x="238887" y="74206"/>
                  </a:lnTo>
                  <a:lnTo>
                    <a:pt x="259892" y="44145"/>
                  </a:lnTo>
                  <a:lnTo>
                    <a:pt x="262826" y="4305"/>
                  </a:lnTo>
                  <a:close/>
                </a:path>
                <a:path w="1431290" h="375285">
                  <a:moveTo>
                    <a:pt x="356908" y="0"/>
                  </a:moveTo>
                  <a:lnTo>
                    <a:pt x="326351" y="1028"/>
                  </a:lnTo>
                  <a:lnTo>
                    <a:pt x="323215" y="37820"/>
                  </a:lnTo>
                  <a:lnTo>
                    <a:pt x="309968" y="74498"/>
                  </a:lnTo>
                  <a:lnTo>
                    <a:pt x="290487" y="111061"/>
                  </a:lnTo>
                  <a:lnTo>
                    <a:pt x="268655" y="147497"/>
                  </a:lnTo>
                  <a:lnTo>
                    <a:pt x="248348" y="183832"/>
                  </a:lnTo>
                  <a:lnTo>
                    <a:pt x="233451" y="220065"/>
                  </a:lnTo>
                  <a:lnTo>
                    <a:pt x="227825" y="256197"/>
                  </a:lnTo>
                  <a:lnTo>
                    <a:pt x="235369" y="292239"/>
                  </a:lnTo>
                  <a:lnTo>
                    <a:pt x="259956" y="328206"/>
                  </a:lnTo>
                  <a:lnTo>
                    <a:pt x="240182" y="293700"/>
                  </a:lnTo>
                  <a:lnTo>
                    <a:pt x="234746" y="260337"/>
                  </a:lnTo>
                  <a:lnTo>
                    <a:pt x="240741" y="227825"/>
                  </a:lnTo>
                  <a:lnTo>
                    <a:pt x="255231" y="195872"/>
                  </a:lnTo>
                  <a:lnTo>
                    <a:pt x="275297" y="164198"/>
                  </a:lnTo>
                  <a:lnTo>
                    <a:pt x="298005" y="132524"/>
                  </a:lnTo>
                  <a:lnTo>
                    <a:pt x="320459" y="100545"/>
                  </a:lnTo>
                  <a:lnTo>
                    <a:pt x="339699" y="67995"/>
                  </a:lnTo>
                  <a:lnTo>
                    <a:pt x="352831" y="34569"/>
                  </a:lnTo>
                  <a:lnTo>
                    <a:pt x="356908" y="0"/>
                  </a:lnTo>
                  <a:close/>
                </a:path>
                <a:path w="1431290" h="375285">
                  <a:moveTo>
                    <a:pt x="586524" y="87083"/>
                  </a:moveTo>
                  <a:lnTo>
                    <a:pt x="555942" y="87401"/>
                  </a:lnTo>
                  <a:lnTo>
                    <a:pt x="558076" y="108953"/>
                  </a:lnTo>
                  <a:lnTo>
                    <a:pt x="555282" y="128117"/>
                  </a:lnTo>
                  <a:lnTo>
                    <a:pt x="548030" y="146634"/>
                  </a:lnTo>
                  <a:lnTo>
                    <a:pt x="536727" y="166192"/>
                  </a:lnTo>
                  <a:lnTo>
                    <a:pt x="527837" y="187401"/>
                  </a:lnTo>
                  <a:lnTo>
                    <a:pt x="524827" y="209804"/>
                  </a:lnTo>
                  <a:lnTo>
                    <a:pt x="527977" y="232092"/>
                  </a:lnTo>
                  <a:lnTo>
                    <a:pt x="537578" y="252945"/>
                  </a:lnTo>
                  <a:lnTo>
                    <a:pt x="530923" y="219748"/>
                  </a:lnTo>
                  <a:lnTo>
                    <a:pt x="540042" y="190017"/>
                  </a:lnTo>
                  <a:lnTo>
                    <a:pt x="558076" y="161836"/>
                  </a:lnTo>
                  <a:lnTo>
                    <a:pt x="578142" y="133235"/>
                  </a:lnTo>
                  <a:lnTo>
                    <a:pt x="582244" y="121323"/>
                  </a:lnTo>
                  <a:lnTo>
                    <a:pt x="584517" y="109537"/>
                  </a:lnTo>
                  <a:lnTo>
                    <a:pt x="585698" y="98069"/>
                  </a:lnTo>
                  <a:lnTo>
                    <a:pt x="586524" y="87083"/>
                  </a:lnTo>
                  <a:close/>
                </a:path>
                <a:path w="1431290" h="375285">
                  <a:moveTo>
                    <a:pt x="1122133" y="198932"/>
                  </a:moveTo>
                  <a:lnTo>
                    <a:pt x="1119111" y="176530"/>
                  </a:lnTo>
                  <a:lnTo>
                    <a:pt x="1110221" y="155333"/>
                  </a:lnTo>
                  <a:lnTo>
                    <a:pt x="1098918" y="135763"/>
                  </a:lnTo>
                  <a:lnTo>
                    <a:pt x="1091666" y="117259"/>
                  </a:lnTo>
                  <a:lnTo>
                    <a:pt x="1088872" y="98094"/>
                  </a:lnTo>
                  <a:lnTo>
                    <a:pt x="1091006" y="76542"/>
                  </a:lnTo>
                  <a:lnTo>
                    <a:pt x="1060424" y="76225"/>
                  </a:lnTo>
                  <a:lnTo>
                    <a:pt x="1068806" y="122377"/>
                  </a:lnTo>
                  <a:lnTo>
                    <a:pt x="1088885" y="150977"/>
                  </a:lnTo>
                  <a:lnTo>
                    <a:pt x="1106906" y="179146"/>
                  </a:lnTo>
                  <a:lnTo>
                    <a:pt x="1116025" y="208864"/>
                  </a:lnTo>
                  <a:lnTo>
                    <a:pt x="1109383" y="242087"/>
                  </a:lnTo>
                  <a:lnTo>
                    <a:pt x="1118984" y="221234"/>
                  </a:lnTo>
                  <a:lnTo>
                    <a:pt x="1122133" y="198932"/>
                  </a:lnTo>
                  <a:close/>
                </a:path>
                <a:path w="1431290" h="375285">
                  <a:moveTo>
                    <a:pt x="1431036" y="255714"/>
                  </a:moveTo>
                  <a:lnTo>
                    <a:pt x="1423492" y="212877"/>
                  </a:lnTo>
                  <a:lnTo>
                    <a:pt x="1401584" y="176530"/>
                  </a:lnTo>
                  <a:lnTo>
                    <a:pt x="1377238" y="142608"/>
                  </a:lnTo>
                  <a:lnTo>
                    <a:pt x="1365732" y="107962"/>
                  </a:lnTo>
                  <a:lnTo>
                    <a:pt x="1382395" y="69430"/>
                  </a:lnTo>
                  <a:lnTo>
                    <a:pt x="1355775" y="56870"/>
                  </a:lnTo>
                  <a:lnTo>
                    <a:pt x="1349895" y="67348"/>
                  </a:lnTo>
                  <a:lnTo>
                    <a:pt x="1345069" y="78346"/>
                  </a:lnTo>
                  <a:lnTo>
                    <a:pt x="1341577" y="89827"/>
                  </a:lnTo>
                  <a:lnTo>
                    <a:pt x="1339735" y="101739"/>
                  </a:lnTo>
                  <a:lnTo>
                    <a:pt x="1345984" y="134454"/>
                  </a:lnTo>
                  <a:lnTo>
                    <a:pt x="1366189" y="163055"/>
                  </a:lnTo>
                  <a:lnTo>
                    <a:pt x="1390523" y="189852"/>
                  </a:lnTo>
                  <a:lnTo>
                    <a:pt x="1409153" y="217170"/>
                  </a:lnTo>
                  <a:lnTo>
                    <a:pt x="1419631" y="256997"/>
                  </a:lnTo>
                  <a:lnTo>
                    <a:pt x="1413662" y="297573"/>
                  </a:lnTo>
                  <a:lnTo>
                    <a:pt x="1392059" y="334137"/>
                  </a:lnTo>
                  <a:lnTo>
                    <a:pt x="1355636" y="361873"/>
                  </a:lnTo>
                  <a:lnTo>
                    <a:pt x="1395882" y="335229"/>
                  </a:lnTo>
                  <a:lnTo>
                    <a:pt x="1421422" y="298157"/>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42" name="object 42"/>
            <p:cNvPicPr/>
            <p:nvPr/>
          </p:nvPicPr>
          <p:blipFill>
            <a:blip r:embed="rId16" cstate="print"/>
            <a:stretch>
              <a:fillRect/>
            </a:stretch>
          </p:blipFill>
          <p:spPr>
            <a:xfrm>
              <a:off x="5478113" y="6099705"/>
              <a:ext cx="96229" cy="160134"/>
            </a:xfrm>
            <a:prstGeom prst="rect">
              <a:avLst/>
            </a:prstGeom>
          </p:spPr>
        </p:pic>
        <p:sp>
          <p:nvSpPr>
            <p:cNvPr id="43" name="object 43"/>
            <p:cNvSpPr/>
            <p:nvPr/>
          </p:nvSpPr>
          <p:spPr>
            <a:xfrm>
              <a:off x="5367617" y="5985243"/>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86"/>
                  </a:lnTo>
                  <a:lnTo>
                    <a:pt x="49466" y="185026"/>
                  </a:lnTo>
                  <a:lnTo>
                    <a:pt x="76492" y="182397"/>
                  </a:lnTo>
                  <a:lnTo>
                    <a:pt x="101676" y="187007"/>
                  </a:lnTo>
                  <a:lnTo>
                    <a:pt x="108864" y="162204"/>
                  </a:lnTo>
                  <a:close/>
                </a:path>
                <a:path w="1395095" h="440054">
                  <a:moveTo>
                    <a:pt x="573290" y="422694"/>
                  </a:moveTo>
                  <a:lnTo>
                    <a:pt x="528523" y="402678"/>
                  </a:lnTo>
                  <a:lnTo>
                    <a:pt x="504901" y="371614"/>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95"/>
                  </a:lnTo>
                  <a:lnTo>
                    <a:pt x="363042" y="26644"/>
                  </a:lnTo>
                  <a:lnTo>
                    <a:pt x="357289" y="0"/>
                  </a:lnTo>
                  <a:lnTo>
                    <a:pt x="326758" y="1409"/>
                  </a:lnTo>
                  <a:lnTo>
                    <a:pt x="340334" y="42875"/>
                  </a:lnTo>
                  <a:lnTo>
                    <a:pt x="366077" y="77901"/>
                  </a:lnTo>
                  <a:lnTo>
                    <a:pt x="398399" y="109347"/>
                  </a:lnTo>
                  <a:lnTo>
                    <a:pt x="431749" y="140081"/>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94"/>
                  </a:lnTo>
                  <a:close/>
                </a:path>
                <a:path w="1395095" h="440054">
                  <a:moveTo>
                    <a:pt x="1219822" y="179565"/>
                  </a:moveTo>
                  <a:lnTo>
                    <a:pt x="1196632" y="177406"/>
                  </a:lnTo>
                  <a:lnTo>
                    <a:pt x="1173492" y="177863"/>
                  </a:lnTo>
                  <a:lnTo>
                    <a:pt x="1151013" y="180873"/>
                  </a:lnTo>
                  <a:lnTo>
                    <a:pt x="1129817" y="186334"/>
                  </a:lnTo>
                  <a:lnTo>
                    <a:pt x="1109764" y="192620"/>
                  </a:lnTo>
                  <a:lnTo>
                    <a:pt x="1089533" y="198297"/>
                  </a:lnTo>
                  <a:lnTo>
                    <a:pt x="1069149" y="200647"/>
                  </a:lnTo>
                  <a:lnTo>
                    <a:pt x="1048600" y="196964"/>
                  </a:lnTo>
                  <a:lnTo>
                    <a:pt x="1087221" y="204330"/>
                  </a:lnTo>
                  <a:lnTo>
                    <a:pt x="1170673" y="196570"/>
                  </a:lnTo>
                  <a:lnTo>
                    <a:pt x="1211922" y="204216"/>
                  </a:lnTo>
                  <a:lnTo>
                    <a:pt x="1219822" y="179565"/>
                  </a:lnTo>
                  <a:close/>
                </a:path>
                <a:path w="1395095" h="440054">
                  <a:moveTo>
                    <a:pt x="1394688" y="79298"/>
                  </a:moveTo>
                  <a:lnTo>
                    <a:pt x="1383995" y="55397"/>
                  </a:lnTo>
                  <a:lnTo>
                    <a:pt x="1336319" y="72707"/>
                  </a:lnTo>
                  <a:lnTo>
                    <a:pt x="1290116" y="95504"/>
                  </a:lnTo>
                  <a:lnTo>
                    <a:pt x="1251140" y="125349"/>
                  </a:lnTo>
                  <a:lnTo>
                    <a:pt x="1225156" y="163842"/>
                  </a:lnTo>
                  <a:lnTo>
                    <a:pt x="1213167" y="204825"/>
                  </a:lnTo>
                  <a:lnTo>
                    <a:pt x="1202918" y="245897"/>
                  </a:lnTo>
                  <a:lnTo>
                    <a:pt x="1187551" y="285127"/>
                  </a:lnTo>
                  <a:lnTo>
                    <a:pt x="1160221" y="320522"/>
                  </a:lnTo>
                  <a:lnTo>
                    <a:pt x="1110792" y="357339"/>
                  </a:lnTo>
                  <a:lnTo>
                    <a:pt x="1048981" y="378218"/>
                  </a:lnTo>
                  <a:lnTo>
                    <a:pt x="1081811" y="371627"/>
                  </a:lnTo>
                  <a:lnTo>
                    <a:pt x="1141044" y="344220"/>
                  </a:lnTo>
                  <a:lnTo>
                    <a:pt x="1187272" y="302196"/>
                  </a:lnTo>
                  <a:lnTo>
                    <a:pt x="1213980"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19"/>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43"/>
                  </a:lnTo>
                  <a:lnTo>
                    <a:pt x="1291678" y="357962"/>
                  </a:lnTo>
                  <a:lnTo>
                    <a:pt x="1302283" y="329552"/>
                  </a:lnTo>
                  <a:lnTo>
                    <a:pt x="1301889" y="297040"/>
                  </a:lnTo>
                  <a:lnTo>
                    <a:pt x="1283690" y="268643"/>
                  </a:lnTo>
                  <a:lnTo>
                    <a:pt x="1254594" y="245732"/>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44" name="object 44"/>
            <p:cNvPicPr/>
            <p:nvPr/>
          </p:nvPicPr>
          <p:blipFill>
            <a:blip r:embed="rId17" cstate="print"/>
            <a:stretch>
              <a:fillRect/>
            </a:stretch>
          </p:blipFill>
          <p:spPr>
            <a:xfrm>
              <a:off x="5629835" y="6163645"/>
              <a:ext cx="219646" cy="198572"/>
            </a:xfrm>
            <a:prstGeom prst="rect">
              <a:avLst/>
            </a:prstGeom>
          </p:spPr>
        </p:pic>
        <p:pic>
          <p:nvPicPr>
            <p:cNvPr id="45" name="object 45"/>
            <p:cNvPicPr/>
            <p:nvPr/>
          </p:nvPicPr>
          <p:blipFill>
            <a:blip r:embed="rId18" cstate="print"/>
            <a:stretch>
              <a:fillRect/>
            </a:stretch>
          </p:blipFill>
          <p:spPr>
            <a:xfrm>
              <a:off x="6657347" y="6090490"/>
              <a:ext cx="89407" cy="79501"/>
            </a:xfrm>
            <a:prstGeom prst="rect">
              <a:avLst/>
            </a:prstGeom>
          </p:spPr>
        </p:pic>
        <p:sp>
          <p:nvSpPr>
            <p:cNvPr id="46" name="object 46"/>
            <p:cNvSpPr/>
            <p:nvPr/>
          </p:nvSpPr>
          <p:spPr>
            <a:xfrm>
              <a:off x="5396598" y="5904572"/>
              <a:ext cx="993775" cy="375285"/>
            </a:xfrm>
            <a:custGeom>
              <a:avLst/>
              <a:gdLst/>
              <a:ahLst/>
              <a:cxnLst/>
              <a:rect l="l" t="t" r="r" b="b"/>
              <a:pathLst>
                <a:path w="993775" h="375285">
                  <a:moveTo>
                    <a:pt x="97434" y="156095"/>
                  </a:moveTo>
                  <a:lnTo>
                    <a:pt x="69596" y="157441"/>
                  </a:lnTo>
                  <a:lnTo>
                    <a:pt x="43497" y="163322"/>
                  </a:lnTo>
                  <a:lnTo>
                    <a:pt x="20015" y="173151"/>
                  </a:lnTo>
                  <a:lnTo>
                    <a:pt x="0" y="186397"/>
                  </a:lnTo>
                  <a:lnTo>
                    <a:pt x="23126" y="178981"/>
                  </a:lnTo>
                  <a:lnTo>
                    <a:pt x="46850" y="175768"/>
                  </a:lnTo>
                  <a:lnTo>
                    <a:pt x="70129" y="176580"/>
                  </a:lnTo>
                  <a:lnTo>
                    <a:pt x="91871" y="181190"/>
                  </a:lnTo>
                  <a:lnTo>
                    <a:pt x="97434" y="156095"/>
                  </a:lnTo>
                  <a:close/>
                </a:path>
                <a:path w="993775" h="375285">
                  <a:moveTo>
                    <a:pt x="606907" y="209804"/>
                  </a:moveTo>
                  <a:lnTo>
                    <a:pt x="603897" y="187401"/>
                  </a:lnTo>
                  <a:lnTo>
                    <a:pt x="595007" y="166192"/>
                  </a:lnTo>
                  <a:lnTo>
                    <a:pt x="583704" y="146634"/>
                  </a:lnTo>
                  <a:lnTo>
                    <a:pt x="576440" y="128117"/>
                  </a:lnTo>
                  <a:lnTo>
                    <a:pt x="573659" y="108953"/>
                  </a:lnTo>
                  <a:lnTo>
                    <a:pt x="575792" y="87401"/>
                  </a:lnTo>
                  <a:lnTo>
                    <a:pt x="545211" y="87083"/>
                  </a:lnTo>
                  <a:lnTo>
                    <a:pt x="553593" y="133235"/>
                  </a:lnTo>
                  <a:lnTo>
                    <a:pt x="573659" y="161836"/>
                  </a:lnTo>
                  <a:lnTo>
                    <a:pt x="591680" y="190017"/>
                  </a:lnTo>
                  <a:lnTo>
                    <a:pt x="600811" y="219748"/>
                  </a:lnTo>
                  <a:lnTo>
                    <a:pt x="594156" y="252945"/>
                  </a:lnTo>
                  <a:lnTo>
                    <a:pt x="603745" y="232092"/>
                  </a:lnTo>
                  <a:lnTo>
                    <a:pt x="606907" y="209804"/>
                  </a:lnTo>
                  <a:close/>
                </a:path>
                <a:path w="993775" h="375285">
                  <a:moveTo>
                    <a:pt x="765708" y="256197"/>
                  </a:moveTo>
                  <a:lnTo>
                    <a:pt x="760082" y="220065"/>
                  </a:lnTo>
                  <a:lnTo>
                    <a:pt x="745185" y="183832"/>
                  </a:lnTo>
                  <a:lnTo>
                    <a:pt x="724877" y="147497"/>
                  </a:lnTo>
                  <a:lnTo>
                    <a:pt x="703046" y="111061"/>
                  </a:lnTo>
                  <a:lnTo>
                    <a:pt x="683564" y="74498"/>
                  </a:lnTo>
                  <a:lnTo>
                    <a:pt x="670318" y="37820"/>
                  </a:lnTo>
                  <a:lnTo>
                    <a:pt x="667181" y="1028"/>
                  </a:lnTo>
                  <a:lnTo>
                    <a:pt x="636625" y="0"/>
                  </a:lnTo>
                  <a:lnTo>
                    <a:pt x="653834" y="67995"/>
                  </a:lnTo>
                  <a:lnTo>
                    <a:pt x="695528" y="132524"/>
                  </a:lnTo>
                  <a:lnTo>
                    <a:pt x="718248" y="164198"/>
                  </a:lnTo>
                  <a:lnTo>
                    <a:pt x="738301" y="195872"/>
                  </a:lnTo>
                  <a:lnTo>
                    <a:pt x="752792" y="227825"/>
                  </a:lnTo>
                  <a:lnTo>
                    <a:pt x="758786" y="260337"/>
                  </a:lnTo>
                  <a:lnTo>
                    <a:pt x="753351" y="293700"/>
                  </a:lnTo>
                  <a:lnTo>
                    <a:pt x="733577" y="328206"/>
                  </a:lnTo>
                  <a:lnTo>
                    <a:pt x="758164" y="292239"/>
                  </a:lnTo>
                  <a:lnTo>
                    <a:pt x="765708" y="256197"/>
                  </a:lnTo>
                  <a:close/>
                </a:path>
                <a:path w="993775" h="375285">
                  <a:moveTo>
                    <a:pt x="993533" y="372059"/>
                  </a:moveTo>
                  <a:lnTo>
                    <a:pt x="946975" y="362318"/>
                  </a:lnTo>
                  <a:lnTo>
                    <a:pt x="920762" y="311023"/>
                  </a:lnTo>
                  <a:lnTo>
                    <a:pt x="918108" y="268478"/>
                  </a:lnTo>
                  <a:lnTo>
                    <a:pt x="916978" y="225209"/>
                  </a:lnTo>
                  <a:lnTo>
                    <a:pt x="905776" y="182499"/>
                  </a:lnTo>
                  <a:lnTo>
                    <a:pt x="881722" y="142519"/>
                  </a:lnTo>
                  <a:lnTo>
                    <a:pt x="846378" y="110642"/>
                  </a:lnTo>
                  <a:lnTo>
                    <a:pt x="818705" y="93814"/>
                  </a:lnTo>
                  <a:lnTo>
                    <a:pt x="792149" y="76631"/>
                  </a:lnTo>
                  <a:lnTo>
                    <a:pt x="771080" y="55689"/>
                  </a:lnTo>
                  <a:lnTo>
                    <a:pt x="764387" y="44450"/>
                  </a:lnTo>
                  <a:lnTo>
                    <a:pt x="760171" y="32766"/>
                  </a:lnTo>
                  <a:lnTo>
                    <a:pt x="758774" y="21107"/>
                  </a:lnTo>
                  <a:lnTo>
                    <a:pt x="760526" y="9931"/>
                  </a:lnTo>
                  <a:lnTo>
                    <a:pt x="730707" y="4305"/>
                  </a:lnTo>
                  <a:lnTo>
                    <a:pt x="733640" y="44145"/>
                  </a:lnTo>
                  <a:lnTo>
                    <a:pt x="754659" y="74206"/>
                  </a:lnTo>
                  <a:lnTo>
                    <a:pt x="786777" y="98005"/>
                  </a:lnTo>
                  <a:lnTo>
                    <a:pt x="823048" y="119113"/>
                  </a:lnTo>
                  <a:lnTo>
                    <a:pt x="856500" y="141058"/>
                  </a:lnTo>
                  <a:lnTo>
                    <a:pt x="885482" y="175374"/>
                  </a:lnTo>
                  <a:lnTo>
                    <a:pt x="901052" y="214134"/>
                  </a:lnTo>
                  <a:lnTo>
                    <a:pt x="908113" y="255663"/>
                  </a:lnTo>
                  <a:lnTo>
                    <a:pt x="911517" y="298310"/>
                  </a:lnTo>
                  <a:lnTo>
                    <a:pt x="914260" y="312674"/>
                  </a:lnTo>
                  <a:lnTo>
                    <a:pt x="933348" y="353263"/>
                  </a:lnTo>
                  <a:lnTo>
                    <a:pt x="976718" y="375158"/>
                  </a:lnTo>
                  <a:lnTo>
                    <a:pt x="993533" y="372059"/>
                  </a:lnTo>
                  <a:close/>
                </a:path>
              </a:pathLst>
            </a:custGeom>
            <a:solidFill>
              <a:srgbClr val="114D25"/>
            </a:solidFill>
          </p:spPr>
          <p:txBody>
            <a:bodyPr wrap="square" lIns="0" tIns="0" rIns="0" bIns="0" rtlCol="0"/>
            <a:lstStyle/>
            <a:p>
              <a:endParaRPr>
                <a:latin typeface="Grammarsaurus" pitchFamily="2" charset="0"/>
              </a:endParaRPr>
            </a:p>
          </p:txBody>
        </p:sp>
        <p:pic>
          <p:nvPicPr>
            <p:cNvPr id="47" name="object 47"/>
            <p:cNvPicPr/>
            <p:nvPr/>
          </p:nvPicPr>
          <p:blipFill>
            <a:blip r:embed="rId19" cstate="print"/>
            <a:stretch>
              <a:fillRect/>
            </a:stretch>
          </p:blipFill>
          <p:spPr>
            <a:xfrm>
              <a:off x="6209101" y="6060663"/>
              <a:ext cx="206717" cy="199176"/>
            </a:xfrm>
            <a:prstGeom prst="rect">
              <a:avLst/>
            </a:prstGeom>
          </p:spPr>
        </p:pic>
        <p:sp>
          <p:nvSpPr>
            <p:cNvPr id="48" name="object 48"/>
            <p:cNvSpPr/>
            <p:nvPr/>
          </p:nvSpPr>
          <p:spPr>
            <a:xfrm>
              <a:off x="1917487" y="3195052"/>
              <a:ext cx="676275" cy="676275"/>
            </a:xfrm>
            <a:custGeom>
              <a:avLst/>
              <a:gdLst/>
              <a:ahLst/>
              <a:cxnLst/>
              <a:rect l="l" t="t" r="r" b="b"/>
              <a:pathLst>
                <a:path w="676275" h="676275">
                  <a:moveTo>
                    <a:pt x="518172" y="636231"/>
                  </a:moveTo>
                  <a:lnTo>
                    <a:pt x="157645" y="636231"/>
                  </a:lnTo>
                  <a:lnTo>
                    <a:pt x="149938" y="637787"/>
                  </a:lnTo>
                  <a:lnTo>
                    <a:pt x="143644" y="642031"/>
                  </a:lnTo>
                  <a:lnTo>
                    <a:pt x="139401" y="648324"/>
                  </a:lnTo>
                  <a:lnTo>
                    <a:pt x="137845" y="656031"/>
                  </a:lnTo>
                  <a:lnTo>
                    <a:pt x="139401" y="663737"/>
                  </a:lnTo>
                  <a:lnTo>
                    <a:pt x="143644" y="670031"/>
                  </a:lnTo>
                  <a:lnTo>
                    <a:pt x="149938" y="674274"/>
                  </a:lnTo>
                  <a:lnTo>
                    <a:pt x="157645" y="675830"/>
                  </a:lnTo>
                  <a:lnTo>
                    <a:pt x="518172" y="675830"/>
                  </a:lnTo>
                  <a:lnTo>
                    <a:pt x="525879" y="674274"/>
                  </a:lnTo>
                  <a:lnTo>
                    <a:pt x="532172" y="670031"/>
                  </a:lnTo>
                  <a:lnTo>
                    <a:pt x="536416" y="663737"/>
                  </a:lnTo>
                  <a:lnTo>
                    <a:pt x="537972" y="656031"/>
                  </a:lnTo>
                  <a:lnTo>
                    <a:pt x="536416" y="648324"/>
                  </a:lnTo>
                  <a:lnTo>
                    <a:pt x="532172" y="642031"/>
                  </a:lnTo>
                  <a:lnTo>
                    <a:pt x="525879" y="637787"/>
                  </a:lnTo>
                  <a:lnTo>
                    <a:pt x="518172" y="636231"/>
                  </a:lnTo>
                  <a:close/>
                </a:path>
                <a:path w="676275" h="676275">
                  <a:moveTo>
                    <a:pt x="443953" y="530186"/>
                  </a:moveTo>
                  <a:lnTo>
                    <a:pt x="231876" y="530186"/>
                  </a:lnTo>
                  <a:lnTo>
                    <a:pt x="203556" y="535919"/>
                  </a:lnTo>
                  <a:lnTo>
                    <a:pt x="180406" y="551543"/>
                  </a:lnTo>
                  <a:lnTo>
                    <a:pt x="164786" y="574694"/>
                  </a:lnTo>
                  <a:lnTo>
                    <a:pt x="159054" y="603008"/>
                  </a:lnTo>
                  <a:lnTo>
                    <a:pt x="159054" y="636231"/>
                  </a:lnTo>
                  <a:lnTo>
                    <a:pt x="198653" y="636231"/>
                  </a:lnTo>
                  <a:lnTo>
                    <a:pt x="198653" y="603008"/>
                  </a:lnTo>
                  <a:lnTo>
                    <a:pt x="201267" y="590091"/>
                  </a:lnTo>
                  <a:lnTo>
                    <a:pt x="208392" y="579529"/>
                  </a:lnTo>
                  <a:lnTo>
                    <a:pt x="218954" y="572401"/>
                  </a:lnTo>
                  <a:lnTo>
                    <a:pt x="231876" y="569785"/>
                  </a:lnTo>
                  <a:lnTo>
                    <a:pt x="507720" y="569785"/>
                  </a:lnTo>
                  <a:lnTo>
                    <a:pt x="495412" y="551543"/>
                  </a:lnTo>
                  <a:lnTo>
                    <a:pt x="472266" y="535919"/>
                  </a:lnTo>
                  <a:lnTo>
                    <a:pt x="443953" y="530186"/>
                  </a:lnTo>
                  <a:close/>
                </a:path>
                <a:path w="676275" h="676275">
                  <a:moveTo>
                    <a:pt x="507720" y="569785"/>
                  </a:moveTo>
                  <a:lnTo>
                    <a:pt x="443953" y="569785"/>
                  </a:lnTo>
                  <a:lnTo>
                    <a:pt x="456869" y="572401"/>
                  </a:lnTo>
                  <a:lnTo>
                    <a:pt x="467426" y="579529"/>
                  </a:lnTo>
                  <a:lnTo>
                    <a:pt x="474550" y="590091"/>
                  </a:lnTo>
                  <a:lnTo>
                    <a:pt x="477164" y="603008"/>
                  </a:lnTo>
                  <a:lnTo>
                    <a:pt x="477164" y="636231"/>
                  </a:lnTo>
                  <a:lnTo>
                    <a:pt x="516763" y="636231"/>
                  </a:lnTo>
                  <a:lnTo>
                    <a:pt x="516763" y="603008"/>
                  </a:lnTo>
                  <a:lnTo>
                    <a:pt x="511031" y="574694"/>
                  </a:lnTo>
                  <a:lnTo>
                    <a:pt x="507720" y="569785"/>
                  </a:lnTo>
                  <a:close/>
                </a:path>
                <a:path w="676275" h="676275">
                  <a:moveTo>
                    <a:pt x="549986" y="0"/>
                  </a:moveTo>
                  <a:lnTo>
                    <a:pt x="125831" y="0"/>
                  </a:lnTo>
                  <a:lnTo>
                    <a:pt x="118124" y="1555"/>
                  </a:lnTo>
                  <a:lnTo>
                    <a:pt x="111831" y="5799"/>
                  </a:lnTo>
                  <a:lnTo>
                    <a:pt x="107588" y="12092"/>
                  </a:lnTo>
                  <a:lnTo>
                    <a:pt x="106032" y="19799"/>
                  </a:lnTo>
                  <a:lnTo>
                    <a:pt x="106065" y="27074"/>
                  </a:lnTo>
                  <a:lnTo>
                    <a:pt x="106160" y="34328"/>
                  </a:lnTo>
                  <a:lnTo>
                    <a:pt x="106274" y="39598"/>
                  </a:lnTo>
                  <a:lnTo>
                    <a:pt x="106527" y="48780"/>
                  </a:lnTo>
                  <a:lnTo>
                    <a:pt x="19799" y="48780"/>
                  </a:lnTo>
                  <a:lnTo>
                    <a:pt x="12092" y="50336"/>
                  </a:lnTo>
                  <a:lnTo>
                    <a:pt x="5799" y="54579"/>
                  </a:lnTo>
                  <a:lnTo>
                    <a:pt x="1555" y="60873"/>
                  </a:lnTo>
                  <a:lnTo>
                    <a:pt x="0" y="68579"/>
                  </a:lnTo>
                  <a:lnTo>
                    <a:pt x="2747" y="121086"/>
                  </a:lnTo>
                  <a:lnTo>
                    <a:pt x="10852" y="171647"/>
                  </a:lnTo>
                  <a:lnTo>
                    <a:pt x="24112" y="219523"/>
                  </a:lnTo>
                  <a:lnTo>
                    <a:pt x="42322" y="263976"/>
                  </a:lnTo>
                  <a:lnTo>
                    <a:pt x="65278" y="304266"/>
                  </a:lnTo>
                  <a:lnTo>
                    <a:pt x="98935" y="346087"/>
                  </a:lnTo>
                  <a:lnTo>
                    <a:pt x="136896" y="377370"/>
                  </a:lnTo>
                  <a:lnTo>
                    <a:pt x="178281" y="397581"/>
                  </a:lnTo>
                  <a:lnTo>
                    <a:pt x="222211" y="406184"/>
                  </a:lnTo>
                  <a:lnTo>
                    <a:pt x="232536" y="416749"/>
                  </a:lnTo>
                  <a:lnTo>
                    <a:pt x="243135" y="426281"/>
                  </a:lnTo>
                  <a:lnTo>
                    <a:pt x="253990" y="434766"/>
                  </a:lnTo>
                  <a:lnTo>
                    <a:pt x="265087" y="442188"/>
                  </a:lnTo>
                  <a:lnTo>
                    <a:pt x="265087" y="530186"/>
                  </a:lnTo>
                  <a:lnTo>
                    <a:pt x="304685" y="530186"/>
                  </a:lnTo>
                  <a:lnTo>
                    <a:pt x="304685" y="459397"/>
                  </a:lnTo>
                  <a:lnTo>
                    <a:pt x="410730" y="459397"/>
                  </a:lnTo>
                  <a:lnTo>
                    <a:pt x="410730" y="442188"/>
                  </a:lnTo>
                  <a:lnTo>
                    <a:pt x="421826" y="434766"/>
                  </a:lnTo>
                  <a:lnTo>
                    <a:pt x="432682" y="426281"/>
                  </a:lnTo>
                  <a:lnTo>
                    <a:pt x="435047" y="424154"/>
                  </a:lnTo>
                  <a:lnTo>
                    <a:pt x="337908" y="424154"/>
                  </a:lnTo>
                  <a:lnTo>
                    <a:pt x="327044" y="423482"/>
                  </a:lnTo>
                  <a:lnTo>
                    <a:pt x="316258" y="421482"/>
                  </a:lnTo>
                  <a:lnTo>
                    <a:pt x="305572" y="418180"/>
                  </a:lnTo>
                  <a:lnTo>
                    <a:pt x="295008" y="413600"/>
                  </a:lnTo>
                  <a:lnTo>
                    <a:pt x="294182" y="413105"/>
                  </a:lnTo>
                  <a:lnTo>
                    <a:pt x="293319" y="412661"/>
                  </a:lnTo>
                  <a:lnTo>
                    <a:pt x="258468" y="386871"/>
                  </a:lnTo>
                  <a:lnTo>
                    <a:pt x="246926" y="374319"/>
                  </a:lnTo>
                  <a:lnTo>
                    <a:pt x="246075" y="373329"/>
                  </a:lnTo>
                  <a:lnTo>
                    <a:pt x="245148" y="372440"/>
                  </a:lnTo>
                  <a:lnTo>
                    <a:pt x="234729" y="359165"/>
                  </a:lnTo>
                  <a:lnTo>
                    <a:pt x="234279" y="358508"/>
                  </a:lnTo>
                  <a:lnTo>
                    <a:pt x="186778" y="358508"/>
                  </a:lnTo>
                  <a:lnTo>
                    <a:pt x="139579" y="329912"/>
                  </a:lnTo>
                  <a:lnTo>
                    <a:pt x="98247" y="282333"/>
                  </a:lnTo>
                  <a:lnTo>
                    <a:pt x="74936" y="240350"/>
                  </a:lnTo>
                  <a:lnTo>
                    <a:pt x="57273" y="193352"/>
                  </a:lnTo>
                  <a:lnTo>
                    <a:pt x="45540" y="142357"/>
                  </a:lnTo>
                  <a:lnTo>
                    <a:pt x="40017" y="88379"/>
                  </a:lnTo>
                  <a:lnTo>
                    <a:pt x="148490" y="88379"/>
                  </a:lnTo>
                  <a:lnTo>
                    <a:pt x="145965" y="41562"/>
                  </a:lnTo>
                  <a:lnTo>
                    <a:pt x="145859" y="39598"/>
                  </a:lnTo>
                  <a:lnTo>
                    <a:pt x="569553" y="39598"/>
                  </a:lnTo>
                  <a:lnTo>
                    <a:pt x="569663" y="34328"/>
                  </a:lnTo>
                  <a:lnTo>
                    <a:pt x="569785" y="19799"/>
                  </a:lnTo>
                  <a:lnTo>
                    <a:pt x="568229" y="12092"/>
                  </a:lnTo>
                  <a:lnTo>
                    <a:pt x="563986" y="5799"/>
                  </a:lnTo>
                  <a:lnTo>
                    <a:pt x="557692" y="1555"/>
                  </a:lnTo>
                  <a:lnTo>
                    <a:pt x="549986" y="0"/>
                  </a:lnTo>
                  <a:close/>
                </a:path>
                <a:path w="676275" h="676275">
                  <a:moveTo>
                    <a:pt x="410730" y="459397"/>
                  </a:moveTo>
                  <a:lnTo>
                    <a:pt x="371132" y="459397"/>
                  </a:lnTo>
                  <a:lnTo>
                    <a:pt x="371132" y="530186"/>
                  </a:lnTo>
                  <a:lnTo>
                    <a:pt x="410730" y="530186"/>
                  </a:lnTo>
                  <a:lnTo>
                    <a:pt x="410730" y="459397"/>
                  </a:lnTo>
                  <a:close/>
                </a:path>
                <a:path w="676275" h="676275">
                  <a:moveTo>
                    <a:pt x="371132" y="459397"/>
                  </a:moveTo>
                  <a:lnTo>
                    <a:pt x="304685" y="459397"/>
                  </a:lnTo>
                  <a:lnTo>
                    <a:pt x="312887" y="461288"/>
                  </a:lnTo>
                  <a:lnTo>
                    <a:pt x="321163" y="462651"/>
                  </a:lnTo>
                  <a:lnTo>
                    <a:pt x="329506" y="463476"/>
                  </a:lnTo>
                  <a:lnTo>
                    <a:pt x="337908" y="463753"/>
                  </a:lnTo>
                  <a:lnTo>
                    <a:pt x="346316" y="463476"/>
                  </a:lnTo>
                  <a:lnTo>
                    <a:pt x="354658" y="462651"/>
                  </a:lnTo>
                  <a:lnTo>
                    <a:pt x="362931" y="461288"/>
                  </a:lnTo>
                  <a:lnTo>
                    <a:pt x="371132" y="459397"/>
                  </a:lnTo>
                  <a:close/>
                </a:path>
                <a:path w="676275" h="676275">
                  <a:moveTo>
                    <a:pt x="569553" y="39598"/>
                  </a:moveTo>
                  <a:lnTo>
                    <a:pt x="529958" y="39598"/>
                  </a:lnTo>
                  <a:lnTo>
                    <a:pt x="527327" y="88379"/>
                  </a:lnTo>
                  <a:lnTo>
                    <a:pt x="527221" y="90340"/>
                  </a:lnTo>
                  <a:lnTo>
                    <a:pt x="521472" y="139454"/>
                  </a:lnTo>
                  <a:lnTo>
                    <a:pt x="512802" y="186502"/>
                  </a:lnTo>
                  <a:lnTo>
                    <a:pt x="501300" y="231046"/>
                  </a:lnTo>
                  <a:lnTo>
                    <a:pt x="487058" y="272648"/>
                  </a:lnTo>
                  <a:lnTo>
                    <a:pt x="470166" y="310870"/>
                  </a:lnTo>
                  <a:lnTo>
                    <a:pt x="451167" y="344465"/>
                  </a:lnTo>
                  <a:lnTo>
                    <a:pt x="429742" y="373329"/>
                  </a:lnTo>
                  <a:lnTo>
                    <a:pt x="428891" y="374319"/>
                  </a:lnTo>
                  <a:lnTo>
                    <a:pt x="394936" y="405351"/>
                  </a:lnTo>
                  <a:lnTo>
                    <a:pt x="382498" y="412661"/>
                  </a:lnTo>
                  <a:lnTo>
                    <a:pt x="381647" y="413105"/>
                  </a:lnTo>
                  <a:lnTo>
                    <a:pt x="337908" y="424154"/>
                  </a:lnTo>
                  <a:lnTo>
                    <a:pt x="435047" y="424154"/>
                  </a:lnTo>
                  <a:lnTo>
                    <a:pt x="443281" y="416749"/>
                  </a:lnTo>
                  <a:lnTo>
                    <a:pt x="453605" y="406184"/>
                  </a:lnTo>
                  <a:lnTo>
                    <a:pt x="497536" y="397581"/>
                  </a:lnTo>
                  <a:lnTo>
                    <a:pt x="538921" y="377370"/>
                  </a:lnTo>
                  <a:lnTo>
                    <a:pt x="561809" y="358508"/>
                  </a:lnTo>
                  <a:lnTo>
                    <a:pt x="489051" y="358508"/>
                  </a:lnTo>
                  <a:lnTo>
                    <a:pt x="493308" y="351352"/>
                  </a:lnTo>
                  <a:lnTo>
                    <a:pt x="524019" y="286811"/>
                  </a:lnTo>
                  <a:lnTo>
                    <a:pt x="539494" y="241410"/>
                  </a:lnTo>
                  <a:lnTo>
                    <a:pt x="551776" y="193352"/>
                  </a:lnTo>
                  <a:lnTo>
                    <a:pt x="551899" y="192871"/>
                  </a:lnTo>
                  <a:lnTo>
                    <a:pt x="561013" y="142357"/>
                  </a:lnTo>
                  <a:lnTo>
                    <a:pt x="561132" y="141693"/>
                  </a:lnTo>
                  <a:lnTo>
                    <a:pt x="567093" y="88379"/>
                  </a:lnTo>
                  <a:lnTo>
                    <a:pt x="674794" y="88379"/>
                  </a:lnTo>
                  <a:lnTo>
                    <a:pt x="663737" y="50336"/>
                  </a:lnTo>
                  <a:lnTo>
                    <a:pt x="656031" y="48780"/>
                  </a:lnTo>
                  <a:lnTo>
                    <a:pt x="569302" y="48780"/>
                  </a:lnTo>
                  <a:lnTo>
                    <a:pt x="569512" y="41562"/>
                  </a:lnTo>
                  <a:lnTo>
                    <a:pt x="569553" y="39598"/>
                  </a:lnTo>
                  <a:close/>
                </a:path>
                <a:path w="676275" h="676275">
                  <a:moveTo>
                    <a:pt x="148490" y="88379"/>
                  </a:moveTo>
                  <a:lnTo>
                    <a:pt x="108737" y="88379"/>
                  </a:lnTo>
                  <a:lnTo>
                    <a:pt x="114691" y="141693"/>
                  </a:lnTo>
                  <a:lnTo>
                    <a:pt x="123920" y="192871"/>
                  </a:lnTo>
                  <a:lnTo>
                    <a:pt x="136323" y="241410"/>
                  </a:lnTo>
                  <a:lnTo>
                    <a:pt x="151798" y="286811"/>
                  </a:lnTo>
                  <a:lnTo>
                    <a:pt x="170148" y="328359"/>
                  </a:lnTo>
                  <a:lnTo>
                    <a:pt x="186778" y="358508"/>
                  </a:lnTo>
                  <a:lnTo>
                    <a:pt x="234279" y="358508"/>
                  </a:lnTo>
                  <a:lnTo>
                    <a:pt x="224658" y="344465"/>
                  </a:lnTo>
                  <a:lnTo>
                    <a:pt x="214960" y="328359"/>
                  </a:lnTo>
                  <a:lnTo>
                    <a:pt x="188766" y="272648"/>
                  </a:lnTo>
                  <a:lnTo>
                    <a:pt x="174521" y="231046"/>
                  </a:lnTo>
                  <a:lnTo>
                    <a:pt x="163017" y="186502"/>
                  </a:lnTo>
                  <a:lnTo>
                    <a:pt x="154345" y="139454"/>
                  </a:lnTo>
                  <a:lnTo>
                    <a:pt x="148596" y="90340"/>
                  </a:lnTo>
                  <a:lnTo>
                    <a:pt x="148490" y="88379"/>
                  </a:lnTo>
                  <a:close/>
                </a:path>
                <a:path w="676275" h="676275">
                  <a:moveTo>
                    <a:pt x="674794" y="88379"/>
                  </a:moveTo>
                  <a:lnTo>
                    <a:pt x="635812" y="88379"/>
                  </a:lnTo>
                  <a:lnTo>
                    <a:pt x="630350" y="141693"/>
                  </a:lnTo>
                  <a:lnTo>
                    <a:pt x="630282" y="142357"/>
                  </a:lnTo>
                  <a:lnTo>
                    <a:pt x="618656" y="192871"/>
                  </a:lnTo>
                  <a:lnTo>
                    <a:pt x="600881" y="240350"/>
                  </a:lnTo>
                  <a:lnTo>
                    <a:pt x="577570" y="282333"/>
                  </a:lnTo>
                  <a:lnTo>
                    <a:pt x="536244" y="329912"/>
                  </a:lnTo>
                  <a:lnTo>
                    <a:pt x="489051" y="358508"/>
                  </a:lnTo>
                  <a:lnTo>
                    <a:pt x="561809" y="358508"/>
                  </a:lnTo>
                  <a:lnTo>
                    <a:pt x="610539" y="304266"/>
                  </a:lnTo>
                  <a:lnTo>
                    <a:pt x="633496" y="263976"/>
                  </a:lnTo>
                  <a:lnTo>
                    <a:pt x="651709" y="219523"/>
                  </a:lnTo>
                  <a:lnTo>
                    <a:pt x="664973" y="171647"/>
                  </a:lnTo>
                  <a:lnTo>
                    <a:pt x="673081" y="121086"/>
                  </a:lnTo>
                  <a:lnTo>
                    <a:pt x="674691" y="90340"/>
                  </a:lnTo>
                  <a:lnTo>
                    <a:pt x="674794" y="88379"/>
                  </a:lnTo>
                  <a:close/>
                </a:path>
              </a:pathLst>
            </a:custGeom>
            <a:solidFill>
              <a:srgbClr val="000000"/>
            </a:solidFill>
          </p:spPr>
          <p:txBody>
            <a:bodyPr wrap="square" lIns="0" tIns="0" rIns="0" bIns="0" rtlCol="0"/>
            <a:lstStyle/>
            <a:p>
              <a:endParaRPr>
                <a:latin typeface="Grammarsaurus" pitchFamily="2" charset="0"/>
              </a:endParaRPr>
            </a:p>
          </p:txBody>
        </p:sp>
        <p:sp>
          <p:nvSpPr>
            <p:cNvPr id="49" name="object 49"/>
            <p:cNvSpPr/>
            <p:nvPr/>
          </p:nvSpPr>
          <p:spPr>
            <a:xfrm>
              <a:off x="218694" y="4479137"/>
              <a:ext cx="5335905" cy="2170430"/>
            </a:xfrm>
            <a:custGeom>
              <a:avLst/>
              <a:gdLst/>
              <a:ahLst/>
              <a:cxnLst/>
              <a:rect l="l" t="t" r="r" b="b"/>
              <a:pathLst>
                <a:path w="5335905" h="2170429">
                  <a:moveTo>
                    <a:pt x="2311057" y="2149779"/>
                  </a:moveTo>
                  <a:lnTo>
                    <a:pt x="2300440" y="2158936"/>
                  </a:lnTo>
                  <a:lnTo>
                    <a:pt x="2299982" y="2162784"/>
                  </a:lnTo>
                  <a:lnTo>
                    <a:pt x="2299893" y="2163483"/>
                  </a:lnTo>
                  <a:lnTo>
                    <a:pt x="2299855" y="2163851"/>
                  </a:lnTo>
                  <a:lnTo>
                    <a:pt x="2299728" y="2164892"/>
                  </a:lnTo>
                  <a:lnTo>
                    <a:pt x="2307628" y="2157476"/>
                  </a:lnTo>
                  <a:lnTo>
                    <a:pt x="2311057" y="2149779"/>
                  </a:lnTo>
                  <a:close/>
                </a:path>
                <a:path w="5335905" h="2170429">
                  <a:moveTo>
                    <a:pt x="2318512" y="1997405"/>
                  </a:moveTo>
                  <a:lnTo>
                    <a:pt x="2314791" y="1936254"/>
                  </a:lnTo>
                  <a:lnTo>
                    <a:pt x="2306116" y="1881835"/>
                  </a:lnTo>
                  <a:lnTo>
                    <a:pt x="2259444" y="1831835"/>
                  </a:lnTo>
                  <a:lnTo>
                    <a:pt x="2212784" y="1827745"/>
                  </a:lnTo>
                  <a:lnTo>
                    <a:pt x="2160130" y="1829015"/>
                  </a:lnTo>
                  <a:lnTo>
                    <a:pt x="2109228" y="1829676"/>
                  </a:lnTo>
                  <a:lnTo>
                    <a:pt x="1744624" y="1829676"/>
                  </a:lnTo>
                  <a:lnTo>
                    <a:pt x="1602003" y="1826679"/>
                  </a:lnTo>
                  <a:lnTo>
                    <a:pt x="1606499" y="1826679"/>
                  </a:lnTo>
                  <a:lnTo>
                    <a:pt x="1542376" y="1825917"/>
                  </a:lnTo>
                  <a:lnTo>
                    <a:pt x="1544891" y="1825917"/>
                  </a:lnTo>
                  <a:lnTo>
                    <a:pt x="1488160" y="1825548"/>
                  </a:lnTo>
                  <a:lnTo>
                    <a:pt x="1436700" y="1825548"/>
                  </a:lnTo>
                  <a:lnTo>
                    <a:pt x="1334871" y="1826679"/>
                  </a:lnTo>
                  <a:lnTo>
                    <a:pt x="1231150" y="1829676"/>
                  </a:lnTo>
                  <a:lnTo>
                    <a:pt x="427380" y="1829676"/>
                  </a:lnTo>
                  <a:lnTo>
                    <a:pt x="316471" y="1826679"/>
                  </a:lnTo>
                  <a:lnTo>
                    <a:pt x="317423" y="1826679"/>
                  </a:lnTo>
                  <a:lnTo>
                    <a:pt x="258622" y="1825282"/>
                  </a:lnTo>
                  <a:lnTo>
                    <a:pt x="203136" y="1825282"/>
                  </a:lnTo>
                  <a:lnTo>
                    <a:pt x="152590" y="1827212"/>
                  </a:lnTo>
                  <a:lnTo>
                    <a:pt x="102108" y="1832076"/>
                  </a:lnTo>
                  <a:lnTo>
                    <a:pt x="53911" y="1840649"/>
                  </a:lnTo>
                  <a:lnTo>
                    <a:pt x="10236" y="1859076"/>
                  </a:lnTo>
                  <a:lnTo>
                    <a:pt x="0" y="1878761"/>
                  </a:lnTo>
                  <a:lnTo>
                    <a:pt x="762" y="1885251"/>
                  </a:lnTo>
                  <a:lnTo>
                    <a:pt x="6451" y="1924926"/>
                  </a:lnTo>
                  <a:lnTo>
                    <a:pt x="12458" y="1990445"/>
                  </a:lnTo>
                  <a:lnTo>
                    <a:pt x="18643" y="2055939"/>
                  </a:lnTo>
                  <a:lnTo>
                    <a:pt x="24853" y="2095500"/>
                  </a:lnTo>
                  <a:lnTo>
                    <a:pt x="27584" y="2103501"/>
                  </a:lnTo>
                  <a:lnTo>
                    <a:pt x="30949" y="2104034"/>
                  </a:lnTo>
                  <a:lnTo>
                    <a:pt x="32410" y="2112162"/>
                  </a:lnTo>
                  <a:lnTo>
                    <a:pt x="43345" y="2135238"/>
                  </a:lnTo>
                  <a:lnTo>
                    <a:pt x="68300" y="2150656"/>
                  </a:lnTo>
                  <a:lnTo>
                    <a:pt x="110236" y="2159660"/>
                  </a:lnTo>
                  <a:lnTo>
                    <a:pt x="172085" y="2163483"/>
                  </a:lnTo>
                  <a:lnTo>
                    <a:pt x="414616" y="2163483"/>
                  </a:lnTo>
                  <a:lnTo>
                    <a:pt x="522516" y="2160232"/>
                  </a:lnTo>
                  <a:lnTo>
                    <a:pt x="623087" y="2158936"/>
                  </a:lnTo>
                  <a:lnTo>
                    <a:pt x="674204" y="2158936"/>
                  </a:lnTo>
                  <a:lnTo>
                    <a:pt x="724941" y="2159368"/>
                  </a:lnTo>
                  <a:lnTo>
                    <a:pt x="776351" y="2160232"/>
                  </a:lnTo>
                  <a:lnTo>
                    <a:pt x="775538" y="2160232"/>
                  </a:lnTo>
                  <a:lnTo>
                    <a:pt x="826871" y="2161527"/>
                  </a:lnTo>
                  <a:lnTo>
                    <a:pt x="826262" y="2161527"/>
                  </a:lnTo>
                  <a:lnTo>
                    <a:pt x="884707" y="2163483"/>
                  </a:lnTo>
                  <a:lnTo>
                    <a:pt x="1251115" y="2163483"/>
                  </a:lnTo>
                  <a:lnTo>
                    <a:pt x="1302943" y="2160524"/>
                  </a:lnTo>
                  <a:lnTo>
                    <a:pt x="1338707" y="2158936"/>
                  </a:lnTo>
                  <a:lnTo>
                    <a:pt x="1351445" y="2158365"/>
                  </a:lnTo>
                  <a:lnTo>
                    <a:pt x="1400009" y="2156828"/>
                  </a:lnTo>
                  <a:lnTo>
                    <a:pt x="1448587" y="2155901"/>
                  </a:lnTo>
                  <a:lnTo>
                    <a:pt x="1540929" y="2155875"/>
                  </a:lnTo>
                  <a:lnTo>
                    <a:pt x="1545844" y="2155901"/>
                  </a:lnTo>
                  <a:lnTo>
                    <a:pt x="1594269" y="2156828"/>
                  </a:lnTo>
                  <a:lnTo>
                    <a:pt x="1642516" y="2158365"/>
                  </a:lnTo>
                  <a:lnTo>
                    <a:pt x="1690573" y="2160524"/>
                  </a:lnTo>
                  <a:lnTo>
                    <a:pt x="1741855" y="2163483"/>
                  </a:lnTo>
                  <a:lnTo>
                    <a:pt x="2090318" y="2163851"/>
                  </a:lnTo>
                  <a:lnTo>
                    <a:pt x="2199436" y="2169083"/>
                  </a:lnTo>
                  <a:lnTo>
                    <a:pt x="2254542" y="2170201"/>
                  </a:lnTo>
                  <a:lnTo>
                    <a:pt x="2266340" y="2169769"/>
                  </a:lnTo>
                  <a:lnTo>
                    <a:pt x="2300617" y="2157476"/>
                  </a:lnTo>
                  <a:lnTo>
                    <a:pt x="2300694" y="2156828"/>
                  </a:lnTo>
                  <a:lnTo>
                    <a:pt x="2300808" y="2155901"/>
                  </a:lnTo>
                  <a:lnTo>
                    <a:pt x="2300846" y="2155596"/>
                  </a:lnTo>
                  <a:lnTo>
                    <a:pt x="2301392" y="2151024"/>
                  </a:lnTo>
                  <a:lnTo>
                    <a:pt x="2310765" y="2108974"/>
                  </a:lnTo>
                  <a:lnTo>
                    <a:pt x="2313228" y="2098141"/>
                  </a:lnTo>
                  <a:lnTo>
                    <a:pt x="2315387" y="2087460"/>
                  </a:lnTo>
                  <a:lnTo>
                    <a:pt x="2318334" y="2052167"/>
                  </a:lnTo>
                  <a:lnTo>
                    <a:pt x="2318512" y="1997405"/>
                  </a:lnTo>
                  <a:close/>
                </a:path>
                <a:path w="5335905" h="2170429">
                  <a:moveTo>
                    <a:pt x="5333924" y="244348"/>
                  </a:moveTo>
                  <a:lnTo>
                    <a:pt x="5331333" y="251206"/>
                  </a:lnTo>
                  <a:lnTo>
                    <a:pt x="5331206" y="254266"/>
                  </a:lnTo>
                  <a:lnTo>
                    <a:pt x="5331155" y="255727"/>
                  </a:lnTo>
                  <a:lnTo>
                    <a:pt x="5333085" y="250177"/>
                  </a:lnTo>
                  <a:lnTo>
                    <a:pt x="5333924" y="244348"/>
                  </a:lnTo>
                  <a:close/>
                </a:path>
                <a:path w="5335905" h="2170429">
                  <a:moveTo>
                    <a:pt x="5335803" y="161518"/>
                  </a:moveTo>
                  <a:lnTo>
                    <a:pt x="5335549" y="124358"/>
                  </a:lnTo>
                  <a:lnTo>
                    <a:pt x="5335435" y="106565"/>
                  </a:lnTo>
                  <a:lnTo>
                    <a:pt x="5333377" y="51803"/>
                  </a:lnTo>
                  <a:lnTo>
                    <a:pt x="5329098" y="16522"/>
                  </a:lnTo>
                  <a:lnTo>
                    <a:pt x="5321262" y="4927"/>
                  </a:lnTo>
                  <a:lnTo>
                    <a:pt x="5315191" y="3302"/>
                  </a:lnTo>
                  <a:lnTo>
                    <a:pt x="5309794" y="1854"/>
                  </a:lnTo>
                  <a:lnTo>
                    <a:pt x="5296865" y="2819"/>
                  </a:lnTo>
                  <a:lnTo>
                    <a:pt x="5284609" y="3302"/>
                  </a:lnTo>
                  <a:lnTo>
                    <a:pt x="5194859" y="3302"/>
                  </a:lnTo>
                  <a:lnTo>
                    <a:pt x="5163413" y="1206"/>
                  </a:lnTo>
                  <a:lnTo>
                    <a:pt x="5131892" y="190"/>
                  </a:lnTo>
                  <a:lnTo>
                    <a:pt x="5100498" y="723"/>
                  </a:lnTo>
                  <a:lnTo>
                    <a:pt x="5068659" y="3302"/>
                  </a:lnTo>
                  <a:lnTo>
                    <a:pt x="4979505" y="3302"/>
                  </a:lnTo>
                  <a:lnTo>
                    <a:pt x="4979505" y="254266"/>
                  </a:lnTo>
                  <a:lnTo>
                    <a:pt x="4872571" y="254266"/>
                  </a:lnTo>
                  <a:lnTo>
                    <a:pt x="4925288" y="251206"/>
                  </a:lnTo>
                  <a:lnTo>
                    <a:pt x="4953736" y="252018"/>
                  </a:lnTo>
                  <a:lnTo>
                    <a:pt x="4979505" y="254266"/>
                  </a:lnTo>
                  <a:lnTo>
                    <a:pt x="4979505" y="3302"/>
                  </a:lnTo>
                  <a:lnTo>
                    <a:pt x="4884128" y="3302"/>
                  </a:lnTo>
                  <a:lnTo>
                    <a:pt x="4857013" y="2273"/>
                  </a:lnTo>
                  <a:lnTo>
                    <a:pt x="4830026" y="0"/>
                  </a:lnTo>
                  <a:lnTo>
                    <a:pt x="4803991" y="1435"/>
                  </a:lnTo>
                  <a:lnTo>
                    <a:pt x="4779759" y="11557"/>
                  </a:lnTo>
                  <a:lnTo>
                    <a:pt x="4772672" y="16103"/>
                  </a:lnTo>
                  <a:lnTo>
                    <a:pt x="4768977" y="23025"/>
                  </a:lnTo>
                  <a:lnTo>
                    <a:pt x="4766729" y="35674"/>
                  </a:lnTo>
                  <a:lnTo>
                    <a:pt x="4766526" y="40271"/>
                  </a:lnTo>
                  <a:lnTo>
                    <a:pt x="4766716" y="45148"/>
                  </a:lnTo>
                  <a:lnTo>
                    <a:pt x="4768113" y="75018"/>
                  </a:lnTo>
                  <a:lnTo>
                    <a:pt x="4769586" y="124358"/>
                  </a:lnTo>
                  <a:lnTo>
                    <a:pt x="4771098" y="173672"/>
                  </a:lnTo>
                  <a:lnTo>
                    <a:pt x="4772622" y="203466"/>
                  </a:lnTo>
                  <a:lnTo>
                    <a:pt x="4773295" y="209499"/>
                  </a:lnTo>
                  <a:lnTo>
                    <a:pt x="4774120" y="209892"/>
                  </a:lnTo>
                  <a:lnTo>
                    <a:pt x="4774476" y="216014"/>
                  </a:lnTo>
                  <a:lnTo>
                    <a:pt x="4778349" y="236804"/>
                  </a:lnTo>
                  <a:lnTo>
                    <a:pt x="4787874" y="248932"/>
                  </a:lnTo>
                  <a:lnTo>
                    <a:pt x="4804486" y="254266"/>
                  </a:lnTo>
                  <a:lnTo>
                    <a:pt x="4830546" y="254596"/>
                  </a:lnTo>
                  <a:lnTo>
                    <a:pt x="4868710" y="254596"/>
                  </a:lnTo>
                  <a:lnTo>
                    <a:pt x="5073929" y="254596"/>
                  </a:lnTo>
                  <a:lnTo>
                    <a:pt x="5167706" y="254596"/>
                  </a:lnTo>
                  <a:lnTo>
                    <a:pt x="5074640" y="254495"/>
                  </a:lnTo>
                  <a:lnTo>
                    <a:pt x="5097234" y="251206"/>
                  </a:lnTo>
                  <a:lnTo>
                    <a:pt x="5104295" y="250177"/>
                  </a:lnTo>
                  <a:lnTo>
                    <a:pt x="5134102" y="248729"/>
                  </a:lnTo>
                  <a:lnTo>
                    <a:pt x="5163845" y="250177"/>
                  </a:lnTo>
                  <a:lnTo>
                    <a:pt x="5193931" y="254596"/>
                  </a:lnTo>
                  <a:lnTo>
                    <a:pt x="5266372" y="254596"/>
                  </a:lnTo>
                  <a:lnTo>
                    <a:pt x="5279733" y="254939"/>
                  </a:lnTo>
                  <a:lnTo>
                    <a:pt x="5293106" y="256832"/>
                  </a:lnTo>
                  <a:lnTo>
                    <a:pt x="5306530" y="258889"/>
                  </a:lnTo>
                  <a:lnTo>
                    <a:pt x="5321478" y="259816"/>
                  </a:lnTo>
                  <a:lnTo>
                    <a:pt x="5324005" y="259816"/>
                  </a:lnTo>
                  <a:lnTo>
                    <a:pt x="5327624" y="257695"/>
                  </a:lnTo>
                  <a:lnTo>
                    <a:pt x="5330126" y="254266"/>
                  </a:lnTo>
                  <a:lnTo>
                    <a:pt x="5331333" y="251206"/>
                  </a:lnTo>
                  <a:lnTo>
                    <a:pt x="5331434" y="248729"/>
                  </a:lnTo>
                  <a:lnTo>
                    <a:pt x="5331561" y="245287"/>
                  </a:lnTo>
                  <a:lnTo>
                    <a:pt x="5331853" y="240322"/>
                  </a:lnTo>
                  <a:lnTo>
                    <a:pt x="5334457" y="205460"/>
                  </a:lnTo>
                  <a:lnTo>
                    <a:pt x="5334990" y="197421"/>
                  </a:lnTo>
                  <a:lnTo>
                    <a:pt x="5335803" y="161518"/>
                  </a:lnTo>
                  <a:close/>
                </a:path>
              </a:pathLst>
            </a:custGeom>
            <a:solidFill>
              <a:srgbClr val="134E29"/>
            </a:solidFill>
          </p:spPr>
          <p:txBody>
            <a:bodyPr wrap="square" lIns="0" tIns="0" rIns="0" bIns="0" rtlCol="0"/>
            <a:lstStyle/>
            <a:p>
              <a:endParaRPr>
                <a:latin typeface="Grammarsaurus" pitchFamily="2" charset="0"/>
              </a:endParaRPr>
            </a:p>
          </p:txBody>
        </p:sp>
      </p:grpSp>
      <p:sp>
        <p:nvSpPr>
          <p:cNvPr id="50" name="object 50"/>
          <p:cNvSpPr txBox="1">
            <a:spLocks noGrp="1"/>
          </p:cNvSpPr>
          <p:nvPr>
            <p:ph type="title"/>
          </p:nvPr>
        </p:nvSpPr>
        <p:spPr>
          <a:xfrm>
            <a:off x="651929"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53" name="object 53"/>
          <p:cNvSpPr txBox="1"/>
          <p:nvPr/>
        </p:nvSpPr>
        <p:spPr>
          <a:xfrm>
            <a:off x="288105"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51" name="object 51"/>
          <p:cNvSpPr txBox="1"/>
          <p:nvPr/>
        </p:nvSpPr>
        <p:spPr>
          <a:xfrm>
            <a:off x="667240" y="1479604"/>
            <a:ext cx="11026775" cy="4634089"/>
          </a:xfrm>
          <a:prstGeom prst="rect">
            <a:avLst/>
          </a:prstGeom>
        </p:spPr>
        <p:txBody>
          <a:bodyPr vert="horz" wrap="square" lIns="0" tIns="12700" rIns="0" bIns="0" rtlCol="0">
            <a:spAutoFit/>
          </a:bodyPr>
          <a:lstStyle/>
          <a:p>
            <a:pPr marL="12700" marR="5080">
              <a:lnSpc>
                <a:spcPct val="122600"/>
              </a:lnSpc>
              <a:spcBef>
                <a:spcPts val="100"/>
              </a:spcBef>
            </a:pPr>
            <a:r>
              <a:rPr sz="1700" b="1" dirty="0">
                <a:latin typeface="Grammarsaurus" pitchFamily="2" charset="0"/>
                <a:cs typeface="Tahoma"/>
              </a:rPr>
              <a:t>Queen Victoria </a:t>
            </a:r>
            <a:r>
              <a:rPr sz="1700" dirty="0">
                <a:latin typeface="Grammarsaurus" pitchFamily="2" charset="0"/>
                <a:cs typeface="Verdana"/>
              </a:rPr>
              <a:t>became queen at just 18 years old. She had 9 children and ruled for 63 years – one of the longest reigns in British history. Throughout this period in history, people dressed very formally. Women wore long dresses, corsets, and hats, and men wore suits, top hats, and sometimes monocles!</a:t>
            </a:r>
          </a:p>
          <a:p>
            <a:pPr marL="12700">
              <a:lnSpc>
                <a:spcPct val="100000"/>
              </a:lnSpc>
              <a:spcBef>
                <a:spcPts val="1960"/>
              </a:spcBef>
            </a:pPr>
            <a:r>
              <a:rPr sz="1700" dirty="0">
                <a:latin typeface="Grammarsaurus" pitchFamily="2" charset="0"/>
                <a:cs typeface="Verdana"/>
              </a:rPr>
              <a:t>During this time, Charles Dickens wrote stories like Oliver Twist and A Christmas Carol.</a:t>
            </a:r>
          </a:p>
          <a:p>
            <a:pPr>
              <a:lnSpc>
                <a:spcPct val="100000"/>
              </a:lnSpc>
            </a:pPr>
            <a:endParaRPr sz="1700" dirty="0">
              <a:latin typeface="Grammarsaurus" pitchFamily="2" charset="0"/>
              <a:cs typeface="Verdana"/>
            </a:endParaRPr>
          </a:p>
          <a:p>
            <a:pPr>
              <a:lnSpc>
                <a:spcPct val="100000"/>
              </a:lnSpc>
            </a:pPr>
            <a:endParaRPr dirty="0">
              <a:latin typeface="Grammarsaurus" pitchFamily="2" charset="0"/>
              <a:cs typeface="Verdana"/>
            </a:endParaRPr>
          </a:p>
          <a:p>
            <a:pPr>
              <a:lnSpc>
                <a:spcPct val="100000"/>
              </a:lnSpc>
              <a:spcBef>
                <a:spcPts val="1175"/>
              </a:spcBef>
            </a:pPr>
            <a:endParaRPr sz="2400" dirty="0">
              <a:latin typeface="Grammarsaurus" pitchFamily="2" charset="0"/>
              <a:cs typeface="Verdana"/>
            </a:endParaRPr>
          </a:p>
          <a:p>
            <a:pPr marR="137795" algn="ctr">
              <a:lnSpc>
                <a:spcPts val="4940"/>
              </a:lnSpc>
              <a:tabLst>
                <a:tab pos="1988185" algn="l"/>
                <a:tab pos="3488054" algn="l"/>
                <a:tab pos="4643120" algn="l"/>
                <a:tab pos="5749925" algn="l"/>
                <a:tab pos="6544309" algn="l"/>
              </a:tabLst>
            </a:pPr>
            <a:r>
              <a:rPr sz="4200" b="1" dirty="0">
                <a:solidFill>
                  <a:srgbClr val="3CA249"/>
                </a:solidFill>
                <a:latin typeface="Grammarsaurus" pitchFamily="2" charset="0"/>
                <a:cs typeface="Arial"/>
              </a:rPr>
              <a:t>Vict	or	i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Victori</a:t>
            </a:r>
            <a:r>
              <a:rPr sz="4200" b="1" dirty="0">
                <a:solidFill>
                  <a:srgbClr val="3767EC"/>
                </a:solidFill>
                <a:latin typeface="Grammarsaurus" pitchFamily="2" charset="0"/>
                <a:cs typeface="Arial"/>
              </a:rPr>
              <a:t>an</a:t>
            </a:r>
            <a:endParaRPr sz="4200" dirty="0">
              <a:latin typeface="Grammarsaurus" pitchFamily="2" charset="0"/>
              <a:cs typeface="Arial"/>
            </a:endParaRPr>
          </a:p>
          <a:p>
            <a:pPr marR="1811020" algn="ctr">
              <a:lnSpc>
                <a:spcPts val="1460"/>
              </a:lnSpc>
            </a:pPr>
            <a:endParaRPr sz="1300" dirty="0">
              <a:latin typeface="Grammarsaurus" pitchFamily="2" charset="0"/>
              <a:cs typeface="Verdana"/>
            </a:endParaRPr>
          </a:p>
          <a:p>
            <a:pPr>
              <a:lnSpc>
                <a:spcPct val="100000"/>
              </a:lnSpc>
              <a:spcBef>
                <a:spcPts val="535"/>
              </a:spcBef>
            </a:pPr>
            <a:endParaRPr sz="600" dirty="0">
              <a:latin typeface="Grammarsaurus" pitchFamily="2" charset="0"/>
              <a:cs typeface="Verdana"/>
            </a:endParaRPr>
          </a:p>
          <a:p>
            <a:pPr marL="924560" marR="1056005" algn="ctr">
              <a:lnSpc>
                <a:spcPct val="115900"/>
              </a:lnSpc>
            </a:pPr>
            <a:r>
              <a:rPr sz="1400" b="1" dirty="0">
                <a:solidFill>
                  <a:srgbClr val="D1E293"/>
                </a:solidFill>
                <a:latin typeface="Grammarsaurus" pitchFamily="2" charset="0"/>
                <a:cs typeface="Tahoma"/>
              </a:rPr>
              <a:t>The base of the name </a:t>
            </a:r>
            <a:r>
              <a:rPr sz="1400" b="1" dirty="0">
                <a:solidFill>
                  <a:srgbClr val="FFFFFF"/>
                </a:solidFill>
                <a:latin typeface="Grammarsaurus" pitchFamily="2" charset="0"/>
                <a:cs typeface="Tahoma"/>
              </a:rPr>
              <a:t>Victoria </a:t>
            </a:r>
            <a:r>
              <a:rPr sz="1400" b="1" dirty="0">
                <a:solidFill>
                  <a:srgbClr val="D1E293"/>
                </a:solidFill>
                <a:latin typeface="Grammarsaurus" pitchFamily="2" charset="0"/>
                <a:cs typeface="Tahoma"/>
              </a:rPr>
              <a:t>is </a:t>
            </a:r>
            <a:r>
              <a:rPr sz="1400" b="1" dirty="0">
                <a:solidFill>
                  <a:srgbClr val="FFFFFF"/>
                </a:solidFill>
                <a:latin typeface="Grammarsaurus" pitchFamily="2" charset="0"/>
                <a:cs typeface="Tahoma"/>
              </a:rPr>
              <a:t>vict </a:t>
            </a:r>
            <a:r>
              <a:rPr sz="1400" b="1" dirty="0">
                <a:solidFill>
                  <a:srgbClr val="D1E293"/>
                </a:solidFill>
                <a:latin typeface="Grammarsaurus" pitchFamily="2" charset="0"/>
                <a:cs typeface="Tahoma"/>
              </a:rPr>
              <a:t>meaning </a:t>
            </a:r>
            <a:r>
              <a:rPr sz="1400" b="1" dirty="0">
                <a:solidFill>
                  <a:srgbClr val="FFFFFF"/>
                </a:solidFill>
                <a:latin typeface="Grammarsaurus" pitchFamily="2" charset="0"/>
                <a:cs typeface="Tahoma"/>
              </a:rPr>
              <a:t>“win or conquer” </a:t>
            </a:r>
            <a:r>
              <a:rPr sz="1400" b="1" dirty="0">
                <a:solidFill>
                  <a:srgbClr val="D1E293"/>
                </a:solidFill>
                <a:latin typeface="Grammarsaurus" pitchFamily="2" charset="0"/>
                <a:cs typeface="Tahoma"/>
              </a:rPr>
              <a:t>from the Latin root </a:t>
            </a:r>
            <a:r>
              <a:rPr sz="1400" b="1" dirty="0">
                <a:solidFill>
                  <a:srgbClr val="FFFFFF"/>
                </a:solidFill>
                <a:latin typeface="Grammarsaurus" pitchFamily="2" charset="0"/>
                <a:cs typeface="Tahoma"/>
              </a:rPr>
              <a:t>vincere</a:t>
            </a:r>
            <a:r>
              <a:rPr sz="1400" b="1" dirty="0">
                <a:solidFill>
                  <a:srgbClr val="D1E293"/>
                </a:solidFill>
                <a:latin typeface="Grammarsaurus" pitchFamily="2" charset="0"/>
                <a:cs typeface="Tahoma"/>
              </a:rPr>
              <a:t>. We can combine base vict with suffix </a:t>
            </a:r>
            <a:r>
              <a:rPr sz="1400" b="1" dirty="0">
                <a:solidFill>
                  <a:srgbClr val="FFFFFF"/>
                </a:solidFill>
                <a:latin typeface="Grammarsaurus" pitchFamily="2" charset="0"/>
                <a:cs typeface="Tahoma"/>
              </a:rPr>
              <a:t>-or </a:t>
            </a:r>
            <a:r>
              <a:rPr sz="1400" b="1" dirty="0">
                <a:solidFill>
                  <a:srgbClr val="D1E293"/>
                </a:solidFill>
                <a:latin typeface="Grammarsaurus" pitchFamily="2" charset="0"/>
                <a:cs typeface="Tahoma"/>
              </a:rPr>
              <a:t>meaning </a:t>
            </a:r>
            <a:r>
              <a:rPr sz="1400" b="1" dirty="0">
                <a:solidFill>
                  <a:srgbClr val="FFFFFF"/>
                </a:solidFill>
                <a:latin typeface="Grammarsaurus" pitchFamily="2" charset="0"/>
                <a:cs typeface="Tahoma"/>
              </a:rPr>
              <a:t>“one who” </a:t>
            </a:r>
            <a:r>
              <a:rPr sz="1400" b="1" dirty="0">
                <a:solidFill>
                  <a:srgbClr val="D1E293"/>
                </a:solidFill>
                <a:latin typeface="Grammarsaurus" pitchFamily="2" charset="0"/>
                <a:cs typeface="Tahoma"/>
              </a:rPr>
              <a:t>which forms the word </a:t>
            </a:r>
            <a:r>
              <a:rPr sz="1400" b="1" dirty="0">
                <a:solidFill>
                  <a:srgbClr val="FFFFFF"/>
                </a:solidFill>
                <a:latin typeface="Grammarsaurus" pitchFamily="2" charset="0"/>
                <a:cs typeface="Tahoma"/>
              </a:rPr>
              <a:t>victor</a:t>
            </a:r>
            <a:r>
              <a:rPr sz="1400" b="1" dirty="0">
                <a:solidFill>
                  <a:srgbClr val="D1E293"/>
                </a:solidFill>
                <a:latin typeface="Grammarsaurus" pitchFamily="2" charset="0"/>
                <a:cs typeface="Tahoma"/>
              </a:rPr>
              <a:t>. Using a CVL </a:t>
            </a:r>
            <a:r>
              <a:rPr sz="1400" b="1" dirty="0">
                <a:solidFill>
                  <a:srgbClr val="FFFFFF"/>
                </a:solidFill>
                <a:latin typeface="Grammarsaurus" pitchFamily="2" charset="0"/>
                <a:cs typeface="Tahoma"/>
              </a:rPr>
              <a:t>i </a:t>
            </a:r>
            <a:r>
              <a:rPr sz="1400" b="1" dirty="0">
                <a:solidFill>
                  <a:srgbClr val="D1E293"/>
                </a:solidFill>
                <a:latin typeface="Grammarsaurus" pitchFamily="2" charset="0"/>
                <a:cs typeface="Tahoma"/>
              </a:rPr>
              <a:t>followed by the suffix </a:t>
            </a:r>
            <a:r>
              <a:rPr sz="1400" b="1" dirty="0">
                <a:solidFill>
                  <a:srgbClr val="FFFFFF"/>
                </a:solidFill>
                <a:latin typeface="Grammarsaurus" pitchFamily="2" charset="0"/>
                <a:cs typeface="Tahoma"/>
              </a:rPr>
              <a:t>-an</a:t>
            </a:r>
            <a:r>
              <a:rPr sz="1400" b="1" dirty="0">
                <a:solidFill>
                  <a:srgbClr val="D1E293"/>
                </a:solidFill>
                <a:latin typeface="Grammarsaurus" pitchFamily="2" charset="0"/>
                <a:cs typeface="Tahoma"/>
              </a:rPr>
              <a:t>, we can form the word </a:t>
            </a:r>
            <a:r>
              <a:rPr sz="1400" b="1" dirty="0">
                <a:solidFill>
                  <a:srgbClr val="FFFFFF"/>
                </a:solidFill>
                <a:latin typeface="Grammarsaurus" pitchFamily="2" charset="0"/>
                <a:cs typeface="Tahoma"/>
              </a:rPr>
              <a:t>Victorian</a:t>
            </a:r>
            <a:r>
              <a:rPr sz="1400" b="1" dirty="0">
                <a:solidFill>
                  <a:srgbClr val="D1E293"/>
                </a:solidFill>
                <a:latin typeface="Grammarsaurus" pitchFamily="2" charset="0"/>
                <a:cs typeface="Tahoma"/>
              </a:rPr>
              <a:t>. We use this word 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when </a:t>
            </a:r>
            <a:r>
              <a:rPr sz="1400" b="1" dirty="0">
                <a:solidFill>
                  <a:srgbClr val="FFFFFF"/>
                </a:solidFill>
                <a:latin typeface="Grammarsaurus" pitchFamily="2" charset="0"/>
                <a:cs typeface="Tahoma"/>
              </a:rPr>
              <a:t>Queen Victoria </a:t>
            </a:r>
            <a:r>
              <a:rPr sz="1400" b="1" dirty="0">
                <a:solidFill>
                  <a:srgbClr val="D1E293"/>
                </a:solidFill>
                <a:latin typeface="Grammarsaurus" pitchFamily="2" charset="0"/>
                <a:cs typeface="Tahoma"/>
              </a:rPr>
              <a:t>was in power.</a:t>
            </a:r>
            <a:endParaRPr sz="1400" dirty="0">
              <a:latin typeface="Grammarsaurus" pitchFamily="2" charset="0"/>
              <a:cs typeface="Tahoma"/>
            </a:endParaRPr>
          </a:p>
        </p:txBody>
      </p:sp>
      <p:sp>
        <p:nvSpPr>
          <p:cNvPr id="54" name="object 6">
            <a:extLst>
              <a:ext uri="{FF2B5EF4-FFF2-40B4-BE49-F238E27FC236}">
                <a16:creationId xmlns:a16="http://schemas.microsoft.com/office/drawing/2014/main" id="{DFE3E54C-EAFB-FAA6-2DC5-D1F287D24CF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5" name="TextBox 54">
            <a:extLst>
              <a:ext uri="{FF2B5EF4-FFF2-40B4-BE49-F238E27FC236}">
                <a16:creationId xmlns:a16="http://schemas.microsoft.com/office/drawing/2014/main" id="{539291B9-8305-77D8-DFBE-5224241E4AFD}"/>
              </a:ext>
            </a:extLst>
          </p:cNvPr>
          <p:cNvSpPr txBox="1"/>
          <p:nvPr/>
        </p:nvSpPr>
        <p:spPr>
          <a:xfrm>
            <a:off x="4899365" y="4459637"/>
            <a:ext cx="767783" cy="292388"/>
          </a:xfrm>
          <a:prstGeom prst="rect">
            <a:avLst/>
          </a:prstGeom>
          <a:noFill/>
        </p:spPr>
        <p:txBody>
          <a:bodyPr wrap="square" rtlCol="0">
            <a:spAutoFit/>
          </a:bodyPr>
          <a:lstStyle/>
          <a:p>
            <a:pPr algn="ctr"/>
            <a:r>
              <a:rPr kumimoji="0" lang="en-GB" sz="1300" b="0" i="0" u="none" strike="noStrike" kern="0" cap="none" spc="0" normalizeH="0" baseline="0" noProof="0" dirty="0">
                <a:ln>
                  <a:noFill/>
                </a:ln>
                <a:solidFill>
                  <a:srgbClr val="D1E293"/>
                </a:solidFill>
                <a:effectLst/>
                <a:uLnTx/>
                <a:uFillTx/>
                <a:latin typeface="Grammarsaurus" pitchFamily="2" charset="0"/>
                <a:cs typeface="Verdana"/>
              </a:rPr>
              <a:t>*CVL</a:t>
            </a:r>
            <a:endParaRPr lang="en-PK"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4053185" cy="6858000"/>
            <a:chOff x="0" y="0"/>
            <a:chExt cx="14053185" cy="685800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203018" y="4373816"/>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288195" y="4458978"/>
              <a:ext cx="175577" cy="175577"/>
            </a:xfrm>
            <a:prstGeom prst="rect">
              <a:avLst/>
            </a:prstGeom>
          </p:spPr>
        </p:pic>
        <p:sp>
          <p:nvSpPr>
            <p:cNvPr id="9" name="object 9"/>
            <p:cNvSpPr/>
            <p:nvPr/>
          </p:nvSpPr>
          <p:spPr>
            <a:xfrm>
              <a:off x="4036846" y="4373816"/>
              <a:ext cx="346075" cy="346075"/>
            </a:xfrm>
            <a:custGeom>
              <a:avLst/>
              <a:gdLst/>
              <a:ahLst/>
              <a:cxnLst/>
              <a:rect l="l" t="t" r="r" b="b"/>
              <a:pathLst>
                <a:path w="346075" h="346075">
                  <a:moveTo>
                    <a:pt x="172961" y="0"/>
                  </a:moveTo>
                  <a:lnTo>
                    <a:pt x="127036" y="6188"/>
                  </a:lnTo>
                  <a:lnTo>
                    <a:pt x="85735" y="23646"/>
                  </a:lnTo>
                  <a:lnTo>
                    <a:pt x="50719" y="50714"/>
                  </a:lnTo>
                  <a:lnTo>
                    <a:pt x="23649" y="85729"/>
                  </a:lnTo>
                  <a:lnTo>
                    <a:pt x="6189" y="127032"/>
                  </a:lnTo>
                  <a:lnTo>
                    <a:pt x="0" y="172961"/>
                  </a:lnTo>
                  <a:lnTo>
                    <a:pt x="6189" y="218884"/>
                  </a:lnTo>
                  <a:lnTo>
                    <a:pt x="23649" y="260183"/>
                  </a:lnTo>
                  <a:lnTo>
                    <a:pt x="50719" y="295197"/>
                  </a:lnTo>
                  <a:lnTo>
                    <a:pt x="85735" y="322263"/>
                  </a:lnTo>
                  <a:lnTo>
                    <a:pt x="127036" y="339721"/>
                  </a:lnTo>
                  <a:lnTo>
                    <a:pt x="172961" y="345909"/>
                  </a:lnTo>
                  <a:lnTo>
                    <a:pt x="218890" y="339721"/>
                  </a:lnTo>
                  <a:lnTo>
                    <a:pt x="247335" y="327698"/>
                  </a:lnTo>
                  <a:lnTo>
                    <a:pt x="172961" y="327698"/>
                  </a:lnTo>
                  <a:lnTo>
                    <a:pt x="124100" y="319796"/>
                  </a:lnTo>
                  <a:lnTo>
                    <a:pt x="81626" y="297802"/>
                  </a:lnTo>
                  <a:lnTo>
                    <a:pt x="48108" y="264286"/>
                  </a:lnTo>
                  <a:lnTo>
                    <a:pt x="26113" y="221816"/>
                  </a:lnTo>
                  <a:lnTo>
                    <a:pt x="18211" y="172961"/>
                  </a:lnTo>
                  <a:lnTo>
                    <a:pt x="26113" y="124100"/>
                  </a:lnTo>
                  <a:lnTo>
                    <a:pt x="48108" y="81626"/>
                  </a:lnTo>
                  <a:lnTo>
                    <a:pt x="81626" y="48108"/>
                  </a:lnTo>
                  <a:lnTo>
                    <a:pt x="124100" y="26113"/>
                  </a:lnTo>
                  <a:lnTo>
                    <a:pt x="172961" y="18211"/>
                  </a:lnTo>
                  <a:lnTo>
                    <a:pt x="247334" y="18211"/>
                  </a:lnTo>
                  <a:lnTo>
                    <a:pt x="218890" y="6188"/>
                  </a:lnTo>
                  <a:lnTo>
                    <a:pt x="172961" y="0"/>
                  </a:lnTo>
                  <a:close/>
                </a:path>
                <a:path w="346075" h="346075">
                  <a:moveTo>
                    <a:pt x="247334" y="18211"/>
                  </a:moveTo>
                  <a:lnTo>
                    <a:pt x="172961" y="18211"/>
                  </a:lnTo>
                  <a:lnTo>
                    <a:pt x="221822" y="26113"/>
                  </a:lnTo>
                  <a:lnTo>
                    <a:pt x="264296" y="48108"/>
                  </a:lnTo>
                  <a:lnTo>
                    <a:pt x="297814" y="81626"/>
                  </a:lnTo>
                  <a:lnTo>
                    <a:pt x="319808" y="124100"/>
                  </a:lnTo>
                  <a:lnTo>
                    <a:pt x="327710" y="172961"/>
                  </a:lnTo>
                  <a:lnTo>
                    <a:pt x="319808" y="221816"/>
                  </a:lnTo>
                  <a:lnTo>
                    <a:pt x="297814" y="264286"/>
                  </a:lnTo>
                  <a:lnTo>
                    <a:pt x="264296" y="297802"/>
                  </a:lnTo>
                  <a:lnTo>
                    <a:pt x="221822" y="319796"/>
                  </a:lnTo>
                  <a:lnTo>
                    <a:pt x="172961" y="327698"/>
                  </a:lnTo>
                  <a:lnTo>
                    <a:pt x="247335" y="327698"/>
                  </a:lnTo>
                  <a:lnTo>
                    <a:pt x="295208" y="295197"/>
                  </a:lnTo>
                  <a:lnTo>
                    <a:pt x="322275" y="260183"/>
                  </a:lnTo>
                  <a:lnTo>
                    <a:pt x="339734" y="218884"/>
                  </a:lnTo>
                  <a:lnTo>
                    <a:pt x="345922" y="172961"/>
                  </a:lnTo>
                  <a:lnTo>
                    <a:pt x="339734" y="127032"/>
                  </a:lnTo>
                  <a:lnTo>
                    <a:pt x="322275" y="85729"/>
                  </a:lnTo>
                  <a:lnTo>
                    <a:pt x="295208" y="50714"/>
                  </a:lnTo>
                  <a:lnTo>
                    <a:pt x="260192" y="23646"/>
                  </a:lnTo>
                  <a:lnTo>
                    <a:pt x="247334" y="18211"/>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4122022" y="4458978"/>
              <a:ext cx="175577" cy="175577"/>
            </a:xfrm>
            <a:prstGeom prst="rect">
              <a:avLst/>
            </a:prstGeom>
          </p:spPr>
        </p:pic>
        <p:sp>
          <p:nvSpPr>
            <p:cNvPr id="11" name="object 11"/>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11773128" y="347120"/>
              <a:ext cx="168325" cy="147380"/>
            </a:xfrm>
            <a:prstGeom prst="rect">
              <a:avLst/>
            </a:prstGeom>
          </p:spPr>
        </p:pic>
        <p:pic>
          <p:nvPicPr>
            <p:cNvPr id="13" name="object 13"/>
            <p:cNvPicPr/>
            <p:nvPr/>
          </p:nvPicPr>
          <p:blipFill>
            <a:blip r:embed="rId6" cstate="print"/>
            <a:stretch>
              <a:fillRect/>
            </a:stretch>
          </p:blipFill>
          <p:spPr>
            <a:xfrm>
              <a:off x="11773128" y="705582"/>
              <a:ext cx="168325" cy="147380"/>
            </a:xfrm>
            <a:prstGeom prst="rect">
              <a:avLst/>
            </a:prstGeom>
          </p:spPr>
        </p:pic>
        <p:sp>
          <p:nvSpPr>
            <p:cNvPr id="14" name="object 14"/>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p:nvPr/>
          </p:nvSpPr>
          <p:spPr>
            <a:xfrm>
              <a:off x="1357220" y="5103708"/>
              <a:ext cx="9478010" cy="934719"/>
            </a:xfrm>
            <a:custGeom>
              <a:avLst/>
              <a:gdLst/>
              <a:ahLst/>
              <a:cxnLst/>
              <a:rect l="l" t="t" r="r" b="b"/>
              <a:pathLst>
                <a:path w="9478010" h="934720">
                  <a:moveTo>
                    <a:pt x="9400892" y="895349"/>
                  </a:moveTo>
                  <a:lnTo>
                    <a:pt x="6194694" y="895349"/>
                  </a:lnTo>
                  <a:lnTo>
                    <a:pt x="6245522" y="896619"/>
                  </a:lnTo>
                  <a:lnTo>
                    <a:pt x="6347097" y="896619"/>
                  </a:lnTo>
                  <a:lnTo>
                    <a:pt x="6397839" y="897889"/>
                  </a:lnTo>
                  <a:lnTo>
                    <a:pt x="6448545" y="897889"/>
                  </a:lnTo>
                  <a:lnTo>
                    <a:pt x="6499213" y="899159"/>
                  </a:lnTo>
                  <a:lnTo>
                    <a:pt x="6549839" y="899159"/>
                  </a:lnTo>
                  <a:lnTo>
                    <a:pt x="6852567" y="906779"/>
                  </a:lnTo>
                  <a:lnTo>
                    <a:pt x="6902821" y="909319"/>
                  </a:lnTo>
                  <a:lnTo>
                    <a:pt x="7003131" y="911859"/>
                  </a:lnTo>
                  <a:lnTo>
                    <a:pt x="7103154" y="916939"/>
                  </a:lnTo>
                  <a:lnTo>
                    <a:pt x="8469200" y="916939"/>
                  </a:lnTo>
                  <a:lnTo>
                    <a:pt x="8518618" y="918209"/>
                  </a:lnTo>
                  <a:lnTo>
                    <a:pt x="8568037" y="918209"/>
                  </a:lnTo>
                  <a:lnTo>
                    <a:pt x="8617468" y="919479"/>
                  </a:lnTo>
                  <a:lnTo>
                    <a:pt x="8666917" y="922019"/>
                  </a:lnTo>
                  <a:lnTo>
                    <a:pt x="8765911" y="924559"/>
                  </a:lnTo>
                  <a:lnTo>
                    <a:pt x="8815473" y="927099"/>
                  </a:lnTo>
                  <a:lnTo>
                    <a:pt x="8914772" y="929639"/>
                  </a:lnTo>
                  <a:lnTo>
                    <a:pt x="8964527" y="932179"/>
                  </a:lnTo>
                  <a:lnTo>
                    <a:pt x="9014363" y="933449"/>
                  </a:lnTo>
                  <a:lnTo>
                    <a:pt x="9064291" y="933449"/>
                  </a:lnTo>
                  <a:lnTo>
                    <a:pt x="9114318" y="934719"/>
                  </a:lnTo>
                  <a:lnTo>
                    <a:pt x="9262905" y="934719"/>
                  </a:lnTo>
                  <a:lnTo>
                    <a:pt x="9307900" y="929639"/>
                  </a:lnTo>
                  <a:lnTo>
                    <a:pt x="9348627" y="923289"/>
                  </a:lnTo>
                  <a:lnTo>
                    <a:pt x="9384024" y="915669"/>
                  </a:lnTo>
                  <a:lnTo>
                    <a:pt x="9395821" y="907838"/>
                  </a:lnTo>
                  <a:lnTo>
                    <a:pt x="9396109" y="905509"/>
                  </a:lnTo>
                  <a:lnTo>
                    <a:pt x="9400892" y="895349"/>
                  </a:lnTo>
                  <a:close/>
                </a:path>
                <a:path w="9478010" h="934720">
                  <a:moveTo>
                    <a:pt x="9445729" y="880109"/>
                  </a:moveTo>
                  <a:lnTo>
                    <a:pt x="9436406" y="882649"/>
                  </a:lnTo>
                  <a:lnTo>
                    <a:pt x="9416547" y="894079"/>
                  </a:lnTo>
                  <a:lnTo>
                    <a:pt x="9395821" y="907838"/>
                  </a:lnTo>
                  <a:lnTo>
                    <a:pt x="9394542" y="918209"/>
                  </a:lnTo>
                  <a:lnTo>
                    <a:pt x="9399447" y="920749"/>
                  </a:lnTo>
                  <a:lnTo>
                    <a:pt x="9431734" y="900429"/>
                  </a:lnTo>
                  <a:lnTo>
                    <a:pt x="9446640" y="883919"/>
                  </a:lnTo>
                  <a:lnTo>
                    <a:pt x="9445729" y="880109"/>
                  </a:lnTo>
                  <a:close/>
                </a:path>
                <a:path w="9478010" h="934720">
                  <a:moveTo>
                    <a:pt x="1107545" y="1269"/>
                  </a:moveTo>
                  <a:lnTo>
                    <a:pt x="797370" y="1269"/>
                  </a:lnTo>
                  <a:lnTo>
                    <a:pt x="646519" y="5079"/>
                  </a:lnTo>
                  <a:lnTo>
                    <a:pt x="499319" y="12699"/>
                  </a:lnTo>
                  <a:lnTo>
                    <a:pt x="403522" y="20319"/>
                  </a:lnTo>
                  <a:lnTo>
                    <a:pt x="263787" y="35559"/>
                  </a:lnTo>
                  <a:lnTo>
                    <a:pt x="140131" y="55879"/>
                  </a:lnTo>
                  <a:lnTo>
                    <a:pt x="81229" y="73659"/>
                  </a:lnTo>
                  <a:lnTo>
                    <a:pt x="39767" y="92709"/>
                  </a:lnTo>
                  <a:lnTo>
                    <a:pt x="6147" y="125729"/>
                  </a:lnTo>
                  <a:lnTo>
                    <a:pt x="0" y="151129"/>
                  </a:lnTo>
                  <a:lnTo>
                    <a:pt x="1086" y="163829"/>
                  </a:lnTo>
                  <a:lnTo>
                    <a:pt x="8636" y="186689"/>
                  </a:lnTo>
                  <a:lnTo>
                    <a:pt x="16381" y="223519"/>
                  </a:lnTo>
                  <a:lnTo>
                    <a:pt x="24299" y="270509"/>
                  </a:lnTo>
                  <a:lnTo>
                    <a:pt x="32366" y="326389"/>
                  </a:lnTo>
                  <a:lnTo>
                    <a:pt x="40560" y="386079"/>
                  </a:lnTo>
                  <a:lnTo>
                    <a:pt x="48858" y="448309"/>
                  </a:lnTo>
                  <a:lnTo>
                    <a:pt x="57239" y="510539"/>
                  </a:lnTo>
                  <a:lnTo>
                    <a:pt x="65678" y="571499"/>
                  </a:lnTo>
                  <a:lnTo>
                    <a:pt x="74154" y="626109"/>
                  </a:lnTo>
                  <a:lnTo>
                    <a:pt x="82644" y="673099"/>
                  </a:lnTo>
                  <a:lnTo>
                    <a:pt x="99574" y="732789"/>
                  </a:lnTo>
                  <a:lnTo>
                    <a:pt x="124685" y="764539"/>
                  </a:lnTo>
                  <a:lnTo>
                    <a:pt x="130448" y="778509"/>
                  </a:lnTo>
                  <a:lnTo>
                    <a:pt x="159033" y="826769"/>
                  </a:lnTo>
                  <a:lnTo>
                    <a:pt x="194775" y="853439"/>
                  </a:lnTo>
                  <a:lnTo>
                    <a:pt x="245615" y="873759"/>
                  </a:lnTo>
                  <a:lnTo>
                    <a:pt x="313052" y="890269"/>
                  </a:lnTo>
                  <a:lnTo>
                    <a:pt x="353463" y="896619"/>
                  </a:lnTo>
                  <a:lnTo>
                    <a:pt x="398586" y="901699"/>
                  </a:lnTo>
                  <a:lnTo>
                    <a:pt x="448608" y="906779"/>
                  </a:lnTo>
                  <a:lnTo>
                    <a:pt x="503716" y="910589"/>
                  </a:lnTo>
                  <a:lnTo>
                    <a:pt x="629943" y="915669"/>
                  </a:lnTo>
                  <a:lnTo>
                    <a:pt x="778764" y="918209"/>
                  </a:lnTo>
                  <a:lnTo>
                    <a:pt x="951680" y="918209"/>
                  </a:lnTo>
                  <a:lnTo>
                    <a:pt x="1047642" y="916939"/>
                  </a:lnTo>
                  <a:lnTo>
                    <a:pt x="1721034" y="916939"/>
                  </a:lnTo>
                  <a:lnTo>
                    <a:pt x="1972507" y="910589"/>
                  </a:lnTo>
                  <a:lnTo>
                    <a:pt x="2022676" y="910589"/>
                  </a:lnTo>
                  <a:lnTo>
                    <a:pt x="2122914" y="908049"/>
                  </a:lnTo>
                  <a:lnTo>
                    <a:pt x="2172988" y="908049"/>
                  </a:lnTo>
                  <a:lnTo>
                    <a:pt x="2223036" y="906779"/>
                  </a:lnTo>
                  <a:lnTo>
                    <a:pt x="2273061" y="906779"/>
                  </a:lnTo>
                  <a:lnTo>
                    <a:pt x="2323065" y="905509"/>
                  </a:lnTo>
                  <a:lnTo>
                    <a:pt x="2472989" y="905509"/>
                  </a:lnTo>
                  <a:lnTo>
                    <a:pt x="2522942" y="904239"/>
                  </a:lnTo>
                  <a:lnTo>
                    <a:pt x="5482132" y="904239"/>
                  </a:lnTo>
                  <a:lnTo>
                    <a:pt x="5685647" y="899159"/>
                  </a:lnTo>
                  <a:lnTo>
                    <a:pt x="5736568" y="899159"/>
                  </a:lnTo>
                  <a:lnTo>
                    <a:pt x="5787495" y="897889"/>
                  </a:lnTo>
                  <a:lnTo>
                    <a:pt x="5838422" y="897889"/>
                  </a:lnTo>
                  <a:lnTo>
                    <a:pt x="5889347" y="896619"/>
                  </a:lnTo>
                  <a:lnTo>
                    <a:pt x="5991181" y="896619"/>
                  </a:lnTo>
                  <a:lnTo>
                    <a:pt x="6042083" y="895349"/>
                  </a:lnTo>
                  <a:lnTo>
                    <a:pt x="9400892" y="895349"/>
                  </a:lnTo>
                  <a:lnTo>
                    <a:pt x="9406274" y="883919"/>
                  </a:lnTo>
                  <a:lnTo>
                    <a:pt x="9410181" y="869949"/>
                  </a:lnTo>
                  <a:lnTo>
                    <a:pt x="9414345" y="855979"/>
                  </a:lnTo>
                  <a:lnTo>
                    <a:pt x="9418718" y="843279"/>
                  </a:lnTo>
                  <a:lnTo>
                    <a:pt x="9423254" y="829309"/>
                  </a:lnTo>
                  <a:lnTo>
                    <a:pt x="9433919" y="798829"/>
                  </a:lnTo>
                  <a:lnTo>
                    <a:pt x="9454583" y="740409"/>
                  </a:lnTo>
                  <a:lnTo>
                    <a:pt x="9468783" y="685799"/>
                  </a:lnTo>
                  <a:lnTo>
                    <a:pt x="9475978" y="605789"/>
                  </a:lnTo>
                  <a:lnTo>
                    <a:pt x="9477443" y="556259"/>
                  </a:lnTo>
                  <a:lnTo>
                    <a:pt x="9477251" y="510539"/>
                  </a:lnTo>
                  <a:lnTo>
                    <a:pt x="9477214" y="501649"/>
                  </a:lnTo>
                  <a:lnTo>
                    <a:pt x="9475087" y="443229"/>
                  </a:lnTo>
                  <a:lnTo>
                    <a:pt x="9470950" y="386079"/>
                  </a:lnTo>
                  <a:lnTo>
                    <a:pt x="9464323" y="325119"/>
                  </a:lnTo>
                  <a:lnTo>
                    <a:pt x="9455277" y="266699"/>
                  </a:lnTo>
                  <a:lnTo>
                    <a:pt x="9443516" y="213359"/>
                  </a:lnTo>
                  <a:lnTo>
                    <a:pt x="9428836" y="163829"/>
                  </a:lnTo>
                  <a:lnTo>
                    <a:pt x="9411033" y="120649"/>
                  </a:lnTo>
                  <a:lnTo>
                    <a:pt x="9389902" y="85089"/>
                  </a:lnTo>
                  <a:lnTo>
                    <a:pt x="9338339" y="45719"/>
                  </a:lnTo>
                  <a:lnTo>
                    <a:pt x="9266786" y="24129"/>
                  </a:lnTo>
                  <a:lnTo>
                    <a:pt x="9223488" y="17779"/>
                  </a:lnTo>
                  <a:lnTo>
                    <a:pt x="9187929" y="13969"/>
                  </a:lnTo>
                  <a:lnTo>
                    <a:pt x="8675940" y="13969"/>
                  </a:lnTo>
                  <a:lnTo>
                    <a:pt x="8624614" y="12699"/>
                  </a:lnTo>
                  <a:lnTo>
                    <a:pt x="1691214" y="12699"/>
                  </a:lnTo>
                  <a:lnTo>
                    <a:pt x="1584681" y="10159"/>
                  </a:lnTo>
                  <a:lnTo>
                    <a:pt x="1531391" y="10159"/>
                  </a:lnTo>
                  <a:lnTo>
                    <a:pt x="1265627" y="3809"/>
                  </a:lnTo>
                  <a:lnTo>
                    <a:pt x="1212772" y="3809"/>
                  </a:lnTo>
                  <a:lnTo>
                    <a:pt x="1107545" y="1269"/>
                  </a:lnTo>
                  <a:close/>
                </a:path>
                <a:path w="9478010" h="934720">
                  <a:moveTo>
                    <a:pt x="5482132" y="904239"/>
                  </a:moveTo>
                  <a:lnTo>
                    <a:pt x="2772690" y="904239"/>
                  </a:lnTo>
                  <a:lnTo>
                    <a:pt x="2822656" y="905509"/>
                  </a:lnTo>
                  <a:lnTo>
                    <a:pt x="2972640" y="905509"/>
                  </a:lnTo>
                  <a:lnTo>
                    <a:pt x="3022673" y="906779"/>
                  </a:lnTo>
                  <a:lnTo>
                    <a:pt x="3072730" y="906779"/>
                  </a:lnTo>
                  <a:lnTo>
                    <a:pt x="3122814" y="908049"/>
                  </a:lnTo>
                  <a:lnTo>
                    <a:pt x="3172927" y="908049"/>
                  </a:lnTo>
                  <a:lnTo>
                    <a:pt x="3223074" y="909319"/>
                  </a:lnTo>
                  <a:lnTo>
                    <a:pt x="3273257" y="909319"/>
                  </a:lnTo>
                  <a:lnTo>
                    <a:pt x="3524812" y="915669"/>
                  </a:lnTo>
                  <a:lnTo>
                    <a:pt x="3575272" y="915669"/>
                  </a:lnTo>
                  <a:lnTo>
                    <a:pt x="3622728" y="916939"/>
                  </a:lnTo>
                  <a:lnTo>
                    <a:pt x="5126653" y="916939"/>
                  </a:lnTo>
                  <a:lnTo>
                    <a:pt x="5177329" y="914399"/>
                  </a:lnTo>
                  <a:lnTo>
                    <a:pt x="5228041" y="913129"/>
                  </a:lnTo>
                  <a:lnTo>
                    <a:pt x="5278789" y="910589"/>
                  </a:lnTo>
                  <a:lnTo>
                    <a:pt x="5329567" y="909319"/>
                  </a:lnTo>
                  <a:lnTo>
                    <a:pt x="5380375" y="906779"/>
                  </a:lnTo>
                  <a:lnTo>
                    <a:pt x="5482132" y="904239"/>
                  </a:lnTo>
                  <a:close/>
                </a:path>
                <a:path w="9478010" h="934720">
                  <a:moveTo>
                    <a:pt x="9071622" y="7619"/>
                  </a:moveTo>
                  <a:lnTo>
                    <a:pt x="9015932" y="7619"/>
                  </a:lnTo>
                  <a:lnTo>
                    <a:pt x="8958836" y="8889"/>
                  </a:lnTo>
                  <a:lnTo>
                    <a:pt x="8901010" y="8889"/>
                  </a:lnTo>
                  <a:lnTo>
                    <a:pt x="8843131" y="11429"/>
                  </a:lnTo>
                  <a:lnTo>
                    <a:pt x="8785875" y="12699"/>
                  </a:lnTo>
                  <a:lnTo>
                    <a:pt x="8729919" y="12699"/>
                  </a:lnTo>
                  <a:lnTo>
                    <a:pt x="8675940" y="13969"/>
                  </a:lnTo>
                  <a:lnTo>
                    <a:pt x="9187929" y="13969"/>
                  </a:lnTo>
                  <a:lnTo>
                    <a:pt x="9176077" y="12699"/>
                  </a:lnTo>
                  <a:lnTo>
                    <a:pt x="9125229" y="8889"/>
                  </a:lnTo>
                  <a:lnTo>
                    <a:pt x="9071622" y="7619"/>
                  </a:lnTo>
                  <a:close/>
                </a:path>
                <a:path w="9478010" h="934720">
                  <a:moveTo>
                    <a:pt x="6823960" y="7619"/>
                  </a:moveTo>
                  <a:lnTo>
                    <a:pt x="5242740" y="7619"/>
                  </a:lnTo>
                  <a:lnTo>
                    <a:pt x="5041792" y="12699"/>
                  </a:lnTo>
                  <a:lnTo>
                    <a:pt x="7079182" y="12699"/>
                  </a:lnTo>
                  <a:lnTo>
                    <a:pt x="6977194" y="10159"/>
                  </a:lnTo>
                  <a:lnTo>
                    <a:pt x="6926147" y="10159"/>
                  </a:lnTo>
                  <a:lnTo>
                    <a:pt x="6823960" y="7619"/>
                  </a:lnTo>
                  <a:close/>
                </a:path>
                <a:path w="9478010" h="934720">
                  <a:moveTo>
                    <a:pt x="6619310" y="5079"/>
                  </a:moveTo>
                  <a:lnTo>
                    <a:pt x="5394221" y="5079"/>
                  </a:lnTo>
                  <a:lnTo>
                    <a:pt x="5293165" y="7619"/>
                  </a:lnTo>
                  <a:lnTo>
                    <a:pt x="6772828" y="7619"/>
                  </a:lnTo>
                  <a:lnTo>
                    <a:pt x="6721673" y="6349"/>
                  </a:lnTo>
                  <a:lnTo>
                    <a:pt x="6670499" y="6349"/>
                  </a:lnTo>
                  <a:lnTo>
                    <a:pt x="6619310" y="5079"/>
                  </a:lnTo>
                  <a:close/>
                </a:path>
                <a:path w="9478010" h="934720">
                  <a:moveTo>
                    <a:pt x="6465679" y="3809"/>
                  </a:moveTo>
                  <a:lnTo>
                    <a:pt x="5495528" y="3809"/>
                  </a:lnTo>
                  <a:lnTo>
                    <a:pt x="5444844" y="5079"/>
                  </a:lnTo>
                  <a:lnTo>
                    <a:pt x="6516897" y="5079"/>
                  </a:lnTo>
                  <a:lnTo>
                    <a:pt x="6465679" y="3809"/>
                  </a:lnTo>
                  <a:close/>
                </a:path>
                <a:path w="9478010" h="934720">
                  <a:moveTo>
                    <a:pt x="6363238" y="2539"/>
                  </a:moveTo>
                  <a:lnTo>
                    <a:pt x="5647905" y="2539"/>
                  </a:lnTo>
                  <a:lnTo>
                    <a:pt x="5597061" y="3809"/>
                  </a:lnTo>
                  <a:lnTo>
                    <a:pt x="6414458" y="3809"/>
                  </a:lnTo>
                  <a:lnTo>
                    <a:pt x="6363238" y="2539"/>
                  </a:lnTo>
                  <a:close/>
                </a:path>
                <a:path w="9478010" h="934720">
                  <a:moveTo>
                    <a:pt x="6107243" y="1269"/>
                  </a:moveTo>
                  <a:lnTo>
                    <a:pt x="5851720" y="1269"/>
                  </a:lnTo>
                  <a:lnTo>
                    <a:pt x="5800706" y="2539"/>
                  </a:lnTo>
                  <a:lnTo>
                    <a:pt x="6158417" y="2539"/>
                  </a:lnTo>
                  <a:lnTo>
                    <a:pt x="6107243" y="1269"/>
                  </a:lnTo>
                  <a:close/>
                </a:path>
                <a:path w="9478010" h="934720">
                  <a:moveTo>
                    <a:pt x="1003112" y="0"/>
                  </a:moveTo>
                  <a:lnTo>
                    <a:pt x="899659" y="0"/>
                  </a:lnTo>
                  <a:lnTo>
                    <a:pt x="848358" y="1269"/>
                  </a:lnTo>
                  <a:lnTo>
                    <a:pt x="1055217" y="1269"/>
                  </a:lnTo>
                  <a:lnTo>
                    <a:pt x="1003112" y="0"/>
                  </a:lnTo>
                  <a:close/>
                </a:path>
              </a:pathLst>
            </a:custGeom>
            <a:solidFill>
              <a:srgbClr val="134E29"/>
            </a:solidFill>
          </p:spPr>
          <p:txBody>
            <a:bodyPr wrap="square" lIns="0" tIns="0" rIns="0" bIns="0" rtlCol="0"/>
            <a:lstStyle/>
            <a:p>
              <a:endParaRPr>
                <a:latin typeface="Grammarsaurus" pitchFamily="2" charset="0"/>
              </a:endParaRPr>
            </a:p>
          </p:txBody>
        </p:sp>
        <p:sp>
          <p:nvSpPr>
            <p:cNvPr id="16" name="object 16"/>
            <p:cNvSpPr/>
            <p:nvPr/>
          </p:nvSpPr>
          <p:spPr>
            <a:xfrm>
              <a:off x="5393296" y="5871654"/>
              <a:ext cx="1431290" cy="375285"/>
            </a:xfrm>
            <a:custGeom>
              <a:avLst/>
              <a:gdLst/>
              <a:ahLst/>
              <a:cxnLst/>
              <a:rect l="l" t="t" r="r" b="b"/>
              <a:pathLst>
                <a:path w="1431290" h="375285">
                  <a:moveTo>
                    <a:pt x="262826" y="4305"/>
                  </a:moveTo>
                  <a:lnTo>
                    <a:pt x="233006" y="9931"/>
                  </a:lnTo>
                  <a:lnTo>
                    <a:pt x="234772" y="21107"/>
                  </a:lnTo>
                  <a:lnTo>
                    <a:pt x="233375" y="32766"/>
                  </a:lnTo>
                  <a:lnTo>
                    <a:pt x="201383" y="76631"/>
                  </a:lnTo>
                  <a:lnTo>
                    <a:pt x="147154" y="110642"/>
                  </a:lnTo>
                  <a:lnTo>
                    <a:pt x="122745" y="130479"/>
                  </a:lnTo>
                  <a:lnTo>
                    <a:pt x="94335" y="168656"/>
                  </a:lnTo>
                  <a:lnTo>
                    <a:pt x="76568" y="225209"/>
                  </a:lnTo>
                  <a:lnTo>
                    <a:pt x="75425" y="268478"/>
                  </a:lnTo>
                  <a:lnTo>
                    <a:pt x="72771" y="311023"/>
                  </a:lnTo>
                  <a:lnTo>
                    <a:pt x="56997" y="351497"/>
                  </a:lnTo>
                  <a:lnTo>
                    <a:pt x="46558" y="362318"/>
                  </a:lnTo>
                  <a:lnTo>
                    <a:pt x="32715" y="370522"/>
                  </a:lnTo>
                  <a:lnTo>
                    <a:pt x="16764" y="374345"/>
                  </a:lnTo>
                  <a:lnTo>
                    <a:pt x="0" y="372059"/>
                  </a:lnTo>
                  <a:lnTo>
                    <a:pt x="16827" y="375158"/>
                  </a:lnTo>
                  <a:lnTo>
                    <a:pt x="60185" y="353263"/>
                  </a:lnTo>
                  <a:lnTo>
                    <a:pt x="79273" y="312674"/>
                  </a:lnTo>
                  <a:lnTo>
                    <a:pt x="85420" y="255663"/>
                  </a:lnTo>
                  <a:lnTo>
                    <a:pt x="92481" y="214134"/>
                  </a:lnTo>
                  <a:lnTo>
                    <a:pt x="108064" y="175387"/>
                  </a:lnTo>
                  <a:lnTo>
                    <a:pt x="137033" y="141058"/>
                  </a:lnTo>
                  <a:lnTo>
                    <a:pt x="170484" y="119113"/>
                  </a:lnTo>
                  <a:lnTo>
                    <a:pt x="206756" y="98018"/>
                  </a:lnTo>
                  <a:lnTo>
                    <a:pt x="238887" y="74206"/>
                  </a:lnTo>
                  <a:lnTo>
                    <a:pt x="259892" y="44157"/>
                  </a:lnTo>
                  <a:lnTo>
                    <a:pt x="262826" y="4305"/>
                  </a:lnTo>
                  <a:close/>
                </a:path>
                <a:path w="1431290" h="375285">
                  <a:moveTo>
                    <a:pt x="356908" y="0"/>
                  </a:moveTo>
                  <a:lnTo>
                    <a:pt x="326351" y="1028"/>
                  </a:lnTo>
                  <a:lnTo>
                    <a:pt x="323215" y="37820"/>
                  </a:lnTo>
                  <a:lnTo>
                    <a:pt x="309968" y="74498"/>
                  </a:lnTo>
                  <a:lnTo>
                    <a:pt x="290487" y="111061"/>
                  </a:lnTo>
                  <a:lnTo>
                    <a:pt x="268655" y="147497"/>
                  </a:lnTo>
                  <a:lnTo>
                    <a:pt x="248348" y="183832"/>
                  </a:lnTo>
                  <a:lnTo>
                    <a:pt x="233451" y="220065"/>
                  </a:lnTo>
                  <a:lnTo>
                    <a:pt x="227825" y="256197"/>
                  </a:lnTo>
                  <a:lnTo>
                    <a:pt x="235369" y="292239"/>
                  </a:lnTo>
                  <a:lnTo>
                    <a:pt x="259956" y="328206"/>
                  </a:lnTo>
                  <a:lnTo>
                    <a:pt x="240182" y="293700"/>
                  </a:lnTo>
                  <a:lnTo>
                    <a:pt x="234746" y="260337"/>
                  </a:lnTo>
                  <a:lnTo>
                    <a:pt x="240741" y="227825"/>
                  </a:lnTo>
                  <a:lnTo>
                    <a:pt x="255231" y="195872"/>
                  </a:lnTo>
                  <a:lnTo>
                    <a:pt x="275297" y="164198"/>
                  </a:lnTo>
                  <a:lnTo>
                    <a:pt x="298005" y="132524"/>
                  </a:lnTo>
                  <a:lnTo>
                    <a:pt x="320459" y="100545"/>
                  </a:lnTo>
                  <a:lnTo>
                    <a:pt x="339699" y="67995"/>
                  </a:lnTo>
                  <a:lnTo>
                    <a:pt x="352831" y="34569"/>
                  </a:lnTo>
                  <a:lnTo>
                    <a:pt x="356908" y="0"/>
                  </a:lnTo>
                  <a:close/>
                </a:path>
                <a:path w="1431290" h="375285">
                  <a:moveTo>
                    <a:pt x="586524" y="87083"/>
                  </a:moveTo>
                  <a:lnTo>
                    <a:pt x="555942" y="87401"/>
                  </a:lnTo>
                  <a:lnTo>
                    <a:pt x="558076" y="108953"/>
                  </a:lnTo>
                  <a:lnTo>
                    <a:pt x="555282" y="128117"/>
                  </a:lnTo>
                  <a:lnTo>
                    <a:pt x="548030" y="146634"/>
                  </a:lnTo>
                  <a:lnTo>
                    <a:pt x="536727" y="166192"/>
                  </a:lnTo>
                  <a:lnTo>
                    <a:pt x="527837" y="187401"/>
                  </a:lnTo>
                  <a:lnTo>
                    <a:pt x="524827" y="209804"/>
                  </a:lnTo>
                  <a:lnTo>
                    <a:pt x="527977" y="232092"/>
                  </a:lnTo>
                  <a:lnTo>
                    <a:pt x="537578" y="252945"/>
                  </a:lnTo>
                  <a:lnTo>
                    <a:pt x="530923" y="219748"/>
                  </a:lnTo>
                  <a:lnTo>
                    <a:pt x="540042" y="190017"/>
                  </a:lnTo>
                  <a:lnTo>
                    <a:pt x="558076" y="161836"/>
                  </a:lnTo>
                  <a:lnTo>
                    <a:pt x="578142" y="133235"/>
                  </a:lnTo>
                  <a:lnTo>
                    <a:pt x="582244" y="121323"/>
                  </a:lnTo>
                  <a:lnTo>
                    <a:pt x="584517" y="109537"/>
                  </a:lnTo>
                  <a:lnTo>
                    <a:pt x="585698" y="98069"/>
                  </a:lnTo>
                  <a:lnTo>
                    <a:pt x="586524" y="87083"/>
                  </a:lnTo>
                  <a:close/>
                </a:path>
                <a:path w="1431290" h="375285">
                  <a:moveTo>
                    <a:pt x="1122133" y="198945"/>
                  </a:moveTo>
                  <a:lnTo>
                    <a:pt x="1119111" y="176530"/>
                  </a:lnTo>
                  <a:lnTo>
                    <a:pt x="1110221" y="155333"/>
                  </a:lnTo>
                  <a:lnTo>
                    <a:pt x="1098918" y="135775"/>
                  </a:lnTo>
                  <a:lnTo>
                    <a:pt x="1091666" y="117259"/>
                  </a:lnTo>
                  <a:lnTo>
                    <a:pt x="1088872" y="98094"/>
                  </a:lnTo>
                  <a:lnTo>
                    <a:pt x="1091006" y="76542"/>
                  </a:lnTo>
                  <a:lnTo>
                    <a:pt x="1060424" y="76225"/>
                  </a:lnTo>
                  <a:lnTo>
                    <a:pt x="1068806" y="122377"/>
                  </a:lnTo>
                  <a:lnTo>
                    <a:pt x="1088885" y="150977"/>
                  </a:lnTo>
                  <a:lnTo>
                    <a:pt x="1106906" y="179146"/>
                  </a:lnTo>
                  <a:lnTo>
                    <a:pt x="1116025" y="208864"/>
                  </a:lnTo>
                  <a:lnTo>
                    <a:pt x="1109383" y="242087"/>
                  </a:lnTo>
                  <a:lnTo>
                    <a:pt x="1118984" y="221234"/>
                  </a:lnTo>
                  <a:lnTo>
                    <a:pt x="1122133" y="198945"/>
                  </a:lnTo>
                  <a:close/>
                </a:path>
                <a:path w="1431290" h="375285">
                  <a:moveTo>
                    <a:pt x="1431036" y="255714"/>
                  </a:moveTo>
                  <a:lnTo>
                    <a:pt x="1423492" y="212877"/>
                  </a:lnTo>
                  <a:lnTo>
                    <a:pt x="1401584" y="176530"/>
                  </a:lnTo>
                  <a:lnTo>
                    <a:pt x="1377238" y="142608"/>
                  </a:lnTo>
                  <a:lnTo>
                    <a:pt x="1365732" y="107962"/>
                  </a:lnTo>
                  <a:lnTo>
                    <a:pt x="1382395" y="69430"/>
                  </a:lnTo>
                  <a:lnTo>
                    <a:pt x="1355775" y="56870"/>
                  </a:lnTo>
                  <a:lnTo>
                    <a:pt x="1349895" y="67348"/>
                  </a:lnTo>
                  <a:lnTo>
                    <a:pt x="1345069" y="78346"/>
                  </a:lnTo>
                  <a:lnTo>
                    <a:pt x="1341577" y="89827"/>
                  </a:lnTo>
                  <a:lnTo>
                    <a:pt x="1339735" y="101739"/>
                  </a:lnTo>
                  <a:lnTo>
                    <a:pt x="1345984" y="134454"/>
                  </a:lnTo>
                  <a:lnTo>
                    <a:pt x="1366189" y="163055"/>
                  </a:lnTo>
                  <a:lnTo>
                    <a:pt x="1390523" y="189852"/>
                  </a:lnTo>
                  <a:lnTo>
                    <a:pt x="1409153" y="217170"/>
                  </a:lnTo>
                  <a:lnTo>
                    <a:pt x="1419631" y="256997"/>
                  </a:lnTo>
                  <a:lnTo>
                    <a:pt x="1413662" y="297573"/>
                  </a:lnTo>
                  <a:lnTo>
                    <a:pt x="1392059" y="334137"/>
                  </a:lnTo>
                  <a:lnTo>
                    <a:pt x="1355636" y="361873"/>
                  </a:lnTo>
                  <a:lnTo>
                    <a:pt x="1395882" y="335229"/>
                  </a:lnTo>
                  <a:lnTo>
                    <a:pt x="1421422" y="298157"/>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5478113" y="6066788"/>
              <a:ext cx="96229" cy="160134"/>
            </a:xfrm>
            <a:prstGeom prst="rect">
              <a:avLst/>
            </a:prstGeom>
          </p:spPr>
        </p:pic>
        <p:sp>
          <p:nvSpPr>
            <p:cNvPr id="18" name="object 18"/>
            <p:cNvSpPr/>
            <p:nvPr/>
          </p:nvSpPr>
          <p:spPr>
            <a:xfrm>
              <a:off x="5367617" y="5952325"/>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98"/>
                  </a:lnTo>
                  <a:lnTo>
                    <a:pt x="49466" y="185026"/>
                  </a:lnTo>
                  <a:lnTo>
                    <a:pt x="76492" y="182397"/>
                  </a:lnTo>
                  <a:lnTo>
                    <a:pt x="101676" y="187007"/>
                  </a:lnTo>
                  <a:lnTo>
                    <a:pt x="108864" y="162204"/>
                  </a:lnTo>
                  <a:close/>
                </a:path>
                <a:path w="1395095" h="440054">
                  <a:moveTo>
                    <a:pt x="573290" y="422681"/>
                  </a:moveTo>
                  <a:lnTo>
                    <a:pt x="528523" y="402678"/>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95"/>
                  </a:lnTo>
                  <a:lnTo>
                    <a:pt x="363042" y="26644"/>
                  </a:lnTo>
                  <a:lnTo>
                    <a:pt x="357289" y="0"/>
                  </a:lnTo>
                  <a:lnTo>
                    <a:pt x="326758" y="1409"/>
                  </a:lnTo>
                  <a:lnTo>
                    <a:pt x="340334" y="42875"/>
                  </a:lnTo>
                  <a:lnTo>
                    <a:pt x="366077" y="77901"/>
                  </a:lnTo>
                  <a:lnTo>
                    <a:pt x="398399" y="109347"/>
                  </a:lnTo>
                  <a:lnTo>
                    <a:pt x="431749" y="140081"/>
                  </a:lnTo>
                  <a:lnTo>
                    <a:pt x="460540" y="172961"/>
                  </a:lnTo>
                  <a:lnTo>
                    <a:pt x="479196" y="210858"/>
                  </a:lnTo>
                  <a:lnTo>
                    <a:pt x="484974" y="255473"/>
                  </a:lnTo>
                  <a:lnTo>
                    <a:pt x="485216" y="302247"/>
                  </a:lnTo>
                  <a:lnTo>
                    <a:pt x="490766" y="348221"/>
                  </a:lnTo>
                  <a:lnTo>
                    <a:pt x="512533" y="390372"/>
                  </a:lnTo>
                  <a:lnTo>
                    <a:pt x="524598" y="402183"/>
                  </a:lnTo>
                  <a:lnTo>
                    <a:pt x="539026" y="412000"/>
                  </a:lnTo>
                  <a:lnTo>
                    <a:pt x="555396" y="419087"/>
                  </a:lnTo>
                  <a:lnTo>
                    <a:pt x="573290" y="422681"/>
                  </a:lnTo>
                  <a:close/>
                </a:path>
                <a:path w="1395095" h="440054">
                  <a:moveTo>
                    <a:pt x="1219822" y="179565"/>
                  </a:moveTo>
                  <a:lnTo>
                    <a:pt x="1196632" y="177406"/>
                  </a:lnTo>
                  <a:lnTo>
                    <a:pt x="1173492" y="177863"/>
                  </a:lnTo>
                  <a:lnTo>
                    <a:pt x="1151013" y="180873"/>
                  </a:lnTo>
                  <a:lnTo>
                    <a:pt x="1129817" y="186334"/>
                  </a:lnTo>
                  <a:lnTo>
                    <a:pt x="1109764" y="192620"/>
                  </a:lnTo>
                  <a:lnTo>
                    <a:pt x="1089533" y="198297"/>
                  </a:lnTo>
                  <a:lnTo>
                    <a:pt x="1069149" y="200647"/>
                  </a:lnTo>
                  <a:lnTo>
                    <a:pt x="1048600" y="196964"/>
                  </a:lnTo>
                  <a:lnTo>
                    <a:pt x="1087221" y="204330"/>
                  </a:lnTo>
                  <a:lnTo>
                    <a:pt x="1170673" y="196570"/>
                  </a:lnTo>
                  <a:lnTo>
                    <a:pt x="1211922" y="204216"/>
                  </a:lnTo>
                  <a:lnTo>
                    <a:pt x="1219822" y="179565"/>
                  </a:lnTo>
                  <a:close/>
                </a:path>
                <a:path w="1395095" h="440054">
                  <a:moveTo>
                    <a:pt x="1394688" y="79298"/>
                  </a:moveTo>
                  <a:lnTo>
                    <a:pt x="1383995" y="55397"/>
                  </a:lnTo>
                  <a:lnTo>
                    <a:pt x="1336319" y="72707"/>
                  </a:lnTo>
                  <a:lnTo>
                    <a:pt x="1290116" y="95504"/>
                  </a:lnTo>
                  <a:lnTo>
                    <a:pt x="1251140" y="125349"/>
                  </a:lnTo>
                  <a:lnTo>
                    <a:pt x="1225156" y="163842"/>
                  </a:lnTo>
                  <a:lnTo>
                    <a:pt x="1213167" y="204825"/>
                  </a:lnTo>
                  <a:lnTo>
                    <a:pt x="1202918" y="245897"/>
                  </a:lnTo>
                  <a:lnTo>
                    <a:pt x="1187551" y="285127"/>
                  </a:lnTo>
                  <a:lnTo>
                    <a:pt x="1160221" y="320522"/>
                  </a:lnTo>
                  <a:lnTo>
                    <a:pt x="1110792" y="357339"/>
                  </a:lnTo>
                  <a:lnTo>
                    <a:pt x="1048981" y="378218"/>
                  </a:lnTo>
                  <a:lnTo>
                    <a:pt x="1081811" y="371627"/>
                  </a:lnTo>
                  <a:lnTo>
                    <a:pt x="1141044" y="344220"/>
                  </a:lnTo>
                  <a:lnTo>
                    <a:pt x="1187272" y="302196"/>
                  </a:lnTo>
                  <a:lnTo>
                    <a:pt x="1213980" y="255155"/>
                  </a:lnTo>
                  <a:lnTo>
                    <a:pt x="1260348" y="275386"/>
                  </a:lnTo>
                  <a:lnTo>
                    <a:pt x="1283309" y="303568"/>
                  </a:lnTo>
                  <a:lnTo>
                    <a:pt x="1284668" y="336689"/>
                  </a:lnTo>
                  <a:lnTo>
                    <a:pt x="1269873" y="337743"/>
                  </a:lnTo>
                  <a:lnTo>
                    <a:pt x="1247609" y="344703"/>
                  </a:lnTo>
                  <a:lnTo>
                    <a:pt x="1228940" y="355688"/>
                  </a:lnTo>
                  <a:lnTo>
                    <a:pt x="1214793" y="369595"/>
                  </a:lnTo>
                  <a:lnTo>
                    <a:pt x="1233081" y="361035"/>
                  </a:lnTo>
                  <a:lnTo>
                    <a:pt x="1252461" y="356819"/>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43"/>
                  </a:lnTo>
                  <a:lnTo>
                    <a:pt x="1291678" y="357962"/>
                  </a:lnTo>
                  <a:lnTo>
                    <a:pt x="1302283" y="329552"/>
                  </a:lnTo>
                  <a:lnTo>
                    <a:pt x="1301889" y="297040"/>
                  </a:lnTo>
                  <a:lnTo>
                    <a:pt x="1283690" y="268643"/>
                  </a:lnTo>
                  <a:lnTo>
                    <a:pt x="1254594" y="245732"/>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8" cstate="print"/>
            <a:stretch>
              <a:fillRect/>
            </a:stretch>
          </p:blipFill>
          <p:spPr>
            <a:xfrm>
              <a:off x="5629835" y="6130728"/>
              <a:ext cx="219646" cy="198570"/>
            </a:xfrm>
            <a:prstGeom prst="rect">
              <a:avLst/>
            </a:prstGeom>
          </p:spPr>
        </p:pic>
        <p:pic>
          <p:nvPicPr>
            <p:cNvPr id="20" name="object 20"/>
            <p:cNvPicPr/>
            <p:nvPr/>
          </p:nvPicPr>
          <p:blipFill>
            <a:blip r:embed="rId9" cstate="print"/>
            <a:stretch>
              <a:fillRect/>
            </a:stretch>
          </p:blipFill>
          <p:spPr>
            <a:xfrm>
              <a:off x="6657347" y="6057573"/>
              <a:ext cx="89407" cy="79501"/>
            </a:xfrm>
            <a:prstGeom prst="rect">
              <a:avLst/>
            </a:prstGeom>
          </p:spPr>
        </p:pic>
        <p:sp>
          <p:nvSpPr>
            <p:cNvPr id="21" name="object 21"/>
            <p:cNvSpPr/>
            <p:nvPr/>
          </p:nvSpPr>
          <p:spPr>
            <a:xfrm>
              <a:off x="5396598" y="5871654"/>
              <a:ext cx="993775" cy="375285"/>
            </a:xfrm>
            <a:custGeom>
              <a:avLst/>
              <a:gdLst/>
              <a:ahLst/>
              <a:cxnLst/>
              <a:rect l="l" t="t" r="r" b="b"/>
              <a:pathLst>
                <a:path w="993775" h="375285">
                  <a:moveTo>
                    <a:pt x="97434" y="156095"/>
                  </a:moveTo>
                  <a:lnTo>
                    <a:pt x="69596" y="157441"/>
                  </a:lnTo>
                  <a:lnTo>
                    <a:pt x="43497" y="163322"/>
                  </a:lnTo>
                  <a:lnTo>
                    <a:pt x="20015" y="173164"/>
                  </a:lnTo>
                  <a:lnTo>
                    <a:pt x="0" y="186397"/>
                  </a:lnTo>
                  <a:lnTo>
                    <a:pt x="23126" y="178981"/>
                  </a:lnTo>
                  <a:lnTo>
                    <a:pt x="46850" y="175768"/>
                  </a:lnTo>
                  <a:lnTo>
                    <a:pt x="70129" y="176580"/>
                  </a:lnTo>
                  <a:lnTo>
                    <a:pt x="91871" y="181190"/>
                  </a:lnTo>
                  <a:lnTo>
                    <a:pt x="97434" y="156095"/>
                  </a:lnTo>
                  <a:close/>
                </a:path>
                <a:path w="993775" h="375285">
                  <a:moveTo>
                    <a:pt x="606907" y="209804"/>
                  </a:moveTo>
                  <a:lnTo>
                    <a:pt x="603897" y="187401"/>
                  </a:lnTo>
                  <a:lnTo>
                    <a:pt x="595007" y="166192"/>
                  </a:lnTo>
                  <a:lnTo>
                    <a:pt x="583704" y="146634"/>
                  </a:lnTo>
                  <a:lnTo>
                    <a:pt x="576440" y="128117"/>
                  </a:lnTo>
                  <a:lnTo>
                    <a:pt x="573659" y="108953"/>
                  </a:lnTo>
                  <a:lnTo>
                    <a:pt x="575792" y="87401"/>
                  </a:lnTo>
                  <a:lnTo>
                    <a:pt x="545211" y="87083"/>
                  </a:lnTo>
                  <a:lnTo>
                    <a:pt x="553593" y="133235"/>
                  </a:lnTo>
                  <a:lnTo>
                    <a:pt x="573659" y="161836"/>
                  </a:lnTo>
                  <a:lnTo>
                    <a:pt x="591680" y="190017"/>
                  </a:lnTo>
                  <a:lnTo>
                    <a:pt x="600811" y="219748"/>
                  </a:lnTo>
                  <a:lnTo>
                    <a:pt x="594156" y="252945"/>
                  </a:lnTo>
                  <a:lnTo>
                    <a:pt x="603745" y="232092"/>
                  </a:lnTo>
                  <a:lnTo>
                    <a:pt x="606907" y="209804"/>
                  </a:lnTo>
                  <a:close/>
                </a:path>
                <a:path w="993775" h="375285">
                  <a:moveTo>
                    <a:pt x="765708" y="256197"/>
                  </a:moveTo>
                  <a:lnTo>
                    <a:pt x="760082" y="220065"/>
                  </a:lnTo>
                  <a:lnTo>
                    <a:pt x="745185" y="183832"/>
                  </a:lnTo>
                  <a:lnTo>
                    <a:pt x="724877" y="147497"/>
                  </a:lnTo>
                  <a:lnTo>
                    <a:pt x="703046" y="111061"/>
                  </a:lnTo>
                  <a:lnTo>
                    <a:pt x="683564" y="74498"/>
                  </a:lnTo>
                  <a:lnTo>
                    <a:pt x="670318" y="37820"/>
                  </a:lnTo>
                  <a:lnTo>
                    <a:pt x="667181" y="1028"/>
                  </a:lnTo>
                  <a:lnTo>
                    <a:pt x="636625" y="0"/>
                  </a:lnTo>
                  <a:lnTo>
                    <a:pt x="653834" y="67995"/>
                  </a:lnTo>
                  <a:lnTo>
                    <a:pt x="695528" y="132524"/>
                  </a:lnTo>
                  <a:lnTo>
                    <a:pt x="718248" y="164198"/>
                  </a:lnTo>
                  <a:lnTo>
                    <a:pt x="738301" y="195872"/>
                  </a:lnTo>
                  <a:lnTo>
                    <a:pt x="752792" y="227825"/>
                  </a:lnTo>
                  <a:lnTo>
                    <a:pt x="758786" y="260337"/>
                  </a:lnTo>
                  <a:lnTo>
                    <a:pt x="753351" y="293700"/>
                  </a:lnTo>
                  <a:lnTo>
                    <a:pt x="733577" y="328206"/>
                  </a:lnTo>
                  <a:lnTo>
                    <a:pt x="758164" y="292239"/>
                  </a:lnTo>
                  <a:lnTo>
                    <a:pt x="765708" y="256197"/>
                  </a:lnTo>
                  <a:close/>
                </a:path>
                <a:path w="993775" h="375285">
                  <a:moveTo>
                    <a:pt x="993533" y="372059"/>
                  </a:moveTo>
                  <a:lnTo>
                    <a:pt x="946975" y="362318"/>
                  </a:lnTo>
                  <a:lnTo>
                    <a:pt x="920762" y="311023"/>
                  </a:lnTo>
                  <a:lnTo>
                    <a:pt x="918108" y="268478"/>
                  </a:lnTo>
                  <a:lnTo>
                    <a:pt x="916978" y="225209"/>
                  </a:lnTo>
                  <a:lnTo>
                    <a:pt x="905776" y="182499"/>
                  </a:lnTo>
                  <a:lnTo>
                    <a:pt x="881722" y="142519"/>
                  </a:lnTo>
                  <a:lnTo>
                    <a:pt x="846378" y="110642"/>
                  </a:lnTo>
                  <a:lnTo>
                    <a:pt x="818705" y="93814"/>
                  </a:lnTo>
                  <a:lnTo>
                    <a:pt x="792149" y="76631"/>
                  </a:lnTo>
                  <a:lnTo>
                    <a:pt x="771080" y="55689"/>
                  </a:lnTo>
                  <a:lnTo>
                    <a:pt x="764387" y="44450"/>
                  </a:lnTo>
                  <a:lnTo>
                    <a:pt x="760171" y="32766"/>
                  </a:lnTo>
                  <a:lnTo>
                    <a:pt x="758774" y="21107"/>
                  </a:lnTo>
                  <a:lnTo>
                    <a:pt x="760526" y="9931"/>
                  </a:lnTo>
                  <a:lnTo>
                    <a:pt x="730707" y="4305"/>
                  </a:lnTo>
                  <a:lnTo>
                    <a:pt x="733640" y="44157"/>
                  </a:lnTo>
                  <a:lnTo>
                    <a:pt x="754659" y="74206"/>
                  </a:lnTo>
                  <a:lnTo>
                    <a:pt x="786777" y="98018"/>
                  </a:lnTo>
                  <a:lnTo>
                    <a:pt x="823048" y="119113"/>
                  </a:lnTo>
                  <a:lnTo>
                    <a:pt x="856500" y="141058"/>
                  </a:lnTo>
                  <a:lnTo>
                    <a:pt x="885482" y="175387"/>
                  </a:lnTo>
                  <a:lnTo>
                    <a:pt x="901052" y="214134"/>
                  </a:lnTo>
                  <a:lnTo>
                    <a:pt x="908113" y="255663"/>
                  </a:lnTo>
                  <a:lnTo>
                    <a:pt x="911517" y="298310"/>
                  </a:lnTo>
                  <a:lnTo>
                    <a:pt x="914260" y="312674"/>
                  </a:lnTo>
                  <a:lnTo>
                    <a:pt x="933348" y="353263"/>
                  </a:lnTo>
                  <a:lnTo>
                    <a:pt x="976718" y="375158"/>
                  </a:lnTo>
                  <a:lnTo>
                    <a:pt x="993533" y="372059"/>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6209101" y="6027746"/>
              <a:ext cx="206717" cy="199176"/>
            </a:xfrm>
            <a:prstGeom prst="rect">
              <a:avLst/>
            </a:prstGeom>
          </p:spPr>
        </p:pic>
        <p:pic>
          <p:nvPicPr>
            <p:cNvPr id="23" name="object 23"/>
            <p:cNvPicPr/>
            <p:nvPr/>
          </p:nvPicPr>
          <p:blipFill>
            <a:blip r:embed="rId11" cstate="print"/>
            <a:stretch>
              <a:fillRect/>
            </a:stretch>
          </p:blipFill>
          <p:spPr>
            <a:xfrm>
              <a:off x="4866778" y="3061193"/>
              <a:ext cx="9185925" cy="1117578"/>
            </a:xfrm>
            <a:prstGeom prst="rect">
              <a:avLst/>
            </a:prstGeom>
          </p:spPr>
        </p:pic>
        <p:sp>
          <p:nvSpPr>
            <p:cNvPr id="24" name="object 24"/>
            <p:cNvSpPr/>
            <p:nvPr/>
          </p:nvSpPr>
          <p:spPr>
            <a:xfrm>
              <a:off x="5501559" y="524992"/>
              <a:ext cx="2146935" cy="744220"/>
            </a:xfrm>
            <a:custGeom>
              <a:avLst/>
              <a:gdLst/>
              <a:ahLst/>
              <a:cxnLst/>
              <a:rect l="l" t="t" r="r" b="b"/>
              <a:pathLst>
                <a:path w="2146934" h="744219">
                  <a:moveTo>
                    <a:pt x="2098192" y="0"/>
                  </a:move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close/>
                </a:path>
              </a:pathLst>
            </a:custGeom>
            <a:solidFill>
              <a:srgbClr val="134E29"/>
            </a:solidFill>
          </p:spPr>
          <p:txBody>
            <a:bodyPr wrap="square" lIns="0" tIns="0" rIns="0" bIns="0" rtlCol="0"/>
            <a:lstStyle/>
            <a:p>
              <a:endParaRPr>
                <a:latin typeface="Grammarsaurus" pitchFamily="2" charset="0"/>
              </a:endParaRPr>
            </a:p>
          </p:txBody>
        </p:sp>
        <p:sp>
          <p:nvSpPr>
            <p:cNvPr id="25" name="object 25"/>
            <p:cNvSpPr/>
            <p:nvPr/>
          </p:nvSpPr>
          <p:spPr>
            <a:xfrm>
              <a:off x="5501559" y="524992"/>
              <a:ext cx="2146935" cy="744220"/>
            </a:xfrm>
            <a:custGeom>
              <a:avLst/>
              <a:gdLst/>
              <a:ahLst/>
              <a:cxnLst/>
              <a:rect l="l" t="t" r="r" b="b"/>
              <a:pathLst>
                <a:path w="2146934" h="744219">
                  <a:moveTo>
                    <a:pt x="48272" y="743851"/>
                  </a:moveTo>
                  <a:lnTo>
                    <a:pt x="2098192" y="743851"/>
                  </a:lnTo>
                  <a:lnTo>
                    <a:pt x="2116981" y="740057"/>
                  </a:lnTo>
                  <a:lnTo>
                    <a:pt x="2132325" y="729711"/>
                  </a:lnTo>
                  <a:lnTo>
                    <a:pt x="2142671" y="714367"/>
                  </a:lnTo>
                  <a:lnTo>
                    <a:pt x="2146465" y="695579"/>
                  </a:lnTo>
                  <a:lnTo>
                    <a:pt x="2146465" y="48272"/>
                  </a:lnTo>
                  <a:lnTo>
                    <a:pt x="2142671" y="29484"/>
                  </a:lnTo>
                  <a:lnTo>
                    <a:pt x="2132325" y="14139"/>
                  </a:lnTo>
                  <a:lnTo>
                    <a:pt x="2116981" y="3793"/>
                  </a:lnTo>
                  <a:lnTo>
                    <a:pt x="2098192" y="0"/>
                  </a:lnTo>
                  <a:lnTo>
                    <a:pt x="48272" y="0"/>
                  </a:lnTo>
                  <a:lnTo>
                    <a:pt x="29484" y="3793"/>
                  </a:lnTo>
                  <a:lnTo>
                    <a:pt x="14139" y="14139"/>
                  </a:lnTo>
                  <a:lnTo>
                    <a:pt x="3793" y="29484"/>
                  </a:lnTo>
                  <a:lnTo>
                    <a:pt x="0" y="48272"/>
                  </a:lnTo>
                  <a:lnTo>
                    <a:pt x="0" y="695579"/>
                  </a:lnTo>
                  <a:lnTo>
                    <a:pt x="3793" y="714367"/>
                  </a:lnTo>
                  <a:lnTo>
                    <a:pt x="14139" y="729711"/>
                  </a:lnTo>
                  <a:lnTo>
                    <a:pt x="29484" y="740057"/>
                  </a:lnTo>
                  <a:lnTo>
                    <a:pt x="48272" y="743851"/>
                  </a:lnTo>
                  <a:close/>
                </a:path>
              </a:pathLst>
            </a:custGeom>
            <a:ln w="68783">
              <a:solidFill>
                <a:srgbClr val="134E29"/>
              </a:solidFill>
            </a:ln>
          </p:spPr>
          <p:txBody>
            <a:bodyPr wrap="square" lIns="0" tIns="0" rIns="0" bIns="0" rtlCol="0"/>
            <a:lstStyle/>
            <a:p>
              <a:endParaRPr>
                <a:latin typeface="Grammarsaurus" pitchFamily="2" charset="0"/>
              </a:endParaRPr>
            </a:p>
          </p:txBody>
        </p:sp>
      </p:grpSp>
      <p:sp>
        <p:nvSpPr>
          <p:cNvPr id="26" name="object 26"/>
          <p:cNvSpPr txBox="1">
            <a:spLocks noGrp="1"/>
          </p:cNvSpPr>
          <p:nvPr>
            <p:ph type="title"/>
          </p:nvPr>
        </p:nvSpPr>
        <p:spPr>
          <a:xfrm>
            <a:off x="651922" y="398598"/>
            <a:ext cx="3401060" cy="375920"/>
          </a:xfrm>
          <a:prstGeom prst="rect">
            <a:avLst/>
          </a:prstGeom>
        </p:spPr>
        <p:txBody>
          <a:bodyPr vert="horz" wrap="square" lIns="0" tIns="12700" rIns="0" bIns="0" rtlCol="0">
            <a:spAutoFit/>
          </a:bodyPr>
          <a:lstStyle/>
          <a:p>
            <a:pPr marL="12700">
              <a:lnSpc>
                <a:spcPct val="100000"/>
              </a:lnSpc>
              <a:spcBef>
                <a:spcPts val="100"/>
              </a:spcBef>
            </a:pPr>
            <a:r>
              <a:rPr sz="2300" b="0" dirty="0">
                <a:solidFill>
                  <a:srgbClr val="000000"/>
                </a:solidFill>
                <a:latin typeface="Grammarsaurus" pitchFamily="2" charset="0"/>
                <a:cs typeface="Verdana"/>
              </a:rPr>
              <a:t>Let’s become historians!</a:t>
            </a:r>
            <a:endParaRPr sz="2300">
              <a:latin typeface="Grammarsaurus" pitchFamily="2" charset="0"/>
              <a:cs typeface="Verdana"/>
            </a:endParaRPr>
          </a:p>
        </p:txBody>
      </p:sp>
      <p:sp>
        <p:nvSpPr>
          <p:cNvPr id="27" name="object 27"/>
          <p:cNvSpPr txBox="1"/>
          <p:nvPr/>
        </p:nvSpPr>
        <p:spPr>
          <a:xfrm>
            <a:off x="5679919" y="610619"/>
            <a:ext cx="1802130" cy="551180"/>
          </a:xfrm>
          <a:prstGeom prst="rect">
            <a:avLst/>
          </a:prstGeom>
        </p:spPr>
        <p:txBody>
          <a:bodyPr vert="horz" wrap="square" lIns="0" tIns="635" rIns="0" bIns="0" rtlCol="0">
            <a:spAutoFit/>
          </a:bodyPr>
          <a:lstStyle/>
          <a:p>
            <a:pPr marL="9525" marR="5080" indent="1588" algn="ctr">
              <a:lnSpc>
                <a:spcPct val="106600"/>
              </a:lnSpc>
              <a:spcBef>
                <a:spcPts val="5"/>
              </a:spcBef>
            </a:pPr>
            <a:r>
              <a:rPr sz="1650" b="1" dirty="0">
                <a:solidFill>
                  <a:srgbClr val="D1E293"/>
                </a:solidFill>
                <a:latin typeface="Grammarsaurus" pitchFamily="2" charset="0"/>
                <a:cs typeface="Tahoma"/>
              </a:rPr>
              <a:t>King Edward VII 1901 - 1910</a:t>
            </a:r>
            <a:endParaRPr sz="1650" dirty="0">
              <a:latin typeface="Grammarsaurus" pitchFamily="2" charset="0"/>
              <a:cs typeface="Tahoma"/>
            </a:endParaRPr>
          </a:p>
        </p:txBody>
      </p:sp>
      <p:grpSp>
        <p:nvGrpSpPr>
          <p:cNvPr id="28" name="object 28"/>
          <p:cNvGrpSpPr/>
          <p:nvPr/>
        </p:nvGrpSpPr>
        <p:grpSpPr>
          <a:xfrm>
            <a:off x="218705" y="468428"/>
            <a:ext cx="5101590" cy="6181090"/>
            <a:chOff x="218705" y="468428"/>
            <a:chExt cx="5101590" cy="6181090"/>
          </a:xfrm>
        </p:grpSpPr>
        <p:sp>
          <p:nvSpPr>
            <p:cNvPr id="29" name="object 29"/>
            <p:cNvSpPr/>
            <p:nvPr/>
          </p:nvSpPr>
          <p:spPr>
            <a:xfrm>
              <a:off x="4795718" y="718164"/>
              <a:ext cx="392430" cy="0"/>
            </a:xfrm>
            <a:custGeom>
              <a:avLst/>
              <a:gdLst/>
              <a:ahLst/>
              <a:cxnLst/>
              <a:rect l="l" t="t" r="r" b="b"/>
              <a:pathLst>
                <a:path w="392429">
                  <a:moveTo>
                    <a:pt x="392417" y="0"/>
                  </a:moveTo>
                  <a:lnTo>
                    <a:pt x="0" y="0"/>
                  </a:lnTo>
                </a:path>
              </a:pathLst>
            </a:custGeom>
            <a:ln w="28562">
              <a:solidFill>
                <a:srgbClr val="000000"/>
              </a:solidFill>
            </a:ln>
          </p:spPr>
          <p:txBody>
            <a:bodyPr wrap="square" lIns="0" tIns="0" rIns="0" bIns="0" rtlCol="0"/>
            <a:lstStyle/>
            <a:p>
              <a:endParaRPr>
                <a:latin typeface="Grammarsaurus" pitchFamily="2" charset="0"/>
              </a:endParaRPr>
            </a:p>
          </p:txBody>
        </p:sp>
        <p:sp>
          <p:nvSpPr>
            <p:cNvPr id="30" name="object 30"/>
            <p:cNvSpPr/>
            <p:nvPr/>
          </p:nvSpPr>
          <p:spPr>
            <a:xfrm>
              <a:off x="5135810" y="665841"/>
              <a:ext cx="52705" cy="0"/>
            </a:xfrm>
            <a:custGeom>
              <a:avLst/>
              <a:gdLst/>
              <a:ahLst/>
              <a:cxnLst/>
              <a:rect l="l" t="t" r="r" b="b"/>
              <a:pathLst>
                <a:path w="52704">
                  <a:moveTo>
                    <a:pt x="0" y="0"/>
                  </a:moveTo>
                  <a:lnTo>
                    <a:pt x="52324" y="0"/>
                  </a:lnTo>
                </a:path>
              </a:pathLst>
            </a:custGeom>
            <a:ln w="28562">
              <a:solidFill>
                <a:srgbClr val="000000"/>
              </a:solidFill>
            </a:ln>
          </p:spPr>
          <p:txBody>
            <a:bodyPr wrap="square" lIns="0" tIns="0" rIns="0" bIns="0" rtlCol="0"/>
            <a:lstStyle/>
            <a:p>
              <a:endParaRPr>
                <a:latin typeface="Grammarsaurus" pitchFamily="2" charset="0"/>
              </a:endParaRPr>
            </a:p>
          </p:txBody>
        </p:sp>
        <p:sp>
          <p:nvSpPr>
            <p:cNvPr id="31" name="object 31"/>
            <p:cNvSpPr/>
            <p:nvPr/>
          </p:nvSpPr>
          <p:spPr>
            <a:xfrm>
              <a:off x="4795715" y="665841"/>
              <a:ext cx="384810" cy="0"/>
            </a:xfrm>
            <a:custGeom>
              <a:avLst/>
              <a:gdLst/>
              <a:ahLst/>
              <a:cxnLst/>
              <a:rect l="l" t="t" r="r" b="b"/>
              <a:pathLst>
                <a:path w="384810">
                  <a:moveTo>
                    <a:pt x="0" y="0"/>
                  </a:moveTo>
                  <a:lnTo>
                    <a:pt x="384352" y="0"/>
                  </a:lnTo>
                </a:path>
              </a:pathLst>
            </a:custGeom>
            <a:ln w="28562">
              <a:solidFill>
                <a:srgbClr val="000000"/>
              </a:solidFill>
            </a:ln>
          </p:spPr>
          <p:txBody>
            <a:bodyPr wrap="square" lIns="0" tIns="0" rIns="0" bIns="0" rtlCol="0"/>
            <a:lstStyle/>
            <a:p>
              <a:endParaRPr>
                <a:latin typeface="Grammarsaurus" pitchFamily="2" charset="0"/>
              </a:endParaRPr>
            </a:p>
          </p:txBody>
        </p:sp>
        <p:pic>
          <p:nvPicPr>
            <p:cNvPr id="32" name="object 32"/>
            <p:cNvPicPr/>
            <p:nvPr/>
          </p:nvPicPr>
          <p:blipFill>
            <a:blip r:embed="rId12" cstate="print"/>
            <a:stretch>
              <a:fillRect/>
            </a:stretch>
          </p:blipFill>
          <p:spPr>
            <a:xfrm>
              <a:off x="4755271" y="468428"/>
              <a:ext cx="473308" cy="460228"/>
            </a:xfrm>
            <a:prstGeom prst="rect">
              <a:avLst/>
            </a:prstGeom>
          </p:spPr>
        </p:pic>
        <p:sp>
          <p:nvSpPr>
            <p:cNvPr id="33" name="object 33"/>
            <p:cNvSpPr/>
            <p:nvPr/>
          </p:nvSpPr>
          <p:spPr>
            <a:xfrm>
              <a:off x="4821872" y="848970"/>
              <a:ext cx="340360" cy="222885"/>
            </a:xfrm>
            <a:custGeom>
              <a:avLst/>
              <a:gdLst/>
              <a:ahLst/>
              <a:cxnLst/>
              <a:rect l="l" t="t" r="r" b="b"/>
              <a:pathLst>
                <a:path w="340360" h="222884">
                  <a:moveTo>
                    <a:pt x="241452" y="39242"/>
                  </a:moveTo>
                  <a:lnTo>
                    <a:pt x="300863" y="39242"/>
                  </a:lnTo>
                  <a:lnTo>
                    <a:pt x="316135" y="36159"/>
                  </a:lnTo>
                  <a:lnTo>
                    <a:pt x="328609" y="27751"/>
                  </a:lnTo>
                  <a:lnTo>
                    <a:pt x="337021" y="15277"/>
                  </a:lnTo>
                  <a:lnTo>
                    <a:pt x="340106" y="0"/>
                  </a:lnTo>
                  <a:lnTo>
                    <a:pt x="340106" y="52323"/>
                  </a:lnTo>
                  <a:lnTo>
                    <a:pt x="334031" y="97530"/>
                  </a:lnTo>
                  <a:lnTo>
                    <a:pt x="316888" y="138152"/>
                  </a:lnTo>
                  <a:lnTo>
                    <a:pt x="290298" y="172569"/>
                  </a:lnTo>
                  <a:lnTo>
                    <a:pt x="255881" y="199159"/>
                  </a:lnTo>
                  <a:lnTo>
                    <a:pt x="215259" y="216302"/>
                  </a:lnTo>
                  <a:lnTo>
                    <a:pt x="170053" y="222376"/>
                  </a:lnTo>
                  <a:lnTo>
                    <a:pt x="124846" y="216302"/>
                  </a:lnTo>
                  <a:lnTo>
                    <a:pt x="84224" y="199159"/>
                  </a:lnTo>
                  <a:lnTo>
                    <a:pt x="49807" y="172569"/>
                  </a:lnTo>
                  <a:lnTo>
                    <a:pt x="23217" y="138152"/>
                  </a:lnTo>
                  <a:lnTo>
                    <a:pt x="6074" y="97530"/>
                  </a:lnTo>
                  <a:lnTo>
                    <a:pt x="0" y="52323"/>
                  </a:lnTo>
                  <a:lnTo>
                    <a:pt x="0" y="0"/>
                  </a:lnTo>
                  <a:lnTo>
                    <a:pt x="3084" y="15277"/>
                  </a:lnTo>
                  <a:lnTo>
                    <a:pt x="11496" y="27751"/>
                  </a:lnTo>
                  <a:lnTo>
                    <a:pt x="23970" y="36159"/>
                  </a:lnTo>
                  <a:lnTo>
                    <a:pt x="39243" y="39242"/>
                  </a:lnTo>
                  <a:lnTo>
                    <a:pt x="91567" y="39242"/>
                  </a:lnTo>
                </a:path>
              </a:pathLst>
            </a:custGeom>
            <a:ln w="28562">
              <a:solidFill>
                <a:srgbClr val="000000"/>
              </a:solidFill>
            </a:ln>
          </p:spPr>
          <p:txBody>
            <a:bodyPr wrap="square" lIns="0" tIns="0" rIns="0" bIns="0" rtlCol="0"/>
            <a:lstStyle/>
            <a:p>
              <a:endParaRPr>
                <a:latin typeface="Grammarsaurus" pitchFamily="2" charset="0"/>
              </a:endParaRPr>
            </a:p>
          </p:txBody>
        </p:sp>
        <p:pic>
          <p:nvPicPr>
            <p:cNvPr id="34" name="object 34"/>
            <p:cNvPicPr/>
            <p:nvPr/>
          </p:nvPicPr>
          <p:blipFill>
            <a:blip r:embed="rId13" cstate="print"/>
            <a:stretch>
              <a:fillRect/>
            </a:stretch>
          </p:blipFill>
          <p:spPr>
            <a:xfrm>
              <a:off x="4794517" y="1021291"/>
              <a:ext cx="250930" cy="234384"/>
            </a:xfrm>
            <a:prstGeom prst="rect">
              <a:avLst/>
            </a:prstGeom>
          </p:spPr>
        </p:pic>
        <p:sp>
          <p:nvSpPr>
            <p:cNvPr id="35" name="object 35"/>
            <p:cNvSpPr/>
            <p:nvPr/>
          </p:nvSpPr>
          <p:spPr>
            <a:xfrm>
              <a:off x="4717226" y="1082788"/>
              <a:ext cx="244475" cy="144145"/>
            </a:xfrm>
            <a:custGeom>
              <a:avLst/>
              <a:gdLst/>
              <a:ahLst/>
              <a:cxnLst/>
              <a:rect l="l" t="t" r="r" b="b"/>
              <a:pathLst>
                <a:path w="244475" h="144144">
                  <a:moveTo>
                    <a:pt x="243903" y="143816"/>
                  </a:moveTo>
                  <a:lnTo>
                    <a:pt x="0" y="53963"/>
                  </a:lnTo>
                  <a:lnTo>
                    <a:pt x="42659" y="11304"/>
                  </a:lnTo>
                  <a:lnTo>
                    <a:pt x="53784" y="3496"/>
                  </a:lnTo>
                  <a:lnTo>
                    <a:pt x="66536" y="0"/>
                  </a:lnTo>
                  <a:lnTo>
                    <a:pt x="79730" y="930"/>
                  </a:lnTo>
                  <a:lnTo>
                    <a:pt x="92176" y="6402"/>
                  </a:lnTo>
                  <a:lnTo>
                    <a:pt x="183133" y="67032"/>
                  </a:lnTo>
                </a:path>
              </a:pathLst>
            </a:custGeom>
            <a:ln w="28562">
              <a:solidFill>
                <a:srgbClr val="000000"/>
              </a:solidFill>
            </a:ln>
          </p:spPr>
          <p:txBody>
            <a:bodyPr wrap="square" lIns="0" tIns="0" rIns="0" bIns="0" rtlCol="0"/>
            <a:lstStyle/>
            <a:p>
              <a:endParaRPr>
                <a:latin typeface="Grammarsaurus" pitchFamily="2" charset="0"/>
              </a:endParaRPr>
            </a:p>
          </p:txBody>
        </p:sp>
        <p:pic>
          <p:nvPicPr>
            <p:cNvPr id="36" name="object 36"/>
            <p:cNvPicPr/>
            <p:nvPr/>
          </p:nvPicPr>
          <p:blipFill>
            <a:blip r:embed="rId14" cstate="print"/>
            <a:stretch>
              <a:fillRect/>
            </a:stretch>
          </p:blipFill>
          <p:spPr>
            <a:xfrm>
              <a:off x="4663706" y="1122466"/>
              <a:ext cx="67805" cy="185534"/>
            </a:xfrm>
            <a:prstGeom prst="rect">
              <a:avLst/>
            </a:prstGeom>
          </p:spPr>
        </p:pic>
        <p:pic>
          <p:nvPicPr>
            <p:cNvPr id="37" name="object 37"/>
            <p:cNvPicPr/>
            <p:nvPr/>
          </p:nvPicPr>
          <p:blipFill>
            <a:blip r:embed="rId15" cstate="print"/>
            <a:stretch>
              <a:fillRect/>
            </a:stretch>
          </p:blipFill>
          <p:spPr>
            <a:xfrm>
              <a:off x="5006911" y="1021291"/>
              <a:ext cx="182422" cy="163656"/>
            </a:xfrm>
            <a:prstGeom prst="rect">
              <a:avLst/>
            </a:prstGeom>
          </p:spPr>
        </p:pic>
        <p:sp>
          <p:nvSpPr>
            <p:cNvPr id="38" name="object 38"/>
            <p:cNvSpPr/>
            <p:nvPr/>
          </p:nvSpPr>
          <p:spPr>
            <a:xfrm>
              <a:off x="5022721" y="1082788"/>
              <a:ext cx="244475" cy="144145"/>
            </a:xfrm>
            <a:custGeom>
              <a:avLst/>
              <a:gdLst/>
              <a:ahLst/>
              <a:cxnLst/>
              <a:rect l="l" t="t" r="r" b="b"/>
              <a:pathLst>
                <a:path w="244475" h="144144">
                  <a:moveTo>
                    <a:pt x="0" y="143816"/>
                  </a:moveTo>
                  <a:lnTo>
                    <a:pt x="243903" y="53963"/>
                  </a:lnTo>
                  <a:lnTo>
                    <a:pt x="201244" y="11304"/>
                  </a:lnTo>
                  <a:lnTo>
                    <a:pt x="190119" y="3496"/>
                  </a:lnTo>
                  <a:lnTo>
                    <a:pt x="177366" y="0"/>
                  </a:lnTo>
                  <a:lnTo>
                    <a:pt x="164173" y="930"/>
                  </a:lnTo>
                  <a:lnTo>
                    <a:pt x="151726" y="6402"/>
                  </a:lnTo>
                  <a:lnTo>
                    <a:pt x="60769" y="67032"/>
                  </a:lnTo>
                </a:path>
              </a:pathLst>
            </a:custGeom>
            <a:ln w="28562">
              <a:solidFill>
                <a:srgbClr val="000000"/>
              </a:solidFill>
            </a:ln>
          </p:spPr>
          <p:txBody>
            <a:bodyPr wrap="square" lIns="0" tIns="0" rIns="0" bIns="0" rtlCol="0"/>
            <a:lstStyle/>
            <a:p>
              <a:endParaRPr>
                <a:latin typeface="Grammarsaurus" pitchFamily="2" charset="0"/>
              </a:endParaRPr>
            </a:p>
          </p:txBody>
        </p:sp>
        <p:pic>
          <p:nvPicPr>
            <p:cNvPr id="39" name="object 39"/>
            <p:cNvPicPr/>
            <p:nvPr/>
          </p:nvPicPr>
          <p:blipFill>
            <a:blip r:embed="rId16" cstate="print"/>
            <a:stretch>
              <a:fillRect/>
            </a:stretch>
          </p:blipFill>
          <p:spPr>
            <a:xfrm>
              <a:off x="5252340" y="1122466"/>
              <a:ext cx="67805" cy="185534"/>
            </a:xfrm>
            <a:prstGeom prst="rect">
              <a:avLst/>
            </a:prstGeom>
          </p:spPr>
        </p:pic>
        <p:sp>
          <p:nvSpPr>
            <p:cNvPr id="40" name="object 40"/>
            <p:cNvSpPr/>
            <p:nvPr/>
          </p:nvSpPr>
          <p:spPr>
            <a:xfrm>
              <a:off x="4991925" y="1241393"/>
              <a:ext cx="0" cy="52705"/>
            </a:xfrm>
            <a:custGeom>
              <a:avLst/>
              <a:gdLst/>
              <a:ahLst/>
              <a:cxnLst/>
              <a:rect l="l" t="t" r="r" b="b"/>
              <a:pathLst>
                <a:path h="52705">
                  <a:moveTo>
                    <a:pt x="0" y="0"/>
                  </a:moveTo>
                  <a:lnTo>
                    <a:pt x="0" y="52324"/>
                  </a:lnTo>
                </a:path>
              </a:pathLst>
            </a:custGeom>
            <a:ln w="28562">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2686232" y="3524712"/>
              <a:ext cx="415925" cy="0"/>
            </a:xfrm>
            <a:custGeom>
              <a:avLst/>
              <a:gdLst/>
              <a:ahLst/>
              <a:cxnLst/>
              <a:rect l="l" t="t" r="r" b="b"/>
              <a:pathLst>
                <a:path w="415925">
                  <a:moveTo>
                    <a:pt x="415493" y="0"/>
                  </a:moveTo>
                  <a:lnTo>
                    <a:pt x="0" y="0"/>
                  </a:lnTo>
                </a:path>
              </a:pathLst>
            </a:custGeom>
            <a:ln w="33616">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3046323" y="3469312"/>
              <a:ext cx="55880" cy="0"/>
            </a:xfrm>
            <a:custGeom>
              <a:avLst/>
              <a:gdLst/>
              <a:ahLst/>
              <a:cxnLst/>
              <a:rect l="l" t="t" r="r" b="b"/>
              <a:pathLst>
                <a:path w="55880">
                  <a:moveTo>
                    <a:pt x="0" y="0"/>
                  </a:moveTo>
                  <a:lnTo>
                    <a:pt x="55397" y="0"/>
                  </a:lnTo>
                </a:path>
              </a:pathLst>
            </a:custGeom>
            <a:ln w="33616">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2686227" y="3469312"/>
              <a:ext cx="407034" cy="0"/>
            </a:xfrm>
            <a:custGeom>
              <a:avLst/>
              <a:gdLst/>
              <a:ahLst/>
              <a:cxnLst/>
              <a:rect l="l" t="t" r="r" b="b"/>
              <a:pathLst>
                <a:path w="407035">
                  <a:moveTo>
                    <a:pt x="0" y="0"/>
                  </a:moveTo>
                  <a:lnTo>
                    <a:pt x="406958" y="0"/>
                  </a:lnTo>
                </a:path>
              </a:pathLst>
            </a:custGeom>
            <a:ln w="33616">
              <a:solidFill>
                <a:srgbClr val="000000"/>
              </a:solidFill>
            </a:ln>
          </p:spPr>
          <p:txBody>
            <a:bodyPr wrap="square" lIns="0" tIns="0" rIns="0" bIns="0" rtlCol="0"/>
            <a:lstStyle/>
            <a:p>
              <a:endParaRPr>
                <a:latin typeface="Grammarsaurus" pitchFamily="2" charset="0"/>
              </a:endParaRPr>
            </a:p>
          </p:txBody>
        </p:sp>
        <p:pic>
          <p:nvPicPr>
            <p:cNvPr id="44" name="object 44"/>
            <p:cNvPicPr/>
            <p:nvPr/>
          </p:nvPicPr>
          <p:blipFill>
            <a:blip r:embed="rId17" cstate="print"/>
            <a:stretch>
              <a:fillRect/>
            </a:stretch>
          </p:blipFill>
          <p:spPr>
            <a:xfrm>
              <a:off x="2641723" y="3258604"/>
              <a:ext cx="504507" cy="490670"/>
            </a:xfrm>
            <a:prstGeom prst="rect">
              <a:avLst/>
            </a:prstGeom>
          </p:spPr>
        </p:pic>
        <p:sp>
          <p:nvSpPr>
            <p:cNvPr id="45" name="object 45"/>
            <p:cNvSpPr/>
            <p:nvPr/>
          </p:nvSpPr>
          <p:spPr>
            <a:xfrm>
              <a:off x="2713924" y="3663208"/>
              <a:ext cx="360680" cy="235585"/>
            </a:xfrm>
            <a:custGeom>
              <a:avLst/>
              <a:gdLst/>
              <a:ahLst/>
              <a:cxnLst/>
              <a:rect l="l" t="t" r="r" b="b"/>
              <a:pathLst>
                <a:path w="360680" h="235585">
                  <a:moveTo>
                    <a:pt x="255650" y="41554"/>
                  </a:moveTo>
                  <a:lnTo>
                    <a:pt x="318554" y="41554"/>
                  </a:lnTo>
                  <a:lnTo>
                    <a:pt x="334728" y="38288"/>
                  </a:lnTo>
                  <a:lnTo>
                    <a:pt x="347937" y="29383"/>
                  </a:lnTo>
                  <a:lnTo>
                    <a:pt x="356842" y="16174"/>
                  </a:lnTo>
                  <a:lnTo>
                    <a:pt x="360108" y="0"/>
                  </a:lnTo>
                  <a:lnTo>
                    <a:pt x="360108" y="55410"/>
                  </a:lnTo>
                  <a:lnTo>
                    <a:pt x="353676" y="103270"/>
                  </a:lnTo>
                  <a:lnTo>
                    <a:pt x="335524" y="146279"/>
                  </a:lnTo>
                  <a:lnTo>
                    <a:pt x="307368" y="182719"/>
                  </a:lnTo>
                  <a:lnTo>
                    <a:pt x="270926" y="210874"/>
                  </a:lnTo>
                  <a:lnTo>
                    <a:pt x="227913" y="229025"/>
                  </a:lnTo>
                  <a:lnTo>
                    <a:pt x="180047" y="235458"/>
                  </a:lnTo>
                  <a:lnTo>
                    <a:pt x="132187" y="229025"/>
                  </a:lnTo>
                  <a:lnTo>
                    <a:pt x="89178" y="210874"/>
                  </a:lnTo>
                  <a:lnTo>
                    <a:pt x="52738" y="182719"/>
                  </a:lnTo>
                  <a:lnTo>
                    <a:pt x="24583" y="146279"/>
                  </a:lnTo>
                  <a:lnTo>
                    <a:pt x="6432" y="103270"/>
                  </a:lnTo>
                  <a:lnTo>
                    <a:pt x="0" y="55410"/>
                  </a:lnTo>
                  <a:lnTo>
                    <a:pt x="0" y="0"/>
                  </a:lnTo>
                  <a:lnTo>
                    <a:pt x="3265" y="16174"/>
                  </a:lnTo>
                  <a:lnTo>
                    <a:pt x="12171" y="29383"/>
                  </a:lnTo>
                  <a:lnTo>
                    <a:pt x="25379" y="38288"/>
                  </a:lnTo>
                  <a:lnTo>
                    <a:pt x="41554" y="41554"/>
                  </a:lnTo>
                  <a:lnTo>
                    <a:pt x="96951" y="41554"/>
                  </a:lnTo>
                </a:path>
              </a:pathLst>
            </a:custGeom>
            <a:ln w="33616">
              <a:solidFill>
                <a:srgbClr val="000000"/>
              </a:solidFill>
            </a:ln>
          </p:spPr>
          <p:txBody>
            <a:bodyPr wrap="square" lIns="0" tIns="0" rIns="0" bIns="0" rtlCol="0"/>
            <a:lstStyle/>
            <a:p>
              <a:endParaRPr>
                <a:latin typeface="Grammarsaurus" pitchFamily="2" charset="0"/>
              </a:endParaRPr>
            </a:p>
          </p:txBody>
        </p:sp>
        <p:pic>
          <p:nvPicPr>
            <p:cNvPr id="46" name="object 46"/>
            <p:cNvPicPr/>
            <p:nvPr/>
          </p:nvPicPr>
          <p:blipFill>
            <a:blip r:embed="rId18" cstate="print"/>
            <a:stretch>
              <a:fillRect/>
            </a:stretch>
          </p:blipFill>
          <p:spPr>
            <a:xfrm>
              <a:off x="2683264" y="3843980"/>
              <a:ext cx="269069" cy="251544"/>
            </a:xfrm>
            <a:prstGeom prst="rect">
              <a:avLst/>
            </a:prstGeom>
          </p:spPr>
        </p:pic>
        <p:sp>
          <p:nvSpPr>
            <p:cNvPr id="47" name="object 47"/>
            <p:cNvSpPr/>
            <p:nvPr/>
          </p:nvSpPr>
          <p:spPr>
            <a:xfrm>
              <a:off x="2603127" y="3910777"/>
              <a:ext cx="258445" cy="152400"/>
            </a:xfrm>
            <a:custGeom>
              <a:avLst/>
              <a:gdLst/>
              <a:ahLst/>
              <a:cxnLst/>
              <a:rect l="l" t="t" r="r" b="b"/>
              <a:pathLst>
                <a:path w="258444" h="152400">
                  <a:moveTo>
                    <a:pt x="258241" y="152277"/>
                  </a:moveTo>
                  <a:lnTo>
                    <a:pt x="0" y="57129"/>
                  </a:lnTo>
                  <a:lnTo>
                    <a:pt x="45161" y="11968"/>
                  </a:lnTo>
                  <a:lnTo>
                    <a:pt x="56946" y="3702"/>
                  </a:lnTo>
                  <a:lnTo>
                    <a:pt x="70450" y="0"/>
                  </a:lnTo>
                  <a:lnTo>
                    <a:pt x="84416" y="986"/>
                  </a:lnTo>
                  <a:lnTo>
                    <a:pt x="97586" y="6786"/>
                  </a:lnTo>
                  <a:lnTo>
                    <a:pt x="193903" y="70985"/>
                  </a:lnTo>
                </a:path>
              </a:pathLst>
            </a:custGeom>
            <a:ln w="33616">
              <a:solidFill>
                <a:srgbClr val="000000"/>
              </a:solidFill>
            </a:ln>
          </p:spPr>
          <p:txBody>
            <a:bodyPr wrap="square" lIns="0" tIns="0" rIns="0" bIns="0" rtlCol="0"/>
            <a:lstStyle/>
            <a:p>
              <a:endParaRPr>
                <a:latin typeface="Grammarsaurus" pitchFamily="2" charset="0"/>
              </a:endParaRPr>
            </a:p>
          </p:txBody>
        </p:sp>
        <p:pic>
          <p:nvPicPr>
            <p:cNvPr id="48" name="object 48"/>
            <p:cNvPicPr/>
            <p:nvPr/>
          </p:nvPicPr>
          <p:blipFill>
            <a:blip r:embed="rId19" cstate="print"/>
            <a:stretch>
              <a:fillRect/>
            </a:stretch>
          </p:blipFill>
          <p:spPr>
            <a:xfrm>
              <a:off x="2544763" y="3951103"/>
              <a:ext cx="75171" cy="199821"/>
            </a:xfrm>
            <a:prstGeom prst="rect">
              <a:avLst/>
            </a:prstGeom>
          </p:spPr>
        </p:pic>
        <p:pic>
          <p:nvPicPr>
            <p:cNvPr id="49" name="object 49"/>
            <p:cNvPicPr/>
            <p:nvPr/>
          </p:nvPicPr>
          <p:blipFill>
            <a:blip r:embed="rId20" cstate="print"/>
            <a:stretch>
              <a:fillRect/>
            </a:stretch>
          </p:blipFill>
          <p:spPr>
            <a:xfrm>
              <a:off x="2908156" y="3843980"/>
              <a:ext cx="196532" cy="176653"/>
            </a:xfrm>
            <a:prstGeom prst="rect">
              <a:avLst/>
            </a:prstGeom>
          </p:spPr>
        </p:pic>
        <p:sp>
          <p:nvSpPr>
            <p:cNvPr id="50" name="object 50"/>
            <p:cNvSpPr/>
            <p:nvPr/>
          </p:nvSpPr>
          <p:spPr>
            <a:xfrm>
              <a:off x="2926582" y="3910777"/>
              <a:ext cx="258445" cy="152400"/>
            </a:xfrm>
            <a:custGeom>
              <a:avLst/>
              <a:gdLst/>
              <a:ahLst/>
              <a:cxnLst/>
              <a:rect l="l" t="t" r="r" b="b"/>
              <a:pathLst>
                <a:path w="258444" h="152400">
                  <a:moveTo>
                    <a:pt x="0" y="152277"/>
                  </a:moveTo>
                  <a:lnTo>
                    <a:pt x="258241" y="57129"/>
                  </a:lnTo>
                  <a:lnTo>
                    <a:pt x="213080" y="11968"/>
                  </a:lnTo>
                  <a:lnTo>
                    <a:pt x="201295" y="3702"/>
                  </a:lnTo>
                  <a:lnTo>
                    <a:pt x="187791" y="0"/>
                  </a:lnTo>
                  <a:lnTo>
                    <a:pt x="173825" y="986"/>
                  </a:lnTo>
                  <a:lnTo>
                    <a:pt x="160655" y="6786"/>
                  </a:lnTo>
                  <a:lnTo>
                    <a:pt x="64338" y="70985"/>
                  </a:lnTo>
                </a:path>
              </a:pathLst>
            </a:custGeom>
            <a:ln w="33616">
              <a:solidFill>
                <a:srgbClr val="000000"/>
              </a:solidFill>
            </a:ln>
          </p:spPr>
          <p:txBody>
            <a:bodyPr wrap="square" lIns="0" tIns="0" rIns="0" bIns="0" rtlCol="0"/>
            <a:lstStyle/>
            <a:p>
              <a:endParaRPr>
                <a:latin typeface="Grammarsaurus" pitchFamily="2" charset="0"/>
              </a:endParaRPr>
            </a:p>
          </p:txBody>
        </p:sp>
        <p:pic>
          <p:nvPicPr>
            <p:cNvPr id="51" name="object 51"/>
            <p:cNvPicPr/>
            <p:nvPr/>
          </p:nvPicPr>
          <p:blipFill>
            <a:blip r:embed="rId21" cstate="print"/>
            <a:stretch>
              <a:fillRect/>
            </a:stretch>
          </p:blipFill>
          <p:spPr>
            <a:xfrm>
              <a:off x="3168018" y="3951103"/>
              <a:ext cx="75171" cy="199821"/>
            </a:xfrm>
            <a:prstGeom prst="rect">
              <a:avLst/>
            </a:prstGeom>
          </p:spPr>
        </p:pic>
        <p:sp>
          <p:nvSpPr>
            <p:cNvPr id="52" name="object 52"/>
            <p:cNvSpPr/>
            <p:nvPr/>
          </p:nvSpPr>
          <p:spPr>
            <a:xfrm>
              <a:off x="2893977" y="4078711"/>
              <a:ext cx="0" cy="55880"/>
            </a:xfrm>
            <a:custGeom>
              <a:avLst/>
              <a:gdLst/>
              <a:ahLst/>
              <a:cxnLst/>
              <a:rect l="l" t="t" r="r" b="b"/>
              <a:pathLst>
                <a:path h="55879">
                  <a:moveTo>
                    <a:pt x="0" y="0"/>
                  </a:moveTo>
                  <a:lnTo>
                    <a:pt x="0" y="55397"/>
                  </a:lnTo>
                </a:path>
              </a:pathLst>
            </a:custGeom>
            <a:ln w="33616">
              <a:solidFill>
                <a:srgbClr val="000000"/>
              </a:solidFill>
            </a:ln>
          </p:spPr>
          <p:txBody>
            <a:bodyPr wrap="square" lIns="0" tIns="0" rIns="0" bIns="0" rtlCol="0"/>
            <a:lstStyle/>
            <a:p>
              <a:endParaRPr>
                <a:latin typeface="Grammarsaurus" pitchFamily="2" charset="0"/>
              </a:endParaRPr>
            </a:p>
          </p:txBody>
        </p:sp>
        <p:sp>
          <p:nvSpPr>
            <p:cNvPr id="53" name="object 53"/>
            <p:cNvSpPr/>
            <p:nvPr/>
          </p:nvSpPr>
          <p:spPr>
            <a:xfrm>
              <a:off x="218694" y="4727104"/>
              <a:ext cx="4850765" cy="1922780"/>
            </a:xfrm>
            <a:custGeom>
              <a:avLst/>
              <a:gdLst/>
              <a:ahLst/>
              <a:cxnLst/>
              <a:rect l="l" t="t" r="r" b="b"/>
              <a:pathLst>
                <a:path w="4850765" h="1922779">
                  <a:moveTo>
                    <a:pt x="2311057" y="1901812"/>
                  </a:moveTo>
                  <a:lnTo>
                    <a:pt x="2300440" y="1910969"/>
                  </a:lnTo>
                  <a:lnTo>
                    <a:pt x="2299982" y="1914817"/>
                  </a:lnTo>
                  <a:lnTo>
                    <a:pt x="2299893" y="1915515"/>
                  </a:lnTo>
                  <a:lnTo>
                    <a:pt x="2299855" y="1915883"/>
                  </a:lnTo>
                  <a:lnTo>
                    <a:pt x="2299728" y="1916925"/>
                  </a:lnTo>
                  <a:lnTo>
                    <a:pt x="2307628" y="1909508"/>
                  </a:lnTo>
                  <a:lnTo>
                    <a:pt x="2311057" y="1901812"/>
                  </a:lnTo>
                  <a:close/>
                </a:path>
                <a:path w="4850765" h="1922779">
                  <a:moveTo>
                    <a:pt x="2318512" y="1749437"/>
                  </a:moveTo>
                  <a:lnTo>
                    <a:pt x="2314791" y="1688287"/>
                  </a:lnTo>
                  <a:lnTo>
                    <a:pt x="2306116" y="1633867"/>
                  </a:lnTo>
                  <a:lnTo>
                    <a:pt x="2259444" y="1583867"/>
                  </a:lnTo>
                  <a:lnTo>
                    <a:pt x="2212784" y="1579778"/>
                  </a:lnTo>
                  <a:lnTo>
                    <a:pt x="2160130" y="1581048"/>
                  </a:lnTo>
                  <a:lnTo>
                    <a:pt x="2109228" y="1581708"/>
                  </a:lnTo>
                  <a:lnTo>
                    <a:pt x="1744624" y="1581708"/>
                  </a:lnTo>
                  <a:lnTo>
                    <a:pt x="1602003" y="1578711"/>
                  </a:lnTo>
                  <a:lnTo>
                    <a:pt x="1606499" y="1578711"/>
                  </a:lnTo>
                  <a:lnTo>
                    <a:pt x="1542376" y="1577949"/>
                  </a:lnTo>
                  <a:lnTo>
                    <a:pt x="1544891" y="1577949"/>
                  </a:lnTo>
                  <a:lnTo>
                    <a:pt x="1488160" y="1577581"/>
                  </a:lnTo>
                  <a:lnTo>
                    <a:pt x="1436700" y="1577581"/>
                  </a:lnTo>
                  <a:lnTo>
                    <a:pt x="1334871" y="1578711"/>
                  </a:lnTo>
                  <a:lnTo>
                    <a:pt x="1231150" y="1581708"/>
                  </a:lnTo>
                  <a:lnTo>
                    <a:pt x="427380" y="1581708"/>
                  </a:lnTo>
                  <a:lnTo>
                    <a:pt x="316471" y="1578711"/>
                  </a:lnTo>
                  <a:lnTo>
                    <a:pt x="317423" y="1578711"/>
                  </a:lnTo>
                  <a:lnTo>
                    <a:pt x="258622" y="1577314"/>
                  </a:lnTo>
                  <a:lnTo>
                    <a:pt x="203136" y="1577314"/>
                  </a:lnTo>
                  <a:lnTo>
                    <a:pt x="152590" y="1579245"/>
                  </a:lnTo>
                  <a:lnTo>
                    <a:pt x="102108" y="1584109"/>
                  </a:lnTo>
                  <a:lnTo>
                    <a:pt x="53911" y="1592681"/>
                  </a:lnTo>
                  <a:lnTo>
                    <a:pt x="10236" y="1611109"/>
                  </a:lnTo>
                  <a:lnTo>
                    <a:pt x="0" y="1630794"/>
                  </a:lnTo>
                  <a:lnTo>
                    <a:pt x="762" y="1637284"/>
                  </a:lnTo>
                  <a:lnTo>
                    <a:pt x="6451" y="1676958"/>
                  </a:lnTo>
                  <a:lnTo>
                    <a:pt x="12458" y="1742478"/>
                  </a:lnTo>
                  <a:lnTo>
                    <a:pt x="18643" y="1807972"/>
                  </a:lnTo>
                  <a:lnTo>
                    <a:pt x="24853" y="1847532"/>
                  </a:lnTo>
                  <a:lnTo>
                    <a:pt x="27584" y="1855533"/>
                  </a:lnTo>
                  <a:lnTo>
                    <a:pt x="30949" y="1856066"/>
                  </a:lnTo>
                  <a:lnTo>
                    <a:pt x="32410" y="1864194"/>
                  </a:lnTo>
                  <a:lnTo>
                    <a:pt x="43345" y="1887270"/>
                  </a:lnTo>
                  <a:lnTo>
                    <a:pt x="68300" y="1902688"/>
                  </a:lnTo>
                  <a:lnTo>
                    <a:pt x="110236" y="1911692"/>
                  </a:lnTo>
                  <a:lnTo>
                    <a:pt x="172085" y="1915515"/>
                  </a:lnTo>
                  <a:lnTo>
                    <a:pt x="414616" y="1915515"/>
                  </a:lnTo>
                  <a:lnTo>
                    <a:pt x="522516" y="1912264"/>
                  </a:lnTo>
                  <a:lnTo>
                    <a:pt x="623087" y="1910969"/>
                  </a:lnTo>
                  <a:lnTo>
                    <a:pt x="674204" y="1910969"/>
                  </a:lnTo>
                  <a:lnTo>
                    <a:pt x="724941" y="1911400"/>
                  </a:lnTo>
                  <a:lnTo>
                    <a:pt x="776351" y="1912264"/>
                  </a:lnTo>
                  <a:lnTo>
                    <a:pt x="775538" y="1912264"/>
                  </a:lnTo>
                  <a:lnTo>
                    <a:pt x="826871" y="1913559"/>
                  </a:lnTo>
                  <a:lnTo>
                    <a:pt x="826262" y="1913559"/>
                  </a:lnTo>
                  <a:lnTo>
                    <a:pt x="884707" y="1915515"/>
                  </a:lnTo>
                  <a:lnTo>
                    <a:pt x="1251115" y="1915515"/>
                  </a:lnTo>
                  <a:lnTo>
                    <a:pt x="1302943" y="1912556"/>
                  </a:lnTo>
                  <a:lnTo>
                    <a:pt x="1338707" y="1910969"/>
                  </a:lnTo>
                  <a:lnTo>
                    <a:pt x="1351445" y="1910397"/>
                  </a:lnTo>
                  <a:lnTo>
                    <a:pt x="1400009" y="1908860"/>
                  </a:lnTo>
                  <a:lnTo>
                    <a:pt x="1448587" y="1907933"/>
                  </a:lnTo>
                  <a:lnTo>
                    <a:pt x="1540929" y="1907908"/>
                  </a:lnTo>
                  <a:lnTo>
                    <a:pt x="1545844" y="1907933"/>
                  </a:lnTo>
                  <a:lnTo>
                    <a:pt x="1594269" y="1908860"/>
                  </a:lnTo>
                  <a:lnTo>
                    <a:pt x="1642516" y="1910397"/>
                  </a:lnTo>
                  <a:lnTo>
                    <a:pt x="1690573" y="1912556"/>
                  </a:lnTo>
                  <a:lnTo>
                    <a:pt x="1741855" y="1915515"/>
                  </a:lnTo>
                  <a:lnTo>
                    <a:pt x="2090318" y="1915883"/>
                  </a:lnTo>
                  <a:lnTo>
                    <a:pt x="2199436" y="1921116"/>
                  </a:lnTo>
                  <a:lnTo>
                    <a:pt x="2254542" y="1922233"/>
                  </a:lnTo>
                  <a:lnTo>
                    <a:pt x="2266340" y="1921802"/>
                  </a:lnTo>
                  <a:lnTo>
                    <a:pt x="2300617" y="1909508"/>
                  </a:lnTo>
                  <a:lnTo>
                    <a:pt x="2300694" y="1908860"/>
                  </a:lnTo>
                  <a:lnTo>
                    <a:pt x="2300808" y="1907933"/>
                  </a:lnTo>
                  <a:lnTo>
                    <a:pt x="2300846" y="1907628"/>
                  </a:lnTo>
                  <a:lnTo>
                    <a:pt x="2301392" y="1903056"/>
                  </a:lnTo>
                  <a:lnTo>
                    <a:pt x="2310765" y="1861007"/>
                  </a:lnTo>
                  <a:lnTo>
                    <a:pt x="2313228" y="1850174"/>
                  </a:lnTo>
                  <a:lnTo>
                    <a:pt x="2315387" y="1839493"/>
                  </a:lnTo>
                  <a:lnTo>
                    <a:pt x="2318334" y="1804200"/>
                  </a:lnTo>
                  <a:lnTo>
                    <a:pt x="2318512" y="1749437"/>
                  </a:lnTo>
                  <a:close/>
                </a:path>
                <a:path w="4850765" h="1922779">
                  <a:moveTo>
                    <a:pt x="4848657" y="244360"/>
                  </a:moveTo>
                  <a:lnTo>
                    <a:pt x="4846053" y="251206"/>
                  </a:lnTo>
                  <a:lnTo>
                    <a:pt x="4845939" y="254266"/>
                  </a:lnTo>
                  <a:lnTo>
                    <a:pt x="4845875" y="255739"/>
                  </a:lnTo>
                  <a:lnTo>
                    <a:pt x="4847806" y="250177"/>
                  </a:lnTo>
                  <a:lnTo>
                    <a:pt x="4848657" y="244360"/>
                  </a:lnTo>
                  <a:close/>
                </a:path>
                <a:path w="4850765" h="1922779">
                  <a:moveTo>
                    <a:pt x="4850523" y="161531"/>
                  </a:moveTo>
                  <a:lnTo>
                    <a:pt x="4850282" y="124371"/>
                  </a:lnTo>
                  <a:lnTo>
                    <a:pt x="4850168" y="106565"/>
                  </a:lnTo>
                  <a:lnTo>
                    <a:pt x="4848110" y="51816"/>
                  </a:lnTo>
                  <a:lnTo>
                    <a:pt x="4843831" y="16535"/>
                  </a:lnTo>
                  <a:lnTo>
                    <a:pt x="4835982" y="4940"/>
                  </a:lnTo>
                  <a:lnTo>
                    <a:pt x="4829924" y="3314"/>
                  </a:lnTo>
                  <a:lnTo>
                    <a:pt x="4824527" y="1866"/>
                  </a:lnTo>
                  <a:lnTo>
                    <a:pt x="4811598" y="2819"/>
                  </a:lnTo>
                  <a:lnTo>
                    <a:pt x="4799342" y="3314"/>
                  </a:lnTo>
                  <a:lnTo>
                    <a:pt x="4709592" y="3314"/>
                  </a:lnTo>
                  <a:lnTo>
                    <a:pt x="4678146" y="1219"/>
                  </a:lnTo>
                  <a:lnTo>
                    <a:pt x="4646625" y="203"/>
                  </a:lnTo>
                  <a:lnTo>
                    <a:pt x="4615231" y="723"/>
                  </a:lnTo>
                  <a:lnTo>
                    <a:pt x="4583379" y="3314"/>
                  </a:lnTo>
                  <a:lnTo>
                    <a:pt x="4494238" y="3314"/>
                  </a:lnTo>
                  <a:lnTo>
                    <a:pt x="4494238" y="254266"/>
                  </a:lnTo>
                  <a:lnTo>
                    <a:pt x="4387291" y="254266"/>
                  </a:lnTo>
                  <a:lnTo>
                    <a:pt x="4440021" y="251206"/>
                  </a:lnTo>
                  <a:lnTo>
                    <a:pt x="4468469" y="252031"/>
                  </a:lnTo>
                  <a:lnTo>
                    <a:pt x="4494238" y="254266"/>
                  </a:lnTo>
                  <a:lnTo>
                    <a:pt x="4494238" y="3314"/>
                  </a:lnTo>
                  <a:lnTo>
                    <a:pt x="4398861" y="3314"/>
                  </a:lnTo>
                  <a:lnTo>
                    <a:pt x="4371746" y="2273"/>
                  </a:lnTo>
                  <a:lnTo>
                    <a:pt x="4344746" y="0"/>
                  </a:lnTo>
                  <a:lnTo>
                    <a:pt x="4318711" y="1447"/>
                  </a:lnTo>
                  <a:lnTo>
                    <a:pt x="4294492" y="11569"/>
                  </a:lnTo>
                  <a:lnTo>
                    <a:pt x="4287405" y="16116"/>
                  </a:lnTo>
                  <a:lnTo>
                    <a:pt x="4283710" y="23037"/>
                  </a:lnTo>
                  <a:lnTo>
                    <a:pt x="4281462" y="35687"/>
                  </a:lnTo>
                  <a:lnTo>
                    <a:pt x="4281259" y="40284"/>
                  </a:lnTo>
                  <a:lnTo>
                    <a:pt x="4281449" y="45161"/>
                  </a:lnTo>
                  <a:lnTo>
                    <a:pt x="4282833" y="75031"/>
                  </a:lnTo>
                  <a:lnTo>
                    <a:pt x="4284307" y="124371"/>
                  </a:lnTo>
                  <a:lnTo>
                    <a:pt x="4285831" y="173685"/>
                  </a:lnTo>
                  <a:lnTo>
                    <a:pt x="4287355" y="203479"/>
                  </a:lnTo>
                  <a:lnTo>
                    <a:pt x="4288028" y="209511"/>
                  </a:lnTo>
                  <a:lnTo>
                    <a:pt x="4288853" y="209905"/>
                  </a:lnTo>
                  <a:lnTo>
                    <a:pt x="4289209" y="216027"/>
                  </a:lnTo>
                  <a:lnTo>
                    <a:pt x="4293070" y="236804"/>
                  </a:lnTo>
                  <a:lnTo>
                    <a:pt x="4302607" y="248945"/>
                  </a:lnTo>
                  <a:lnTo>
                    <a:pt x="4319219" y="254266"/>
                  </a:lnTo>
                  <a:lnTo>
                    <a:pt x="4345267" y="254609"/>
                  </a:lnTo>
                  <a:lnTo>
                    <a:pt x="4383443" y="254609"/>
                  </a:lnTo>
                  <a:lnTo>
                    <a:pt x="4588662" y="254609"/>
                  </a:lnTo>
                  <a:lnTo>
                    <a:pt x="4682439" y="254609"/>
                  </a:lnTo>
                  <a:lnTo>
                    <a:pt x="4589399" y="254508"/>
                  </a:lnTo>
                  <a:lnTo>
                    <a:pt x="4611967" y="251206"/>
                  </a:lnTo>
                  <a:lnTo>
                    <a:pt x="4619015" y="250177"/>
                  </a:lnTo>
                  <a:lnTo>
                    <a:pt x="4648835" y="248742"/>
                  </a:lnTo>
                  <a:lnTo>
                    <a:pt x="4678565" y="250177"/>
                  </a:lnTo>
                  <a:lnTo>
                    <a:pt x="4708652" y="254609"/>
                  </a:lnTo>
                  <a:lnTo>
                    <a:pt x="4781105" y="254609"/>
                  </a:lnTo>
                  <a:lnTo>
                    <a:pt x="4794466" y="254952"/>
                  </a:lnTo>
                  <a:lnTo>
                    <a:pt x="4807826" y="256844"/>
                  </a:lnTo>
                  <a:lnTo>
                    <a:pt x="4821250" y="258889"/>
                  </a:lnTo>
                  <a:lnTo>
                    <a:pt x="4836211" y="259829"/>
                  </a:lnTo>
                  <a:lnTo>
                    <a:pt x="4838738" y="259829"/>
                  </a:lnTo>
                  <a:lnTo>
                    <a:pt x="4842357" y="257708"/>
                  </a:lnTo>
                  <a:lnTo>
                    <a:pt x="4844859" y="254266"/>
                  </a:lnTo>
                  <a:lnTo>
                    <a:pt x="4846053" y="251206"/>
                  </a:lnTo>
                  <a:lnTo>
                    <a:pt x="4846155" y="248742"/>
                  </a:lnTo>
                  <a:lnTo>
                    <a:pt x="4846294" y="245300"/>
                  </a:lnTo>
                  <a:lnTo>
                    <a:pt x="4846586" y="240334"/>
                  </a:lnTo>
                  <a:lnTo>
                    <a:pt x="4849190" y="205473"/>
                  </a:lnTo>
                  <a:lnTo>
                    <a:pt x="4849723" y="197434"/>
                  </a:lnTo>
                  <a:lnTo>
                    <a:pt x="4850523" y="161531"/>
                  </a:lnTo>
                  <a:close/>
                </a:path>
              </a:pathLst>
            </a:custGeom>
            <a:solidFill>
              <a:srgbClr val="134E29"/>
            </a:solidFill>
          </p:spPr>
          <p:txBody>
            <a:bodyPr wrap="square" lIns="0" tIns="0" rIns="0" bIns="0" rtlCol="0"/>
            <a:lstStyle/>
            <a:p>
              <a:endParaRPr>
                <a:latin typeface="Grammarsaurus" pitchFamily="2" charset="0"/>
              </a:endParaRPr>
            </a:p>
          </p:txBody>
        </p:sp>
      </p:grpSp>
      <p:sp>
        <p:nvSpPr>
          <p:cNvPr id="54" name="object 54"/>
          <p:cNvSpPr txBox="1"/>
          <p:nvPr/>
        </p:nvSpPr>
        <p:spPr>
          <a:xfrm>
            <a:off x="564794" y="1603603"/>
            <a:ext cx="11000740" cy="4464299"/>
          </a:xfrm>
          <a:prstGeom prst="rect">
            <a:avLst/>
          </a:prstGeom>
        </p:spPr>
        <p:txBody>
          <a:bodyPr vert="horz" wrap="square" lIns="0" tIns="12700" rIns="0" bIns="0" rtlCol="0">
            <a:spAutoFit/>
          </a:bodyPr>
          <a:lstStyle/>
          <a:p>
            <a:pPr marL="12700" marR="5080">
              <a:lnSpc>
                <a:spcPct val="122600"/>
              </a:lnSpc>
              <a:spcBef>
                <a:spcPts val="100"/>
              </a:spcBef>
            </a:pPr>
            <a:r>
              <a:rPr sz="1700" b="1" dirty="0">
                <a:latin typeface="Grammarsaurus" pitchFamily="2" charset="0"/>
                <a:cs typeface="Tahoma"/>
              </a:rPr>
              <a:t>King Edward </a:t>
            </a:r>
            <a:r>
              <a:rPr sz="1700" dirty="0">
                <a:latin typeface="Grammarsaurus" pitchFamily="2" charset="0"/>
                <a:cs typeface="Verdana"/>
              </a:rPr>
              <a:t>was the son of Queen Victoria. He became the king when Queen Victoria died. Edward was only king for 9 years. In this time, electric lights, telephones, cars and aeroplanes became more common. People became excited about science and progress in England. They started to ask for more rights and fairness, especially for workers and women. The women’s suffrage movement (for women to vote) was growing stronger.</a:t>
            </a:r>
            <a:endParaRPr lang="en-US" sz="1700" dirty="0">
              <a:latin typeface="Grammarsaurus" pitchFamily="2" charset="0"/>
              <a:cs typeface="Verdana"/>
            </a:endParaRPr>
          </a:p>
          <a:p>
            <a:pPr marL="12700" marR="5080">
              <a:lnSpc>
                <a:spcPct val="122600"/>
              </a:lnSpc>
              <a:spcBef>
                <a:spcPts val="100"/>
              </a:spcBef>
            </a:pPr>
            <a:endParaRPr sz="1100" dirty="0">
              <a:latin typeface="Grammarsaurus" pitchFamily="2" charset="0"/>
              <a:cs typeface="Verdana"/>
            </a:endParaRPr>
          </a:p>
          <a:p>
            <a:pPr marL="6935788" marR="363220" algn="ctr">
              <a:lnSpc>
                <a:spcPct val="115900"/>
              </a:lnSpc>
              <a:spcBef>
                <a:spcPts val="160"/>
              </a:spcBef>
            </a:pPr>
            <a:r>
              <a:rPr sz="1400" b="1" dirty="0">
                <a:solidFill>
                  <a:srgbClr val="D1E293"/>
                </a:solidFill>
                <a:latin typeface="Grammarsaurus" pitchFamily="2" charset="0"/>
                <a:cs typeface="Tahoma"/>
              </a:rPr>
              <a:t>We need the </a:t>
            </a:r>
            <a:r>
              <a:rPr sz="1400" b="1" dirty="0">
                <a:solidFill>
                  <a:srgbClr val="FFFFFF"/>
                </a:solidFill>
                <a:latin typeface="Grammarsaurus" pitchFamily="2" charset="0"/>
                <a:cs typeface="Tahoma"/>
              </a:rPr>
              <a:t>connecting vowel letter, letter i, </a:t>
            </a:r>
            <a:r>
              <a:rPr sz="1400" b="1" dirty="0">
                <a:solidFill>
                  <a:srgbClr val="D1E293"/>
                </a:solidFill>
                <a:latin typeface="Grammarsaurus" pitchFamily="2" charset="0"/>
                <a:cs typeface="Tahoma"/>
              </a:rPr>
              <a:t>to link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to help with smooth pronunciation.</a:t>
            </a:r>
            <a:endParaRPr sz="1400" dirty="0">
              <a:latin typeface="Grammarsaurus" pitchFamily="2" charset="0"/>
              <a:cs typeface="Tahoma"/>
            </a:endParaRPr>
          </a:p>
          <a:p>
            <a:pPr>
              <a:lnSpc>
                <a:spcPct val="100000"/>
              </a:lnSpc>
              <a:spcBef>
                <a:spcPts val="375"/>
              </a:spcBef>
            </a:pPr>
            <a:endParaRPr sz="1400" dirty="0">
              <a:latin typeface="Grammarsaurus" pitchFamily="2" charset="0"/>
              <a:cs typeface="Tahoma"/>
            </a:endParaRPr>
          </a:p>
          <a:p>
            <a:pPr marR="111125" algn="ctr">
              <a:lnSpc>
                <a:spcPts val="4965"/>
              </a:lnSpc>
              <a:tabLst>
                <a:tab pos="2813050" algn="l"/>
                <a:tab pos="3968115" algn="l"/>
                <a:tab pos="5074285" algn="l"/>
                <a:tab pos="5868670" algn="l"/>
              </a:tabLst>
            </a:pPr>
            <a:r>
              <a:rPr sz="4200" b="1" dirty="0">
                <a:solidFill>
                  <a:srgbClr val="3CA249"/>
                </a:solidFill>
                <a:latin typeface="Grammarsaurus" pitchFamily="2" charset="0"/>
                <a:cs typeface="Arial"/>
              </a:rPr>
              <a:t>Edward	</a:t>
            </a:r>
            <a:r>
              <a:rPr lang="en-US" sz="4200" b="1" dirty="0">
                <a:solidFill>
                  <a:srgbClr val="3CA249"/>
                </a:solidFill>
                <a:latin typeface="Grammarsaurus" pitchFamily="2" charset="0"/>
                <a:cs typeface="Arial"/>
              </a:rPr>
              <a:t> </a:t>
            </a:r>
            <a:r>
              <a:rPr sz="4200" b="1" dirty="0" err="1">
                <a:latin typeface="Grammarsaurus" pitchFamily="2" charset="0"/>
                <a:cs typeface="Arial"/>
              </a:rPr>
              <a:t>i</a:t>
            </a:r>
            <a:r>
              <a:rPr sz="4200" b="1" dirty="0">
                <a:latin typeface="Grammarsaurus" pitchFamily="2" charset="0"/>
                <a:cs typeface="Arial"/>
              </a:rPr>
              <a:t>	</a:t>
            </a:r>
            <a:r>
              <a:rPr sz="4200" b="1" dirty="0">
                <a:solidFill>
                  <a:srgbClr val="3767EC"/>
                </a:solidFill>
                <a:latin typeface="Grammarsaurus" pitchFamily="2" charset="0"/>
                <a:cs typeface="Arial"/>
              </a:rPr>
              <a:t>an	</a:t>
            </a:r>
            <a:r>
              <a:rPr sz="4200" b="1" dirty="0">
                <a:latin typeface="Grammarsaurus" pitchFamily="2" charset="0"/>
                <a:cs typeface="Arial"/>
              </a:rPr>
              <a:t>=	</a:t>
            </a:r>
            <a:r>
              <a:rPr sz="4200" b="1" dirty="0">
                <a:solidFill>
                  <a:srgbClr val="3CA249"/>
                </a:solidFill>
                <a:latin typeface="Grammarsaurus" pitchFamily="2" charset="0"/>
                <a:cs typeface="Arial"/>
              </a:rPr>
              <a:t>Edward</a:t>
            </a:r>
            <a:r>
              <a:rPr sz="4200" b="1" u="heavy" dirty="0">
                <a:uFill>
                  <a:solidFill>
                    <a:srgbClr val="000000"/>
                  </a:solidFill>
                </a:uFill>
                <a:latin typeface="Grammarsaurus" pitchFamily="2" charset="0"/>
                <a:cs typeface="Arial"/>
              </a:rPr>
              <a:t>i</a:t>
            </a:r>
            <a:r>
              <a:rPr sz="4200" b="1" dirty="0">
                <a:solidFill>
                  <a:srgbClr val="3767EC"/>
                </a:solidFill>
                <a:latin typeface="Grammarsaurus" pitchFamily="2" charset="0"/>
                <a:cs typeface="Arial"/>
              </a:rPr>
              <a:t>an</a:t>
            </a:r>
            <a:endParaRPr sz="4200" dirty="0">
              <a:latin typeface="Grammarsaurus" pitchFamily="2" charset="0"/>
              <a:cs typeface="Arial"/>
            </a:endParaRPr>
          </a:p>
          <a:p>
            <a:pPr marR="2754630" algn="ctr">
              <a:lnSpc>
                <a:spcPts val="1485"/>
              </a:lnSpc>
            </a:pPr>
            <a:r>
              <a:rPr lang="en-US" sz="1300" dirty="0">
                <a:solidFill>
                  <a:srgbClr val="D1E293"/>
                </a:solidFill>
                <a:latin typeface="Grammarsaurus" pitchFamily="2" charset="0"/>
                <a:cs typeface="Verdana"/>
              </a:rPr>
              <a:t>   </a:t>
            </a:r>
            <a:r>
              <a:rPr sz="1300" dirty="0">
                <a:solidFill>
                  <a:srgbClr val="D1E293"/>
                </a:solidFill>
                <a:latin typeface="Grammarsaurus" pitchFamily="2" charset="0"/>
                <a:cs typeface="Verdana"/>
              </a:rPr>
              <a:t>*CVL</a:t>
            </a:r>
            <a:endParaRPr sz="1300" dirty="0">
              <a:latin typeface="Grammarsaurus" pitchFamily="2" charset="0"/>
              <a:cs typeface="Verdana"/>
            </a:endParaRPr>
          </a:p>
          <a:p>
            <a:pPr>
              <a:lnSpc>
                <a:spcPct val="100000"/>
              </a:lnSpc>
              <a:spcBef>
                <a:spcPts val="140"/>
              </a:spcBef>
            </a:pPr>
            <a:endParaRPr sz="1300" dirty="0">
              <a:latin typeface="Grammarsaurus" pitchFamily="2" charset="0"/>
              <a:cs typeface="Verdana"/>
            </a:endParaRPr>
          </a:p>
          <a:p>
            <a:pPr marL="909955" marR="1014730" algn="ctr">
              <a:lnSpc>
                <a:spcPct val="115900"/>
              </a:lnSpc>
            </a:pPr>
            <a:r>
              <a:rPr sz="1400" b="1" dirty="0">
                <a:solidFill>
                  <a:srgbClr val="D1E293"/>
                </a:solidFill>
                <a:latin typeface="Grammarsaurus" pitchFamily="2" charset="0"/>
                <a:cs typeface="Tahoma"/>
              </a:rPr>
              <a:t>We can add the suffix </a:t>
            </a:r>
            <a:r>
              <a:rPr sz="1400" b="1" dirty="0">
                <a:solidFill>
                  <a:srgbClr val="FFFFFF"/>
                </a:solidFill>
                <a:latin typeface="Grammarsaurus" pitchFamily="2" charset="0"/>
                <a:cs typeface="Tahoma"/>
              </a:rPr>
              <a:t>–an </a:t>
            </a:r>
            <a:r>
              <a:rPr sz="1400" b="1" dirty="0">
                <a:solidFill>
                  <a:srgbClr val="D1E293"/>
                </a:solidFill>
                <a:latin typeface="Grammarsaurus" pitchFamily="2" charset="0"/>
                <a:cs typeface="Tahoma"/>
              </a:rPr>
              <a:t>to the base </a:t>
            </a:r>
            <a:r>
              <a:rPr sz="1400" b="1" dirty="0">
                <a:solidFill>
                  <a:srgbClr val="FFFFFF"/>
                </a:solidFill>
                <a:latin typeface="Grammarsaurus" pitchFamily="2" charset="0"/>
                <a:cs typeface="Tahoma"/>
              </a:rPr>
              <a:t>Edward </a:t>
            </a:r>
            <a:r>
              <a:rPr sz="1400" b="1" dirty="0">
                <a:solidFill>
                  <a:srgbClr val="D1E293"/>
                </a:solidFill>
                <a:latin typeface="Grammarsaurus" pitchFamily="2" charset="0"/>
                <a:cs typeface="Tahoma"/>
              </a:rPr>
              <a:t>to form the word </a:t>
            </a:r>
            <a:r>
              <a:rPr sz="1400" b="1" dirty="0">
                <a:solidFill>
                  <a:srgbClr val="FFFFFF"/>
                </a:solidFill>
                <a:latin typeface="Grammarsaurus" pitchFamily="2" charset="0"/>
                <a:cs typeface="Tahoma"/>
              </a:rPr>
              <a:t>Edwardian </a:t>
            </a:r>
            <a:r>
              <a:rPr sz="1400" b="1" dirty="0">
                <a:solidFill>
                  <a:srgbClr val="D1E293"/>
                </a:solidFill>
                <a:latin typeface="Grammarsaurus" pitchFamily="2" charset="0"/>
                <a:cs typeface="Tahoma"/>
              </a:rPr>
              <a:t>with the connecting vowel letter </a:t>
            </a:r>
            <a:r>
              <a:rPr sz="1400" b="1" dirty="0">
                <a:solidFill>
                  <a:srgbClr val="FFFFFF"/>
                </a:solidFill>
                <a:latin typeface="Grammarsaurus" pitchFamily="2" charset="0"/>
                <a:cs typeface="Tahoma"/>
              </a:rPr>
              <a:t>i </a:t>
            </a:r>
            <a:r>
              <a:rPr sz="1400" b="1" dirty="0">
                <a:solidFill>
                  <a:srgbClr val="D1E293"/>
                </a:solidFill>
                <a:latin typeface="Grammarsaurus" pitchFamily="2" charset="0"/>
                <a:cs typeface="Tahoma"/>
              </a:rPr>
              <a:t>that precedes the suffix. We use the word </a:t>
            </a:r>
            <a:r>
              <a:rPr sz="1400" b="1" dirty="0">
                <a:solidFill>
                  <a:srgbClr val="FFFFFF"/>
                </a:solidFill>
                <a:latin typeface="Grammarsaurus" pitchFamily="2" charset="0"/>
                <a:cs typeface="Tahoma"/>
              </a:rPr>
              <a:t>Edwardian </a:t>
            </a:r>
            <a:r>
              <a:rPr sz="1400" b="1" dirty="0">
                <a:solidFill>
                  <a:srgbClr val="D1E293"/>
                </a:solidFill>
                <a:latin typeface="Grammarsaurus" pitchFamily="2" charset="0"/>
                <a:cs typeface="Tahoma"/>
              </a:rPr>
              <a:t>to refer to someone or something </a:t>
            </a:r>
            <a:r>
              <a:rPr sz="1400" b="1" dirty="0">
                <a:solidFill>
                  <a:srgbClr val="FFFFFF"/>
                </a:solidFill>
                <a:latin typeface="Grammarsaurus" pitchFamily="2" charset="0"/>
                <a:cs typeface="Tahoma"/>
              </a:rPr>
              <a:t>“linked to” </a:t>
            </a:r>
            <a:r>
              <a:rPr sz="1400" b="1" dirty="0">
                <a:solidFill>
                  <a:srgbClr val="D1E293"/>
                </a:solidFill>
                <a:latin typeface="Grammarsaurus" pitchFamily="2" charset="0"/>
                <a:cs typeface="Tahoma"/>
              </a:rPr>
              <a:t>the time when </a:t>
            </a:r>
            <a:r>
              <a:rPr sz="1400" b="1" dirty="0">
                <a:solidFill>
                  <a:srgbClr val="FFFFFF"/>
                </a:solidFill>
                <a:latin typeface="Grammarsaurus" pitchFamily="2" charset="0"/>
                <a:cs typeface="Tahoma"/>
              </a:rPr>
              <a:t>King Edward </a:t>
            </a:r>
            <a:r>
              <a:rPr sz="1400" b="1" dirty="0">
                <a:solidFill>
                  <a:srgbClr val="D1E293"/>
                </a:solidFill>
                <a:latin typeface="Grammarsaurus" pitchFamily="2" charset="0"/>
                <a:cs typeface="Tahoma"/>
              </a:rPr>
              <a:t>was in power.</a:t>
            </a:r>
            <a:endParaRPr sz="1400" dirty="0">
              <a:latin typeface="Grammarsaurus" pitchFamily="2" charset="0"/>
              <a:cs typeface="Tahoma"/>
            </a:endParaRPr>
          </a:p>
        </p:txBody>
      </p:sp>
      <p:sp>
        <p:nvSpPr>
          <p:cNvPr id="56" name="object 56"/>
          <p:cNvSpPr txBox="1"/>
          <p:nvPr/>
        </p:nvSpPr>
        <p:spPr>
          <a:xfrm>
            <a:off x="288105"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57" name="object 6">
            <a:extLst>
              <a:ext uri="{FF2B5EF4-FFF2-40B4-BE49-F238E27FC236}">
                <a16:creationId xmlns:a16="http://schemas.microsoft.com/office/drawing/2014/main" id="{593B8267-9E7E-3784-7E86-DC46D2DD0BB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19872" y="233279"/>
              <a:ext cx="848360" cy="810260"/>
            </a:xfrm>
            <a:custGeom>
              <a:avLst/>
              <a:gdLst/>
              <a:ahLst/>
              <a:cxnLst/>
              <a:rect l="l" t="t" r="r" b="b"/>
              <a:pathLst>
                <a:path w="848359" h="810260">
                  <a:moveTo>
                    <a:pt x="291494" y="175560"/>
                  </a:moveTo>
                  <a:lnTo>
                    <a:pt x="247399" y="182006"/>
                  </a:lnTo>
                  <a:lnTo>
                    <a:pt x="157130" y="245992"/>
                  </a:lnTo>
                  <a:lnTo>
                    <a:pt x="125291" y="275455"/>
                  </a:lnTo>
                  <a:lnTo>
                    <a:pt x="100349" y="310927"/>
                  </a:lnTo>
                  <a:lnTo>
                    <a:pt x="9912" y="473208"/>
                  </a:lnTo>
                  <a:lnTo>
                    <a:pt x="0" y="504257"/>
                  </a:lnTo>
                  <a:lnTo>
                    <a:pt x="2565" y="535784"/>
                  </a:lnTo>
                  <a:lnTo>
                    <a:pt x="41090" y="585692"/>
                  </a:lnTo>
                  <a:lnTo>
                    <a:pt x="73094" y="596334"/>
                  </a:lnTo>
                  <a:lnTo>
                    <a:pt x="60445" y="618191"/>
                  </a:lnTo>
                  <a:lnTo>
                    <a:pt x="59632" y="620274"/>
                  </a:lnTo>
                  <a:lnTo>
                    <a:pt x="59518" y="620566"/>
                  </a:lnTo>
                  <a:lnTo>
                    <a:pt x="23996" y="780116"/>
                  </a:lnTo>
                  <a:lnTo>
                    <a:pt x="50673" y="810199"/>
                  </a:lnTo>
                  <a:lnTo>
                    <a:pt x="58138" y="808281"/>
                  </a:lnTo>
                  <a:lnTo>
                    <a:pt x="64801" y="804043"/>
                  </a:lnTo>
                  <a:lnTo>
                    <a:pt x="153181" y="725658"/>
                  </a:lnTo>
                  <a:lnTo>
                    <a:pt x="414365" y="725658"/>
                  </a:lnTo>
                  <a:lnTo>
                    <a:pt x="417214" y="721740"/>
                  </a:lnTo>
                  <a:lnTo>
                    <a:pt x="417773" y="719550"/>
                  </a:lnTo>
                  <a:lnTo>
                    <a:pt x="226167" y="719550"/>
                  </a:lnTo>
                  <a:lnTo>
                    <a:pt x="213366" y="716984"/>
                  </a:lnTo>
                  <a:lnTo>
                    <a:pt x="211825" y="715956"/>
                  </a:lnTo>
                  <a:lnTo>
                    <a:pt x="89236" y="715956"/>
                  </a:lnTo>
                  <a:lnTo>
                    <a:pt x="106699" y="637520"/>
                  </a:lnTo>
                  <a:lnTo>
                    <a:pt x="108464" y="634485"/>
                  </a:lnTo>
                  <a:lnTo>
                    <a:pt x="420409" y="634485"/>
                  </a:lnTo>
                  <a:lnTo>
                    <a:pt x="416593" y="632602"/>
                  </a:lnTo>
                  <a:lnTo>
                    <a:pt x="405701" y="626930"/>
                  </a:lnTo>
                  <a:lnTo>
                    <a:pt x="394656" y="622013"/>
                  </a:lnTo>
                  <a:lnTo>
                    <a:pt x="386086" y="620274"/>
                  </a:lnTo>
                  <a:lnTo>
                    <a:pt x="176409" y="620274"/>
                  </a:lnTo>
                  <a:lnTo>
                    <a:pt x="163512" y="617669"/>
                  </a:lnTo>
                  <a:lnTo>
                    <a:pt x="152971" y="610569"/>
                  </a:lnTo>
                  <a:lnTo>
                    <a:pt x="145859" y="600048"/>
                  </a:lnTo>
                  <a:lnTo>
                    <a:pt x="143249" y="587178"/>
                  </a:lnTo>
                  <a:lnTo>
                    <a:pt x="145859" y="574315"/>
                  </a:lnTo>
                  <a:lnTo>
                    <a:pt x="152971" y="563797"/>
                  </a:lnTo>
                  <a:lnTo>
                    <a:pt x="163512" y="556699"/>
                  </a:lnTo>
                  <a:lnTo>
                    <a:pt x="176409" y="554094"/>
                  </a:lnTo>
                  <a:lnTo>
                    <a:pt x="394442" y="554094"/>
                  </a:lnTo>
                  <a:lnTo>
                    <a:pt x="399675" y="552342"/>
                  </a:lnTo>
                  <a:lnTo>
                    <a:pt x="407047" y="546825"/>
                  </a:lnTo>
                  <a:lnTo>
                    <a:pt x="77196" y="546825"/>
                  </a:lnTo>
                  <a:lnTo>
                    <a:pt x="65957" y="542702"/>
                  </a:lnTo>
                  <a:lnTo>
                    <a:pt x="56081" y="534010"/>
                  </a:lnTo>
                  <a:lnTo>
                    <a:pt x="50422" y="522573"/>
                  </a:lnTo>
                  <a:lnTo>
                    <a:pt x="49387" y="509859"/>
                  </a:lnTo>
                  <a:lnTo>
                    <a:pt x="53384" y="497338"/>
                  </a:lnTo>
                  <a:lnTo>
                    <a:pt x="143821" y="335057"/>
                  </a:lnTo>
                  <a:lnTo>
                    <a:pt x="174242" y="296306"/>
                  </a:lnTo>
                  <a:lnTo>
                    <a:pt x="257397" y="233000"/>
                  </a:lnTo>
                  <a:lnTo>
                    <a:pt x="279862" y="224815"/>
                  </a:lnTo>
                  <a:lnTo>
                    <a:pt x="345505" y="224815"/>
                  </a:lnTo>
                  <a:lnTo>
                    <a:pt x="371068" y="180638"/>
                  </a:lnTo>
                  <a:lnTo>
                    <a:pt x="313620" y="180638"/>
                  </a:lnTo>
                  <a:lnTo>
                    <a:pt x="291494" y="175560"/>
                  </a:lnTo>
                  <a:close/>
                </a:path>
                <a:path w="848359" h="810260">
                  <a:moveTo>
                    <a:pt x="414365" y="725658"/>
                  </a:moveTo>
                  <a:lnTo>
                    <a:pt x="153181" y="725658"/>
                  </a:lnTo>
                  <a:lnTo>
                    <a:pt x="166069" y="743385"/>
                  </a:lnTo>
                  <a:lnTo>
                    <a:pt x="183116" y="757137"/>
                  </a:lnTo>
                  <a:lnTo>
                    <a:pt x="203442" y="766033"/>
                  </a:lnTo>
                  <a:lnTo>
                    <a:pt x="226167" y="769194"/>
                  </a:lnTo>
                  <a:lnTo>
                    <a:pt x="242657" y="767548"/>
                  </a:lnTo>
                  <a:lnTo>
                    <a:pt x="258040" y="762828"/>
                  </a:lnTo>
                  <a:lnTo>
                    <a:pt x="271996" y="755360"/>
                  </a:lnTo>
                  <a:lnTo>
                    <a:pt x="284206" y="745470"/>
                  </a:lnTo>
                  <a:lnTo>
                    <a:pt x="399964" y="745470"/>
                  </a:lnTo>
                  <a:lnTo>
                    <a:pt x="414365" y="725658"/>
                  </a:lnTo>
                  <a:close/>
                </a:path>
                <a:path w="848359" h="810260">
                  <a:moveTo>
                    <a:pt x="399964" y="745470"/>
                  </a:moveTo>
                  <a:lnTo>
                    <a:pt x="284206" y="745470"/>
                  </a:lnTo>
                  <a:lnTo>
                    <a:pt x="296411" y="755360"/>
                  </a:lnTo>
                  <a:lnTo>
                    <a:pt x="310367" y="762828"/>
                  </a:lnTo>
                  <a:lnTo>
                    <a:pt x="325749" y="767548"/>
                  </a:lnTo>
                  <a:lnTo>
                    <a:pt x="342233" y="769194"/>
                  </a:lnTo>
                  <a:lnTo>
                    <a:pt x="373421" y="763118"/>
                  </a:lnTo>
                  <a:lnTo>
                    <a:pt x="399218" y="746498"/>
                  </a:lnTo>
                  <a:lnTo>
                    <a:pt x="399964" y="745470"/>
                  </a:lnTo>
                  <a:close/>
                </a:path>
                <a:path w="848359" h="810260">
                  <a:moveTo>
                    <a:pt x="848366" y="696436"/>
                  </a:moveTo>
                  <a:lnTo>
                    <a:pt x="695813" y="696436"/>
                  </a:lnTo>
                  <a:lnTo>
                    <a:pt x="695813" y="702760"/>
                  </a:lnTo>
                  <a:lnTo>
                    <a:pt x="697768" y="712426"/>
                  </a:lnTo>
                  <a:lnTo>
                    <a:pt x="703100" y="720318"/>
                  </a:lnTo>
                  <a:lnTo>
                    <a:pt x="711109" y="725658"/>
                  </a:lnTo>
                  <a:lnTo>
                    <a:pt x="720693" y="727589"/>
                  </a:lnTo>
                  <a:lnTo>
                    <a:pt x="823499" y="727589"/>
                  </a:lnTo>
                  <a:lnTo>
                    <a:pt x="833076" y="725658"/>
                  </a:lnTo>
                  <a:lnTo>
                    <a:pt x="841081" y="720318"/>
                  </a:lnTo>
                  <a:lnTo>
                    <a:pt x="846411" y="712426"/>
                  </a:lnTo>
                  <a:lnTo>
                    <a:pt x="848366" y="702760"/>
                  </a:lnTo>
                  <a:lnTo>
                    <a:pt x="848366" y="696436"/>
                  </a:lnTo>
                  <a:close/>
                </a:path>
                <a:path w="848359" h="810260">
                  <a:moveTo>
                    <a:pt x="329529" y="716984"/>
                  </a:moveTo>
                  <a:lnTo>
                    <a:pt x="238871" y="716984"/>
                  </a:lnTo>
                  <a:lnTo>
                    <a:pt x="226167" y="719550"/>
                  </a:lnTo>
                  <a:lnTo>
                    <a:pt x="342233" y="719550"/>
                  </a:lnTo>
                  <a:lnTo>
                    <a:pt x="329529" y="716984"/>
                  </a:lnTo>
                  <a:close/>
                </a:path>
                <a:path w="848359" h="810260">
                  <a:moveTo>
                    <a:pt x="546578" y="262172"/>
                  </a:moveTo>
                  <a:lnTo>
                    <a:pt x="438765" y="262172"/>
                  </a:lnTo>
                  <a:lnTo>
                    <a:pt x="648684" y="371113"/>
                  </a:lnTo>
                  <a:lnTo>
                    <a:pt x="652621" y="372078"/>
                  </a:lnTo>
                  <a:lnTo>
                    <a:pt x="695813" y="372078"/>
                  </a:lnTo>
                  <a:lnTo>
                    <a:pt x="695813" y="642994"/>
                  </a:lnTo>
                  <a:lnTo>
                    <a:pt x="664931" y="654539"/>
                  </a:lnTo>
                  <a:lnTo>
                    <a:pt x="632596" y="662974"/>
                  </a:lnTo>
                  <a:lnTo>
                    <a:pt x="599437" y="668147"/>
                  </a:lnTo>
                  <a:lnTo>
                    <a:pt x="565842" y="669918"/>
                  </a:lnTo>
                  <a:lnTo>
                    <a:pt x="375392" y="669918"/>
                  </a:lnTo>
                  <a:lnTo>
                    <a:pt x="375318" y="686885"/>
                  </a:lnTo>
                  <a:lnTo>
                    <a:pt x="372794" y="699324"/>
                  </a:lnTo>
                  <a:lnTo>
                    <a:pt x="365677" y="709845"/>
                  </a:lnTo>
                  <a:lnTo>
                    <a:pt x="355073" y="716984"/>
                  </a:lnTo>
                  <a:lnTo>
                    <a:pt x="354939" y="716984"/>
                  </a:lnTo>
                  <a:lnTo>
                    <a:pt x="342233" y="719550"/>
                  </a:lnTo>
                  <a:lnTo>
                    <a:pt x="417773" y="719550"/>
                  </a:lnTo>
                  <a:lnTo>
                    <a:pt x="424999" y="691254"/>
                  </a:lnTo>
                  <a:lnTo>
                    <a:pt x="848366" y="691254"/>
                  </a:lnTo>
                  <a:lnTo>
                    <a:pt x="848366" y="677945"/>
                  </a:lnTo>
                  <a:lnTo>
                    <a:pt x="745559" y="677945"/>
                  </a:lnTo>
                  <a:lnTo>
                    <a:pt x="745559" y="330473"/>
                  </a:lnTo>
                  <a:lnTo>
                    <a:pt x="848366" y="330473"/>
                  </a:lnTo>
                  <a:lnTo>
                    <a:pt x="848366" y="322433"/>
                  </a:lnTo>
                  <a:lnTo>
                    <a:pt x="662692" y="322433"/>
                  </a:lnTo>
                  <a:lnTo>
                    <a:pt x="546578" y="262172"/>
                  </a:lnTo>
                  <a:close/>
                </a:path>
                <a:path w="848359" h="810260">
                  <a:moveTo>
                    <a:pt x="848366" y="691254"/>
                  </a:moveTo>
                  <a:lnTo>
                    <a:pt x="424999" y="691254"/>
                  </a:lnTo>
                  <a:lnTo>
                    <a:pt x="459054" y="703498"/>
                  </a:lnTo>
                  <a:lnTo>
                    <a:pt x="494436" y="712426"/>
                  </a:lnTo>
                  <a:lnTo>
                    <a:pt x="494627" y="712426"/>
                  </a:lnTo>
                  <a:lnTo>
                    <a:pt x="529949" y="717736"/>
                  </a:lnTo>
                  <a:lnTo>
                    <a:pt x="566083" y="719550"/>
                  </a:lnTo>
                  <a:lnTo>
                    <a:pt x="599080" y="718049"/>
                  </a:lnTo>
                  <a:lnTo>
                    <a:pt x="632005" y="713622"/>
                  </a:lnTo>
                  <a:lnTo>
                    <a:pt x="664402" y="706380"/>
                  </a:lnTo>
                  <a:lnTo>
                    <a:pt x="695813" y="696436"/>
                  </a:lnTo>
                  <a:lnTo>
                    <a:pt x="848366" y="696436"/>
                  </a:lnTo>
                  <a:lnTo>
                    <a:pt x="848366" y="691254"/>
                  </a:lnTo>
                  <a:close/>
                </a:path>
                <a:path w="848359" h="810260">
                  <a:moveTo>
                    <a:pt x="309073" y="669918"/>
                  </a:moveTo>
                  <a:lnTo>
                    <a:pt x="259327" y="669918"/>
                  </a:lnTo>
                  <a:lnTo>
                    <a:pt x="259240" y="686885"/>
                  </a:lnTo>
                  <a:lnTo>
                    <a:pt x="256718" y="699324"/>
                  </a:lnTo>
                  <a:lnTo>
                    <a:pt x="249605" y="709845"/>
                  </a:lnTo>
                  <a:lnTo>
                    <a:pt x="239006" y="716984"/>
                  </a:lnTo>
                  <a:lnTo>
                    <a:pt x="329394" y="716984"/>
                  </a:lnTo>
                  <a:lnTo>
                    <a:pt x="318795" y="709845"/>
                  </a:lnTo>
                  <a:lnTo>
                    <a:pt x="311683" y="699324"/>
                  </a:lnTo>
                  <a:lnTo>
                    <a:pt x="309161" y="686885"/>
                  </a:lnTo>
                  <a:lnTo>
                    <a:pt x="309073" y="669918"/>
                  </a:lnTo>
                  <a:close/>
                </a:path>
                <a:path w="848359" h="810260">
                  <a:moveTo>
                    <a:pt x="420409" y="634485"/>
                  </a:moveTo>
                  <a:lnTo>
                    <a:pt x="108464" y="634485"/>
                  </a:lnTo>
                  <a:lnTo>
                    <a:pt x="116305" y="644074"/>
                  </a:lnTo>
                  <a:lnTo>
                    <a:pt x="125475" y="652392"/>
                  </a:lnTo>
                  <a:lnTo>
                    <a:pt x="135817" y="659281"/>
                  </a:lnTo>
                  <a:lnTo>
                    <a:pt x="147173" y="664584"/>
                  </a:lnTo>
                  <a:lnTo>
                    <a:pt x="89236" y="715956"/>
                  </a:lnTo>
                  <a:lnTo>
                    <a:pt x="211825" y="715956"/>
                  </a:lnTo>
                  <a:lnTo>
                    <a:pt x="202879" y="709985"/>
                  </a:lnTo>
                  <a:lnTo>
                    <a:pt x="195749" y="699603"/>
                  </a:lnTo>
                  <a:lnTo>
                    <a:pt x="193020" y="686885"/>
                  </a:lnTo>
                  <a:lnTo>
                    <a:pt x="202838" y="669918"/>
                  </a:lnTo>
                  <a:lnTo>
                    <a:pt x="566300" y="669918"/>
                  </a:lnTo>
                  <a:lnTo>
                    <a:pt x="529539" y="667767"/>
                  </a:lnTo>
                  <a:lnTo>
                    <a:pt x="493466" y="661428"/>
                  </a:lnTo>
                  <a:lnTo>
                    <a:pt x="458357" y="651003"/>
                  </a:lnTo>
                  <a:lnTo>
                    <a:pt x="424707" y="636606"/>
                  </a:lnTo>
                  <a:lnTo>
                    <a:pt x="420409" y="634485"/>
                  </a:lnTo>
                  <a:close/>
                </a:path>
                <a:path w="848359" h="810260">
                  <a:moveTo>
                    <a:pt x="848366" y="330473"/>
                  </a:moveTo>
                  <a:lnTo>
                    <a:pt x="798620" y="330473"/>
                  </a:lnTo>
                  <a:lnTo>
                    <a:pt x="798620" y="677945"/>
                  </a:lnTo>
                  <a:lnTo>
                    <a:pt x="848366" y="677945"/>
                  </a:lnTo>
                  <a:lnTo>
                    <a:pt x="848366" y="330473"/>
                  </a:lnTo>
                  <a:close/>
                </a:path>
                <a:path w="848359" h="810260">
                  <a:moveTo>
                    <a:pt x="345505" y="224815"/>
                  </a:moveTo>
                  <a:lnTo>
                    <a:pt x="279862" y="224815"/>
                  </a:lnTo>
                  <a:lnTo>
                    <a:pt x="287877" y="225126"/>
                  </a:lnTo>
                  <a:lnTo>
                    <a:pt x="107943" y="536098"/>
                  </a:lnTo>
                  <a:lnTo>
                    <a:pt x="98822" y="543229"/>
                  </a:lnTo>
                  <a:lnTo>
                    <a:pt x="88150" y="546825"/>
                  </a:lnTo>
                  <a:lnTo>
                    <a:pt x="407047" y="546825"/>
                  </a:lnTo>
                  <a:lnTo>
                    <a:pt x="463676" y="504450"/>
                  </a:lnTo>
                  <a:lnTo>
                    <a:pt x="183699" y="504450"/>
                  </a:lnTo>
                  <a:lnTo>
                    <a:pt x="345505" y="224815"/>
                  </a:lnTo>
                  <a:close/>
                </a:path>
                <a:path w="848359" h="810260">
                  <a:moveTo>
                    <a:pt x="505721" y="146475"/>
                  </a:moveTo>
                  <a:lnTo>
                    <a:pt x="390836" y="146475"/>
                  </a:lnTo>
                  <a:lnTo>
                    <a:pt x="433914" y="171291"/>
                  </a:lnTo>
                  <a:lnTo>
                    <a:pt x="241253" y="504257"/>
                  </a:lnTo>
                  <a:lnTo>
                    <a:pt x="241141" y="504450"/>
                  </a:lnTo>
                  <a:lnTo>
                    <a:pt x="298583" y="504450"/>
                  </a:lnTo>
                  <a:lnTo>
                    <a:pt x="438765" y="262172"/>
                  </a:lnTo>
                  <a:lnTo>
                    <a:pt x="546578" y="262172"/>
                  </a:lnTo>
                  <a:lnTo>
                    <a:pt x="463670" y="219144"/>
                  </a:lnTo>
                  <a:lnTo>
                    <a:pt x="505721" y="146475"/>
                  </a:lnTo>
                  <a:close/>
                </a:path>
                <a:path w="848359" h="810260">
                  <a:moveTo>
                    <a:pt x="458900" y="455063"/>
                  </a:moveTo>
                  <a:lnTo>
                    <a:pt x="449376" y="455539"/>
                  </a:lnTo>
                  <a:lnTo>
                    <a:pt x="440455" y="459771"/>
                  </a:lnTo>
                  <a:lnTo>
                    <a:pt x="380765" y="504450"/>
                  </a:lnTo>
                  <a:lnTo>
                    <a:pt x="463676" y="504450"/>
                  </a:lnTo>
                  <a:lnTo>
                    <a:pt x="470312" y="499484"/>
                  </a:lnTo>
                  <a:lnTo>
                    <a:pt x="476882" y="492131"/>
                  </a:lnTo>
                  <a:lnTo>
                    <a:pt x="480006" y="483144"/>
                  </a:lnTo>
                  <a:lnTo>
                    <a:pt x="479524" y="473640"/>
                  </a:lnTo>
                  <a:lnTo>
                    <a:pt x="475278" y="464737"/>
                  </a:lnTo>
                  <a:lnTo>
                    <a:pt x="467906" y="458182"/>
                  </a:lnTo>
                  <a:lnTo>
                    <a:pt x="458900" y="455063"/>
                  </a:lnTo>
                  <a:close/>
                </a:path>
                <a:path w="848359" h="810260">
                  <a:moveTo>
                    <a:pt x="823499" y="280841"/>
                  </a:moveTo>
                  <a:lnTo>
                    <a:pt x="720693" y="280841"/>
                  </a:lnTo>
                  <a:lnTo>
                    <a:pt x="711008" y="282791"/>
                  </a:lnTo>
                  <a:lnTo>
                    <a:pt x="703100" y="288110"/>
                  </a:lnTo>
                  <a:lnTo>
                    <a:pt x="697768" y="295998"/>
                  </a:lnTo>
                  <a:lnTo>
                    <a:pt x="695813" y="305657"/>
                  </a:lnTo>
                  <a:lnTo>
                    <a:pt x="695813" y="322433"/>
                  </a:lnTo>
                  <a:lnTo>
                    <a:pt x="848366" y="322433"/>
                  </a:lnTo>
                  <a:lnTo>
                    <a:pt x="848366" y="305657"/>
                  </a:lnTo>
                  <a:lnTo>
                    <a:pt x="846473" y="296306"/>
                  </a:lnTo>
                  <a:lnTo>
                    <a:pt x="846411" y="295998"/>
                  </a:lnTo>
                  <a:lnTo>
                    <a:pt x="841081" y="288110"/>
                  </a:lnTo>
                  <a:lnTo>
                    <a:pt x="833176" y="282791"/>
                  </a:lnTo>
                  <a:lnTo>
                    <a:pt x="823499" y="280841"/>
                  </a:lnTo>
                  <a:close/>
                </a:path>
                <a:path w="848359" h="810260">
                  <a:moveTo>
                    <a:pt x="459090" y="0"/>
                  </a:moveTo>
                  <a:lnTo>
                    <a:pt x="436889" y="1558"/>
                  </a:lnTo>
                  <a:lnTo>
                    <a:pt x="416884" y="11295"/>
                  </a:lnTo>
                  <a:lnTo>
                    <a:pt x="401643" y="28517"/>
                  </a:lnTo>
                  <a:lnTo>
                    <a:pt x="313620" y="180638"/>
                  </a:lnTo>
                  <a:lnTo>
                    <a:pt x="371068" y="180638"/>
                  </a:lnTo>
                  <a:lnTo>
                    <a:pt x="390836" y="146475"/>
                  </a:lnTo>
                  <a:lnTo>
                    <a:pt x="505721" y="146475"/>
                  </a:lnTo>
                  <a:lnTo>
                    <a:pt x="516237" y="128301"/>
                  </a:lnTo>
                  <a:lnTo>
                    <a:pt x="458793" y="128301"/>
                  </a:lnTo>
                  <a:lnTo>
                    <a:pt x="415702" y="103485"/>
                  </a:lnTo>
                  <a:lnTo>
                    <a:pt x="447020" y="49383"/>
                  </a:lnTo>
                  <a:lnTo>
                    <a:pt x="452100" y="48025"/>
                  </a:lnTo>
                  <a:lnTo>
                    <a:pt x="532480" y="48025"/>
                  </a:lnTo>
                  <a:lnTo>
                    <a:pt x="526697" y="38734"/>
                  </a:lnTo>
                  <a:lnTo>
                    <a:pt x="518970" y="30512"/>
                  </a:lnTo>
                  <a:lnTo>
                    <a:pt x="509644" y="23856"/>
                  </a:lnTo>
                  <a:lnTo>
                    <a:pt x="480917" y="7308"/>
                  </a:lnTo>
                  <a:lnTo>
                    <a:pt x="459090" y="0"/>
                  </a:lnTo>
                  <a:close/>
                </a:path>
                <a:path w="848359" h="810260">
                  <a:moveTo>
                    <a:pt x="532480" y="48025"/>
                  </a:moveTo>
                  <a:lnTo>
                    <a:pt x="452100" y="48025"/>
                  </a:lnTo>
                  <a:lnTo>
                    <a:pt x="488588" y="69056"/>
                  </a:lnTo>
                  <a:lnTo>
                    <a:pt x="490251" y="74021"/>
                  </a:lnTo>
                  <a:lnTo>
                    <a:pt x="487813" y="78149"/>
                  </a:lnTo>
                  <a:lnTo>
                    <a:pt x="458793" y="128301"/>
                  </a:lnTo>
                  <a:lnTo>
                    <a:pt x="516237" y="128301"/>
                  </a:lnTo>
                  <a:lnTo>
                    <a:pt x="535631" y="92559"/>
                  </a:lnTo>
                  <a:lnTo>
                    <a:pt x="538565" y="70313"/>
                  </a:lnTo>
                  <a:lnTo>
                    <a:pt x="536682" y="59023"/>
                  </a:lnTo>
                  <a:lnTo>
                    <a:pt x="532658" y="48310"/>
                  </a:lnTo>
                  <a:lnTo>
                    <a:pt x="532480" y="48025"/>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655824" y="5205922"/>
              <a:ext cx="10880725" cy="0"/>
            </a:xfrm>
            <a:custGeom>
              <a:avLst/>
              <a:gdLst/>
              <a:ahLst/>
              <a:cxnLst/>
              <a:rect l="l" t="t" r="r" b="b"/>
              <a:pathLst>
                <a:path w="10880725">
                  <a:moveTo>
                    <a:pt x="0" y="0"/>
                  </a:moveTo>
                  <a:lnTo>
                    <a:pt x="10880344" y="0"/>
                  </a:lnTo>
                </a:path>
              </a:pathLst>
            </a:custGeom>
            <a:ln w="50800">
              <a:solidFill>
                <a:srgbClr val="134E29"/>
              </a:solidFill>
            </a:ln>
          </p:spPr>
          <p:txBody>
            <a:bodyPr wrap="square" lIns="0" tIns="0" rIns="0" bIns="0" rtlCol="0"/>
            <a:lstStyle/>
            <a:p>
              <a:endParaRPr>
                <a:latin typeface="Grammarsaurus" pitchFamily="2" charset="0"/>
              </a:endParaRPr>
            </a:p>
          </p:txBody>
        </p:sp>
        <p:sp>
          <p:nvSpPr>
            <p:cNvPr id="10" name="object 10"/>
            <p:cNvSpPr/>
            <p:nvPr/>
          </p:nvSpPr>
          <p:spPr>
            <a:xfrm>
              <a:off x="1384054"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1" name="object 11"/>
            <p:cNvSpPr/>
            <p:nvPr/>
          </p:nvSpPr>
          <p:spPr>
            <a:xfrm>
              <a:off x="557154"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2" name="object 12"/>
            <p:cNvSpPr/>
            <p:nvPr/>
          </p:nvSpPr>
          <p:spPr>
            <a:xfrm>
              <a:off x="557160"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3" name="object 13"/>
            <p:cNvSpPr/>
            <p:nvPr/>
          </p:nvSpPr>
          <p:spPr>
            <a:xfrm>
              <a:off x="2441938"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4" name="object 14"/>
            <p:cNvSpPr/>
            <p:nvPr/>
          </p:nvSpPr>
          <p:spPr>
            <a:xfrm>
              <a:off x="4326716"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5" name="object 15"/>
            <p:cNvSpPr/>
            <p:nvPr/>
          </p:nvSpPr>
          <p:spPr>
            <a:xfrm>
              <a:off x="6211493"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6" name="object 16"/>
            <p:cNvSpPr/>
            <p:nvPr/>
          </p:nvSpPr>
          <p:spPr>
            <a:xfrm>
              <a:off x="8096271"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7" name="object 17"/>
            <p:cNvSpPr/>
            <p:nvPr/>
          </p:nvSpPr>
          <p:spPr>
            <a:xfrm>
              <a:off x="9981050"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8" name="object 18"/>
            <p:cNvSpPr/>
            <p:nvPr/>
          </p:nvSpPr>
          <p:spPr>
            <a:xfrm>
              <a:off x="3268832"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9" name="object 19"/>
            <p:cNvSpPr/>
            <p:nvPr/>
          </p:nvSpPr>
          <p:spPr>
            <a:xfrm>
              <a:off x="5153610"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20" name="object 20"/>
            <p:cNvSpPr/>
            <p:nvPr/>
          </p:nvSpPr>
          <p:spPr>
            <a:xfrm>
              <a:off x="7038389"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21" name="object 21"/>
            <p:cNvSpPr/>
            <p:nvPr/>
          </p:nvSpPr>
          <p:spPr>
            <a:xfrm>
              <a:off x="8923166"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22" name="object 22"/>
            <p:cNvSpPr/>
            <p:nvPr/>
          </p:nvSpPr>
          <p:spPr>
            <a:xfrm>
              <a:off x="10807944"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23" name="object 23"/>
            <p:cNvSpPr/>
            <p:nvPr/>
          </p:nvSpPr>
          <p:spPr>
            <a:xfrm>
              <a:off x="2441933"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4" name="object 24"/>
            <p:cNvSpPr/>
            <p:nvPr/>
          </p:nvSpPr>
          <p:spPr>
            <a:xfrm>
              <a:off x="4326711"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5" name="object 25"/>
            <p:cNvSpPr/>
            <p:nvPr/>
          </p:nvSpPr>
          <p:spPr>
            <a:xfrm>
              <a:off x="6211488"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6" name="object 26"/>
            <p:cNvSpPr/>
            <p:nvPr/>
          </p:nvSpPr>
          <p:spPr>
            <a:xfrm>
              <a:off x="8096266"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7" name="object 27"/>
            <p:cNvSpPr/>
            <p:nvPr/>
          </p:nvSpPr>
          <p:spPr>
            <a:xfrm>
              <a:off x="9981044"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grpSp>
      <p:sp>
        <p:nvSpPr>
          <p:cNvPr id="28" name="object 28"/>
          <p:cNvSpPr txBox="1"/>
          <p:nvPr/>
        </p:nvSpPr>
        <p:spPr>
          <a:xfrm>
            <a:off x="679952" y="5590491"/>
            <a:ext cx="140843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27 BCE – 14 CE</a:t>
            </a:r>
            <a:endParaRPr sz="1450" dirty="0">
              <a:latin typeface="Grammarsaurus" pitchFamily="2" charset="0"/>
              <a:cs typeface="Tahoma"/>
            </a:endParaRPr>
          </a:p>
        </p:txBody>
      </p:sp>
      <p:sp>
        <p:nvSpPr>
          <p:cNvPr id="29" name="object 29"/>
          <p:cNvSpPr txBox="1"/>
          <p:nvPr/>
        </p:nvSpPr>
        <p:spPr>
          <a:xfrm>
            <a:off x="2716749" y="5603197"/>
            <a:ext cx="110490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1558 - 1603</a:t>
            </a:r>
            <a:endParaRPr sz="1450">
              <a:latin typeface="Grammarsaurus" pitchFamily="2" charset="0"/>
              <a:cs typeface="Tahoma"/>
            </a:endParaRPr>
          </a:p>
        </p:txBody>
      </p:sp>
      <p:sp>
        <p:nvSpPr>
          <p:cNvPr id="30" name="object 30"/>
          <p:cNvSpPr txBox="1"/>
          <p:nvPr/>
        </p:nvSpPr>
        <p:spPr>
          <a:xfrm>
            <a:off x="4607620" y="5603197"/>
            <a:ext cx="109283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1603 - 1625</a:t>
            </a:r>
            <a:endParaRPr sz="1450">
              <a:latin typeface="Grammarsaurus" pitchFamily="2" charset="0"/>
              <a:cs typeface="Tahoma"/>
            </a:endParaRPr>
          </a:p>
        </p:txBody>
      </p:sp>
      <p:sp>
        <p:nvSpPr>
          <p:cNvPr id="31" name="object 31"/>
          <p:cNvSpPr txBox="1"/>
          <p:nvPr/>
        </p:nvSpPr>
        <p:spPr>
          <a:xfrm>
            <a:off x="6513065" y="5603197"/>
            <a:ext cx="105156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1714 - 1830</a:t>
            </a:r>
            <a:endParaRPr sz="1450">
              <a:latin typeface="Grammarsaurus" pitchFamily="2" charset="0"/>
              <a:cs typeface="Tahoma"/>
            </a:endParaRPr>
          </a:p>
        </p:txBody>
      </p:sp>
      <p:sp>
        <p:nvSpPr>
          <p:cNvPr id="32" name="object 32"/>
          <p:cNvSpPr txBox="1"/>
          <p:nvPr/>
        </p:nvSpPr>
        <p:spPr>
          <a:xfrm>
            <a:off x="8400012" y="5603197"/>
            <a:ext cx="104711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1837 - 1901</a:t>
            </a:r>
            <a:endParaRPr sz="1450">
              <a:latin typeface="Grammarsaurus" pitchFamily="2" charset="0"/>
              <a:cs typeface="Tahoma"/>
            </a:endParaRPr>
          </a:p>
        </p:txBody>
      </p:sp>
      <p:sp>
        <p:nvSpPr>
          <p:cNvPr id="33" name="object 33"/>
          <p:cNvSpPr txBox="1"/>
          <p:nvPr/>
        </p:nvSpPr>
        <p:spPr>
          <a:xfrm>
            <a:off x="10294619" y="5603197"/>
            <a:ext cx="102743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1901 - 1910</a:t>
            </a:r>
            <a:endParaRPr sz="1450">
              <a:latin typeface="Grammarsaurus" pitchFamily="2" charset="0"/>
              <a:cs typeface="Tahoma"/>
            </a:endParaRPr>
          </a:p>
        </p:txBody>
      </p:sp>
      <p:grpSp>
        <p:nvGrpSpPr>
          <p:cNvPr id="34" name="object 34"/>
          <p:cNvGrpSpPr/>
          <p:nvPr/>
        </p:nvGrpSpPr>
        <p:grpSpPr>
          <a:xfrm>
            <a:off x="519449" y="1353390"/>
            <a:ext cx="10695940" cy="2628900"/>
            <a:chOff x="519449" y="1353390"/>
            <a:chExt cx="10695940" cy="2628900"/>
          </a:xfrm>
        </p:grpSpPr>
        <p:sp>
          <p:nvSpPr>
            <p:cNvPr id="35" name="object 35"/>
            <p:cNvSpPr/>
            <p:nvPr/>
          </p:nvSpPr>
          <p:spPr>
            <a:xfrm>
              <a:off x="10564645" y="3228595"/>
              <a:ext cx="487045" cy="0"/>
            </a:xfrm>
            <a:custGeom>
              <a:avLst/>
              <a:gdLst/>
              <a:ahLst/>
              <a:cxnLst/>
              <a:rect l="l" t="t" r="r" b="b"/>
              <a:pathLst>
                <a:path w="487045">
                  <a:moveTo>
                    <a:pt x="486600" y="0"/>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10986362" y="3163714"/>
              <a:ext cx="65405" cy="0"/>
            </a:xfrm>
            <a:custGeom>
              <a:avLst/>
              <a:gdLst/>
              <a:ahLst/>
              <a:cxnLst/>
              <a:rect l="l" t="t" r="r" b="b"/>
              <a:pathLst>
                <a:path w="65404">
                  <a:moveTo>
                    <a:pt x="0" y="0"/>
                  </a:moveTo>
                  <a:lnTo>
                    <a:pt x="64884"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37" name="object 37"/>
            <p:cNvSpPr/>
            <p:nvPr/>
          </p:nvSpPr>
          <p:spPr>
            <a:xfrm>
              <a:off x="10564643" y="3163714"/>
              <a:ext cx="356870" cy="0"/>
            </a:xfrm>
            <a:custGeom>
              <a:avLst/>
              <a:gdLst/>
              <a:ahLst/>
              <a:cxnLst/>
              <a:rect l="l" t="t" r="r" b="b"/>
              <a:pathLst>
                <a:path w="356870">
                  <a:moveTo>
                    <a:pt x="0" y="0"/>
                  </a:moveTo>
                  <a:lnTo>
                    <a:pt x="356831"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38" name="object 38"/>
            <p:cNvSpPr/>
            <p:nvPr/>
          </p:nvSpPr>
          <p:spPr>
            <a:xfrm>
              <a:off x="10759291" y="2936633"/>
              <a:ext cx="97790" cy="162560"/>
            </a:xfrm>
            <a:custGeom>
              <a:avLst/>
              <a:gdLst/>
              <a:ahLst/>
              <a:cxnLst/>
              <a:rect l="l" t="t" r="r" b="b"/>
              <a:pathLst>
                <a:path w="97790" h="162560">
                  <a:moveTo>
                    <a:pt x="48653" y="0"/>
                  </a:moveTo>
                  <a:lnTo>
                    <a:pt x="0" y="81102"/>
                  </a:lnTo>
                  <a:lnTo>
                    <a:pt x="48653" y="162204"/>
                  </a:lnTo>
                  <a:lnTo>
                    <a:pt x="97307" y="81102"/>
                  </a:lnTo>
                  <a:lnTo>
                    <a:pt x="48653"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10564643" y="2936633"/>
              <a:ext cx="65405" cy="162560"/>
            </a:xfrm>
            <a:custGeom>
              <a:avLst/>
              <a:gdLst/>
              <a:ahLst/>
              <a:cxnLst/>
              <a:rect l="l" t="t" r="r" b="b"/>
              <a:pathLst>
                <a:path w="65404" h="162560">
                  <a:moveTo>
                    <a:pt x="0" y="0"/>
                  </a:moveTo>
                  <a:lnTo>
                    <a:pt x="0" y="162204"/>
                  </a:lnTo>
                  <a:lnTo>
                    <a:pt x="64884" y="81102"/>
                  </a:lnTo>
                  <a:lnTo>
                    <a:pt x="0"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40" name="object 40"/>
            <p:cNvSpPr/>
            <p:nvPr/>
          </p:nvSpPr>
          <p:spPr>
            <a:xfrm>
              <a:off x="10986361" y="2936629"/>
              <a:ext cx="65405" cy="162560"/>
            </a:xfrm>
            <a:custGeom>
              <a:avLst/>
              <a:gdLst/>
              <a:ahLst/>
              <a:cxnLst/>
              <a:rect l="l" t="t" r="r" b="b"/>
              <a:pathLst>
                <a:path w="65404" h="162560">
                  <a:moveTo>
                    <a:pt x="64884" y="162204"/>
                  </a:moveTo>
                  <a:lnTo>
                    <a:pt x="64884" y="0"/>
                  </a:lnTo>
                  <a:lnTo>
                    <a:pt x="0" y="81102"/>
                  </a:lnTo>
                  <a:lnTo>
                    <a:pt x="64884" y="162204"/>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10564643" y="3098840"/>
              <a:ext cx="0" cy="227329"/>
            </a:xfrm>
            <a:custGeom>
              <a:avLst/>
              <a:gdLst/>
              <a:ahLst/>
              <a:cxnLst/>
              <a:rect l="l" t="t" r="r" b="b"/>
              <a:pathLst>
                <a:path h="227329">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11051245" y="3098840"/>
              <a:ext cx="0" cy="227329"/>
            </a:xfrm>
            <a:custGeom>
              <a:avLst/>
              <a:gdLst/>
              <a:ahLst/>
              <a:cxnLst/>
              <a:rect l="l" t="t" r="r" b="b"/>
              <a:pathLst>
                <a:path h="227329">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10600151" y="3056255"/>
              <a:ext cx="184785" cy="43180"/>
            </a:xfrm>
            <a:custGeom>
              <a:avLst/>
              <a:gdLst/>
              <a:ahLst/>
              <a:cxnLst/>
              <a:rect l="l" t="t" r="r" b="b"/>
              <a:pathLst>
                <a:path w="184784" h="43180">
                  <a:moveTo>
                    <a:pt x="184734" y="6756"/>
                  </a:moveTo>
                  <a:lnTo>
                    <a:pt x="170343" y="21210"/>
                  </a:lnTo>
                  <a:lnTo>
                    <a:pt x="149534" y="32542"/>
                  </a:lnTo>
                  <a:lnTo>
                    <a:pt x="123703" y="39937"/>
                  </a:lnTo>
                  <a:lnTo>
                    <a:pt x="94246" y="42583"/>
                  </a:lnTo>
                  <a:lnTo>
                    <a:pt x="61911" y="39372"/>
                  </a:lnTo>
                  <a:lnTo>
                    <a:pt x="34169" y="30473"/>
                  </a:lnTo>
                  <a:lnTo>
                    <a:pt x="12904" y="16983"/>
                  </a:ln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10831807" y="3056898"/>
              <a:ext cx="184150" cy="42545"/>
            </a:xfrm>
            <a:custGeom>
              <a:avLst/>
              <a:gdLst/>
              <a:ahLst/>
              <a:cxnLst/>
              <a:rect l="l" t="t" r="r" b="b"/>
              <a:pathLst>
                <a:path w="184150" h="42544">
                  <a:moveTo>
                    <a:pt x="183642" y="0"/>
                  </a:moveTo>
                  <a:lnTo>
                    <a:pt x="170566" y="16742"/>
                  </a:lnTo>
                  <a:lnTo>
                    <a:pt x="149326" y="30025"/>
                  </a:lnTo>
                  <a:lnTo>
                    <a:pt x="121752" y="38779"/>
                  </a:lnTo>
                  <a:lnTo>
                    <a:pt x="89674" y="41935"/>
                  </a:lnTo>
                  <a:lnTo>
                    <a:pt x="60736" y="39382"/>
                  </a:lnTo>
                  <a:lnTo>
                    <a:pt x="35264" y="32238"/>
                  </a:lnTo>
                  <a:lnTo>
                    <a:pt x="14579" y="21275"/>
                  </a:lnTo>
                  <a:lnTo>
                    <a:pt x="0" y="7264"/>
                  </a:lnTo>
                </a:path>
              </a:pathLst>
            </a:custGeom>
            <a:ln w="35420">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10532203" y="3228595"/>
              <a:ext cx="97790" cy="178435"/>
            </a:xfrm>
            <a:custGeom>
              <a:avLst/>
              <a:gdLst/>
              <a:ahLst/>
              <a:cxnLst/>
              <a:rect l="l" t="t" r="r" b="b"/>
              <a:pathLst>
                <a:path w="97790" h="178435">
                  <a:moveTo>
                    <a:pt x="97320" y="0"/>
                  </a:moveTo>
                  <a:lnTo>
                    <a:pt x="97320" y="64884"/>
                  </a:lnTo>
                  <a:lnTo>
                    <a:pt x="94770" y="77506"/>
                  </a:lnTo>
                  <a:lnTo>
                    <a:pt x="87817" y="87817"/>
                  </a:lnTo>
                  <a:lnTo>
                    <a:pt x="77506" y="94770"/>
                  </a:lnTo>
                  <a:lnTo>
                    <a:pt x="64884" y="97320"/>
                  </a:lnTo>
                  <a:lnTo>
                    <a:pt x="40551" y="97320"/>
                  </a:lnTo>
                  <a:lnTo>
                    <a:pt x="24763" y="100507"/>
                  </a:lnTo>
                  <a:lnTo>
                    <a:pt x="11874" y="109199"/>
                  </a:lnTo>
                  <a:lnTo>
                    <a:pt x="3185" y="122089"/>
                  </a:lnTo>
                  <a:lnTo>
                    <a:pt x="0" y="137871"/>
                  </a:lnTo>
                  <a:lnTo>
                    <a:pt x="3185" y="153653"/>
                  </a:lnTo>
                  <a:lnTo>
                    <a:pt x="11874" y="166543"/>
                  </a:lnTo>
                  <a:lnTo>
                    <a:pt x="24763" y="175234"/>
                  </a:lnTo>
                  <a:lnTo>
                    <a:pt x="40551" y="178422"/>
                  </a:lnTo>
                  <a:lnTo>
                    <a:pt x="64884"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46" name="object 46"/>
            <p:cNvSpPr/>
            <p:nvPr/>
          </p:nvSpPr>
          <p:spPr>
            <a:xfrm>
              <a:off x="10986365" y="3228595"/>
              <a:ext cx="97790" cy="178435"/>
            </a:xfrm>
            <a:custGeom>
              <a:avLst/>
              <a:gdLst/>
              <a:ahLst/>
              <a:cxnLst/>
              <a:rect l="l" t="t" r="r" b="b"/>
              <a:pathLst>
                <a:path w="97790" h="178435">
                  <a:moveTo>
                    <a:pt x="0" y="0"/>
                  </a:moveTo>
                  <a:lnTo>
                    <a:pt x="0" y="64884"/>
                  </a:lnTo>
                  <a:lnTo>
                    <a:pt x="2549" y="77506"/>
                  </a:lnTo>
                  <a:lnTo>
                    <a:pt x="9502" y="87817"/>
                  </a:lnTo>
                  <a:lnTo>
                    <a:pt x="19813" y="94770"/>
                  </a:lnTo>
                  <a:lnTo>
                    <a:pt x="32435" y="97320"/>
                  </a:lnTo>
                  <a:lnTo>
                    <a:pt x="56769" y="97320"/>
                  </a:lnTo>
                  <a:lnTo>
                    <a:pt x="72556" y="100507"/>
                  </a:lnTo>
                  <a:lnTo>
                    <a:pt x="85445" y="109199"/>
                  </a:lnTo>
                  <a:lnTo>
                    <a:pt x="94134" y="122089"/>
                  </a:lnTo>
                  <a:lnTo>
                    <a:pt x="97320" y="137871"/>
                  </a:lnTo>
                  <a:lnTo>
                    <a:pt x="94134" y="153653"/>
                  </a:lnTo>
                  <a:lnTo>
                    <a:pt x="85445" y="166543"/>
                  </a:lnTo>
                  <a:lnTo>
                    <a:pt x="72556" y="175234"/>
                  </a:lnTo>
                  <a:lnTo>
                    <a:pt x="56769" y="178422"/>
                  </a:lnTo>
                  <a:lnTo>
                    <a:pt x="32435"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10710624" y="3423236"/>
              <a:ext cx="194945" cy="48895"/>
            </a:xfrm>
            <a:custGeom>
              <a:avLst/>
              <a:gdLst/>
              <a:ahLst/>
              <a:cxnLst/>
              <a:rect l="l" t="t" r="r" b="b"/>
              <a:pathLst>
                <a:path w="194945" h="48895">
                  <a:moveTo>
                    <a:pt x="97320" y="0"/>
                  </a:moveTo>
                  <a:lnTo>
                    <a:pt x="48666" y="0"/>
                  </a:lnTo>
                  <a:lnTo>
                    <a:pt x="29719" y="3823"/>
                  </a:lnTo>
                  <a:lnTo>
                    <a:pt x="14250" y="14249"/>
                  </a:lnTo>
                  <a:lnTo>
                    <a:pt x="3823" y="29714"/>
                  </a:lnTo>
                  <a:lnTo>
                    <a:pt x="0" y="48653"/>
                  </a:lnTo>
                  <a:lnTo>
                    <a:pt x="48666" y="48653"/>
                  </a:lnTo>
                  <a:lnTo>
                    <a:pt x="67605" y="44830"/>
                  </a:lnTo>
                  <a:lnTo>
                    <a:pt x="83070" y="34404"/>
                  </a:lnTo>
                  <a:lnTo>
                    <a:pt x="93497" y="18939"/>
                  </a:lnTo>
                  <a:lnTo>
                    <a:pt x="97320" y="0"/>
                  </a:lnTo>
                </a:path>
                <a:path w="194945" h="48895">
                  <a:moveTo>
                    <a:pt x="97320" y="0"/>
                  </a:moveTo>
                  <a:lnTo>
                    <a:pt x="145973" y="0"/>
                  </a:lnTo>
                  <a:lnTo>
                    <a:pt x="164920" y="3823"/>
                  </a:lnTo>
                  <a:lnTo>
                    <a:pt x="180389" y="14249"/>
                  </a:lnTo>
                  <a:lnTo>
                    <a:pt x="190816" y="29714"/>
                  </a:lnTo>
                  <a:lnTo>
                    <a:pt x="194640" y="48653"/>
                  </a:lnTo>
                  <a:lnTo>
                    <a:pt x="145973" y="48653"/>
                  </a:lnTo>
                  <a:lnTo>
                    <a:pt x="127034" y="44830"/>
                  </a:lnTo>
                  <a:lnTo>
                    <a:pt x="111569" y="34404"/>
                  </a:lnTo>
                  <a:lnTo>
                    <a:pt x="101143" y="18939"/>
                  </a:lnTo>
                  <a:lnTo>
                    <a:pt x="9732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10597089" y="3390803"/>
              <a:ext cx="422275" cy="276225"/>
            </a:xfrm>
            <a:custGeom>
              <a:avLst/>
              <a:gdLst/>
              <a:ahLst/>
              <a:cxnLst/>
              <a:rect l="l" t="t" r="r" b="b"/>
              <a:pathLst>
                <a:path w="422275" h="276225">
                  <a:moveTo>
                    <a:pt x="299389" y="48653"/>
                  </a:moveTo>
                  <a:lnTo>
                    <a:pt x="373062" y="48653"/>
                  </a:lnTo>
                  <a:lnTo>
                    <a:pt x="392001" y="44830"/>
                  </a:lnTo>
                  <a:lnTo>
                    <a:pt x="407466" y="34404"/>
                  </a:lnTo>
                  <a:lnTo>
                    <a:pt x="417893" y="18939"/>
                  </a:lnTo>
                  <a:lnTo>
                    <a:pt x="421716" y="0"/>
                  </a:lnTo>
                  <a:lnTo>
                    <a:pt x="421716" y="64871"/>
                  </a:lnTo>
                  <a:lnTo>
                    <a:pt x="416147" y="113221"/>
                  </a:lnTo>
                  <a:lnTo>
                    <a:pt x="400285" y="157603"/>
                  </a:lnTo>
                  <a:lnTo>
                    <a:pt x="375394" y="196754"/>
                  </a:lnTo>
                  <a:lnTo>
                    <a:pt x="342741" y="229408"/>
                  </a:lnTo>
                  <a:lnTo>
                    <a:pt x="303590" y="254298"/>
                  </a:lnTo>
                  <a:lnTo>
                    <a:pt x="259207" y="270161"/>
                  </a:lnTo>
                  <a:lnTo>
                    <a:pt x="210858" y="275729"/>
                  </a:lnTo>
                  <a:lnTo>
                    <a:pt x="162508" y="270161"/>
                  </a:lnTo>
                  <a:lnTo>
                    <a:pt x="118125" y="254298"/>
                  </a:lnTo>
                  <a:lnTo>
                    <a:pt x="78974" y="229408"/>
                  </a:lnTo>
                  <a:lnTo>
                    <a:pt x="46321" y="196754"/>
                  </a:lnTo>
                  <a:lnTo>
                    <a:pt x="21430" y="157603"/>
                  </a:lnTo>
                  <a:lnTo>
                    <a:pt x="5568" y="113221"/>
                  </a:lnTo>
                  <a:lnTo>
                    <a:pt x="0" y="64871"/>
                  </a:lnTo>
                  <a:lnTo>
                    <a:pt x="0" y="0"/>
                  </a:lnTo>
                  <a:lnTo>
                    <a:pt x="3823" y="18939"/>
                  </a:lnTo>
                  <a:lnTo>
                    <a:pt x="14249" y="34404"/>
                  </a:lnTo>
                  <a:lnTo>
                    <a:pt x="29714" y="44830"/>
                  </a:lnTo>
                  <a:lnTo>
                    <a:pt x="48653" y="48653"/>
                  </a:lnTo>
                  <a:lnTo>
                    <a:pt x="113537" y="48653"/>
                  </a:lnTo>
                </a:path>
              </a:pathLst>
            </a:custGeom>
            <a:ln w="35420">
              <a:solidFill>
                <a:srgbClr val="000000"/>
              </a:solidFill>
            </a:ln>
          </p:spPr>
          <p:txBody>
            <a:bodyPr wrap="square" lIns="0" tIns="0" rIns="0" bIns="0" rtlCol="0"/>
            <a:lstStyle/>
            <a:p>
              <a:endParaRPr>
                <a:latin typeface="Grammarsaurus" pitchFamily="2" charset="0"/>
              </a:endParaRPr>
            </a:p>
          </p:txBody>
        </p:sp>
        <p:pic>
          <p:nvPicPr>
            <p:cNvPr id="49" name="object 49"/>
            <p:cNvPicPr/>
            <p:nvPr/>
          </p:nvPicPr>
          <p:blipFill>
            <a:blip r:embed="rId3" cstate="print"/>
            <a:stretch>
              <a:fillRect/>
            </a:stretch>
          </p:blipFill>
          <p:spPr>
            <a:xfrm>
              <a:off x="10563151" y="3604469"/>
              <a:ext cx="311163" cy="290634"/>
            </a:xfrm>
            <a:prstGeom prst="rect">
              <a:avLst/>
            </a:prstGeom>
          </p:spPr>
        </p:pic>
        <p:sp>
          <p:nvSpPr>
            <p:cNvPr id="50" name="object 50"/>
            <p:cNvSpPr/>
            <p:nvPr/>
          </p:nvSpPr>
          <p:spPr>
            <a:xfrm>
              <a:off x="10467320" y="3680730"/>
              <a:ext cx="302895" cy="178435"/>
            </a:xfrm>
            <a:custGeom>
              <a:avLst/>
              <a:gdLst/>
              <a:ahLst/>
              <a:cxnLst/>
              <a:rect l="l" t="t" r="r" b="b"/>
              <a:pathLst>
                <a:path w="302895" h="178435">
                  <a:moveTo>
                    <a:pt x="302437" y="178331"/>
                  </a:moveTo>
                  <a:lnTo>
                    <a:pt x="0" y="66902"/>
                  </a:lnTo>
                  <a:lnTo>
                    <a:pt x="52895" y="14019"/>
                  </a:lnTo>
                  <a:lnTo>
                    <a:pt x="66692" y="4337"/>
                  </a:lnTo>
                  <a:lnTo>
                    <a:pt x="82507" y="0"/>
                  </a:lnTo>
                  <a:lnTo>
                    <a:pt x="98867" y="1151"/>
                  </a:lnTo>
                  <a:lnTo>
                    <a:pt x="114299" y="7935"/>
                  </a:lnTo>
                  <a:lnTo>
                    <a:pt x="227088"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51" name="object 51"/>
            <p:cNvPicPr/>
            <p:nvPr/>
          </p:nvPicPr>
          <p:blipFill>
            <a:blip r:embed="rId4" cstate="print"/>
            <a:stretch>
              <a:fillRect/>
            </a:stretch>
          </p:blipFill>
          <p:spPr>
            <a:xfrm>
              <a:off x="10400958" y="3729929"/>
              <a:ext cx="84074" cy="230060"/>
            </a:xfrm>
            <a:prstGeom prst="rect">
              <a:avLst/>
            </a:prstGeom>
          </p:spPr>
        </p:pic>
        <p:pic>
          <p:nvPicPr>
            <p:cNvPr id="52" name="object 52"/>
            <p:cNvPicPr/>
            <p:nvPr/>
          </p:nvPicPr>
          <p:blipFill>
            <a:blip r:embed="rId5" cstate="print"/>
            <a:stretch>
              <a:fillRect/>
            </a:stretch>
          </p:blipFill>
          <p:spPr>
            <a:xfrm>
              <a:off x="10826525" y="3604469"/>
              <a:ext cx="226212" cy="202939"/>
            </a:xfrm>
            <a:prstGeom prst="rect">
              <a:avLst/>
            </a:prstGeom>
          </p:spPr>
        </p:pic>
        <p:sp>
          <p:nvSpPr>
            <p:cNvPr id="53" name="object 53"/>
            <p:cNvSpPr/>
            <p:nvPr/>
          </p:nvSpPr>
          <p:spPr>
            <a:xfrm>
              <a:off x="10846131" y="3680730"/>
              <a:ext cx="302895" cy="178435"/>
            </a:xfrm>
            <a:custGeom>
              <a:avLst/>
              <a:gdLst/>
              <a:ahLst/>
              <a:cxnLst/>
              <a:rect l="l" t="t" r="r" b="b"/>
              <a:pathLst>
                <a:path w="302895" h="178435">
                  <a:moveTo>
                    <a:pt x="0" y="178331"/>
                  </a:moveTo>
                  <a:lnTo>
                    <a:pt x="302437" y="66902"/>
                  </a:lnTo>
                  <a:lnTo>
                    <a:pt x="249542" y="14019"/>
                  </a:lnTo>
                  <a:lnTo>
                    <a:pt x="235745" y="4337"/>
                  </a:lnTo>
                  <a:lnTo>
                    <a:pt x="219930" y="0"/>
                  </a:lnTo>
                  <a:lnTo>
                    <a:pt x="203570" y="1151"/>
                  </a:lnTo>
                  <a:lnTo>
                    <a:pt x="188137" y="7935"/>
                  </a:lnTo>
                  <a:lnTo>
                    <a:pt x="75349"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54" name="object 54"/>
            <p:cNvPicPr/>
            <p:nvPr/>
          </p:nvPicPr>
          <p:blipFill>
            <a:blip r:embed="rId6" cstate="print"/>
            <a:stretch>
              <a:fillRect/>
            </a:stretch>
          </p:blipFill>
          <p:spPr>
            <a:xfrm>
              <a:off x="11130857" y="3729929"/>
              <a:ext cx="84074" cy="230060"/>
            </a:xfrm>
            <a:prstGeom prst="rect">
              <a:avLst/>
            </a:prstGeom>
          </p:spPr>
        </p:pic>
        <p:sp>
          <p:nvSpPr>
            <p:cNvPr id="55" name="object 55"/>
            <p:cNvSpPr/>
            <p:nvPr/>
          </p:nvSpPr>
          <p:spPr>
            <a:xfrm>
              <a:off x="10807945" y="3877400"/>
              <a:ext cx="0" cy="65405"/>
            </a:xfrm>
            <a:custGeom>
              <a:avLst/>
              <a:gdLst/>
              <a:ahLst/>
              <a:cxnLst/>
              <a:rect l="l" t="t" r="r" b="b"/>
              <a:pathLst>
                <a:path h="65404">
                  <a:moveTo>
                    <a:pt x="0" y="0"/>
                  </a:moveTo>
                  <a:lnTo>
                    <a:pt x="0" y="64884"/>
                  </a:lnTo>
                </a:path>
              </a:pathLst>
            </a:custGeom>
            <a:ln w="35420">
              <a:solidFill>
                <a:srgbClr val="000000"/>
              </a:solidFill>
            </a:ln>
          </p:spPr>
          <p:txBody>
            <a:bodyPr wrap="square" lIns="0" tIns="0" rIns="0" bIns="0" rtlCol="0"/>
            <a:lstStyle/>
            <a:p>
              <a:endParaRPr>
                <a:latin typeface="Grammarsaurus" pitchFamily="2" charset="0"/>
              </a:endParaRPr>
            </a:p>
          </p:txBody>
        </p:sp>
        <p:sp>
          <p:nvSpPr>
            <p:cNvPr id="56" name="object 56"/>
            <p:cNvSpPr/>
            <p:nvPr/>
          </p:nvSpPr>
          <p:spPr>
            <a:xfrm>
              <a:off x="4984596" y="3226053"/>
              <a:ext cx="338455" cy="292100"/>
            </a:xfrm>
            <a:custGeom>
              <a:avLst/>
              <a:gdLst/>
              <a:ahLst/>
              <a:cxnLst/>
              <a:rect l="l" t="t" r="r" b="b"/>
              <a:pathLst>
                <a:path w="338454" h="292100">
                  <a:moveTo>
                    <a:pt x="338035" y="0"/>
                  </a:moveTo>
                  <a:lnTo>
                    <a:pt x="338035" y="122542"/>
                  </a:lnTo>
                  <a:lnTo>
                    <a:pt x="331998" y="167474"/>
                  </a:lnTo>
                  <a:lnTo>
                    <a:pt x="314960" y="207850"/>
                  </a:lnTo>
                  <a:lnTo>
                    <a:pt x="288532" y="242058"/>
                  </a:lnTo>
                  <a:lnTo>
                    <a:pt x="254325" y="268488"/>
                  </a:lnTo>
                  <a:lnTo>
                    <a:pt x="213947" y="285528"/>
                  </a:lnTo>
                  <a:lnTo>
                    <a:pt x="169011" y="291566"/>
                  </a:lnTo>
                  <a:lnTo>
                    <a:pt x="124080" y="285528"/>
                  </a:lnTo>
                  <a:lnTo>
                    <a:pt x="83707" y="268488"/>
                  </a:lnTo>
                  <a:lnTo>
                    <a:pt x="49501" y="242058"/>
                  </a:lnTo>
                  <a:lnTo>
                    <a:pt x="23074" y="207850"/>
                  </a:lnTo>
                  <a:lnTo>
                    <a:pt x="6037" y="167474"/>
                  </a:lnTo>
                  <a:lnTo>
                    <a:pt x="0" y="122542"/>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57" name="object 57"/>
            <p:cNvSpPr/>
            <p:nvPr/>
          </p:nvSpPr>
          <p:spPr>
            <a:xfrm>
              <a:off x="4775431" y="3477472"/>
              <a:ext cx="273050" cy="464820"/>
            </a:xfrm>
            <a:custGeom>
              <a:avLst/>
              <a:gdLst/>
              <a:ahLst/>
              <a:cxnLst/>
              <a:rect l="l" t="t" r="r" b="b"/>
              <a:pathLst>
                <a:path w="273050" h="464820">
                  <a:moveTo>
                    <a:pt x="272541" y="0"/>
                  </a:moveTo>
                  <a:lnTo>
                    <a:pt x="272541" y="82397"/>
                  </a:lnTo>
                  <a:lnTo>
                    <a:pt x="90081" y="137566"/>
                  </a:lnTo>
                  <a:lnTo>
                    <a:pt x="53438" y="155487"/>
                  </a:lnTo>
                  <a:lnTo>
                    <a:pt x="24980" y="183341"/>
                  </a:lnTo>
                  <a:lnTo>
                    <a:pt x="6552" y="218642"/>
                  </a:lnTo>
                  <a:lnTo>
                    <a:pt x="0" y="258902"/>
                  </a:lnTo>
                  <a:lnTo>
                    <a:pt x="0" y="464807"/>
                  </a:lnTo>
                </a:path>
              </a:pathLst>
            </a:custGeom>
            <a:ln w="37058">
              <a:solidFill>
                <a:srgbClr val="000000"/>
              </a:solidFill>
            </a:ln>
          </p:spPr>
          <p:txBody>
            <a:bodyPr wrap="square" lIns="0" tIns="0" rIns="0" bIns="0" rtlCol="0"/>
            <a:lstStyle/>
            <a:p>
              <a:endParaRPr>
                <a:latin typeface="Grammarsaurus" pitchFamily="2" charset="0"/>
              </a:endParaRPr>
            </a:p>
          </p:txBody>
        </p:sp>
        <p:sp>
          <p:nvSpPr>
            <p:cNvPr id="58" name="object 58"/>
            <p:cNvSpPr/>
            <p:nvPr/>
          </p:nvSpPr>
          <p:spPr>
            <a:xfrm>
              <a:off x="4931770" y="3807062"/>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59" name="object 59"/>
            <p:cNvSpPr/>
            <p:nvPr/>
          </p:nvSpPr>
          <p:spPr>
            <a:xfrm>
              <a:off x="5079664" y="3709875"/>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60" name="object 60"/>
            <p:cNvSpPr/>
            <p:nvPr/>
          </p:nvSpPr>
          <p:spPr>
            <a:xfrm>
              <a:off x="5259252" y="3477472"/>
              <a:ext cx="273050" cy="464820"/>
            </a:xfrm>
            <a:custGeom>
              <a:avLst/>
              <a:gdLst/>
              <a:ahLst/>
              <a:cxnLst/>
              <a:rect l="l" t="t" r="r" b="b"/>
              <a:pathLst>
                <a:path w="273050" h="464820">
                  <a:moveTo>
                    <a:pt x="272541" y="464807"/>
                  </a:moveTo>
                  <a:lnTo>
                    <a:pt x="272541" y="258902"/>
                  </a:lnTo>
                  <a:lnTo>
                    <a:pt x="265989" y="218642"/>
                  </a:lnTo>
                  <a:lnTo>
                    <a:pt x="247561" y="183341"/>
                  </a:lnTo>
                  <a:lnTo>
                    <a:pt x="219103" y="155487"/>
                  </a:lnTo>
                  <a:lnTo>
                    <a:pt x="182460" y="137566"/>
                  </a:lnTo>
                  <a:lnTo>
                    <a:pt x="0" y="82397"/>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61" name="object 61"/>
            <p:cNvSpPr/>
            <p:nvPr/>
          </p:nvSpPr>
          <p:spPr>
            <a:xfrm>
              <a:off x="5375451" y="3807062"/>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62" name="object 62"/>
            <p:cNvSpPr/>
            <p:nvPr/>
          </p:nvSpPr>
          <p:spPr>
            <a:xfrm>
              <a:off x="4942340" y="3162668"/>
              <a:ext cx="422909" cy="63500"/>
            </a:xfrm>
            <a:custGeom>
              <a:avLst/>
              <a:gdLst/>
              <a:ahLst/>
              <a:cxnLst/>
              <a:rect l="l" t="t" r="r" b="b"/>
              <a:pathLst>
                <a:path w="422910" h="63500">
                  <a:moveTo>
                    <a:pt x="390855" y="63385"/>
                  </a:moveTo>
                  <a:lnTo>
                    <a:pt x="403189" y="60895"/>
                  </a:lnTo>
                  <a:lnTo>
                    <a:pt x="413261" y="54105"/>
                  </a:lnTo>
                  <a:lnTo>
                    <a:pt x="420051" y="44033"/>
                  </a:lnTo>
                  <a:lnTo>
                    <a:pt x="422541" y="31699"/>
                  </a:lnTo>
                  <a:lnTo>
                    <a:pt x="420051" y="19357"/>
                  </a:lnTo>
                  <a:lnTo>
                    <a:pt x="413261" y="9282"/>
                  </a:lnTo>
                  <a:lnTo>
                    <a:pt x="403189" y="2490"/>
                  </a:lnTo>
                  <a:lnTo>
                    <a:pt x="390855" y="0"/>
                  </a:lnTo>
                  <a:lnTo>
                    <a:pt x="31686" y="0"/>
                  </a:lnTo>
                  <a:lnTo>
                    <a:pt x="19352" y="2490"/>
                  </a:lnTo>
                  <a:lnTo>
                    <a:pt x="9280" y="9282"/>
                  </a:lnTo>
                  <a:lnTo>
                    <a:pt x="2489" y="19357"/>
                  </a:lnTo>
                  <a:lnTo>
                    <a:pt x="0" y="31699"/>
                  </a:lnTo>
                  <a:lnTo>
                    <a:pt x="2489" y="44033"/>
                  </a:lnTo>
                  <a:lnTo>
                    <a:pt x="9280" y="54105"/>
                  </a:lnTo>
                  <a:lnTo>
                    <a:pt x="19352" y="60895"/>
                  </a:lnTo>
                  <a:lnTo>
                    <a:pt x="31686" y="63385"/>
                  </a:lnTo>
                  <a:lnTo>
                    <a:pt x="390855" y="63385"/>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63" name="object 63"/>
            <p:cNvSpPr/>
            <p:nvPr/>
          </p:nvSpPr>
          <p:spPr>
            <a:xfrm>
              <a:off x="4912761" y="2890128"/>
              <a:ext cx="481965" cy="273050"/>
            </a:xfrm>
            <a:custGeom>
              <a:avLst/>
              <a:gdLst/>
              <a:ahLst/>
              <a:cxnLst/>
              <a:rect l="l" t="t" r="r" b="b"/>
              <a:pathLst>
                <a:path w="481964" h="273050">
                  <a:moveTo>
                    <a:pt x="61264" y="272541"/>
                  </a:moveTo>
                  <a:lnTo>
                    <a:pt x="0" y="76060"/>
                  </a:lnTo>
                  <a:lnTo>
                    <a:pt x="156337" y="133095"/>
                  </a:lnTo>
                  <a:lnTo>
                    <a:pt x="240855" y="0"/>
                  </a:lnTo>
                  <a:lnTo>
                    <a:pt x="325361" y="133095"/>
                  </a:lnTo>
                  <a:lnTo>
                    <a:pt x="481698" y="76060"/>
                  </a:lnTo>
                  <a:lnTo>
                    <a:pt x="420433" y="272541"/>
                  </a:lnTo>
                </a:path>
              </a:pathLst>
            </a:custGeom>
            <a:ln w="37058">
              <a:solidFill>
                <a:srgbClr val="000000"/>
              </a:solidFill>
            </a:ln>
          </p:spPr>
          <p:txBody>
            <a:bodyPr wrap="square" lIns="0" tIns="0" rIns="0" bIns="0" rtlCol="0"/>
            <a:lstStyle/>
            <a:p>
              <a:endParaRPr>
                <a:latin typeface="Grammarsaurus" pitchFamily="2" charset="0"/>
              </a:endParaRPr>
            </a:p>
          </p:txBody>
        </p:sp>
        <p:pic>
          <p:nvPicPr>
            <p:cNvPr id="64" name="object 64"/>
            <p:cNvPicPr/>
            <p:nvPr/>
          </p:nvPicPr>
          <p:blipFill>
            <a:blip r:embed="rId7" cstate="print"/>
            <a:stretch>
              <a:fillRect/>
            </a:stretch>
          </p:blipFill>
          <p:spPr>
            <a:xfrm>
              <a:off x="5092828" y="3606835"/>
              <a:ext cx="121564" cy="121564"/>
            </a:xfrm>
            <a:prstGeom prst="rect">
              <a:avLst/>
            </a:prstGeom>
          </p:spPr>
        </p:pic>
        <p:pic>
          <p:nvPicPr>
            <p:cNvPr id="65" name="object 65"/>
            <p:cNvPicPr/>
            <p:nvPr/>
          </p:nvPicPr>
          <p:blipFill>
            <a:blip r:embed="rId8" cstate="print"/>
            <a:stretch>
              <a:fillRect/>
            </a:stretch>
          </p:blipFill>
          <p:spPr>
            <a:xfrm>
              <a:off x="519449" y="1353390"/>
              <a:ext cx="1729219" cy="2628643"/>
            </a:xfrm>
            <a:prstGeom prst="rect">
              <a:avLst/>
            </a:prstGeom>
          </p:spPr>
        </p:pic>
        <p:sp>
          <p:nvSpPr>
            <p:cNvPr id="66" name="object 66"/>
            <p:cNvSpPr/>
            <p:nvPr/>
          </p:nvSpPr>
          <p:spPr>
            <a:xfrm>
              <a:off x="4775427" y="3690860"/>
              <a:ext cx="344805" cy="64135"/>
            </a:xfrm>
            <a:custGeom>
              <a:avLst/>
              <a:gdLst/>
              <a:ahLst/>
              <a:cxnLst/>
              <a:rect l="l" t="t" r="r" b="b"/>
              <a:pathLst>
                <a:path w="344804" h="64135">
                  <a:moveTo>
                    <a:pt x="0" y="63347"/>
                  </a:moveTo>
                  <a:lnTo>
                    <a:pt x="101431" y="63900"/>
                  </a:lnTo>
                  <a:lnTo>
                    <a:pt x="159231" y="62861"/>
                  </a:lnTo>
                  <a:lnTo>
                    <a:pt x="230289" y="51612"/>
                  </a:lnTo>
                  <a:lnTo>
                    <a:pt x="269510" y="38603"/>
                  </a:lnTo>
                  <a:lnTo>
                    <a:pt x="306354" y="21410"/>
                  </a:lnTo>
                  <a:lnTo>
                    <a:pt x="333689" y="6416"/>
                  </a:lnTo>
                  <a:lnTo>
                    <a:pt x="34438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67" name="object 67"/>
            <p:cNvSpPr/>
            <p:nvPr/>
          </p:nvSpPr>
          <p:spPr>
            <a:xfrm>
              <a:off x="5047973" y="3559869"/>
              <a:ext cx="106045" cy="66040"/>
            </a:xfrm>
            <a:custGeom>
              <a:avLst/>
              <a:gdLst/>
              <a:ahLst/>
              <a:cxnLst/>
              <a:rect l="l" t="t" r="r" b="b"/>
              <a:pathLst>
                <a:path w="106045" h="66039">
                  <a:moveTo>
                    <a:pt x="0" y="0"/>
                  </a:moveTo>
                  <a:lnTo>
                    <a:pt x="20960" y="19743"/>
                  </a:lnTo>
                  <a:lnTo>
                    <a:pt x="45685" y="37504"/>
                  </a:lnTo>
                  <a:lnTo>
                    <a:pt x="73977" y="52886"/>
                  </a:lnTo>
                  <a:lnTo>
                    <a:pt x="105638"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68" name="object 68"/>
            <p:cNvSpPr/>
            <p:nvPr/>
          </p:nvSpPr>
          <p:spPr>
            <a:xfrm>
              <a:off x="5227557" y="3709875"/>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69" name="object 69"/>
            <p:cNvSpPr/>
            <p:nvPr/>
          </p:nvSpPr>
          <p:spPr>
            <a:xfrm>
              <a:off x="5187409" y="3690860"/>
              <a:ext cx="344805" cy="64135"/>
            </a:xfrm>
            <a:custGeom>
              <a:avLst/>
              <a:gdLst/>
              <a:ahLst/>
              <a:cxnLst/>
              <a:rect l="l" t="t" r="r" b="b"/>
              <a:pathLst>
                <a:path w="344804" h="64135">
                  <a:moveTo>
                    <a:pt x="344385" y="63347"/>
                  </a:moveTo>
                  <a:lnTo>
                    <a:pt x="242953" y="63900"/>
                  </a:lnTo>
                  <a:lnTo>
                    <a:pt x="185154" y="62861"/>
                  </a:lnTo>
                  <a:lnTo>
                    <a:pt x="114096" y="51612"/>
                  </a:lnTo>
                  <a:lnTo>
                    <a:pt x="74875" y="38603"/>
                  </a:lnTo>
                  <a:lnTo>
                    <a:pt x="38031" y="21410"/>
                  </a:lnTo>
                  <a:lnTo>
                    <a:pt x="10696" y="6416"/>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0" name="object 70"/>
            <p:cNvSpPr/>
            <p:nvPr/>
          </p:nvSpPr>
          <p:spPr>
            <a:xfrm>
              <a:off x="5153610" y="3559869"/>
              <a:ext cx="106045" cy="66040"/>
            </a:xfrm>
            <a:custGeom>
              <a:avLst/>
              <a:gdLst/>
              <a:ahLst/>
              <a:cxnLst/>
              <a:rect l="l" t="t" r="r" b="b"/>
              <a:pathLst>
                <a:path w="106045" h="66039">
                  <a:moveTo>
                    <a:pt x="105638" y="0"/>
                  </a:moveTo>
                  <a:lnTo>
                    <a:pt x="84678" y="19743"/>
                  </a:lnTo>
                  <a:lnTo>
                    <a:pt x="59953" y="37504"/>
                  </a:lnTo>
                  <a:lnTo>
                    <a:pt x="31661" y="52886"/>
                  </a:lnTo>
                  <a:lnTo>
                    <a:pt x="0"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71" name="object 71"/>
            <p:cNvSpPr/>
            <p:nvPr/>
          </p:nvSpPr>
          <p:spPr>
            <a:xfrm>
              <a:off x="5153610" y="3779596"/>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72" name="object 72"/>
            <p:cNvSpPr/>
            <p:nvPr/>
          </p:nvSpPr>
          <p:spPr>
            <a:xfrm>
              <a:off x="5153610" y="3861993"/>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73" name="object 73"/>
            <p:cNvSpPr/>
            <p:nvPr/>
          </p:nvSpPr>
          <p:spPr>
            <a:xfrm>
              <a:off x="5137765"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4" name="object 74"/>
            <p:cNvSpPr/>
            <p:nvPr/>
          </p:nvSpPr>
          <p:spPr>
            <a:xfrm>
              <a:off x="5223332"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5" name="object 75"/>
            <p:cNvSpPr/>
            <p:nvPr/>
          </p:nvSpPr>
          <p:spPr>
            <a:xfrm>
              <a:off x="5052198"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6" name="object 76"/>
            <p:cNvSpPr/>
            <p:nvPr/>
          </p:nvSpPr>
          <p:spPr>
            <a:xfrm>
              <a:off x="7382181" y="3697249"/>
              <a:ext cx="88265" cy="245110"/>
            </a:xfrm>
            <a:custGeom>
              <a:avLst/>
              <a:gdLst/>
              <a:ahLst/>
              <a:cxnLst/>
              <a:rect l="l" t="t" r="r" b="b"/>
              <a:pathLst>
                <a:path w="88265" h="245110">
                  <a:moveTo>
                    <a:pt x="0" y="0"/>
                  </a:moveTo>
                  <a:lnTo>
                    <a:pt x="36203" y="34459"/>
                  </a:lnTo>
                  <a:lnTo>
                    <a:pt x="63887" y="76233"/>
                  </a:lnTo>
                  <a:lnTo>
                    <a:pt x="81560" y="123838"/>
                  </a:lnTo>
                  <a:lnTo>
                    <a:pt x="87731" y="175793"/>
                  </a:lnTo>
                  <a:lnTo>
                    <a:pt x="87630" y="245033"/>
                  </a:lnTo>
                </a:path>
              </a:pathLst>
            </a:custGeom>
            <a:ln w="37058">
              <a:solidFill>
                <a:srgbClr val="000000"/>
              </a:solidFill>
            </a:ln>
          </p:spPr>
          <p:txBody>
            <a:bodyPr wrap="square" lIns="0" tIns="0" rIns="0" bIns="0" rtlCol="0"/>
            <a:lstStyle/>
            <a:p>
              <a:endParaRPr>
                <a:latin typeface="Grammarsaurus" pitchFamily="2" charset="0"/>
              </a:endParaRPr>
            </a:p>
          </p:txBody>
        </p:sp>
        <p:sp>
          <p:nvSpPr>
            <p:cNvPr id="77" name="object 77"/>
            <p:cNvSpPr/>
            <p:nvPr/>
          </p:nvSpPr>
          <p:spPr>
            <a:xfrm>
              <a:off x="6606865" y="3696307"/>
              <a:ext cx="89535" cy="246379"/>
            </a:xfrm>
            <a:custGeom>
              <a:avLst/>
              <a:gdLst/>
              <a:ahLst/>
              <a:cxnLst/>
              <a:rect l="l" t="t" r="r" b="b"/>
              <a:pathLst>
                <a:path w="89534" h="246379">
                  <a:moveTo>
                    <a:pt x="0" y="245859"/>
                  </a:moveTo>
                  <a:lnTo>
                    <a:pt x="101" y="176733"/>
                  </a:lnTo>
                  <a:lnTo>
                    <a:pt x="6487" y="124388"/>
                  </a:lnTo>
                  <a:lnTo>
                    <a:pt x="24468" y="76474"/>
                  </a:lnTo>
                  <a:lnTo>
                    <a:pt x="52538" y="34506"/>
                  </a:lnTo>
                  <a:lnTo>
                    <a:pt x="8919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8" name="object 78"/>
            <p:cNvSpPr/>
            <p:nvPr/>
          </p:nvSpPr>
          <p:spPr>
            <a:xfrm>
              <a:off x="6691208" y="3564750"/>
              <a:ext cx="694690" cy="326390"/>
            </a:xfrm>
            <a:custGeom>
              <a:avLst/>
              <a:gdLst/>
              <a:ahLst/>
              <a:cxnLst/>
              <a:rect l="l" t="t" r="r" b="b"/>
              <a:pathLst>
                <a:path w="694690" h="326389">
                  <a:moveTo>
                    <a:pt x="564984" y="0"/>
                  </a:moveTo>
                  <a:lnTo>
                    <a:pt x="694461" y="102323"/>
                  </a:lnTo>
                  <a:lnTo>
                    <a:pt x="681383" y="141559"/>
                  </a:lnTo>
                  <a:lnTo>
                    <a:pt x="662150" y="180833"/>
                  </a:lnTo>
                  <a:lnTo>
                    <a:pt x="637030" y="218519"/>
                  </a:lnTo>
                  <a:lnTo>
                    <a:pt x="606291" y="252995"/>
                  </a:lnTo>
                  <a:lnTo>
                    <a:pt x="570202" y="282636"/>
                  </a:lnTo>
                  <a:lnTo>
                    <a:pt x="529030" y="305818"/>
                  </a:lnTo>
                  <a:lnTo>
                    <a:pt x="483043" y="320919"/>
                  </a:lnTo>
                  <a:lnTo>
                    <a:pt x="432511" y="326313"/>
                  </a:lnTo>
                  <a:lnTo>
                    <a:pt x="347230" y="228854"/>
                  </a:lnTo>
                  <a:lnTo>
                    <a:pt x="261950" y="326313"/>
                  </a:lnTo>
                  <a:lnTo>
                    <a:pt x="210801" y="320919"/>
                  </a:lnTo>
                  <a:lnTo>
                    <a:pt x="164525" y="305818"/>
                  </a:lnTo>
                  <a:lnTo>
                    <a:pt x="123316" y="282636"/>
                  </a:lnTo>
                  <a:lnTo>
                    <a:pt x="87364" y="252995"/>
                  </a:lnTo>
                  <a:lnTo>
                    <a:pt x="56864" y="218519"/>
                  </a:lnTo>
                  <a:lnTo>
                    <a:pt x="32008" y="180833"/>
                  </a:lnTo>
                  <a:lnTo>
                    <a:pt x="12989" y="141559"/>
                  </a:lnTo>
                  <a:lnTo>
                    <a:pt x="0" y="102323"/>
                  </a:lnTo>
                  <a:lnTo>
                    <a:pt x="128295" y="939"/>
                  </a:lnTo>
                </a:path>
              </a:pathLst>
            </a:custGeom>
            <a:ln w="37058">
              <a:solidFill>
                <a:srgbClr val="000000"/>
              </a:solidFill>
            </a:ln>
          </p:spPr>
          <p:txBody>
            <a:bodyPr wrap="square" lIns="0" tIns="0" rIns="0" bIns="0" rtlCol="0"/>
            <a:lstStyle/>
            <a:p>
              <a:endParaRPr>
                <a:latin typeface="Grammarsaurus" pitchFamily="2" charset="0"/>
              </a:endParaRPr>
            </a:p>
          </p:txBody>
        </p:sp>
        <p:sp>
          <p:nvSpPr>
            <p:cNvPr id="79" name="object 79"/>
            <p:cNvSpPr/>
            <p:nvPr/>
          </p:nvSpPr>
          <p:spPr>
            <a:xfrm>
              <a:off x="6749569" y="2961298"/>
              <a:ext cx="577850" cy="293370"/>
            </a:xfrm>
            <a:custGeom>
              <a:avLst/>
              <a:gdLst/>
              <a:ahLst/>
              <a:cxnLst/>
              <a:rect l="l" t="t" r="r" b="b"/>
              <a:pathLst>
                <a:path w="577850" h="293370">
                  <a:moveTo>
                    <a:pt x="288874" y="0"/>
                  </a:moveTo>
                  <a:lnTo>
                    <a:pt x="446481" y="147218"/>
                  </a:lnTo>
                  <a:lnTo>
                    <a:pt x="577748" y="95732"/>
                  </a:lnTo>
                  <a:lnTo>
                    <a:pt x="538721" y="293077"/>
                  </a:lnTo>
                  <a:lnTo>
                    <a:pt x="38011" y="293077"/>
                  </a:lnTo>
                  <a:lnTo>
                    <a:pt x="0" y="95732"/>
                  </a:lnTo>
                  <a:lnTo>
                    <a:pt x="131267" y="147218"/>
                  </a:lnTo>
                  <a:lnTo>
                    <a:pt x="288874" y="0"/>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80" name="object 80"/>
            <p:cNvSpPr/>
            <p:nvPr/>
          </p:nvSpPr>
          <p:spPr>
            <a:xfrm>
              <a:off x="6788167" y="3254378"/>
              <a:ext cx="501015" cy="494665"/>
            </a:xfrm>
            <a:custGeom>
              <a:avLst/>
              <a:gdLst/>
              <a:ahLst/>
              <a:cxnLst/>
              <a:rect l="l" t="t" r="r" b="b"/>
              <a:pathLst>
                <a:path w="501015" h="494664">
                  <a:moveTo>
                    <a:pt x="0" y="10172"/>
                  </a:moveTo>
                  <a:lnTo>
                    <a:pt x="0" y="143649"/>
                  </a:lnTo>
                  <a:lnTo>
                    <a:pt x="3157" y="194887"/>
                  </a:lnTo>
                  <a:lnTo>
                    <a:pt x="12338" y="243878"/>
                  </a:lnTo>
                  <a:lnTo>
                    <a:pt x="27107" y="290119"/>
                  </a:lnTo>
                  <a:lnTo>
                    <a:pt x="47026" y="333108"/>
                  </a:lnTo>
                  <a:lnTo>
                    <a:pt x="71661" y="372341"/>
                  </a:lnTo>
                  <a:lnTo>
                    <a:pt x="100573" y="407316"/>
                  </a:lnTo>
                  <a:lnTo>
                    <a:pt x="133328" y="437528"/>
                  </a:lnTo>
                  <a:lnTo>
                    <a:pt x="169488" y="462475"/>
                  </a:lnTo>
                  <a:lnTo>
                    <a:pt x="208617" y="481655"/>
                  </a:lnTo>
                  <a:lnTo>
                    <a:pt x="250278" y="494563"/>
                  </a:lnTo>
                  <a:lnTo>
                    <a:pt x="291940" y="481655"/>
                  </a:lnTo>
                  <a:lnTo>
                    <a:pt x="331068" y="462475"/>
                  </a:lnTo>
                  <a:lnTo>
                    <a:pt x="367226" y="437528"/>
                  </a:lnTo>
                  <a:lnTo>
                    <a:pt x="399979" y="407316"/>
                  </a:lnTo>
                  <a:lnTo>
                    <a:pt x="428890" y="372341"/>
                  </a:lnTo>
                  <a:lnTo>
                    <a:pt x="453522" y="333108"/>
                  </a:lnTo>
                  <a:lnTo>
                    <a:pt x="473440" y="290119"/>
                  </a:lnTo>
                  <a:lnTo>
                    <a:pt x="488207" y="243878"/>
                  </a:lnTo>
                  <a:lnTo>
                    <a:pt x="497388" y="194887"/>
                  </a:lnTo>
                  <a:lnTo>
                    <a:pt x="500545" y="143649"/>
                  </a:lnTo>
                  <a:lnTo>
                    <a:pt x="50054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1" name="object 81"/>
            <p:cNvSpPr/>
            <p:nvPr/>
          </p:nvSpPr>
          <p:spPr>
            <a:xfrm>
              <a:off x="7007909" y="3107833"/>
              <a:ext cx="61594" cy="61594"/>
            </a:xfrm>
            <a:custGeom>
              <a:avLst/>
              <a:gdLst/>
              <a:ahLst/>
              <a:cxnLst/>
              <a:rect l="l" t="t" r="r" b="b"/>
              <a:pathLst>
                <a:path w="61595" h="61594">
                  <a:moveTo>
                    <a:pt x="30530" y="0"/>
                  </a:moveTo>
                  <a:lnTo>
                    <a:pt x="18666" y="2405"/>
                  </a:lnTo>
                  <a:lnTo>
                    <a:pt x="8959" y="8959"/>
                  </a:lnTo>
                  <a:lnTo>
                    <a:pt x="2405" y="18666"/>
                  </a:lnTo>
                  <a:lnTo>
                    <a:pt x="0" y="30530"/>
                  </a:lnTo>
                  <a:lnTo>
                    <a:pt x="2405" y="42394"/>
                  </a:lnTo>
                  <a:lnTo>
                    <a:pt x="8959" y="52101"/>
                  </a:lnTo>
                  <a:lnTo>
                    <a:pt x="18666" y="58655"/>
                  </a:lnTo>
                  <a:lnTo>
                    <a:pt x="30530" y="61061"/>
                  </a:lnTo>
                  <a:lnTo>
                    <a:pt x="42394" y="58655"/>
                  </a:lnTo>
                  <a:lnTo>
                    <a:pt x="52101" y="52101"/>
                  </a:lnTo>
                  <a:lnTo>
                    <a:pt x="58655" y="42394"/>
                  </a:lnTo>
                  <a:lnTo>
                    <a:pt x="61061" y="30530"/>
                  </a:lnTo>
                  <a:lnTo>
                    <a:pt x="58655" y="18666"/>
                  </a:lnTo>
                  <a:lnTo>
                    <a:pt x="52101" y="8959"/>
                  </a:lnTo>
                  <a:lnTo>
                    <a:pt x="42394" y="2405"/>
                  </a:lnTo>
                  <a:lnTo>
                    <a:pt x="30530" y="0"/>
                  </a:lnTo>
                  <a:close/>
                </a:path>
              </a:pathLst>
            </a:custGeom>
            <a:solidFill>
              <a:srgbClr val="000000"/>
            </a:solidFill>
          </p:spPr>
          <p:txBody>
            <a:bodyPr wrap="square" lIns="0" tIns="0" rIns="0" bIns="0" rtlCol="0"/>
            <a:lstStyle/>
            <a:p>
              <a:endParaRPr>
                <a:latin typeface="Grammarsaurus" pitchFamily="2" charset="0"/>
              </a:endParaRPr>
            </a:p>
          </p:txBody>
        </p:sp>
        <p:sp>
          <p:nvSpPr>
            <p:cNvPr id="82" name="object 82"/>
            <p:cNvSpPr/>
            <p:nvPr/>
          </p:nvSpPr>
          <p:spPr>
            <a:xfrm>
              <a:off x="6788040" y="3325609"/>
              <a:ext cx="501015" cy="219710"/>
            </a:xfrm>
            <a:custGeom>
              <a:avLst/>
              <a:gdLst/>
              <a:ahLst/>
              <a:cxnLst/>
              <a:rect l="l" t="t" r="r" b="b"/>
              <a:pathLst>
                <a:path w="501015" h="219710">
                  <a:moveTo>
                    <a:pt x="500672" y="0"/>
                  </a:moveTo>
                  <a:lnTo>
                    <a:pt x="495073" y="52608"/>
                  </a:lnTo>
                  <a:lnTo>
                    <a:pt x="479062" y="101458"/>
                  </a:lnTo>
                  <a:lnTo>
                    <a:pt x="453820" y="145371"/>
                  </a:lnTo>
                  <a:lnTo>
                    <a:pt x="420528" y="183166"/>
                  </a:lnTo>
                  <a:lnTo>
                    <a:pt x="380365" y="213664"/>
                  </a:lnTo>
                  <a:lnTo>
                    <a:pt x="364985" y="219354"/>
                  </a:lnTo>
                  <a:lnTo>
                    <a:pt x="356628" y="217144"/>
                  </a:lnTo>
                  <a:lnTo>
                    <a:pt x="348259" y="214934"/>
                  </a:lnTo>
                  <a:lnTo>
                    <a:pt x="341884" y="209956"/>
                  </a:lnTo>
                  <a:lnTo>
                    <a:pt x="337705" y="202387"/>
                  </a:lnTo>
                  <a:lnTo>
                    <a:pt x="322144" y="181304"/>
                  </a:lnTo>
                  <a:lnTo>
                    <a:pt x="301701" y="164949"/>
                  </a:lnTo>
                  <a:lnTo>
                    <a:pt x="277419" y="154368"/>
                  </a:lnTo>
                  <a:lnTo>
                    <a:pt x="250342" y="150609"/>
                  </a:lnTo>
                  <a:lnTo>
                    <a:pt x="223256" y="154368"/>
                  </a:lnTo>
                  <a:lnTo>
                    <a:pt x="198967" y="164949"/>
                  </a:lnTo>
                  <a:lnTo>
                    <a:pt x="178522" y="181304"/>
                  </a:lnTo>
                  <a:lnTo>
                    <a:pt x="162966" y="202387"/>
                  </a:lnTo>
                  <a:lnTo>
                    <a:pt x="158788" y="209956"/>
                  </a:lnTo>
                  <a:lnTo>
                    <a:pt x="152400" y="214934"/>
                  </a:lnTo>
                  <a:lnTo>
                    <a:pt x="144043" y="217144"/>
                  </a:lnTo>
                  <a:lnTo>
                    <a:pt x="135686" y="219354"/>
                  </a:lnTo>
                  <a:lnTo>
                    <a:pt x="127685" y="218173"/>
                  </a:lnTo>
                  <a:lnTo>
                    <a:pt x="80143" y="183166"/>
                  </a:lnTo>
                  <a:lnTo>
                    <a:pt x="46851" y="145371"/>
                  </a:lnTo>
                  <a:lnTo>
                    <a:pt x="21609" y="101458"/>
                  </a:lnTo>
                  <a:lnTo>
                    <a:pt x="5599" y="52608"/>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3" name="object 83"/>
            <p:cNvSpPr/>
            <p:nvPr/>
          </p:nvSpPr>
          <p:spPr>
            <a:xfrm>
              <a:off x="8571280" y="3546523"/>
              <a:ext cx="704215" cy="396240"/>
            </a:xfrm>
            <a:custGeom>
              <a:avLst/>
              <a:gdLst/>
              <a:ahLst/>
              <a:cxnLst/>
              <a:rect l="l" t="t" r="r" b="b"/>
              <a:pathLst>
                <a:path w="704215" h="396239">
                  <a:moveTo>
                    <a:pt x="457847" y="0"/>
                  </a:moveTo>
                  <a:lnTo>
                    <a:pt x="457847" y="68999"/>
                  </a:lnTo>
                  <a:lnTo>
                    <a:pt x="457847" y="77190"/>
                  </a:lnTo>
                  <a:lnTo>
                    <a:pt x="464477" y="83820"/>
                  </a:lnTo>
                  <a:lnTo>
                    <a:pt x="472668" y="83820"/>
                  </a:lnTo>
                  <a:lnTo>
                    <a:pt x="512826" y="83820"/>
                  </a:lnTo>
                  <a:lnTo>
                    <a:pt x="554695" y="88423"/>
                  </a:lnTo>
                  <a:lnTo>
                    <a:pt x="593339" y="101569"/>
                  </a:lnTo>
                  <a:lnTo>
                    <a:pt x="627756" y="122262"/>
                  </a:lnTo>
                  <a:lnTo>
                    <a:pt x="656945" y="149504"/>
                  </a:lnTo>
                  <a:lnTo>
                    <a:pt x="684468" y="190875"/>
                  </a:lnTo>
                  <a:lnTo>
                    <a:pt x="700808" y="241077"/>
                  </a:lnTo>
                  <a:lnTo>
                    <a:pt x="703770" y="274764"/>
                  </a:lnTo>
                  <a:lnTo>
                    <a:pt x="703770" y="383311"/>
                  </a:lnTo>
                  <a:lnTo>
                    <a:pt x="703770" y="390118"/>
                  </a:lnTo>
                  <a:lnTo>
                    <a:pt x="698246" y="395643"/>
                  </a:lnTo>
                  <a:lnTo>
                    <a:pt x="691438" y="395643"/>
                  </a:lnTo>
                  <a:lnTo>
                    <a:pt x="12331" y="395643"/>
                  </a:lnTo>
                  <a:lnTo>
                    <a:pt x="5524" y="395643"/>
                  </a:lnTo>
                  <a:lnTo>
                    <a:pt x="0" y="390118"/>
                  </a:lnTo>
                  <a:lnTo>
                    <a:pt x="0" y="383311"/>
                  </a:lnTo>
                  <a:lnTo>
                    <a:pt x="0" y="274764"/>
                  </a:lnTo>
                  <a:lnTo>
                    <a:pt x="5043" y="230985"/>
                  </a:lnTo>
                  <a:lnTo>
                    <a:pt x="19409" y="190795"/>
                  </a:lnTo>
                  <a:lnTo>
                    <a:pt x="41950" y="155341"/>
                  </a:lnTo>
                  <a:lnTo>
                    <a:pt x="71521" y="125770"/>
                  </a:lnTo>
                  <a:lnTo>
                    <a:pt x="106975" y="103229"/>
                  </a:lnTo>
                  <a:lnTo>
                    <a:pt x="147165" y="88863"/>
                  </a:lnTo>
                  <a:lnTo>
                    <a:pt x="190944" y="83820"/>
                  </a:lnTo>
                  <a:lnTo>
                    <a:pt x="231101" y="83820"/>
                  </a:lnTo>
                  <a:lnTo>
                    <a:pt x="239293" y="83820"/>
                  </a:lnTo>
                  <a:lnTo>
                    <a:pt x="245922" y="77190"/>
                  </a:lnTo>
                  <a:lnTo>
                    <a:pt x="245922" y="68999"/>
                  </a:lnTo>
                  <a:lnTo>
                    <a:pt x="24592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4" name="object 84"/>
            <p:cNvSpPr/>
            <p:nvPr/>
          </p:nvSpPr>
          <p:spPr>
            <a:xfrm>
              <a:off x="8670706" y="3830419"/>
              <a:ext cx="0" cy="111760"/>
            </a:xfrm>
            <a:custGeom>
              <a:avLst/>
              <a:gdLst/>
              <a:ahLst/>
              <a:cxnLst/>
              <a:rect l="l" t="t" r="r" b="b"/>
              <a:pathLst>
                <a:path h="111760">
                  <a:moveTo>
                    <a:pt x="0" y="111747"/>
                  </a:move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5" name="object 85"/>
            <p:cNvSpPr/>
            <p:nvPr/>
          </p:nvSpPr>
          <p:spPr>
            <a:xfrm>
              <a:off x="8834730" y="3647742"/>
              <a:ext cx="329565" cy="294640"/>
            </a:xfrm>
            <a:custGeom>
              <a:avLst/>
              <a:gdLst/>
              <a:ahLst/>
              <a:cxnLst/>
              <a:rect l="l" t="t" r="r" b="b"/>
              <a:pathLst>
                <a:path w="329565" h="294639">
                  <a:moveTo>
                    <a:pt x="89738" y="294424"/>
                  </a:moveTo>
                  <a:lnTo>
                    <a:pt x="2387" y="144132"/>
                  </a:lnTo>
                  <a:lnTo>
                    <a:pt x="0" y="140017"/>
                  </a:lnTo>
                  <a:lnTo>
                    <a:pt x="2984" y="134861"/>
                  </a:lnTo>
                  <a:lnTo>
                    <a:pt x="7734" y="134861"/>
                  </a:lnTo>
                  <a:lnTo>
                    <a:pt x="184708" y="134861"/>
                  </a:lnTo>
                  <a:lnTo>
                    <a:pt x="213665" y="131027"/>
                  </a:lnTo>
                  <a:lnTo>
                    <a:pt x="240328" y="120038"/>
                  </a:lnTo>
                  <a:lnTo>
                    <a:pt x="263343" y="102666"/>
                  </a:lnTo>
                  <a:lnTo>
                    <a:pt x="281355" y="79679"/>
                  </a:lnTo>
                  <a:lnTo>
                    <a:pt x="328993"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6" name="object 86"/>
            <p:cNvSpPr/>
            <p:nvPr/>
          </p:nvSpPr>
          <p:spPr>
            <a:xfrm>
              <a:off x="8763485" y="3771569"/>
              <a:ext cx="99695" cy="170815"/>
            </a:xfrm>
            <a:custGeom>
              <a:avLst/>
              <a:gdLst/>
              <a:ahLst/>
              <a:cxnLst/>
              <a:rect l="l" t="t" r="r" b="b"/>
              <a:pathLst>
                <a:path w="99695" h="170814">
                  <a:moveTo>
                    <a:pt x="0" y="0"/>
                  </a:moveTo>
                  <a:lnTo>
                    <a:pt x="99148" y="170599"/>
                  </a:lnTo>
                </a:path>
              </a:pathLst>
            </a:custGeom>
            <a:ln w="37058">
              <a:solidFill>
                <a:srgbClr val="000000"/>
              </a:solidFill>
            </a:ln>
          </p:spPr>
          <p:txBody>
            <a:bodyPr wrap="square" lIns="0" tIns="0" rIns="0" bIns="0" rtlCol="0"/>
            <a:lstStyle/>
            <a:p>
              <a:endParaRPr>
                <a:latin typeface="Grammarsaurus" pitchFamily="2" charset="0"/>
              </a:endParaRPr>
            </a:p>
          </p:txBody>
        </p:sp>
        <p:sp>
          <p:nvSpPr>
            <p:cNvPr id="87" name="object 87"/>
            <p:cNvSpPr/>
            <p:nvPr/>
          </p:nvSpPr>
          <p:spPr>
            <a:xfrm>
              <a:off x="8782629" y="3632135"/>
              <a:ext cx="327660" cy="97155"/>
            </a:xfrm>
            <a:custGeom>
              <a:avLst/>
              <a:gdLst/>
              <a:ahLst/>
              <a:cxnLst/>
              <a:rect l="l" t="t" r="r" b="b"/>
              <a:pathLst>
                <a:path w="327659" h="97154">
                  <a:moveTo>
                    <a:pt x="0" y="97002"/>
                  </a:moveTo>
                  <a:lnTo>
                    <a:pt x="236804" y="97002"/>
                  </a:lnTo>
                  <a:lnTo>
                    <a:pt x="252002" y="95004"/>
                  </a:lnTo>
                  <a:lnTo>
                    <a:pt x="265947" y="89266"/>
                  </a:lnTo>
                  <a:lnTo>
                    <a:pt x="277973" y="80173"/>
                  </a:lnTo>
                  <a:lnTo>
                    <a:pt x="287413" y="68110"/>
                  </a:lnTo>
                  <a:lnTo>
                    <a:pt x="327596"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88" name="object 88"/>
            <p:cNvPicPr/>
            <p:nvPr/>
          </p:nvPicPr>
          <p:blipFill>
            <a:blip r:embed="rId9" cstate="print"/>
            <a:stretch>
              <a:fillRect/>
            </a:stretch>
          </p:blipFill>
          <p:spPr>
            <a:xfrm>
              <a:off x="9069966" y="3375771"/>
              <a:ext cx="103289" cy="106159"/>
            </a:xfrm>
            <a:prstGeom prst="rect">
              <a:avLst/>
            </a:prstGeom>
          </p:spPr>
        </p:pic>
        <p:pic>
          <p:nvPicPr>
            <p:cNvPr id="89" name="object 89"/>
            <p:cNvPicPr/>
            <p:nvPr/>
          </p:nvPicPr>
          <p:blipFill>
            <a:blip r:embed="rId10" cstate="print"/>
            <a:stretch>
              <a:fillRect/>
            </a:stretch>
          </p:blipFill>
          <p:spPr>
            <a:xfrm>
              <a:off x="8673077" y="3375771"/>
              <a:ext cx="103289" cy="106159"/>
            </a:xfrm>
            <a:prstGeom prst="rect">
              <a:avLst/>
            </a:prstGeom>
          </p:spPr>
        </p:pic>
        <p:pic>
          <p:nvPicPr>
            <p:cNvPr id="90" name="object 90"/>
            <p:cNvPicPr/>
            <p:nvPr/>
          </p:nvPicPr>
          <p:blipFill>
            <a:blip r:embed="rId11" cstate="print"/>
            <a:stretch>
              <a:fillRect/>
            </a:stretch>
          </p:blipFill>
          <p:spPr>
            <a:xfrm>
              <a:off x="8873873" y="2942763"/>
              <a:ext cx="98590" cy="101269"/>
            </a:xfrm>
            <a:prstGeom prst="rect">
              <a:avLst/>
            </a:prstGeom>
          </p:spPr>
        </p:pic>
        <p:sp>
          <p:nvSpPr>
            <p:cNvPr id="91" name="object 91"/>
            <p:cNvSpPr/>
            <p:nvPr/>
          </p:nvSpPr>
          <p:spPr>
            <a:xfrm>
              <a:off x="8726855" y="3023740"/>
              <a:ext cx="393065" cy="75565"/>
            </a:xfrm>
            <a:custGeom>
              <a:avLst/>
              <a:gdLst/>
              <a:ahLst/>
              <a:cxnLst/>
              <a:rect l="l" t="t" r="r" b="b"/>
              <a:pathLst>
                <a:path w="393065" h="75564">
                  <a:moveTo>
                    <a:pt x="0" y="75313"/>
                  </a:moveTo>
                  <a:lnTo>
                    <a:pt x="34770" y="50950"/>
                  </a:lnTo>
                  <a:lnTo>
                    <a:pt x="70301" y="31763"/>
                  </a:lnTo>
                  <a:lnTo>
                    <a:pt x="108915" y="14849"/>
                  </a:lnTo>
                  <a:lnTo>
                    <a:pt x="156197" y="3049"/>
                  </a:lnTo>
                  <a:lnTo>
                    <a:pt x="203479" y="0"/>
                  </a:lnTo>
                  <a:lnTo>
                    <a:pt x="250761" y="5700"/>
                  </a:lnTo>
                  <a:lnTo>
                    <a:pt x="298043" y="20152"/>
                  </a:lnTo>
                  <a:lnTo>
                    <a:pt x="345325" y="43356"/>
                  </a:lnTo>
                  <a:lnTo>
                    <a:pt x="392607" y="75313"/>
                  </a:lnTo>
                </a:path>
              </a:pathLst>
            </a:custGeom>
            <a:ln w="37058">
              <a:solidFill>
                <a:srgbClr val="000000"/>
              </a:solidFill>
            </a:ln>
          </p:spPr>
          <p:txBody>
            <a:bodyPr wrap="square" lIns="0" tIns="0" rIns="0" bIns="0" rtlCol="0"/>
            <a:lstStyle/>
            <a:p>
              <a:endParaRPr>
                <a:latin typeface="Grammarsaurus" pitchFamily="2" charset="0"/>
              </a:endParaRPr>
            </a:p>
          </p:txBody>
        </p:sp>
        <p:sp>
          <p:nvSpPr>
            <p:cNvPr id="92" name="object 92"/>
            <p:cNvSpPr/>
            <p:nvPr/>
          </p:nvSpPr>
          <p:spPr>
            <a:xfrm>
              <a:off x="8757831" y="3389779"/>
              <a:ext cx="330835" cy="158115"/>
            </a:xfrm>
            <a:custGeom>
              <a:avLst/>
              <a:gdLst/>
              <a:ahLst/>
              <a:cxnLst/>
              <a:rect l="l" t="t" r="r" b="b"/>
              <a:pathLst>
                <a:path w="330834" h="158114">
                  <a:moveTo>
                    <a:pt x="0" y="0"/>
                  </a:moveTo>
                  <a:lnTo>
                    <a:pt x="0" y="84950"/>
                  </a:lnTo>
                  <a:lnTo>
                    <a:pt x="5742" y="113395"/>
                  </a:lnTo>
                  <a:lnTo>
                    <a:pt x="21404" y="136623"/>
                  </a:lnTo>
                  <a:lnTo>
                    <a:pt x="44635" y="152283"/>
                  </a:lnTo>
                  <a:lnTo>
                    <a:pt x="73088" y="158026"/>
                  </a:lnTo>
                  <a:lnTo>
                    <a:pt x="257581" y="158026"/>
                  </a:lnTo>
                  <a:lnTo>
                    <a:pt x="286033" y="152283"/>
                  </a:lnTo>
                  <a:lnTo>
                    <a:pt x="309265" y="136623"/>
                  </a:lnTo>
                  <a:lnTo>
                    <a:pt x="324927" y="113395"/>
                  </a:lnTo>
                  <a:lnTo>
                    <a:pt x="330669" y="84950"/>
                  </a:lnTo>
                  <a:lnTo>
                    <a:pt x="330669"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93" name="object 93"/>
            <p:cNvPicPr/>
            <p:nvPr/>
          </p:nvPicPr>
          <p:blipFill>
            <a:blip r:embed="rId12" cstate="print"/>
            <a:stretch>
              <a:fillRect/>
            </a:stretch>
          </p:blipFill>
          <p:spPr>
            <a:xfrm>
              <a:off x="8850535" y="3064560"/>
              <a:ext cx="145249" cy="154089"/>
            </a:xfrm>
            <a:prstGeom prst="rect">
              <a:avLst/>
            </a:prstGeom>
          </p:spPr>
        </p:pic>
        <p:pic>
          <p:nvPicPr>
            <p:cNvPr id="94" name="object 94"/>
            <p:cNvPicPr/>
            <p:nvPr/>
          </p:nvPicPr>
          <p:blipFill>
            <a:blip r:embed="rId13" cstate="print"/>
            <a:stretch>
              <a:fillRect/>
            </a:stretch>
          </p:blipFill>
          <p:spPr>
            <a:xfrm>
              <a:off x="9053222" y="3063655"/>
              <a:ext cx="118770" cy="182841"/>
            </a:xfrm>
            <a:prstGeom prst="rect">
              <a:avLst/>
            </a:prstGeom>
          </p:spPr>
        </p:pic>
        <p:pic>
          <p:nvPicPr>
            <p:cNvPr id="95" name="object 95"/>
            <p:cNvPicPr/>
            <p:nvPr/>
          </p:nvPicPr>
          <p:blipFill>
            <a:blip r:embed="rId14" cstate="print"/>
            <a:stretch>
              <a:fillRect/>
            </a:stretch>
          </p:blipFill>
          <p:spPr>
            <a:xfrm>
              <a:off x="8674341" y="3063655"/>
              <a:ext cx="118770" cy="182841"/>
            </a:xfrm>
            <a:prstGeom prst="rect">
              <a:avLst/>
            </a:prstGeom>
          </p:spPr>
        </p:pic>
        <p:sp>
          <p:nvSpPr>
            <p:cNvPr id="96" name="object 96"/>
            <p:cNvSpPr/>
            <p:nvPr/>
          </p:nvSpPr>
          <p:spPr>
            <a:xfrm>
              <a:off x="8692870" y="3200120"/>
              <a:ext cx="461009" cy="87630"/>
            </a:xfrm>
            <a:custGeom>
              <a:avLst/>
              <a:gdLst/>
              <a:ahLst/>
              <a:cxnLst/>
              <a:rect l="l" t="t" r="r" b="b"/>
              <a:pathLst>
                <a:path w="461009" h="87629">
                  <a:moveTo>
                    <a:pt x="0" y="0"/>
                  </a:moveTo>
                  <a:lnTo>
                    <a:pt x="460578" y="0"/>
                  </a:lnTo>
                  <a:lnTo>
                    <a:pt x="460578" y="87287"/>
                  </a:lnTo>
                  <a:lnTo>
                    <a:pt x="0" y="87287"/>
                  </a:lnTo>
                  <a:lnTo>
                    <a:pt x="0" y="0"/>
                  </a:lnTo>
                  <a:close/>
                </a:path>
              </a:pathLst>
            </a:custGeom>
            <a:ln w="37058">
              <a:solidFill>
                <a:srgbClr val="000000"/>
              </a:solidFill>
            </a:ln>
          </p:spPr>
          <p:txBody>
            <a:bodyPr wrap="square" lIns="0" tIns="0" rIns="0" bIns="0" rtlCol="0"/>
            <a:lstStyle/>
            <a:p>
              <a:endParaRPr>
                <a:latin typeface="Grammarsaurus" pitchFamily="2" charset="0"/>
              </a:endParaRPr>
            </a:p>
          </p:txBody>
        </p:sp>
        <p:pic>
          <p:nvPicPr>
            <p:cNvPr id="97" name="object 97"/>
            <p:cNvPicPr/>
            <p:nvPr/>
          </p:nvPicPr>
          <p:blipFill>
            <a:blip r:embed="rId15" cstate="print"/>
            <a:stretch>
              <a:fillRect/>
            </a:stretch>
          </p:blipFill>
          <p:spPr>
            <a:xfrm>
              <a:off x="9010602" y="3268874"/>
              <a:ext cx="216585" cy="143954"/>
            </a:xfrm>
            <a:prstGeom prst="rect">
              <a:avLst/>
            </a:prstGeom>
          </p:spPr>
        </p:pic>
        <p:pic>
          <p:nvPicPr>
            <p:cNvPr id="98" name="object 98"/>
            <p:cNvPicPr/>
            <p:nvPr/>
          </p:nvPicPr>
          <p:blipFill>
            <a:blip r:embed="rId16" cstate="print"/>
            <a:stretch>
              <a:fillRect/>
            </a:stretch>
          </p:blipFill>
          <p:spPr>
            <a:xfrm>
              <a:off x="8619146" y="3268874"/>
              <a:ext cx="216585" cy="143954"/>
            </a:xfrm>
            <a:prstGeom prst="rect">
              <a:avLst/>
            </a:prstGeom>
          </p:spPr>
        </p:pic>
        <p:pic>
          <p:nvPicPr>
            <p:cNvPr id="99" name="object 99"/>
            <p:cNvPicPr/>
            <p:nvPr/>
          </p:nvPicPr>
          <p:blipFill>
            <a:blip r:embed="rId17" cstate="print"/>
            <a:stretch>
              <a:fillRect/>
            </a:stretch>
          </p:blipFill>
          <p:spPr>
            <a:xfrm>
              <a:off x="8590678" y="3630405"/>
              <a:ext cx="211347" cy="164721"/>
            </a:xfrm>
            <a:prstGeom prst="rect">
              <a:avLst/>
            </a:prstGeom>
          </p:spPr>
        </p:pic>
        <p:sp>
          <p:nvSpPr>
            <p:cNvPr id="100" name="object 100"/>
            <p:cNvSpPr/>
            <p:nvPr/>
          </p:nvSpPr>
          <p:spPr>
            <a:xfrm>
              <a:off x="8961184" y="3840251"/>
              <a:ext cx="139700" cy="42545"/>
            </a:xfrm>
            <a:custGeom>
              <a:avLst/>
              <a:gdLst/>
              <a:ahLst/>
              <a:cxnLst/>
              <a:rect l="l" t="t" r="r" b="b"/>
              <a:pathLst>
                <a:path w="139700" h="42545">
                  <a:moveTo>
                    <a:pt x="42379" y="2654"/>
                  </a:moveTo>
                  <a:lnTo>
                    <a:pt x="39725" y="2654"/>
                  </a:lnTo>
                  <a:lnTo>
                    <a:pt x="39725" y="0"/>
                  </a:lnTo>
                  <a:lnTo>
                    <a:pt x="2667" y="0"/>
                  </a:lnTo>
                  <a:lnTo>
                    <a:pt x="2667" y="2654"/>
                  </a:lnTo>
                  <a:lnTo>
                    <a:pt x="0" y="2654"/>
                  </a:lnTo>
                  <a:lnTo>
                    <a:pt x="0" y="39712"/>
                  </a:lnTo>
                  <a:lnTo>
                    <a:pt x="2667" y="39712"/>
                  </a:lnTo>
                  <a:lnTo>
                    <a:pt x="2667" y="42379"/>
                  </a:lnTo>
                  <a:lnTo>
                    <a:pt x="39725" y="42379"/>
                  </a:lnTo>
                  <a:lnTo>
                    <a:pt x="39725" y="39712"/>
                  </a:lnTo>
                  <a:lnTo>
                    <a:pt x="42379" y="39712"/>
                  </a:lnTo>
                  <a:lnTo>
                    <a:pt x="42379" y="2654"/>
                  </a:lnTo>
                  <a:close/>
                </a:path>
                <a:path w="139700" h="42545">
                  <a:moveTo>
                    <a:pt x="139192" y="0"/>
                  </a:moveTo>
                  <a:lnTo>
                    <a:pt x="102133" y="0"/>
                  </a:lnTo>
                  <a:lnTo>
                    <a:pt x="102133" y="42379"/>
                  </a:lnTo>
                  <a:lnTo>
                    <a:pt x="139192" y="42379"/>
                  </a:lnTo>
                  <a:lnTo>
                    <a:pt x="139192" y="0"/>
                  </a:lnTo>
                  <a:close/>
                </a:path>
              </a:pathLst>
            </a:custGeom>
            <a:solidFill>
              <a:srgbClr val="000000"/>
            </a:solidFill>
          </p:spPr>
          <p:txBody>
            <a:bodyPr wrap="square" lIns="0" tIns="0" rIns="0" bIns="0" rtlCol="0"/>
            <a:lstStyle/>
            <a:p>
              <a:endParaRPr>
                <a:latin typeface="Grammarsaurus" pitchFamily="2" charset="0"/>
              </a:endParaRPr>
            </a:p>
          </p:txBody>
        </p:sp>
        <p:pic>
          <p:nvPicPr>
            <p:cNvPr id="101" name="object 101"/>
            <p:cNvPicPr/>
            <p:nvPr/>
          </p:nvPicPr>
          <p:blipFill>
            <a:blip r:embed="rId18" cstate="print"/>
            <a:stretch>
              <a:fillRect/>
            </a:stretch>
          </p:blipFill>
          <p:spPr>
            <a:xfrm>
              <a:off x="2404226" y="1353390"/>
              <a:ext cx="1729206" cy="2625478"/>
            </a:xfrm>
            <a:prstGeom prst="rect">
              <a:avLst/>
            </a:prstGeom>
          </p:spPr>
        </p:pic>
        <p:sp>
          <p:nvSpPr>
            <p:cNvPr id="102" name="object 102"/>
            <p:cNvSpPr/>
            <p:nvPr/>
          </p:nvSpPr>
          <p:spPr>
            <a:xfrm>
              <a:off x="9060650" y="3746410"/>
              <a:ext cx="142240" cy="136525"/>
            </a:xfrm>
            <a:custGeom>
              <a:avLst/>
              <a:gdLst/>
              <a:ahLst/>
              <a:cxnLst/>
              <a:rect l="l" t="t" r="r" b="b"/>
              <a:pathLst>
                <a:path w="142240" h="136525">
                  <a:moveTo>
                    <a:pt x="42379" y="96494"/>
                  </a:moveTo>
                  <a:lnTo>
                    <a:pt x="0" y="96494"/>
                  </a:lnTo>
                  <a:lnTo>
                    <a:pt x="0" y="133553"/>
                  </a:lnTo>
                  <a:lnTo>
                    <a:pt x="42379" y="133553"/>
                  </a:lnTo>
                  <a:lnTo>
                    <a:pt x="42379" y="96494"/>
                  </a:lnTo>
                  <a:close/>
                </a:path>
                <a:path w="142240" h="136525">
                  <a:moveTo>
                    <a:pt x="141846" y="96494"/>
                  </a:moveTo>
                  <a:lnTo>
                    <a:pt x="139192" y="96494"/>
                  </a:lnTo>
                  <a:lnTo>
                    <a:pt x="139192" y="93840"/>
                  </a:lnTo>
                  <a:lnTo>
                    <a:pt x="102133" y="93840"/>
                  </a:lnTo>
                  <a:lnTo>
                    <a:pt x="102133" y="96494"/>
                  </a:lnTo>
                  <a:lnTo>
                    <a:pt x="99466" y="96494"/>
                  </a:lnTo>
                  <a:lnTo>
                    <a:pt x="99466" y="133553"/>
                  </a:lnTo>
                  <a:lnTo>
                    <a:pt x="102133" y="133553"/>
                  </a:lnTo>
                  <a:lnTo>
                    <a:pt x="102133" y="136220"/>
                  </a:lnTo>
                  <a:lnTo>
                    <a:pt x="139192" y="136220"/>
                  </a:lnTo>
                  <a:lnTo>
                    <a:pt x="139192" y="133553"/>
                  </a:lnTo>
                  <a:lnTo>
                    <a:pt x="141846" y="133553"/>
                  </a:lnTo>
                  <a:lnTo>
                    <a:pt x="141846" y="96494"/>
                  </a:lnTo>
                  <a:close/>
                </a:path>
                <a:path w="142240" h="136525">
                  <a:moveTo>
                    <a:pt x="141846" y="2654"/>
                  </a:moveTo>
                  <a:lnTo>
                    <a:pt x="139192" y="2654"/>
                  </a:lnTo>
                  <a:lnTo>
                    <a:pt x="139192" y="0"/>
                  </a:lnTo>
                  <a:lnTo>
                    <a:pt x="102133" y="0"/>
                  </a:lnTo>
                  <a:lnTo>
                    <a:pt x="102133" y="2654"/>
                  </a:lnTo>
                  <a:lnTo>
                    <a:pt x="99466" y="2654"/>
                  </a:lnTo>
                  <a:lnTo>
                    <a:pt x="99466" y="39712"/>
                  </a:lnTo>
                  <a:lnTo>
                    <a:pt x="102133" y="39712"/>
                  </a:lnTo>
                  <a:lnTo>
                    <a:pt x="102133" y="42379"/>
                  </a:lnTo>
                  <a:lnTo>
                    <a:pt x="139192" y="42379"/>
                  </a:lnTo>
                  <a:lnTo>
                    <a:pt x="139192" y="39712"/>
                  </a:lnTo>
                  <a:lnTo>
                    <a:pt x="141846" y="39712"/>
                  </a:lnTo>
                  <a:lnTo>
                    <a:pt x="141846" y="2654"/>
                  </a:lnTo>
                  <a:close/>
                </a:path>
              </a:pathLst>
            </a:custGeom>
            <a:solidFill>
              <a:srgbClr val="000000"/>
            </a:solidFill>
          </p:spPr>
          <p:txBody>
            <a:bodyPr wrap="square" lIns="0" tIns="0" rIns="0" bIns="0" rtlCol="0"/>
            <a:lstStyle/>
            <a:p>
              <a:endParaRPr>
                <a:latin typeface="Grammarsaurus" pitchFamily="2" charset="0"/>
              </a:endParaRPr>
            </a:p>
          </p:txBody>
        </p:sp>
      </p:grpSp>
      <p:sp>
        <p:nvSpPr>
          <p:cNvPr id="103" name="object 103"/>
          <p:cNvSpPr txBox="1"/>
          <p:nvPr/>
        </p:nvSpPr>
        <p:spPr>
          <a:xfrm>
            <a:off x="608657" y="1532210"/>
            <a:ext cx="1555115" cy="973343"/>
          </a:xfrm>
          <a:prstGeom prst="rect">
            <a:avLst/>
          </a:prstGeom>
        </p:spPr>
        <p:txBody>
          <a:bodyPr vert="horz" wrap="square" lIns="0" tIns="45720" rIns="0" bIns="0" rtlCol="0">
            <a:spAutoFit/>
          </a:bodyPr>
          <a:lstStyle/>
          <a:p>
            <a:pPr marL="12700" marR="5080" algn="ctr">
              <a:lnSpc>
                <a:spcPts val="1800"/>
              </a:lnSpc>
              <a:spcBef>
                <a:spcPts val="360"/>
              </a:spcBef>
            </a:pPr>
            <a:r>
              <a:rPr sz="1600" dirty="0">
                <a:solidFill>
                  <a:srgbClr val="FFFFFF"/>
                </a:solidFill>
                <a:latin typeface="Grammarsaurus" pitchFamily="2" charset="0"/>
                <a:cs typeface="Arial MT"/>
              </a:rPr>
              <a:t>This period shares the base of a month of the year.</a:t>
            </a:r>
            <a:endParaRPr sz="1600" dirty="0">
              <a:latin typeface="Grammarsaurus" pitchFamily="2" charset="0"/>
              <a:cs typeface="Arial MT"/>
            </a:endParaRPr>
          </a:p>
        </p:txBody>
      </p:sp>
      <p:sp>
        <p:nvSpPr>
          <p:cNvPr id="104" name="object 104"/>
          <p:cNvSpPr txBox="1"/>
          <p:nvPr/>
        </p:nvSpPr>
        <p:spPr>
          <a:xfrm>
            <a:off x="2495451" y="1529782"/>
            <a:ext cx="1547495" cy="973343"/>
          </a:xfrm>
          <a:prstGeom prst="rect">
            <a:avLst/>
          </a:prstGeom>
        </p:spPr>
        <p:txBody>
          <a:bodyPr vert="horz" wrap="square" lIns="0" tIns="45720" rIns="0" bIns="0" rtlCol="0">
            <a:spAutoFit/>
          </a:bodyPr>
          <a:lstStyle/>
          <a:p>
            <a:pPr marL="12700" marR="5080" algn="ctr">
              <a:lnSpc>
                <a:spcPts val="1800"/>
              </a:lnSpc>
              <a:spcBef>
                <a:spcPts val="360"/>
              </a:spcBef>
            </a:pPr>
            <a:r>
              <a:rPr sz="1600" dirty="0">
                <a:solidFill>
                  <a:srgbClr val="FFFFFF"/>
                </a:solidFill>
                <a:latin typeface="Grammarsaurus" pitchFamily="2" charset="0"/>
                <a:cs typeface="Arial MT"/>
              </a:rPr>
              <a:t>Known for Shakespeare and a powerful queen.</a:t>
            </a:r>
            <a:endParaRPr sz="1600" dirty="0">
              <a:latin typeface="Grammarsaurus" pitchFamily="2" charset="0"/>
              <a:cs typeface="Arial MT"/>
            </a:endParaRPr>
          </a:p>
        </p:txBody>
      </p:sp>
      <p:grpSp>
        <p:nvGrpSpPr>
          <p:cNvPr id="105" name="object 105"/>
          <p:cNvGrpSpPr/>
          <p:nvPr/>
        </p:nvGrpSpPr>
        <p:grpSpPr>
          <a:xfrm>
            <a:off x="4288928" y="1353314"/>
            <a:ext cx="1729739" cy="1599565"/>
            <a:chOff x="4288928" y="1353314"/>
            <a:chExt cx="1729739" cy="1599565"/>
          </a:xfrm>
        </p:grpSpPr>
        <p:sp>
          <p:nvSpPr>
            <p:cNvPr id="106" name="object 106"/>
            <p:cNvSpPr/>
            <p:nvPr/>
          </p:nvSpPr>
          <p:spPr>
            <a:xfrm>
              <a:off x="4326711" y="1391097"/>
              <a:ext cx="1654175" cy="1318260"/>
            </a:xfrm>
            <a:custGeom>
              <a:avLst/>
              <a:gdLst/>
              <a:ahLst/>
              <a:cxnLst/>
              <a:rect l="l" t="t" r="r" b="b"/>
              <a:pathLst>
                <a:path w="1654175" h="1318260">
                  <a:moveTo>
                    <a:pt x="1505483"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close/>
                </a:path>
              </a:pathLst>
            </a:custGeom>
            <a:solidFill>
              <a:srgbClr val="134E29"/>
            </a:solidFill>
          </p:spPr>
          <p:txBody>
            <a:bodyPr wrap="square" lIns="0" tIns="0" rIns="0" bIns="0" rtlCol="0"/>
            <a:lstStyle/>
            <a:p>
              <a:endParaRPr>
                <a:latin typeface="Grammarsaurus" pitchFamily="2" charset="0"/>
              </a:endParaRPr>
            </a:p>
          </p:txBody>
        </p:sp>
        <p:sp>
          <p:nvSpPr>
            <p:cNvPr id="107" name="object 107"/>
            <p:cNvSpPr/>
            <p:nvPr/>
          </p:nvSpPr>
          <p:spPr>
            <a:xfrm>
              <a:off x="4326711" y="1391097"/>
              <a:ext cx="1654175" cy="1318260"/>
            </a:xfrm>
            <a:custGeom>
              <a:avLst/>
              <a:gdLst/>
              <a:ahLst/>
              <a:cxnLst/>
              <a:rect l="l" t="t" r="r" b="b"/>
              <a:pathLst>
                <a:path w="1654175" h="1318260">
                  <a:moveTo>
                    <a:pt x="148310" y="1317980"/>
                  </a:move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08" name="object 108"/>
            <p:cNvSpPr/>
            <p:nvPr/>
          </p:nvSpPr>
          <p:spPr>
            <a:xfrm>
              <a:off x="5566324"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09" name="object 109"/>
            <p:cNvSpPr/>
            <p:nvPr/>
          </p:nvSpPr>
          <p:spPr>
            <a:xfrm>
              <a:off x="5566324"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sp>
        <p:nvSpPr>
          <p:cNvPr id="110" name="object 110"/>
          <p:cNvSpPr txBox="1"/>
          <p:nvPr/>
        </p:nvSpPr>
        <p:spPr>
          <a:xfrm>
            <a:off x="4366375" y="1646510"/>
            <a:ext cx="1579245" cy="742511"/>
          </a:xfrm>
          <a:prstGeom prst="rect">
            <a:avLst/>
          </a:prstGeom>
        </p:spPr>
        <p:txBody>
          <a:bodyPr vert="horz" wrap="square" lIns="0" tIns="45720" rIns="0" bIns="0" rtlCol="0">
            <a:spAutoFit/>
          </a:bodyPr>
          <a:lstStyle/>
          <a:p>
            <a:pPr marL="12700" marR="5080" indent="-635" algn="ctr">
              <a:lnSpc>
                <a:spcPts val="1800"/>
              </a:lnSpc>
              <a:spcBef>
                <a:spcPts val="360"/>
              </a:spcBef>
            </a:pPr>
            <a:r>
              <a:rPr sz="1600" dirty="0">
                <a:solidFill>
                  <a:srgbClr val="FFFFFF"/>
                </a:solidFill>
                <a:latin typeface="Grammarsaurus" pitchFamily="2" charset="0"/>
                <a:cs typeface="Arial MT"/>
              </a:rPr>
              <a:t>You need to know the Latin word for James.</a:t>
            </a:r>
            <a:endParaRPr sz="1600" dirty="0">
              <a:latin typeface="Grammarsaurus" pitchFamily="2" charset="0"/>
              <a:cs typeface="Arial MT"/>
            </a:endParaRPr>
          </a:p>
        </p:txBody>
      </p:sp>
      <p:grpSp>
        <p:nvGrpSpPr>
          <p:cNvPr id="111" name="object 111"/>
          <p:cNvGrpSpPr/>
          <p:nvPr/>
        </p:nvGrpSpPr>
        <p:grpSpPr>
          <a:xfrm>
            <a:off x="6173706" y="1353314"/>
            <a:ext cx="1729739" cy="1599565"/>
            <a:chOff x="6173706" y="1353314"/>
            <a:chExt cx="1729739" cy="1599565"/>
          </a:xfrm>
        </p:grpSpPr>
        <p:sp>
          <p:nvSpPr>
            <p:cNvPr id="112" name="object 112"/>
            <p:cNvSpPr/>
            <p:nvPr/>
          </p:nvSpPr>
          <p:spPr>
            <a:xfrm>
              <a:off x="6211488" y="1391097"/>
              <a:ext cx="1654175" cy="1318260"/>
            </a:xfrm>
            <a:custGeom>
              <a:avLst/>
              <a:gdLst/>
              <a:ahLst/>
              <a:cxnLst/>
              <a:rect l="l" t="t" r="r" b="b"/>
              <a:pathLst>
                <a:path w="1654175" h="1318260">
                  <a:moveTo>
                    <a:pt x="1505483"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close/>
                </a:path>
              </a:pathLst>
            </a:custGeom>
            <a:solidFill>
              <a:srgbClr val="134E29"/>
            </a:solidFill>
          </p:spPr>
          <p:txBody>
            <a:bodyPr wrap="square" lIns="0" tIns="0" rIns="0" bIns="0" rtlCol="0"/>
            <a:lstStyle/>
            <a:p>
              <a:endParaRPr>
                <a:latin typeface="Grammarsaurus" pitchFamily="2" charset="0"/>
              </a:endParaRPr>
            </a:p>
          </p:txBody>
        </p:sp>
        <p:sp>
          <p:nvSpPr>
            <p:cNvPr id="113" name="object 113"/>
            <p:cNvSpPr/>
            <p:nvPr/>
          </p:nvSpPr>
          <p:spPr>
            <a:xfrm>
              <a:off x="6211488" y="1391097"/>
              <a:ext cx="1654175" cy="1318260"/>
            </a:xfrm>
            <a:custGeom>
              <a:avLst/>
              <a:gdLst/>
              <a:ahLst/>
              <a:cxnLst/>
              <a:rect l="l" t="t" r="r" b="b"/>
              <a:pathLst>
                <a:path w="1654175" h="1318260">
                  <a:moveTo>
                    <a:pt x="148310" y="1317980"/>
                  </a:move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14" name="object 114"/>
            <p:cNvSpPr/>
            <p:nvPr/>
          </p:nvSpPr>
          <p:spPr>
            <a:xfrm>
              <a:off x="7451103"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15" name="object 115"/>
            <p:cNvSpPr/>
            <p:nvPr/>
          </p:nvSpPr>
          <p:spPr>
            <a:xfrm>
              <a:off x="7451103"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sp>
        <p:nvSpPr>
          <p:cNvPr id="116" name="object 116"/>
          <p:cNvSpPr txBox="1"/>
          <p:nvPr/>
        </p:nvSpPr>
        <p:spPr>
          <a:xfrm>
            <a:off x="6224611" y="1529782"/>
            <a:ext cx="1579245" cy="973343"/>
          </a:xfrm>
          <a:prstGeom prst="rect">
            <a:avLst/>
          </a:prstGeom>
        </p:spPr>
        <p:txBody>
          <a:bodyPr vert="horz" wrap="square" lIns="0" tIns="45720" rIns="0" bIns="0" rtlCol="0">
            <a:spAutoFit/>
          </a:bodyPr>
          <a:lstStyle/>
          <a:p>
            <a:pPr marL="12065" marR="5080" indent="1905" algn="ctr">
              <a:lnSpc>
                <a:spcPts val="1800"/>
              </a:lnSpc>
              <a:spcBef>
                <a:spcPts val="360"/>
              </a:spcBef>
            </a:pPr>
            <a:r>
              <a:rPr sz="1600" dirty="0">
                <a:solidFill>
                  <a:srgbClr val="FFFFFF"/>
                </a:solidFill>
                <a:latin typeface="Grammarsaurus" pitchFamily="2" charset="0"/>
                <a:cs typeface="Arial MT"/>
              </a:rPr>
              <a:t>Four kings with the same name ruled throughout this time.</a:t>
            </a:r>
            <a:endParaRPr sz="1600" dirty="0">
              <a:latin typeface="Grammarsaurus" pitchFamily="2" charset="0"/>
              <a:cs typeface="Arial MT"/>
            </a:endParaRPr>
          </a:p>
        </p:txBody>
      </p:sp>
      <p:grpSp>
        <p:nvGrpSpPr>
          <p:cNvPr id="117" name="object 117"/>
          <p:cNvGrpSpPr/>
          <p:nvPr/>
        </p:nvGrpSpPr>
        <p:grpSpPr>
          <a:xfrm>
            <a:off x="8058484" y="1353314"/>
            <a:ext cx="1729739" cy="1599565"/>
            <a:chOff x="8058484" y="1353314"/>
            <a:chExt cx="1729739" cy="1599565"/>
          </a:xfrm>
        </p:grpSpPr>
        <p:sp>
          <p:nvSpPr>
            <p:cNvPr id="118" name="object 118"/>
            <p:cNvSpPr/>
            <p:nvPr/>
          </p:nvSpPr>
          <p:spPr>
            <a:xfrm>
              <a:off x="8096266" y="1391097"/>
              <a:ext cx="1654175" cy="1318260"/>
            </a:xfrm>
            <a:custGeom>
              <a:avLst/>
              <a:gdLst/>
              <a:ahLst/>
              <a:cxnLst/>
              <a:rect l="l" t="t" r="r" b="b"/>
              <a:pathLst>
                <a:path w="1654175" h="1318260">
                  <a:moveTo>
                    <a:pt x="1505496"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close/>
                </a:path>
              </a:pathLst>
            </a:custGeom>
            <a:solidFill>
              <a:srgbClr val="134E29"/>
            </a:solidFill>
          </p:spPr>
          <p:txBody>
            <a:bodyPr wrap="square" lIns="0" tIns="0" rIns="0" bIns="0" rtlCol="0"/>
            <a:lstStyle/>
            <a:p>
              <a:endParaRPr>
                <a:latin typeface="Grammarsaurus" pitchFamily="2" charset="0"/>
              </a:endParaRPr>
            </a:p>
          </p:txBody>
        </p:sp>
        <p:sp>
          <p:nvSpPr>
            <p:cNvPr id="119" name="object 119"/>
            <p:cNvSpPr/>
            <p:nvPr/>
          </p:nvSpPr>
          <p:spPr>
            <a:xfrm>
              <a:off x="8096266" y="1391097"/>
              <a:ext cx="1654175" cy="1318260"/>
            </a:xfrm>
            <a:custGeom>
              <a:avLst/>
              <a:gdLst/>
              <a:ahLst/>
              <a:cxnLst/>
              <a:rect l="l" t="t" r="r" b="b"/>
              <a:pathLst>
                <a:path w="1654175" h="1318260">
                  <a:moveTo>
                    <a:pt x="148310" y="1317980"/>
                  </a:move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20" name="object 120"/>
            <p:cNvSpPr/>
            <p:nvPr/>
          </p:nvSpPr>
          <p:spPr>
            <a:xfrm>
              <a:off x="9335881"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21" name="object 121"/>
            <p:cNvSpPr/>
            <p:nvPr/>
          </p:nvSpPr>
          <p:spPr>
            <a:xfrm>
              <a:off x="9335881"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sp>
        <p:nvSpPr>
          <p:cNvPr id="122" name="object 122"/>
          <p:cNvSpPr txBox="1"/>
          <p:nvPr/>
        </p:nvSpPr>
        <p:spPr>
          <a:xfrm>
            <a:off x="8136498" y="1529782"/>
            <a:ext cx="1547495" cy="973343"/>
          </a:xfrm>
          <a:prstGeom prst="rect">
            <a:avLst/>
          </a:prstGeom>
        </p:spPr>
        <p:txBody>
          <a:bodyPr vert="horz" wrap="square" lIns="0" tIns="45720" rIns="0" bIns="0" rtlCol="0">
            <a:spAutoFit/>
          </a:bodyPr>
          <a:lstStyle/>
          <a:p>
            <a:pPr marL="12700" marR="5080" indent="-2540" algn="ctr">
              <a:lnSpc>
                <a:spcPts val="1800"/>
              </a:lnSpc>
              <a:spcBef>
                <a:spcPts val="360"/>
              </a:spcBef>
            </a:pPr>
            <a:r>
              <a:rPr sz="1600" dirty="0">
                <a:solidFill>
                  <a:srgbClr val="FFFFFF"/>
                </a:solidFill>
                <a:latin typeface="Grammarsaurus" pitchFamily="2" charset="0"/>
                <a:cs typeface="Arial MT"/>
              </a:rPr>
              <a:t>People dressed very formally throughout this time.</a:t>
            </a:r>
            <a:endParaRPr sz="1600" dirty="0">
              <a:latin typeface="Grammarsaurus" pitchFamily="2" charset="0"/>
              <a:cs typeface="Arial MT"/>
            </a:endParaRPr>
          </a:p>
        </p:txBody>
      </p:sp>
      <p:grpSp>
        <p:nvGrpSpPr>
          <p:cNvPr id="123" name="object 123"/>
          <p:cNvGrpSpPr/>
          <p:nvPr/>
        </p:nvGrpSpPr>
        <p:grpSpPr>
          <a:xfrm>
            <a:off x="9943338" y="1353390"/>
            <a:ext cx="1729739" cy="1599565"/>
            <a:chOff x="9943338" y="1353390"/>
            <a:chExt cx="1729739" cy="1599565"/>
          </a:xfrm>
        </p:grpSpPr>
        <p:sp>
          <p:nvSpPr>
            <p:cNvPr id="124" name="object 124"/>
            <p:cNvSpPr/>
            <p:nvPr/>
          </p:nvSpPr>
          <p:spPr>
            <a:xfrm>
              <a:off x="9981044" y="1391097"/>
              <a:ext cx="1654175" cy="1318260"/>
            </a:xfrm>
            <a:custGeom>
              <a:avLst/>
              <a:gdLst/>
              <a:ahLst/>
              <a:cxnLst/>
              <a:rect l="l" t="t" r="r" b="b"/>
              <a:pathLst>
                <a:path w="1654175" h="1318260">
                  <a:moveTo>
                    <a:pt x="1505496"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close/>
                </a:path>
              </a:pathLst>
            </a:custGeom>
            <a:solidFill>
              <a:srgbClr val="134E29"/>
            </a:solidFill>
          </p:spPr>
          <p:txBody>
            <a:bodyPr wrap="square" lIns="0" tIns="0" rIns="0" bIns="0" rtlCol="0"/>
            <a:lstStyle/>
            <a:p>
              <a:endParaRPr>
                <a:latin typeface="Grammarsaurus" pitchFamily="2" charset="0"/>
              </a:endParaRPr>
            </a:p>
          </p:txBody>
        </p:sp>
        <p:sp>
          <p:nvSpPr>
            <p:cNvPr id="125" name="object 125"/>
            <p:cNvSpPr/>
            <p:nvPr/>
          </p:nvSpPr>
          <p:spPr>
            <a:xfrm>
              <a:off x="9981044" y="1391097"/>
              <a:ext cx="1654175" cy="1318260"/>
            </a:xfrm>
            <a:custGeom>
              <a:avLst/>
              <a:gdLst/>
              <a:ahLst/>
              <a:cxnLst/>
              <a:rect l="l" t="t" r="r" b="b"/>
              <a:pathLst>
                <a:path w="1654175" h="1318260">
                  <a:moveTo>
                    <a:pt x="148310" y="1317980"/>
                  </a:move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26" name="object 126"/>
            <p:cNvSpPr/>
            <p:nvPr/>
          </p:nvSpPr>
          <p:spPr>
            <a:xfrm>
              <a:off x="11220659"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27" name="object 127"/>
            <p:cNvSpPr/>
            <p:nvPr/>
          </p:nvSpPr>
          <p:spPr>
            <a:xfrm>
              <a:off x="11220659"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sp>
        <p:nvSpPr>
          <p:cNvPr id="128" name="object 128"/>
          <p:cNvSpPr txBox="1"/>
          <p:nvPr/>
        </p:nvSpPr>
        <p:spPr>
          <a:xfrm>
            <a:off x="10080137" y="1532210"/>
            <a:ext cx="1460500" cy="970915"/>
          </a:xfrm>
          <a:prstGeom prst="rect">
            <a:avLst/>
          </a:prstGeom>
        </p:spPr>
        <p:txBody>
          <a:bodyPr vert="horz" wrap="square" lIns="0" tIns="45720" rIns="0" bIns="0" rtlCol="0">
            <a:spAutoFit/>
          </a:bodyPr>
          <a:lstStyle/>
          <a:p>
            <a:pPr marL="12065" marR="5080" indent="-635" algn="ctr">
              <a:lnSpc>
                <a:spcPts val="1800"/>
              </a:lnSpc>
              <a:spcBef>
                <a:spcPts val="360"/>
              </a:spcBef>
            </a:pPr>
            <a:r>
              <a:rPr sz="1600" dirty="0">
                <a:solidFill>
                  <a:srgbClr val="FFFFFF"/>
                </a:solidFill>
                <a:latin typeface="Grammarsaurus" pitchFamily="2" charset="0"/>
                <a:cs typeface="Arial MT"/>
              </a:rPr>
              <a:t>Early cars and planes started to be seen in this period.</a:t>
            </a:r>
            <a:endParaRPr sz="1600" dirty="0">
              <a:latin typeface="Grammarsaurus" pitchFamily="2" charset="0"/>
              <a:cs typeface="Arial MT"/>
            </a:endParaRPr>
          </a:p>
        </p:txBody>
      </p:sp>
      <p:sp>
        <p:nvSpPr>
          <p:cNvPr id="129" name="object 129"/>
          <p:cNvSpPr txBox="1">
            <a:spLocks noGrp="1"/>
          </p:cNvSpPr>
          <p:nvPr>
            <p:ph type="title"/>
          </p:nvPr>
        </p:nvSpPr>
        <p:spPr>
          <a:xfrm>
            <a:off x="651929" y="332339"/>
            <a:ext cx="10033635" cy="889635"/>
          </a:xfrm>
          <a:prstGeom prst="rect">
            <a:avLst/>
          </a:prstGeom>
        </p:spPr>
        <p:txBody>
          <a:bodyPr vert="horz" wrap="square" lIns="0" tIns="12700" rIns="0" bIns="0" rtlCol="0">
            <a:spAutoFit/>
          </a:bodyPr>
          <a:lstStyle/>
          <a:p>
            <a:pPr marL="12700" marR="5080">
              <a:lnSpc>
                <a:spcPct val="118100"/>
              </a:lnSpc>
              <a:spcBef>
                <a:spcPts val="100"/>
              </a:spcBef>
            </a:pPr>
            <a:r>
              <a:rPr sz="2400" b="0" dirty="0">
                <a:solidFill>
                  <a:srgbClr val="000000"/>
                </a:solidFill>
                <a:latin typeface="Grammarsaurus" pitchFamily="2" charset="0"/>
                <a:cs typeface="Verdana"/>
              </a:rPr>
              <a:t>Can you name the historical era? The word is </a:t>
            </a:r>
            <a:r>
              <a:rPr sz="2400" dirty="0">
                <a:solidFill>
                  <a:srgbClr val="000000"/>
                </a:solidFill>
                <a:latin typeface="Grammarsaurus" pitchFamily="2" charset="0"/>
              </a:rPr>
              <a:t>“linked to” </a:t>
            </a:r>
            <a:r>
              <a:rPr sz="2400" b="0" dirty="0">
                <a:solidFill>
                  <a:srgbClr val="000000"/>
                </a:solidFill>
                <a:latin typeface="Grammarsaurus" pitchFamily="2" charset="0"/>
                <a:cs typeface="Verdana"/>
              </a:rPr>
              <a:t>the person that was in power throughout that time.</a:t>
            </a:r>
            <a:endParaRPr sz="2400">
              <a:latin typeface="Grammarsaurus" pitchFamily="2" charset="0"/>
              <a:cs typeface="Verdana"/>
            </a:endParaRPr>
          </a:p>
        </p:txBody>
      </p:sp>
      <p:sp>
        <p:nvSpPr>
          <p:cNvPr id="131" name="object 6">
            <a:extLst>
              <a:ext uri="{FF2B5EF4-FFF2-40B4-BE49-F238E27FC236}">
                <a16:creationId xmlns:a16="http://schemas.microsoft.com/office/drawing/2014/main" id="{E84F761D-69C9-8215-ABE9-78C6EB84D2C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655824" y="5205922"/>
              <a:ext cx="10880725" cy="0"/>
            </a:xfrm>
            <a:custGeom>
              <a:avLst/>
              <a:gdLst/>
              <a:ahLst/>
              <a:cxnLst/>
              <a:rect l="l" t="t" r="r" b="b"/>
              <a:pathLst>
                <a:path w="10880725">
                  <a:moveTo>
                    <a:pt x="0" y="0"/>
                  </a:moveTo>
                  <a:lnTo>
                    <a:pt x="10880344" y="0"/>
                  </a:lnTo>
                </a:path>
              </a:pathLst>
            </a:custGeom>
            <a:ln w="50800">
              <a:solidFill>
                <a:srgbClr val="134E29"/>
              </a:solidFill>
            </a:ln>
          </p:spPr>
          <p:txBody>
            <a:bodyPr wrap="square" lIns="0" tIns="0" rIns="0" bIns="0" rtlCol="0"/>
            <a:lstStyle/>
            <a:p>
              <a:endParaRPr>
                <a:latin typeface="Grammarsaurus" pitchFamily="2" charset="0"/>
              </a:endParaRPr>
            </a:p>
          </p:txBody>
        </p:sp>
        <p:sp>
          <p:nvSpPr>
            <p:cNvPr id="7" name="object 7"/>
            <p:cNvSpPr/>
            <p:nvPr/>
          </p:nvSpPr>
          <p:spPr>
            <a:xfrm>
              <a:off x="1384054"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8" name="object 8"/>
            <p:cNvSpPr/>
            <p:nvPr/>
          </p:nvSpPr>
          <p:spPr>
            <a:xfrm>
              <a:off x="557154"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9" name="object 9"/>
            <p:cNvSpPr/>
            <p:nvPr/>
          </p:nvSpPr>
          <p:spPr>
            <a:xfrm>
              <a:off x="557160"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0" name="object 10"/>
            <p:cNvSpPr/>
            <p:nvPr/>
          </p:nvSpPr>
          <p:spPr>
            <a:xfrm>
              <a:off x="2441938"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4" y="498132"/>
                  </a:lnTo>
                  <a:lnTo>
                    <a:pt x="1653794"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1" name="object 11"/>
            <p:cNvSpPr/>
            <p:nvPr/>
          </p:nvSpPr>
          <p:spPr>
            <a:xfrm>
              <a:off x="4326716"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2" name="object 12"/>
            <p:cNvSpPr/>
            <p:nvPr/>
          </p:nvSpPr>
          <p:spPr>
            <a:xfrm>
              <a:off x="6211493"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14" y="7850"/>
                  </a:lnTo>
                  <a:lnTo>
                    <a:pt x="29260" y="29260"/>
                  </a:lnTo>
                  <a:lnTo>
                    <a:pt x="7850" y="61014"/>
                  </a:lnTo>
                  <a:lnTo>
                    <a:pt x="0" y="99898"/>
                  </a:lnTo>
                  <a:lnTo>
                    <a:pt x="0" y="498132"/>
                  </a:lnTo>
                  <a:lnTo>
                    <a:pt x="7850" y="537015"/>
                  </a:lnTo>
                  <a:lnTo>
                    <a:pt x="29260" y="568769"/>
                  </a:lnTo>
                  <a:lnTo>
                    <a:pt x="61014"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3" name="object 13"/>
            <p:cNvSpPr/>
            <p:nvPr/>
          </p:nvSpPr>
          <p:spPr>
            <a:xfrm>
              <a:off x="8096271"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4" name="object 14"/>
            <p:cNvSpPr/>
            <p:nvPr/>
          </p:nvSpPr>
          <p:spPr>
            <a:xfrm>
              <a:off x="9981050" y="5424653"/>
              <a:ext cx="1654175" cy="598170"/>
            </a:xfrm>
            <a:custGeom>
              <a:avLst/>
              <a:gdLst/>
              <a:ahLst/>
              <a:cxnLst/>
              <a:rect l="l" t="t" r="r" b="b"/>
              <a:pathLst>
                <a:path w="1654175" h="598170">
                  <a:moveTo>
                    <a:pt x="99898" y="598030"/>
                  </a:moveTo>
                  <a:lnTo>
                    <a:pt x="1553895" y="598030"/>
                  </a:lnTo>
                  <a:lnTo>
                    <a:pt x="1592779" y="590179"/>
                  </a:lnTo>
                  <a:lnTo>
                    <a:pt x="1624533" y="568769"/>
                  </a:lnTo>
                  <a:lnTo>
                    <a:pt x="1645943" y="537015"/>
                  </a:lnTo>
                  <a:lnTo>
                    <a:pt x="1653793" y="498132"/>
                  </a:lnTo>
                  <a:lnTo>
                    <a:pt x="1653793" y="99898"/>
                  </a:lnTo>
                  <a:lnTo>
                    <a:pt x="1645943" y="61014"/>
                  </a:lnTo>
                  <a:lnTo>
                    <a:pt x="1624533" y="29260"/>
                  </a:lnTo>
                  <a:lnTo>
                    <a:pt x="1592779" y="7850"/>
                  </a:lnTo>
                  <a:lnTo>
                    <a:pt x="1553895" y="0"/>
                  </a:lnTo>
                  <a:lnTo>
                    <a:pt x="99898" y="0"/>
                  </a:lnTo>
                  <a:lnTo>
                    <a:pt x="61009" y="7850"/>
                  </a:lnTo>
                  <a:lnTo>
                    <a:pt x="29256" y="29260"/>
                  </a:lnTo>
                  <a:lnTo>
                    <a:pt x="7849" y="61014"/>
                  </a:lnTo>
                  <a:lnTo>
                    <a:pt x="0" y="99898"/>
                  </a:lnTo>
                  <a:lnTo>
                    <a:pt x="0" y="498132"/>
                  </a:lnTo>
                  <a:lnTo>
                    <a:pt x="7849" y="537015"/>
                  </a:lnTo>
                  <a:lnTo>
                    <a:pt x="29256" y="568769"/>
                  </a:lnTo>
                  <a:lnTo>
                    <a:pt x="61009" y="590179"/>
                  </a:lnTo>
                  <a:lnTo>
                    <a:pt x="99898"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15" name="object 15"/>
            <p:cNvSpPr/>
            <p:nvPr/>
          </p:nvSpPr>
          <p:spPr>
            <a:xfrm>
              <a:off x="3268832"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6" name="object 16"/>
            <p:cNvSpPr/>
            <p:nvPr/>
          </p:nvSpPr>
          <p:spPr>
            <a:xfrm>
              <a:off x="5153610"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7" name="object 17"/>
            <p:cNvSpPr/>
            <p:nvPr/>
          </p:nvSpPr>
          <p:spPr>
            <a:xfrm>
              <a:off x="7038389"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8" name="object 18"/>
            <p:cNvSpPr/>
            <p:nvPr/>
          </p:nvSpPr>
          <p:spPr>
            <a:xfrm>
              <a:off x="8923166"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sp>
          <p:nvSpPr>
            <p:cNvPr id="19" name="object 19"/>
            <p:cNvSpPr/>
            <p:nvPr/>
          </p:nvSpPr>
          <p:spPr>
            <a:xfrm>
              <a:off x="10807944" y="4803921"/>
              <a:ext cx="0" cy="621030"/>
            </a:xfrm>
            <a:custGeom>
              <a:avLst/>
              <a:gdLst/>
              <a:ahLst/>
              <a:cxnLst/>
              <a:rect l="l" t="t" r="r" b="b"/>
              <a:pathLst>
                <a:path h="621029">
                  <a:moveTo>
                    <a:pt x="0" y="0"/>
                  </a:moveTo>
                  <a:lnTo>
                    <a:pt x="0" y="620737"/>
                  </a:lnTo>
                </a:path>
              </a:pathLst>
            </a:custGeom>
            <a:ln w="50800">
              <a:solidFill>
                <a:srgbClr val="134E29"/>
              </a:solidFill>
            </a:ln>
          </p:spPr>
          <p:txBody>
            <a:bodyPr wrap="square" lIns="0" tIns="0" rIns="0" bIns="0" rtlCol="0"/>
            <a:lstStyle/>
            <a:p>
              <a:endParaRPr>
                <a:latin typeface="Grammarsaurus" pitchFamily="2" charset="0"/>
              </a:endParaRPr>
            </a:p>
          </p:txBody>
        </p:sp>
      </p:grpSp>
      <p:sp>
        <p:nvSpPr>
          <p:cNvPr id="20" name="object 20"/>
          <p:cNvSpPr txBox="1">
            <a:spLocks noGrp="1"/>
          </p:cNvSpPr>
          <p:nvPr>
            <p:ph type="title"/>
          </p:nvPr>
        </p:nvSpPr>
        <p:spPr>
          <a:xfrm>
            <a:off x="366953" y="187863"/>
            <a:ext cx="11458092" cy="592982"/>
          </a:xfrm>
          <a:prstGeom prst="rect">
            <a:avLst/>
          </a:prstGeom>
        </p:spPr>
        <p:txBody>
          <a:bodyPr vert="horz" wrap="square" lIns="0" tIns="221487"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How did you do?</a:t>
            </a:r>
            <a:endParaRPr sz="2400">
              <a:latin typeface="Grammarsaurus" pitchFamily="2" charset="0"/>
              <a:cs typeface="Verdana"/>
            </a:endParaRPr>
          </a:p>
        </p:txBody>
      </p:sp>
      <p:sp>
        <p:nvSpPr>
          <p:cNvPr id="21" name="object 21"/>
          <p:cNvSpPr txBox="1"/>
          <p:nvPr/>
        </p:nvSpPr>
        <p:spPr>
          <a:xfrm>
            <a:off x="892717" y="4364179"/>
            <a:ext cx="98298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Augustan</a:t>
            </a:r>
            <a:endParaRPr sz="1450" dirty="0">
              <a:latin typeface="Grammarsaurus" pitchFamily="2" charset="0"/>
              <a:cs typeface="Tahoma"/>
            </a:endParaRPr>
          </a:p>
        </p:txBody>
      </p:sp>
      <p:sp>
        <p:nvSpPr>
          <p:cNvPr id="22" name="object 22"/>
          <p:cNvSpPr/>
          <p:nvPr/>
        </p:nvSpPr>
        <p:spPr>
          <a:xfrm>
            <a:off x="2441933"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3" name="object 23"/>
          <p:cNvSpPr txBox="1"/>
          <p:nvPr/>
        </p:nvSpPr>
        <p:spPr>
          <a:xfrm>
            <a:off x="2676810" y="4364179"/>
            <a:ext cx="118237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Elizabethan</a:t>
            </a:r>
            <a:endParaRPr sz="1450">
              <a:latin typeface="Grammarsaurus" pitchFamily="2" charset="0"/>
              <a:cs typeface="Tahoma"/>
            </a:endParaRPr>
          </a:p>
        </p:txBody>
      </p:sp>
      <p:sp>
        <p:nvSpPr>
          <p:cNvPr id="24" name="object 24"/>
          <p:cNvSpPr/>
          <p:nvPr/>
        </p:nvSpPr>
        <p:spPr>
          <a:xfrm>
            <a:off x="4326711"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5" name="object 25"/>
          <p:cNvSpPr txBox="1"/>
          <p:nvPr/>
        </p:nvSpPr>
        <p:spPr>
          <a:xfrm>
            <a:off x="4650910" y="4364179"/>
            <a:ext cx="100584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Jacobean</a:t>
            </a:r>
            <a:endParaRPr sz="1450">
              <a:latin typeface="Grammarsaurus" pitchFamily="2" charset="0"/>
              <a:cs typeface="Tahoma"/>
            </a:endParaRPr>
          </a:p>
        </p:txBody>
      </p:sp>
      <p:sp>
        <p:nvSpPr>
          <p:cNvPr id="26" name="object 26"/>
          <p:cNvSpPr/>
          <p:nvPr/>
        </p:nvSpPr>
        <p:spPr>
          <a:xfrm>
            <a:off x="6211488"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7" name="object 27"/>
          <p:cNvSpPr txBox="1"/>
          <p:nvPr/>
        </p:nvSpPr>
        <p:spPr>
          <a:xfrm>
            <a:off x="6570696" y="4364179"/>
            <a:ext cx="93345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Georgian</a:t>
            </a:r>
            <a:endParaRPr sz="1450">
              <a:latin typeface="Grammarsaurus" pitchFamily="2" charset="0"/>
              <a:cs typeface="Tahoma"/>
            </a:endParaRPr>
          </a:p>
        </p:txBody>
      </p:sp>
      <p:sp>
        <p:nvSpPr>
          <p:cNvPr id="28" name="object 28"/>
          <p:cNvSpPr/>
          <p:nvPr/>
        </p:nvSpPr>
        <p:spPr>
          <a:xfrm>
            <a:off x="8096266"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29" name="object 29"/>
          <p:cNvSpPr txBox="1"/>
          <p:nvPr/>
        </p:nvSpPr>
        <p:spPr>
          <a:xfrm>
            <a:off x="8460540" y="4364179"/>
            <a:ext cx="925194"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Victorian</a:t>
            </a:r>
            <a:endParaRPr sz="1450">
              <a:latin typeface="Grammarsaurus" pitchFamily="2" charset="0"/>
              <a:cs typeface="Tahoma"/>
            </a:endParaRPr>
          </a:p>
        </p:txBody>
      </p:sp>
      <p:sp>
        <p:nvSpPr>
          <p:cNvPr id="30" name="object 30"/>
          <p:cNvSpPr/>
          <p:nvPr/>
        </p:nvSpPr>
        <p:spPr>
          <a:xfrm>
            <a:off x="9981044" y="4196451"/>
            <a:ext cx="1654175" cy="598170"/>
          </a:xfrm>
          <a:custGeom>
            <a:avLst/>
            <a:gdLst/>
            <a:ahLst/>
            <a:cxnLst/>
            <a:rect l="l" t="t" r="r" b="b"/>
            <a:pathLst>
              <a:path w="1654175" h="598170">
                <a:moveTo>
                  <a:pt x="99047" y="598030"/>
                </a:moveTo>
                <a:lnTo>
                  <a:pt x="1554759" y="598030"/>
                </a:lnTo>
                <a:lnTo>
                  <a:pt x="1593311" y="590246"/>
                </a:lnTo>
                <a:lnTo>
                  <a:pt x="1624795" y="569018"/>
                </a:lnTo>
                <a:lnTo>
                  <a:pt x="1646022" y="537535"/>
                </a:lnTo>
                <a:lnTo>
                  <a:pt x="1653806" y="498983"/>
                </a:lnTo>
                <a:lnTo>
                  <a:pt x="1653806" y="99047"/>
                </a:lnTo>
                <a:lnTo>
                  <a:pt x="1646022" y="60495"/>
                </a:lnTo>
                <a:lnTo>
                  <a:pt x="1624795" y="29011"/>
                </a:lnTo>
                <a:lnTo>
                  <a:pt x="1593311" y="7784"/>
                </a:lnTo>
                <a:lnTo>
                  <a:pt x="1554759" y="0"/>
                </a:lnTo>
                <a:lnTo>
                  <a:pt x="99047" y="0"/>
                </a:lnTo>
                <a:lnTo>
                  <a:pt x="60495" y="7784"/>
                </a:lnTo>
                <a:lnTo>
                  <a:pt x="29011" y="29011"/>
                </a:lnTo>
                <a:lnTo>
                  <a:pt x="7784" y="60495"/>
                </a:lnTo>
                <a:lnTo>
                  <a:pt x="0" y="99047"/>
                </a:lnTo>
                <a:lnTo>
                  <a:pt x="0" y="498983"/>
                </a:lnTo>
                <a:lnTo>
                  <a:pt x="7784" y="537535"/>
                </a:lnTo>
                <a:lnTo>
                  <a:pt x="29011" y="569018"/>
                </a:lnTo>
                <a:lnTo>
                  <a:pt x="60495" y="590246"/>
                </a:lnTo>
                <a:lnTo>
                  <a:pt x="99047" y="598030"/>
                </a:lnTo>
                <a:close/>
              </a:path>
            </a:pathLst>
          </a:custGeom>
          <a:ln w="54127">
            <a:solidFill>
              <a:srgbClr val="134E29"/>
            </a:solidFill>
          </a:ln>
        </p:spPr>
        <p:txBody>
          <a:bodyPr wrap="square" lIns="0" tIns="0" rIns="0" bIns="0" rtlCol="0"/>
          <a:lstStyle/>
          <a:p>
            <a:endParaRPr>
              <a:latin typeface="Grammarsaurus" pitchFamily="2" charset="0"/>
            </a:endParaRPr>
          </a:p>
        </p:txBody>
      </p:sp>
      <p:sp>
        <p:nvSpPr>
          <p:cNvPr id="31" name="object 31"/>
          <p:cNvSpPr txBox="1"/>
          <p:nvPr/>
        </p:nvSpPr>
        <p:spPr>
          <a:xfrm>
            <a:off x="10271069" y="4364179"/>
            <a:ext cx="107188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solidFill>
                  <a:srgbClr val="3CA249"/>
                </a:solidFill>
                <a:latin typeface="Grammarsaurus" pitchFamily="2" charset="0"/>
                <a:cs typeface="Tahoma"/>
              </a:rPr>
              <a:t>Edwardian</a:t>
            </a:r>
            <a:endParaRPr sz="1450">
              <a:latin typeface="Grammarsaurus" pitchFamily="2" charset="0"/>
              <a:cs typeface="Tahoma"/>
            </a:endParaRPr>
          </a:p>
        </p:txBody>
      </p:sp>
      <p:grpSp>
        <p:nvGrpSpPr>
          <p:cNvPr id="38" name="object 38"/>
          <p:cNvGrpSpPr/>
          <p:nvPr/>
        </p:nvGrpSpPr>
        <p:grpSpPr>
          <a:xfrm>
            <a:off x="519449" y="1353390"/>
            <a:ext cx="10695940" cy="2628900"/>
            <a:chOff x="519449" y="1353390"/>
            <a:chExt cx="10695940" cy="2628900"/>
          </a:xfrm>
        </p:grpSpPr>
        <p:sp>
          <p:nvSpPr>
            <p:cNvPr id="39" name="object 39"/>
            <p:cNvSpPr/>
            <p:nvPr/>
          </p:nvSpPr>
          <p:spPr>
            <a:xfrm>
              <a:off x="10564645" y="3228595"/>
              <a:ext cx="487045" cy="0"/>
            </a:xfrm>
            <a:custGeom>
              <a:avLst/>
              <a:gdLst/>
              <a:ahLst/>
              <a:cxnLst/>
              <a:rect l="l" t="t" r="r" b="b"/>
              <a:pathLst>
                <a:path w="487045">
                  <a:moveTo>
                    <a:pt x="486600" y="0"/>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0" name="object 40"/>
            <p:cNvSpPr/>
            <p:nvPr/>
          </p:nvSpPr>
          <p:spPr>
            <a:xfrm>
              <a:off x="10986362" y="3163714"/>
              <a:ext cx="65405" cy="0"/>
            </a:xfrm>
            <a:custGeom>
              <a:avLst/>
              <a:gdLst/>
              <a:ahLst/>
              <a:cxnLst/>
              <a:rect l="l" t="t" r="r" b="b"/>
              <a:pathLst>
                <a:path w="65404">
                  <a:moveTo>
                    <a:pt x="0" y="0"/>
                  </a:moveTo>
                  <a:lnTo>
                    <a:pt x="64884"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10564643" y="3163714"/>
              <a:ext cx="356870" cy="0"/>
            </a:xfrm>
            <a:custGeom>
              <a:avLst/>
              <a:gdLst/>
              <a:ahLst/>
              <a:cxnLst/>
              <a:rect l="l" t="t" r="r" b="b"/>
              <a:pathLst>
                <a:path w="356870">
                  <a:moveTo>
                    <a:pt x="0" y="0"/>
                  </a:moveTo>
                  <a:lnTo>
                    <a:pt x="356831"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10759291" y="2936633"/>
              <a:ext cx="97790" cy="162560"/>
            </a:xfrm>
            <a:custGeom>
              <a:avLst/>
              <a:gdLst/>
              <a:ahLst/>
              <a:cxnLst/>
              <a:rect l="l" t="t" r="r" b="b"/>
              <a:pathLst>
                <a:path w="97790" h="162560">
                  <a:moveTo>
                    <a:pt x="48653" y="0"/>
                  </a:moveTo>
                  <a:lnTo>
                    <a:pt x="0" y="81102"/>
                  </a:lnTo>
                  <a:lnTo>
                    <a:pt x="48653" y="162204"/>
                  </a:lnTo>
                  <a:lnTo>
                    <a:pt x="97307" y="81102"/>
                  </a:lnTo>
                  <a:lnTo>
                    <a:pt x="48653"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10564643" y="2936633"/>
              <a:ext cx="65405" cy="162560"/>
            </a:xfrm>
            <a:custGeom>
              <a:avLst/>
              <a:gdLst/>
              <a:ahLst/>
              <a:cxnLst/>
              <a:rect l="l" t="t" r="r" b="b"/>
              <a:pathLst>
                <a:path w="65404" h="162560">
                  <a:moveTo>
                    <a:pt x="0" y="0"/>
                  </a:moveTo>
                  <a:lnTo>
                    <a:pt x="0" y="162204"/>
                  </a:lnTo>
                  <a:lnTo>
                    <a:pt x="64884" y="81102"/>
                  </a:lnTo>
                  <a:lnTo>
                    <a:pt x="0" y="0"/>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10986361" y="2936629"/>
              <a:ext cx="65405" cy="162560"/>
            </a:xfrm>
            <a:custGeom>
              <a:avLst/>
              <a:gdLst/>
              <a:ahLst/>
              <a:cxnLst/>
              <a:rect l="l" t="t" r="r" b="b"/>
              <a:pathLst>
                <a:path w="65404" h="162560">
                  <a:moveTo>
                    <a:pt x="64884" y="162204"/>
                  </a:moveTo>
                  <a:lnTo>
                    <a:pt x="64884" y="0"/>
                  </a:lnTo>
                  <a:lnTo>
                    <a:pt x="0" y="81102"/>
                  </a:lnTo>
                  <a:lnTo>
                    <a:pt x="64884" y="162204"/>
                  </a:lnTo>
                  <a:close/>
                </a:path>
              </a:pathLst>
            </a:custGeom>
            <a:ln w="35420">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10564643" y="3098840"/>
              <a:ext cx="0" cy="227329"/>
            </a:xfrm>
            <a:custGeom>
              <a:avLst/>
              <a:gdLst/>
              <a:ahLst/>
              <a:cxnLst/>
              <a:rect l="l" t="t" r="r" b="b"/>
              <a:pathLst>
                <a:path h="227329">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6" name="object 46"/>
            <p:cNvSpPr/>
            <p:nvPr/>
          </p:nvSpPr>
          <p:spPr>
            <a:xfrm>
              <a:off x="11051245" y="3098840"/>
              <a:ext cx="0" cy="227329"/>
            </a:xfrm>
            <a:custGeom>
              <a:avLst/>
              <a:gdLst/>
              <a:ahLst/>
              <a:cxnLst/>
              <a:rect l="l" t="t" r="r" b="b"/>
              <a:pathLst>
                <a:path h="227329">
                  <a:moveTo>
                    <a:pt x="0" y="227075"/>
                  </a:move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10600151" y="3056255"/>
              <a:ext cx="184785" cy="43180"/>
            </a:xfrm>
            <a:custGeom>
              <a:avLst/>
              <a:gdLst/>
              <a:ahLst/>
              <a:cxnLst/>
              <a:rect l="l" t="t" r="r" b="b"/>
              <a:pathLst>
                <a:path w="184784" h="43180">
                  <a:moveTo>
                    <a:pt x="184734" y="6756"/>
                  </a:moveTo>
                  <a:lnTo>
                    <a:pt x="170343" y="21210"/>
                  </a:lnTo>
                  <a:lnTo>
                    <a:pt x="149534" y="32542"/>
                  </a:lnTo>
                  <a:lnTo>
                    <a:pt x="123703" y="39937"/>
                  </a:lnTo>
                  <a:lnTo>
                    <a:pt x="94246" y="42583"/>
                  </a:lnTo>
                  <a:lnTo>
                    <a:pt x="61911" y="39372"/>
                  </a:lnTo>
                  <a:lnTo>
                    <a:pt x="34169" y="30473"/>
                  </a:lnTo>
                  <a:lnTo>
                    <a:pt x="12904" y="16983"/>
                  </a:lnTo>
                  <a:lnTo>
                    <a:pt x="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10831807" y="3056898"/>
              <a:ext cx="184150" cy="42545"/>
            </a:xfrm>
            <a:custGeom>
              <a:avLst/>
              <a:gdLst/>
              <a:ahLst/>
              <a:cxnLst/>
              <a:rect l="l" t="t" r="r" b="b"/>
              <a:pathLst>
                <a:path w="184150" h="42544">
                  <a:moveTo>
                    <a:pt x="183642" y="0"/>
                  </a:moveTo>
                  <a:lnTo>
                    <a:pt x="170566" y="16742"/>
                  </a:lnTo>
                  <a:lnTo>
                    <a:pt x="149326" y="30025"/>
                  </a:lnTo>
                  <a:lnTo>
                    <a:pt x="121752" y="38779"/>
                  </a:lnTo>
                  <a:lnTo>
                    <a:pt x="89674" y="41935"/>
                  </a:lnTo>
                  <a:lnTo>
                    <a:pt x="60736" y="39382"/>
                  </a:lnTo>
                  <a:lnTo>
                    <a:pt x="35264" y="32238"/>
                  </a:lnTo>
                  <a:lnTo>
                    <a:pt x="14579" y="21275"/>
                  </a:lnTo>
                  <a:lnTo>
                    <a:pt x="0" y="7264"/>
                  </a:lnTo>
                </a:path>
              </a:pathLst>
            </a:custGeom>
            <a:ln w="35420">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10532203" y="3228595"/>
              <a:ext cx="97790" cy="178435"/>
            </a:xfrm>
            <a:custGeom>
              <a:avLst/>
              <a:gdLst/>
              <a:ahLst/>
              <a:cxnLst/>
              <a:rect l="l" t="t" r="r" b="b"/>
              <a:pathLst>
                <a:path w="97790" h="178435">
                  <a:moveTo>
                    <a:pt x="97320" y="0"/>
                  </a:moveTo>
                  <a:lnTo>
                    <a:pt x="97320" y="64884"/>
                  </a:lnTo>
                  <a:lnTo>
                    <a:pt x="94770" y="77506"/>
                  </a:lnTo>
                  <a:lnTo>
                    <a:pt x="87817" y="87817"/>
                  </a:lnTo>
                  <a:lnTo>
                    <a:pt x="77506" y="94770"/>
                  </a:lnTo>
                  <a:lnTo>
                    <a:pt x="64884" y="97320"/>
                  </a:lnTo>
                  <a:lnTo>
                    <a:pt x="40551" y="97320"/>
                  </a:lnTo>
                  <a:lnTo>
                    <a:pt x="24763" y="100507"/>
                  </a:lnTo>
                  <a:lnTo>
                    <a:pt x="11874" y="109199"/>
                  </a:lnTo>
                  <a:lnTo>
                    <a:pt x="3185" y="122089"/>
                  </a:lnTo>
                  <a:lnTo>
                    <a:pt x="0" y="137871"/>
                  </a:lnTo>
                  <a:lnTo>
                    <a:pt x="3185" y="153653"/>
                  </a:lnTo>
                  <a:lnTo>
                    <a:pt x="11874" y="166543"/>
                  </a:lnTo>
                  <a:lnTo>
                    <a:pt x="24763" y="175234"/>
                  </a:lnTo>
                  <a:lnTo>
                    <a:pt x="40551" y="178422"/>
                  </a:lnTo>
                  <a:lnTo>
                    <a:pt x="64884"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50" name="object 50"/>
            <p:cNvSpPr/>
            <p:nvPr/>
          </p:nvSpPr>
          <p:spPr>
            <a:xfrm>
              <a:off x="10986365" y="3228595"/>
              <a:ext cx="97790" cy="178435"/>
            </a:xfrm>
            <a:custGeom>
              <a:avLst/>
              <a:gdLst/>
              <a:ahLst/>
              <a:cxnLst/>
              <a:rect l="l" t="t" r="r" b="b"/>
              <a:pathLst>
                <a:path w="97790" h="178435">
                  <a:moveTo>
                    <a:pt x="0" y="0"/>
                  </a:moveTo>
                  <a:lnTo>
                    <a:pt x="0" y="64884"/>
                  </a:lnTo>
                  <a:lnTo>
                    <a:pt x="2549" y="77506"/>
                  </a:lnTo>
                  <a:lnTo>
                    <a:pt x="9502" y="87817"/>
                  </a:lnTo>
                  <a:lnTo>
                    <a:pt x="19813" y="94770"/>
                  </a:lnTo>
                  <a:lnTo>
                    <a:pt x="32435" y="97320"/>
                  </a:lnTo>
                  <a:lnTo>
                    <a:pt x="56769" y="97320"/>
                  </a:lnTo>
                  <a:lnTo>
                    <a:pt x="72556" y="100507"/>
                  </a:lnTo>
                  <a:lnTo>
                    <a:pt x="85445" y="109199"/>
                  </a:lnTo>
                  <a:lnTo>
                    <a:pt x="94134" y="122089"/>
                  </a:lnTo>
                  <a:lnTo>
                    <a:pt x="97320" y="137871"/>
                  </a:lnTo>
                  <a:lnTo>
                    <a:pt x="94134" y="153653"/>
                  </a:lnTo>
                  <a:lnTo>
                    <a:pt x="85445" y="166543"/>
                  </a:lnTo>
                  <a:lnTo>
                    <a:pt x="72556" y="175234"/>
                  </a:lnTo>
                  <a:lnTo>
                    <a:pt x="56769" y="178422"/>
                  </a:lnTo>
                  <a:lnTo>
                    <a:pt x="32435" y="178422"/>
                  </a:lnTo>
                </a:path>
              </a:pathLst>
            </a:custGeom>
            <a:ln w="35420">
              <a:solidFill>
                <a:srgbClr val="000000"/>
              </a:solidFill>
            </a:ln>
          </p:spPr>
          <p:txBody>
            <a:bodyPr wrap="square" lIns="0" tIns="0" rIns="0" bIns="0" rtlCol="0"/>
            <a:lstStyle/>
            <a:p>
              <a:endParaRPr>
                <a:latin typeface="Grammarsaurus" pitchFamily="2" charset="0"/>
              </a:endParaRPr>
            </a:p>
          </p:txBody>
        </p:sp>
        <p:sp>
          <p:nvSpPr>
            <p:cNvPr id="51" name="object 51"/>
            <p:cNvSpPr/>
            <p:nvPr/>
          </p:nvSpPr>
          <p:spPr>
            <a:xfrm>
              <a:off x="10710624" y="3423236"/>
              <a:ext cx="194945" cy="48895"/>
            </a:xfrm>
            <a:custGeom>
              <a:avLst/>
              <a:gdLst/>
              <a:ahLst/>
              <a:cxnLst/>
              <a:rect l="l" t="t" r="r" b="b"/>
              <a:pathLst>
                <a:path w="194945" h="48895">
                  <a:moveTo>
                    <a:pt x="97320" y="0"/>
                  </a:moveTo>
                  <a:lnTo>
                    <a:pt x="48666" y="0"/>
                  </a:lnTo>
                  <a:lnTo>
                    <a:pt x="29719" y="3823"/>
                  </a:lnTo>
                  <a:lnTo>
                    <a:pt x="14250" y="14249"/>
                  </a:lnTo>
                  <a:lnTo>
                    <a:pt x="3823" y="29714"/>
                  </a:lnTo>
                  <a:lnTo>
                    <a:pt x="0" y="48653"/>
                  </a:lnTo>
                  <a:lnTo>
                    <a:pt x="48666" y="48653"/>
                  </a:lnTo>
                  <a:lnTo>
                    <a:pt x="67605" y="44830"/>
                  </a:lnTo>
                  <a:lnTo>
                    <a:pt x="83070" y="34404"/>
                  </a:lnTo>
                  <a:lnTo>
                    <a:pt x="93497" y="18939"/>
                  </a:lnTo>
                  <a:lnTo>
                    <a:pt x="97320" y="0"/>
                  </a:lnTo>
                </a:path>
                <a:path w="194945" h="48895">
                  <a:moveTo>
                    <a:pt x="97320" y="0"/>
                  </a:moveTo>
                  <a:lnTo>
                    <a:pt x="145973" y="0"/>
                  </a:lnTo>
                  <a:lnTo>
                    <a:pt x="164920" y="3823"/>
                  </a:lnTo>
                  <a:lnTo>
                    <a:pt x="180389" y="14249"/>
                  </a:lnTo>
                  <a:lnTo>
                    <a:pt x="190816" y="29714"/>
                  </a:lnTo>
                  <a:lnTo>
                    <a:pt x="194640" y="48653"/>
                  </a:lnTo>
                  <a:lnTo>
                    <a:pt x="145973" y="48653"/>
                  </a:lnTo>
                  <a:lnTo>
                    <a:pt x="127034" y="44830"/>
                  </a:lnTo>
                  <a:lnTo>
                    <a:pt x="111569" y="34404"/>
                  </a:lnTo>
                  <a:lnTo>
                    <a:pt x="101143" y="18939"/>
                  </a:lnTo>
                  <a:lnTo>
                    <a:pt x="97320" y="0"/>
                  </a:lnTo>
                </a:path>
              </a:pathLst>
            </a:custGeom>
            <a:ln w="35420">
              <a:solidFill>
                <a:srgbClr val="000000"/>
              </a:solidFill>
            </a:ln>
          </p:spPr>
          <p:txBody>
            <a:bodyPr wrap="square" lIns="0" tIns="0" rIns="0" bIns="0" rtlCol="0"/>
            <a:lstStyle/>
            <a:p>
              <a:endParaRPr>
                <a:latin typeface="Grammarsaurus" pitchFamily="2" charset="0"/>
              </a:endParaRPr>
            </a:p>
          </p:txBody>
        </p:sp>
        <p:sp>
          <p:nvSpPr>
            <p:cNvPr id="52" name="object 52"/>
            <p:cNvSpPr/>
            <p:nvPr/>
          </p:nvSpPr>
          <p:spPr>
            <a:xfrm>
              <a:off x="10597089" y="3390803"/>
              <a:ext cx="422275" cy="276225"/>
            </a:xfrm>
            <a:custGeom>
              <a:avLst/>
              <a:gdLst/>
              <a:ahLst/>
              <a:cxnLst/>
              <a:rect l="l" t="t" r="r" b="b"/>
              <a:pathLst>
                <a:path w="422275" h="276225">
                  <a:moveTo>
                    <a:pt x="299389" y="48653"/>
                  </a:moveTo>
                  <a:lnTo>
                    <a:pt x="373062" y="48653"/>
                  </a:lnTo>
                  <a:lnTo>
                    <a:pt x="392001" y="44830"/>
                  </a:lnTo>
                  <a:lnTo>
                    <a:pt x="407466" y="34404"/>
                  </a:lnTo>
                  <a:lnTo>
                    <a:pt x="417893" y="18939"/>
                  </a:lnTo>
                  <a:lnTo>
                    <a:pt x="421716" y="0"/>
                  </a:lnTo>
                  <a:lnTo>
                    <a:pt x="421716" y="64871"/>
                  </a:lnTo>
                  <a:lnTo>
                    <a:pt x="416147" y="113221"/>
                  </a:lnTo>
                  <a:lnTo>
                    <a:pt x="400285" y="157603"/>
                  </a:lnTo>
                  <a:lnTo>
                    <a:pt x="375394" y="196754"/>
                  </a:lnTo>
                  <a:lnTo>
                    <a:pt x="342741" y="229408"/>
                  </a:lnTo>
                  <a:lnTo>
                    <a:pt x="303590" y="254298"/>
                  </a:lnTo>
                  <a:lnTo>
                    <a:pt x="259207" y="270161"/>
                  </a:lnTo>
                  <a:lnTo>
                    <a:pt x="210858" y="275729"/>
                  </a:lnTo>
                  <a:lnTo>
                    <a:pt x="162508" y="270161"/>
                  </a:lnTo>
                  <a:lnTo>
                    <a:pt x="118125" y="254298"/>
                  </a:lnTo>
                  <a:lnTo>
                    <a:pt x="78974" y="229408"/>
                  </a:lnTo>
                  <a:lnTo>
                    <a:pt x="46321" y="196754"/>
                  </a:lnTo>
                  <a:lnTo>
                    <a:pt x="21430" y="157603"/>
                  </a:lnTo>
                  <a:lnTo>
                    <a:pt x="5568" y="113221"/>
                  </a:lnTo>
                  <a:lnTo>
                    <a:pt x="0" y="64871"/>
                  </a:lnTo>
                  <a:lnTo>
                    <a:pt x="0" y="0"/>
                  </a:lnTo>
                  <a:lnTo>
                    <a:pt x="3823" y="18939"/>
                  </a:lnTo>
                  <a:lnTo>
                    <a:pt x="14249" y="34404"/>
                  </a:lnTo>
                  <a:lnTo>
                    <a:pt x="29714" y="44830"/>
                  </a:lnTo>
                  <a:lnTo>
                    <a:pt x="48653" y="48653"/>
                  </a:lnTo>
                  <a:lnTo>
                    <a:pt x="113537" y="48653"/>
                  </a:lnTo>
                </a:path>
              </a:pathLst>
            </a:custGeom>
            <a:ln w="35420">
              <a:solidFill>
                <a:srgbClr val="000000"/>
              </a:solidFill>
            </a:ln>
          </p:spPr>
          <p:txBody>
            <a:bodyPr wrap="square" lIns="0" tIns="0" rIns="0" bIns="0" rtlCol="0"/>
            <a:lstStyle/>
            <a:p>
              <a:endParaRPr>
                <a:latin typeface="Grammarsaurus" pitchFamily="2" charset="0"/>
              </a:endParaRPr>
            </a:p>
          </p:txBody>
        </p:sp>
        <p:pic>
          <p:nvPicPr>
            <p:cNvPr id="53" name="object 53"/>
            <p:cNvPicPr/>
            <p:nvPr/>
          </p:nvPicPr>
          <p:blipFill>
            <a:blip r:embed="rId3" cstate="print"/>
            <a:stretch>
              <a:fillRect/>
            </a:stretch>
          </p:blipFill>
          <p:spPr>
            <a:xfrm>
              <a:off x="10563151" y="3604469"/>
              <a:ext cx="311163" cy="290634"/>
            </a:xfrm>
            <a:prstGeom prst="rect">
              <a:avLst/>
            </a:prstGeom>
          </p:spPr>
        </p:pic>
        <p:sp>
          <p:nvSpPr>
            <p:cNvPr id="54" name="object 54"/>
            <p:cNvSpPr/>
            <p:nvPr/>
          </p:nvSpPr>
          <p:spPr>
            <a:xfrm>
              <a:off x="10467320" y="3680730"/>
              <a:ext cx="302895" cy="178435"/>
            </a:xfrm>
            <a:custGeom>
              <a:avLst/>
              <a:gdLst/>
              <a:ahLst/>
              <a:cxnLst/>
              <a:rect l="l" t="t" r="r" b="b"/>
              <a:pathLst>
                <a:path w="302895" h="178435">
                  <a:moveTo>
                    <a:pt x="302437" y="178331"/>
                  </a:moveTo>
                  <a:lnTo>
                    <a:pt x="0" y="66902"/>
                  </a:lnTo>
                  <a:lnTo>
                    <a:pt x="52895" y="14019"/>
                  </a:lnTo>
                  <a:lnTo>
                    <a:pt x="66692" y="4337"/>
                  </a:lnTo>
                  <a:lnTo>
                    <a:pt x="82507" y="0"/>
                  </a:lnTo>
                  <a:lnTo>
                    <a:pt x="98867" y="1151"/>
                  </a:lnTo>
                  <a:lnTo>
                    <a:pt x="114299" y="7935"/>
                  </a:lnTo>
                  <a:lnTo>
                    <a:pt x="227088"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55" name="object 55"/>
            <p:cNvPicPr/>
            <p:nvPr/>
          </p:nvPicPr>
          <p:blipFill>
            <a:blip r:embed="rId4" cstate="print"/>
            <a:stretch>
              <a:fillRect/>
            </a:stretch>
          </p:blipFill>
          <p:spPr>
            <a:xfrm>
              <a:off x="10400958" y="3729929"/>
              <a:ext cx="84074" cy="230060"/>
            </a:xfrm>
            <a:prstGeom prst="rect">
              <a:avLst/>
            </a:prstGeom>
          </p:spPr>
        </p:pic>
        <p:pic>
          <p:nvPicPr>
            <p:cNvPr id="56" name="object 56"/>
            <p:cNvPicPr/>
            <p:nvPr/>
          </p:nvPicPr>
          <p:blipFill>
            <a:blip r:embed="rId5" cstate="print"/>
            <a:stretch>
              <a:fillRect/>
            </a:stretch>
          </p:blipFill>
          <p:spPr>
            <a:xfrm>
              <a:off x="10826525" y="3604469"/>
              <a:ext cx="226212" cy="202939"/>
            </a:xfrm>
            <a:prstGeom prst="rect">
              <a:avLst/>
            </a:prstGeom>
          </p:spPr>
        </p:pic>
        <p:sp>
          <p:nvSpPr>
            <p:cNvPr id="57" name="object 57"/>
            <p:cNvSpPr/>
            <p:nvPr/>
          </p:nvSpPr>
          <p:spPr>
            <a:xfrm>
              <a:off x="10846131" y="3680730"/>
              <a:ext cx="302895" cy="178435"/>
            </a:xfrm>
            <a:custGeom>
              <a:avLst/>
              <a:gdLst/>
              <a:ahLst/>
              <a:cxnLst/>
              <a:rect l="l" t="t" r="r" b="b"/>
              <a:pathLst>
                <a:path w="302895" h="178435">
                  <a:moveTo>
                    <a:pt x="0" y="178331"/>
                  </a:moveTo>
                  <a:lnTo>
                    <a:pt x="302437" y="66902"/>
                  </a:lnTo>
                  <a:lnTo>
                    <a:pt x="249542" y="14019"/>
                  </a:lnTo>
                  <a:lnTo>
                    <a:pt x="235745" y="4337"/>
                  </a:lnTo>
                  <a:lnTo>
                    <a:pt x="219930" y="0"/>
                  </a:lnTo>
                  <a:lnTo>
                    <a:pt x="203570" y="1151"/>
                  </a:lnTo>
                  <a:lnTo>
                    <a:pt x="188137" y="7935"/>
                  </a:lnTo>
                  <a:lnTo>
                    <a:pt x="75349" y="83132"/>
                  </a:lnTo>
                </a:path>
              </a:pathLst>
            </a:custGeom>
            <a:ln w="35420">
              <a:solidFill>
                <a:srgbClr val="000000"/>
              </a:solidFill>
            </a:ln>
          </p:spPr>
          <p:txBody>
            <a:bodyPr wrap="square" lIns="0" tIns="0" rIns="0" bIns="0" rtlCol="0"/>
            <a:lstStyle/>
            <a:p>
              <a:endParaRPr>
                <a:latin typeface="Grammarsaurus" pitchFamily="2" charset="0"/>
              </a:endParaRPr>
            </a:p>
          </p:txBody>
        </p:sp>
        <p:pic>
          <p:nvPicPr>
            <p:cNvPr id="58" name="object 58"/>
            <p:cNvPicPr/>
            <p:nvPr/>
          </p:nvPicPr>
          <p:blipFill>
            <a:blip r:embed="rId6" cstate="print"/>
            <a:stretch>
              <a:fillRect/>
            </a:stretch>
          </p:blipFill>
          <p:spPr>
            <a:xfrm>
              <a:off x="11130857" y="3729929"/>
              <a:ext cx="84074" cy="230060"/>
            </a:xfrm>
            <a:prstGeom prst="rect">
              <a:avLst/>
            </a:prstGeom>
          </p:spPr>
        </p:pic>
        <p:sp>
          <p:nvSpPr>
            <p:cNvPr id="59" name="object 59"/>
            <p:cNvSpPr/>
            <p:nvPr/>
          </p:nvSpPr>
          <p:spPr>
            <a:xfrm>
              <a:off x="10807945" y="3877400"/>
              <a:ext cx="0" cy="65405"/>
            </a:xfrm>
            <a:custGeom>
              <a:avLst/>
              <a:gdLst/>
              <a:ahLst/>
              <a:cxnLst/>
              <a:rect l="l" t="t" r="r" b="b"/>
              <a:pathLst>
                <a:path h="65404">
                  <a:moveTo>
                    <a:pt x="0" y="0"/>
                  </a:moveTo>
                  <a:lnTo>
                    <a:pt x="0" y="64884"/>
                  </a:lnTo>
                </a:path>
              </a:pathLst>
            </a:custGeom>
            <a:ln w="35420">
              <a:solidFill>
                <a:srgbClr val="000000"/>
              </a:solidFill>
            </a:ln>
          </p:spPr>
          <p:txBody>
            <a:bodyPr wrap="square" lIns="0" tIns="0" rIns="0" bIns="0" rtlCol="0"/>
            <a:lstStyle/>
            <a:p>
              <a:endParaRPr>
                <a:latin typeface="Grammarsaurus" pitchFamily="2" charset="0"/>
              </a:endParaRPr>
            </a:p>
          </p:txBody>
        </p:sp>
        <p:sp>
          <p:nvSpPr>
            <p:cNvPr id="60" name="object 60"/>
            <p:cNvSpPr/>
            <p:nvPr/>
          </p:nvSpPr>
          <p:spPr>
            <a:xfrm>
              <a:off x="4984596" y="3226053"/>
              <a:ext cx="338455" cy="292100"/>
            </a:xfrm>
            <a:custGeom>
              <a:avLst/>
              <a:gdLst/>
              <a:ahLst/>
              <a:cxnLst/>
              <a:rect l="l" t="t" r="r" b="b"/>
              <a:pathLst>
                <a:path w="338454" h="292100">
                  <a:moveTo>
                    <a:pt x="338035" y="0"/>
                  </a:moveTo>
                  <a:lnTo>
                    <a:pt x="338035" y="122542"/>
                  </a:lnTo>
                  <a:lnTo>
                    <a:pt x="331998" y="167474"/>
                  </a:lnTo>
                  <a:lnTo>
                    <a:pt x="314960" y="207850"/>
                  </a:lnTo>
                  <a:lnTo>
                    <a:pt x="288532" y="242058"/>
                  </a:lnTo>
                  <a:lnTo>
                    <a:pt x="254325" y="268488"/>
                  </a:lnTo>
                  <a:lnTo>
                    <a:pt x="213947" y="285528"/>
                  </a:lnTo>
                  <a:lnTo>
                    <a:pt x="169011" y="291566"/>
                  </a:lnTo>
                  <a:lnTo>
                    <a:pt x="124080" y="285528"/>
                  </a:lnTo>
                  <a:lnTo>
                    <a:pt x="83707" y="268488"/>
                  </a:lnTo>
                  <a:lnTo>
                    <a:pt x="49501" y="242058"/>
                  </a:lnTo>
                  <a:lnTo>
                    <a:pt x="23074" y="207850"/>
                  </a:lnTo>
                  <a:lnTo>
                    <a:pt x="6037" y="167474"/>
                  </a:lnTo>
                  <a:lnTo>
                    <a:pt x="0" y="122542"/>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61" name="object 61"/>
            <p:cNvSpPr/>
            <p:nvPr/>
          </p:nvSpPr>
          <p:spPr>
            <a:xfrm>
              <a:off x="4775431" y="3477472"/>
              <a:ext cx="273050" cy="464820"/>
            </a:xfrm>
            <a:custGeom>
              <a:avLst/>
              <a:gdLst/>
              <a:ahLst/>
              <a:cxnLst/>
              <a:rect l="l" t="t" r="r" b="b"/>
              <a:pathLst>
                <a:path w="273050" h="464820">
                  <a:moveTo>
                    <a:pt x="272541" y="0"/>
                  </a:moveTo>
                  <a:lnTo>
                    <a:pt x="272541" y="82397"/>
                  </a:lnTo>
                  <a:lnTo>
                    <a:pt x="90081" y="137566"/>
                  </a:lnTo>
                  <a:lnTo>
                    <a:pt x="53438" y="155487"/>
                  </a:lnTo>
                  <a:lnTo>
                    <a:pt x="24980" y="183341"/>
                  </a:lnTo>
                  <a:lnTo>
                    <a:pt x="6552" y="218642"/>
                  </a:lnTo>
                  <a:lnTo>
                    <a:pt x="0" y="258902"/>
                  </a:lnTo>
                  <a:lnTo>
                    <a:pt x="0" y="464807"/>
                  </a:lnTo>
                </a:path>
              </a:pathLst>
            </a:custGeom>
            <a:ln w="37058">
              <a:solidFill>
                <a:srgbClr val="000000"/>
              </a:solidFill>
            </a:ln>
          </p:spPr>
          <p:txBody>
            <a:bodyPr wrap="square" lIns="0" tIns="0" rIns="0" bIns="0" rtlCol="0"/>
            <a:lstStyle/>
            <a:p>
              <a:endParaRPr>
                <a:latin typeface="Grammarsaurus" pitchFamily="2" charset="0"/>
              </a:endParaRPr>
            </a:p>
          </p:txBody>
        </p:sp>
        <p:sp>
          <p:nvSpPr>
            <p:cNvPr id="62" name="object 62"/>
            <p:cNvSpPr/>
            <p:nvPr/>
          </p:nvSpPr>
          <p:spPr>
            <a:xfrm>
              <a:off x="4931770" y="3807062"/>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63" name="object 63"/>
            <p:cNvSpPr/>
            <p:nvPr/>
          </p:nvSpPr>
          <p:spPr>
            <a:xfrm>
              <a:off x="5079664" y="3709875"/>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64" name="object 64"/>
            <p:cNvSpPr/>
            <p:nvPr/>
          </p:nvSpPr>
          <p:spPr>
            <a:xfrm>
              <a:off x="5259252" y="3477472"/>
              <a:ext cx="273050" cy="464820"/>
            </a:xfrm>
            <a:custGeom>
              <a:avLst/>
              <a:gdLst/>
              <a:ahLst/>
              <a:cxnLst/>
              <a:rect l="l" t="t" r="r" b="b"/>
              <a:pathLst>
                <a:path w="273050" h="464820">
                  <a:moveTo>
                    <a:pt x="272541" y="464807"/>
                  </a:moveTo>
                  <a:lnTo>
                    <a:pt x="272541" y="258902"/>
                  </a:lnTo>
                  <a:lnTo>
                    <a:pt x="265989" y="218642"/>
                  </a:lnTo>
                  <a:lnTo>
                    <a:pt x="247561" y="183341"/>
                  </a:lnTo>
                  <a:lnTo>
                    <a:pt x="219103" y="155487"/>
                  </a:lnTo>
                  <a:lnTo>
                    <a:pt x="182460" y="137566"/>
                  </a:lnTo>
                  <a:lnTo>
                    <a:pt x="0" y="82397"/>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65" name="object 65"/>
            <p:cNvSpPr/>
            <p:nvPr/>
          </p:nvSpPr>
          <p:spPr>
            <a:xfrm>
              <a:off x="5375451" y="3807062"/>
              <a:ext cx="0" cy="135255"/>
            </a:xfrm>
            <a:custGeom>
              <a:avLst/>
              <a:gdLst/>
              <a:ahLst/>
              <a:cxnLst/>
              <a:rect l="l" t="t" r="r" b="b"/>
              <a:pathLst>
                <a:path h="135254">
                  <a:moveTo>
                    <a:pt x="0" y="0"/>
                  </a:moveTo>
                  <a:lnTo>
                    <a:pt x="0" y="135216"/>
                  </a:lnTo>
                </a:path>
              </a:pathLst>
            </a:custGeom>
            <a:ln w="37058">
              <a:solidFill>
                <a:srgbClr val="000000"/>
              </a:solidFill>
            </a:ln>
          </p:spPr>
          <p:txBody>
            <a:bodyPr wrap="square" lIns="0" tIns="0" rIns="0" bIns="0" rtlCol="0"/>
            <a:lstStyle/>
            <a:p>
              <a:endParaRPr>
                <a:latin typeface="Grammarsaurus" pitchFamily="2" charset="0"/>
              </a:endParaRPr>
            </a:p>
          </p:txBody>
        </p:sp>
        <p:sp>
          <p:nvSpPr>
            <p:cNvPr id="66" name="object 66"/>
            <p:cNvSpPr/>
            <p:nvPr/>
          </p:nvSpPr>
          <p:spPr>
            <a:xfrm>
              <a:off x="4942340" y="3162668"/>
              <a:ext cx="422909" cy="63500"/>
            </a:xfrm>
            <a:custGeom>
              <a:avLst/>
              <a:gdLst/>
              <a:ahLst/>
              <a:cxnLst/>
              <a:rect l="l" t="t" r="r" b="b"/>
              <a:pathLst>
                <a:path w="422910" h="63500">
                  <a:moveTo>
                    <a:pt x="390855" y="63385"/>
                  </a:moveTo>
                  <a:lnTo>
                    <a:pt x="403189" y="60895"/>
                  </a:lnTo>
                  <a:lnTo>
                    <a:pt x="413261" y="54105"/>
                  </a:lnTo>
                  <a:lnTo>
                    <a:pt x="420051" y="44033"/>
                  </a:lnTo>
                  <a:lnTo>
                    <a:pt x="422541" y="31699"/>
                  </a:lnTo>
                  <a:lnTo>
                    <a:pt x="420051" y="19357"/>
                  </a:lnTo>
                  <a:lnTo>
                    <a:pt x="413261" y="9282"/>
                  </a:lnTo>
                  <a:lnTo>
                    <a:pt x="403189" y="2490"/>
                  </a:lnTo>
                  <a:lnTo>
                    <a:pt x="390855" y="0"/>
                  </a:lnTo>
                  <a:lnTo>
                    <a:pt x="31686" y="0"/>
                  </a:lnTo>
                  <a:lnTo>
                    <a:pt x="19352" y="2490"/>
                  </a:lnTo>
                  <a:lnTo>
                    <a:pt x="9280" y="9282"/>
                  </a:lnTo>
                  <a:lnTo>
                    <a:pt x="2489" y="19357"/>
                  </a:lnTo>
                  <a:lnTo>
                    <a:pt x="0" y="31699"/>
                  </a:lnTo>
                  <a:lnTo>
                    <a:pt x="2489" y="44033"/>
                  </a:lnTo>
                  <a:lnTo>
                    <a:pt x="9280" y="54105"/>
                  </a:lnTo>
                  <a:lnTo>
                    <a:pt x="19352" y="60895"/>
                  </a:lnTo>
                  <a:lnTo>
                    <a:pt x="31686" y="63385"/>
                  </a:lnTo>
                  <a:lnTo>
                    <a:pt x="390855" y="63385"/>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67" name="object 67"/>
            <p:cNvSpPr/>
            <p:nvPr/>
          </p:nvSpPr>
          <p:spPr>
            <a:xfrm>
              <a:off x="4912761" y="2890128"/>
              <a:ext cx="481965" cy="273050"/>
            </a:xfrm>
            <a:custGeom>
              <a:avLst/>
              <a:gdLst/>
              <a:ahLst/>
              <a:cxnLst/>
              <a:rect l="l" t="t" r="r" b="b"/>
              <a:pathLst>
                <a:path w="481964" h="273050">
                  <a:moveTo>
                    <a:pt x="61264" y="272541"/>
                  </a:moveTo>
                  <a:lnTo>
                    <a:pt x="0" y="76060"/>
                  </a:lnTo>
                  <a:lnTo>
                    <a:pt x="156337" y="133095"/>
                  </a:lnTo>
                  <a:lnTo>
                    <a:pt x="240855" y="0"/>
                  </a:lnTo>
                  <a:lnTo>
                    <a:pt x="325361" y="133095"/>
                  </a:lnTo>
                  <a:lnTo>
                    <a:pt x="481698" y="76060"/>
                  </a:lnTo>
                  <a:lnTo>
                    <a:pt x="420433" y="272541"/>
                  </a:lnTo>
                </a:path>
              </a:pathLst>
            </a:custGeom>
            <a:ln w="37058">
              <a:solidFill>
                <a:srgbClr val="000000"/>
              </a:solidFill>
            </a:ln>
          </p:spPr>
          <p:txBody>
            <a:bodyPr wrap="square" lIns="0" tIns="0" rIns="0" bIns="0" rtlCol="0"/>
            <a:lstStyle/>
            <a:p>
              <a:endParaRPr>
                <a:latin typeface="Grammarsaurus" pitchFamily="2" charset="0"/>
              </a:endParaRPr>
            </a:p>
          </p:txBody>
        </p:sp>
        <p:pic>
          <p:nvPicPr>
            <p:cNvPr id="68" name="object 68"/>
            <p:cNvPicPr/>
            <p:nvPr/>
          </p:nvPicPr>
          <p:blipFill>
            <a:blip r:embed="rId7" cstate="print"/>
            <a:stretch>
              <a:fillRect/>
            </a:stretch>
          </p:blipFill>
          <p:spPr>
            <a:xfrm>
              <a:off x="5092828" y="3606835"/>
              <a:ext cx="121564" cy="121564"/>
            </a:xfrm>
            <a:prstGeom prst="rect">
              <a:avLst/>
            </a:prstGeom>
          </p:spPr>
        </p:pic>
        <p:pic>
          <p:nvPicPr>
            <p:cNvPr id="69" name="object 69"/>
            <p:cNvPicPr/>
            <p:nvPr/>
          </p:nvPicPr>
          <p:blipFill>
            <a:blip r:embed="rId8" cstate="print"/>
            <a:stretch>
              <a:fillRect/>
            </a:stretch>
          </p:blipFill>
          <p:spPr>
            <a:xfrm>
              <a:off x="519449" y="1353390"/>
              <a:ext cx="1729219" cy="2628643"/>
            </a:xfrm>
            <a:prstGeom prst="rect">
              <a:avLst/>
            </a:prstGeom>
          </p:spPr>
        </p:pic>
        <p:sp>
          <p:nvSpPr>
            <p:cNvPr id="70" name="object 70"/>
            <p:cNvSpPr/>
            <p:nvPr/>
          </p:nvSpPr>
          <p:spPr>
            <a:xfrm>
              <a:off x="4775427" y="3690860"/>
              <a:ext cx="344805" cy="64135"/>
            </a:xfrm>
            <a:custGeom>
              <a:avLst/>
              <a:gdLst/>
              <a:ahLst/>
              <a:cxnLst/>
              <a:rect l="l" t="t" r="r" b="b"/>
              <a:pathLst>
                <a:path w="344804" h="64135">
                  <a:moveTo>
                    <a:pt x="0" y="63347"/>
                  </a:moveTo>
                  <a:lnTo>
                    <a:pt x="101431" y="63900"/>
                  </a:lnTo>
                  <a:lnTo>
                    <a:pt x="159231" y="62861"/>
                  </a:lnTo>
                  <a:lnTo>
                    <a:pt x="230289" y="51612"/>
                  </a:lnTo>
                  <a:lnTo>
                    <a:pt x="269510" y="38603"/>
                  </a:lnTo>
                  <a:lnTo>
                    <a:pt x="306354" y="21410"/>
                  </a:lnTo>
                  <a:lnTo>
                    <a:pt x="333689" y="6416"/>
                  </a:lnTo>
                  <a:lnTo>
                    <a:pt x="34438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1" name="object 71"/>
            <p:cNvSpPr/>
            <p:nvPr/>
          </p:nvSpPr>
          <p:spPr>
            <a:xfrm>
              <a:off x="5047973" y="3559869"/>
              <a:ext cx="106045" cy="66040"/>
            </a:xfrm>
            <a:custGeom>
              <a:avLst/>
              <a:gdLst/>
              <a:ahLst/>
              <a:cxnLst/>
              <a:rect l="l" t="t" r="r" b="b"/>
              <a:pathLst>
                <a:path w="106045" h="66039">
                  <a:moveTo>
                    <a:pt x="0" y="0"/>
                  </a:moveTo>
                  <a:lnTo>
                    <a:pt x="20960" y="19743"/>
                  </a:lnTo>
                  <a:lnTo>
                    <a:pt x="45685" y="37504"/>
                  </a:lnTo>
                  <a:lnTo>
                    <a:pt x="73977" y="52886"/>
                  </a:lnTo>
                  <a:lnTo>
                    <a:pt x="105638"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72" name="object 72"/>
            <p:cNvSpPr/>
            <p:nvPr/>
          </p:nvSpPr>
          <p:spPr>
            <a:xfrm>
              <a:off x="5227557" y="3709875"/>
              <a:ext cx="0" cy="232410"/>
            </a:xfrm>
            <a:custGeom>
              <a:avLst/>
              <a:gdLst/>
              <a:ahLst/>
              <a:cxnLst/>
              <a:rect l="l" t="t" r="r" b="b"/>
              <a:pathLst>
                <a:path h="232410">
                  <a:moveTo>
                    <a:pt x="0" y="0"/>
                  </a:moveTo>
                  <a:lnTo>
                    <a:pt x="0" y="232397"/>
                  </a:lnTo>
                </a:path>
              </a:pathLst>
            </a:custGeom>
            <a:ln w="37058">
              <a:solidFill>
                <a:srgbClr val="000000"/>
              </a:solidFill>
            </a:ln>
          </p:spPr>
          <p:txBody>
            <a:bodyPr wrap="square" lIns="0" tIns="0" rIns="0" bIns="0" rtlCol="0"/>
            <a:lstStyle/>
            <a:p>
              <a:endParaRPr>
                <a:latin typeface="Grammarsaurus" pitchFamily="2" charset="0"/>
              </a:endParaRPr>
            </a:p>
          </p:txBody>
        </p:sp>
        <p:sp>
          <p:nvSpPr>
            <p:cNvPr id="73" name="object 73"/>
            <p:cNvSpPr/>
            <p:nvPr/>
          </p:nvSpPr>
          <p:spPr>
            <a:xfrm>
              <a:off x="5187409" y="3690860"/>
              <a:ext cx="344805" cy="64135"/>
            </a:xfrm>
            <a:custGeom>
              <a:avLst/>
              <a:gdLst/>
              <a:ahLst/>
              <a:cxnLst/>
              <a:rect l="l" t="t" r="r" b="b"/>
              <a:pathLst>
                <a:path w="344804" h="64135">
                  <a:moveTo>
                    <a:pt x="344385" y="63347"/>
                  </a:moveTo>
                  <a:lnTo>
                    <a:pt x="242953" y="63900"/>
                  </a:lnTo>
                  <a:lnTo>
                    <a:pt x="185154" y="62861"/>
                  </a:lnTo>
                  <a:lnTo>
                    <a:pt x="114096" y="51612"/>
                  </a:lnTo>
                  <a:lnTo>
                    <a:pt x="74875" y="38603"/>
                  </a:lnTo>
                  <a:lnTo>
                    <a:pt x="38031" y="21410"/>
                  </a:lnTo>
                  <a:lnTo>
                    <a:pt x="10696" y="6416"/>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4" name="object 74"/>
            <p:cNvSpPr/>
            <p:nvPr/>
          </p:nvSpPr>
          <p:spPr>
            <a:xfrm>
              <a:off x="5153610" y="3559869"/>
              <a:ext cx="106045" cy="66040"/>
            </a:xfrm>
            <a:custGeom>
              <a:avLst/>
              <a:gdLst/>
              <a:ahLst/>
              <a:cxnLst/>
              <a:rect l="l" t="t" r="r" b="b"/>
              <a:pathLst>
                <a:path w="106045" h="66039">
                  <a:moveTo>
                    <a:pt x="105638" y="0"/>
                  </a:moveTo>
                  <a:lnTo>
                    <a:pt x="84678" y="19743"/>
                  </a:lnTo>
                  <a:lnTo>
                    <a:pt x="59953" y="37504"/>
                  </a:lnTo>
                  <a:lnTo>
                    <a:pt x="31661" y="52886"/>
                  </a:lnTo>
                  <a:lnTo>
                    <a:pt x="0" y="65493"/>
                  </a:lnTo>
                </a:path>
              </a:pathLst>
            </a:custGeom>
            <a:ln w="37058">
              <a:solidFill>
                <a:srgbClr val="000000"/>
              </a:solidFill>
            </a:ln>
          </p:spPr>
          <p:txBody>
            <a:bodyPr wrap="square" lIns="0" tIns="0" rIns="0" bIns="0" rtlCol="0"/>
            <a:lstStyle/>
            <a:p>
              <a:endParaRPr>
                <a:latin typeface="Grammarsaurus" pitchFamily="2" charset="0"/>
              </a:endParaRPr>
            </a:p>
          </p:txBody>
        </p:sp>
        <p:sp>
          <p:nvSpPr>
            <p:cNvPr id="75" name="object 75"/>
            <p:cNvSpPr/>
            <p:nvPr/>
          </p:nvSpPr>
          <p:spPr>
            <a:xfrm>
              <a:off x="5153610" y="3779596"/>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76" name="object 76"/>
            <p:cNvSpPr/>
            <p:nvPr/>
          </p:nvSpPr>
          <p:spPr>
            <a:xfrm>
              <a:off x="5153610" y="3861993"/>
              <a:ext cx="0" cy="31750"/>
            </a:xfrm>
            <a:custGeom>
              <a:avLst/>
              <a:gdLst/>
              <a:ahLst/>
              <a:cxnLst/>
              <a:rect l="l" t="t" r="r" b="b"/>
              <a:pathLst>
                <a:path h="31750">
                  <a:moveTo>
                    <a:pt x="0" y="0"/>
                  </a:moveTo>
                  <a:lnTo>
                    <a:pt x="0" y="31686"/>
                  </a:lnTo>
                </a:path>
              </a:pathLst>
            </a:custGeom>
            <a:ln w="37058">
              <a:solidFill>
                <a:srgbClr val="000000"/>
              </a:solidFill>
            </a:ln>
          </p:spPr>
          <p:txBody>
            <a:bodyPr wrap="square" lIns="0" tIns="0" rIns="0" bIns="0" rtlCol="0"/>
            <a:lstStyle/>
            <a:p>
              <a:endParaRPr>
                <a:latin typeface="Grammarsaurus" pitchFamily="2" charset="0"/>
              </a:endParaRPr>
            </a:p>
          </p:txBody>
        </p:sp>
        <p:sp>
          <p:nvSpPr>
            <p:cNvPr id="77" name="object 77"/>
            <p:cNvSpPr/>
            <p:nvPr/>
          </p:nvSpPr>
          <p:spPr>
            <a:xfrm>
              <a:off x="5137765"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8" name="object 78"/>
            <p:cNvSpPr/>
            <p:nvPr/>
          </p:nvSpPr>
          <p:spPr>
            <a:xfrm>
              <a:off x="5223332"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79" name="object 79"/>
            <p:cNvSpPr/>
            <p:nvPr/>
          </p:nvSpPr>
          <p:spPr>
            <a:xfrm>
              <a:off x="5052198" y="3099287"/>
              <a:ext cx="31750" cy="0"/>
            </a:xfrm>
            <a:custGeom>
              <a:avLst/>
              <a:gdLst/>
              <a:ahLst/>
              <a:cxnLst/>
              <a:rect l="l" t="t" r="r" b="b"/>
              <a:pathLst>
                <a:path w="31750">
                  <a:moveTo>
                    <a:pt x="0" y="0"/>
                  </a:moveTo>
                  <a:lnTo>
                    <a:pt x="31686"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0" name="object 80"/>
            <p:cNvSpPr/>
            <p:nvPr/>
          </p:nvSpPr>
          <p:spPr>
            <a:xfrm>
              <a:off x="7382181" y="3697249"/>
              <a:ext cx="88265" cy="245110"/>
            </a:xfrm>
            <a:custGeom>
              <a:avLst/>
              <a:gdLst/>
              <a:ahLst/>
              <a:cxnLst/>
              <a:rect l="l" t="t" r="r" b="b"/>
              <a:pathLst>
                <a:path w="88265" h="245110">
                  <a:moveTo>
                    <a:pt x="0" y="0"/>
                  </a:moveTo>
                  <a:lnTo>
                    <a:pt x="36203" y="34459"/>
                  </a:lnTo>
                  <a:lnTo>
                    <a:pt x="63887" y="76233"/>
                  </a:lnTo>
                  <a:lnTo>
                    <a:pt x="81560" y="123838"/>
                  </a:lnTo>
                  <a:lnTo>
                    <a:pt x="87731" y="175793"/>
                  </a:lnTo>
                  <a:lnTo>
                    <a:pt x="87630" y="245033"/>
                  </a:lnTo>
                </a:path>
              </a:pathLst>
            </a:custGeom>
            <a:ln w="37058">
              <a:solidFill>
                <a:srgbClr val="000000"/>
              </a:solidFill>
            </a:ln>
          </p:spPr>
          <p:txBody>
            <a:bodyPr wrap="square" lIns="0" tIns="0" rIns="0" bIns="0" rtlCol="0"/>
            <a:lstStyle/>
            <a:p>
              <a:endParaRPr>
                <a:latin typeface="Grammarsaurus" pitchFamily="2" charset="0"/>
              </a:endParaRPr>
            </a:p>
          </p:txBody>
        </p:sp>
        <p:sp>
          <p:nvSpPr>
            <p:cNvPr id="81" name="object 81"/>
            <p:cNvSpPr/>
            <p:nvPr/>
          </p:nvSpPr>
          <p:spPr>
            <a:xfrm>
              <a:off x="6606865" y="3696307"/>
              <a:ext cx="89535" cy="246379"/>
            </a:xfrm>
            <a:custGeom>
              <a:avLst/>
              <a:gdLst/>
              <a:ahLst/>
              <a:cxnLst/>
              <a:rect l="l" t="t" r="r" b="b"/>
              <a:pathLst>
                <a:path w="89534" h="246379">
                  <a:moveTo>
                    <a:pt x="0" y="245859"/>
                  </a:moveTo>
                  <a:lnTo>
                    <a:pt x="101" y="176733"/>
                  </a:lnTo>
                  <a:lnTo>
                    <a:pt x="6487" y="124388"/>
                  </a:lnTo>
                  <a:lnTo>
                    <a:pt x="24468" y="76474"/>
                  </a:lnTo>
                  <a:lnTo>
                    <a:pt x="52538" y="34506"/>
                  </a:lnTo>
                  <a:lnTo>
                    <a:pt x="8919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2" name="object 82"/>
            <p:cNvSpPr/>
            <p:nvPr/>
          </p:nvSpPr>
          <p:spPr>
            <a:xfrm>
              <a:off x="6691208" y="3564750"/>
              <a:ext cx="694690" cy="326390"/>
            </a:xfrm>
            <a:custGeom>
              <a:avLst/>
              <a:gdLst/>
              <a:ahLst/>
              <a:cxnLst/>
              <a:rect l="l" t="t" r="r" b="b"/>
              <a:pathLst>
                <a:path w="694690" h="326389">
                  <a:moveTo>
                    <a:pt x="564984" y="0"/>
                  </a:moveTo>
                  <a:lnTo>
                    <a:pt x="694461" y="102323"/>
                  </a:lnTo>
                  <a:lnTo>
                    <a:pt x="681383" y="141559"/>
                  </a:lnTo>
                  <a:lnTo>
                    <a:pt x="662150" y="180833"/>
                  </a:lnTo>
                  <a:lnTo>
                    <a:pt x="637030" y="218519"/>
                  </a:lnTo>
                  <a:lnTo>
                    <a:pt x="606291" y="252995"/>
                  </a:lnTo>
                  <a:lnTo>
                    <a:pt x="570202" y="282636"/>
                  </a:lnTo>
                  <a:lnTo>
                    <a:pt x="529030" y="305818"/>
                  </a:lnTo>
                  <a:lnTo>
                    <a:pt x="483043" y="320919"/>
                  </a:lnTo>
                  <a:lnTo>
                    <a:pt x="432511" y="326313"/>
                  </a:lnTo>
                  <a:lnTo>
                    <a:pt x="347230" y="228854"/>
                  </a:lnTo>
                  <a:lnTo>
                    <a:pt x="261950" y="326313"/>
                  </a:lnTo>
                  <a:lnTo>
                    <a:pt x="210801" y="320919"/>
                  </a:lnTo>
                  <a:lnTo>
                    <a:pt x="164525" y="305818"/>
                  </a:lnTo>
                  <a:lnTo>
                    <a:pt x="123316" y="282636"/>
                  </a:lnTo>
                  <a:lnTo>
                    <a:pt x="87364" y="252995"/>
                  </a:lnTo>
                  <a:lnTo>
                    <a:pt x="56864" y="218519"/>
                  </a:lnTo>
                  <a:lnTo>
                    <a:pt x="32008" y="180833"/>
                  </a:lnTo>
                  <a:lnTo>
                    <a:pt x="12989" y="141559"/>
                  </a:lnTo>
                  <a:lnTo>
                    <a:pt x="0" y="102323"/>
                  </a:lnTo>
                  <a:lnTo>
                    <a:pt x="128295" y="939"/>
                  </a:lnTo>
                </a:path>
              </a:pathLst>
            </a:custGeom>
            <a:ln w="37058">
              <a:solidFill>
                <a:srgbClr val="000000"/>
              </a:solidFill>
            </a:ln>
          </p:spPr>
          <p:txBody>
            <a:bodyPr wrap="square" lIns="0" tIns="0" rIns="0" bIns="0" rtlCol="0"/>
            <a:lstStyle/>
            <a:p>
              <a:endParaRPr>
                <a:latin typeface="Grammarsaurus" pitchFamily="2" charset="0"/>
              </a:endParaRPr>
            </a:p>
          </p:txBody>
        </p:sp>
        <p:sp>
          <p:nvSpPr>
            <p:cNvPr id="83" name="object 83"/>
            <p:cNvSpPr/>
            <p:nvPr/>
          </p:nvSpPr>
          <p:spPr>
            <a:xfrm>
              <a:off x="6749569" y="2961298"/>
              <a:ext cx="577850" cy="293370"/>
            </a:xfrm>
            <a:custGeom>
              <a:avLst/>
              <a:gdLst/>
              <a:ahLst/>
              <a:cxnLst/>
              <a:rect l="l" t="t" r="r" b="b"/>
              <a:pathLst>
                <a:path w="577850" h="293370">
                  <a:moveTo>
                    <a:pt x="288874" y="0"/>
                  </a:moveTo>
                  <a:lnTo>
                    <a:pt x="446481" y="147218"/>
                  </a:lnTo>
                  <a:lnTo>
                    <a:pt x="577748" y="95732"/>
                  </a:lnTo>
                  <a:lnTo>
                    <a:pt x="538721" y="293077"/>
                  </a:lnTo>
                  <a:lnTo>
                    <a:pt x="38011" y="293077"/>
                  </a:lnTo>
                  <a:lnTo>
                    <a:pt x="0" y="95732"/>
                  </a:lnTo>
                  <a:lnTo>
                    <a:pt x="131267" y="147218"/>
                  </a:lnTo>
                  <a:lnTo>
                    <a:pt x="288874" y="0"/>
                  </a:lnTo>
                  <a:close/>
                </a:path>
              </a:pathLst>
            </a:custGeom>
            <a:ln w="37058">
              <a:solidFill>
                <a:srgbClr val="000000"/>
              </a:solidFill>
            </a:ln>
          </p:spPr>
          <p:txBody>
            <a:bodyPr wrap="square" lIns="0" tIns="0" rIns="0" bIns="0" rtlCol="0"/>
            <a:lstStyle/>
            <a:p>
              <a:endParaRPr>
                <a:latin typeface="Grammarsaurus" pitchFamily="2" charset="0"/>
              </a:endParaRPr>
            </a:p>
          </p:txBody>
        </p:sp>
        <p:sp>
          <p:nvSpPr>
            <p:cNvPr id="84" name="object 84"/>
            <p:cNvSpPr/>
            <p:nvPr/>
          </p:nvSpPr>
          <p:spPr>
            <a:xfrm>
              <a:off x="6788167" y="3254378"/>
              <a:ext cx="501015" cy="494665"/>
            </a:xfrm>
            <a:custGeom>
              <a:avLst/>
              <a:gdLst/>
              <a:ahLst/>
              <a:cxnLst/>
              <a:rect l="l" t="t" r="r" b="b"/>
              <a:pathLst>
                <a:path w="501015" h="494664">
                  <a:moveTo>
                    <a:pt x="0" y="10172"/>
                  </a:moveTo>
                  <a:lnTo>
                    <a:pt x="0" y="143649"/>
                  </a:lnTo>
                  <a:lnTo>
                    <a:pt x="3157" y="194887"/>
                  </a:lnTo>
                  <a:lnTo>
                    <a:pt x="12338" y="243878"/>
                  </a:lnTo>
                  <a:lnTo>
                    <a:pt x="27107" y="290119"/>
                  </a:lnTo>
                  <a:lnTo>
                    <a:pt x="47026" y="333108"/>
                  </a:lnTo>
                  <a:lnTo>
                    <a:pt x="71661" y="372341"/>
                  </a:lnTo>
                  <a:lnTo>
                    <a:pt x="100573" y="407316"/>
                  </a:lnTo>
                  <a:lnTo>
                    <a:pt x="133328" y="437528"/>
                  </a:lnTo>
                  <a:lnTo>
                    <a:pt x="169488" y="462475"/>
                  </a:lnTo>
                  <a:lnTo>
                    <a:pt x="208617" y="481655"/>
                  </a:lnTo>
                  <a:lnTo>
                    <a:pt x="250278" y="494563"/>
                  </a:lnTo>
                  <a:lnTo>
                    <a:pt x="291940" y="481655"/>
                  </a:lnTo>
                  <a:lnTo>
                    <a:pt x="331068" y="462475"/>
                  </a:lnTo>
                  <a:lnTo>
                    <a:pt x="367226" y="437528"/>
                  </a:lnTo>
                  <a:lnTo>
                    <a:pt x="399979" y="407316"/>
                  </a:lnTo>
                  <a:lnTo>
                    <a:pt x="428890" y="372341"/>
                  </a:lnTo>
                  <a:lnTo>
                    <a:pt x="453522" y="333108"/>
                  </a:lnTo>
                  <a:lnTo>
                    <a:pt x="473440" y="290119"/>
                  </a:lnTo>
                  <a:lnTo>
                    <a:pt x="488207" y="243878"/>
                  </a:lnTo>
                  <a:lnTo>
                    <a:pt x="497388" y="194887"/>
                  </a:lnTo>
                  <a:lnTo>
                    <a:pt x="500545" y="143649"/>
                  </a:lnTo>
                  <a:lnTo>
                    <a:pt x="500545"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5" name="object 85"/>
            <p:cNvSpPr/>
            <p:nvPr/>
          </p:nvSpPr>
          <p:spPr>
            <a:xfrm>
              <a:off x="7007909" y="3107833"/>
              <a:ext cx="61594" cy="61594"/>
            </a:xfrm>
            <a:custGeom>
              <a:avLst/>
              <a:gdLst/>
              <a:ahLst/>
              <a:cxnLst/>
              <a:rect l="l" t="t" r="r" b="b"/>
              <a:pathLst>
                <a:path w="61595" h="61594">
                  <a:moveTo>
                    <a:pt x="30530" y="0"/>
                  </a:moveTo>
                  <a:lnTo>
                    <a:pt x="18666" y="2405"/>
                  </a:lnTo>
                  <a:lnTo>
                    <a:pt x="8959" y="8959"/>
                  </a:lnTo>
                  <a:lnTo>
                    <a:pt x="2405" y="18666"/>
                  </a:lnTo>
                  <a:lnTo>
                    <a:pt x="0" y="30530"/>
                  </a:lnTo>
                  <a:lnTo>
                    <a:pt x="2405" y="42394"/>
                  </a:lnTo>
                  <a:lnTo>
                    <a:pt x="8959" y="52101"/>
                  </a:lnTo>
                  <a:lnTo>
                    <a:pt x="18666" y="58655"/>
                  </a:lnTo>
                  <a:lnTo>
                    <a:pt x="30530" y="61061"/>
                  </a:lnTo>
                  <a:lnTo>
                    <a:pt x="42394" y="58655"/>
                  </a:lnTo>
                  <a:lnTo>
                    <a:pt x="52101" y="52101"/>
                  </a:lnTo>
                  <a:lnTo>
                    <a:pt x="58655" y="42394"/>
                  </a:lnTo>
                  <a:lnTo>
                    <a:pt x="61061" y="30530"/>
                  </a:lnTo>
                  <a:lnTo>
                    <a:pt x="58655" y="18666"/>
                  </a:lnTo>
                  <a:lnTo>
                    <a:pt x="52101" y="8959"/>
                  </a:lnTo>
                  <a:lnTo>
                    <a:pt x="42394" y="2405"/>
                  </a:lnTo>
                  <a:lnTo>
                    <a:pt x="30530" y="0"/>
                  </a:lnTo>
                  <a:close/>
                </a:path>
              </a:pathLst>
            </a:custGeom>
            <a:solidFill>
              <a:srgbClr val="000000"/>
            </a:solidFill>
          </p:spPr>
          <p:txBody>
            <a:bodyPr wrap="square" lIns="0" tIns="0" rIns="0" bIns="0" rtlCol="0"/>
            <a:lstStyle/>
            <a:p>
              <a:endParaRPr>
                <a:latin typeface="Grammarsaurus" pitchFamily="2" charset="0"/>
              </a:endParaRPr>
            </a:p>
          </p:txBody>
        </p:sp>
        <p:sp>
          <p:nvSpPr>
            <p:cNvPr id="86" name="object 86"/>
            <p:cNvSpPr/>
            <p:nvPr/>
          </p:nvSpPr>
          <p:spPr>
            <a:xfrm>
              <a:off x="6788040" y="3325609"/>
              <a:ext cx="501015" cy="219710"/>
            </a:xfrm>
            <a:custGeom>
              <a:avLst/>
              <a:gdLst/>
              <a:ahLst/>
              <a:cxnLst/>
              <a:rect l="l" t="t" r="r" b="b"/>
              <a:pathLst>
                <a:path w="501015" h="219710">
                  <a:moveTo>
                    <a:pt x="500672" y="0"/>
                  </a:moveTo>
                  <a:lnTo>
                    <a:pt x="495073" y="52608"/>
                  </a:lnTo>
                  <a:lnTo>
                    <a:pt x="479062" y="101458"/>
                  </a:lnTo>
                  <a:lnTo>
                    <a:pt x="453820" y="145371"/>
                  </a:lnTo>
                  <a:lnTo>
                    <a:pt x="420528" y="183166"/>
                  </a:lnTo>
                  <a:lnTo>
                    <a:pt x="380365" y="213664"/>
                  </a:lnTo>
                  <a:lnTo>
                    <a:pt x="364985" y="219354"/>
                  </a:lnTo>
                  <a:lnTo>
                    <a:pt x="356628" y="217144"/>
                  </a:lnTo>
                  <a:lnTo>
                    <a:pt x="348259" y="214934"/>
                  </a:lnTo>
                  <a:lnTo>
                    <a:pt x="341884" y="209956"/>
                  </a:lnTo>
                  <a:lnTo>
                    <a:pt x="337705" y="202387"/>
                  </a:lnTo>
                  <a:lnTo>
                    <a:pt x="322144" y="181304"/>
                  </a:lnTo>
                  <a:lnTo>
                    <a:pt x="301701" y="164949"/>
                  </a:lnTo>
                  <a:lnTo>
                    <a:pt x="277419" y="154368"/>
                  </a:lnTo>
                  <a:lnTo>
                    <a:pt x="250342" y="150609"/>
                  </a:lnTo>
                  <a:lnTo>
                    <a:pt x="223256" y="154368"/>
                  </a:lnTo>
                  <a:lnTo>
                    <a:pt x="198967" y="164949"/>
                  </a:lnTo>
                  <a:lnTo>
                    <a:pt x="178522" y="181304"/>
                  </a:lnTo>
                  <a:lnTo>
                    <a:pt x="162966" y="202387"/>
                  </a:lnTo>
                  <a:lnTo>
                    <a:pt x="158788" y="209956"/>
                  </a:lnTo>
                  <a:lnTo>
                    <a:pt x="152400" y="214934"/>
                  </a:lnTo>
                  <a:lnTo>
                    <a:pt x="144043" y="217144"/>
                  </a:lnTo>
                  <a:lnTo>
                    <a:pt x="135686" y="219354"/>
                  </a:lnTo>
                  <a:lnTo>
                    <a:pt x="127685" y="218173"/>
                  </a:lnTo>
                  <a:lnTo>
                    <a:pt x="80143" y="183166"/>
                  </a:lnTo>
                  <a:lnTo>
                    <a:pt x="46851" y="145371"/>
                  </a:lnTo>
                  <a:lnTo>
                    <a:pt x="21609" y="101458"/>
                  </a:lnTo>
                  <a:lnTo>
                    <a:pt x="5599" y="52608"/>
                  </a:ln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7" name="object 87"/>
            <p:cNvSpPr/>
            <p:nvPr/>
          </p:nvSpPr>
          <p:spPr>
            <a:xfrm>
              <a:off x="8571280" y="3546523"/>
              <a:ext cx="704215" cy="396240"/>
            </a:xfrm>
            <a:custGeom>
              <a:avLst/>
              <a:gdLst/>
              <a:ahLst/>
              <a:cxnLst/>
              <a:rect l="l" t="t" r="r" b="b"/>
              <a:pathLst>
                <a:path w="704215" h="396239">
                  <a:moveTo>
                    <a:pt x="457847" y="0"/>
                  </a:moveTo>
                  <a:lnTo>
                    <a:pt x="457847" y="68999"/>
                  </a:lnTo>
                  <a:lnTo>
                    <a:pt x="457847" y="77190"/>
                  </a:lnTo>
                  <a:lnTo>
                    <a:pt x="464477" y="83820"/>
                  </a:lnTo>
                  <a:lnTo>
                    <a:pt x="472668" y="83820"/>
                  </a:lnTo>
                  <a:lnTo>
                    <a:pt x="512826" y="83820"/>
                  </a:lnTo>
                  <a:lnTo>
                    <a:pt x="554695" y="88423"/>
                  </a:lnTo>
                  <a:lnTo>
                    <a:pt x="593339" y="101569"/>
                  </a:lnTo>
                  <a:lnTo>
                    <a:pt x="627756" y="122262"/>
                  </a:lnTo>
                  <a:lnTo>
                    <a:pt x="656945" y="149504"/>
                  </a:lnTo>
                  <a:lnTo>
                    <a:pt x="684468" y="190875"/>
                  </a:lnTo>
                  <a:lnTo>
                    <a:pt x="700808" y="241077"/>
                  </a:lnTo>
                  <a:lnTo>
                    <a:pt x="703770" y="274764"/>
                  </a:lnTo>
                  <a:lnTo>
                    <a:pt x="703770" y="383311"/>
                  </a:lnTo>
                  <a:lnTo>
                    <a:pt x="703770" y="390118"/>
                  </a:lnTo>
                  <a:lnTo>
                    <a:pt x="698246" y="395643"/>
                  </a:lnTo>
                  <a:lnTo>
                    <a:pt x="691438" y="395643"/>
                  </a:lnTo>
                  <a:lnTo>
                    <a:pt x="12331" y="395643"/>
                  </a:lnTo>
                  <a:lnTo>
                    <a:pt x="5524" y="395643"/>
                  </a:lnTo>
                  <a:lnTo>
                    <a:pt x="0" y="390118"/>
                  </a:lnTo>
                  <a:lnTo>
                    <a:pt x="0" y="383311"/>
                  </a:lnTo>
                  <a:lnTo>
                    <a:pt x="0" y="274764"/>
                  </a:lnTo>
                  <a:lnTo>
                    <a:pt x="5043" y="230985"/>
                  </a:lnTo>
                  <a:lnTo>
                    <a:pt x="19409" y="190795"/>
                  </a:lnTo>
                  <a:lnTo>
                    <a:pt x="41950" y="155341"/>
                  </a:lnTo>
                  <a:lnTo>
                    <a:pt x="71521" y="125770"/>
                  </a:lnTo>
                  <a:lnTo>
                    <a:pt x="106975" y="103229"/>
                  </a:lnTo>
                  <a:lnTo>
                    <a:pt x="147165" y="88863"/>
                  </a:lnTo>
                  <a:lnTo>
                    <a:pt x="190944" y="83820"/>
                  </a:lnTo>
                  <a:lnTo>
                    <a:pt x="231101" y="83820"/>
                  </a:lnTo>
                  <a:lnTo>
                    <a:pt x="239293" y="83820"/>
                  </a:lnTo>
                  <a:lnTo>
                    <a:pt x="245922" y="77190"/>
                  </a:lnTo>
                  <a:lnTo>
                    <a:pt x="245922" y="68999"/>
                  </a:lnTo>
                  <a:lnTo>
                    <a:pt x="245922"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8" name="object 88"/>
            <p:cNvSpPr/>
            <p:nvPr/>
          </p:nvSpPr>
          <p:spPr>
            <a:xfrm>
              <a:off x="8670706" y="3830419"/>
              <a:ext cx="0" cy="111760"/>
            </a:xfrm>
            <a:custGeom>
              <a:avLst/>
              <a:gdLst/>
              <a:ahLst/>
              <a:cxnLst/>
              <a:rect l="l" t="t" r="r" b="b"/>
              <a:pathLst>
                <a:path h="111760">
                  <a:moveTo>
                    <a:pt x="0" y="111747"/>
                  </a:moveTo>
                  <a:lnTo>
                    <a:pt x="0"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89" name="object 89"/>
            <p:cNvSpPr/>
            <p:nvPr/>
          </p:nvSpPr>
          <p:spPr>
            <a:xfrm>
              <a:off x="8834730" y="3647742"/>
              <a:ext cx="329565" cy="294640"/>
            </a:xfrm>
            <a:custGeom>
              <a:avLst/>
              <a:gdLst/>
              <a:ahLst/>
              <a:cxnLst/>
              <a:rect l="l" t="t" r="r" b="b"/>
              <a:pathLst>
                <a:path w="329565" h="294639">
                  <a:moveTo>
                    <a:pt x="89738" y="294424"/>
                  </a:moveTo>
                  <a:lnTo>
                    <a:pt x="2387" y="144132"/>
                  </a:lnTo>
                  <a:lnTo>
                    <a:pt x="0" y="140017"/>
                  </a:lnTo>
                  <a:lnTo>
                    <a:pt x="2984" y="134861"/>
                  </a:lnTo>
                  <a:lnTo>
                    <a:pt x="7734" y="134861"/>
                  </a:lnTo>
                  <a:lnTo>
                    <a:pt x="184708" y="134861"/>
                  </a:lnTo>
                  <a:lnTo>
                    <a:pt x="213665" y="131027"/>
                  </a:lnTo>
                  <a:lnTo>
                    <a:pt x="240328" y="120038"/>
                  </a:lnTo>
                  <a:lnTo>
                    <a:pt x="263343" y="102666"/>
                  </a:lnTo>
                  <a:lnTo>
                    <a:pt x="281355" y="79679"/>
                  </a:lnTo>
                  <a:lnTo>
                    <a:pt x="328993" y="0"/>
                  </a:lnTo>
                </a:path>
              </a:pathLst>
            </a:custGeom>
            <a:ln w="37058">
              <a:solidFill>
                <a:srgbClr val="000000"/>
              </a:solidFill>
            </a:ln>
          </p:spPr>
          <p:txBody>
            <a:bodyPr wrap="square" lIns="0" tIns="0" rIns="0" bIns="0" rtlCol="0"/>
            <a:lstStyle/>
            <a:p>
              <a:endParaRPr>
                <a:latin typeface="Grammarsaurus" pitchFamily="2" charset="0"/>
              </a:endParaRPr>
            </a:p>
          </p:txBody>
        </p:sp>
        <p:sp>
          <p:nvSpPr>
            <p:cNvPr id="90" name="object 90"/>
            <p:cNvSpPr/>
            <p:nvPr/>
          </p:nvSpPr>
          <p:spPr>
            <a:xfrm>
              <a:off x="8763485" y="3771569"/>
              <a:ext cx="99695" cy="170815"/>
            </a:xfrm>
            <a:custGeom>
              <a:avLst/>
              <a:gdLst/>
              <a:ahLst/>
              <a:cxnLst/>
              <a:rect l="l" t="t" r="r" b="b"/>
              <a:pathLst>
                <a:path w="99695" h="170814">
                  <a:moveTo>
                    <a:pt x="0" y="0"/>
                  </a:moveTo>
                  <a:lnTo>
                    <a:pt x="99148" y="170599"/>
                  </a:lnTo>
                </a:path>
              </a:pathLst>
            </a:custGeom>
            <a:ln w="37058">
              <a:solidFill>
                <a:srgbClr val="000000"/>
              </a:solidFill>
            </a:ln>
          </p:spPr>
          <p:txBody>
            <a:bodyPr wrap="square" lIns="0" tIns="0" rIns="0" bIns="0" rtlCol="0"/>
            <a:lstStyle/>
            <a:p>
              <a:endParaRPr>
                <a:latin typeface="Grammarsaurus" pitchFamily="2" charset="0"/>
              </a:endParaRPr>
            </a:p>
          </p:txBody>
        </p:sp>
        <p:sp>
          <p:nvSpPr>
            <p:cNvPr id="91" name="object 91"/>
            <p:cNvSpPr/>
            <p:nvPr/>
          </p:nvSpPr>
          <p:spPr>
            <a:xfrm>
              <a:off x="8782629" y="3632135"/>
              <a:ext cx="327660" cy="97155"/>
            </a:xfrm>
            <a:custGeom>
              <a:avLst/>
              <a:gdLst/>
              <a:ahLst/>
              <a:cxnLst/>
              <a:rect l="l" t="t" r="r" b="b"/>
              <a:pathLst>
                <a:path w="327659" h="97154">
                  <a:moveTo>
                    <a:pt x="0" y="97002"/>
                  </a:moveTo>
                  <a:lnTo>
                    <a:pt x="236804" y="97002"/>
                  </a:lnTo>
                  <a:lnTo>
                    <a:pt x="252002" y="95004"/>
                  </a:lnTo>
                  <a:lnTo>
                    <a:pt x="265947" y="89266"/>
                  </a:lnTo>
                  <a:lnTo>
                    <a:pt x="277973" y="80173"/>
                  </a:lnTo>
                  <a:lnTo>
                    <a:pt x="287413" y="68110"/>
                  </a:lnTo>
                  <a:lnTo>
                    <a:pt x="327596"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92" name="object 92"/>
            <p:cNvPicPr/>
            <p:nvPr/>
          </p:nvPicPr>
          <p:blipFill>
            <a:blip r:embed="rId9" cstate="print"/>
            <a:stretch>
              <a:fillRect/>
            </a:stretch>
          </p:blipFill>
          <p:spPr>
            <a:xfrm>
              <a:off x="9069966" y="3375771"/>
              <a:ext cx="103289" cy="106159"/>
            </a:xfrm>
            <a:prstGeom prst="rect">
              <a:avLst/>
            </a:prstGeom>
          </p:spPr>
        </p:pic>
        <p:pic>
          <p:nvPicPr>
            <p:cNvPr id="93" name="object 93"/>
            <p:cNvPicPr/>
            <p:nvPr/>
          </p:nvPicPr>
          <p:blipFill>
            <a:blip r:embed="rId10" cstate="print"/>
            <a:stretch>
              <a:fillRect/>
            </a:stretch>
          </p:blipFill>
          <p:spPr>
            <a:xfrm>
              <a:off x="8673077" y="3375771"/>
              <a:ext cx="103289" cy="106159"/>
            </a:xfrm>
            <a:prstGeom prst="rect">
              <a:avLst/>
            </a:prstGeom>
          </p:spPr>
        </p:pic>
        <p:pic>
          <p:nvPicPr>
            <p:cNvPr id="94" name="object 94"/>
            <p:cNvPicPr/>
            <p:nvPr/>
          </p:nvPicPr>
          <p:blipFill>
            <a:blip r:embed="rId11" cstate="print"/>
            <a:stretch>
              <a:fillRect/>
            </a:stretch>
          </p:blipFill>
          <p:spPr>
            <a:xfrm>
              <a:off x="8873873" y="2942763"/>
              <a:ext cx="98590" cy="101269"/>
            </a:xfrm>
            <a:prstGeom prst="rect">
              <a:avLst/>
            </a:prstGeom>
          </p:spPr>
        </p:pic>
        <p:sp>
          <p:nvSpPr>
            <p:cNvPr id="95" name="object 95"/>
            <p:cNvSpPr/>
            <p:nvPr/>
          </p:nvSpPr>
          <p:spPr>
            <a:xfrm>
              <a:off x="8726855" y="3023740"/>
              <a:ext cx="393065" cy="75565"/>
            </a:xfrm>
            <a:custGeom>
              <a:avLst/>
              <a:gdLst/>
              <a:ahLst/>
              <a:cxnLst/>
              <a:rect l="l" t="t" r="r" b="b"/>
              <a:pathLst>
                <a:path w="393065" h="75564">
                  <a:moveTo>
                    <a:pt x="0" y="75313"/>
                  </a:moveTo>
                  <a:lnTo>
                    <a:pt x="34770" y="50950"/>
                  </a:lnTo>
                  <a:lnTo>
                    <a:pt x="70301" y="31763"/>
                  </a:lnTo>
                  <a:lnTo>
                    <a:pt x="108915" y="14849"/>
                  </a:lnTo>
                  <a:lnTo>
                    <a:pt x="156197" y="3049"/>
                  </a:lnTo>
                  <a:lnTo>
                    <a:pt x="203479" y="0"/>
                  </a:lnTo>
                  <a:lnTo>
                    <a:pt x="250761" y="5700"/>
                  </a:lnTo>
                  <a:lnTo>
                    <a:pt x="298043" y="20152"/>
                  </a:lnTo>
                  <a:lnTo>
                    <a:pt x="345325" y="43356"/>
                  </a:lnTo>
                  <a:lnTo>
                    <a:pt x="392607" y="75313"/>
                  </a:lnTo>
                </a:path>
              </a:pathLst>
            </a:custGeom>
            <a:ln w="37058">
              <a:solidFill>
                <a:srgbClr val="000000"/>
              </a:solidFill>
            </a:ln>
          </p:spPr>
          <p:txBody>
            <a:bodyPr wrap="square" lIns="0" tIns="0" rIns="0" bIns="0" rtlCol="0"/>
            <a:lstStyle/>
            <a:p>
              <a:endParaRPr>
                <a:latin typeface="Grammarsaurus" pitchFamily="2" charset="0"/>
              </a:endParaRPr>
            </a:p>
          </p:txBody>
        </p:sp>
        <p:sp>
          <p:nvSpPr>
            <p:cNvPr id="96" name="object 96"/>
            <p:cNvSpPr/>
            <p:nvPr/>
          </p:nvSpPr>
          <p:spPr>
            <a:xfrm>
              <a:off x="8757831" y="3389779"/>
              <a:ext cx="330835" cy="158115"/>
            </a:xfrm>
            <a:custGeom>
              <a:avLst/>
              <a:gdLst/>
              <a:ahLst/>
              <a:cxnLst/>
              <a:rect l="l" t="t" r="r" b="b"/>
              <a:pathLst>
                <a:path w="330834" h="158114">
                  <a:moveTo>
                    <a:pt x="0" y="0"/>
                  </a:moveTo>
                  <a:lnTo>
                    <a:pt x="0" y="84950"/>
                  </a:lnTo>
                  <a:lnTo>
                    <a:pt x="5742" y="113395"/>
                  </a:lnTo>
                  <a:lnTo>
                    <a:pt x="21404" y="136623"/>
                  </a:lnTo>
                  <a:lnTo>
                    <a:pt x="44635" y="152283"/>
                  </a:lnTo>
                  <a:lnTo>
                    <a:pt x="73088" y="158026"/>
                  </a:lnTo>
                  <a:lnTo>
                    <a:pt x="257581" y="158026"/>
                  </a:lnTo>
                  <a:lnTo>
                    <a:pt x="286033" y="152283"/>
                  </a:lnTo>
                  <a:lnTo>
                    <a:pt x="309265" y="136623"/>
                  </a:lnTo>
                  <a:lnTo>
                    <a:pt x="324927" y="113395"/>
                  </a:lnTo>
                  <a:lnTo>
                    <a:pt x="330669" y="84950"/>
                  </a:lnTo>
                  <a:lnTo>
                    <a:pt x="330669" y="0"/>
                  </a:lnTo>
                </a:path>
              </a:pathLst>
            </a:custGeom>
            <a:ln w="37058">
              <a:solidFill>
                <a:srgbClr val="000000"/>
              </a:solidFill>
            </a:ln>
          </p:spPr>
          <p:txBody>
            <a:bodyPr wrap="square" lIns="0" tIns="0" rIns="0" bIns="0" rtlCol="0"/>
            <a:lstStyle/>
            <a:p>
              <a:endParaRPr>
                <a:latin typeface="Grammarsaurus" pitchFamily="2" charset="0"/>
              </a:endParaRPr>
            </a:p>
          </p:txBody>
        </p:sp>
        <p:pic>
          <p:nvPicPr>
            <p:cNvPr id="97" name="object 97"/>
            <p:cNvPicPr/>
            <p:nvPr/>
          </p:nvPicPr>
          <p:blipFill>
            <a:blip r:embed="rId12" cstate="print"/>
            <a:stretch>
              <a:fillRect/>
            </a:stretch>
          </p:blipFill>
          <p:spPr>
            <a:xfrm>
              <a:off x="8850535" y="3064560"/>
              <a:ext cx="145249" cy="154089"/>
            </a:xfrm>
            <a:prstGeom prst="rect">
              <a:avLst/>
            </a:prstGeom>
          </p:spPr>
        </p:pic>
        <p:pic>
          <p:nvPicPr>
            <p:cNvPr id="98" name="object 98"/>
            <p:cNvPicPr/>
            <p:nvPr/>
          </p:nvPicPr>
          <p:blipFill>
            <a:blip r:embed="rId13" cstate="print"/>
            <a:stretch>
              <a:fillRect/>
            </a:stretch>
          </p:blipFill>
          <p:spPr>
            <a:xfrm>
              <a:off x="9053222" y="3063655"/>
              <a:ext cx="118770" cy="182841"/>
            </a:xfrm>
            <a:prstGeom prst="rect">
              <a:avLst/>
            </a:prstGeom>
          </p:spPr>
        </p:pic>
        <p:pic>
          <p:nvPicPr>
            <p:cNvPr id="99" name="object 99"/>
            <p:cNvPicPr/>
            <p:nvPr/>
          </p:nvPicPr>
          <p:blipFill>
            <a:blip r:embed="rId14" cstate="print"/>
            <a:stretch>
              <a:fillRect/>
            </a:stretch>
          </p:blipFill>
          <p:spPr>
            <a:xfrm>
              <a:off x="8674341" y="3063655"/>
              <a:ext cx="118770" cy="182841"/>
            </a:xfrm>
            <a:prstGeom prst="rect">
              <a:avLst/>
            </a:prstGeom>
          </p:spPr>
        </p:pic>
        <p:sp>
          <p:nvSpPr>
            <p:cNvPr id="100" name="object 100"/>
            <p:cNvSpPr/>
            <p:nvPr/>
          </p:nvSpPr>
          <p:spPr>
            <a:xfrm>
              <a:off x="8692870" y="3200120"/>
              <a:ext cx="461009" cy="87630"/>
            </a:xfrm>
            <a:custGeom>
              <a:avLst/>
              <a:gdLst/>
              <a:ahLst/>
              <a:cxnLst/>
              <a:rect l="l" t="t" r="r" b="b"/>
              <a:pathLst>
                <a:path w="461009" h="87629">
                  <a:moveTo>
                    <a:pt x="0" y="0"/>
                  </a:moveTo>
                  <a:lnTo>
                    <a:pt x="460578" y="0"/>
                  </a:lnTo>
                  <a:lnTo>
                    <a:pt x="460578" y="87287"/>
                  </a:lnTo>
                  <a:lnTo>
                    <a:pt x="0" y="87287"/>
                  </a:lnTo>
                  <a:lnTo>
                    <a:pt x="0" y="0"/>
                  </a:lnTo>
                  <a:close/>
                </a:path>
              </a:pathLst>
            </a:custGeom>
            <a:ln w="37058">
              <a:solidFill>
                <a:srgbClr val="000000"/>
              </a:solidFill>
            </a:ln>
          </p:spPr>
          <p:txBody>
            <a:bodyPr wrap="square" lIns="0" tIns="0" rIns="0" bIns="0" rtlCol="0"/>
            <a:lstStyle/>
            <a:p>
              <a:endParaRPr>
                <a:latin typeface="Grammarsaurus" pitchFamily="2" charset="0"/>
              </a:endParaRPr>
            </a:p>
          </p:txBody>
        </p:sp>
        <p:pic>
          <p:nvPicPr>
            <p:cNvPr id="101" name="object 101"/>
            <p:cNvPicPr/>
            <p:nvPr/>
          </p:nvPicPr>
          <p:blipFill>
            <a:blip r:embed="rId15" cstate="print"/>
            <a:stretch>
              <a:fillRect/>
            </a:stretch>
          </p:blipFill>
          <p:spPr>
            <a:xfrm>
              <a:off x="9010602" y="3268874"/>
              <a:ext cx="216585" cy="143954"/>
            </a:xfrm>
            <a:prstGeom prst="rect">
              <a:avLst/>
            </a:prstGeom>
          </p:spPr>
        </p:pic>
        <p:pic>
          <p:nvPicPr>
            <p:cNvPr id="102" name="object 102"/>
            <p:cNvPicPr/>
            <p:nvPr/>
          </p:nvPicPr>
          <p:blipFill>
            <a:blip r:embed="rId16" cstate="print"/>
            <a:stretch>
              <a:fillRect/>
            </a:stretch>
          </p:blipFill>
          <p:spPr>
            <a:xfrm>
              <a:off x="8619146" y="3268874"/>
              <a:ext cx="216585" cy="143954"/>
            </a:xfrm>
            <a:prstGeom prst="rect">
              <a:avLst/>
            </a:prstGeom>
          </p:spPr>
        </p:pic>
        <p:pic>
          <p:nvPicPr>
            <p:cNvPr id="103" name="object 103"/>
            <p:cNvPicPr/>
            <p:nvPr/>
          </p:nvPicPr>
          <p:blipFill>
            <a:blip r:embed="rId17" cstate="print"/>
            <a:stretch>
              <a:fillRect/>
            </a:stretch>
          </p:blipFill>
          <p:spPr>
            <a:xfrm>
              <a:off x="8590678" y="3630405"/>
              <a:ext cx="211347" cy="164721"/>
            </a:xfrm>
            <a:prstGeom prst="rect">
              <a:avLst/>
            </a:prstGeom>
          </p:spPr>
        </p:pic>
        <p:sp>
          <p:nvSpPr>
            <p:cNvPr id="104" name="object 104"/>
            <p:cNvSpPr/>
            <p:nvPr/>
          </p:nvSpPr>
          <p:spPr>
            <a:xfrm>
              <a:off x="8961184" y="3840251"/>
              <a:ext cx="139700" cy="42545"/>
            </a:xfrm>
            <a:custGeom>
              <a:avLst/>
              <a:gdLst/>
              <a:ahLst/>
              <a:cxnLst/>
              <a:rect l="l" t="t" r="r" b="b"/>
              <a:pathLst>
                <a:path w="139700" h="42545">
                  <a:moveTo>
                    <a:pt x="42379" y="2654"/>
                  </a:moveTo>
                  <a:lnTo>
                    <a:pt x="39725" y="2654"/>
                  </a:lnTo>
                  <a:lnTo>
                    <a:pt x="39725" y="0"/>
                  </a:lnTo>
                  <a:lnTo>
                    <a:pt x="2667" y="0"/>
                  </a:lnTo>
                  <a:lnTo>
                    <a:pt x="2667" y="2654"/>
                  </a:lnTo>
                  <a:lnTo>
                    <a:pt x="0" y="2654"/>
                  </a:lnTo>
                  <a:lnTo>
                    <a:pt x="0" y="39712"/>
                  </a:lnTo>
                  <a:lnTo>
                    <a:pt x="2667" y="39712"/>
                  </a:lnTo>
                  <a:lnTo>
                    <a:pt x="2667" y="42379"/>
                  </a:lnTo>
                  <a:lnTo>
                    <a:pt x="39725" y="42379"/>
                  </a:lnTo>
                  <a:lnTo>
                    <a:pt x="39725" y="39712"/>
                  </a:lnTo>
                  <a:lnTo>
                    <a:pt x="42379" y="39712"/>
                  </a:lnTo>
                  <a:lnTo>
                    <a:pt x="42379" y="2654"/>
                  </a:lnTo>
                  <a:close/>
                </a:path>
                <a:path w="139700" h="42545">
                  <a:moveTo>
                    <a:pt x="139192" y="0"/>
                  </a:moveTo>
                  <a:lnTo>
                    <a:pt x="102133" y="0"/>
                  </a:lnTo>
                  <a:lnTo>
                    <a:pt x="102133" y="42379"/>
                  </a:lnTo>
                  <a:lnTo>
                    <a:pt x="139192" y="42379"/>
                  </a:lnTo>
                  <a:lnTo>
                    <a:pt x="139192" y="0"/>
                  </a:lnTo>
                  <a:close/>
                </a:path>
              </a:pathLst>
            </a:custGeom>
            <a:solidFill>
              <a:srgbClr val="000000"/>
            </a:solidFill>
          </p:spPr>
          <p:txBody>
            <a:bodyPr wrap="square" lIns="0" tIns="0" rIns="0" bIns="0" rtlCol="0"/>
            <a:lstStyle/>
            <a:p>
              <a:endParaRPr>
                <a:latin typeface="Grammarsaurus" pitchFamily="2" charset="0"/>
              </a:endParaRPr>
            </a:p>
          </p:txBody>
        </p:sp>
        <p:pic>
          <p:nvPicPr>
            <p:cNvPr id="105" name="object 105"/>
            <p:cNvPicPr/>
            <p:nvPr/>
          </p:nvPicPr>
          <p:blipFill>
            <a:blip r:embed="rId18" cstate="print"/>
            <a:stretch>
              <a:fillRect/>
            </a:stretch>
          </p:blipFill>
          <p:spPr>
            <a:xfrm>
              <a:off x="2404226" y="1353390"/>
              <a:ext cx="1729206" cy="2625478"/>
            </a:xfrm>
            <a:prstGeom prst="rect">
              <a:avLst/>
            </a:prstGeom>
          </p:spPr>
        </p:pic>
        <p:sp>
          <p:nvSpPr>
            <p:cNvPr id="106" name="object 106"/>
            <p:cNvSpPr/>
            <p:nvPr/>
          </p:nvSpPr>
          <p:spPr>
            <a:xfrm>
              <a:off x="9060650" y="3746410"/>
              <a:ext cx="142240" cy="136525"/>
            </a:xfrm>
            <a:custGeom>
              <a:avLst/>
              <a:gdLst/>
              <a:ahLst/>
              <a:cxnLst/>
              <a:rect l="l" t="t" r="r" b="b"/>
              <a:pathLst>
                <a:path w="142240" h="136525">
                  <a:moveTo>
                    <a:pt x="42379" y="96494"/>
                  </a:moveTo>
                  <a:lnTo>
                    <a:pt x="0" y="96494"/>
                  </a:lnTo>
                  <a:lnTo>
                    <a:pt x="0" y="133553"/>
                  </a:lnTo>
                  <a:lnTo>
                    <a:pt x="42379" y="133553"/>
                  </a:lnTo>
                  <a:lnTo>
                    <a:pt x="42379" y="96494"/>
                  </a:lnTo>
                  <a:close/>
                </a:path>
                <a:path w="142240" h="136525">
                  <a:moveTo>
                    <a:pt x="141846" y="96494"/>
                  </a:moveTo>
                  <a:lnTo>
                    <a:pt x="139192" y="96494"/>
                  </a:lnTo>
                  <a:lnTo>
                    <a:pt x="139192" y="93840"/>
                  </a:lnTo>
                  <a:lnTo>
                    <a:pt x="102133" y="93840"/>
                  </a:lnTo>
                  <a:lnTo>
                    <a:pt x="102133" y="96494"/>
                  </a:lnTo>
                  <a:lnTo>
                    <a:pt x="99466" y="96494"/>
                  </a:lnTo>
                  <a:lnTo>
                    <a:pt x="99466" y="133553"/>
                  </a:lnTo>
                  <a:lnTo>
                    <a:pt x="102133" y="133553"/>
                  </a:lnTo>
                  <a:lnTo>
                    <a:pt x="102133" y="136220"/>
                  </a:lnTo>
                  <a:lnTo>
                    <a:pt x="139192" y="136220"/>
                  </a:lnTo>
                  <a:lnTo>
                    <a:pt x="139192" y="133553"/>
                  </a:lnTo>
                  <a:lnTo>
                    <a:pt x="141846" y="133553"/>
                  </a:lnTo>
                  <a:lnTo>
                    <a:pt x="141846" y="96494"/>
                  </a:lnTo>
                  <a:close/>
                </a:path>
                <a:path w="142240" h="136525">
                  <a:moveTo>
                    <a:pt x="141846" y="2654"/>
                  </a:moveTo>
                  <a:lnTo>
                    <a:pt x="139192" y="2654"/>
                  </a:lnTo>
                  <a:lnTo>
                    <a:pt x="139192" y="0"/>
                  </a:lnTo>
                  <a:lnTo>
                    <a:pt x="102133" y="0"/>
                  </a:lnTo>
                  <a:lnTo>
                    <a:pt x="102133" y="2654"/>
                  </a:lnTo>
                  <a:lnTo>
                    <a:pt x="99466" y="2654"/>
                  </a:lnTo>
                  <a:lnTo>
                    <a:pt x="99466" y="39712"/>
                  </a:lnTo>
                  <a:lnTo>
                    <a:pt x="102133" y="39712"/>
                  </a:lnTo>
                  <a:lnTo>
                    <a:pt x="102133" y="42379"/>
                  </a:lnTo>
                  <a:lnTo>
                    <a:pt x="139192" y="42379"/>
                  </a:lnTo>
                  <a:lnTo>
                    <a:pt x="139192" y="39712"/>
                  </a:lnTo>
                  <a:lnTo>
                    <a:pt x="141846" y="39712"/>
                  </a:lnTo>
                  <a:lnTo>
                    <a:pt x="141846" y="2654"/>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109" name="object 109"/>
          <p:cNvGrpSpPr/>
          <p:nvPr/>
        </p:nvGrpSpPr>
        <p:grpSpPr>
          <a:xfrm>
            <a:off x="4288928" y="1353314"/>
            <a:ext cx="1729739" cy="1599565"/>
            <a:chOff x="4288928" y="1353314"/>
            <a:chExt cx="1729739" cy="1599565"/>
          </a:xfrm>
        </p:grpSpPr>
        <p:sp>
          <p:nvSpPr>
            <p:cNvPr id="110" name="object 110"/>
            <p:cNvSpPr/>
            <p:nvPr/>
          </p:nvSpPr>
          <p:spPr>
            <a:xfrm>
              <a:off x="4326711" y="1391097"/>
              <a:ext cx="1654175" cy="1318260"/>
            </a:xfrm>
            <a:custGeom>
              <a:avLst/>
              <a:gdLst/>
              <a:ahLst/>
              <a:cxnLst/>
              <a:rect l="l" t="t" r="r" b="b"/>
              <a:pathLst>
                <a:path w="1654175" h="1318260">
                  <a:moveTo>
                    <a:pt x="1505483"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close/>
                </a:path>
              </a:pathLst>
            </a:custGeom>
            <a:solidFill>
              <a:srgbClr val="134E29"/>
            </a:solidFill>
          </p:spPr>
          <p:txBody>
            <a:bodyPr wrap="square" lIns="0" tIns="0" rIns="0" bIns="0" rtlCol="0"/>
            <a:lstStyle/>
            <a:p>
              <a:endParaRPr>
                <a:latin typeface="Grammarsaurus" pitchFamily="2" charset="0"/>
              </a:endParaRPr>
            </a:p>
          </p:txBody>
        </p:sp>
        <p:sp>
          <p:nvSpPr>
            <p:cNvPr id="111" name="object 111"/>
            <p:cNvSpPr/>
            <p:nvPr/>
          </p:nvSpPr>
          <p:spPr>
            <a:xfrm>
              <a:off x="4326711" y="1391097"/>
              <a:ext cx="1654175" cy="1318260"/>
            </a:xfrm>
            <a:custGeom>
              <a:avLst/>
              <a:gdLst/>
              <a:ahLst/>
              <a:cxnLst/>
              <a:rect l="l" t="t" r="r" b="b"/>
              <a:pathLst>
                <a:path w="1654175" h="1318260">
                  <a:moveTo>
                    <a:pt x="148310" y="1317980"/>
                  </a:move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12" name="object 112"/>
            <p:cNvSpPr/>
            <p:nvPr/>
          </p:nvSpPr>
          <p:spPr>
            <a:xfrm>
              <a:off x="5566324"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13" name="object 113"/>
            <p:cNvSpPr/>
            <p:nvPr/>
          </p:nvSpPr>
          <p:spPr>
            <a:xfrm>
              <a:off x="5566324"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grpSp>
        <p:nvGrpSpPr>
          <p:cNvPr id="115" name="object 115"/>
          <p:cNvGrpSpPr/>
          <p:nvPr/>
        </p:nvGrpSpPr>
        <p:grpSpPr>
          <a:xfrm>
            <a:off x="6173706" y="1353314"/>
            <a:ext cx="1729739" cy="1599565"/>
            <a:chOff x="6173706" y="1353314"/>
            <a:chExt cx="1729739" cy="1599565"/>
          </a:xfrm>
        </p:grpSpPr>
        <p:sp>
          <p:nvSpPr>
            <p:cNvPr id="116" name="object 116"/>
            <p:cNvSpPr/>
            <p:nvPr/>
          </p:nvSpPr>
          <p:spPr>
            <a:xfrm>
              <a:off x="6211488" y="1391097"/>
              <a:ext cx="1654175" cy="1318260"/>
            </a:xfrm>
            <a:custGeom>
              <a:avLst/>
              <a:gdLst/>
              <a:ahLst/>
              <a:cxnLst/>
              <a:rect l="l" t="t" r="r" b="b"/>
              <a:pathLst>
                <a:path w="1654175" h="1318260">
                  <a:moveTo>
                    <a:pt x="1505483"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close/>
                </a:path>
              </a:pathLst>
            </a:custGeom>
            <a:solidFill>
              <a:srgbClr val="134E29"/>
            </a:solidFill>
          </p:spPr>
          <p:txBody>
            <a:bodyPr wrap="square" lIns="0" tIns="0" rIns="0" bIns="0" rtlCol="0"/>
            <a:lstStyle/>
            <a:p>
              <a:endParaRPr>
                <a:latin typeface="Grammarsaurus" pitchFamily="2" charset="0"/>
              </a:endParaRPr>
            </a:p>
          </p:txBody>
        </p:sp>
        <p:sp>
          <p:nvSpPr>
            <p:cNvPr id="117" name="object 117"/>
            <p:cNvSpPr/>
            <p:nvPr/>
          </p:nvSpPr>
          <p:spPr>
            <a:xfrm>
              <a:off x="6211488" y="1391097"/>
              <a:ext cx="1654175" cy="1318260"/>
            </a:xfrm>
            <a:custGeom>
              <a:avLst/>
              <a:gdLst/>
              <a:ahLst/>
              <a:cxnLst/>
              <a:rect l="l" t="t" r="r" b="b"/>
              <a:pathLst>
                <a:path w="1654175" h="1318260">
                  <a:moveTo>
                    <a:pt x="148310" y="1317980"/>
                  </a:moveTo>
                  <a:lnTo>
                    <a:pt x="1505483" y="1317980"/>
                  </a:lnTo>
                  <a:lnTo>
                    <a:pt x="1552364" y="1310420"/>
                  </a:lnTo>
                  <a:lnTo>
                    <a:pt x="1593080" y="1289366"/>
                  </a:lnTo>
                  <a:lnTo>
                    <a:pt x="1625188" y="1257262"/>
                  </a:lnTo>
                  <a:lnTo>
                    <a:pt x="1646244" y="1216549"/>
                  </a:lnTo>
                  <a:lnTo>
                    <a:pt x="1653806" y="1169670"/>
                  </a:lnTo>
                  <a:lnTo>
                    <a:pt x="1653806" y="148310"/>
                  </a:lnTo>
                  <a:lnTo>
                    <a:pt x="1646244" y="101435"/>
                  </a:lnTo>
                  <a:lnTo>
                    <a:pt x="1625188" y="60723"/>
                  </a:lnTo>
                  <a:lnTo>
                    <a:pt x="1593080" y="28617"/>
                  </a:lnTo>
                  <a:lnTo>
                    <a:pt x="1552364" y="7561"/>
                  </a:lnTo>
                  <a:lnTo>
                    <a:pt x="1505483"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18" name="object 118"/>
            <p:cNvSpPr/>
            <p:nvPr/>
          </p:nvSpPr>
          <p:spPr>
            <a:xfrm>
              <a:off x="7451103"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19" name="object 119"/>
            <p:cNvSpPr/>
            <p:nvPr/>
          </p:nvSpPr>
          <p:spPr>
            <a:xfrm>
              <a:off x="7451103"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grpSp>
        <p:nvGrpSpPr>
          <p:cNvPr id="121" name="object 121"/>
          <p:cNvGrpSpPr/>
          <p:nvPr/>
        </p:nvGrpSpPr>
        <p:grpSpPr>
          <a:xfrm>
            <a:off x="8058484" y="1353314"/>
            <a:ext cx="1729739" cy="1599565"/>
            <a:chOff x="8058484" y="1353314"/>
            <a:chExt cx="1729739" cy="1599565"/>
          </a:xfrm>
        </p:grpSpPr>
        <p:sp>
          <p:nvSpPr>
            <p:cNvPr id="122" name="object 122"/>
            <p:cNvSpPr/>
            <p:nvPr/>
          </p:nvSpPr>
          <p:spPr>
            <a:xfrm>
              <a:off x="8096266" y="1391097"/>
              <a:ext cx="1654175" cy="1318260"/>
            </a:xfrm>
            <a:custGeom>
              <a:avLst/>
              <a:gdLst/>
              <a:ahLst/>
              <a:cxnLst/>
              <a:rect l="l" t="t" r="r" b="b"/>
              <a:pathLst>
                <a:path w="1654175" h="1318260">
                  <a:moveTo>
                    <a:pt x="1505496"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close/>
                </a:path>
              </a:pathLst>
            </a:custGeom>
            <a:solidFill>
              <a:srgbClr val="134E29"/>
            </a:solidFill>
          </p:spPr>
          <p:txBody>
            <a:bodyPr wrap="square" lIns="0" tIns="0" rIns="0" bIns="0" rtlCol="0"/>
            <a:lstStyle/>
            <a:p>
              <a:endParaRPr>
                <a:latin typeface="Grammarsaurus" pitchFamily="2" charset="0"/>
              </a:endParaRPr>
            </a:p>
          </p:txBody>
        </p:sp>
        <p:sp>
          <p:nvSpPr>
            <p:cNvPr id="123" name="object 123"/>
            <p:cNvSpPr/>
            <p:nvPr/>
          </p:nvSpPr>
          <p:spPr>
            <a:xfrm>
              <a:off x="8096266" y="1391097"/>
              <a:ext cx="1654175" cy="1318260"/>
            </a:xfrm>
            <a:custGeom>
              <a:avLst/>
              <a:gdLst/>
              <a:ahLst/>
              <a:cxnLst/>
              <a:rect l="l" t="t" r="r" b="b"/>
              <a:pathLst>
                <a:path w="1654175" h="1318260">
                  <a:moveTo>
                    <a:pt x="148310" y="1317980"/>
                  </a:move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24" name="object 124"/>
            <p:cNvSpPr/>
            <p:nvPr/>
          </p:nvSpPr>
          <p:spPr>
            <a:xfrm>
              <a:off x="9335881"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25" name="object 125"/>
            <p:cNvSpPr/>
            <p:nvPr/>
          </p:nvSpPr>
          <p:spPr>
            <a:xfrm>
              <a:off x="9335881"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grpSp>
        <p:nvGrpSpPr>
          <p:cNvPr id="127" name="object 127"/>
          <p:cNvGrpSpPr/>
          <p:nvPr/>
        </p:nvGrpSpPr>
        <p:grpSpPr>
          <a:xfrm>
            <a:off x="9943262" y="1353314"/>
            <a:ext cx="1729739" cy="1599565"/>
            <a:chOff x="9943262" y="1353314"/>
            <a:chExt cx="1729739" cy="1599565"/>
          </a:xfrm>
        </p:grpSpPr>
        <p:sp>
          <p:nvSpPr>
            <p:cNvPr id="128" name="object 128"/>
            <p:cNvSpPr/>
            <p:nvPr/>
          </p:nvSpPr>
          <p:spPr>
            <a:xfrm>
              <a:off x="9981044" y="1391097"/>
              <a:ext cx="1654175" cy="1318260"/>
            </a:xfrm>
            <a:custGeom>
              <a:avLst/>
              <a:gdLst/>
              <a:ahLst/>
              <a:cxnLst/>
              <a:rect l="l" t="t" r="r" b="b"/>
              <a:pathLst>
                <a:path w="1654175" h="1318260">
                  <a:moveTo>
                    <a:pt x="1505496" y="0"/>
                  </a:move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close/>
                </a:path>
              </a:pathLst>
            </a:custGeom>
            <a:solidFill>
              <a:srgbClr val="134E29"/>
            </a:solidFill>
          </p:spPr>
          <p:txBody>
            <a:bodyPr wrap="square" lIns="0" tIns="0" rIns="0" bIns="0" rtlCol="0"/>
            <a:lstStyle/>
            <a:p>
              <a:endParaRPr>
                <a:latin typeface="Grammarsaurus" pitchFamily="2" charset="0"/>
              </a:endParaRPr>
            </a:p>
          </p:txBody>
        </p:sp>
        <p:sp>
          <p:nvSpPr>
            <p:cNvPr id="129" name="object 129"/>
            <p:cNvSpPr/>
            <p:nvPr/>
          </p:nvSpPr>
          <p:spPr>
            <a:xfrm>
              <a:off x="9981044" y="1391097"/>
              <a:ext cx="1654175" cy="1318260"/>
            </a:xfrm>
            <a:custGeom>
              <a:avLst/>
              <a:gdLst/>
              <a:ahLst/>
              <a:cxnLst/>
              <a:rect l="l" t="t" r="r" b="b"/>
              <a:pathLst>
                <a:path w="1654175" h="1318260">
                  <a:moveTo>
                    <a:pt x="148310" y="1317980"/>
                  </a:moveTo>
                  <a:lnTo>
                    <a:pt x="1505496" y="1317980"/>
                  </a:lnTo>
                  <a:lnTo>
                    <a:pt x="1552370" y="1310420"/>
                  </a:lnTo>
                  <a:lnTo>
                    <a:pt x="1593083" y="1289366"/>
                  </a:lnTo>
                  <a:lnTo>
                    <a:pt x="1625189" y="1257262"/>
                  </a:lnTo>
                  <a:lnTo>
                    <a:pt x="1646245" y="1216549"/>
                  </a:lnTo>
                  <a:lnTo>
                    <a:pt x="1653806" y="1169670"/>
                  </a:lnTo>
                  <a:lnTo>
                    <a:pt x="1653806" y="148310"/>
                  </a:lnTo>
                  <a:lnTo>
                    <a:pt x="1646245" y="101435"/>
                  </a:lnTo>
                  <a:lnTo>
                    <a:pt x="1625189" y="60723"/>
                  </a:lnTo>
                  <a:lnTo>
                    <a:pt x="1593083" y="28617"/>
                  </a:lnTo>
                  <a:lnTo>
                    <a:pt x="1552370" y="7561"/>
                  </a:lnTo>
                  <a:lnTo>
                    <a:pt x="1505496" y="0"/>
                  </a:lnTo>
                  <a:lnTo>
                    <a:pt x="148310" y="0"/>
                  </a:lnTo>
                  <a:lnTo>
                    <a:pt x="101430" y="7561"/>
                  </a:lnTo>
                  <a:lnTo>
                    <a:pt x="60717" y="28617"/>
                  </a:lnTo>
                  <a:lnTo>
                    <a:pt x="28613" y="60723"/>
                  </a:lnTo>
                  <a:lnTo>
                    <a:pt x="7560" y="101435"/>
                  </a:lnTo>
                  <a:lnTo>
                    <a:pt x="0" y="148310"/>
                  </a:lnTo>
                  <a:lnTo>
                    <a:pt x="0" y="1169670"/>
                  </a:lnTo>
                  <a:lnTo>
                    <a:pt x="7560" y="1216549"/>
                  </a:lnTo>
                  <a:lnTo>
                    <a:pt x="28613" y="1257262"/>
                  </a:lnTo>
                  <a:lnTo>
                    <a:pt x="60717" y="1289366"/>
                  </a:lnTo>
                  <a:lnTo>
                    <a:pt x="101430" y="1310420"/>
                  </a:lnTo>
                  <a:lnTo>
                    <a:pt x="148310" y="1317980"/>
                  </a:lnTo>
                  <a:close/>
                </a:path>
              </a:pathLst>
            </a:custGeom>
            <a:ln w="75412">
              <a:solidFill>
                <a:srgbClr val="134E29"/>
              </a:solidFill>
            </a:ln>
          </p:spPr>
          <p:txBody>
            <a:bodyPr wrap="square" lIns="0" tIns="0" rIns="0" bIns="0" rtlCol="0"/>
            <a:lstStyle/>
            <a:p>
              <a:endParaRPr>
                <a:latin typeface="Grammarsaurus" pitchFamily="2" charset="0"/>
              </a:endParaRPr>
            </a:p>
          </p:txBody>
        </p:sp>
        <p:sp>
          <p:nvSpPr>
            <p:cNvPr id="130" name="object 130"/>
            <p:cNvSpPr/>
            <p:nvPr/>
          </p:nvSpPr>
          <p:spPr>
            <a:xfrm>
              <a:off x="11220659" y="2605718"/>
              <a:ext cx="283845" cy="309245"/>
            </a:xfrm>
            <a:custGeom>
              <a:avLst/>
              <a:gdLst/>
              <a:ahLst/>
              <a:cxnLst/>
              <a:rect l="l" t="t" r="r" b="b"/>
              <a:pathLst>
                <a:path w="283845" h="309244">
                  <a:moveTo>
                    <a:pt x="283730" y="0"/>
                  </a:moveTo>
                  <a:lnTo>
                    <a:pt x="0" y="0"/>
                  </a:lnTo>
                  <a:lnTo>
                    <a:pt x="0" y="309130"/>
                  </a:lnTo>
                  <a:lnTo>
                    <a:pt x="283730" y="25400"/>
                  </a:lnTo>
                  <a:lnTo>
                    <a:pt x="283730" y="0"/>
                  </a:lnTo>
                  <a:close/>
                </a:path>
              </a:pathLst>
            </a:custGeom>
            <a:solidFill>
              <a:srgbClr val="134E29"/>
            </a:solidFill>
          </p:spPr>
          <p:txBody>
            <a:bodyPr wrap="square" lIns="0" tIns="0" rIns="0" bIns="0" rtlCol="0"/>
            <a:lstStyle/>
            <a:p>
              <a:endParaRPr>
                <a:latin typeface="Grammarsaurus" pitchFamily="2" charset="0"/>
              </a:endParaRPr>
            </a:p>
          </p:txBody>
        </p:sp>
        <p:sp>
          <p:nvSpPr>
            <p:cNvPr id="131" name="object 131"/>
            <p:cNvSpPr/>
            <p:nvPr/>
          </p:nvSpPr>
          <p:spPr>
            <a:xfrm>
              <a:off x="11220659" y="2605718"/>
              <a:ext cx="283845" cy="309245"/>
            </a:xfrm>
            <a:custGeom>
              <a:avLst/>
              <a:gdLst/>
              <a:ahLst/>
              <a:cxnLst/>
              <a:rect l="l" t="t" r="r" b="b"/>
              <a:pathLst>
                <a:path w="283845" h="309244">
                  <a:moveTo>
                    <a:pt x="283730" y="25400"/>
                  </a:moveTo>
                  <a:lnTo>
                    <a:pt x="0" y="309130"/>
                  </a:lnTo>
                  <a:lnTo>
                    <a:pt x="0" y="0"/>
                  </a:lnTo>
                  <a:lnTo>
                    <a:pt x="283730" y="0"/>
                  </a:lnTo>
                  <a:lnTo>
                    <a:pt x="283730" y="25400"/>
                  </a:lnTo>
                  <a:close/>
                </a:path>
              </a:pathLst>
            </a:custGeom>
            <a:ln w="75412">
              <a:solidFill>
                <a:srgbClr val="134E29"/>
              </a:solidFill>
            </a:ln>
          </p:spPr>
          <p:txBody>
            <a:bodyPr wrap="square" lIns="0" tIns="0" rIns="0" bIns="0" rtlCol="0"/>
            <a:lstStyle/>
            <a:p>
              <a:endParaRPr>
                <a:latin typeface="Grammarsaurus" pitchFamily="2" charset="0"/>
              </a:endParaRPr>
            </a:p>
          </p:txBody>
        </p:sp>
      </p:grpSp>
      <p:sp>
        <p:nvSpPr>
          <p:cNvPr id="133" name="object 133"/>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135" name="object 28">
            <a:extLst>
              <a:ext uri="{FF2B5EF4-FFF2-40B4-BE49-F238E27FC236}">
                <a16:creationId xmlns:a16="http://schemas.microsoft.com/office/drawing/2014/main" id="{7ED47782-8F06-FC2A-5EB8-71B91935C177}"/>
              </a:ext>
            </a:extLst>
          </p:cNvPr>
          <p:cNvSpPr txBox="1"/>
          <p:nvPr/>
        </p:nvSpPr>
        <p:spPr>
          <a:xfrm>
            <a:off x="679952" y="5590491"/>
            <a:ext cx="140843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27 BCE – 14 CE</a:t>
            </a:r>
            <a:endParaRPr sz="1450" dirty="0">
              <a:latin typeface="Grammarsaurus" pitchFamily="2" charset="0"/>
              <a:cs typeface="Tahoma"/>
            </a:endParaRPr>
          </a:p>
        </p:txBody>
      </p:sp>
      <p:sp>
        <p:nvSpPr>
          <p:cNvPr id="136" name="object 29">
            <a:extLst>
              <a:ext uri="{FF2B5EF4-FFF2-40B4-BE49-F238E27FC236}">
                <a16:creationId xmlns:a16="http://schemas.microsoft.com/office/drawing/2014/main" id="{D6C76F01-5037-46D4-3182-E4C0FB444131}"/>
              </a:ext>
            </a:extLst>
          </p:cNvPr>
          <p:cNvSpPr txBox="1"/>
          <p:nvPr/>
        </p:nvSpPr>
        <p:spPr>
          <a:xfrm>
            <a:off x="2716749" y="5603197"/>
            <a:ext cx="110490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1558 - 1603</a:t>
            </a:r>
            <a:endParaRPr sz="1450">
              <a:latin typeface="Grammarsaurus" pitchFamily="2" charset="0"/>
              <a:cs typeface="Tahoma"/>
            </a:endParaRPr>
          </a:p>
        </p:txBody>
      </p:sp>
      <p:sp>
        <p:nvSpPr>
          <p:cNvPr id="137" name="object 30">
            <a:extLst>
              <a:ext uri="{FF2B5EF4-FFF2-40B4-BE49-F238E27FC236}">
                <a16:creationId xmlns:a16="http://schemas.microsoft.com/office/drawing/2014/main" id="{6E8E6A31-AD13-047B-296E-91CC41463BB9}"/>
              </a:ext>
            </a:extLst>
          </p:cNvPr>
          <p:cNvSpPr txBox="1"/>
          <p:nvPr/>
        </p:nvSpPr>
        <p:spPr>
          <a:xfrm>
            <a:off x="4607620" y="5603197"/>
            <a:ext cx="109283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1603 - 1625</a:t>
            </a:r>
            <a:endParaRPr sz="1450">
              <a:latin typeface="Grammarsaurus" pitchFamily="2" charset="0"/>
              <a:cs typeface="Tahoma"/>
            </a:endParaRPr>
          </a:p>
        </p:txBody>
      </p:sp>
      <p:sp>
        <p:nvSpPr>
          <p:cNvPr id="138" name="object 31">
            <a:extLst>
              <a:ext uri="{FF2B5EF4-FFF2-40B4-BE49-F238E27FC236}">
                <a16:creationId xmlns:a16="http://schemas.microsoft.com/office/drawing/2014/main" id="{2B9EA058-04BB-144C-8D4A-A625C20B32C4}"/>
              </a:ext>
            </a:extLst>
          </p:cNvPr>
          <p:cNvSpPr txBox="1"/>
          <p:nvPr/>
        </p:nvSpPr>
        <p:spPr>
          <a:xfrm>
            <a:off x="6513065" y="5603197"/>
            <a:ext cx="105156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1714 - 1830</a:t>
            </a:r>
            <a:endParaRPr sz="1450">
              <a:latin typeface="Grammarsaurus" pitchFamily="2" charset="0"/>
              <a:cs typeface="Tahoma"/>
            </a:endParaRPr>
          </a:p>
        </p:txBody>
      </p:sp>
      <p:sp>
        <p:nvSpPr>
          <p:cNvPr id="139" name="object 32">
            <a:extLst>
              <a:ext uri="{FF2B5EF4-FFF2-40B4-BE49-F238E27FC236}">
                <a16:creationId xmlns:a16="http://schemas.microsoft.com/office/drawing/2014/main" id="{8C4F35C2-510C-D2E2-D2CE-1B8E724C8C42}"/>
              </a:ext>
            </a:extLst>
          </p:cNvPr>
          <p:cNvSpPr txBox="1"/>
          <p:nvPr/>
        </p:nvSpPr>
        <p:spPr>
          <a:xfrm>
            <a:off x="8400012" y="5603197"/>
            <a:ext cx="1047115"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1837 - 1901</a:t>
            </a:r>
            <a:endParaRPr sz="1450">
              <a:latin typeface="Grammarsaurus" pitchFamily="2" charset="0"/>
              <a:cs typeface="Tahoma"/>
            </a:endParaRPr>
          </a:p>
        </p:txBody>
      </p:sp>
      <p:sp>
        <p:nvSpPr>
          <p:cNvPr id="140" name="object 33">
            <a:extLst>
              <a:ext uri="{FF2B5EF4-FFF2-40B4-BE49-F238E27FC236}">
                <a16:creationId xmlns:a16="http://schemas.microsoft.com/office/drawing/2014/main" id="{040619EB-1153-5365-77FD-3CECB00CC075}"/>
              </a:ext>
            </a:extLst>
          </p:cNvPr>
          <p:cNvSpPr txBox="1"/>
          <p:nvPr/>
        </p:nvSpPr>
        <p:spPr>
          <a:xfrm>
            <a:off x="10294619" y="5603197"/>
            <a:ext cx="1027430" cy="238527"/>
          </a:xfrm>
          <a:prstGeom prst="rect">
            <a:avLst/>
          </a:prstGeom>
        </p:spPr>
        <p:txBody>
          <a:bodyPr vert="horz" wrap="square" lIns="0" tIns="15240" rIns="0" bIns="0" rtlCol="0">
            <a:spAutoFit/>
          </a:bodyPr>
          <a:lstStyle/>
          <a:p>
            <a:pPr marL="12700" algn="ctr">
              <a:lnSpc>
                <a:spcPct val="100000"/>
              </a:lnSpc>
              <a:spcBef>
                <a:spcPts val="120"/>
              </a:spcBef>
            </a:pPr>
            <a:r>
              <a:rPr sz="1450" b="1" dirty="0">
                <a:latin typeface="Grammarsaurus" pitchFamily="2" charset="0"/>
                <a:cs typeface="Tahoma"/>
              </a:rPr>
              <a:t>1901 - 1910</a:t>
            </a:r>
            <a:endParaRPr sz="1450">
              <a:latin typeface="Grammarsaurus" pitchFamily="2" charset="0"/>
              <a:cs typeface="Tahoma"/>
            </a:endParaRPr>
          </a:p>
        </p:txBody>
      </p:sp>
      <p:sp>
        <p:nvSpPr>
          <p:cNvPr id="141" name="object 103">
            <a:extLst>
              <a:ext uri="{FF2B5EF4-FFF2-40B4-BE49-F238E27FC236}">
                <a16:creationId xmlns:a16="http://schemas.microsoft.com/office/drawing/2014/main" id="{245F0640-926A-A06A-3476-31653DB2CBD3}"/>
              </a:ext>
            </a:extLst>
          </p:cNvPr>
          <p:cNvSpPr txBox="1"/>
          <p:nvPr/>
        </p:nvSpPr>
        <p:spPr>
          <a:xfrm>
            <a:off x="608657" y="1532210"/>
            <a:ext cx="1555115" cy="973343"/>
          </a:xfrm>
          <a:prstGeom prst="rect">
            <a:avLst/>
          </a:prstGeom>
        </p:spPr>
        <p:txBody>
          <a:bodyPr vert="horz" wrap="square" lIns="0" tIns="45720" rIns="0" bIns="0" rtlCol="0">
            <a:spAutoFit/>
          </a:bodyPr>
          <a:lstStyle/>
          <a:p>
            <a:pPr marL="12700" marR="5080" algn="ctr">
              <a:lnSpc>
                <a:spcPts val="1800"/>
              </a:lnSpc>
              <a:spcBef>
                <a:spcPts val="360"/>
              </a:spcBef>
            </a:pPr>
            <a:r>
              <a:rPr sz="1600" dirty="0">
                <a:solidFill>
                  <a:srgbClr val="FFFFFF"/>
                </a:solidFill>
                <a:latin typeface="Grammarsaurus" pitchFamily="2" charset="0"/>
                <a:cs typeface="Arial MT"/>
              </a:rPr>
              <a:t>This period shares the base of a month of the year.</a:t>
            </a:r>
            <a:endParaRPr sz="1600" dirty="0">
              <a:latin typeface="Grammarsaurus" pitchFamily="2" charset="0"/>
              <a:cs typeface="Arial MT"/>
            </a:endParaRPr>
          </a:p>
        </p:txBody>
      </p:sp>
      <p:sp>
        <p:nvSpPr>
          <p:cNvPr id="142" name="object 104">
            <a:extLst>
              <a:ext uri="{FF2B5EF4-FFF2-40B4-BE49-F238E27FC236}">
                <a16:creationId xmlns:a16="http://schemas.microsoft.com/office/drawing/2014/main" id="{C0E15AE6-BCD5-82AE-AA35-08945AC6195A}"/>
              </a:ext>
            </a:extLst>
          </p:cNvPr>
          <p:cNvSpPr txBox="1"/>
          <p:nvPr/>
        </p:nvSpPr>
        <p:spPr>
          <a:xfrm>
            <a:off x="2495451" y="1529782"/>
            <a:ext cx="1547495" cy="973343"/>
          </a:xfrm>
          <a:prstGeom prst="rect">
            <a:avLst/>
          </a:prstGeom>
        </p:spPr>
        <p:txBody>
          <a:bodyPr vert="horz" wrap="square" lIns="0" tIns="45720" rIns="0" bIns="0" rtlCol="0">
            <a:spAutoFit/>
          </a:bodyPr>
          <a:lstStyle/>
          <a:p>
            <a:pPr marL="12700" marR="5080" algn="ctr">
              <a:lnSpc>
                <a:spcPts val="1800"/>
              </a:lnSpc>
              <a:spcBef>
                <a:spcPts val="360"/>
              </a:spcBef>
            </a:pPr>
            <a:r>
              <a:rPr sz="1600" dirty="0">
                <a:solidFill>
                  <a:srgbClr val="FFFFFF"/>
                </a:solidFill>
                <a:latin typeface="Grammarsaurus" pitchFamily="2" charset="0"/>
                <a:cs typeface="Arial MT"/>
              </a:rPr>
              <a:t>Known for Shakespeare and a powerful queen.</a:t>
            </a:r>
            <a:endParaRPr sz="1600" dirty="0">
              <a:latin typeface="Grammarsaurus" pitchFamily="2" charset="0"/>
              <a:cs typeface="Arial MT"/>
            </a:endParaRPr>
          </a:p>
        </p:txBody>
      </p:sp>
      <p:sp>
        <p:nvSpPr>
          <p:cNvPr id="143" name="object 110">
            <a:extLst>
              <a:ext uri="{FF2B5EF4-FFF2-40B4-BE49-F238E27FC236}">
                <a16:creationId xmlns:a16="http://schemas.microsoft.com/office/drawing/2014/main" id="{05DB0362-304F-C8A8-55CE-55C3AD0DE1E2}"/>
              </a:ext>
            </a:extLst>
          </p:cNvPr>
          <p:cNvSpPr txBox="1"/>
          <p:nvPr/>
        </p:nvSpPr>
        <p:spPr>
          <a:xfrm>
            <a:off x="4366375" y="1646510"/>
            <a:ext cx="1579245" cy="742511"/>
          </a:xfrm>
          <a:prstGeom prst="rect">
            <a:avLst/>
          </a:prstGeom>
        </p:spPr>
        <p:txBody>
          <a:bodyPr vert="horz" wrap="square" lIns="0" tIns="45720" rIns="0" bIns="0" rtlCol="0">
            <a:spAutoFit/>
          </a:bodyPr>
          <a:lstStyle/>
          <a:p>
            <a:pPr marL="12700" marR="5080" indent="-635" algn="ctr">
              <a:lnSpc>
                <a:spcPts val="1800"/>
              </a:lnSpc>
              <a:spcBef>
                <a:spcPts val="360"/>
              </a:spcBef>
            </a:pPr>
            <a:r>
              <a:rPr sz="1600" dirty="0">
                <a:solidFill>
                  <a:srgbClr val="FFFFFF"/>
                </a:solidFill>
                <a:latin typeface="Grammarsaurus" pitchFamily="2" charset="0"/>
                <a:cs typeface="Arial MT"/>
              </a:rPr>
              <a:t>You need to know the Latin word for James.</a:t>
            </a:r>
            <a:endParaRPr sz="1600" dirty="0">
              <a:latin typeface="Grammarsaurus" pitchFamily="2" charset="0"/>
              <a:cs typeface="Arial MT"/>
            </a:endParaRPr>
          </a:p>
        </p:txBody>
      </p:sp>
      <p:sp>
        <p:nvSpPr>
          <p:cNvPr id="144" name="object 116">
            <a:extLst>
              <a:ext uri="{FF2B5EF4-FFF2-40B4-BE49-F238E27FC236}">
                <a16:creationId xmlns:a16="http://schemas.microsoft.com/office/drawing/2014/main" id="{4BE12AFC-4216-9648-9B0B-7C06D3375820}"/>
              </a:ext>
            </a:extLst>
          </p:cNvPr>
          <p:cNvSpPr txBox="1"/>
          <p:nvPr/>
        </p:nvSpPr>
        <p:spPr>
          <a:xfrm>
            <a:off x="6224611" y="1529782"/>
            <a:ext cx="1579245" cy="973343"/>
          </a:xfrm>
          <a:prstGeom prst="rect">
            <a:avLst/>
          </a:prstGeom>
        </p:spPr>
        <p:txBody>
          <a:bodyPr vert="horz" wrap="square" lIns="0" tIns="45720" rIns="0" bIns="0" rtlCol="0">
            <a:spAutoFit/>
          </a:bodyPr>
          <a:lstStyle/>
          <a:p>
            <a:pPr marL="12065" marR="5080" indent="1905" algn="ctr">
              <a:lnSpc>
                <a:spcPts val="1800"/>
              </a:lnSpc>
              <a:spcBef>
                <a:spcPts val="360"/>
              </a:spcBef>
            </a:pPr>
            <a:r>
              <a:rPr sz="1600" dirty="0">
                <a:solidFill>
                  <a:srgbClr val="FFFFFF"/>
                </a:solidFill>
                <a:latin typeface="Grammarsaurus" pitchFamily="2" charset="0"/>
                <a:cs typeface="Arial MT"/>
              </a:rPr>
              <a:t>Four kings with the same name ruled throughout this time.</a:t>
            </a:r>
            <a:endParaRPr sz="1600" dirty="0">
              <a:latin typeface="Grammarsaurus" pitchFamily="2" charset="0"/>
              <a:cs typeface="Arial MT"/>
            </a:endParaRPr>
          </a:p>
        </p:txBody>
      </p:sp>
      <p:sp>
        <p:nvSpPr>
          <p:cNvPr id="145" name="object 122">
            <a:extLst>
              <a:ext uri="{FF2B5EF4-FFF2-40B4-BE49-F238E27FC236}">
                <a16:creationId xmlns:a16="http://schemas.microsoft.com/office/drawing/2014/main" id="{CE8C44DD-5128-FF67-E567-DF42BBF49894}"/>
              </a:ext>
            </a:extLst>
          </p:cNvPr>
          <p:cNvSpPr txBox="1"/>
          <p:nvPr/>
        </p:nvSpPr>
        <p:spPr>
          <a:xfrm>
            <a:off x="8136498" y="1529782"/>
            <a:ext cx="1547495" cy="973343"/>
          </a:xfrm>
          <a:prstGeom prst="rect">
            <a:avLst/>
          </a:prstGeom>
        </p:spPr>
        <p:txBody>
          <a:bodyPr vert="horz" wrap="square" lIns="0" tIns="45720" rIns="0" bIns="0" rtlCol="0">
            <a:spAutoFit/>
          </a:bodyPr>
          <a:lstStyle/>
          <a:p>
            <a:pPr marL="12700" marR="5080" indent="-2540" algn="ctr">
              <a:lnSpc>
                <a:spcPts val="1800"/>
              </a:lnSpc>
              <a:spcBef>
                <a:spcPts val="360"/>
              </a:spcBef>
            </a:pPr>
            <a:r>
              <a:rPr sz="1600" dirty="0">
                <a:solidFill>
                  <a:srgbClr val="FFFFFF"/>
                </a:solidFill>
                <a:latin typeface="Grammarsaurus" pitchFamily="2" charset="0"/>
                <a:cs typeface="Arial MT"/>
              </a:rPr>
              <a:t>People dressed very formally throughout this time.</a:t>
            </a:r>
            <a:endParaRPr sz="1600" dirty="0">
              <a:latin typeface="Grammarsaurus" pitchFamily="2" charset="0"/>
              <a:cs typeface="Arial MT"/>
            </a:endParaRPr>
          </a:p>
        </p:txBody>
      </p:sp>
      <p:sp>
        <p:nvSpPr>
          <p:cNvPr id="146" name="object 128">
            <a:extLst>
              <a:ext uri="{FF2B5EF4-FFF2-40B4-BE49-F238E27FC236}">
                <a16:creationId xmlns:a16="http://schemas.microsoft.com/office/drawing/2014/main" id="{52012D1B-EF53-8F69-B009-FD892370AF78}"/>
              </a:ext>
            </a:extLst>
          </p:cNvPr>
          <p:cNvSpPr txBox="1"/>
          <p:nvPr/>
        </p:nvSpPr>
        <p:spPr>
          <a:xfrm>
            <a:off x="10080137" y="1532210"/>
            <a:ext cx="1460500" cy="970915"/>
          </a:xfrm>
          <a:prstGeom prst="rect">
            <a:avLst/>
          </a:prstGeom>
        </p:spPr>
        <p:txBody>
          <a:bodyPr vert="horz" wrap="square" lIns="0" tIns="45720" rIns="0" bIns="0" rtlCol="0">
            <a:spAutoFit/>
          </a:bodyPr>
          <a:lstStyle/>
          <a:p>
            <a:pPr marL="12065" marR="5080" indent="-635" algn="ctr">
              <a:lnSpc>
                <a:spcPts val="1800"/>
              </a:lnSpc>
              <a:spcBef>
                <a:spcPts val="360"/>
              </a:spcBef>
            </a:pPr>
            <a:r>
              <a:rPr sz="1600" dirty="0">
                <a:solidFill>
                  <a:srgbClr val="FFFFFF"/>
                </a:solidFill>
                <a:latin typeface="Grammarsaurus" pitchFamily="2" charset="0"/>
                <a:cs typeface="Arial MT"/>
              </a:rPr>
              <a:t>Early cars and planes started to be seen in this period.</a:t>
            </a:r>
            <a:endParaRPr sz="1600" dirty="0">
              <a:latin typeface="Grammarsaurus" pitchFamily="2" charset="0"/>
              <a:cs typeface="Arial MT"/>
            </a:endParaRPr>
          </a:p>
        </p:txBody>
      </p:sp>
      <p:sp>
        <p:nvSpPr>
          <p:cNvPr id="147" name="object 6">
            <a:extLst>
              <a:ext uri="{FF2B5EF4-FFF2-40B4-BE49-F238E27FC236}">
                <a16:creationId xmlns:a16="http://schemas.microsoft.com/office/drawing/2014/main" id="{48CA2830-63E9-3863-587B-61642ECA47C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6A4F1-A11C-4A84-A714-43A0EACA1552}"/>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C38EEC0C-B0D2-68A7-0CA0-BDBAE382591D}"/>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67495DE7-D017-6E60-BED9-03AFE6D1D66E}"/>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B339A454-17B3-919C-1C6A-49D309D06A30}"/>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2EE8B372-71D6-81E9-7AFC-EDBBABAA3C47}"/>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029105E6-6F37-EF91-EFE9-98AE039EA160}"/>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F3A009F0-87DC-9485-5AAF-0DA102219E1F}"/>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8BD71B23-73FF-A91A-2DDF-99597009BAA8}"/>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CC3A4BF9-638E-98A4-F249-C4DAD5D26A7C}"/>
                </a:ext>
              </a:extLst>
            </p:cNvPr>
            <p:cNvSpPr/>
            <p:nvPr/>
          </p:nvSpPr>
          <p:spPr>
            <a:xfrm>
              <a:off x="4328236" y="893724"/>
              <a:ext cx="3535679" cy="4990465"/>
            </a:xfrm>
            <a:custGeom>
              <a:avLst/>
              <a:gdLst/>
              <a:ahLst/>
              <a:cxnLst/>
              <a:rect l="l" t="t" r="r" b="b"/>
              <a:pathLst>
                <a:path w="3535679" h="4990465">
                  <a:moveTo>
                    <a:pt x="2527643" y="580529"/>
                  </a:moveTo>
                  <a:lnTo>
                    <a:pt x="2521534" y="535152"/>
                  </a:lnTo>
                  <a:lnTo>
                    <a:pt x="2504287" y="494372"/>
                  </a:lnTo>
                  <a:lnTo>
                    <a:pt x="2477554" y="459828"/>
                  </a:lnTo>
                  <a:lnTo>
                    <a:pt x="2442934" y="433133"/>
                  </a:lnTo>
                  <a:lnTo>
                    <a:pt x="2402065" y="415925"/>
                  </a:lnTo>
                  <a:lnTo>
                    <a:pt x="2356586" y="409816"/>
                  </a:lnTo>
                  <a:lnTo>
                    <a:pt x="1178941" y="409816"/>
                  </a:lnTo>
                  <a:lnTo>
                    <a:pt x="1133462" y="415925"/>
                  </a:lnTo>
                  <a:lnTo>
                    <a:pt x="1092606" y="433133"/>
                  </a:lnTo>
                  <a:lnTo>
                    <a:pt x="1057986" y="459828"/>
                  </a:lnTo>
                  <a:lnTo>
                    <a:pt x="1031240" y="494372"/>
                  </a:lnTo>
                  <a:lnTo>
                    <a:pt x="1013993" y="535152"/>
                  </a:lnTo>
                  <a:lnTo>
                    <a:pt x="1007884" y="580529"/>
                  </a:lnTo>
                  <a:lnTo>
                    <a:pt x="1007884" y="1186789"/>
                  </a:lnTo>
                  <a:lnTo>
                    <a:pt x="1013993" y="1232179"/>
                  </a:lnTo>
                  <a:lnTo>
                    <a:pt x="1031240" y="1272959"/>
                  </a:lnTo>
                  <a:lnTo>
                    <a:pt x="1057986" y="1307503"/>
                  </a:lnTo>
                  <a:lnTo>
                    <a:pt x="1092606" y="1334198"/>
                  </a:lnTo>
                  <a:lnTo>
                    <a:pt x="1133462" y="1351407"/>
                  </a:lnTo>
                  <a:lnTo>
                    <a:pt x="1178941" y="1357503"/>
                  </a:lnTo>
                  <a:lnTo>
                    <a:pt x="2356586" y="1357503"/>
                  </a:lnTo>
                  <a:lnTo>
                    <a:pt x="2402065" y="1351407"/>
                  </a:lnTo>
                  <a:lnTo>
                    <a:pt x="2442934" y="1334198"/>
                  </a:lnTo>
                  <a:lnTo>
                    <a:pt x="2477554" y="1307503"/>
                  </a:lnTo>
                  <a:lnTo>
                    <a:pt x="2504287" y="1272959"/>
                  </a:lnTo>
                  <a:lnTo>
                    <a:pt x="2521534" y="1232179"/>
                  </a:lnTo>
                  <a:lnTo>
                    <a:pt x="2527643" y="1186789"/>
                  </a:lnTo>
                  <a:lnTo>
                    <a:pt x="2527643" y="580529"/>
                  </a:lnTo>
                  <a:close/>
                </a:path>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EC12A558-AE04-C22C-9B70-503169EB9BA8}"/>
              </a:ext>
            </a:extLst>
          </p:cNvPr>
          <p:cNvSpPr txBox="1">
            <a:spLocks noGrp="1"/>
          </p:cNvSpPr>
          <p:nvPr>
            <p:ph type="title"/>
          </p:nvPr>
        </p:nvSpPr>
        <p:spPr>
          <a:prstGeom prst="rect">
            <a:avLst/>
          </a:prstGeom>
        </p:spPr>
        <p:txBody>
          <a:bodyPr vert="horz" wrap="square" lIns="0" tIns="13970" rIns="0" bIns="0" rtlCol="0">
            <a:spAutoFit/>
          </a:bodyPr>
          <a:lstStyle/>
          <a:p>
            <a:pPr marL="12700">
              <a:lnSpc>
                <a:spcPct val="100000"/>
              </a:lnSpc>
              <a:spcBef>
                <a:spcPts val="110"/>
              </a:spcBef>
            </a:pPr>
            <a:r>
              <a:rPr lang="en-US" sz="4400" dirty="0">
                <a:solidFill>
                  <a:srgbClr val="000000"/>
                </a:solidFill>
                <a:latin typeface="Grammarsaurus" pitchFamily="2" charset="0"/>
              </a:rPr>
              <a:t>2</a:t>
            </a:r>
            <a:endParaRPr sz="4400" dirty="0">
              <a:latin typeface="Grammarsaurus" pitchFamily="2" charset="0"/>
            </a:endParaRPr>
          </a:p>
        </p:txBody>
      </p:sp>
      <p:sp>
        <p:nvSpPr>
          <p:cNvPr id="11" name="object 11">
            <a:extLst>
              <a:ext uri="{FF2B5EF4-FFF2-40B4-BE49-F238E27FC236}">
                <a16:creationId xmlns:a16="http://schemas.microsoft.com/office/drawing/2014/main" id="{779822B6-87A5-9312-9481-1A04E136AD24}"/>
              </a:ext>
            </a:extLst>
          </p:cNvPr>
          <p:cNvSpPr txBox="1"/>
          <p:nvPr/>
        </p:nvSpPr>
        <p:spPr>
          <a:xfrm>
            <a:off x="5346899" y="1373239"/>
            <a:ext cx="1511101" cy="684161"/>
          </a:xfrm>
          <a:prstGeom prst="rect">
            <a:avLst/>
          </a:prstGeom>
        </p:spPr>
        <p:txBody>
          <a:bodyPr vert="horz" wrap="square" lIns="0" tIns="14604" rIns="0" bIns="0" rtlCol="0">
            <a:spAutoFit/>
          </a:bodyPr>
          <a:lstStyle/>
          <a:p>
            <a:pPr marL="12700" marR="0" lvl="0" indent="0" algn="ctr" defTabSz="914400" eaLnBrk="1" fontAlgn="auto" latinLnBrk="0" hangingPunct="1">
              <a:lnSpc>
                <a:spcPct val="100000"/>
              </a:lnSpc>
              <a:spcBef>
                <a:spcPts val="114"/>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-ous</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pic>
        <p:nvPicPr>
          <p:cNvPr id="12" name="object 12">
            <a:extLst>
              <a:ext uri="{FF2B5EF4-FFF2-40B4-BE49-F238E27FC236}">
                <a16:creationId xmlns:a16="http://schemas.microsoft.com/office/drawing/2014/main" id="{2C6C5AF2-E1BF-72B9-ECFD-A84A6A94ABD2}"/>
              </a:ext>
            </a:extLst>
          </p:cNvPr>
          <p:cNvPicPr/>
          <p:nvPr/>
        </p:nvPicPr>
        <p:blipFill>
          <a:blip r:embed="rId4" cstate="print"/>
          <a:stretch>
            <a:fillRect/>
          </a:stretch>
        </p:blipFill>
        <p:spPr>
          <a:xfrm>
            <a:off x="5755331" y="5611432"/>
            <a:ext cx="85419" cy="85218"/>
          </a:xfrm>
          <a:prstGeom prst="rect">
            <a:avLst/>
          </a:prstGeom>
        </p:spPr>
      </p:pic>
      <p:sp>
        <p:nvSpPr>
          <p:cNvPr id="13" name="object 13">
            <a:extLst>
              <a:ext uri="{FF2B5EF4-FFF2-40B4-BE49-F238E27FC236}">
                <a16:creationId xmlns:a16="http://schemas.microsoft.com/office/drawing/2014/main" id="{80DAD144-BE35-74D0-2DAF-335E8BB37C5D}"/>
              </a:ext>
            </a:extLst>
          </p:cNvPr>
          <p:cNvSpPr txBox="1"/>
          <p:nvPr/>
        </p:nvSpPr>
        <p:spPr>
          <a:xfrm>
            <a:off x="5578264" y="4917333"/>
            <a:ext cx="1355936"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full of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92735"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4" name="object 14">
            <a:extLst>
              <a:ext uri="{FF2B5EF4-FFF2-40B4-BE49-F238E27FC236}">
                <a16:creationId xmlns:a16="http://schemas.microsoft.com/office/drawing/2014/main" id="{14A39BFC-EC1E-5DF1-96C8-7FC759BB9607}"/>
              </a:ext>
            </a:extLst>
          </p:cNvPr>
          <p:cNvGrpSpPr/>
          <p:nvPr/>
        </p:nvGrpSpPr>
        <p:grpSpPr>
          <a:xfrm>
            <a:off x="4546737" y="5243919"/>
            <a:ext cx="3120390" cy="461009"/>
            <a:chOff x="4546737" y="5243919"/>
            <a:chExt cx="3120390" cy="461009"/>
          </a:xfrm>
        </p:grpSpPr>
        <p:pic>
          <p:nvPicPr>
            <p:cNvPr id="15" name="object 15">
              <a:extLst>
                <a:ext uri="{FF2B5EF4-FFF2-40B4-BE49-F238E27FC236}">
                  <a16:creationId xmlns:a16="http://schemas.microsoft.com/office/drawing/2014/main" id="{0BA9C00E-2A8A-F152-0B9F-D05953DD6A34}"/>
                </a:ext>
              </a:extLst>
            </p:cNvPr>
            <p:cNvPicPr/>
            <p:nvPr/>
          </p:nvPicPr>
          <p:blipFill>
            <a:blip r:embed="rId5" cstate="print"/>
            <a:stretch>
              <a:fillRect/>
            </a:stretch>
          </p:blipFill>
          <p:spPr>
            <a:xfrm>
              <a:off x="7375828" y="5417715"/>
              <a:ext cx="291115" cy="287020"/>
            </a:xfrm>
            <a:prstGeom prst="rect">
              <a:avLst/>
            </a:prstGeom>
          </p:spPr>
        </p:pic>
        <p:sp>
          <p:nvSpPr>
            <p:cNvPr id="16" name="object 16">
              <a:extLst>
                <a:ext uri="{FF2B5EF4-FFF2-40B4-BE49-F238E27FC236}">
                  <a16:creationId xmlns:a16="http://schemas.microsoft.com/office/drawing/2014/main" id="{C75C259B-24CE-BADB-77BC-726098422AFE}"/>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F642AAB9-C23C-536B-89FE-A27BE8434655}"/>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95327DDA-8C05-E8BD-4B63-21DD65981420}"/>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9" name="object 19">
            <a:extLst>
              <a:ext uri="{FF2B5EF4-FFF2-40B4-BE49-F238E27FC236}">
                <a16:creationId xmlns:a16="http://schemas.microsoft.com/office/drawing/2014/main" id="{415F1330-2539-7F41-4929-09253FDA63D9}"/>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0" name="object 20">
            <a:extLst>
              <a:ext uri="{FF2B5EF4-FFF2-40B4-BE49-F238E27FC236}">
                <a16:creationId xmlns:a16="http://schemas.microsoft.com/office/drawing/2014/main" id="{AD7E1BE9-9B9E-2903-96B6-DE1BC8E4DE5E}"/>
              </a:ext>
            </a:extLst>
          </p:cNvPr>
          <p:cNvSpPr/>
          <p:nvPr/>
        </p:nvSpPr>
        <p:spPr>
          <a:xfrm>
            <a:off x="5183833" y="2784707"/>
            <a:ext cx="1864360" cy="1744345"/>
          </a:xfrm>
          <a:custGeom>
            <a:avLst/>
            <a:gdLst/>
            <a:ahLst/>
            <a:cxnLst/>
            <a:rect l="l" t="t" r="r" b="b"/>
            <a:pathLst>
              <a:path w="1864359" h="1744345">
                <a:moveTo>
                  <a:pt x="327678" y="217980"/>
                </a:moveTo>
                <a:lnTo>
                  <a:pt x="218448" y="217980"/>
                </a:lnTo>
                <a:lnTo>
                  <a:pt x="218448" y="0"/>
                </a:lnTo>
                <a:lnTo>
                  <a:pt x="1645618" y="0"/>
                </a:lnTo>
                <a:lnTo>
                  <a:pt x="1645618" y="108987"/>
                </a:lnTo>
                <a:lnTo>
                  <a:pt x="327678" y="108987"/>
                </a:lnTo>
                <a:lnTo>
                  <a:pt x="327678" y="217980"/>
                </a:lnTo>
                <a:close/>
              </a:path>
              <a:path w="1864359" h="1744345">
                <a:moveTo>
                  <a:pt x="713591" y="763017"/>
                </a:moveTo>
                <a:lnTo>
                  <a:pt x="670088" y="757165"/>
                </a:lnTo>
                <a:lnTo>
                  <a:pt x="630965" y="740659"/>
                </a:lnTo>
                <a:lnTo>
                  <a:pt x="597796" y="715069"/>
                </a:lnTo>
                <a:lnTo>
                  <a:pt x="572156" y="681967"/>
                </a:lnTo>
                <a:lnTo>
                  <a:pt x="555617" y="642923"/>
                </a:lnTo>
                <a:lnTo>
                  <a:pt x="549755" y="599509"/>
                </a:lnTo>
                <a:lnTo>
                  <a:pt x="549755" y="327009"/>
                </a:lnTo>
                <a:lnTo>
                  <a:pt x="109235" y="327009"/>
                </a:lnTo>
                <a:lnTo>
                  <a:pt x="109235" y="217980"/>
                </a:lnTo>
                <a:lnTo>
                  <a:pt x="549755" y="217980"/>
                </a:lnTo>
                <a:lnTo>
                  <a:pt x="549755" y="108987"/>
                </a:lnTo>
                <a:lnTo>
                  <a:pt x="658973" y="108987"/>
                </a:lnTo>
                <a:lnTo>
                  <a:pt x="658973" y="599509"/>
                </a:lnTo>
                <a:lnTo>
                  <a:pt x="663271" y="620705"/>
                </a:lnTo>
                <a:lnTo>
                  <a:pt x="674987" y="638029"/>
                </a:lnTo>
                <a:lnTo>
                  <a:pt x="692351" y="649718"/>
                </a:lnTo>
                <a:lnTo>
                  <a:pt x="713591" y="654006"/>
                </a:lnTo>
                <a:lnTo>
                  <a:pt x="866857" y="654006"/>
                </a:lnTo>
                <a:lnTo>
                  <a:pt x="855013" y="681967"/>
                </a:lnTo>
                <a:lnTo>
                  <a:pt x="829373" y="715069"/>
                </a:lnTo>
                <a:lnTo>
                  <a:pt x="796206" y="740659"/>
                </a:lnTo>
                <a:lnTo>
                  <a:pt x="757087" y="757165"/>
                </a:lnTo>
                <a:lnTo>
                  <a:pt x="713591" y="763017"/>
                </a:lnTo>
                <a:close/>
              </a:path>
              <a:path w="1864359" h="1744345">
                <a:moveTo>
                  <a:pt x="1303751" y="435996"/>
                </a:moveTo>
                <a:lnTo>
                  <a:pt x="1150487" y="435996"/>
                </a:lnTo>
                <a:lnTo>
                  <a:pt x="1171707" y="431707"/>
                </a:lnTo>
                <a:lnTo>
                  <a:pt x="1189066" y="420018"/>
                </a:lnTo>
                <a:lnTo>
                  <a:pt x="1200785" y="402695"/>
                </a:lnTo>
                <a:lnTo>
                  <a:pt x="1205087" y="381505"/>
                </a:lnTo>
                <a:lnTo>
                  <a:pt x="1205087" y="108987"/>
                </a:lnTo>
                <a:lnTo>
                  <a:pt x="1314293" y="108987"/>
                </a:lnTo>
                <a:lnTo>
                  <a:pt x="1314293" y="217980"/>
                </a:lnTo>
                <a:lnTo>
                  <a:pt x="1754848" y="217980"/>
                </a:lnTo>
                <a:lnTo>
                  <a:pt x="1754848" y="327009"/>
                </a:lnTo>
                <a:lnTo>
                  <a:pt x="1314305" y="327009"/>
                </a:lnTo>
                <a:lnTo>
                  <a:pt x="1314305" y="381505"/>
                </a:lnTo>
                <a:lnTo>
                  <a:pt x="1308444" y="424917"/>
                </a:lnTo>
                <a:lnTo>
                  <a:pt x="1303751" y="435996"/>
                </a:lnTo>
                <a:close/>
              </a:path>
              <a:path w="1864359" h="1744345">
                <a:moveTo>
                  <a:pt x="1645618" y="217980"/>
                </a:moveTo>
                <a:lnTo>
                  <a:pt x="1536382" y="217980"/>
                </a:lnTo>
                <a:lnTo>
                  <a:pt x="1536382" y="108987"/>
                </a:lnTo>
                <a:lnTo>
                  <a:pt x="1645618" y="108987"/>
                </a:lnTo>
                <a:lnTo>
                  <a:pt x="1645618" y="217980"/>
                </a:lnTo>
                <a:close/>
              </a:path>
              <a:path w="1864359" h="1744345">
                <a:moveTo>
                  <a:pt x="866857" y="654006"/>
                </a:moveTo>
                <a:lnTo>
                  <a:pt x="713591" y="654006"/>
                </a:lnTo>
                <a:lnTo>
                  <a:pt x="734822" y="649718"/>
                </a:lnTo>
                <a:lnTo>
                  <a:pt x="752184" y="638029"/>
                </a:lnTo>
                <a:lnTo>
                  <a:pt x="763902" y="620705"/>
                </a:lnTo>
                <a:lnTo>
                  <a:pt x="768203" y="599509"/>
                </a:lnTo>
                <a:lnTo>
                  <a:pt x="768203" y="381505"/>
                </a:lnTo>
                <a:lnTo>
                  <a:pt x="774065" y="338086"/>
                </a:lnTo>
                <a:lnTo>
                  <a:pt x="790604" y="299038"/>
                </a:lnTo>
                <a:lnTo>
                  <a:pt x="816244" y="265932"/>
                </a:lnTo>
                <a:lnTo>
                  <a:pt x="849413" y="240339"/>
                </a:lnTo>
                <a:lnTo>
                  <a:pt x="888536" y="223832"/>
                </a:lnTo>
                <a:lnTo>
                  <a:pt x="932039" y="217980"/>
                </a:lnTo>
                <a:lnTo>
                  <a:pt x="975534" y="223832"/>
                </a:lnTo>
                <a:lnTo>
                  <a:pt x="1014652" y="240339"/>
                </a:lnTo>
                <a:lnTo>
                  <a:pt x="1047818" y="265932"/>
                </a:lnTo>
                <a:lnTo>
                  <a:pt x="1073457" y="299038"/>
                </a:lnTo>
                <a:lnTo>
                  <a:pt x="1085303" y="327009"/>
                </a:lnTo>
                <a:lnTo>
                  <a:pt x="932039" y="327009"/>
                </a:lnTo>
                <a:lnTo>
                  <a:pt x="910800" y="331296"/>
                </a:lnTo>
                <a:lnTo>
                  <a:pt x="893435" y="342983"/>
                </a:lnTo>
                <a:lnTo>
                  <a:pt x="881715" y="360307"/>
                </a:lnTo>
                <a:lnTo>
                  <a:pt x="877415" y="381505"/>
                </a:lnTo>
                <a:lnTo>
                  <a:pt x="877415" y="599509"/>
                </a:lnTo>
                <a:lnTo>
                  <a:pt x="871552" y="642923"/>
                </a:lnTo>
                <a:lnTo>
                  <a:pt x="866857" y="654006"/>
                </a:lnTo>
                <a:close/>
              </a:path>
              <a:path w="1864359" h="1744345">
                <a:moveTo>
                  <a:pt x="1645618" y="1744032"/>
                </a:moveTo>
                <a:lnTo>
                  <a:pt x="218448" y="1744032"/>
                </a:lnTo>
                <a:lnTo>
                  <a:pt x="218448" y="1116160"/>
                </a:lnTo>
                <a:lnTo>
                  <a:pt x="180346" y="1087916"/>
                </a:lnTo>
                <a:lnTo>
                  <a:pt x="145184" y="1056220"/>
                </a:lnTo>
                <a:lnTo>
                  <a:pt x="113215" y="1021325"/>
                </a:lnTo>
                <a:lnTo>
                  <a:pt x="84691" y="983480"/>
                </a:lnTo>
                <a:lnTo>
                  <a:pt x="59863" y="942936"/>
                </a:lnTo>
                <a:lnTo>
                  <a:pt x="38985" y="899945"/>
                </a:lnTo>
                <a:lnTo>
                  <a:pt x="22372" y="854935"/>
                </a:lnTo>
                <a:lnTo>
                  <a:pt x="22307" y="854757"/>
                </a:lnTo>
                <a:lnTo>
                  <a:pt x="10296" y="808451"/>
                </a:lnTo>
                <a:lnTo>
                  <a:pt x="10172" y="807972"/>
                </a:lnTo>
                <a:lnTo>
                  <a:pt x="10082" y="807623"/>
                </a:lnTo>
                <a:lnTo>
                  <a:pt x="2671" y="759499"/>
                </a:lnTo>
                <a:lnTo>
                  <a:pt x="2562" y="758794"/>
                </a:lnTo>
                <a:lnTo>
                  <a:pt x="0" y="708520"/>
                </a:lnTo>
                <a:lnTo>
                  <a:pt x="4280" y="660297"/>
                </a:lnTo>
                <a:lnTo>
                  <a:pt x="16626" y="614832"/>
                </a:lnTo>
                <a:lnTo>
                  <a:pt x="36294" y="572866"/>
                </a:lnTo>
                <a:lnTo>
                  <a:pt x="62541" y="535141"/>
                </a:lnTo>
                <a:lnTo>
                  <a:pt x="94623" y="502398"/>
                </a:lnTo>
                <a:lnTo>
                  <a:pt x="131797" y="475379"/>
                </a:lnTo>
                <a:lnTo>
                  <a:pt x="173319" y="454825"/>
                </a:lnTo>
                <a:lnTo>
                  <a:pt x="218448" y="441479"/>
                </a:lnTo>
                <a:lnTo>
                  <a:pt x="218448" y="327009"/>
                </a:lnTo>
                <a:lnTo>
                  <a:pt x="327678" y="327009"/>
                </a:lnTo>
                <a:lnTo>
                  <a:pt x="327678" y="554360"/>
                </a:lnTo>
                <a:lnTo>
                  <a:pt x="218448" y="554360"/>
                </a:lnTo>
                <a:lnTo>
                  <a:pt x="174568" y="577959"/>
                </a:lnTo>
                <a:lnTo>
                  <a:pt x="140006" y="613240"/>
                </a:lnTo>
                <a:lnTo>
                  <a:pt x="117361" y="657621"/>
                </a:lnTo>
                <a:lnTo>
                  <a:pt x="109235" y="708520"/>
                </a:lnTo>
                <a:lnTo>
                  <a:pt x="112481" y="757165"/>
                </a:lnTo>
                <a:lnTo>
                  <a:pt x="112590" y="758794"/>
                </a:lnTo>
                <a:lnTo>
                  <a:pt x="112637" y="759499"/>
                </a:lnTo>
                <a:lnTo>
                  <a:pt x="122302" y="807240"/>
                </a:lnTo>
                <a:lnTo>
                  <a:pt x="122379" y="807623"/>
                </a:lnTo>
                <a:lnTo>
                  <a:pt x="122450" y="807972"/>
                </a:lnTo>
                <a:lnTo>
                  <a:pt x="122547" y="808451"/>
                </a:lnTo>
                <a:lnTo>
                  <a:pt x="138463" y="854757"/>
                </a:lnTo>
                <a:lnTo>
                  <a:pt x="138524" y="854935"/>
                </a:lnTo>
                <a:lnTo>
                  <a:pt x="160128" y="898515"/>
                </a:lnTo>
                <a:lnTo>
                  <a:pt x="186916" y="938751"/>
                </a:lnTo>
                <a:lnTo>
                  <a:pt x="218448" y="975206"/>
                </a:lnTo>
                <a:lnTo>
                  <a:pt x="327678" y="975206"/>
                </a:lnTo>
                <a:lnTo>
                  <a:pt x="327678" y="1053169"/>
                </a:lnTo>
                <a:lnTo>
                  <a:pt x="365986" y="1068887"/>
                </a:lnTo>
                <a:lnTo>
                  <a:pt x="406244" y="1080448"/>
                </a:lnTo>
                <a:lnTo>
                  <a:pt x="447788" y="1087516"/>
                </a:lnTo>
                <a:lnTo>
                  <a:pt x="447001" y="1087516"/>
                </a:lnTo>
                <a:lnTo>
                  <a:pt x="491092" y="1089996"/>
                </a:lnTo>
                <a:lnTo>
                  <a:pt x="658967" y="1089996"/>
                </a:lnTo>
                <a:lnTo>
                  <a:pt x="658967" y="1170970"/>
                </a:lnTo>
                <a:lnTo>
                  <a:pt x="327678" y="1170970"/>
                </a:lnTo>
                <a:lnTo>
                  <a:pt x="327678" y="1635033"/>
                </a:lnTo>
                <a:lnTo>
                  <a:pt x="1645618" y="1635033"/>
                </a:lnTo>
                <a:lnTo>
                  <a:pt x="1645618" y="1744032"/>
                </a:lnTo>
                <a:close/>
              </a:path>
              <a:path w="1864359" h="1744345">
                <a:moveTo>
                  <a:pt x="1150487" y="545013"/>
                </a:moveTo>
                <a:lnTo>
                  <a:pt x="1103714" y="538229"/>
                </a:lnTo>
                <a:lnTo>
                  <a:pt x="1062189" y="519191"/>
                </a:lnTo>
                <a:lnTo>
                  <a:pt x="1027886" y="489868"/>
                </a:lnTo>
                <a:lnTo>
                  <a:pt x="1002779" y="452231"/>
                </a:lnTo>
                <a:lnTo>
                  <a:pt x="988842" y="408250"/>
                </a:lnTo>
                <a:lnTo>
                  <a:pt x="986645" y="381505"/>
                </a:lnTo>
                <a:lnTo>
                  <a:pt x="982346" y="360307"/>
                </a:lnTo>
                <a:lnTo>
                  <a:pt x="970632" y="342983"/>
                </a:lnTo>
                <a:lnTo>
                  <a:pt x="953272" y="331296"/>
                </a:lnTo>
                <a:lnTo>
                  <a:pt x="932039" y="327009"/>
                </a:lnTo>
                <a:lnTo>
                  <a:pt x="1085303" y="327009"/>
                </a:lnTo>
                <a:lnTo>
                  <a:pt x="1089995" y="338086"/>
                </a:lnTo>
                <a:lnTo>
                  <a:pt x="1095857" y="381505"/>
                </a:lnTo>
                <a:lnTo>
                  <a:pt x="1100158" y="402695"/>
                </a:lnTo>
                <a:lnTo>
                  <a:pt x="1111878" y="420018"/>
                </a:lnTo>
                <a:lnTo>
                  <a:pt x="1129245" y="431707"/>
                </a:lnTo>
                <a:lnTo>
                  <a:pt x="1150487" y="435996"/>
                </a:lnTo>
                <a:lnTo>
                  <a:pt x="1303751" y="435996"/>
                </a:lnTo>
                <a:lnTo>
                  <a:pt x="1291907" y="463960"/>
                </a:lnTo>
                <a:lnTo>
                  <a:pt x="1266270" y="497063"/>
                </a:lnTo>
                <a:lnTo>
                  <a:pt x="1233105" y="522654"/>
                </a:lnTo>
                <a:lnTo>
                  <a:pt x="1193987" y="539161"/>
                </a:lnTo>
                <a:lnTo>
                  <a:pt x="1150487" y="545013"/>
                </a:lnTo>
                <a:close/>
              </a:path>
              <a:path w="1864359" h="1744345">
                <a:moveTo>
                  <a:pt x="1368911" y="1199013"/>
                </a:moveTo>
                <a:lnTo>
                  <a:pt x="1205093" y="1199013"/>
                </a:lnTo>
                <a:lnTo>
                  <a:pt x="1205093" y="1089996"/>
                </a:lnTo>
                <a:lnTo>
                  <a:pt x="1369331" y="1089996"/>
                </a:lnTo>
                <a:lnTo>
                  <a:pt x="1413260" y="1087516"/>
                </a:lnTo>
                <a:lnTo>
                  <a:pt x="1456144" y="1080190"/>
                </a:lnTo>
                <a:lnTo>
                  <a:pt x="1497279" y="1068322"/>
                </a:lnTo>
                <a:lnTo>
                  <a:pt x="1536382" y="1052191"/>
                </a:lnTo>
                <a:lnTo>
                  <a:pt x="1536382" y="327009"/>
                </a:lnTo>
                <a:lnTo>
                  <a:pt x="1645618" y="327009"/>
                </a:lnTo>
                <a:lnTo>
                  <a:pt x="1645618" y="441479"/>
                </a:lnTo>
                <a:lnTo>
                  <a:pt x="1690743" y="454825"/>
                </a:lnTo>
                <a:lnTo>
                  <a:pt x="1732264" y="475379"/>
                </a:lnTo>
                <a:lnTo>
                  <a:pt x="1769438" y="502398"/>
                </a:lnTo>
                <a:lnTo>
                  <a:pt x="1801521" y="535141"/>
                </a:lnTo>
                <a:lnTo>
                  <a:pt x="1814893" y="554360"/>
                </a:lnTo>
                <a:lnTo>
                  <a:pt x="1645618" y="554360"/>
                </a:lnTo>
                <a:lnTo>
                  <a:pt x="1645618" y="974163"/>
                </a:lnTo>
                <a:lnTo>
                  <a:pt x="1784556" y="974163"/>
                </a:lnTo>
                <a:lnTo>
                  <a:pt x="1779411" y="982545"/>
                </a:lnTo>
                <a:lnTo>
                  <a:pt x="1750887" y="1020310"/>
                </a:lnTo>
                <a:lnTo>
                  <a:pt x="1718914" y="1055155"/>
                </a:lnTo>
                <a:lnTo>
                  <a:pt x="1683740" y="1086830"/>
                </a:lnTo>
                <a:lnTo>
                  <a:pt x="1645618" y="1115087"/>
                </a:lnTo>
                <a:lnTo>
                  <a:pt x="1645618" y="1170123"/>
                </a:lnTo>
                <a:lnTo>
                  <a:pt x="1536382" y="1170123"/>
                </a:lnTo>
                <a:lnTo>
                  <a:pt x="1496403" y="1182516"/>
                </a:lnTo>
                <a:lnTo>
                  <a:pt x="1455059" y="1191572"/>
                </a:lnTo>
                <a:lnTo>
                  <a:pt x="1412509" y="1197125"/>
                </a:lnTo>
                <a:lnTo>
                  <a:pt x="1368911" y="1199013"/>
                </a:lnTo>
                <a:close/>
              </a:path>
              <a:path w="1864359" h="1744345">
                <a:moveTo>
                  <a:pt x="327678" y="975206"/>
                </a:moveTo>
                <a:lnTo>
                  <a:pt x="218448" y="975206"/>
                </a:lnTo>
                <a:lnTo>
                  <a:pt x="218448" y="554360"/>
                </a:lnTo>
                <a:lnTo>
                  <a:pt x="327678" y="554360"/>
                </a:lnTo>
                <a:lnTo>
                  <a:pt x="327678" y="975206"/>
                </a:lnTo>
                <a:close/>
              </a:path>
              <a:path w="1864359" h="1744345">
                <a:moveTo>
                  <a:pt x="1784556" y="974163"/>
                </a:moveTo>
                <a:lnTo>
                  <a:pt x="1645618" y="974163"/>
                </a:lnTo>
                <a:lnTo>
                  <a:pt x="1677168" y="937783"/>
                </a:lnTo>
                <a:lnTo>
                  <a:pt x="1703964" y="897670"/>
                </a:lnTo>
                <a:lnTo>
                  <a:pt x="1725585" y="854206"/>
                </a:lnTo>
                <a:lnTo>
                  <a:pt x="1741543" y="807972"/>
                </a:lnTo>
                <a:lnTo>
                  <a:pt x="1751398" y="759499"/>
                </a:lnTo>
                <a:lnTo>
                  <a:pt x="1754848" y="708520"/>
                </a:lnTo>
                <a:lnTo>
                  <a:pt x="1746719" y="657621"/>
                </a:lnTo>
                <a:lnTo>
                  <a:pt x="1724069" y="613240"/>
                </a:lnTo>
                <a:lnTo>
                  <a:pt x="1689501" y="577959"/>
                </a:lnTo>
                <a:lnTo>
                  <a:pt x="1645618" y="554360"/>
                </a:lnTo>
                <a:lnTo>
                  <a:pt x="1814893" y="554360"/>
                </a:lnTo>
                <a:lnTo>
                  <a:pt x="1827769" y="572866"/>
                </a:lnTo>
                <a:lnTo>
                  <a:pt x="1847438" y="614832"/>
                </a:lnTo>
                <a:lnTo>
                  <a:pt x="1859785" y="660297"/>
                </a:lnTo>
                <a:lnTo>
                  <a:pt x="1864066" y="708520"/>
                </a:lnTo>
                <a:lnTo>
                  <a:pt x="1861579" y="757165"/>
                </a:lnTo>
                <a:lnTo>
                  <a:pt x="1853992" y="807240"/>
                </a:lnTo>
                <a:lnTo>
                  <a:pt x="1841775" y="854206"/>
                </a:lnTo>
                <a:lnTo>
                  <a:pt x="1825105" y="899244"/>
                </a:lnTo>
                <a:lnTo>
                  <a:pt x="1804234" y="942107"/>
                </a:lnTo>
                <a:lnTo>
                  <a:pt x="1784556" y="974163"/>
                </a:lnTo>
                <a:close/>
              </a:path>
              <a:path w="1864359" h="1744345">
                <a:moveTo>
                  <a:pt x="1314305" y="1089996"/>
                </a:moveTo>
                <a:lnTo>
                  <a:pt x="549755" y="1089996"/>
                </a:lnTo>
                <a:lnTo>
                  <a:pt x="549755" y="981009"/>
                </a:lnTo>
                <a:lnTo>
                  <a:pt x="1314305" y="981009"/>
                </a:lnTo>
                <a:lnTo>
                  <a:pt x="1314305" y="1089996"/>
                </a:lnTo>
                <a:close/>
              </a:path>
              <a:path w="1864359" h="1744345">
                <a:moveTo>
                  <a:pt x="1645618" y="1635033"/>
                </a:moveTo>
                <a:lnTo>
                  <a:pt x="1536382" y="1635033"/>
                </a:lnTo>
                <a:lnTo>
                  <a:pt x="1536382" y="1170123"/>
                </a:lnTo>
                <a:lnTo>
                  <a:pt x="1645618" y="1170123"/>
                </a:lnTo>
                <a:lnTo>
                  <a:pt x="1645618" y="1635033"/>
                </a:lnTo>
                <a:close/>
              </a:path>
              <a:path w="1864359" h="1744345">
                <a:moveTo>
                  <a:pt x="658967" y="1199013"/>
                </a:moveTo>
                <a:lnTo>
                  <a:pt x="491514" y="1199013"/>
                </a:lnTo>
                <a:lnTo>
                  <a:pt x="447479" y="1197125"/>
                </a:lnTo>
                <a:lnTo>
                  <a:pt x="448426" y="1197125"/>
                </a:lnTo>
                <a:lnTo>
                  <a:pt x="407284" y="1191805"/>
                </a:lnTo>
                <a:lnTo>
                  <a:pt x="366828" y="1183017"/>
                </a:lnTo>
                <a:lnTo>
                  <a:pt x="327678" y="1170970"/>
                </a:lnTo>
                <a:lnTo>
                  <a:pt x="658967" y="1170970"/>
                </a:lnTo>
                <a:lnTo>
                  <a:pt x="658967" y="1199013"/>
                </a:lnTo>
                <a:close/>
              </a:path>
              <a:path w="1864359" h="1744345">
                <a:moveTo>
                  <a:pt x="1314305" y="1308030"/>
                </a:moveTo>
                <a:lnTo>
                  <a:pt x="549755" y="1308030"/>
                </a:lnTo>
                <a:lnTo>
                  <a:pt x="549755" y="1199013"/>
                </a:lnTo>
                <a:lnTo>
                  <a:pt x="1314305" y="1199013"/>
                </a:lnTo>
                <a:lnTo>
                  <a:pt x="1314305" y="130803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927DDF9E-2AF5-7BF0-1334-ABCB979679C7}"/>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6">
            <a:extLst>
              <a:ext uri="{FF2B5EF4-FFF2-40B4-BE49-F238E27FC236}">
                <a16:creationId xmlns:a16="http://schemas.microsoft.com/office/drawing/2014/main" id="{B7B26201-8E91-2088-A697-6B7E6DCE9D5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702977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EFB34-26F5-C9F9-6522-50868BA840EA}"/>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BF2195DC-6C94-F7F3-CE6A-5A0D4D26ED97}"/>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3379E219-FFAC-BF5E-EF31-EEA91B143C27}"/>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9C1D18AD-553F-514E-3810-58E403D24EE2}"/>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5B847C91-8C77-A184-B018-C1A61D8F8799}"/>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EE064FBE-1983-8E7D-99BE-DE6BFF147720}"/>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1CBEC87F-5D34-49FE-8C19-42E38B7E3B52}"/>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A92CA162-093F-C2D1-CE67-30EC53B4315A}"/>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B7A88220-D18C-9424-0FD5-05DEE9646391}"/>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0" name="object 10">
              <a:extLst>
                <a:ext uri="{FF2B5EF4-FFF2-40B4-BE49-F238E27FC236}">
                  <a16:creationId xmlns:a16="http://schemas.microsoft.com/office/drawing/2014/main" id="{E9EE0033-5D5C-9B72-A2B6-35BE00084C16}"/>
                </a:ext>
              </a:extLst>
            </p:cNvPr>
            <p:cNvPicPr/>
            <p:nvPr/>
          </p:nvPicPr>
          <p:blipFill>
            <a:blip r:embed="rId4" cstate="print"/>
            <a:stretch>
              <a:fillRect/>
            </a:stretch>
          </p:blipFill>
          <p:spPr>
            <a:xfrm>
              <a:off x="7375828" y="5417715"/>
              <a:ext cx="291115" cy="287020"/>
            </a:xfrm>
            <a:prstGeom prst="rect">
              <a:avLst/>
            </a:prstGeom>
          </p:spPr>
        </p:pic>
        <p:sp>
          <p:nvSpPr>
            <p:cNvPr id="11" name="object 11">
              <a:extLst>
                <a:ext uri="{FF2B5EF4-FFF2-40B4-BE49-F238E27FC236}">
                  <a16:creationId xmlns:a16="http://schemas.microsoft.com/office/drawing/2014/main" id="{ED5DE175-D6EA-5622-BBD5-186B47025A90}"/>
                </a:ext>
              </a:extLst>
            </p:cNvPr>
            <p:cNvSpPr/>
            <p:nvPr/>
          </p:nvSpPr>
          <p:spPr>
            <a:xfrm>
              <a:off x="5336126" y="1303540"/>
              <a:ext cx="1520190" cy="948055"/>
            </a:xfrm>
            <a:custGeom>
              <a:avLst/>
              <a:gdLst/>
              <a:ahLst/>
              <a:cxnLst/>
              <a:rect l="l" t="t" r="r" b="b"/>
              <a:pathLst>
                <a:path w="1520190" h="948055">
                  <a:moveTo>
                    <a:pt x="1348706" y="947679"/>
                  </a:moveTo>
                  <a:lnTo>
                    <a:pt x="171052" y="947679"/>
                  </a:lnTo>
                  <a:lnTo>
                    <a:pt x="125581" y="941582"/>
                  </a:lnTo>
                  <a:lnTo>
                    <a:pt x="84721" y="924374"/>
                  </a:lnTo>
                  <a:lnTo>
                    <a:pt x="50101" y="897682"/>
                  </a:lnTo>
                  <a:lnTo>
                    <a:pt x="23354" y="863133"/>
                  </a:lnTo>
                  <a:lnTo>
                    <a:pt x="6110" y="822354"/>
                  </a:lnTo>
                  <a:lnTo>
                    <a:pt x="0" y="776970"/>
                  </a:lnTo>
                  <a:lnTo>
                    <a:pt x="0" y="170709"/>
                  </a:lnTo>
                  <a:lnTo>
                    <a:pt x="6110" y="125329"/>
                  </a:lnTo>
                  <a:lnTo>
                    <a:pt x="23354" y="84551"/>
                  </a:lnTo>
                  <a:lnTo>
                    <a:pt x="50101" y="50001"/>
                  </a:lnTo>
                  <a:lnTo>
                    <a:pt x="84721" y="23307"/>
                  </a:lnTo>
                  <a:lnTo>
                    <a:pt x="125581" y="6098"/>
                  </a:lnTo>
                  <a:lnTo>
                    <a:pt x="171052" y="0"/>
                  </a:lnTo>
                  <a:lnTo>
                    <a:pt x="1348706" y="0"/>
                  </a:lnTo>
                  <a:lnTo>
                    <a:pt x="1394185" y="6098"/>
                  </a:lnTo>
                  <a:lnTo>
                    <a:pt x="1435048" y="23307"/>
                  </a:lnTo>
                  <a:lnTo>
                    <a:pt x="1469665" y="50001"/>
                  </a:lnTo>
                  <a:lnTo>
                    <a:pt x="1496409" y="84551"/>
                  </a:lnTo>
                  <a:lnTo>
                    <a:pt x="1513649" y="125329"/>
                  </a:lnTo>
                  <a:lnTo>
                    <a:pt x="1519758" y="170709"/>
                  </a:lnTo>
                  <a:lnTo>
                    <a:pt x="1519758" y="776970"/>
                  </a:lnTo>
                  <a:lnTo>
                    <a:pt x="1513649" y="822354"/>
                  </a:lnTo>
                  <a:lnTo>
                    <a:pt x="1496409" y="863133"/>
                  </a:lnTo>
                  <a:lnTo>
                    <a:pt x="1469665" y="897682"/>
                  </a:lnTo>
                  <a:lnTo>
                    <a:pt x="1435048" y="924374"/>
                  </a:lnTo>
                  <a:lnTo>
                    <a:pt x="1394185" y="941582"/>
                  </a:lnTo>
                  <a:lnTo>
                    <a:pt x="1348706"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2" name="object 12">
            <a:extLst>
              <a:ext uri="{FF2B5EF4-FFF2-40B4-BE49-F238E27FC236}">
                <a16:creationId xmlns:a16="http://schemas.microsoft.com/office/drawing/2014/main" id="{33C5BD23-8A58-E349-46D4-FD9791B18759}"/>
              </a:ext>
            </a:extLst>
          </p:cNvPr>
          <p:cNvSpPr txBox="1">
            <a:spLocks noGrp="1"/>
          </p:cNvSpPr>
          <p:nvPr>
            <p:ph type="title"/>
          </p:nvPr>
        </p:nvSpPr>
        <p:spPr>
          <a:xfrm>
            <a:off x="5336126"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per-</a:t>
            </a:r>
            <a:endParaRPr sz="4350" dirty="0">
              <a:latin typeface="Grammarsaurus" pitchFamily="2" charset="0"/>
              <a:cs typeface="Arial"/>
            </a:endParaRPr>
          </a:p>
        </p:txBody>
      </p:sp>
      <p:grpSp>
        <p:nvGrpSpPr>
          <p:cNvPr id="13" name="object 13">
            <a:extLst>
              <a:ext uri="{FF2B5EF4-FFF2-40B4-BE49-F238E27FC236}">
                <a16:creationId xmlns:a16="http://schemas.microsoft.com/office/drawing/2014/main" id="{DC40F25C-60CF-BD87-8AD1-4FBBD0ACB973}"/>
              </a:ext>
            </a:extLst>
          </p:cNvPr>
          <p:cNvGrpSpPr/>
          <p:nvPr/>
        </p:nvGrpSpPr>
        <p:grpSpPr>
          <a:xfrm>
            <a:off x="4546737" y="5243919"/>
            <a:ext cx="107950" cy="421640"/>
            <a:chOff x="4546737" y="5243919"/>
            <a:chExt cx="107950" cy="421640"/>
          </a:xfrm>
        </p:grpSpPr>
        <p:sp>
          <p:nvSpPr>
            <p:cNvPr id="14" name="object 14">
              <a:extLst>
                <a:ext uri="{FF2B5EF4-FFF2-40B4-BE49-F238E27FC236}">
                  <a16:creationId xmlns:a16="http://schemas.microsoft.com/office/drawing/2014/main" id="{8BEBCD37-5214-40D4-9A74-B1F306559BA7}"/>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8B8899E6-89A0-DE1C-82CA-AF83193B1FED}"/>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F0BA7C98-F262-A822-CDA3-879F73B4CE23}"/>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11F5EBFB-87E8-21C2-6820-F9274CAD9196}"/>
              </a:ext>
            </a:extLst>
          </p:cNvPr>
          <p:cNvSpPr txBox="1"/>
          <p:nvPr/>
        </p:nvSpPr>
        <p:spPr>
          <a:xfrm>
            <a:off x="5265594" y="4487327"/>
            <a:ext cx="2059193" cy="1224694"/>
          </a:xfrm>
          <a:prstGeom prst="rect">
            <a:avLst/>
          </a:prstGeom>
        </p:spPr>
        <p:txBody>
          <a:bodyPr vert="horz" wrap="square" lIns="0" tIns="82550" rIns="0" bIns="0" rtlCol="0">
            <a:spAutoFit/>
          </a:bodyPr>
          <a:lstStyle/>
          <a:p>
            <a:pPr marL="44450" marR="5080" lvl="0" indent="-32384" algn="just" defTabSz="914400" eaLnBrk="1" fontAlgn="auto" latinLnBrk="0" hangingPunct="1">
              <a:lnSpc>
                <a:spcPts val="2670"/>
              </a:lnSpc>
              <a:spcBef>
                <a:spcPts val="650"/>
              </a:spcBef>
              <a:spcAft>
                <a:spcPts val="0"/>
              </a:spcAft>
              <a:buClrTx/>
              <a:buSzTx/>
              <a:buFontTx/>
              <a:buNone/>
              <a:tabLst/>
              <a:defRPr/>
            </a:pPr>
            <a:r>
              <a:rPr kumimoji="0" sz="2650" b="1" i="0" u="none" strike="noStrike" kern="0" cap="none" spc="0" normalizeH="0" baseline="0" noProof="0" dirty="0">
                <a:ln>
                  <a:noFill/>
                </a:ln>
                <a:solidFill>
                  <a:sysClr val="windowText" lastClr="000000"/>
                </a:solidFill>
                <a:effectLst/>
                <a:uLnTx/>
                <a:uFillTx/>
                <a:latin typeface="Grammarsaurus" pitchFamily="2" charset="0"/>
                <a:cs typeface="Arial"/>
              </a:rPr>
              <a:t>completely, thoroughly or through</a:t>
            </a:r>
            <a:endParaRPr kumimoji="0" sz="2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605155" marR="0" lvl="0" indent="0" defTabSz="914400" eaLnBrk="1" fontAlgn="auto" latinLnBrk="0" hangingPunct="1">
              <a:lnSpc>
                <a:spcPct val="100000"/>
              </a:lnSpc>
              <a:spcBef>
                <a:spcPts val="1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9" name="object 19">
            <a:extLst>
              <a:ext uri="{FF2B5EF4-FFF2-40B4-BE49-F238E27FC236}">
                <a16:creationId xmlns:a16="http://schemas.microsoft.com/office/drawing/2014/main" id="{406C49AA-D370-9DF3-026F-E6163F73C76E}"/>
              </a:ext>
            </a:extLst>
          </p:cNvPr>
          <p:cNvGrpSpPr/>
          <p:nvPr/>
        </p:nvGrpSpPr>
        <p:grpSpPr>
          <a:xfrm>
            <a:off x="5229727" y="2444074"/>
            <a:ext cx="1579880" cy="3253104"/>
            <a:chOff x="5229727" y="2444074"/>
            <a:chExt cx="1579880" cy="3253104"/>
          </a:xfrm>
        </p:grpSpPr>
        <p:pic>
          <p:nvPicPr>
            <p:cNvPr id="20" name="object 20">
              <a:extLst>
                <a:ext uri="{FF2B5EF4-FFF2-40B4-BE49-F238E27FC236}">
                  <a16:creationId xmlns:a16="http://schemas.microsoft.com/office/drawing/2014/main" id="{902522E7-FD3B-668D-0916-5893C9DA3701}"/>
                </a:ext>
              </a:extLst>
            </p:cNvPr>
            <p:cNvPicPr/>
            <p:nvPr/>
          </p:nvPicPr>
          <p:blipFill>
            <a:blip r:embed="rId5" cstate="print"/>
            <a:stretch>
              <a:fillRect/>
            </a:stretch>
          </p:blipFill>
          <p:spPr>
            <a:xfrm>
              <a:off x="5755331" y="5611432"/>
              <a:ext cx="85419" cy="85218"/>
            </a:xfrm>
            <a:prstGeom prst="rect">
              <a:avLst/>
            </a:prstGeom>
          </p:spPr>
        </p:pic>
        <p:sp>
          <p:nvSpPr>
            <p:cNvPr id="21" name="object 21">
              <a:extLst>
                <a:ext uri="{FF2B5EF4-FFF2-40B4-BE49-F238E27FC236}">
                  <a16:creationId xmlns:a16="http://schemas.microsoft.com/office/drawing/2014/main" id="{9E7E0721-C5EA-6CBA-7542-59EA826A89CF}"/>
                </a:ext>
              </a:extLst>
            </p:cNvPr>
            <p:cNvSpPr/>
            <p:nvPr/>
          </p:nvSpPr>
          <p:spPr>
            <a:xfrm>
              <a:off x="5229720" y="2444076"/>
              <a:ext cx="1579880" cy="1992630"/>
            </a:xfrm>
            <a:custGeom>
              <a:avLst/>
              <a:gdLst/>
              <a:ahLst/>
              <a:cxnLst/>
              <a:rect l="l" t="t" r="r" b="b"/>
              <a:pathLst>
                <a:path w="1579879" h="1992629">
                  <a:moveTo>
                    <a:pt x="1261325" y="994371"/>
                  </a:moveTo>
                  <a:lnTo>
                    <a:pt x="1242783" y="952995"/>
                  </a:lnTo>
                  <a:lnTo>
                    <a:pt x="1015276" y="725995"/>
                  </a:lnTo>
                  <a:lnTo>
                    <a:pt x="971765" y="707745"/>
                  </a:lnTo>
                  <a:lnTo>
                    <a:pt x="959650" y="708964"/>
                  </a:lnTo>
                  <a:lnTo>
                    <a:pt x="921105" y="735901"/>
                  </a:lnTo>
                  <a:lnTo>
                    <a:pt x="911009" y="770724"/>
                  </a:lnTo>
                  <a:lnTo>
                    <a:pt x="912406" y="782421"/>
                  </a:lnTo>
                  <a:lnTo>
                    <a:pt x="916012" y="793369"/>
                  </a:lnTo>
                  <a:lnTo>
                    <a:pt x="921753" y="803351"/>
                  </a:lnTo>
                  <a:lnTo>
                    <a:pt x="929487" y="812126"/>
                  </a:lnTo>
                  <a:lnTo>
                    <a:pt x="1052601" y="935037"/>
                  </a:lnTo>
                  <a:lnTo>
                    <a:pt x="749668" y="935037"/>
                  </a:lnTo>
                  <a:lnTo>
                    <a:pt x="742340" y="967003"/>
                  </a:lnTo>
                  <a:lnTo>
                    <a:pt x="739889" y="990396"/>
                  </a:lnTo>
                  <a:lnTo>
                    <a:pt x="742340" y="1016685"/>
                  </a:lnTo>
                  <a:lnTo>
                    <a:pt x="749668" y="1057351"/>
                  </a:lnTo>
                  <a:lnTo>
                    <a:pt x="1052601" y="1057351"/>
                  </a:lnTo>
                  <a:lnTo>
                    <a:pt x="929233" y="1180528"/>
                  </a:lnTo>
                  <a:lnTo>
                    <a:pt x="921296" y="1190244"/>
                  </a:lnTo>
                  <a:lnTo>
                    <a:pt x="915504" y="1201204"/>
                  </a:lnTo>
                  <a:lnTo>
                    <a:pt x="912025" y="1213027"/>
                  </a:lnTo>
                  <a:lnTo>
                    <a:pt x="911009" y="1225321"/>
                  </a:lnTo>
                  <a:lnTo>
                    <a:pt x="912406" y="1237005"/>
                  </a:lnTo>
                  <a:lnTo>
                    <a:pt x="938847" y="1274267"/>
                  </a:lnTo>
                  <a:lnTo>
                    <a:pt x="972261" y="1284655"/>
                  </a:lnTo>
                  <a:lnTo>
                    <a:pt x="983945" y="1283411"/>
                  </a:lnTo>
                  <a:lnTo>
                    <a:pt x="1243037" y="1039164"/>
                  </a:lnTo>
                  <a:lnTo>
                    <a:pt x="1260271" y="1006665"/>
                  </a:lnTo>
                  <a:lnTo>
                    <a:pt x="1261325" y="994371"/>
                  </a:lnTo>
                  <a:close/>
                </a:path>
                <a:path w="1579879" h="1992629">
                  <a:moveTo>
                    <a:pt x="1579460" y="996238"/>
                  </a:moveTo>
                  <a:lnTo>
                    <a:pt x="1578470" y="932332"/>
                  </a:lnTo>
                  <a:lnTo>
                    <a:pt x="1575536" y="869607"/>
                  </a:lnTo>
                  <a:lnTo>
                    <a:pt x="1570710" y="808177"/>
                  </a:lnTo>
                  <a:lnTo>
                    <a:pt x="1564055" y="748144"/>
                  </a:lnTo>
                  <a:lnTo>
                    <a:pt x="1555623" y="689622"/>
                  </a:lnTo>
                  <a:lnTo>
                    <a:pt x="1545475" y="632714"/>
                  </a:lnTo>
                  <a:lnTo>
                    <a:pt x="1533664" y="577519"/>
                  </a:lnTo>
                  <a:lnTo>
                    <a:pt x="1520240" y="524167"/>
                  </a:lnTo>
                  <a:lnTo>
                    <a:pt x="1505267" y="472744"/>
                  </a:lnTo>
                  <a:lnTo>
                    <a:pt x="1488782" y="423379"/>
                  </a:lnTo>
                  <a:lnTo>
                    <a:pt x="1474063" y="384606"/>
                  </a:lnTo>
                  <a:lnTo>
                    <a:pt x="1474063" y="996238"/>
                  </a:lnTo>
                  <a:lnTo>
                    <a:pt x="1473238" y="1052626"/>
                  </a:lnTo>
                  <a:lnTo>
                    <a:pt x="1470837" y="1107706"/>
                  </a:lnTo>
                  <a:lnTo>
                    <a:pt x="1466824" y="1162342"/>
                  </a:lnTo>
                  <a:lnTo>
                    <a:pt x="1461249" y="1216075"/>
                  </a:lnTo>
                  <a:lnTo>
                    <a:pt x="1454137" y="1268793"/>
                  </a:lnTo>
                  <a:lnTo>
                    <a:pt x="1445514" y="1320393"/>
                  </a:lnTo>
                  <a:lnTo>
                    <a:pt x="1435392" y="1370749"/>
                  </a:lnTo>
                  <a:lnTo>
                    <a:pt x="1423809" y="1419758"/>
                  </a:lnTo>
                  <a:lnTo>
                    <a:pt x="1410766" y="1467294"/>
                  </a:lnTo>
                  <a:lnTo>
                    <a:pt x="1396314" y="1513243"/>
                  </a:lnTo>
                  <a:lnTo>
                    <a:pt x="1380451" y="1557502"/>
                  </a:lnTo>
                  <a:lnTo>
                    <a:pt x="1363230" y="1599933"/>
                  </a:lnTo>
                  <a:lnTo>
                    <a:pt x="1344637" y="1640446"/>
                  </a:lnTo>
                  <a:lnTo>
                    <a:pt x="1314856" y="1696097"/>
                  </a:lnTo>
                  <a:lnTo>
                    <a:pt x="1283068" y="1745195"/>
                  </a:lnTo>
                  <a:lnTo>
                    <a:pt x="1249553" y="1787499"/>
                  </a:lnTo>
                  <a:lnTo>
                    <a:pt x="1214628" y="1822704"/>
                  </a:lnTo>
                  <a:lnTo>
                    <a:pt x="1178585" y="1850555"/>
                  </a:lnTo>
                  <a:lnTo>
                    <a:pt x="1141742" y="1870786"/>
                  </a:lnTo>
                  <a:lnTo>
                    <a:pt x="1104404" y="1883117"/>
                  </a:lnTo>
                  <a:lnTo>
                    <a:pt x="1066850" y="1887296"/>
                  </a:lnTo>
                  <a:lnTo>
                    <a:pt x="1029296" y="1883117"/>
                  </a:lnTo>
                  <a:lnTo>
                    <a:pt x="991933" y="1870786"/>
                  </a:lnTo>
                  <a:lnTo>
                    <a:pt x="955078" y="1850555"/>
                  </a:lnTo>
                  <a:lnTo>
                    <a:pt x="919035" y="1822704"/>
                  </a:lnTo>
                  <a:lnTo>
                    <a:pt x="884097" y="1787499"/>
                  </a:lnTo>
                  <a:lnTo>
                    <a:pt x="850582" y="1745195"/>
                  </a:lnTo>
                  <a:lnTo>
                    <a:pt x="818794" y="1696097"/>
                  </a:lnTo>
                  <a:lnTo>
                    <a:pt x="789012" y="1640446"/>
                  </a:lnTo>
                  <a:lnTo>
                    <a:pt x="770559" y="1600250"/>
                  </a:lnTo>
                  <a:lnTo>
                    <a:pt x="770432" y="1599933"/>
                  </a:lnTo>
                  <a:lnTo>
                    <a:pt x="753452" y="1558150"/>
                  </a:lnTo>
                  <a:lnTo>
                    <a:pt x="737692" y="1514271"/>
                  </a:lnTo>
                  <a:lnTo>
                    <a:pt x="723303" y="1468704"/>
                  </a:lnTo>
                  <a:lnTo>
                    <a:pt x="723188" y="1468272"/>
                  </a:lnTo>
                  <a:lnTo>
                    <a:pt x="710323" y="1421574"/>
                  </a:lnTo>
                  <a:lnTo>
                    <a:pt x="698754" y="1373009"/>
                  </a:lnTo>
                  <a:lnTo>
                    <a:pt x="688644" y="1323086"/>
                  </a:lnTo>
                  <a:lnTo>
                    <a:pt x="679996" y="1271943"/>
                  </a:lnTo>
                  <a:lnTo>
                    <a:pt x="672846" y="1219682"/>
                  </a:lnTo>
                  <a:lnTo>
                    <a:pt x="667207" y="1166431"/>
                  </a:lnTo>
                  <a:lnTo>
                    <a:pt x="663117" y="1112278"/>
                  </a:lnTo>
                  <a:lnTo>
                    <a:pt x="660577" y="1057351"/>
                  </a:lnTo>
                  <a:lnTo>
                    <a:pt x="660082" y="1039647"/>
                  </a:lnTo>
                  <a:lnTo>
                    <a:pt x="659815" y="1026883"/>
                  </a:lnTo>
                  <a:lnTo>
                    <a:pt x="659815" y="965530"/>
                  </a:lnTo>
                  <a:lnTo>
                    <a:pt x="660133" y="950252"/>
                  </a:lnTo>
                  <a:lnTo>
                    <a:pt x="663117" y="880122"/>
                  </a:lnTo>
                  <a:lnTo>
                    <a:pt x="667207" y="825969"/>
                  </a:lnTo>
                  <a:lnTo>
                    <a:pt x="672846" y="772706"/>
                  </a:lnTo>
                  <a:lnTo>
                    <a:pt x="679996" y="720458"/>
                  </a:lnTo>
                  <a:lnTo>
                    <a:pt x="688644" y="669315"/>
                  </a:lnTo>
                  <a:lnTo>
                    <a:pt x="698754" y="619391"/>
                  </a:lnTo>
                  <a:lnTo>
                    <a:pt x="710323" y="570814"/>
                  </a:lnTo>
                  <a:lnTo>
                    <a:pt x="723303" y="523697"/>
                  </a:lnTo>
                  <a:lnTo>
                    <a:pt x="737692" y="478129"/>
                  </a:lnTo>
                  <a:lnTo>
                    <a:pt x="753452" y="434251"/>
                  </a:lnTo>
                  <a:lnTo>
                    <a:pt x="770559" y="392150"/>
                  </a:lnTo>
                  <a:lnTo>
                    <a:pt x="789012" y="351955"/>
                  </a:lnTo>
                  <a:lnTo>
                    <a:pt x="818794" y="296329"/>
                  </a:lnTo>
                  <a:lnTo>
                    <a:pt x="850582" y="247230"/>
                  </a:lnTo>
                  <a:lnTo>
                    <a:pt x="884097" y="204952"/>
                  </a:lnTo>
                  <a:lnTo>
                    <a:pt x="919035" y="169760"/>
                  </a:lnTo>
                  <a:lnTo>
                    <a:pt x="955078" y="141909"/>
                  </a:lnTo>
                  <a:lnTo>
                    <a:pt x="991933" y="121678"/>
                  </a:lnTo>
                  <a:lnTo>
                    <a:pt x="1029296" y="109347"/>
                  </a:lnTo>
                  <a:lnTo>
                    <a:pt x="1066850" y="105181"/>
                  </a:lnTo>
                  <a:lnTo>
                    <a:pt x="1104404" y="109347"/>
                  </a:lnTo>
                  <a:lnTo>
                    <a:pt x="1141742" y="121678"/>
                  </a:lnTo>
                  <a:lnTo>
                    <a:pt x="1178585" y="141909"/>
                  </a:lnTo>
                  <a:lnTo>
                    <a:pt x="1214628" y="169760"/>
                  </a:lnTo>
                  <a:lnTo>
                    <a:pt x="1249553" y="204952"/>
                  </a:lnTo>
                  <a:lnTo>
                    <a:pt x="1283068" y="247230"/>
                  </a:lnTo>
                  <a:lnTo>
                    <a:pt x="1314856" y="296329"/>
                  </a:lnTo>
                  <a:lnTo>
                    <a:pt x="1344637" y="351955"/>
                  </a:lnTo>
                  <a:lnTo>
                    <a:pt x="1363230" y="392468"/>
                  </a:lnTo>
                  <a:lnTo>
                    <a:pt x="1380451" y="434911"/>
                  </a:lnTo>
                  <a:lnTo>
                    <a:pt x="1396314" y="479158"/>
                  </a:lnTo>
                  <a:lnTo>
                    <a:pt x="1410766" y="525119"/>
                  </a:lnTo>
                  <a:lnTo>
                    <a:pt x="1423809" y="572668"/>
                  </a:lnTo>
                  <a:lnTo>
                    <a:pt x="1435392" y="621677"/>
                  </a:lnTo>
                  <a:lnTo>
                    <a:pt x="1445514" y="672045"/>
                  </a:lnTo>
                  <a:lnTo>
                    <a:pt x="1454137" y="723646"/>
                  </a:lnTo>
                  <a:lnTo>
                    <a:pt x="1461249" y="776376"/>
                  </a:lnTo>
                  <a:lnTo>
                    <a:pt x="1466824" y="830122"/>
                  </a:lnTo>
                  <a:lnTo>
                    <a:pt x="1470837" y="884758"/>
                  </a:lnTo>
                  <a:lnTo>
                    <a:pt x="1473250" y="940168"/>
                  </a:lnTo>
                  <a:lnTo>
                    <a:pt x="1474063" y="996238"/>
                  </a:lnTo>
                  <a:lnTo>
                    <a:pt x="1474063" y="384606"/>
                  </a:lnTo>
                  <a:lnTo>
                    <a:pt x="1451559" y="331203"/>
                  </a:lnTo>
                  <a:lnTo>
                    <a:pt x="1430921" y="288620"/>
                  </a:lnTo>
                  <a:lnTo>
                    <a:pt x="1409014" y="248526"/>
                  </a:lnTo>
                  <a:lnTo>
                    <a:pt x="1385887" y="211010"/>
                  </a:lnTo>
                  <a:lnTo>
                    <a:pt x="1361592" y="176187"/>
                  </a:lnTo>
                  <a:lnTo>
                    <a:pt x="1336179" y="144170"/>
                  </a:lnTo>
                  <a:lnTo>
                    <a:pt x="1309725" y="115062"/>
                  </a:lnTo>
                  <a:lnTo>
                    <a:pt x="1299324" y="105181"/>
                  </a:lnTo>
                  <a:lnTo>
                    <a:pt x="1282280" y="88976"/>
                  </a:lnTo>
                  <a:lnTo>
                    <a:pt x="1224597" y="46304"/>
                  </a:lnTo>
                  <a:lnTo>
                    <a:pt x="1163599" y="16992"/>
                  </a:lnTo>
                  <a:lnTo>
                    <a:pt x="1099731" y="1930"/>
                  </a:lnTo>
                  <a:lnTo>
                    <a:pt x="1066850" y="0"/>
                  </a:lnTo>
                  <a:lnTo>
                    <a:pt x="1034034" y="1930"/>
                  </a:lnTo>
                  <a:lnTo>
                    <a:pt x="970127" y="16992"/>
                  </a:lnTo>
                  <a:lnTo>
                    <a:pt x="908837" y="46456"/>
                  </a:lnTo>
                  <a:lnTo>
                    <a:pt x="851077" y="89281"/>
                  </a:lnTo>
                  <a:lnTo>
                    <a:pt x="797102" y="144653"/>
                  </a:lnTo>
                  <a:lnTo>
                    <a:pt x="771664" y="176771"/>
                  </a:lnTo>
                  <a:lnTo>
                    <a:pt x="747344" y="211696"/>
                  </a:lnTo>
                  <a:lnTo>
                    <a:pt x="724204" y="249326"/>
                  </a:lnTo>
                  <a:lnTo>
                    <a:pt x="702284" y="289547"/>
                  </a:lnTo>
                  <a:lnTo>
                    <a:pt x="681647" y="332257"/>
                  </a:lnTo>
                  <a:lnTo>
                    <a:pt x="662343" y="377355"/>
                  </a:lnTo>
                  <a:lnTo>
                    <a:pt x="644423" y="424700"/>
                  </a:lnTo>
                  <a:lnTo>
                    <a:pt x="627964" y="474218"/>
                  </a:lnTo>
                  <a:lnTo>
                    <a:pt x="613016" y="525792"/>
                  </a:lnTo>
                  <a:lnTo>
                    <a:pt x="599617" y="579297"/>
                  </a:lnTo>
                  <a:lnTo>
                    <a:pt x="587844" y="634631"/>
                  </a:lnTo>
                  <a:lnTo>
                    <a:pt x="577748" y="691705"/>
                  </a:lnTo>
                  <a:lnTo>
                    <a:pt x="569379" y="750392"/>
                  </a:lnTo>
                  <a:lnTo>
                    <a:pt x="562787" y="810577"/>
                  </a:lnTo>
                  <a:lnTo>
                    <a:pt x="558038" y="872172"/>
                  </a:lnTo>
                  <a:lnTo>
                    <a:pt x="555193" y="935050"/>
                  </a:lnTo>
                  <a:lnTo>
                    <a:pt x="61315" y="935050"/>
                  </a:lnTo>
                  <a:lnTo>
                    <a:pt x="37223" y="939774"/>
                  </a:lnTo>
                  <a:lnTo>
                    <a:pt x="17754" y="952766"/>
                  </a:lnTo>
                  <a:lnTo>
                    <a:pt x="4737" y="972185"/>
                  </a:lnTo>
                  <a:lnTo>
                    <a:pt x="0" y="996238"/>
                  </a:lnTo>
                  <a:lnTo>
                    <a:pt x="4737" y="1020241"/>
                  </a:lnTo>
                  <a:lnTo>
                    <a:pt x="17754" y="1039647"/>
                  </a:lnTo>
                  <a:lnTo>
                    <a:pt x="37223" y="1052626"/>
                  </a:lnTo>
                  <a:lnTo>
                    <a:pt x="61315" y="1057351"/>
                  </a:lnTo>
                  <a:lnTo>
                    <a:pt x="555193" y="1057351"/>
                  </a:lnTo>
                  <a:lnTo>
                    <a:pt x="555320" y="1060132"/>
                  </a:lnTo>
                  <a:lnTo>
                    <a:pt x="558038" y="1120228"/>
                  </a:lnTo>
                  <a:lnTo>
                    <a:pt x="562787" y="1181823"/>
                  </a:lnTo>
                  <a:lnTo>
                    <a:pt x="569379" y="1242021"/>
                  </a:lnTo>
                  <a:lnTo>
                    <a:pt x="577748" y="1300695"/>
                  </a:lnTo>
                  <a:lnTo>
                    <a:pt x="587844" y="1357769"/>
                  </a:lnTo>
                  <a:lnTo>
                    <a:pt x="599617" y="1413116"/>
                  </a:lnTo>
                  <a:lnTo>
                    <a:pt x="613016" y="1466621"/>
                  </a:lnTo>
                  <a:lnTo>
                    <a:pt x="627964" y="1518196"/>
                  </a:lnTo>
                  <a:lnTo>
                    <a:pt x="644423" y="1567713"/>
                  </a:lnTo>
                  <a:lnTo>
                    <a:pt x="662343" y="1615071"/>
                  </a:lnTo>
                  <a:lnTo>
                    <a:pt x="681647" y="1660169"/>
                  </a:lnTo>
                  <a:lnTo>
                    <a:pt x="702284" y="1702879"/>
                  </a:lnTo>
                  <a:lnTo>
                    <a:pt x="724204" y="1743113"/>
                  </a:lnTo>
                  <a:lnTo>
                    <a:pt x="747344" y="1780743"/>
                  </a:lnTo>
                  <a:lnTo>
                    <a:pt x="771664" y="1815680"/>
                  </a:lnTo>
                  <a:lnTo>
                    <a:pt x="797102" y="1847799"/>
                  </a:lnTo>
                  <a:lnTo>
                    <a:pt x="823582" y="1876996"/>
                  </a:lnTo>
                  <a:lnTo>
                    <a:pt x="879513" y="1926209"/>
                  </a:lnTo>
                  <a:lnTo>
                    <a:pt x="938999" y="1962442"/>
                  </a:lnTo>
                  <a:lnTo>
                    <a:pt x="1001598" y="1984806"/>
                  </a:lnTo>
                  <a:lnTo>
                    <a:pt x="1066850" y="1992464"/>
                  </a:lnTo>
                  <a:lnTo>
                    <a:pt x="1099769" y="1990534"/>
                  </a:lnTo>
                  <a:lnTo>
                    <a:pt x="1163739" y="1975408"/>
                  </a:lnTo>
                  <a:lnTo>
                    <a:pt x="1224597" y="1946160"/>
                  </a:lnTo>
                  <a:lnTo>
                    <a:pt x="1282280" y="1903476"/>
                  </a:lnTo>
                  <a:lnTo>
                    <a:pt x="1299298" y="1887296"/>
                  </a:lnTo>
                  <a:lnTo>
                    <a:pt x="1309725" y="1877390"/>
                  </a:lnTo>
                  <a:lnTo>
                    <a:pt x="1336179" y="1848281"/>
                  </a:lnTo>
                  <a:lnTo>
                    <a:pt x="1361592" y="1816265"/>
                  </a:lnTo>
                  <a:lnTo>
                    <a:pt x="1385887" y="1781441"/>
                  </a:lnTo>
                  <a:lnTo>
                    <a:pt x="1409014" y="1743925"/>
                  </a:lnTo>
                  <a:lnTo>
                    <a:pt x="1430921" y="1703819"/>
                  </a:lnTo>
                  <a:lnTo>
                    <a:pt x="1451559" y="1661236"/>
                  </a:lnTo>
                  <a:lnTo>
                    <a:pt x="1470863" y="1616278"/>
                  </a:lnTo>
                  <a:lnTo>
                    <a:pt x="1488782" y="1569059"/>
                  </a:lnTo>
                  <a:lnTo>
                    <a:pt x="1505267" y="1519694"/>
                  </a:lnTo>
                  <a:lnTo>
                    <a:pt x="1520240" y="1468272"/>
                  </a:lnTo>
                  <a:lnTo>
                    <a:pt x="1533664" y="1414919"/>
                  </a:lnTo>
                  <a:lnTo>
                    <a:pt x="1545475" y="1359738"/>
                  </a:lnTo>
                  <a:lnTo>
                    <a:pt x="1555623" y="1302829"/>
                  </a:lnTo>
                  <a:lnTo>
                    <a:pt x="1564055" y="1244307"/>
                  </a:lnTo>
                  <a:lnTo>
                    <a:pt x="1570710" y="1184275"/>
                  </a:lnTo>
                  <a:lnTo>
                    <a:pt x="1575536" y="1122845"/>
                  </a:lnTo>
                  <a:lnTo>
                    <a:pt x="1575650" y="1120228"/>
                  </a:lnTo>
                  <a:lnTo>
                    <a:pt x="1578470" y="1060132"/>
                  </a:lnTo>
                  <a:lnTo>
                    <a:pt x="1578584" y="1052309"/>
                  </a:lnTo>
                  <a:lnTo>
                    <a:pt x="1579460" y="99623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2" name="object 22">
            <a:extLst>
              <a:ext uri="{FF2B5EF4-FFF2-40B4-BE49-F238E27FC236}">
                <a16:creationId xmlns:a16="http://schemas.microsoft.com/office/drawing/2014/main" id="{AE563024-A735-9714-FEFD-405E6D13A49A}"/>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9">
            <a:extLst>
              <a:ext uri="{FF2B5EF4-FFF2-40B4-BE49-F238E27FC236}">
                <a16:creationId xmlns:a16="http://schemas.microsoft.com/office/drawing/2014/main" id="{E0C0B11C-621C-E2FA-2F96-98B4590615AA}"/>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B19C5B80-5FED-6C8E-EA26-D1E118801F5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53175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F08E7-3961-312D-7656-A26FD6F67A12}"/>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07A4DF85-48F4-FBE7-9BC7-F209D5473351}"/>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E01CF534-6735-F18B-4D33-A1399ACE73A4}"/>
                </a:ext>
              </a:extLst>
            </p:cNvPr>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DBAE9558-C394-01E2-22D1-3DBCF284CA62}"/>
                </a:ext>
              </a:extLst>
            </p:cNvPr>
            <p:cNvSpPr/>
            <p:nvPr/>
          </p:nvSpPr>
          <p:spPr>
            <a:xfrm>
              <a:off x="4370584" y="6126338"/>
              <a:ext cx="61594" cy="63500"/>
            </a:xfrm>
            <a:custGeom>
              <a:avLst/>
              <a:gdLst/>
              <a:ahLst/>
              <a:cxnLst/>
              <a:rect l="l" t="t" r="r" b="b"/>
              <a:pathLst>
                <a:path w="61595" h="63500">
                  <a:moveTo>
                    <a:pt x="30670" y="0"/>
                  </a:moveTo>
                  <a:lnTo>
                    <a:pt x="7678" y="9921"/>
                  </a:lnTo>
                  <a:lnTo>
                    <a:pt x="0" y="31750"/>
                  </a:lnTo>
                  <a:lnTo>
                    <a:pt x="7656" y="53578"/>
                  </a:lnTo>
                  <a:lnTo>
                    <a:pt x="30670" y="63500"/>
                  </a:lnTo>
                  <a:lnTo>
                    <a:pt x="53662" y="53578"/>
                  </a:lnTo>
                  <a:lnTo>
                    <a:pt x="61341" y="31750"/>
                  </a:lnTo>
                  <a:lnTo>
                    <a:pt x="53684" y="9921"/>
                  </a:lnTo>
                  <a:lnTo>
                    <a:pt x="30670"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16BDE950-F458-5837-B875-0762159E376D}"/>
                </a:ext>
              </a:extLst>
            </p:cNvPr>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6" name="object 6">
              <a:extLst>
                <a:ext uri="{FF2B5EF4-FFF2-40B4-BE49-F238E27FC236}">
                  <a16:creationId xmlns:a16="http://schemas.microsoft.com/office/drawing/2014/main" id="{DBC9250C-8770-AAE2-45CE-E7953462C840}"/>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86264E5B-8D95-064B-F51A-8F3D98B1CA3F}"/>
                </a:ext>
              </a:extLst>
            </p:cNvPr>
            <p:cNvPicPr/>
            <p:nvPr/>
          </p:nvPicPr>
          <p:blipFill>
            <a:blip r:embed="rId2" cstate="print"/>
            <a:stretch>
              <a:fillRect/>
            </a:stretch>
          </p:blipFill>
          <p:spPr>
            <a:xfrm>
              <a:off x="5115438" y="6262619"/>
              <a:ext cx="231461" cy="231461"/>
            </a:xfrm>
            <a:prstGeom prst="rect">
              <a:avLst/>
            </a:prstGeom>
          </p:spPr>
        </p:pic>
        <p:sp>
          <p:nvSpPr>
            <p:cNvPr id="8" name="object 8">
              <a:extLst>
                <a:ext uri="{FF2B5EF4-FFF2-40B4-BE49-F238E27FC236}">
                  <a16:creationId xmlns:a16="http://schemas.microsoft.com/office/drawing/2014/main" id="{8DAA6FCB-F36C-962A-7E90-97FD94734251}"/>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9" name="object 9">
              <a:extLst>
                <a:ext uri="{FF2B5EF4-FFF2-40B4-BE49-F238E27FC236}">
                  <a16:creationId xmlns:a16="http://schemas.microsoft.com/office/drawing/2014/main" id="{35BB2729-AA07-6EB7-7698-B51DB076AAE9}"/>
                </a:ext>
              </a:extLst>
            </p:cNvPr>
            <p:cNvPicPr/>
            <p:nvPr/>
          </p:nvPicPr>
          <p:blipFill>
            <a:blip r:embed="rId3" cstate="print"/>
            <a:stretch>
              <a:fillRect/>
            </a:stretch>
          </p:blipFill>
          <p:spPr>
            <a:xfrm>
              <a:off x="11392001" y="464458"/>
              <a:ext cx="137820" cy="137820"/>
            </a:xfrm>
            <a:prstGeom prst="rect">
              <a:avLst/>
            </a:prstGeom>
          </p:spPr>
        </p:pic>
        <p:sp>
          <p:nvSpPr>
            <p:cNvPr id="10" name="object 10">
              <a:extLst>
                <a:ext uri="{FF2B5EF4-FFF2-40B4-BE49-F238E27FC236}">
                  <a16:creationId xmlns:a16="http://schemas.microsoft.com/office/drawing/2014/main" id="{9BD15163-B899-B1B4-E947-811EF67B536F}"/>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1" name="object 11">
              <a:extLst>
                <a:ext uri="{FF2B5EF4-FFF2-40B4-BE49-F238E27FC236}">
                  <a16:creationId xmlns:a16="http://schemas.microsoft.com/office/drawing/2014/main" id="{63F3B2EC-4D00-C937-CACF-E9836AD49E97}"/>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2" name="object 12">
              <a:extLst>
                <a:ext uri="{FF2B5EF4-FFF2-40B4-BE49-F238E27FC236}">
                  <a16:creationId xmlns:a16="http://schemas.microsoft.com/office/drawing/2014/main" id="{B9E2D4FD-6844-FAC9-C6EC-245C9C5C8432}"/>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55FEA349-7964-22C1-ADA0-FA08723E820E}"/>
                </a:ext>
              </a:extLst>
            </p:cNvPr>
            <p:cNvSpPr/>
            <p:nvPr/>
          </p:nvSpPr>
          <p:spPr>
            <a:xfrm>
              <a:off x="5035423" y="3373424"/>
              <a:ext cx="2167255" cy="866775"/>
            </a:xfrm>
            <a:custGeom>
              <a:avLst/>
              <a:gdLst/>
              <a:ahLst/>
              <a:cxnLst/>
              <a:rect l="l" t="t" r="r" b="b"/>
              <a:pathLst>
                <a:path w="2167254" h="866775">
                  <a:moveTo>
                    <a:pt x="1324457" y="639279"/>
                  </a:moveTo>
                  <a:lnTo>
                    <a:pt x="1321650" y="592988"/>
                  </a:lnTo>
                  <a:lnTo>
                    <a:pt x="1309281" y="546849"/>
                  </a:lnTo>
                  <a:lnTo>
                    <a:pt x="1288567" y="505040"/>
                  </a:lnTo>
                  <a:lnTo>
                    <a:pt x="1260475" y="468642"/>
                  </a:lnTo>
                  <a:lnTo>
                    <a:pt x="1229893" y="442010"/>
                  </a:lnTo>
                  <a:lnTo>
                    <a:pt x="1229893" y="624674"/>
                  </a:lnTo>
                  <a:lnTo>
                    <a:pt x="1224826" y="668159"/>
                  </a:lnTo>
                  <a:lnTo>
                    <a:pt x="1206969" y="707720"/>
                  </a:lnTo>
                  <a:lnTo>
                    <a:pt x="1177683" y="740321"/>
                  </a:lnTo>
                  <a:lnTo>
                    <a:pt x="1138351" y="762927"/>
                  </a:lnTo>
                  <a:lnTo>
                    <a:pt x="1083729" y="772134"/>
                  </a:lnTo>
                  <a:lnTo>
                    <a:pt x="1056335" y="768578"/>
                  </a:lnTo>
                  <a:lnTo>
                    <a:pt x="1005446" y="745693"/>
                  </a:lnTo>
                  <a:lnTo>
                    <a:pt x="967778" y="705726"/>
                  </a:lnTo>
                  <a:lnTo>
                    <a:pt x="948016" y="653630"/>
                  </a:lnTo>
                  <a:lnTo>
                    <a:pt x="946137" y="626122"/>
                  </a:lnTo>
                  <a:lnTo>
                    <a:pt x="949693" y="598779"/>
                  </a:lnTo>
                  <a:lnTo>
                    <a:pt x="972616" y="548005"/>
                  </a:lnTo>
                  <a:lnTo>
                    <a:pt x="1012659" y="510413"/>
                  </a:lnTo>
                  <a:lnTo>
                    <a:pt x="1050175" y="493953"/>
                  </a:lnTo>
                  <a:lnTo>
                    <a:pt x="1088148" y="488746"/>
                  </a:lnTo>
                  <a:lnTo>
                    <a:pt x="1102995" y="489534"/>
                  </a:lnTo>
                  <a:lnTo>
                    <a:pt x="1146378" y="501319"/>
                  </a:lnTo>
                  <a:lnTo>
                    <a:pt x="1191514" y="533361"/>
                  </a:lnTo>
                  <a:lnTo>
                    <a:pt x="1220800" y="580288"/>
                  </a:lnTo>
                  <a:lnTo>
                    <a:pt x="1229893" y="624674"/>
                  </a:lnTo>
                  <a:lnTo>
                    <a:pt x="1229893" y="442010"/>
                  </a:lnTo>
                  <a:lnTo>
                    <a:pt x="1225791" y="438429"/>
                  </a:lnTo>
                  <a:lnTo>
                    <a:pt x="1185252" y="415226"/>
                  </a:lnTo>
                  <a:lnTo>
                    <a:pt x="1140968" y="400291"/>
                  </a:lnTo>
                  <a:lnTo>
                    <a:pt x="1095311" y="394373"/>
                  </a:lnTo>
                  <a:lnTo>
                    <a:pt x="1049388" y="397497"/>
                  </a:lnTo>
                  <a:lnTo>
                    <a:pt x="1004290" y="409702"/>
                  </a:lnTo>
                  <a:lnTo>
                    <a:pt x="962406" y="430377"/>
                  </a:lnTo>
                  <a:lnTo>
                    <a:pt x="925918" y="458406"/>
                  </a:lnTo>
                  <a:lnTo>
                    <a:pt x="895654" y="493026"/>
                  </a:lnTo>
                  <a:lnTo>
                    <a:pt x="872401" y="533488"/>
                  </a:lnTo>
                  <a:lnTo>
                    <a:pt x="857440" y="577672"/>
                  </a:lnTo>
                  <a:lnTo>
                    <a:pt x="851509" y="623239"/>
                  </a:lnTo>
                  <a:lnTo>
                    <a:pt x="851611" y="624674"/>
                  </a:lnTo>
                  <a:lnTo>
                    <a:pt x="851700" y="626122"/>
                  </a:lnTo>
                  <a:lnTo>
                    <a:pt x="854633" y="669074"/>
                  </a:lnTo>
                  <a:lnTo>
                    <a:pt x="866863" y="714082"/>
                  </a:lnTo>
                  <a:lnTo>
                    <a:pt x="887590" y="755891"/>
                  </a:lnTo>
                  <a:lnTo>
                    <a:pt x="915682" y="792302"/>
                  </a:lnTo>
                  <a:lnTo>
                    <a:pt x="950366" y="822502"/>
                  </a:lnTo>
                  <a:lnTo>
                    <a:pt x="990904" y="845705"/>
                  </a:lnTo>
                  <a:lnTo>
                    <a:pt x="1038682" y="861428"/>
                  </a:lnTo>
                  <a:lnTo>
                    <a:pt x="1087983" y="866673"/>
                  </a:lnTo>
                  <a:lnTo>
                    <a:pt x="1109192" y="865708"/>
                  </a:lnTo>
                  <a:lnTo>
                    <a:pt x="1151255" y="857999"/>
                  </a:lnTo>
                  <a:lnTo>
                    <a:pt x="1214691" y="829906"/>
                  </a:lnTo>
                  <a:lnTo>
                    <a:pt x="1251292" y="801344"/>
                  </a:lnTo>
                  <a:lnTo>
                    <a:pt x="1276489" y="772134"/>
                  </a:lnTo>
                  <a:lnTo>
                    <a:pt x="1281137" y="766749"/>
                  </a:lnTo>
                  <a:lnTo>
                    <a:pt x="1303642" y="727392"/>
                  </a:lnTo>
                  <a:lnTo>
                    <a:pt x="1318272" y="684491"/>
                  </a:lnTo>
                  <a:lnTo>
                    <a:pt x="1324457" y="639279"/>
                  </a:lnTo>
                  <a:close/>
                </a:path>
                <a:path w="2167254" h="866775">
                  <a:moveTo>
                    <a:pt x="2166658" y="0"/>
                  </a:moveTo>
                  <a:lnTo>
                    <a:pt x="0" y="0"/>
                  </a:lnTo>
                  <a:lnTo>
                    <a:pt x="0" y="94437"/>
                  </a:lnTo>
                  <a:lnTo>
                    <a:pt x="2166658" y="94437"/>
                  </a:lnTo>
                  <a:lnTo>
                    <a:pt x="216665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9409D323-50A9-6C6D-FD92-13BEF6DC667C}"/>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5" name="object 15">
            <a:extLst>
              <a:ext uri="{FF2B5EF4-FFF2-40B4-BE49-F238E27FC236}">
                <a16:creationId xmlns:a16="http://schemas.microsoft.com/office/drawing/2014/main" id="{DBDF253C-302E-2C54-4A99-89E73766A899}"/>
              </a:ext>
            </a:extLst>
          </p:cNvPr>
          <p:cNvSpPr txBox="1">
            <a:spLocks noGrp="1"/>
          </p:cNvSpPr>
          <p:nvPr>
            <p:ph type="ctrTitle"/>
          </p:nvPr>
        </p:nvSpPr>
        <p:spPr>
          <a:xfrm>
            <a:off x="536529" y="372718"/>
            <a:ext cx="10888129" cy="1712248"/>
          </a:xfrm>
          <a:prstGeom prst="rect">
            <a:avLst/>
          </a:prstGeom>
        </p:spPr>
        <p:txBody>
          <a:bodyPr vert="horz" wrap="square" lIns="0" tIns="1035338" rIns="0" bIns="0" rtlCol="0">
            <a:spAutoFit/>
          </a:bodyPr>
          <a:lstStyle/>
          <a:p>
            <a:pPr marL="5018405">
              <a:lnSpc>
                <a:spcPct val="100000"/>
              </a:lnSpc>
              <a:spcBef>
                <a:spcPts val="114"/>
              </a:spcBef>
            </a:pPr>
            <a:r>
              <a:rPr sz="4350" dirty="0">
                <a:solidFill>
                  <a:srgbClr val="FFFFFF"/>
                </a:solidFill>
                <a:latin typeface="Grammarsaurus" pitchFamily="2" charset="0"/>
                <a:cs typeface="Arial"/>
              </a:rPr>
              <a:t>sub-</a:t>
            </a:r>
            <a:endParaRPr sz="4350" dirty="0">
              <a:latin typeface="Grammarsaurus" pitchFamily="2" charset="0"/>
              <a:cs typeface="Arial"/>
            </a:endParaRPr>
          </a:p>
        </p:txBody>
      </p:sp>
      <p:pic>
        <p:nvPicPr>
          <p:cNvPr id="16" name="object 16">
            <a:extLst>
              <a:ext uri="{FF2B5EF4-FFF2-40B4-BE49-F238E27FC236}">
                <a16:creationId xmlns:a16="http://schemas.microsoft.com/office/drawing/2014/main" id="{D4C63F6D-F987-8FBE-8736-1295A16F7239}"/>
              </a:ext>
            </a:extLst>
          </p:cNvPr>
          <p:cNvPicPr/>
          <p:nvPr/>
        </p:nvPicPr>
        <p:blipFill>
          <a:blip r:embed="rId4" cstate="print"/>
          <a:stretch>
            <a:fillRect/>
          </a:stretch>
        </p:blipFill>
        <p:spPr>
          <a:xfrm>
            <a:off x="7375828" y="5417715"/>
            <a:ext cx="291115" cy="287020"/>
          </a:xfrm>
          <a:prstGeom prst="rect">
            <a:avLst/>
          </a:prstGeom>
        </p:spPr>
      </p:pic>
      <p:sp>
        <p:nvSpPr>
          <p:cNvPr id="17" name="object 17">
            <a:extLst>
              <a:ext uri="{FF2B5EF4-FFF2-40B4-BE49-F238E27FC236}">
                <a16:creationId xmlns:a16="http://schemas.microsoft.com/office/drawing/2014/main" id="{3F82B427-6F47-E95D-529D-A08D7138271C}"/>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8" name="object 18">
            <a:extLst>
              <a:ext uri="{FF2B5EF4-FFF2-40B4-BE49-F238E27FC236}">
                <a16:creationId xmlns:a16="http://schemas.microsoft.com/office/drawing/2014/main" id="{AFA7CC98-4C98-7D65-2F0A-E51D7CD115D5}"/>
              </a:ext>
            </a:extLst>
          </p:cNvPr>
          <p:cNvGrpSpPr/>
          <p:nvPr/>
        </p:nvGrpSpPr>
        <p:grpSpPr>
          <a:xfrm>
            <a:off x="4546737" y="5243919"/>
            <a:ext cx="107950" cy="421640"/>
            <a:chOff x="4546737" y="5243919"/>
            <a:chExt cx="107950" cy="421640"/>
          </a:xfrm>
        </p:grpSpPr>
        <p:sp>
          <p:nvSpPr>
            <p:cNvPr id="19" name="object 19">
              <a:extLst>
                <a:ext uri="{FF2B5EF4-FFF2-40B4-BE49-F238E27FC236}">
                  <a16:creationId xmlns:a16="http://schemas.microsoft.com/office/drawing/2014/main" id="{F6E647FB-E817-7E27-3933-B7408C95A462}"/>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2FFDF81B-898F-E4E6-7EAD-485B8C8402F3}"/>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7B5E8C0A-A0D1-B281-771E-D6EAF1A73398}"/>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3" name="object 23">
            <a:extLst>
              <a:ext uri="{FF2B5EF4-FFF2-40B4-BE49-F238E27FC236}">
                <a16:creationId xmlns:a16="http://schemas.microsoft.com/office/drawing/2014/main" id="{D046AE08-EF8D-4A51-CAAB-3EC4144EF8FC}"/>
              </a:ext>
            </a:extLst>
          </p:cNvPr>
          <p:cNvSpPr txBox="1"/>
          <p:nvPr/>
        </p:nvSpPr>
        <p:spPr>
          <a:xfrm>
            <a:off x="5590495" y="4917315"/>
            <a:ext cx="1431642"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under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8067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pic>
        <p:nvPicPr>
          <p:cNvPr id="24" name="object 24">
            <a:extLst>
              <a:ext uri="{FF2B5EF4-FFF2-40B4-BE49-F238E27FC236}">
                <a16:creationId xmlns:a16="http://schemas.microsoft.com/office/drawing/2014/main" id="{47E8FC50-8DC9-D13A-A7F6-21ADAA7DDB6E}"/>
              </a:ext>
            </a:extLst>
          </p:cNvPr>
          <p:cNvPicPr/>
          <p:nvPr/>
        </p:nvPicPr>
        <p:blipFill>
          <a:blip r:embed="rId5" cstate="print"/>
          <a:stretch>
            <a:fillRect/>
          </a:stretch>
        </p:blipFill>
        <p:spPr>
          <a:xfrm>
            <a:off x="5755331" y="5611432"/>
            <a:ext cx="85419" cy="85218"/>
          </a:xfrm>
          <a:prstGeom prst="rect">
            <a:avLst/>
          </a:prstGeom>
        </p:spPr>
      </p:pic>
      <p:sp>
        <p:nvSpPr>
          <p:cNvPr id="26" name="object 19">
            <a:extLst>
              <a:ext uri="{FF2B5EF4-FFF2-40B4-BE49-F238E27FC236}">
                <a16:creationId xmlns:a16="http://schemas.microsoft.com/office/drawing/2014/main" id="{C0769FB5-108D-4B59-CEDD-1E926BE0E0BD}"/>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7" name="object 6">
            <a:extLst>
              <a:ext uri="{FF2B5EF4-FFF2-40B4-BE49-F238E27FC236}">
                <a16:creationId xmlns:a16="http://schemas.microsoft.com/office/drawing/2014/main" id="{4CF0B65F-FEE7-97D6-ECE9-91390A582B2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934322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22ECF-FC69-BFBA-BADA-7FB2E766F17B}"/>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43698D93-88F6-B19D-2F6A-852B2364C0B9}"/>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FFEF26DA-FA1A-3C92-4CDC-B3444BDE2ADC}"/>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C068B70D-5522-C264-6B77-89F0D70FBC48}"/>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CC8AE6C3-3893-A6FB-87CD-9B2866D794C3}"/>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D4B88BDB-D91C-BD1D-0676-516C44F6C60A}"/>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33DDFFCE-2F6E-FA3C-6B64-02ECDEFCFDE7}"/>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83E54D63-9A3B-B3AA-4978-5B755769615F}"/>
                </a:ext>
              </a:extLst>
            </p:cNvPr>
            <p:cNvSpPr/>
            <p:nvPr/>
          </p:nvSpPr>
          <p:spPr>
            <a:xfrm>
              <a:off x="4328236" y="893266"/>
              <a:ext cx="3535679" cy="4871720"/>
            </a:xfrm>
            <a:custGeom>
              <a:avLst/>
              <a:gdLst/>
              <a:ahLst/>
              <a:cxnLst/>
              <a:rect l="l" t="t" r="r" b="b"/>
              <a:pathLst>
                <a:path w="3535679" h="4871720">
                  <a:moveTo>
                    <a:pt x="3416744" y="118452"/>
                  </a:moveTo>
                  <a:lnTo>
                    <a:pt x="0" y="118452"/>
                  </a:lnTo>
                  <a:lnTo>
                    <a:pt x="0" y="4871097"/>
                  </a:lnTo>
                  <a:lnTo>
                    <a:pt x="3416744" y="4871097"/>
                  </a:lnTo>
                  <a:lnTo>
                    <a:pt x="3416744" y="118452"/>
                  </a:lnTo>
                  <a:close/>
                </a:path>
                <a:path w="3535679" h="4871720">
                  <a:moveTo>
                    <a:pt x="3535527" y="0"/>
                  </a:moveTo>
                  <a:lnTo>
                    <a:pt x="0" y="0"/>
                  </a:lnTo>
                  <a:lnTo>
                    <a:pt x="0" y="457"/>
                  </a:lnTo>
                  <a:lnTo>
                    <a:pt x="3535527" y="457"/>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1BE7B05D-AC94-3D2F-3A53-F19F96165445}"/>
                </a:ext>
              </a:extLst>
            </p:cNvPr>
            <p:cNvSpPr/>
            <p:nvPr/>
          </p:nvSpPr>
          <p:spPr>
            <a:xfrm>
              <a:off x="4328236" y="893724"/>
              <a:ext cx="3535679" cy="4990465"/>
            </a:xfrm>
            <a:custGeom>
              <a:avLst/>
              <a:gdLst/>
              <a:ahLst/>
              <a:cxnLst/>
              <a:rect l="l" t="t" r="r" b="b"/>
              <a:pathLst>
                <a:path w="3535679" h="4990465">
                  <a:moveTo>
                    <a:pt x="3535527" y="0"/>
                  </a:moveTo>
                  <a:lnTo>
                    <a:pt x="0" y="0"/>
                  </a:lnTo>
                  <a:lnTo>
                    <a:pt x="0" y="117995"/>
                  </a:lnTo>
                  <a:lnTo>
                    <a:pt x="0" y="4870640"/>
                  </a:lnTo>
                  <a:lnTo>
                    <a:pt x="0" y="4989906"/>
                  </a:lnTo>
                  <a:lnTo>
                    <a:pt x="3535527" y="4989906"/>
                  </a:lnTo>
                  <a:lnTo>
                    <a:pt x="3535527" y="4871212"/>
                  </a:lnTo>
                  <a:lnTo>
                    <a:pt x="3535527" y="4870640"/>
                  </a:lnTo>
                  <a:lnTo>
                    <a:pt x="3535527" y="118097"/>
                  </a:lnTo>
                  <a:lnTo>
                    <a:pt x="3416744" y="118097"/>
                  </a:lnTo>
                  <a:lnTo>
                    <a:pt x="3416744" y="4870640"/>
                  </a:lnTo>
                  <a:lnTo>
                    <a:pt x="118783" y="4870640"/>
                  </a:lnTo>
                  <a:lnTo>
                    <a:pt x="118783" y="117995"/>
                  </a:lnTo>
                  <a:lnTo>
                    <a:pt x="3535527" y="117995"/>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24A4EA1C-07FF-CD77-5A58-E89D88D1BFE6}"/>
              </a:ext>
            </a:extLst>
          </p:cNvPr>
          <p:cNvSpPr txBox="1"/>
          <p:nvPr/>
        </p:nvSpPr>
        <p:spPr>
          <a:xfrm>
            <a:off x="5074154" y="4917333"/>
            <a:ext cx="2529003" cy="51232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pull or drag</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11" name="object 11">
            <a:extLst>
              <a:ext uri="{FF2B5EF4-FFF2-40B4-BE49-F238E27FC236}">
                <a16:creationId xmlns:a16="http://schemas.microsoft.com/office/drawing/2014/main" id="{0AD8DB76-430D-6455-5E78-A3B777F21B5D}"/>
              </a:ext>
            </a:extLst>
          </p:cNvPr>
          <p:cNvGrpSpPr/>
          <p:nvPr/>
        </p:nvGrpSpPr>
        <p:grpSpPr>
          <a:xfrm>
            <a:off x="5336131" y="1303539"/>
            <a:ext cx="2331085" cy="4401820"/>
            <a:chOff x="5336131" y="1303539"/>
            <a:chExt cx="2331085" cy="4401820"/>
          </a:xfrm>
        </p:grpSpPr>
        <p:pic>
          <p:nvPicPr>
            <p:cNvPr id="12" name="object 12">
              <a:extLst>
                <a:ext uri="{FF2B5EF4-FFF2-40B4-BE49-F238E27FC236}">
                  <a16:creationId xmlns:a16="http://schemas.microsoft.com/office/drawing/2014/main" id="{F95C65B6-B374-C666-183A-E8E62B04AECE}"/>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F8CFF998-E1BC-F39D-D0C4-7148F472D6D5}"/>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4" name="object 14">
            <a:extLst>
              <a:ext uri="{FF2B5EF4-FFF2-40B4-BE49-F238E27FC236}">
                <a16:creationId xmlns:a16="http://schemas.microsoft.com/office/drawing/2014/main" id="{6008893C-3D10-0ED7-B348-36BF0AB29B98}"/>
              </a:ext>
            </a:extLst>
          </p:cNvPr>
          <p:cNvSpPr txBox="1">
            <a:spLocks noGrp="1"/>
          </p:cNvSpPr>
          <p:nvPr>
            <p:ph type="title"/>
          </p:nvPr>
        </p:nvSpPr>
        <p:spPr>
          <a:xfrm>
            <a:off x="5336131"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tract</a:t>
            </a:r>
            <a:endParaRPr sz="4350" dirty="0">
              <a:latin typeface="Grammarsaurus" pitchFamily="2" charset="0"/>
              <a:cs typeface="Arial"/>
            </a:endParaRPr>
          </a:p>
        </p:txBody>
      </p:sp>
      <p:grpSp>
        <p:nvGrpSpPr>
          <p:cNvPr id="15" name="object 15">
            <a:extLst>
              <a:ext uri="{FF2B5EF4-FFF2-40B4-BE49-F238E27FC236}">
                <a16:creationId xmlns:a16="http://schemas.microsoft.com/office/drawing/2014/main" id="{F6B8A879-B9F1-0978-021E-E1EC7DB2E65D}"/>
              </a:ext>
            </a:extLst>
          </p:cNvPr>
          <p:cNvGrpSpPr/>
          <p:nvPr/>
        </p:nvGrpSpPr>
        <p:grpSpPr>
          <a:xfrm>
            <a:off x="4546737" y="5243925"/>
            <a:ext cx="107950" cy="421640"/>
            <a:chOff x="4546737" y="5243925"/>
            <a:chExt cx="107950" cy="421640"/>
          </a:xfrm>
        </p:grpSpPr>
        <p:sp>
          <p:nvSpPr>
            <p:cNvPr id="16" name="object 16">
              <a:extLst>
                <a:ext uri="{FF2B5EF4-FFF2-40B4-BE49-F238E27FC236}">
                  <a16:creationId xmlns:a16="http://schemas.microsoft.com/office/drawing/2014/main" id="{75D521A3-E787-6F88-ADAA-E8AF980DF156}"/>
                </a:ext>
              </a:extLst>
            </p:cNvPr>
            <p:cNvSpPr/>
            <p:nvPr/>
          </p:nvSpPr>
          <p:spPr>
            <a:xfrm>
              <a:off x="4546737" y="5243925"/>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51E946DA-EE68-7EB0-B1BC-78EF1E667315}"/>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19334261-A9B6-ACA1-7461-A9E7D9004DD2}"/>
                </a:ext>
              </a:extLst>
            </p:cNvPr>
            <p:cNvSpPr/>
            <p:nvPr/>
          </p:nvSpPr>
          <p:spPr>
            <a:xfrm>
              <a:off x="4546737" y="555736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1" name="object 21">
            <a:extLst>
              <a:ext uri="{FF2B5EF4-FFF2-40B4-BE49-F238E27FC236}">
                <a16:creationId xmlns:a16="http://schemas.microsoft.com/office/drawing/2014/main" id="{6F0367D9-EEF6-0030-A238-8232AC900EAE}"/>
              </a:ext>
            </a:extLst>
          </p:cNvPr>
          <p:cNvSpPr txBox="1"/>
          <p:nvPr/>
        </p:nvSpPr>
        <p:spPr>
          <a:xfrm>
            <a:off x="5858539" y="5593250"/>
            <a:ext cx="846404" cy="91051"/>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22" name="object 22">
            <a:extLst>
              <a:ext uri="{FF2B5EF4-FFF2-40B4-BE49-F238E27FC236}">
                <a16:creationId xmlns:a16="http://schemas.microsoft.com/office/drawing/2014/main" id="{2BC957ED-039B-B9AF-A611-F32CC1FFE231}"/>
              </a:ext>
            </a:extLst>
          </p:cNvPr>
          <p:cNvGrpSpPr/>
          <p:nvPr/>
        </p:nvGrpSpPr>
        <p:grpSpPr>
          <a:xfrm>
            <a:off x="4965480" y="2653040"/>
            <a:ext cx="2005964" cy="3044190"/>
            <a:chOff x="4965480" y="2653040"/>
            <a:chExt cx="2005964" cy="3044190"/>
          </a:xfrm>
        </p:grpSpPr>
        <p:pic>
          <p:nvPicPr>
            <p:cNvPr id="23" name="object 23">
              <a:extLst>
                <a:ext uri="{FF2B5EF4-FFF2-40B4-BE49-F238E27FC236}">
                  <a16:creationId xmlns:a16="http://schemas.microsoft.com/office/drawing/2014/main" id="{72183B7C-CC88-64BC-45DA-AAAAAE8E77E0}"/>
                </a:ext>
              </a:extLst>
            </p:cNvPr>
            <p:cNvPicPr/>
            <p:nvPr/>
          </p:nvPicPr>
          <p:blipFill>
            <a:blip r:embed="rId5" cstate="print"/>
            <a:stretch>
              <a:fillRect/>
            </a:stretch>
          </p:blipFill>
          <p:spPr>
            <a:xfrm>
              <a:off x="5755331" y="5611432"/>
              <a:ext cx="85419" cy="85218"/>
            </a:xfrm>
            <a:prstGeom prst="rect">
              <a:avLst/>
            </a:prstGeom>
          </p:spPr>
        </p:pic>
        <p:sp>
          <p:nvSpPr>
            <p:cNvPr id="24" name="object 24">
              <a:extLst>
                <a:ext uri="{FF2B5EF4-FFF2-40B4-BE49-F238E27FC236}">
                  <a16:creationId xmlns:a16="http://schemas.microsoft.com/office/drawing/2014/main" id="{8543FC7F-D402-94AB-D60F-E7705FA4D97D}"/>
                </a:ext>
              </a:extLst>
            </p:cNvPr>
            <p:cNvSpPr/>
            <p:nvPr/>
          </p:nvSpPr>
          <p:spPr>
            <a:xfrm>
              <a:off x="4965480" y="2653040"/>
              <a:ext cx="2005964" cy="2033905"/>
            </a:xfrm>
            <a:custGeom>
              <a:avLst/>
              <a:gdLst/>
              <a:ahLst/>
              <a:cxnLst/>
              <a:rect l="l" t="t" r="r" b="b"/>
              <a:pathLst>
                <a:path w="2005965" h="2033904">
                  <a:moveTo>
                    <a:pt x="2005957" y="1914593"/>
                  </a:moveTo>
                  <a:lnTo>
                    <a:pt x="1034842" y="1914593"/>
                  </a:lnTo>
                  <a:lnTo>
                    <a:pt x="1034842" y="1914012"/>
                  </a:lnTo>
                  <a:lnTo>
                    <a:pt x="1887556" y="1914012"/>
                  </a:lnTo>
                  <a:lnTo>
                    <a:pt x="1887556" y="1801818"/>
                  </a:lnTo>
                  <a:lnTo>
                    <a:pt x="1034842" y="1801818"/>
                  </a:lnTo>
                  <a:lnTo>
                    <a:pt x="1034842" y="1672293"/>
                  </a:lnTo>
                  <a:lnTo>
                    <a:pt x="473761" y="1672293"/>
                  </a:lnTo>
                  <a:lnTo>
                    <a:pt x="424953" y="1670311"/>
                  </a:lnTo>
                  <a:lnTo>
                    <a:pt x="376948" y="1664429"/>
                  </a:lnTo>
                  <a:lnTo>
                    <a:pt x="329940" y="1654740"/>
                  </a:lnTo>
                  <a:lnTo>
                    <a:pt x="284124" y="1641336"/>
                  </a:lnTo>
                  <a:lnTo>
                    <a:pt x="239693" y="1624310"/>
                  </a:lnTo>
                  <a:lnTo>
                    <a:pt x="196842" y="1603757"/>
                  </a:lnTo>
                  <a:lnTo>
                    <a:pt x="155765" y="1579768"/>
                  </a:lnTo>
                  <a:lnTo>
                    <a:pt x="116656" y="1552437"/>
                  </a:lnTo>
                  <a:lnTo>
                    <a:pt x="79709" y="1521858"/>
                  </a:lnTo>
                  <a:lnTo>
                    <a:pt x="45118" y="1488123"/>
                  </a:lnTo>
                  <a:lnTo>
                    <a:pt x="13078" y="1451325"/>
                  </a:lnTo>
                  <a:lnTo>
                    <a:pt x="3425" y="1433958"/>
                  </a:lnTo>
                  <a:lnTo>
                    <a:pt x="3365" y="1433824"/>
                  </a:lnTo>
                  <a:lnTo>
                    <a:pt x="853" y="1424140"/>
                  </a:lnTo>
                  <a:lnTo>
                    <a:pt x="38" y="1414551"/>
                  </a:lnTo>
                  <a:lnTo>
                    <a:pt x="0" y="619662"/>
                  </a:lnTo>
                  <a:lnTo>
                    <a:pt x="853" y="609624"/>
                  </a:lnTo>
                  <a:lnTo>
                    <a:pt x="45119" y="545645"/>
                  </a:lnTo>
                  <a:lnTo>
                    <a:pt x="79711" y="511909"/>
                  </a:lnTo>
                  <a:lnTo>
                    <a:pt x="116658" y="481328"/>
                  </a:lnTo>
                  <a:lnTo>
                    <a:pt x="155767" y="453997"/>
                  </a:lnTo>
                  <a:lnTo>
                    <a:pt x="196844" y="430008"/>
                  </a:lnTo>
                  <a:lnTo>
                    <a:pt x="239695" y="409454"/>
                  </a:lnTo>
                  <a:lnTo>
                    <a:pt x="284125" y="392428"/>
                  </a:lnTo>
                  <a:lnTo>
                    <a:pt x="329941" y="379024"/>
                  </a:lnTo>
                  <a:lnTo>
                    <a:pt x="376948" y="369334"/>
                  </a:lnTo>
                  <a:lnTo>
                    <a:pt x="424953" y="363452"/>
                  </a:lnTo>
                  <a:lnTo>
                    <a:pt x="473761" y="361471"/>
                  </a:lnTo>
                  <a:lnTo>
                    <a:pt x="796034" y="361471"/>
                  </a:lnTo>
                  <a:lnTo>
                    <a:pt x="796034" y="59582"/>
                  </a:lnTo>
                  <a:lnTo>
                    <a:pt x="800726" y="36391"/>
                  </a:lnTo>
                  <a:lnTo>
                    <a:pt x="813520" y="17452"/>
                  </a:lnTo>
                  <a:lnTo>
                    <a:pt x="832497" y="4682"/>
                  </a:lnTo>
                  <a:lnTo>
                    <a:pt x="855736" y="0"/>
                  </a:lnTo>
                  <a:lnTo>
                    <a:pt x="2005957" y="0"/>
                  </a:lnTo>
                  <a:lnTo>
                    <a:pt x="2005957" y="118156"/>
                  </a:lnTo>
                  <a:lnTo>
                    <a:pt x="1015332" y="118156"/>
                  </a:lnTo>
                  <a:lnTo>
                    <a:pt x="1015332" y="119164"/>
                  </a:lnTo>
                  <a:lnTo>
                    <a:pt x="915438" y="119164"/>
                  </a:lnTo>
                  <a:lnTo>
                    <a:pt x="915438" y="480635"/>
                  </a:lnTo>
                  <a:lnTo>
                    <a:pt x="473761" y="480635"/>
                  </a:lnTo>
                  <a:lnTo>
                    <a:pt x="422897" y="483340"/>
                  </a:lnTo>
                  <a:lnTo>
                    <a:pt x="373214" y="491342"/>
                  </a:lnTo>
                  <a:lnTo>
                    <a:pt x="325060" y="504475"/>
                  </a:lnTo>
                  <a:lnTo>
                    <a:pt x="278782" y="522572"/>
                  </a:lnTo>
                  <a:lnTo>
                    <a:pt x="234730" y="545466"/>
                  </a:lnTo>
                  <a:lnTo>
                    <a:pt x="193250" y="572991"/>
                  </a:lnTo>
                  <a:lnTo>
                    <a:pt x="154692" y="604978"/>
                  </a:lnTo>
                  <a:lnTo>
                    <a:pt x="119404" y="641262"/>
                  </a:lnTo>
                  <a:lnTo>
                    <a:pt x="119404" y="1392507"/>
                  </a:lnTo>
                  <a:lnTo>
                    <a:pt x="154694" y="1428789"/>
                  </a:lnTo>
                  <a:lnTo>
                    <a:pt x="193253" y="1460774"/>
                  </a:lnTo>
                  <a:lnTo>
                    <a:pt x="234732" y="1488296"/>
                  </a:lnTo>
                  <a:lnTo>
                    <a:pt x="278784" y="1511189"/>
                  </a:lnTo>
                  <a:lnTo>
                    <a:pt x="325061" y="1529284"/>
                  </a:lnTo>
                  <a:lnTo>
                    <a:pt x="373215" y="1542416"/>
                  </a:lnTo>
                  <a:lnTo>
                    <a:pt x="422898" y="1550418"/>
                  </a:lnTo>
                  <a:lnTo>
                    <a:pt x="473761" y="1553122"/>
                  </a:lnTo>
                  <a:lnTo>
                    <a:pt x="1262084" y="1553122"/>
                  </a:lnTo>
                  <a:lnTo>
                    <a:pt x="1251633" y="1579326"/>
                  </a:lnTo>
                  <a:lnTo>
                    <a:pt x="1226296" y="1614476"/>
                  </a:lnTo>
                  <a:lnTo>
                    <a:pt x="1193349" y="1642531"/>
                  </a:lnTo>
                  <a:lnTo>
                    <a:pt x="1154247" y="1662044"/>
                  </a:lnTo>
                  <a:lnTo>
                    <a:pt x="1154247" y="1683661"/>
                  </a:lnTo>
                  <a:lnTo>
                    <a:pt x="2005957" y="1683661"/>
                  </a:lnTo>
                  <a:lnTo>
                    <a:pt x="2005957" y="1914593"/>
                  </a:lnTo>
                  <a:close/>
                </a:path>
                <a:path w="2005965" h="2033904">
                  <a:moveTo>
                    <a:pt x="1154247" y="599800"/>
                  </a:moveTo>
                  <a:lnTo>
                    <a:pt x="1034842" y="599800"/>
                  </a:lnTo>
                  <a:lnTo>
                    <a:pt x="1034842" y="230350"/>
                  </a:lnTo>
                  <a:lnTo>
                    <a:pt x="1887556" y="230350"/>
                  </a:lnTo>
                  <a:lnTo>
                    <a:pt x="1887556" y="118156"/>
                  </a:lnTo>
                  <a:lnTo>
                    <a:pt x="2005957" y="118156"/>
                  </a:lnTo>
                  <a:lnTo>
                    <a:pt x="2005957" y="348507"/>
                  </a:lnTo>
                  <a:lnTo>
                    <a:pt x="1154247" y="348507"/>
                  </a:lnTo>
                  <a:lnTo>
                    <a:pt x="1154247" y="599800"/>
                  </a:lnTo>
                  <a:close/>
                </a:path>
                <a:path w="2005965" h="2033904">
                  <a:moveTo>
                    <a:pt x="915438" y="599800"/>
                  </a:moveTo>
                  <a:lnTo>
                    <a:pt x="796034" y="599800"/>
                  </a:lnTo>
                  <a:lnTo>
                    <a:pt x="796034" y="480635"/>
                  </a:lnTo>
                  <a:lnTo>
                    <a:pt x="915438" y="480635"/>
                  </a:lnTo>
                  <a:lnTo>
                    <a:pt x="915438" y="599800"/>
                  </a:lnTo>
                  <a:close/>
                </a:path>
                <a:path w="2005965" h="2033904">
                  <a:moveTo>
                    <a:pt x="1262084" y="1553122"/>
                  </a:moveTo>
                  <a:lnTo>
                    <a:pt x="1094544" y="1553122"/>
                  </a:lnTo>
                  <a:lnTo>
                    <a:pt x="1117762" y="1548433"/>
                  </a:lnTo>
                  <a:lnTo>
                    <a:pt x="1136741" y="1535652"/>
                  </a:lnTo>
                  <a:lnTo>
                    <a:pt x="1149548" y="1516711"/>
                  </a:lnTo>
                  <a:lnTo>
                    <a:pt x="1154247" y="1493540"/>
                  </a:lnTo>
                  <a:lnTo>
                    <a:pt x="1149548" y="1470372"/>
                  </a:lnTo>
                  <a:lnTo>
                    <a:pt x="1137366" y="1452354"/>
                  </a:lnTo>
                  <a:lnTo>
                    <a:pt x="1136585" y="1451325"/>
                  </a:lnTo>
                  <a:lnTo>
                    <a:pt x="1117762" y="1438648"/>
                  </a:lnTo>
                  <a:lnTo>
                    <a:pt x="1094544" y="1433958"/>
                  </a:lnTo>
                  <a:lnTo>
                    <a:pt x="935335" y="1433958"/>
                  </a:lnTo>
                  <a:lnTo>
                    <a:pt x="912098" y="1429276"/>
                  </a:lnTo>
                  <a:lnTo>
                    <a:pt x="893121" y="1416507"/>
                  </a:lnTo>
                  <a:lnTo>
                    <a:pt x="880325" y="1397569"/>
                  </a:lnTo>
                  <a:lnTo>
                    <a:pt x="875633" y="1374375"/>
                  </a:lnTo>
                  <a:lnTo>
                    <a:pt x="880325" y="1351185"/>
                  </a:lnTo>
                  <a:lnTo>
                    <a:pt x="893121" y="1332246"/>
                  </a:lnTo>
                  <a:lnTo>
                    <a:pt x="912098" y="1319476"/>
                  </a:lnTo>
                  <a:lnTo>
                    <a:pt x="935335" y="1314793"/>
                  </a:lnTo>
                  <a:lnTo>
                    <a:pt x="1174143" y="1314793"/>
                  </a:lnTo>
                  <a:lnTo>
                    <a:pt x="1197360" y="1310104"/>
                  </a:lnTo>
                  <a:lnTo>
                    <a:pt x="1216340" y="1297323"/>
                  </a:lnTo>
                  <a:lnTo>
                    <a:pt x="1229146" y="1278381"/>
                  </a:lnTo>
                  <a:lnTo>
                    <a:pt x="1233845" y="1255211"/>
                  </a:lnTo>
                  <a:lnTo>
                    <a:pt x="1229146" y="1232040"/>
                  </a:lnTo>
                  <a:lnTo>
                    <a:pt x="1216340" y="1213099"/>
                  </a:lnTo>
                  <a:lnTo>
                    <a:pt x="1197360" y="1200318"/>
                  </a:lnTo>
                  <a:lnTo>
                    <a:pt x="1174143" y="1195628"/>
                  </a:lnTo>
                  <a:lnTo>
                    <a:pt x="935335" y="1195628"/>
                  </a:lnTo>
                  <a:lnTo>
                    <a:pt x="912098" y="1190946"/>
                  </a:lnTo>
                  <a:lnTo>
                    <a:pt x="893121" y="1178176"/>
                  </a:lnTo>
                  <a:lnTo>
                    <a:pt x="880325" y="1159237"/>
                  </a:lnTo>
                  <a:lnTo>
                    <a:pt x="875633" y="1136046"/>
                  </a:lnTo>
                  <a:lnTo>
                    <a:pt x="880325" y="1112856"/>
                  </a:lnTo>
                  <a:lnTo>
                    <a:pt x="893121" y="1093916"/>
                  </a:lnTo>
                  <a:lnTo>
                    <a:pt x="912098" y="1081147"/>
                  </a:lnTo>
                  <a:lnTo>
                    <a:pt x="935335" y="1076464"/>
                  </a:lnTo>
                  <a:lnTo>
                    <a:pt x="1253748" y="1076464"/>
                  </a:lnTo>
                  <a:lnTo>
                    <a:pt x="1276965" y="1071774"/>
                  </a:lnTo>
                  <a:lnTo>
                    <a:pt x="1295945" y="1058991"/>
                  </a:lnTo>
                  <a:lnTo>
                    <a:pt x="1308751" y="1040050"/>
                  </a:lnTo>
                  <a:lnTo>
                    <a:pt x="1313450" y="1016882"/>
                  </a:lnTo>
                  <a:lnTo>
                    <a:pt x="1308751" y="993711"/>
                  </a:lnTo>
                  <a:lnTo>
                    <a:pt x="1295945" y="974770"/>
                  </a:lnTo>
                  <a:lnTo>
                    <a:pt x="1276965" y="961989"/>
                  </a:lnTo>
                  <a:lnTo>
                    <a:pt x="1253748" y="957299"/>
                  </a:lnTo>
                  <a:lnTo>
                    <a:pt x="935335" y="957299"/>
                  </a:lnTo>
                  <a:lnTo>
                    <a:pt x="912098" y="952617"/>
                  </a:lnTo>
                  <a:lnTo>
                    <a:pt x="893121" y="939846"/>
                  </a:lnTo>
                  <a:lnTo>
                    <a:pt x="880325" y="920905"/>
                  </a:lnTo>
                  <a:lnTo>
                    <a:pt x="875633" y="897711"/>
                  </a:lnTo>
                  <a:lnTo>
                    <a:pt x="880325" y="874520"/>
                  </a:lnTo>
                  <a:lnTo>
                    <a:pt x="893121" y="855581"/>
                  </a:lnTo>
                  <a:lnTo>
                    <a:pt x="912098" y="842812"/>
                  </a:lnTo>
                  <a:lnTo>
                    <a:pt x="935335" y="838129"/>
                  </a:lnTo>
                  <a:lnTo>
                    <a:pt x="1174143" y="838129"/>
                  </a:lnTo>
                  <a:lnTo>
                    <a:pt x="1197360" y="833439"/>
                  </a:lnTo>
                  <a:lnTo>
                    <a:pt x="1216340" y="820659"/>
                  </a:lnTo>
                  <a:lnTo>
                    <a:pt x="1229146" y="801717"/>
                  </a:lnTo>
                  <a:lnTo>
                    <a:pt x="1233845" y="778547"/>
                  </a:lnTo>
                  <a:lnTo>
                    <a:pt x="1229146" y="755378"/>
                  </a:lnTo>
                  <a:lnTo>
                    <a:pt x="1216340" y="736437"/>
                  </a:lnTo>
                  <a:lnTo>
                    <a:pt x="1197360" y="723655"/>
                  </a:lnTo>
                  <a:lnTo>
                    <a:pt x="1174143" y="718964"/>
                  </a:lnTo>
                  <a:lnTo>
                    <a:pt x="696527" y="718964"/>
                  </a:lnTo>
                  <a:lnTo>
                    <a:pt x="673290" y="714282"/>
                  </a:lnTo>
                  <a:lnTo>
                    <a:pt x="654313" y="701514"/>
                  </a:lnTo>
                  <a:lnTo>
                    <a:pt x="641517" y="682575"/>
                  </a:lnTo>
                  <a:lnTo>
                    <a:pt x="636825" y="659382"/>
                  </a:lnTo>
                  <a:lnTo>
                    <a:pt x="641517" y="636191"/>
                  </a:lnTo>
                  <a:lnTo>
                    <a:pt x="654313" y="617252"/>
                  </a:lnTo>
                  <a:lnTo>
                    <a:pt x="673290" y="604482"/>
                  </a:lnTo>
                  <a:lnTo>
                    <a:pt x="696527" y="599800"/>
                  </a:lnTo>
                  <a:lnTo>
                    <a:pt x="1174143" y="599800"/>
                  </a:lnTo>
                  <a:lnTo>
                    <a:pt x="1221704" y="606196"/>
                  </a:lnTo>
                  <a:lnTo>
                    <a:pt x="1264475" y="624239"/>
                  </a:lnTo>
                  <a:lnTo>
                    <a:pt x="1300736" y="652213"/>
                  </a:lnTo>
                  <a:lnTo>
                    <a:pt x="1328767" y="688400"/>
                  </a:lnTo>
                  <a:lnTo>
                    <a:pt x="1346846" y="731083"/>
                  </a:lnTo>
                  <a:lnTo>
                    <a:pt x="1353255" y="778547"/>
                  </a:lnTo>
                  <a:lnTo>
                    <a:pt x="1352028" y="799497"/>
                  </a:lnTo>
                  <a:lnTo>
                    <a:pt x="1348441" y="819735"/>
                  </a:lnTo>
                  <a:lnTo>
                    <a:pt x="1342639" y="839128"/>
                  </a:lnTo>
                  <a:lnTo>
                    <a:pt x="1334766" y="857541"/>
                  </a:lnTo>
                  <a:lnTo>
                    <a:pt x="1374624" y="885141"/>
                  </a:lnTo>
                  <a:lnTo>
                    <a:pt x="1405618" y="922245"/>
                  </a:lnTo>
                  <a:lnTo>
                    <a:pt x="1425710" y="966833"/>
                  </a:lnTo>
                  <a:lnTo>
                    <a:pt x="1432860" y="1016882"/>
                  </a:lnTo>
                  <a:lnTo>
                    <a:pt x="1425710" y="1066927"/>
                  </a:lnTo>
                  <a:lnTo>
                    <a:pt x="1405618" y="1111513"/>
                  </a:lnTo>
                  <a:lnTo>
                    <a:pt x="1374624" y="1148619"/>
                  </a:lnTo>
                  <a:lnTo>
                    <a:pt x="1334766" y="1176222"/>
                  </a:lnTo>
                  <a:lnTo>
                    <a:pt x="1342639" y="1194633"/>
                  </a:lnTo>
                  <a:lnTo>
                    <a:pt x="1348441" y="1214025"/>
                  </a:lnTo>
                  <a:lnTo>
                    <a:pt x="1352028" y="1234262"/>
                  </a:lnTo>
                  <a:lnTo>
                    <a:pt x="1353255" y="1255211"/>
                  </a:lnTo>
                  <a:lnTo>
                    <a:pt x="1346106" y="1305260"/>
                  </a:lnTo>
                  <a:lnTo>
                    <a:pt x="1326015" y="1349847"/>
                  </a:lnTo>
                  <a:lnTo>
                    <a:pt x="1295019" y="1386951"/>
                  </a:lnTo>
                  <a:lnTo>
                    <a:pt x="1255156" y="1414551"/>
                  </a:lnTo>
                  <a:lnTo>
                    <a:pt x="1263034" y="1432962"/>
                  </a:lnTo>
                  <a:lnTo>
                    <a:pt x="1268837" y="1452354"/>
                  </a:lnTo>
                  <a:lnTo>
                    <a:pt x="1272424" y="1472592"/>
                  </a:lnTo>
                  <a:lnTo>
                    <a:pt x="1273651" y="1493540"/>
                  </a:lnTo>
                  <a:lnTo>
                    <a:pt x="1267904" y="1538532"/>
                  </a:lnTo>
                  <a:lnTo>
                    <a:pt x="1262084" y="1553122"/>
                  </a:lnTo>
                  <a:close/>
                </a:path>
                <a:path w="2005965" h="2033904">
                  <a:moveTo>
                    <a:pt x="1099201" y="2033758"/>
                  </a:moveTo>
                  <a:lnTo>
                    <a:pt x="855736" y="2033758"/>
                  </a:lnTo>
                  <a:lnTo>
                    <a:pt x="832497" y="2029076"/>
                  </a:lnTo>
                  <a:lnTo>
                    <a:pt x="813520" y="2016308"/>
                  </a:lnTo>
                  <a:lnTo>
                    <a:pt x="800726" y="1997369"/>
                  </a:lnTo>
                  <a:lnTo>
                    <a:pt x="796034" y="1974176"/>
                  </a:lnTo>
                  <a:lnTo>
                    <a:pt x="796034" y="1672293"/>
                  </a:lnTo>
                  <a:lnTo>
                    <a:pt x="915438" y="1672293"/>
                  </a:lnTo>
                  <a:lnTo>
                    <a:pt x="915438" y="1914593"/>
                  </a:lnTo>
                  <a:lnTo>
                    <a:pt x="2005957" y="1914593"/>
                  </a:lnTo>
                  <a:lnTo>
                    <a:pt x="2005957" y="2032169"/>
                  </a:lnTo>
                  <a:lnTo>
                    <a:pt x="1108062" y="2032169"/>
                  </a:lnTo>
                  <a:lnTo>
                    <a:pt x="1103709" y="2033177"/>
                  </a:lnTo>
                  <a:lnTo>
                    <a:pt x="1099201" y="203375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5" name="object 25">
            <a:extLst>
              <a:ext uri="{FF2B5EF4-FFF2-40B4-BE49-F238E27FC236}">
                <a16:creationId xmlns:a16="http://schemas.microsoft.com/office/drawing/2014/main" id="{36EFAC48-C488-25A6-AC59-DF88C0F1194D}"/>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7" name="object 19">
            <a:extLst>
              <a:ext uri="{FF2B5EF4-FFF2-40B4-BE49-F238E27FC236}">
                <a16:creationId xmlns:a16="http://schemas.microsoft.com/office/drawing/2014/main" id="{FF8259EF-21A1-F864-BF53-6B16D7BDAB2E}"/>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8" name="object 6">
            <a:extLst>
              <a:ext uri="{FF2B5EF4-FFF2-40B4-BE49-F238E27FC236}">
                <a16:creationId xmlns:a16="http://schemas.microsoft.com/office/drawing/2014/main" id="{35662D6C-3FED-FB43-EDD3-7753E9F9F94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056837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ED48C-DB84-70C9-7742-5E94454B5973}"/>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DCE06FBE-CFE3-D983-7417-ADBCE83E90B1}"/>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7B866C2D-8F98-2792-BF97-84927A81773F}"/>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931C2880-1EBF-B8F1-1026-B554E535ED48}"/>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B06690C3-4F43-3180-D0B5-AC0E1A4B5C3A}"/>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06021B19-0382-87C4-C660-3A5D21F1AB14}"/>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88EF074A-3582-C136-F51B-4DCBAA5C31BD}"/>
                </a:ext>
              </a:extLst>
            </p:cNvPr>
            <p:cNvSpPr/>
            <p:nvPr/>
          </p:nvSpPr>
          <p:spPr>
            <a:xfrm>
              <a:off x="43282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1E27C517-4D7B-CE26-3C3F-3BEEF40A1AF3}"/>
                </a:ext>
              </a:extLst>
            </p:cNvPr>
            <p:cNvPicPr/>
            <p:nvPr/>
          </p:nvPicPr>
          <p:blipFill>
            <a:blip r:embed="rId3" cstate="print"/>
            <a:stretch>
              <a:fillRect/>
            </a:stretch>
          </p:blipFill>
          <p:spPr>
            <a:xfrm>
              <a:off x="5755415" y="5472795"/>
              <a:ext cx="85305" cy="85369"/>
            </a:xfrm>
            <a:prstGeom prst="rect">
              <a:avLst/>
            </a:prstGeom>
          </p:spPr>
        </p:pic>
        <p:pic>
          <p:nvPicPr>
            <p:cNvPr id="9" name="object 9">
              <a:extLst>
                <a:ext uri="{FF2B5EF4-FFF2-40B4-BE49-F238E27FC236}">
                  <a16:creationId xmlns:a16="http://schemas.microsoft.com/office/drawing/2014/main" id="{8A68678A-3461-4D59-E464-7C6B1D88144A}"/>
                </a:ext>
              </a:extLst>
            </p:cNvPr>
            <p:cNvPicPr/>
            <p:nvPr/>
          </p:nvPicPr>
          <p:blipFill>
            <a:blip r:embed="rId4" cstate="print"/>
            <a:stretch>
              <a:fillRect/>
            </a:stretch>
          </p:blipFill>
          <p:spPr>
            <a:xfrm>
              <a:off x="7375797" y="5279721"/>
              <a:ext cx="291139" cy="287032"/>
            </a:xfrm>
            <a:prstGeom prst="rect">
              <a:avLst/>
            </a:prstGeom>
          </p:spPr>
        </p:pic>
      </p:grpSp>
      <p:sp>
        <p:nvSpPr>
          <p:cNvPr id="10" name="object 10">
            <a:extLst>
              <a:ext uri="{FF2B5EF4-FFF2-40B4-BE49-F238E27FC236}">
                <a16:creationId xmlns:a16="http://schemas.microsoft.com/office/drawing/2014/main" id="{28880E86-15AE-46B7-8758-CB34CD8C6CC5}"/>
              </a:ext>
            </a:extLst>
          </p:cNvPr>
          <p:cNvSpPr txBox="1"/>
          <p:nvPr/>
        </p:nvSpPr>
        <p:spPr>
          <a:xfrm>
            <a:off x="5790757" y="4777249"/>
            <a:ext cx="914177" cy="770083"/>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self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8001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sp>
        <p:nvSpPr>
          <p:cNvPr id="11" name="object 11">
            <a:extLst>
              <a:ext uri="{FF2B5EF4-FFF2-40B4-BE49-F238E27FC236}">
                <a16:creationId xmlns:a16="http://schemas.microsoft.com/office/drawing/2014/main" id="{35544700-F8CE-8BF8-295D-C6E0C0C578EC}"/>
              </a:ext>
            </a:extLst>
          </p:cNvPr>
          <p:cNvSpPr/>
          <p:nvPr/>
        </p:nvSpPr>
        <p:spPr>
          <a:xfrm>
            <a:off x="5336119" y="1156164"/>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2" name="object 12">
            <a:extLst>
              <a:ext uri="{FF2B5EF4-FFF2-40B4-BE49-F238E27FC236}">
                <a16:creationId xmlns:a16="http://schemas.microsoft.com/office/drawing/2014/main" id="{81A1B059-DD82-4387-606A-15AC7E0BCD01}"/>
              </a:ext>
            </a:extLst>
          </p:cNvPr>
          <p:cNvSpPr txBox="1"/>
          <p:nvPr/>
        </p:nvSpPr>
        <p:spPr>
          <a:xfrm>
            <a:off x="5346899" y="1219556"/>
            <a:ext cx="1509410"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aut</a:t>
            </a:r>
            <a:r>
              <a:rPr kumimoji="0" lang="en-US" sz="4350" b="1" i="0" u="none" strike="noStrike" kern="0" cap="none" spc="0" normalizeH="0" baseline="0" noProof="0" dirty="0">
                <a:ln>
                  <a:solidFill>
                    <a:prstClr val="white"/>
                  </a:solidFill>
                </a:ln>
                <a:noFill/>
                <a:effectLst/>
                <a:uLnTx/>
                <a:uFillTx/>
                <a:latin typeface="Grammarsaurus" pitchFamily="2" charset="0"/>
                <a:cs typeface="Arial"/>
              </a:rPr>
              <a:t>o</a:t>
            </a:r>
            <a:endParaRPr kumimoji="0" sz="4350" b="0" i="0" u="none" strike="noStrike" kern="0" cap="none" spc="0" normalizeH="0" baseline="0" noProof="0" dirty="0">
              <a:ln>
                <a:solidFill>
                  <a:prstClr val="white"/>
                </a:solidFill>
              </a:ln>
              <a:noFill/>
              <a:effectLst/>
              <a:uLnTx/>
              <a:uFillTx/>
              <a:latin typeface="Grammarsaurus" pitchFamily="2" charset="0"/>
              <a:cs typeface="Arial"/>
            </a:endParaRPr>
          </a:p>
        </p:txBody>
      </p:sp>
      <p:grpSp>
        <p:nvGrpSpPr>
          <p:cNvPr id="13" name="object 13">
            <a:extLst>
              <a:ext uri="{FF2B5EF4-FFF2-40B4-BE49-F238E27FC236}">
                <a16:creationId xmlns:a16="http://schemas.microsoft.com/office/drawing/2014/main" id="{A17FC7AC-DE96-950E-DCE7-7FBC8D617144}"/>
              </a:ext>
            </a:extLst>
          </p:cNvPr>
          <p:cNvGrpSpPr/>
          <p:nvPr/>
        </p:nvGrpSpPr>
        <p:grpSpPr>
          <a:xfrm>
            <a:off x="4546727" y="2465815"/>
            <a:ext cx="2573967" cy="3060678"/>
            <a:chOff x="4546727" y="2465815"/>
            <a:chExt cx="2573967" cy="3060678"/>
          </a:xfrm>
        </p:grpSpPr>
        <p:pic>
          <p:nvPicPr>
            <p:cNvPr id="16" name="object 16">
              <a:extLst>
                <a:ext uri="{FF2B5EF4-FFF2-40B4-BE49-F238E27FC236}">
                  <a16:creationId xmlns:a16="http://schemas.microsoft.com/office/drawing/2014/main" id="{6FDC1802-2ED6-61C2-9E61-361FF5CE196A}"/>
                </a:ext>
              </a:extLst>
            </p:cNvPr>
            <p:cNvPicPr/>
            <p:nvPr/>
          </p:nvPicPr>
          <p:blipFill>
            <a:blip r:embed="rId5" cstate="print"/>
            <a:stretch>
              <a:fillRect/>
            </a:stretch>
          </p:blipFill>
          <p:spPr>
            <a:xfrm>
              <a:off x="5314938" y="4090993"/>
              <a:ext cx="176479" cy="176555"/>
            </a:xfrm>
            <a:prstGeom prst="rect">
              <a:avLst/>
            </a:prstGeom>
          </p:spPr>
        </p:pic>
        <p:pic>
          <p:nvPicPr>
            <p:cNvPr id="17" name="object 17">
              <a:extLst>
                <a:ext uri="{FF2B5EF4-FFF2-40B4-BE49-F238E27FC236}">
                  <a16:creationId xmlns:a16="http://schemas.microsoft.com/office/drawing/2014/main" id="{0AF4172C-EB63-DF7D-4060-E7B5AF885A2D}"/>
                </a:ext>
              </a:extLst>
            </p:cNvPr>
            <p:cNvPicPr/>
            <p:nvPr/>
          </p:nvPicPr>
          <p:blipFill>
            <a:blip r:embed="rId6" cstate="print"/>
            <a:stretch>
              <a:fillRect/>
            </a:stretch>
          </p:blipFill>
          <p:spPr>
            <a:xfrm>
              <a:off x="5619711" y="4312974"/>
              <a:ext cx="192886" cy="152158"/>
            </a:xfrm>
            <a:prstGeom prst="rect">
              <a:avLst/>
            </a:prstGeom>
          </p:spPr>
        </p:pic>
        <p:sp>
          <p:nvSpPr>
            <p:cNvPr id="18" name="object 18">
              <a:extLst>
                <a:ext uri="{FF2B5EF4-FFF2-40B4-BE49-F238E27FC236}">
                  <a16:creationId xmlns:a16="http://schemas.microsoft.com/office/drawing/2014/main" id="{5A7AD854-B729-A942-42EA-40C029946D0B}"/>
                </a:ext>
              </a:extLst>
            </p:cNvPr>
            <p:cNvSpPr/>
            <p:nvPr/>
          </p:nvSpPr>
          <p:spPr>
            <a:xfrm>
              <a:off x="5986283" y="4229162"/>
              <a:ext cx="722630" cy="296545"/>
            </a:xfrm>
            <a:custGeom>
              <a:avLst/>
              <a:gdLst/>
              <a:ahLst/>
              <a:cxnLst/>
              <a:rect l="l" t="t" r="r" b="b"/>
              <a:pathLst>
                <a:path w="722629" h="296545">
                  <a:moveTo>
                    <a:pt x="672482" y="0"/>
                  </a:moveTo>
                  <a:lnTo>
                    <a:pt x="648913" y="378"/>
                  </a:lnTo>
                  <a:lnTo>
                    <a:pt x="626541" y="10102"/>
                  </a:lnTo>
                  <a:lnTo>
                    <a:pt x="584191" y="37979"/>
                  </a:lnTo>
                  <a:lnTo>
                    <a:pt x="540594" y="63331"/>
                  </a:lnTo>
                  <a:lnTo>
                    <a:pt x="495840" y="86132"/>
                  </a:lnTo>
                  <a:lnTo>
                    <a:pt x="450016" y="106354"/>
                  </a:lnTo>
                  <a:lnTo>
                    <a:pt x="403209" y="123969"/>
                  </a:lnTo>
                  <a:lnTo>
                    <a:pt x="355507" y="138950"/>
                  </a:lnTo>
                  <a:lnTo>
                    <a:pt x="306998" y="151269"/>
                  </a:lnTo>
                  <a:lnTo>
                    <a:pt x="257769" y="160898"/>
                  </a:lnTo>
                  <a:lnTo>
                    <a:pt x="207908" y="167811"/>
                  </a:lnTo>
                  <a:lnTo>
                    <a:pt x="157503" y="171978"/>
                  </a:lnTo>
                  <a:lnTo>
                    <a:pt x="102285" y="173386"/>
                  </a:lnTo>
                  <a:lnTo>
                    <a:pt x="73694" y="172918"/>
                  </a:lnTo>
                  <a:lnTo>
                    <a:pt x="61341" y="172523"/>
                  </a:lnTo>
                  <a:lnTo>
                    <a:pt x="49966" y="173578"/>
                  </a:lnTo>
                  <a:lnTo>
                    <a:pt x="11728" y="197810"/>
                  </a:lnTo>
                  <a:lnTo>
                    <a:pt x="0" y="231425"/>
                  </a:lnTo>
                  <a:lnTo>
                    <a:pt x="681" y="243538"/>
                  </a:lnTo>
                  <a:lnTo>
                    <a:pt x="25235" y="283673"/>
                  </a:lnTo>
                  <a:lnTo>
                    <a:pt x="91784" y="296227"/>
                  </a:lnTo>
                  <a:lnTo>
                    <a:pt x="106870" y="296271"/>
                  </a:lnTo>
                  <a:lnTo>
                    <a:pt x="155708" y="295139"/>
                  </a:lnTo>
                  <a:lnTo>
                    <a:pt x="204195" y="291749"/>
                  </a:lnTo>
                  <a:lnTo>
                    <a:pt x="252270" y="286119"/>
                  </a:lnTo>
                  <a:lnTo>
                    <a:pt x="299872" y="278270"/>
                  </a:lnTo>
                  <a:lnTo>
                    <a:pt x="346939" y="268220"/>
                  </a:lnTo>
                  <a:lnTo>
                    <a:pt x="393412" y="255988"/>
                  </a:lnTo>
                  <a:lnTo>
                    <a:pt x="439228" y="241592"/>
                  </a:lnTo>
                  <a:lnTo>
                    <a:pt x="484327" y="225053"/>
                  </a:lnTo>
                  <a:lnTo>
                    <a:pt x="528649" y="206389"/>
                  </a:lnTo>
                  <a:lnTo>
                    <a:pt x="572132" y="185619"/>
                  </a:lnTo>
                  <a:lnTo>
                    <a:pt x="614715" y="162763"/>
                  </a:lnTo>
                  <a:lnTo>
                    <a:pt x="656337" y="137838"/>
                  </a:lnTo>
                  <a:lnTo>
                    <a:pt x="696937" y="110864"/>
                  </a:lnTo>
                  <a:lnTo>
                    <a:pt x="722225" y="71207"/>
                  </a:lnTo>
                  <a:lnTo>
                    <a:pt x="721846" y="47644"/>
                  </a:lnTo>
                  <a:lnTo>
                    <a:pt x="712127" y="25292"/>
                  </a:lnTo>
                  <a:lnTo>
                    <a:pt x="694477" y="8470"/>
                  </a:lnTo>
                  <a:lnTo>
                    <a:pt x="67248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a:extLst>
                <a:ext uri="{FF2B5EF4-FFF2-40B4-BE49-F238E27FC236}">
                  <a16:creationId xmlns:a16="http://schemas.microsoft.com/office/drawing/2014/main" id="{95E8EAE2-2C77-2423-ECD3-9D308CA71909}"/>
                </a:ext>
              </a:extLst>
            </p:cNvPr>
            <p:cNvPicPr/>
            <p:nvPr/>
          </p:nvPicPr>
          <p:blipFill>
            <a:blip r:embed="rId7" cstate="print"/>
            <a:stretch>
              <a:fillRect/>
            </a:stretch>
          </p:blipFill>
          <p:spPr>
            <a:xfrm>
              <a:off x="5056935" y="3432121"/>
              <a:ext cx="123710" cy="163957"/>
            </a:xfrm>
            <a:prstGeom prst="rect">
              <a:avLst/>
            </a:prstGeom>
          </p:spPr>
        </p:pic>
        <p:sp>
          <p:nvSpPr>
            <p:cNvPr id="20" name="object 20">
              <a:extLst>
                <a:ext uri="{FF2B5EF4-FFF2-40B4-BE49-F238E27FC236}">
                  <a16:creationId xmlns:a16="http://schemas.microsoft.com/office/drawing/2014/main" id="{9DAA3543-9174-0B32-7EC9-B8E3D66E7A9A}"/>
                </a:ext>
              </a:extLst>
            </p:cNvPr>
            <p:cNvSpPr/>
            <p:nvPr/>
          </p:nvSpPr>
          <p:spPr>
            <a:xfrm>
              <a:off x="5056944" y="2465815"/>
              <a:ext cx="2063750" cy="1611630"/>
            </a:xfrm>
            <a:custGeom>
              <a:avLst/>
              <a:gdLst/>
              <a:ahLst/>
              <a:cxnLst/>
              <a:rect l="l" t="t" r="r" b="b"/>
              <a:pathLst>
                <a:path w="2063750" h="1611629">
                  <a:moveTo>
                    <a:pt x="1035977" y="0"/>
                  </a:moveTo>
                  <a:lnTo>
                    <a:pt x="986130" y="1189"/>
                  </a:lnTo>
                  <a:lnTo>
                    <a:pt x="936605" y="4744"/>
                  </a:lnTo>
                  <a:lnTo>
                    <a:pt x="887475" y="10642"/>
                  </a:lnTo>
                  <a:lnTo>
                    <a:pt x="838814" y="18862"/>
                  </a:lnTo>
                  <a:lnTo>
                    <a:pt x="790693" y="29382"/>
                  </a:lnTo>
                  <a:lnTo>
                    <a:pt x="743184" y="42181"/>
                  </a:lnTo>
                  <a:lnTo>
                    <a:pt x="696362" y="57237"/>
                  </a:lnTo>
                  <a:lnTo>
                    <a:pt x="650298" y="74529"/>
                  </a:lnTo>
                  <a:lnTo>
                    <a:pt x="605066" y="94034"/>
                  </a:lnTo>
                  <a:lnTo>
                    <a:pt x="560737" y="115733"/>
                  </a:lnTo>
                  <a:lnTo>
                    <a:pt x="517384" y="139602"/>
                  </a:lnTo>
                  <a:lnTo>
                    <a:pt x="475081" y="165620"/>
                  </a:lnTo>
                  <a:lnTo>
                    <a:pt x="433353" y="194120"/>
                  </a:lnTo>
                  <a:lnTo>
                    <a:pt x="393285" y="224399"/>
                  </a:lnTo>
                  <a:lnTo>
                    <a:pt x="354900" y="256433"/>
                  </a:lnTo>
                  <a:lnTo>
                    <a:pt x="318222" y="290198"/>
                  </a:lnTo>
                  <a:lnTo>
                    <a:pt x="283276" y="325669"/>
                  </a:lnTo>
                  <a:lnTo>
                    <a:pt x="250085" y="362822"/>
                  </a:lnTo>
                  <a:lnTo>
                    <a:pt x="218674" y="401632"/>
                  </a:lnTo>
                  <a:lnTo>
                    <a:pt x="189068" y="442074"/>
                  </a:lnTo>
                  <a:lnTo>
                    <a:pt x="161289" y="484123"/>
                  </a:lnTo>
                  <a:lnTo>
                    <a:pt x="122897" y="545388"/>
                  </a:lnTo>
                  <a:lnTo>
                    <a:pt x="122897" y="250596"/>
                  </a:lnTo>
                  <a:lnTo>
                    <a:pt x="118060" y="226701"/>
                  </a:lnTo>
                  <a:lnTo>
                    <a:pt x="104876" y="207168"/>
                  </a:lnTo>
                  <a:lnTo>
                    <a:pt x="85339" y="193989"/>
                  </a:lnTo>
                  <a:lnTo>
                    <a:pt x="61442" y="189153"/>
                  </a:lnTo>
                  <a:lnTo>
                    <a:pt x="37547" y="193989"/>
                  </a:lnTo>
                  <a:lnTo>
                    <a:pt x="18014" y="207168"/>
                  </a:lnTo>
                  <a:lnTo>
                    <a:pt x="4835" y="226701"/>
                  </a:lnTo>
                  <a:lnTo>
                    <a:pt x="0" y="250596"/>
                  </a:lnTo>
                  <a:lnTo>
                    <a:pt x="0" y="488035"/>
                  </a:lnTo>
                  <a:lnTo>
                    <a:pt x="4180" y="533337"/>
                  </a:lnTo>
                  <a:lnTo>
                    <a:pt x="16835" y="576079"/>
                  </a:lnTo>
                  <a:lnTo>
                    <a:pt x="37560" y="615281"/>
                  </a:lnTo>
                  <a:lnTo>
                    <a:pt x="65951" y="649960"/>
                  </a:lnTo>
                  <a:lnTo>
                    <a:pt x="99735" y="677674"/>
                  </a:lnTo>
                  <a:lnTo>
                    <a:pt x="137831" y="697957"/>
                  </a:lnTo>
                  <a:lnTo>
                    <a:pt x="179277" y="710414"/>
                  </a:lnTo>
                  <a:lnTo>
                    <a:pt x="223634" y="714654"/>
                  </a:lnTo>
                  <a:lnTo>
                    <a:pt x="464311" y="715022"/>
                  </a:lnTo>
                  <a:lnTo>
                    <a:pt x="488244" y="710193"/>
                  </a:lnTo>
                  <a:lnTo>
                    <a:pt x="507801" y="697033"/>
                  </a:lnTo>
                  <a:lnTo>
                    <a:pt x="521003" y="677528"/>
                  </a:lnTo>
                  <a:lnTo>
                    <a:pt x="525868" y="653669"/>
                  </a:lnTo>
                  <a:lnTo>
                    <a:pt x="521066" y="629763"/>
                  </a:lnTo>
                  <a:lnTo>
                    <a:pt x="507912" y="610204"/>
                  </a:lnTo>
                  <a:lnTo>
                    <a:pt x="488398" y="596992"/>
                  </a:lnTo>
                  <a:lnTo>
                    <a:pt x="464515" y="592124"/>
                  </a:lnTo>
                  <a:lnTo>
                    <a:pt x="239598" y="591781"/>
                  </a:lnTo>
                  <a:lnTo>
                    <a:pt x="258813" y="560235"/>
                  </a:lnTo>
                  <a:lnTo>
                    <a:pt x="285847" y="518500"/>
                  </a:lnTo>
                  <a:lnTo>
                    <a:pt x="314999" y="478520"/>
                  </a:lnTo>
                  <a:lnTo>
                    <a:pt x="346166" y="440353"/>
                  </a:lnTo>
                  <a:lnTo>
                    <a:pt x="379246" y="404056"/>
                  </a:lnTo>
                  <a:lnTo>
                    <a:pt x="414139" y="369687"/>
                  </a:lnTo>
                  <a:lnTo>
                    <a:pt x="450742" y="337301"/>
                  </a:lnTo>
                  <a:lnTo>
                    <a:pt x="488954" y="306958"/>
                  </a:lnTo>
                  <a:lnTo>
                    <a:pt x="528673" y="278713"/>
                  </a:lnTo>
                  <a:lnTo>
                    <a:pt x="569797" y="252624"/>
                  </a:lnTo>
                  <a:lnTo>
                    <a:pt x="612225" y="228748"/>
                  </a:lnTo>
                  <a:lnTo>
                    <a:pt x="655855" y="207143"/>
                  </a:lnTo>
                  <a:lnTo>
                    <a:pt x="700586" y="187865"/>
                  </a:lnTo>
                  <a:lnTo>
                    <a:pt x="746316" y="170972"/>
                  </a:lnTo>
                  <a:lnTo>
                    <a:pt x="792942" y="156521"/>
                  </a:lnTo>
                  <a:lnTo>
                    <a:pt x="840365" y="144569"/>
                  </a:lnTo>
                  <a:lnTo>
                    <a:pt x="888481" y="135173"/>
                  </a:lnTo>
                  <a:lnTo>
                    <a:pt x="937190" y="128392"/>
                  </a:lnTo>
                  <a:lnTo>
                    <a:pt x="986389" y="124280"/>
                  </a:lnTo>
                  <a:lnTo>
                    <a:pt x="1035977" y="122897"/>
                  </a:lnTo>
                  <a:lnTo>
                    <a:pt x="1083854" y="124157"/>
                  </a:lnTo>
                  <a:lnTo>
                    <a:pt x="1131094" y="127893"/>
                  </a:lnTo>
                  <a:lnTo>
                    <a:pt x="1177635" y="134043"/>
                  </a:lnTo>
                  <a:lnTo>
                    <a:pt x="1223412" y="142544"/>
                  </a:lnTo>
                  <a:lnTo>
                    <a:pt x="1268365" y="153331"/>
                  </a:lnTo>
                  <a:lnTo>
                    <a:pt x="1312428" y="166343"/>
                  </a:lnTo>
                  <a:lnTo>
                    <a:pt x="1355539" y="181516"/>
                  </a:lnTo>
                  <a:lnTo>
                    <a:pt x="1397636" y="198787"/>
                  </a:lnTo>
                  <a:lnTo>
                    <a:pt x="1438655" y="218093"/>
                  </a:lnTo>
                  <a:lnTo>
                    <a:pt x="1478533" y="239370"/>
                  </a:lnTo>
                  <a:lnTo>
                    <a:pt x="1517207" y="262555"/>
                  </a:lnTo>
                  <a:lnTo>
                    <a:pt x="1554614" y="287586"/>
                  </a:lnTo>
                  <a:lnTo>
                    <a:pt x="1590692" y="314399"/>
                  </a:lnTo>
                  <a:lnTo>
                    <a:pt x="1625376" y="342931"/>
                  </a:lnTo>
                  <a:lnTo>
                    <a:pt x="1658605" y="373118"/>
                  </a:lnTo>
                  <a:lnTo>
                    <a:pt x="1690314" y="404898"/>
                  </a:lnTo>
                  <a:lnTo>
                    <a:pt x="1720442" y="438208"/>
                  </a:lnTo>
                  <a:lnTo>
                    <a:pt x="1748924" y="472984"/>
                  </a:lnTo>
                  <a:lnTo>
                    <a:pt x="1775699" y="509163"/>
                  </a:lnTo>
                  <a:lnTo>
                    <a:pt x="1800702" y="546682"/>
                  </a:lnTo>
                  <a:lnTo>
                    <a:pt x="1823871" y="585478"/>
                  </a:lnTo>
                  <a:lnTo>
                    <a:pt x="1845144" y="625487"/>
                  </a:lnTo>
                  <a:lnTo>
                    <a:pt x="1864456" y="666647"/>
                  </a:lnTo>
                  <a:lnTo>
                    <a:pt x="1881745" y="708894"/>
                  </a:lnTo>
                  <a:lnTo>
                    <a:pt x="1896947" y="752166"/>
                  </a:lnTo>
                  <a:lnTo>
                    <a:pt x="1910001" y="796399"/>
                  </a:lnTo>
                  <a:lnTo>
                    <a:pt x="1920843" y="841529"/>
                  </a:lnTo>
                  <a:lnTo>
                    <a:pt x="1929409" y="887494"/>
                  </a:lnTo>
                  <a:lnTo>
                    <a:pt x="1935637" y="934231"/>
                  </a:lnTo>
                  <a:lnTo>
                    <a:pt x="1939464" y="981676"/>
                  </a:lnTo>
                  <a:lnTo>
                    <a:pt x="1940826" y="1029766"/>
                  </a:lnTo>
                  <a:lnTo>
                    <a:pt x="1939245" y="1081620"/>
                  </a:lnTo>
                  <a:lnTo>
                    <a:pt x="1934761" y="1133064"/>
                  </a:lnTo>
                  <a:lnTo>
                    <a:pt x="1927404" y="1183992"/>
                  </a:lnTo>
                  <a:lnTo>
                    <a:pt x="1917206" y="1234292"/>
                  </a:lnTo>
                  <a:lnTo>
                    <a:pt x="1904201" y="1283858"/>
                  </a:lnTo>
                  <a:lnTo>
                    <a:pt x="1888419" y="1332581"/>
                  </a:lnTo>
                  <a:lnTo>
                    <a:pt x="1869893" y="1380351"/>
                  </a:lnTo>
                  <a:lnTo>
                    <a:pt x="1848654" y="1427061"/>
                  </a:lnTo>
                  <a:lnTo>
                    <a:pt x="1824735" y="1472600"/>
                  </a:lnTo>
                  <a:lnTo>
                    <a:pt x="1798167" y="1516862"/>
                  </a:lnTo>
                  <a:lnTo>
                    <a:pt x="1792646" y="1527676"/>
                  </a:lnTo>
                  <a:lnTo>
                    <a:pt x="1793656" y="1574704"/>
                  </a:lnTo>
                  <a:lnTo>
                    <a:pt x="1824524" y="1605931"/>
                  </a:lnTo>
                  <a:lnTo>
                    <a:pt x="1849843" y="1611439"/>
                  </a:lnTo>
                  <a:lnTo>
                    <a:pt x="1865254" y="1609507"/>
                  </a:lnTo>
                  <a:lnTo>
                    <a:pt x="1901697" y="1583093"/>
                  </a:lnTo>
                  <a:lnTo>
                    <a:pt x="1926977" y="1541426"/>
                  </a:lnTo>
                  <a:lnTo>
                    <a:pt x="1950185" y="1498743"/>
                  </a:lnTo>
                  <a:lnTo>
                    <a:pt x="1971302" y="1455115"/>
                  </a:lnTo>
                  <a:lnTo>
                    <a:pt x="1990304" y="1410615"/>
                  </a:lnTo>
                  <a:lnTo>
                    <a:pt x="2007173" y="1365314"/>
                  </a:lnTo>
                  <a:lnTo>
                    <a:pt x="2021886" y="1319283"/>
                  </a:lnTo>
                  <a:lnTo>
                    <a:pt x="2034422" y="1272595"/>
                  </a:lnTo>
                  <a:lnTo>
                    <a:pt x="2044760" y="1225319"/>
                  </a:lnTo>
                  <a:lnTo>
                    <a:pt x="2052879" y="1177529"/>
                  </a:lnTo>
                  <a:lnTo>
                    <a:pt x="2058758" y="1129296"/>
                  </a:lnTo>
                  <a:lnTo>
                    <a:pt x="2062376" y="1080691"/>
                  </a:lnTo>
                  <a:lnTo>
                    <a:pt x="2063737" y="1027760"/>
                  </a:lnTo>
                  <a:lnTo>
                    <a:pt x="2062305" y="976550"/>
                  </a:lnTo>
                  <a:lnTo>
                    <a:pt x="2058430" y="925798"/>
                  </a:lnTo>
                  <a:lnTo>
                    <a:pt x="2052140" y="875574"/>
                  </a:lnTo>
                  <a:lnTo>
                    <a:pt x="2043464" y="825948"/>
                  </a:lnTo>
                  <a:lnTo>
                    <a:pt x="2032431" y="776989"/>
                  </a:lnTo>
                  <a:lnTo>
                    <a:pt x="2019069" y="728766"/>
                  </a:lnTo>
                  <a:lnTo>
                    <a:pt x="2003407" y="681350"/>
                  </a:lnTo>
                  <a:lnTo>
                    <a:pt x="1985473" y="634809"/>
                  </a:lnTo>
                  <a:lnTo>
                    <a:pt x="1965297" y="589214"/>
                  </a:lnTo>
                  <a:lnTo>
                    <a:pt x="1942907" y="544633"/>
                  </a:lnTo>
                  <a:lnTo>
                    <a:pt x="1918332" y="501137"/>
                  </a:lnTo>
                  <a:lnTo>
                    <a:pt x="1891601" y="458796"/>
                  </a:lnTo>
                  <a:lnTo>
                    <a:pt x="1862742" y="417678"/>
                  </a:lnTo>
                  <a:lnTo>
                    <a:pt x="1831784" y="377853"/>
                  </a:lnTo>
                  <a:lnTo>
                    <a:pt x="1798756" y="339391"/>
                  </a:lnTo>
                  <a:lnTo>
                    <a:pt x="1763687" y="302361"/>
                  </a:lnTo>
                  <a:lnTo>
                    <a:pt x="1726596" y="266833"/>
                  </a:lnTo>
                  <a:lnTo>
                    <a:pt x="1688061" y="233388"/>
                  </a:lnTo>
                  <a:lnTo>
                    <a:pt x="1648152" y="202053"/>
                  </a:lnTo>
                  <a:lnTo>
                    <a:pt x="1606937" y="172859"/>
                  </a:lnTo>
                  <a:lnTo>
                    <a:pt x="1564488" y="145833"/>
                  </a:lnTo>
                  <a:lnTo>
                    <a:pt x="1520873" y="121006"/>
                  </a:lnTo>
                  <a:lnTo>
                    <a:pt x="1476162" y="98406"/>
                  </a:lnTo>
                  <a:lnTo>
                    <a:pt x="1430426" y="78062"/>
                  </a:lnTo>
                  <a:lnTo>
                    <a:pt x="1383733" y="60002"/>
                  </a:lnTo>
                  <a:lnTo>
                    <a:pt x="1336155" y="44257"/>
                  </a:lnTo>
                  <a:lnTo>
                    <a:pt x="1287759" y="30855"/>
                  </a:lnTo>
                  <a:lnTo>
                    <a:pt x="1238617" y="19824"/>
                  </a:lnTo>
                  <a:lnTo>
                    <a:pt x="1188798" y="11194"/>
                  </a:lnTo>
                  <a:lnTo>
                    <a:pt x="1138372" y="4994"/>
                  </a:lnTo>
                  <a:lnTo>
                    <a:pt x="1087408" y="1253"/>
                  </a:lnTo>
                  <a:lnTo>
                    <a:pt x="1035977"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1" name="object 21">
              <a:extLst>
                <a:ext uri="{FF2B5EF4-FFF2-40B4-BE49-F238E27FC236}">
                  <a16:creationId xmlns:a16="http://schemas.microsoft.com/office/drawing/2014/main" id="{BFA6869C-4B2D-8A7F-94D6-5D9A8C01B1F9}"/>
                </a:ext>
              </a:extLst>
            </p:cNvPr>
            <p:cNvPicPr/>
            <p:nvPr/>
          </p:nvPicPr>
          <p:blipFill>
            <a:blip r:embed="rId8" cstate="print"/>
            <a:stretch>
              <a:fillRect/>
            </a:stretch>
          </p:blipFill>
          <p:spPr>
            <a:xfrm>
              <a:off x="5117395" y="3769832"/>
              <a:ext cx="151999" cy="192976"/>
            </a:xfrm>
            <a:prstGeom prst="rect">
              <a:avLst/>
            </a:prstGeom>
          </p:spPr>
        </p:pic>
        <p:sp>
          <p:nvSpPr>
            <p:cNvPr id="22" name="object 22">
              <a:extLst>
                <a:ext uri="{FF2B5EF4-FFF2-40B4-BE49-F238E27FC236}">
                  <a16:creationId xmlns:a16="http://schemas.microsoft.com/office/drawing/2014/main" id="{608F3552-252C-C88D-6D7E-C11197CDF342}"/>
                </a:ext>
              </a:extLst>
            </p:cNvPr>
            <p:cNvSpPr/>
            <p:nvPr/>
          </p:nvSpPr>
          <p:spPr>
            <a:xfrm>
              <a:off x="5620280" y="2988026"/>
              <a:ext cx="945515" cy="995044"/>
            </a:xfrm>
            <a:custGeom>
              <a:avLst/>
              <a:gdLst/>
              <a:ahLst/>
              <a:cxnLst/>
              <a:rect l="l" t="t" r="r" b="b"/>
              <a:pathLst>
                <a:path w="945515" h="995045">
                  <a:moveTo>
                    <a:pt x="472643" y="0"/>
                  </a:moveTo>
                  <a:lnTo>
                    <a:pt x="425387" y="3825"/>
                  </a:lnTo>
                  <a:lnTo>
                    <a:pt x="380535" y="14897"/>
                  </a:lnTo>
                  <a:lnTo>
                    <a:pt x="338693" y="32611"/>
                  </a:lnTo>
                  <a:lnTo>
                    <a:pt x="300467" y="56362"/>
                  </a:lnTo>
                  <a:lnTo>
                    <a:pt x="266462" y="85544"/>
                  </a:lnTo>
                  <a:lnTo>
                    <a:pt x="237282" y="119551"/>
                  </a:lnTo>
                  <a:lnTo>
                    <a:pt x="213533" y="157779"/>
                  </a:lnTo>
                  <a:lnTo>
                    <a:pt x="195821" y="199622"/>
                  </a:lnTo>
                  <a:lnTo>
                    <a:pt x="184749" y="244474"/>
                  </a:lnTo>
                  <a:lnTo>
                    <a:pt x="180924" y="291731"/>
                  </a:lnTo>
                  <a:lnTo>
                    <a:pt x="185648" y="343870"/>
                  </a:lnTo>
                  <a:lnTo>
                    <a:pt x="199522" y="393968"/>
                  </a:lnTo>
                  <a:lnTo>
                    <a:pt x="222104" y="440852"/>
                  </a:lnTo>
                  <a:lnTo>
                    <a:pt x="252959" y="483349"/>
                  </a:lnTo>
                  <a:lnTo>
                    <a:pt x="270320" y="503224"/>
                  </a:lnTo>
                  <a:lnTo>
                    <a:pt x="246916" y="515454"/>
                  </a:lnTo>
                  <a:lnTo>
                    <a:pt x="205504" y="539784"/>
                  </a:lnTo>
                  <a:lnTo>
                    <a:pt x="167221" y="567804"/>
                  </a:lnTo>
                  <a:lnTo>
                    <a:pt x="127412" y="604127"/>
                  </a:lnTo>
                  <a:lnTo>
                    <a:pt x="92180" y="644471"/>
                  </a:lnTo>
                  <a:lnTo>
                    <a:pt x="61808" y="688347"/>
                  </a:lnTo>
                  <a:lnTo>
                    <a:pt x="36593" y="735269"/>
                  </a:lnTo>
                  <a:lnTo>
                    <a:pt x="16831" y="784747"/>
                  </a:lnTo>
                  <a:lnTo>
                    <a:pt x="2819" y="836295"/>
                  </a:lnTo>
                  <a:lnTo>
                    <a:pt x="0" y="865464"/>
                  </a:lnTo>
                  <a:lnTo>
                    <a:pt x="3634" y="894097"/>
                  </a:lnTo>
                  <a:lnTo>
                    <a:pt x="29350" y="945908"/>
                  </a:lnTo>
                  <a:lnTo>
                    <a:pt x="75014" y="981884"/>
                  </a:lnTo>
                  <a:lnTo>
                    <a:pt x="131864" y="994638"/>
                  </a:lnTo>
                  <a:lnTo>
                    <a:pt x="813410" y="994638"/>
                  </a:lnTo>
                  <a:lnTo>
                    <a:pt x="870269" y="981884"/>
                  </a:lnTo>
                  <a:lnTo>
                    <a:pt x="915937" y="945908"/>
                  </a:lnTo>
                  <a:lnTo>
                    <a:pt x="941632" y="894097"/>
                  </a:lnTo>
                  <a:lnTo>
                    <a:pt x="944463" y="871740"/>
                  </a:lnTo>
                  <a:lnTo>
                    <a:pt x="120053" y="871740"/>
                  </a:lnTo>
                  <a:lnTo>
                    <a:pt x="126848" y="845705"/>
                  </a:lnTo>
                  <a:lnTo>
                    <a:pt x="141865" y="800838"/>
                  </a:lnTo>
                  <a:lnTo>
                    <a:pt x="162450" y="759134"/>
                  </a:lnTo>
                  <a:lnTo>
                    <a:pt x="188122" y="720959"/>
                  </a:lnTo>
                  <a:lnTo>
                    <a:pt x="218398" y="686682"/>
                  </a:lnTo>
                  <a:lnTo>
                    <a:pt x="252800" y="656670"/>
                  </a:lnTo>
                  <a:lnTo>
                    <a:pt x="290845" y="631291"/>
                  </a:lnTo>
                  <a:lnTo>
                    <a:pt x="332054" y="610912"/>
                  </a:lnTo>
                  <a:lnTo>
                    <a:pt x="375944" y="595900"/>
                  </a:lnTo>
                  <a:lnTo>
                    <a:pt x="422037" y="586624"/>
                  </a:lnTo>
                  <a:lnTo>
                    <a:pt x="469849" y="583450"/>
                  </a:lnTo>
                  <a:lnTo>
                    <a:pt x="795204" y="583450"/>
                  </a:lnTo>
                  <a:lnTo>
                    <a:pt x="778066" y="567804"/>
                  </a:lnTo>
                  <a:lnTo>
                    <a:pt x="739764" y="539784"/>
                  </a:lnTo>
                  <a:lnTo>
                    <a:pt x="698335" y="515454"/>
                  </a:lnTo>
                  <a:lnTo>
                    <a:pt x="674929" y="503224"/>
                  </a:lnTo>
                  <a:lnTo>
                    <a:pt x="692279" y="483349"/>
                  </a:lnTo>
                  <a:lnTo>
                    <a:pt x="708850" y="460540"/>
                  </a:lnTo>
                  <a:lnTo>
                    <a:pt x="472643" y="460540"/>
                  </a:lnTo>
                  <a:lnTo>
                    <a:pt x="427815" y="454499"/>
                  </a:lnTo>
                  <a:lnTo>
                    <a:pt x="387501" y="437459"/>
                  </a:lnTo>
                  <a:lnTo>
                    <a:pt x="353324" y="411040"/>
                  </a:lnTo>
                  <a:lnTo>
                    <a:pt x="326904" y="376864"/>
                  </a:lnTo>
                  <a:lnTo>
                    <a:pt x="309863" y="336554"/>
                  </a:lnTo>
                  <a:lnTo>
                    <a:pt x="303822" y="291731"/>
                  </a:lnTo>
                  <a:lnTo>
                    <a:pt x="309863" y="246903"/>
                  </a:lnTo>
                  <a:lnTo>
                    <a:pt x="326904" y="206589"/>
                  </a:lnTo>
                  <a:lnTo>
                    <a:pt x="353324" y="172412"/>
                  </a:lnTo>
                  <a:lnTo>
                    <a:pt x="387501" y="145992"/>
                  </a:lnTo>
                  <a:lnTo>
                    <a:pt x="427815" y="128951"/>
                  </a:lnTo>
                  <a:lnTo>
                    <a:pt x="472643" y="122910"/>
                  </a:lnTo>
                  <a:lnTo>
                    <a:pt x="710088" y="122910"/>
                  </a:lnTo>
                  <a:lnTo>
                    <a:pt x="708001" y="119551"/>
                  </a:lnTo>
                  <a:lnTo>
                    <a:pt x="678820" y="85544"/>
                  </a:lnTo>
                  <a:lnTo>
                    <a:pt x="644814" y="56362"/>
                  </a:lnTo>
                  <a:lnTo>
                    <a:pt x="606587" y="32611"/>
                  </a:lnTo>
                  <a:lnTo>
                    <a:pt x="564747" y="14897"/>
                  </a:lnTo>
                  <a:lnTo>
                    <a:pt x="519897" y="3825"/>
                  </a:lnTo>
                  <a:lnTo>
                    <a:pt x="472643" y="0"/>
                  </a:lnTo>
                  <a:close/>
                </a:path>
                <a:path w="945515" h="995045">
                  <a:moveTo>
                    <a:pt x="795204" y="583450"/>
                  </a:moveTo>
                  <a:lnTo>
                    <a:pt x="475437" y="583450"/>
                  </a:lnTo>
                  <a:lnTo>
                    <a:pt x="523243" y="586624"/>
                  </a:lnTo>
                  <a:lnTo>
                    <a:pt x="569330" y="595900"/>
                  </a:lnTo>
                  <a:lnTo>
                    <a:pt x="613216" y="610912"/>
                  </a:lnTo>
                  <a:lnTo>
                    <a:pt x="654422" y="631291"/>
                  </a:lnTo>
                  <a:lnTo>
                    <a:pt x="692466" y="656670"/>
                  </a:lnTo>
                  <a:lnTo>
                    <a:pt x="726867" y="686682"/>
                  </a:lnTo>
                  <a:lnTo>
                    <a:pt x="757145" y="720959"/>
                  </a:lnTo>
                  <a:lnTo>
                    <a:pt x="782818" y="759134"/>
                  </a:lnTo>
                  <a:lnTo>
                    <a:pt x="803405" y="800838"/>
                  </a:lnTo>
                  <a:lnTo>
                    <a:pt x="818426" y="845705"/>
                  </a:lnTo>
                  <a:lnTo>
                    <a:pt x="825221" y="871740"/>
                  </a:lnTo>
                  <a:lnTo>
                    <a:pt x="944463" y="871740"/>
                  </a:lnTo>
                  <a:lnTo>
                    <a:pt x="928423" y="784747"/>
                  </a:lnTo>
                  <a:lnTo>
                    <a:pt x="908664" y="735269"/>
                  </a:lnTo>
                  <a:lnTo>
                    <a:pt x="883450" y="688347"/>
                  </a:lnTo>
                  <a:lnTo>
                    <a:pt x="853080" y="644471"/>
                  </a:lnTo>
                  <a:lnTo>
                    <a:pt x="817853" y="604127"/>
                  </a:lnTo>
                  <a:lnTo>
                    <a:pt x="795204" y="583450"/>
                  </a:lnTo>
                  <a:close/>
                </a:path>
                <a:path w="945515" h="995045">
                  <a:moveTo>
                    <a:pt x="710088" y="122910"/>
                  </a:moveTo>
                  <a:lnTo>
                    <a:pt x="472643" y="122910"/>
                  </a:lnTo>
                  <a:lnTo>
                    <a:pt x="517467" y="128951"/>
                  </a:lnTo>
                  <a:lnTo>
                    <a:pt x="557780" y="145992"/>
                  </a:lnTo>
                  <a:lnTo>
                    <a:pt x="591958" y="172412"/>
                  </a:lnTo>
                  <a:lnTo>
                    <a:pt x="618380" y="206589"/>
                  </a:lnTo>
                  <a:lnTo>
                    <a:pt x="635423" y="246903"/>
                  </a:lnTo>
                  <a:lnTo>
                    <a:pt x="641464" y="291731"/>
                  </a:lnTo>
                  <a:lnTo>
                    <a:pt x="635423" y="336554"/>
                  </a:lnTo>
                  <a:lnTo>
                    <a:pt x="618380" y="376864"/>
                  </a:lnTo>
                  <a:lnTo>
                    <a:pt x="591958" y="411040"/>
                  </a:lnTo>
                  <a:lnTo>
                    <a:pt x="557780" y="437459"/>
                  </a:lnTo>
                  <a:lnTo>
                    <a:pt x="517467" y="454499"/>
                  </a:lnTo>
                  <a:lnTo>
                    <a:pt x="472643" y="460540"/>
                  </a:lnTo>
                  <a:lnTo>
                    <a:pt x="708850" y="460540"/>
                  </a:lnTo>
                  <a:lnTo>
                    <a:pt x="723153" y="440852"/>
                  </a:lnTo>
                  <a:lnTo>
                    <a:pt x="745752" y="393968"/>
                  </a:lnTo>
                  <a:lnTo>
                    <a:pt x="759636" y="343870"/>
                  </a:lnTo>
                  <a:lnTo>
                    <a:pt x="764362" y="291731"/>
                  </a:lnTo>
                  <a:lnTo>
                    <a:pt x="760537" y="244474"/>
                  </a:lnTo>
                  <a:lnTo>
                    <a:pt x="749465" y="199622"/>
                  </a:lnTo>
                  <a:lnTo>
                    <a:pt x="731751" y="157779"/>
                  </a:lnTo>
                  <a:lnTo>
                    <a:pt x="710088" y="12291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3" name="object 23">
              <a:extLst>
                <a:ext uri="{FF2B5EF4-FFF2-40B4-BE49-F238E27FC236}">
                  <a16:creationId xmlns:a16="http://schemas.microsoft.com/office/drawing/2014/main" id="{AA38A3FF-07F4-9F27-F97C-C087B4A60695}"/>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4" name="object 24">
              <a:extLst>
                <a:ext uri="{FF2B5EF4-FFF2-40B4-BE49-F238E27FC236}">
                  <a16:creationId xmlns:a16="http://schemas.microsoft.com/office/drawing/2014/main" id="{D55F107F-BBA9-E6DF-67F2-AF953E95E521}"/>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5" name="object 25">
              <a:extLst>
                <a:ext uri="{FF2B5EF4-FFF2-40B4-BE49-F238E27FC236}">
                  <a16:creationId xmlns:a16="http://schemas.microsoft.com/office/drawing/2014/main" id="{0CE0982F-7488-BCAD-2F87-60B17E36FFBC}"/>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6" name="object 26">
            <a:extLst>
              <a:ext uri="{FF2B5EF4-FFF2-40B4-BE49-F238E27FC236}">
                <a16:creationId xmlns:a16="http://schemas.microsoft.com/office/drawing/2014/main" id="{E6544DB4-6030-2DA7-42B7-B2B514DEDE89}"/>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28" name="object 28">
            <a:extLst>
              <a:ext uri="{FF2B5EF4-FFF2-40B4-BE49-F238E27FC236}">
                <a16:creationId xmlns:a16="http://schemas.microsoft.com/office/drawing/2014/main" id="{D2676827-20FE-6690-4A46-5A53305B6D5D}"/>
              </a:ext>
            </a:extLst>
          </p:cNvPr>
          <p:cNvGrpSpPr/>
          <p:nvPr/>
        </p:nvGrpSpPr>
        <p:grpSpPr>
          <a:xfrm>
            <a:off x="11163824" y="234765"/>
            <a:ext cx="784225" cy="784225"/>
            <a:chOff x="11163824" y="234765"/>
            <a:chExt cx="784225" cy="784225"/>
          </a:xfrm>
        </p:grpSpPr>
        <p:sp>
          <p:nvSpPr>
            <p:cNvPr id="29" name="object 29">
              <a:extLst>
                <a:ext uri="{FF2B5EF4-FFF2-40B4-BE49-F238E27FC236}">
                  <a16:creationId xmlns:a16="http://schemas.microsoft.com/office/drawing/2014/main" id="{DAA13B57-057B-FC10-BF07-EFD93A06AFD2}"/>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0" name="object 30">
              <a:extLst>
                <a:ext uri="{FF2B5EF4-FFF2-40B4-BE49-F238E27FC236}">
                  <a16:creationId xmlns:a16="http://schemas.microsoft.com/office/drawing/2014/main" id="{296EA606-999A-D0C1-AEBE-E96D3196A783}"/>
                </a:ext>
              </a:extLst>
            </p:cNvPr>
            <p:cNvPicPr/>
            <p:nvPr/>
          </p:nvPicPr>
          <p:blipFill>
            <a:blip r:embed="rId9" cstate="print"/>
            <a:stretch>
              <a:fillRect/>
            </a:stretch>
          </p:blipFill>
          <p:spPr>
            <a:xfrm>
              <a:off x="11392001" y="464458"/>
              <a:ext cx="137820" cy="137820"/>
            </a:xfrm>
            <a:prstGeom prst="rect">
              <a:avLst/>
            </a:prstGeom>
          </p:spPr>
        </p:pic>
      </p:grpSp>
      <p:sp>
        <p:nvSpPr>
          <p:cNvPr id="32" name="object 19">
            <a:extLst>
              <a:ext uri="{FF2B5EF4-FFF2-40B4-BE49-F238E27FC236}">
                <a16:creationId xmlns:a16="http://schemas.microsoft.com/office/drawing/2014/main" id="{B3A0E72A-7D33-A92C-E091-3D37631EE88C}"/>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33" name="object 6">
            <a:extLst>
              <a:ext uri="{FF2B5EF4-FFF2-40B4-BE49-F238E27FC236}">
                <a16:creationId xmlns:a16="http://schemas.microsoft.com/office/drawing/2014/main" id="{9F128E7B-9C98-3FA2-7D7E-4BA1B879C7D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120611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22EE3-3F15-03CB-B815-C2E40E5E4F13}"/>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4DDF29A3-F677-2E25-2DDA-C56565E696C1}"/>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3906F018-A056-C48D-F63A-5CDE9C5B00DA}"/>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0234CBB6-D526-7AE6-F302-4ED9344BD789}"/>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8DD0159A-3F62-4AD8-ABD7-BE9B064D2D27}"/>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355F5F24-CF67-091A-9251-893D6139D8B4}"/>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EBD20C48-7CFC-1093-36D4-2A34051B5BFA}"/>
                </a:ext>
              </a:extLst>
            </p:cNvPr>
            <p:cNvSpPr/>
            <p:nvPr/>
          </p:nvSpPr>
          <p:spPr>
            <a:xfrm>
              <a:off x="4328236" y="745489"/>
              <a:ext cx="3535679" cy="4999990"/>
            </a:xfrm>
            <a:custGeom>
              <a:avLst/>
              <a:gdLst/>
              <a:ahLst/>
              <a:cxnLst/>
              <a:rect l="l" t="t" r="r" b="b"/>
              <a:pathLst>
                <a:path w="3535679" h="4999990">
                  <a:moveTo>
                    <a:pt x="2527643" y="581736"/>
                  </a:moveTo>
                  <a:lnTo>
                    <a:pt x="2521521" y="536270"/>
                  </a:lnTo>
                  <a:lnTo>
                    <a:pt x="2504287" y="495401"/>
                  </a:lnTo>
                  <a:lnTo>
                    <a:pt x="2477541" y="460781"/>
                  </a:lnTo>
                  <a:lnTo>
                    <a:pt x="2442921" y="434035"/>
                  </a:lnTo>
                  <a:lnTo>
                    <a:pt x="2402065" y="416788"/>
                  </a:lnTo>
                  <a:lnTo>
                    <a:pt x="2356586" y="410679"/>
                  </a:lnTo>
                  <a:lnTo>
                    <a:pt x="1178941" y="410679"/>
                  </a:lnTo>
                  <a:lnTo>
                    <a:pt x="1133462" y="416788"/>
                  </a:lnTo>
                  <a:lnTo>
                    <a:pt x="1092606" y="434035"/>
                  </a:lnTo>
                  <a:lnTo>
                    <a:pt x="1057986" y="460781"/>
                  </a:lnTo>
                  <a:lnTo>
                    <a:pt x="1031240" y="495401"/>
                  </a:lnTo>
                  <a:lnTo>
                    <a:pt x="1013993" y="536270"/>
                  </a:lnTo>
                  <a:lnTo>
                    <a:pt x="1007884" y="581736"/>
                  </a:lnTo>
                  <a:lnTo>
                    <a:pt x="1007884" y="1189215"/>
                  </a:lnTo>
                  <a:lnTo>
                    <a:pt x="1013993" y="1234694"/>
                  </a:lnTo>
                  <a:lnTo>
                    <a:pt x="1031240" y="1275549"/>
                  </a:lnTo>
                  <a:lnTo>
                    <a:pt x="1057986" y="1310170"/>
                  </a:lnTo>
                  <a:lnTo>
                    <a:pt x="1092606" y="1336916"/>
                  </a:lnTo>
                  <a:lnTo>
                    <a:pt x="1133462" y="1354162"/>
                  </a:lnTo>
                  <a:lnTo>
                    <a:pt x="1178941" y="1360271"/>
                  </a:lnTo>
                  <a:lnTo>
                    <a:pt x="2356586" y="1360271"/>
                  </a:lnTo>
                  <a:lnTo>
                    <a:pt x="2402065" y="1354162"/>
                  </a:lnTo>
                  <a:lnTo>
                    <a:pt x="2442921" y="1336916"/>
                  </a:lnTo>
                  <a:lnTo>
                    <a:pt x="2477541" y="1310170"/>
                  </a:lnTo>
                  <a:lnTo>
                    <a:pt x="2504287" y="1275549"/>
                  </a:lnTo>
                  <a:lnTo>
                    <a:pt x="2521521" y="1234694"/>
                  </a:lnTo>
                  <a:lnTo>
                    <a:pt x="2527643" y="1189215"/>
                  </a:lnTo>
                  <a:lnTo>
                    <a:pt x="2527643" y="581736"/>
                  </a:lnTo>
                  <a:close/>
                </a:path>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C719510B-4DB1-1C05-340B-3E9019B5D582}"/>
              </a:ext>
            </a:extLst>
          </p:cNvPr>
          <p:cNvSpPr txBox="1">
            <a:spLocks noGrp="1"/>
          </p:cNvSpPr>
          <p:nvPr>
            <p:ph type="title"/>
          </p:nvPr>
        </p:nvSpPr>
        <p:spPr>
          <a:xfrm>
            <a:off x="5346899" y="1219200"/>
            <a:ext cx="1511101" cy="685444"/>
          </a:xfrm>
          <a:prstGeom prst="rect">
            <a:avLst/>
          </a:prstGeom>
        </p:spPr>
        <p:txBody>
          <a:bodyPr vert="horz" wrap="square" lIns="0" tIns="15875" rIns="0" bIns="0" rtlCol="0">
            <a:spAutoFit/>
          </a:bodyPr>
          <a:lstStyle/>
          <a:p>
            <a:pPr marL="12700" algn="ctr">
              <a:lnSpc>
                <a:spcPct val="100000"/>
              </a:lnSpc>
              <a:spcBef>
                <a:spcPts val="125"/>
              </a:spcBef>
            </a:pPr>
            <a:r>
              <a:rPr sz="4350" dirty="0">
                <a:solidFill>
                  <a:srgbClr val="FFFFFF"/>
                </a:solidFill>
                <a:latin typeface="Grammarsaurus" pitchFamily="2" charset="0"/>
                <a:cs typeface="Arial"/>
              </a:rPr>
              <a:t>-ion</a:t>
            </a:r>
            <a:endParaRPr sz="4350" dirty="0">
              <a:latin typeface="Grammarsaurus" pitchFamily="2" charset="0"/>
              <a:cs typeface="Arial"/>
            </a:endParaRPr>
          </a:p>
        </p:txBody>
      </p:sp>
      <p:pic>
        <p:nvPicPr>
          <p:cNvPr id="9" name="object 9">
            <a:extLst>
              <a:ext uri="{FF2B5EF4-FFF2-40B4-BE49-F238E27FC236}">
                <a16:creationId xmlns:a16="http://schemas.microsoft.com/office/drawing/2014/main" id="{4FC5F4F2-833A-3C6B-7A8A-DE6084564FEC}"/>
              </a:ext>
            </a:extLst>
          </p:cNvPr>
          <p:cNvPicPr/>
          <p:nvPr/>
        </p:nvPicPr>
        <p:blipFill>
          <a:blip r:embed="rId3" cstate="print"/>
          <a:stretch>
            <a:fillRect/>
          </a:stretch>
        </p:blipFill>
        <p:spPr>
          <a:xfrm>
            <a:off x="5755432" y="5472800"/>
            <a:ext cx="85305" cy="85369"/>
          </a:xfrm>
          <a:prstGeom prst="rect">
            <a:avLst/>
          </a:prstGeom>
        </p:spPr>
      </p:pic>
      <p:sp>
        <p:nvSpPr>
          <p:cNvPr id="10" name="object 10">
            <a:extLst>
              <a:ext uri="{FF2B5EF4-FFF2-40B4-BE49-F238E27FC236}">
                <a16:creationId xmlns:a16="http://schemas.microsoft.com/office/drawing/2014/main" id="{721C7664-FB2A-382E-DBA0-B9C34A8EC73F}"/>
              </a:ext>
            </a:extLst>
          </p:cNvPr>
          <p:cNvSpPr txBox="1"/>
          <p:nvPr/>
        </p:nvSpPr>
        <p:spPr>
          <a:xfrm>
            <a:off x="5575517" y="4593113"/>
            <a:ext cx="1446642" cy="513602"/>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act or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556CD6AF-0186-4281-8177-2F00F122DFF7}"/>
              </a:ext>
            </a:extLst>
          </p:cNvPr>
          <p:cNvSpPr txBox="1"/>
          <p:nvPr/>
        </p:nvSpPr>
        <p:spPr>
          <a:xfrm>
            <a:off x="5450677" y="4863461"/>
            <a:ext cx="1652399" cy="693138"/>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process</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420370" marR="0" lvl="0" indent="0" defTabSz="914400" eaLnBrk="1" fontAlgn="auto" latinLnBrk="0" hangingPunct="1">
              <a:lnSpc>
                <a:spcPct val="100000"/>
              </a:lnSpc>
              <a:spcBef>
                <a:spcPts val="7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8F6A4AD0-BB1C-047B-7FFE-28115468D287}"/>
              </a:ext>
            </a:extLst>
          </p:cNvPr>
          <p:cNvGrpSpPr/>
          <p:nvPr/>
        </p:nvGrpSpPr>
        <p:grpSpPr>
          <a:xfrm>
            <a:off x="4546727" y="5104472"/>
            <a:ext cx="3120390" cy="462280"/>
            <a:chOff x="4546727" y="5104472"/>
            <a:chExt cx="3120390" cy="462280"/>
          </a:xfrm>
        </p:grpSpPr>
        <p:pic>
          <p:nvPicPr>
            <p:cNvPr id="13" name="object 13">
              <a:extLst>
                <a:ext uri="{FF2B5EF4-FFF2-40B4-BE49-F238E27FC236}">
                  <a16:creationId xmlns:a16="http://schemas.microsoft.com/office/drawing/2014/main" id="{AF65C3FC-A1CE-4AAB-28B7-1C59AC9CA1F5}"/>
                </a:ext>
              </a:extLst>
            </p:cNvPr>
            <p:cNvPicPr/>
            <p:nvPr/>
          </p:nvPicPr>
          <p:blipFill>
            <a:blip r:embed="rId4" cstate="print"/>
            <a:stretch>
              <a:fillRect/>
            </a:stretch>
          </p:blipFill>
          <p:spPr>
            <a:xfrm>
              <a:off x="7375815" y="5279734"/>
              <a:ext cx="291122" cy="287020"/>
            </a:xfrm>
            <a:prstGeom prst="rect">
              <a:avLst/>
            </a:prstGeom>
          </p:spPr>
        </p:pic>
        <p:sp>
          <p:nvSpPr>
            <p:cNvPr id="14" name="object 14">
              <a:extLst>
                <a:ext uri="{FF2B5EF4-FFF2-40B4-BE49-F238E27FC236}">
                  <a16:creationId xmlns:a16="http://schemas.microsoft.com/office/drawing/2014/main" id="{0D9D436F-5BDD-6826-35BE-E7218FD398FA}"/>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C586BFCD-E344-6727-439A-7667DA1D4A41}"/>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00943377-F8F9-1A73-04E7-1056FC53015C}"/>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8" name="object 18">
            <a:extLst>
              <a:ext uri="{FF2B5EF4-FFF2-40B4-BE49-F238E27FC236}">
                <a16:creationId xmlns:a16="http://schemas.microsoft.com/office/drawing/2014/main" id="{FFD05EC3-7B5D-9C7C-42E8-51E9B3DAA2D7}"/>
              </a:ext>
            </a:extLst>
          </p:cNvPr>
          <p:cNvGrpSpPr/>
          <p:nvPr/>
        </p:nvGrpSpPr>
        <p:grpSpPr>
          <a:xfrm>
            <a:off x="5219012" y="234765"/>
            <a:ext cx="6729095" cy="4026535"/>
            <a:chOff x="5219012" y="234765"/>
            <a:chExt cx="6729095" cy="4026535"/>
          </a:xfrm>
        </p:grpSpPr>
        <p:sp>
          <p:nvSpPr>
            <p:cNvPr id="19" name="object 19">
              <a:extLst>
                <a:ext uri="{FF2B5EF4-FFF2-40B4-BE49-F238E27FC236}">
                  <a16:creationId xmlns:a16="http://schemas.microsoft.com/office/drawing/2014/main" id="{4BCF6060-9C06-C8CD-CCFB-F572D96728EA}"/>
                </a:ext>
              </a:extLst>
            </p:cNvPr>
            <p:cNvSpPr/>
            <p:nvPr/>
          </p:nvSpPr>
          <p:spPr>
            <a:xfrm>
              <a:off x="5219001" y="234771"/>
              <a:ext cx="6729095" cy="4026535"/>
            </a:xfrm>
            <a:custGeom>
              <a:avLst/>
              <a:gdLst/>
              <a:ahLst/>
              <a:cxnLst/>
              <a:rect l="l" t="t" r="r" b="b"/>
              <a:pathLst>
                <a:path w="6729095" h="4026535">
                  <a:moveTo>
                    <a:pt x="1681124" y="3045066"/>
                  </a:moveTo>
                  <a:lnTo>
                    <a:pt x="1677568" y="3027476"/>
                  </a:lnTo>
                  <a:lnTo>
                    <a:pt x="1667878" y="3013113"/>
                  </a:lnTo>
                  <a:lnTo>
                    <a:pt x="1653501" y="3003435"/>
                  </a:lnTo>
                  <a:lnTo>
                    <a:pt x="1635899" y="2999879"/>
                  </a:lnTo>
                  <a:lnTo>
                    <a:pt x="1590700" y="2999879"/>
                  </a:lnTo>
                  <a:lnTo>
                    <a:pt x="1590700" y="3156216"/>
                  </a:lnTo>
                  <a:lnTo>
                    <a:pt x="1590700" y="3235579"/>
                  </a:lnTo>
                  <a:lnTo>
                    <a:pt x="1545844" y="3235579"/>
                  </a:lnTo>
                  <a:lnTo>
                    <a:pt x="1590700" y="3156216"/>
                  </a:lnTo>
                  <a:lnTo>
                    <a:pt x="1590700" y="2999879"/>
                  </a:lnTo>
                  <a:lnTo>
                    <a:pt x="1442389" y="2999879"/>
                  </a:lnTo>
                  <a:lnTo>
                    <a:pt x="1442389" y="3090278"/>
                  </a:lnTo>
                  <a:lnTo>
                    <a:pt x="1360284" y="3235579"/>
                  </a:lnTo>
                  <a:lnTo>
                    <a:pt x="1174178" y="3235579"/>
                  </a:lnTo>
                  <a:lnTo>
                    <a:pt x="1256309" y="3090278"/>
                  </a:lnTo>
                  <a:lnTo>
                    <a:pt x="1442389" y="3090278"/>
                  </a:lnTo>
                  <a:lnTo>
                    <a:pt x="1442389" y="2999879"/>
                  </a:lnTo>
                  <a:lnTo>
                    <a:pt x="1070724" y="2999879"/>
                  </a:lnTo>
                  <a:lnTo>
                    <a:pt x="1070724" y="3090278"/>
                  </a:lnTo>
                  <a:lnTo>
                    <a:pt x="988593" y="3235579"/>
                  </a:lnTo>
                  <a:lnTo>
                    <a:pt x="802513" y="3235579"/>
                  </a:lnTo>
                  <a:lnTo>
                    <a:pt x="884618" y="3090278"/>
                  </a:lnTo>
                  <a:lnTo>
                    <a:pt x="1070724" y="3090278"/>
                  </a:lnTo>
                  <a:lnTo>
                    <a:pt x="1070724" y="2999879"/>
                  </a:lnTo>
                  <a:lnTo>
                    <a:pt x="699033" y="2999879"/>
                  </a:lnTo>
                  <a:lnTo>
                    <a:pt x="699033" y="3090278"/>
                  </a:lnTo>
                  <a:lnTo>
                    <a:pt x="616902" y="3235579"/>
                  </a:lnTo>
                  <a:lnTo>
                    <a:pt x="430847" y="3235579"/>
                  </a:lnTo>
                  <a:lnTo>
                    <a:pt x="512953" y="3090278"/>
                  </a:lnTo>
                  <a:lnTo>
                    <a:pt x="699033" y="3090278"/>
                  </a:lnTo>
                  <a:lnTo>
                    <a:pt x="699033" y="2999879"/>
                  </a:lnTo>
                  <a:lnTo>
                    <a:pt x="327367" y="2999879"/>
                  </a:lnTo>
                  <a:lnTo>
                    <a:pt x="327367" y="3090278"/>
                  </a:lnTo>
                  <a:lnTo>
                    <a:pt x="245249" y="3235579"/>
                  </a:lnTo>
                  <a:lnTo>
                    <a:pt x="181394" y="3235579"/>
                  </a:lnTo>
                  <a:lnTo>
                    <a:pt x="181394" y="3090278"/>
                  </a:lnTo>
                  <a:lnTo>
                    <a:pt x="327367" y="3090278"/>
                  </a:lnTo>
                  <a:lnTo>
                    <a:pt x="327367" y="2999879"/>
                  </a:lnTo>
                  <a:lnTo>
                    <a:pt x="316661" y="2999879"/>
                  </a:lnTo>
                  <a:lnTo>
                    <a:pt x="417068" y="2963303"/>
                  </a:lnTo>
                  <a:lnTo>
                    <a:pt x="651446" y="2877934"/>
                  </a:lnTo>
                  <a:lnTo>
                    <a:pt x="1000683" y="2750731"/>
                  </a:lnTo>
                  <a:lnTo>
                    <a:pt x="1349883" y="2623540"/>
                  </a:lnTo>
                  <a:lnTo>
                    <a:pt x="1550479" y="2550477"/>
                  </a:lnTo>
                  <a:lnTo>
                    <a:pt x="1578927" y="2518689"/>
                  </a:lnTo>
                  <a:lnTo>
                    <a:pt x="1580172" y="2509964"/>
                  </a:lnTo>
                  <a:lnTo>
                    <a:pt x="1579702" y="2501150"/>
                  </a:lnTo>
                  <a:lnTo>
                    <a:pt x="1578470" y="2496350"/>
                  </a:lnTo>
                  <a:lnTo>
                    <a:pt x="1577492" y="2492527"/>
                  </a:lnTo>
                  <a:lnTo>
                    <a:pt x="1546123" y="2406421"/>
                  </a:lnTo>
                  <a:lnTo>
                    <a:pt x="1542059" y="2395258"/>
                  </a:lnTo>
                  <a:lnTo>
                    <a:pt x="1496834" y="2271064"/>
                  </a:lnTo>
                  <a:lnTo>
                    <a:pt x="1487462" y="2255748"/>
                  </a:lnTo>
                  <a:lnTo>
                    <a:pt x="1477086" y="2248230"/>
                  </a:lnTo>
                  <a:lnTo>
                    <a:pt x="1477086" y="2481008"/>
                  </a:lnTo>
                  <a:lnTo>
                    <a:pt x="1434934" y="2496350"/>
                  </a:lnTo>
                  <a:lnTo>
                    <a:pt x="1449908" y="2406421"/>
                  </a:lnTo>
                  <a:lnTo>
                    <a:pt x="1477086" y="2481008"/>
                  </a:lnTo>
                  <a:lnTo>
                    <a:pt x="1477086" y="2248230"/>
                  </a:lnTo>
                  <a:lnTo>
                    <a:pt x="1473441" y="2245576"/>
                  </a:lnTo>
                  <a:lnTo>
                    <a:pt x="1456626" y="2241397"/>
                  </a:lnTo>
                  <a:lnTo>
                    <a:pt x="1438884" y="2244064"/>
                  </a:lnTo>
                  <a:lnTo>
                    <a:pt x="1287970" y="2299043"/>
                  </a:lnTo>
                  <a:lnTo>
                    <a:pt x="1287970" y="2395258"/>
                  </a:lnTo>
                  <a:lnTo>
                    <a:pt x="1260551" y="2559862"/>
                  </a:lnTo>
                  <a:lnTo>
                    <a:pt x="1085697" y="2623540"/>
                  </a:lnTo>
                  <a:lnTo>
                    <a:pt x="1102537" y="2522423"/>
                  </a:lnTo>
                  <a:lnTo>
                    <a:pt x="1113129" y="2458936"/>
                  </a:lnTo>
                  <a:lnTo>
                    <a:pt x="1287970" y="2395258"/>
                  </a:lnTo>
                  <a:lnTo>
                    <a:pt x="1287970" y="2299043"/>
                  </a:lnTo>
                  <a:lnTo>
                    <a:pt x="938758" y="2426233"/>
                  </a:lnTo>
                  <a:lnTo>
                    <a:pt x="938758" y="2522423"/>
                  </a:lnTo>
                  <a:lnTo>
                    <a:pt x="911326" y="2687053"/>
                  </a:lnTo>
                  <a:lnTo>
                    <a:pt x="736485" y="2750731"/>
                  </a:lnTo>
                  <a:lnTo>
                    <a:pt x="753313" y="2649639"/>
                  </a:lnTo>
                  <a:lnTo>
                    <a:pt x="763905" y="2586113"/>
                  </a:lnTo>
                  <a:lnTo>
                    <a:pt x="938758" y="2522423"/>
                  </a:lnTo>
                  <a:lnTo>
                    <a:pt x="938758" y="2426233"/>
                  </a:lnTo>
                  <a:lnTo>
                    <a:pt x="589521" y="2553424"/>
                  </a:lnTo>
                  <a:lnTo>
                    <a:pt x="589521" y="2649639"/>
                  </a:lnTo>
                  <a:lnTo>
                    <a:pt x="562089" y="2814256"/>
                  </a:lnTo>
                  <a:lnTo>
                    <a:pt x="387273" y="2877934"/>
                  </a:lnTo>
                  <a:lnTo>
                    <a:pt x="404088" y="2776842"/>
                  </a:lnTo>
                  <a:lnTo>
                    <a:pt x="414667" y="2713329"/>
                  </a:lnTo>
                  <a:lnTo>
                    <a:pt x="589521" y="2649639"/>
                  </a:lnTo>
                  <a:lnTo>
                    <a:pt x="589521" y="2553424"/>
                  </a:lnTo>
                  <a:lnTo>
                    <a:pt x="240284" y="2680627"/>
                  </a:lnTo>
                  <a:lnTo>
                    <a:pt x="240284" y="2776842"/>
                  </a:lnTo>
                  <a:lnTo>
                    <a:pt x="212877" y="2941447"/>
                  </a:lnTo>
                  <a:lnTo>
                    <a:pt x="152844" y="2963303"/>
                  </a:lnTo>
                  <a:lnTo>
                    <a:pt x="103124" y="2826804"/>
                  </a:lnTo>
                  <a:lnTo>
                    <a:pt x="240284" y="2776842"/>
                  </a:lnTo>
                  <a:lnTo>
                    <a:pt x="240284" y="2680627"/>
                  </a:lnTo>
                  <a:lnTo>
                    <a:pt x="29705" y="2757322"/>
                  </a:lnTo>
                  <a:lnTo>
                    <a:pt x="1257" y="2789110"/>
                  </a:lnTo>
                  <a:lnTo>
                    <a:pt x="0" y="2797848"/>
                  </a:lnTo>
                  <a:lnTo>
                    <a:pt x="482" y="2806649"/>
                  </a:lnTo>
                  <a:lnTo>
                    <a:pt x="2692" y="2815272"/>
                  </a:lnTo>
                  <a:lnTo>
                    <a:pt x="84797" y="3040659"/>
                  </a:lnTo>
                  <a:lnTo>
                    <a:pt x="86804" y="3044215"/>
                  </a:lnTo>
                  <a:lnTo>
                    <a:pt x="89128" y="3047479"/>
                  </a:lnTo>
                  <a:lnTo>
                    <a:pt x="89128" y="3981170"/>
                  </a:lnTo>
                  <a:lnTo>
                    <a:pt x="92671" y="3998772"/>
                  </a:lnTo>
                  <a:lnTo>
                    <a:pt x="102362" y="4013136"/>
                  </a:lnTo>
                  <a:lnTo>
                    <a:pt x="116725" y="4022826"/>
                  </a:lnTo>
                  <a:lnTo>
                    <a:pt x="134327" y="4026370"/>
                  </a:lnTo>
                  <a:lnTo>
                    <a:pt x="1635899" y="4026370"/>
                  </a:lnTo>
                  <a:lnTo>
                    <a:pt x="1653501" y="4022826"/>
                  </a:lnTo>
                  <a:lnTo>
                    <a:pt x="1667878" y="4013136"/>
                  </a:lnTo>
                  <a:lnTo>
                    <a:pt x="1677568" y="3998772"/>
                  </a:lnTo>
                  <a:lnTo>
                    <a:pt x="1681124" y="3981170"/>
                  </a:lnTo>
                  <a:lnTo>
                    <a:pt x="1681124" y="3235579"/>
                  </a:lnTo>
                  <a:lnTo>
                    <a:pt x="1681124" y="3156216"/>
                  </a:lnTo>
                  <a:lnTo>
                    <a:pt x="1681124" y="3090278"/>
                  </a:lnTo>
                  <a:lnTo>
                    <a:pt x="1681124" y="3045066"/>
                  </a:lnTo>
                  <a:close/>
                </a:path>
                <a:path w="6729095" h="4026535">
                  <a:moveTo>
                    <a:pt x="6449720" y="294081"/>
                  </a:moveTo>
                  <a:lnTo>
                    <a:pt x="6445390" y="286842"/>
                  </a:lnTo>
                  <a:lnTo>
                    <a:pt x="6436906" y="273685"/>
                  </a:lnTo>
                  <a:lnTo>
                    <a:pt x="6416180" y="245503"/>
                  </a:lnTo>
                  <a:lnTo>
                    <a:pt x="6398260" y="225298"/>
                  </a:lnTo>
                  <a:lnTo>
                    <a:pt x="6398260" y="298627"/>
                  </a:lnTo>
                  <a:lnTo>
                    <a:pt x="6367907" y="337858"/>
                  </a:lnTo>
                  <a:lnTo>
                    <a:pt x="6330162" y="374967"/>
                  </a:lnTo>
                  <a:lnTo>
                    <a:pt x="6287363" y="402615"/>
                  </a:lnTo>
                  <a:lnTo>
                    <a:pt x="6241910" y="413461"/>
                  </a:lnTo>
                  <a:lnTo>
                    <a:pt x="6190500" y="399923"/>
                  </a:lnTo>
                  <a:lnTo>
                    <a:pt x="6145123" y="367804"/>
                  </a:lnTo>
                  <a:lnTo>
                    <a:pt x="6109043" y="329780"/>
                  </a:lnTo>
                  <a:lnTo>
                    <a:pt x="6085573" y="298627"/>
                  </a:lnTo>
                  <a:lnTo>
                    <a:pt x="6089027" y="294081"/>
                  </a:lnTo>
                  <a:lnTo>
                    <a:pt x="6115888" y="259359"/>
                  </a:lnTo>
                  <a:lnTo>
                    <a:pt x="6153645" y="222250"/>
                  </a:lnTo>
                  <a:lnTo>
                    <a:pt x="6196444" y="194602"/>
                  </a:lnTo>
                  <a:lnTo>
                    <a:pt x="6241910" y="183756"/>
                  </a:lnTo>
                  <a:lnTo>
                    <a:pt x="6293294" y="197281"/>
                  </a:lnTo>
                  <a:lnTo>
                    <a:pt x="6338671" y="229412"/>
                  </a:lnTo>
                  <a:lnTo>
                    <a:pt x="6374752" y="267423"/>
                  </a:lnTo>
                  <a:lnTo>
                    <a:pt x="6398260" y="298627"/>
                  </a:lnTo>
                  <a:lnTo>
                    <a:pt x="6398260" y="225298"/>
                  </a:lnTo>
                  <a:lnTo>
                    <a:pt x="6354216" y="183756"/>
                  </a:lnTo>
                  <a:lnTo>
                    <a:pt x="6296037" y="148437"/>
                  </a:lnTo>
                  <a:lnTo>
                    <a:pt x="6241910" y="137820"/>
                  </a:lnTo>
                  <a:lnTo>
                    <a:pt x="6187770" y="148437"/>
                  </a:lnTo>
                  <a:lnTo>
                    <a:pt x="6139637" y="175107"/>
                  </a:lnTo>
                  <a:lnTo>
                    <a:pt x="6099073" y="210045"/>
                  </a:lnTo>
                  <a:lnTo>
                    <a:pt x="6067628" y="245503"/>
                  </a:lnTo>
                  <a:lnTo>
                    <a:pt x="6038418" y="286842"/>
                  </a:lnTo>
                  <a:lnTo>
                    <a:pt x="6034100" y="294081"/>
                  </a:lnTo>
                  <a:lnTo>
                    <a:pt x="6034100" y="303136"/>
                  </a:lnTo>
                  <a:lnTo>
                    <a:pt x="6067628" y="351713"/>
                  </a:lnTo>
                  <a:lnTo>
                    <a:pt x="6099073" y="387159"/>
                  </a:lnTo>
                  <a:lnTo>
                    <a:pt x="6139637" y="422109"/>
                  </a:lnTo>
                  <a:lnTo>
                    <a:pt x="6187770" y="448779"/>
                  </a:lnTo>
                  <a:lnTo>
                    <a:pt x="6241910" y="459397"/>
                  </a:lnTo>
                  <a:lnTo>
                    <a:pt x="6296037" y="448779"/>
                  </a:lnTo>
                  <a:lnTo>
                    <a:pt x="6344171" y="422109"/>
                  </a:lnTo>
                  <a:lnTo>
                    <a:pt x="6384734" y="387159"/>
                  </a:lnTo>
                  <a:lnTo>
                    <a:pt x="6416180" y="351713"/>
                  </a:lnTo>
                  <a:lnTo>
                    <a:pt x="6445390" y="310375"/>
                  </a:lnTo>
                  <a:lnTo>
                    <a:pt x="6449720" y="303136"/>
                  </a:lnTo>
                  <a:lnTo>
                    <a:pt x="6449720" y="294081"/>
                  </a:lnTo>
                  <a:close/>
                </a:path>
                <a:path w="6729095" h="4026535">
                  <a:moveTo>
                    <a:pt x="6728892" y="715213"/>
                  </a:moveTo>
                  <a:lnTo>
                    <a:pt x="6723850" y="689254"/>
                  </a:lnTo>
                  <a:lnTo>
                    <a:pt x="6708610" y="666330"/>
                  </a:lnTo>
                  <a:lnTo>
                    <a:pt x="6682892" y="640867"/>
                  </a:lnTo>
                  <a:lnTo>
                    <a:pt x="6682892" y="715213"/>
                  </a:lnTo>
                  <a:lnTo>
                    <a:pt x="6681229" y="723773"/>
                  </a:lnTo>
                  <a:lnTo>
                    <a:pt x="6676199" y="731367"/>
                  </a:lnTo>
                  <a:lnTo>
                    <a:pt x="6668605" y="736434"/>
                  </a:lnTo>
                  <a:lnTo>
                    <a:pt x="6668478" y="736434"/>
                  </a:lnTo>
                  <a:lnTo>
                    <a:pt x="6660045" y="738111"/>
                  </a:lnTo>
                  <a:lnTo>
                    <a:pt x="6651358" y="736434"/>
                  </a:lnTo>
                  <a:lnTo>
                    <a:pt x="6643751" y="731367"/>
                  </a:lnTo>
                  <a:lnTo>
                    <a:pt x="6506413" y="595439"/>
                  </a:lnTo>
                  <a:lnTo>
                    <a:pt x="6537185" y="561238"/>
                  </a:lnTo>
                  <a:lnTo>
                    <a:pt x="6676199" y="698893"/>
                  </a:lnTo>
                  <a:lnTo>
                    <a:pt x="6681229" y="706488"/>
                  </a:lnTo>
                  <a:lnTo>
                    <a:pt x="6682892" y="715213"/>
                  </a:lnTo>
                  <a:lnTo>
                    <a:pt x="6682892" y="640867"/>
                  </a:lnTo>
                  <a:lnTo>
                    <a:pt x="6602476" y="561238"/>
                  </a:lnTo>
                  <a:lnTo>
                    <a:pt x="6569697" y="528789"/>
                  </a:lnTo>
                  <a:lnTo>
                    <a:pt x="6552387" y="511644"/>
                  </a:lnTo>
                  <a:lnTo>
                    <a:pt x="6544450" y="506514"/>
                  </a:lnTo>
                  <a:lnTo>
                    <a:pt x="6535509" y="505015"/>
                  </a:lnTo>
                  <a:lnTo>
                    <a:pt x="6526695" y="507060"/>
                  </a:lnTo>
                  <a:lnTo>
                    <a:pt x="6519151" y="512597"/>
                  </a:lnTo>
                  <a:lnTo>
                    <a:pt x="6504584" y="528789"/>
                  </a:lnTo>
                  <a:lnTo>
                    <a:pt x="6501066" y="525272"/>
                  </a:lnTo>
                  <a:lnTo>
                    <a:pt x="6468567" y="492785"/>
                  </a:lnTo>
                  <a:lnTo>
                    <a:pt x="6498717" y="450824"/>
                  </a:lnTo>
                  <a:lnTo>
                    <a:pt x="6521348" y="403885"/>
                  </a:lnTo>
                  <a:lnTo>
                    <a:pt x="6535572" y="352844"/>
                  </a:lnTo>
                  <a:lnTo>
                    <a:pt x="6540513" y="298602"/>
                  </a:lnTo>
                  <a:lnTo>
                    <a:pt x="6536588" y="250228"/>
                  </a:lnTo>
                  <a:lnTo>
                    <a:pt x="6525260" y="204330"/>
                  </a:lnTo>
                  <a:lnTo>
                    <a:pt x="6507124" y="161493"/>
                  </a:lnTo>
                  <a:lnTo>
                    <a:pt x="6494577" y="141300"/>
                  </a:lnTo>
                  <a:lnTo>
                    <a:pt x="6494577" y="298602"/>
                  </a:lnTo>
                  <a:lnTo>
                    <a:pt x="6490500" y="343966"/>
                  </a:lnTo>
                  <a:lnTo>
                    <a:pt x="6478740" y="386676"/>
                  </a:lnTo>
                  <a:lnTo>
                    <a:pt x="6460033" y="426034"/>
                  </a:lnTo>
                  <a:lnTo>
                    <a:pt x="6435077" y="461314"/>
                  </a:lnTo>
                  <a:lnTo>
                    <a:pt x="6404610" y="491782"/>
                  </a:lnTo>
                  <a:lnTo>
                    <a:pt x="6369329" y="516737"/>
                  </a:lnTo>
                  <a:lnTo>
                    <a:pt x="6329985" y="535444"/>
                  </a:lnTo>
                  <a:lnTo>
                    <a:pt x="6287262" y="547204"/>
                  </a:lnTo>
                  <a:lnTo>
                    <a:pt x="6241910" y="551281"/>
                  </a:lnTo>
                  <a:lnTo>
                    <a:pt x="6196825" y="547204"/>
                  </a:lnTo>
                  <a:lnTo>
                    <a:pt x="6154369" y="535444"/>
                  </a:lnTo>
                  <a:lnTo>
                    <a:pt x="6115253" y="516737"/>
                  </a:lnTo>
                  <a:lnTo>
                    <a:pt x="6080188" y="491782"/>
                  </a:lnTo>
                  <a:lnTo>
                    <a:pt x="6049899" y="461314"/>
                  </a:lnTo>
                  <a:lnTo>
                    <a:pt x="6025108" y="426034"/>
                  </a:lnTo>
                  <a:lnTo>
                    <a:pt x="6006503" y="386676"/>
                  </a:lnTo>
                  <a:lnTo>
                    <a:pt x="5994819" y="343966"/>
                  </a:lnTo>
                  <a:lnTo>
                    <a:pt x="5990768" y="298602"/>
                  </a:lnTo>
                  <a:lnTo>
                    <a:pt x="5994819" y="253250"/>
                  </a:lnTo>
                  <a:lnTo>
                    <a:pt x="6006503" y="210527"/>
                  </a:lnTo>
                  <a:lnTo>
                    <a:pt x="6025108" y="171170"/>
                  </a:lnTo>
                  <a:lnTo>
                    <a:pt x="6049899" y="135902"/>
                  </a:lnTo>
                  <a:lnTo>
                    <a:pt x="6080188" y="105435"/>
                  </a:lnTo>
                  <a:lnTo>
                    <a:pt x="6115253" y="80479"/>
                  </a:lnTo>
                  <a:lnTo>
                    <a:pt x="6154369" y="61772"/>
                  </a:lnTo>
                  <a:lnTo>
                    <a:pt x="6196825" y="50012"/>
                  </a:lnTo>
                  <a:lnTo>
                    <a:pt x="6241910" y="45935"/>
                  </a:lnTo>
                  <a:lnTo>
                    <a:pt x="6287262" y="50012"/>
                  </a:lnTo>
                  <a:lnTo>
                    <a:pt x="6329985" y="61772"/>
                  </a:lnTo>
                  <a:lnTo>
                    <a:pt x="6369329" y="80479"/>
                  </a:lnTo>
                  <a:lnTo>
                    <a:pt x="6404610" y="105435"/>
                  </a:lnTo>
                  <a:lnTo>
                    <a:pt x="6435077" y="135902"/>
                  </a:lnTo>
                  <a:lnTo>
                    <a:pt x="6460033" y="171170"/>
                  </a:lnTo>
                  <a:lnTo>
                    <a:pt x="6478740" y="210527"/>
                  </a:lnTo>
                  <a:lnTo>
                    <a:pt x="6490500" y="253250"/>
                  </a:lnTo>
                  <a:lnTo>
                    <a:pt x="6494577" y="298602"/>
                  </a:lnTo>
                  <a:lnTo>
                    <a:pt x="6494577" y="141300"/>
                  </a:lnTo>
                  <a:lnTo>
                    <a:pt x="6452946" y="87553"/>
                  </a:lnTo>
                  <a:lnTo>
                    <a:pt x="6418135" y="57696"/>
                  </a:lnTo>
                  <a:lnTo>
                    <a:pt x="6379019" y="33375"/>
                  </a:lnTo>
                  <a:lnTo>
                    <a:pt x="6336182" y="15252"/>
                  </a:lnTo>
                  <a:lnTo>
                    <a:pt x="6290272" y="3911"/>
                  </a:lnTo>
                  <a:lnTo>
                    <a:pt x="6241910" y="0"/>
                  </a:lnTo>
                  <a:lnTo>
                    <a:pt x="6193460" y="3911"/>
                  </a:lnTo>
                  <a:lnTo>
                    <a:pt x="6147574" y="15252"/>
                  </a:lnTo>
                  <a:lnTo>
                    <a:pt x="6104852" y="33375"/>
                  </a:lnTo>
                  <a:lnTo>
                    <a:pt x="6066091" y="57531"/>
                  </a:lnTo>
                  <a:lnTo>
                    <a:pt x="6031522" y="87363"/>
                  </a:lnTo>
                  <a:lnTo>
                    <a:pt x="6001905" y="122135"/>
                  </a:lnTo>
                  <a:lnTo>
                    <a:pt x="5977826" y="161264"/>
                  </a:lnTo>
                  <a:lnTo>
                    <a:pt x="5959881" y="204114"/>
                  </a:lnTo>
                  <a:lnTo>
                    <a:pt x="5948680" y="250101"/>
                  </a:lnTo>
                  <a:lnTo>
                    <a:pt x="5944819" y="298602"/>
                  </a:lnTo>
                  <a:lnTo>
                    <a:pt x="5948680" y="347027"/>
                  </a:lnTo>
                  <a:lnTo>
                    <a:pt x="5959856" y="392963"/>
                  </a:lnTo>
                  <a:lnTo>
                    <a:pt x="5977763" y="435800"/>
                  </a:lnTo>
                  <a:lnTo>
                    <a:pt x="6001817" y="474929"/>
                  </a:lnTo>
                  <a:lnTo>
                    <a:pt x="6031420" y="509727"/>
                  </a:lnTo>
                  <a:lnTo>
                    <a:pt x="6065964" y="539584"/>
                  </a:lnTo>
                  <a:lnTo>
                    <a:pt x="6104890" y="563880"/>
                  </a:lnTo>
                  <a:lnTo>
                    <a:pt x="6147574" y="581990"/>
                  </a:lnTo>
                  <a:lnTo>
                    <a:pt x="6193447" y="593305"/>
                  </a:lnTo>
                  <a:lnTo>
                    <a:pt x="6241910" y="597217"/>
                  </a:lnTo>
                  <a:lnTo>
                    <a:pt x="6296152" y="592277"/>
                  </a:lnTo>
                  <a:lnTo>
                    <a:pt x="6347180" y="578053"/>
                  </a:lnTo>
                  <a:lnTo>
                    <a:pt x="6394107" y="555421"/>
                  </a:lnTo>
                  <a:lnTo>
                    <a:pt x="6399873" y="551281"/>
                  </a:lnTo>
                  <a:lnTo>
                    <a:pt x="6436080" y="525272"/>
                  </a:lnTo>
                  <a:lnTo>
                    <a:pt x="6473799" y="562991"/>
                  </a:lnTo>
                  <a:lnTo>
                    <a:pt x="6457620" y="580986"/>
                  </a:lnTo>
                  <a:lnTo>
                    <a:pt x="6453060" y="588568"/>
                  </a:lnTo>
                  <a:lnTo>
                    <a:pt x="6451714" y="597014"/>
                  </a:lnTo>
                  <a:lnTo>
                    <a:pt x="6453543" y="605370"/>
                  </a:lnTo>
                  <a:lnTo>
                    <a:pt x="6458521" y="612673"/>
                  </a:lnTo>
                  <a:lnTo>
                    <a:pt x="6611239" y="763854"/>
                  </a:lnTo>
                  <a:lnTo>
                    <a:pt x="6634035" y="779005"/>
                  </a:lnTo>
                  <a:lnTo>
                    <a:pt x="6659956" y="784059"/>
                  </a:lnTo>
                  <a:lnTo>
                    <a:pt x="6685877" y="779005"/>
                  </a:lnTo>
                  <a:lnTo>
                    <a:pt x="6708686" y="763854"/>
                  </a:lnTo>
                  <a:lnTo>
                    <a:pt x="6723812" y="741121"/>
                  </a:lnTo>
                  <a:lnTo>
                    <a:pt x="6724396" y="738111"/>
                  </a:lnTo>
                  <a:lnTo>
                    <a:pt x="672889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0" name="object 20">
              <a:extLst>
                <a:ext uri="{FF2B5EF4-FFF2-40B4-BE49-F238E27FC236}">
                  <a16:creationId xmlns:a16="http://schemas.microsoft.com/office/drawing/2014/main" id="{E22595CB-56ED-38CB-8E2E-35BCFAFBAC94}"/>
                </a:ext>
              </a:extLst>
            </p:cNvPr>
            <p:cNvPicPr/>
            <p:nvPr/>
          </p:nvPicPr>
          <p:blipFill>
            <a:blip r:embed="rId5" cstate="print"/>
            <a:stretch>
              <a:fillRect/>
            </a:stretch>
          </p:blipFill>
          <p:spPr>
            <a:xfrm>
              <a:off x="11392001" y="464458"/>
              <a:ext cx="137820" cy="137820"/>
            </a:xfrm>
            <a:prstGeom prst="rect">
              <a:avLst/>
            </a:prstGeom>
          </p:spPr>
        </p:pic>
      </p:grpSp>
      <p:sp>
        <p:nvSpPr>
          <p:cNvPr id="21" name="object 21">
            <a:extLst>
              <a:ext uri="{FF2B5EF4-FFF2-40B4-BE49-F238E27FC236}">
                <a16:creationId xmlns:a16="http://schemas.microsoft.com/office/drawing/2014/main" id="{B592D9AC-A5D6-634C-CA65-3D21B172CB97}"/>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19">
            <a:extLst>
              <a:ext uri="{FF2B5EF4-FFF2-40B4-BE49-F238E27FC236}">
                <a16:creationId xmlns:a16="http://schemas.microsoft.com/office/drawing/2014/main" id="{D3A115FD-063F-8C24-4F89-48A043A5C943}"/>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4" name="object 6">
            <a:extLst>
              <a:ext uri="{FF2B5EF4-FFF2-40B4-BE49-F238E27FC236}">
                <a16:creationId xmlns:a16="http://schemas.microsoft.com/office/drawing/2014/main" id="{40BB3038-B8FB-E457-7717-50A30471B35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977607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A1C3C-A2FF-1CD7-177B-6944C8467232}"/>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257D47F0-E5F1-2C7F-42F8-5CC92F8BF03B}"/>
              </a:ext>
            </a:extLst>
          </p:cNvPr>
          <p:cNvGrpSpPr/>
          <p:nvPr/>
        </p:nvGrpSpPr>
        <p:grpSpPr>
          <a:xfrm>
            <a:off x="0" y="0"/>
            <a:ext cx="12192000" cy="6858000"/>
            <a:chOff x="0" y="0"/>
            <a:chExt cx="12192000" cy="6858000"/>
          </a:xfrm>
        </p:grpSpPr>
        <p:pic>
          <p:nvPicPr>
            <p:cNvPr id="3" name="object 3">
              <a:extLst>
                <a:ext uri="{FF2B5EF4-FFF2-40B4-BE49-F238E27FC236}">
                  <a16:creationId xmlns:a16="http://schemas.microsoft.com/office/drawing/2014/main" id="{0D2C91FC-A648-E00B-D93E-E81F88C6D792}"/>
                </a:ext>
              </a:extLst>
            </p:cNvPr>
            <p:cNvPicPr/>
            <p:nvPr/>
          </p:nvPicPr>
          <p:blipFill>
            <a:blip r:embed="rId2" cstate="print"/>
            <a:stretch>
              <a:fillRect/>
            </a:stretch>
          </p:blipFill>
          <p:spPr>
            <a:xfrm>
              <a:off x="5115438" y="6262619"/>
              <a:ext cx="231461" cy="231461"/>
            </a:xfrm>
            <a:prstGeom prst="rect">
              <a:avLst/>
            </a:prstGeom>
          </p:spPr>
        </p:pic>
        <p:sp>
          <p:nvSpPr>
            <p:cNvPr id="4" name="object 4">
              <a:extLst>
                <a:ext uri="{FF2B5EF4-FFF2-40B4-BE49-F238E27FC236}">
                  <a16:creationId xmlns:a16="http://schemas.microsoft.com/office/drawing/2014/main" id="{D78E5F96-047F-625D-CEA6-3E05848E9A06}"/>
                </a:ext>
              </a:extLst>
            </p:cNvPr>
            <p:cNvSpPr/>
            <p:nvPr/>
          </p:nvSpPr>
          <p:spPr>
            <a:xfrm>
              <a:off x="4340936" y="745070"/>
              <a:ext cx="3535679" cy="4881245"/>
            </a:xfrm>
            <a:custGeom>
              <a:avLst/>
              <a:gdLst/>
              <a:ahLst/>
              <a:cxnLst/>
              <a:rect l="l" t="t" r="r" b="b"/>
              <a:pathLst>
                <a:path w="3535679" h="4881245">
                  <a:moveTo>
                    <a:pt x="3416719" y="118529"/>
                  </a:moveTo>
                  <a:lnTo>
                    <a:pt x="0" y="118529"/>
                  </a:lnTo>
                  <a:lnTo>
                    <a:pt x="0" y="4881029"/>
                  </a:lnTo>
                  <a:lnTo>
                    <a:pt x="3416719" y="4881029"/>
                  </a:lnTo>
                  <a:lnTo>
                    <a:pt x="3416719"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5B573C6A-BB5E-5DC4-4E42-7D8C34E5D40E}"/>
                </a:ext>
              </a:extLst>
            </p:cNvPr>
            <p:cNvSpPr/>
            <p:nvPr/>
          </p:nvSpPr>
          <p:spPr>
            <a:xfrm>
              <a:off x="43409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19" y="118364"/>
                  </a:lnTo>
                  <a:lnTo>
                    <a:pt x="3416719"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6" name="object 6">
            <a:extLst>
              <a:ext uri="{FF2B5EF4-FFF2-40B4-BE49-F238E27FC236}">
                <a16:creationId xmlns:a16="http://schemas.microsoft.com/office/drawing/2014/main" id="{D84A40BC-C1DA-D34F-678E-DEDE91D78432}"/>
              </a:ext>
            </a:extLst>
          </p:cNvPr>
          <p:cNvSpPr txBox="1"/>
          <p:nvPr/>
        </p:nvSpPr>
        <p:spPr>
          <a:xfrm>
            <a:off x="5871254" y="5454536"/>
            <a:ext cx="814660" cy="91692"/>
          </a:xfrm>
          <a:prstGeom prst="rect">
            <a:avLst/>
          </a:prstGeom>
        </p:spPr>
        <p:txBody>
          <a:bodyPr vert="horz" wrap="square" lIns="0" tIns="14605" rIns="0" bIns="0" rtlCol="0">
            <a:spAutoFit/>
          </a:bodyPr>
          <a:lstStyle/>
          <a:p>
            <a:pPr marL="12700" marR="0" lvl="0" indent="0" defTabSz="914400" eaLnBrk="1" fontAlgn="auto" latinLnBrk="0" hangingPunct="1">
              <a:lnSpc>
                <a:spcPct val="100000"/>
              </a:lnSpc>
              <a:spcBef>
                <a:spcPts val="115"/>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7" name="object 7">
            <a:extLst>
              <a:ext uri="{FF2B5EF4-FFF2-40B4-BE49-F238E27FC236}">
                <a16:creationId xmlns:a16="http://schemas.microsoft.com/office/drawing/2014/main" id="{7CC773B6-0375-1C83-6540-A3B898C52932}"/>
              </a:ext>
            </a:extLst>
          </p:cNvPr>
          <p:cNvGrpSpPr/>
          <p:nvPr/>
        </p:nvGrpSpPr>
        <p:grpSpPr>
          <a:xfrm>
            <a:off x="5768132" y="5279734"/>
            <a:ext cx="1911985" cy="287020"/>
            <a:chOff x="5768132" y="5279734"/>
            <a:chExt cx="1911985" cy="287020"/>
          </a:xfrm>
        </p:grpSpPr>
        <p:pic>
          <p:nvPicPr>
            <p:cNvPr id="8" name="object 8">
              <a:extLst>
                <a:ext uri="{FF2B5EF4-FFF2-40B4-BE49-F238E27FC236}">
                  <a16:creationId xmlns:a16="http://schemas.microsoft.com/office/drawing/2014/main" id="{125C487A-FF15-675D-1765-3464B5629768}"/>
                </a:ext>
              </a:extLst>
            </p:cNvPr>
            <p:cNvPicPr/>
            <p:nvPr/>
          </p:nvPicPr>
          <p:blipFill>
            <a:blip r:embed="rId3" cstate="print"/>
            <a:stretch>
              <a:fillRect/>
            </a:stretch>
          </p:blipFill>
          <p:spPr>
            <a:xfrm>
              <a:off x="5768132" y="5472800"/>
              <a:ext cx="85305" cy="85369"/>
            </a:xfrm>
            <a:prstGeom prst="rect">
              <a:avLst/>
            </a:prstGeom>
          </p:spPr>
        </p:pic>
        <p:pic>
          <p:nvPicPr>
            <p:cNvPr id="9" name="object 9">
              <a:extLst>
                <a:ext uri="{FF2B5EF4-FFF2-40B4-BE49-F238E27FC236}">
                  <a16:creationId xmlns:a16="http://schemas.microsoft.com/office/drawing/2014/main" id="{37BED044-8A9B-4A75-1B9A-FB4C0F8C2BDE}"/>
                </a:ext>
              </a:extLst>
            </p:cNvPr>
            <p:cNvPicPr/>
            <p:nvPr/>
          </p:nvPicPr>
          <p:blipFill>
            <a:blip r:embed="rId4" cstate="print"/>
            <a:stretch>
              <a:fillRect/>
            </a:stretch>
          </p:blipFill>
          <p:spPr>
            <a:xfrm>
              <a:off x="7388515" y="5279734"/>
              <a:ext cx="291122" cy="287020"/>
            </a:xfrm>
            <a:prstGeom prst="rect">
              <a:avLst/>
            </a:prstGeom>
          </p:spPr>
        </p:pic>
      </p:grpSp>
      <p:sp>
        <p:nvSpPr>
          <p:cNvPr id="10" name="object 10">
            <a:extLst>
              <a:ext uri="{FF2B5EF4-FFF2-40B4-BE49-F238E27FC236}">
                <a16:creationId xmlns:a16="http://schemas.microsoft.com/office/drawing/2014/main" id="{16A435DB-EFE1-52CD-D780-12F4FEAD746E}"/>
              </a:ext>
            </a:extLst>
          </p:cNvPr>
          <p:cNvSpPr txBox="1"/>
          <p:nvPr/>
        </p:nvSpPr>
        <p:spPr>
          <a:xfrm>
            <a:off x="4845593" y="4589672"/>
            <a:ext cx="2804551" cy="382797"/>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person with a skill,</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B99761CB-B86A-AFD5-5610-A4F3A8915FCD}"/>
              </a:ext>
            </a:extLst>
          </p:cNvPr>
          <p:cNvSpPr txBox="1"/>
          <p:nvPr/>
        </p:nvSpPr>
        <p:spPr>
          <a:xfrm>
            <a:off x="7518200" y="5440568"/>
            <a:ext cx="55880" cy="31419"/>
          </a:xfrm>
          <a:prstGeom prst="rect">
            <a:avLst/>
          </a:prstGeom>
        </p:spPr>
        <p:txBody>
          <a:bodyPr vert="horz" wrap="square" lIns="0" tIns="635" rIns="0" bIns="0" rtlCol="0">
            <a:spAutoFit/>
          </a:bodyPr>
          <a:lstStyle/>
          <a:p>
            <a:pPr marL="0" marR="0" lvl="0" indent="0" defTabSz="914400" eaLnBrk="1" fontAlgn="auto" latinLnBrk="0" hangingPunct="1">
              <a:lnSpc>
                <a:spcPct val="100000"/>
              </a:lnSpc>
              <a:spcBef>
                <a:spcPts val="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2" name="object 12">
            <a:extLst>
              <a:ext uri="{FF2B5EF4-FFF2-40B4-BE49-F238E27FC236}">
                <a16:creationId xmlns:a16="http://schemas.microsoft.com/office/drawing/2014/main" id="{5989B6ED-8F7C-34A9-F27C-E89D87DD7F53}"/>
              </a:ext>
            </a:extLst>
          </p:cNvPr>
          <p:cNvGrpSpPr/>
          <p:nvPr/>
        </p:nvGrpSpPr>
        <p:grpSpPr>
          <a:xfrm>
            <a:off x="4559427" y="5104472"/>
            <a:ext cx="107950" cy="422275"/>
            <a:chOff x="4559427" y="5104472"/>
            <a:chExt cx="107950" cy="422275"/>
          </a:xfrm>
        </p:grpSpPr>
        <p:sp>
          <p:nvSpPr>
            <p:cNvPr id="13" name="object 13">
              <a:extLst>
                <a:ext uri="{FF2B5EF4-FFF2-40B4-BE49-F238E27FC236}">
                  <a16:creationId xmlns:a16="http://schemas.microsoft.com/office/drawing/2014/main" id="{130C5C01-C7F9-B638-A1E0-F238CA9A9C7C}"/>
                </a:ext>
              </a:extLst>
            </p:cNvPr>
            <p:cNvSpPr/>
            <p:nvPr/>
          </p:nvSpPr>
          <p:spPr>
            <a:xfrm>
              <a:off x="45594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70118253-5ECB-5833-C83C-7A948567EE2A}"/>
                </a:ext>
              </a:extLst>
            </p:cNvPr>
            <p:cNvSpPr/>
            <p:nvPr/>
          </p:nvSpPr>
          <p:spPr>
            <a:xfrm>
              <a:off x="45594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27789B14-0D3F-0115-5F9B-C9B36728BC30}"/>
                </a:ext>
              </a:extLst>
            </p:cNvPr>
            <p:cNvSpPr/>
            <p:nvPr/>
          </p:nvSpPr>
          <p:spPr>
            <a:xfrm>
              <a:off x="45594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6" name="object 16">
            <a:extLst>
              <a:ext uri="{FF2B5EF4-FFF2-40B4-BE49-F238E27FC236}">
                <a16:creationId xmlns:a16="http://schemas.microsoft.com/office/drawing/2014/main" id="{C819B976-3CD3-3D94-AE8F-C080F5EA1E4F}"/>
              </a:ext>
            </a:extLst>
          </p:cNvPr>
          <p:cNvSpPr txBox="1"/>
          <p:nvPr/>
        </p:nvSpPr>
        <p:spPr>
          <a:xfrm>
            <a:off x="4711070" y="4900754"/>
            <a:ext cx="2911552" cy="382797"/>
          </a:xfrm>
          <a:prstGeom prst="rect">
            <a:avLst/>
          </a:prstGeom>
        </p:spPr>
        <p:txBody>
          <a:bodyPr vert="horz" wrap="square" lIns="0" tIns="13335" rIns="0" bIns="0" rtlCol="0">
            <a:spAutoFit/>
          </a:bodyPr>
          <a:lstStyle/>
          <a:p>
            <a:pPr marL="38100" marR="0" lvl="0" indent="0" algn="ctr"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belief or linked to</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8" name="object 18">
            <a:extLst>
              <a:ext uri="{FF2B5EF4-FFF2-40B4-BE49-F238E27FC236}">
                <a16:creationId xmlns:a16="http://schemas.microsoft.com/office/drawing/2014/main" id="{97497ACF-1CFD-404F-E1E2-13CF4976E0E9}"/>
              </a:ext>
            </a:extLst>
          </p:cNvPr>
          <p:cNvSpPr/>
          <p:nvPr/>
        </p:nvSpPr>
        <p:spPr>
          <a:xfrm>
            <a:off x="5348820" y="1156166"/>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4C82FAC0-8FA5-8049-A7B1-106C3215983B}"/>
              </a:ext>
            </a:extLst>
          </p:cNvPr>
          <p:cNvSpPr txBox="1"/>
          <p:nvPr/>
        </p:nvSpPr>
        <p:spPr>
          <a:xfrm>
            <a:off x="5346899" y="1216802"/>
            <a:ext cx="1521005"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-an</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20" name="object 20">
            <a:extLst>
              <a:ext uri="{FF2B5EF4-FFF2-40B4-BE49-F238E27FC236}">
                <a16:creationId xmlns:a16="http://schemas.microsoft.com/office/drawing/2014/main" id="{4C4D8D85-5B34-3B03-92E4-97C34A9EC18F}"/>
              </a:ext>
            </a:extLst>
          </p:cNvPr>
          <p:cNvGrpSpPr/>
          <p:nvPr/>
        </p:nvGrpSpPr>
        <p:grpSpPr>
          <a:xfrm>
            <a:off x="5100463" y="234765"/>
            <a:ext cx="6847840" cy="4356100"/>
            <a:chOff x="5100463" y="234765"/>
            <a:chExt cx="6847840" cy="4356100"/>
          </a:xfrm>
        </p:grpSpPr>
        <p:pic>
          <p:nvPicPr>
            <p:cNvPr id="21" name="object 21">
              <a:extLst>
                <a:ext uri="{FF2B5EF4-FFF2-40B4-BE49-F238E27FC236}">
                  <a16:creationId xmlns:a16="http://schemas.microsoft.com/office/drawing/2014/main" id="{4D2557FC-B4E9-2793-D88B-701D0C64DAFD}"/>
                </a:ext>
              </a:extLst>
            </p:cNvPr>
            <p:cNvPicPr/>
            <p:nvPr/>
          </p:nvPicPr>
          <p:blipFill>
            <a:blip r:embed="rId5" cstate="print"/>
            <a:stretch>
              <a:fillRect/>
            </a:stretch>
          </p:blipFill>
          <p:spPr>
            <a:xfrm>
              <a:off x="5830829" y="3441858"/>
              <a:ext cx="91414" cy="250532"/>
            </a:xfrm>
            <a:prstGeom prst="rect">
              <a:avLst/>
            </a:prstGeom>
          </p:spPr>
        </p:pic>
        <p:pic>
          <p:nvPicPr>
            <p:cNvPr id="22" name="object 22">
              <a:extLst>
                <a:ext uri="{FF2B5EF4-FFF2-40B4-BE49-F238E27FC236}">
                  <a16:creationId xmlns:a16="http://schemas.microsoft.com/office/drawing/2014/main" id="{A9BD5AB7-424C-3C76-2E91-6BC4AD9CD8F8}"/>
                </a:ext>
              </a:extLst>
            </p:cNvPr>
            <p:cNvPicPr/>
            <p:nvPr/>
          </p:nvPicPr>
          <p:blipFill>
            <a:blip r:embed="rId6" cstate="print"/>
            <a:stretch>
              <a:fillRect/>
            </a:stretch>
          </p:blipFill>
          <p:spPr>
            <a:xfrm>
              <a:off x="6949530" y="2892996"/>
              <a:ext cx="129387" cy="199161"/>
            </a:xfrm>
            <a:prstGeom prst="rect">
              <a:avLst/>
            </a:prstGeom>
          </p:spPr>
        </p:pic>
        <p:pic>
          <p:nvPicPr>
            <p:cNvPr id="23" name="object 23">
              <a:extLst>
                <a:ext uri="{FF2B5EF4-FFF2-40B4-BE49-F238E27FC236}">
                  <a16:creationId xmlns:a16="http://schemas.microsoft.com/office/drawing/2014/main" id="{B2CA1EAA-1A59-E20F-7CC0-9A6A30C88097}"/>
                </a:ext>
              </a:extLst>
            </p:cNvPr>
            <p:cNvPicPr/>
            <p:nvPr/>
          </p:nvPicPr>
          <p:blipFill>
            <a:blip r:embed="rId7" cstate="print"/>
            <a:stretch>
              <a:fillRect/>
            </a:stretch>
          </p:blipFill>
          <p:spPr>
            <a:xfrm>
              <a:off x="6160277" y="2310782"/>
              <a:ext cx="204055" cy="109524"/>
            </a:xfrm>
            <a:prstGeom prst="rect">
              <a:avLst/>
            </a:prstGeom>
          </p:spPr>
        </p:pic>
        <p:pic>
          <p:nvPicPr>
            <p:cNvPr id="24" name="object 24">
              <a:extLst>
                <a:ext uri="{FF2B5EF4-FFF2-40B4-BE49-F238E27FC236}">
                  <a16:creationId xmlns:a16="http://schemas.microsoft.com/office/drawing/2014/main" id="{97B858D7-5482-5C7D-7E54-1A5FF3AD39AC}"/>
                </a:ext>
              </a:extLst>
            </p:cNvPr>
            <p:cNvPicPr/>
            <p:nvPr/>
          </p:nvPicPr>
          <p:blipFill>
            <a:blip r:embed="rId8" cstate="print"/>
            <a:stretch>
              <a:fillRect/>
            </a:stretch>
          </p:blipFill>
          <p:spPr>
            <a:xfrm>
              <a:off x="6762744" y="2607520"/>
              <a:ext cx="164331" cy="179006"/>
            </a:xfrm>
            <a:prstGeom prst="rect">
              <a:avLst/>
            </a:prstGeom>
          </p:spPr>
        </p:pic>
        <p:pic>
          <p:nvPicPr>
            <p:cNvPr id="25" name="object 25">
              <a:extLst>
                <a:ext uri="{FF2B5EF4-FFF2-40B4-BE49-F238E27FC236}">
                  <a16:creationId xmlns:a16="http://schemas.microsoft.com/office/drawing/2014/main" id="{6474B6B0-E852-EC61-17A9-A845510A89A3}"/>
                </a:ext>
              </a:extLst>
            </p:cNvPr>
            <p:cNvPicPr/>
            <p:nvPr/>
          </p:nvPicPr>
          <p:blipFill>
            <a:blip r:embed="rId9" cstate="print"/>
            <a:stretch>
              <a:fillRect/>
            </a:stretch>
          </p:blipFill>
          <p:spPr>
            <a:xfrm>
              <a:off x="6958624" y="3566409"/>
              <a:ext cx="111147" cy="146824"/>
            </a:xfrm>
            <a:prstGeom prst="rect">
              <a:avLst/>
            </a:prstGeom>
          </p:spPr>
        </p:pic>
        <p:sp>
          <p:nvSpPr>
            <p:cNvPr id="26" name="object 26">
              <a:extLst>
                <a:ext uri="{FF2B5EF4-FFF2-40B4-BE49-F238E27FC236}">
                  <a16:creationId xmlns:a16="http://schemas.microsoft.com/office/drawing/2014/main" id="{5EFD170D-443C-9CA3-9705-36A219142DA5}"/>
                </a:ext>
              </a:extLst>
            </p:cNvPr>
            <p:cNvSpPr/>
            <p:nvPr/>
          </p:nvSpPr>
          <p:spPr>
            <a:xfrm>
              <a:off x="5830832" y="2663734"/>
              <a:ext cx="534035" cy="534035"/>
            </a:xfrm>
            <a:custGeom>
              <a:avLst/>
              <a:gdLst/>
              <a:ahLst/>
              <a:cxnLst/>
              <a:rect l="l" t="t" r="r" b="b"/>
              <a:pathLst>
                <a:path w="534035" h="534035">
                  <a:moveTo>
                    <a:pt x="266877" y="0"/>
                  </a:moveTo>
                  <a:lnTo>
                    <a:pt x="218968" y="4308"/>
                  </a:lnTo>
                  <a:lnTo>
                    <a:pt x="173851" y="16725"/>
                  </a:lnTo>
                  <a:lnTo>
                    <a:pt x="132285" y="36493"/>
                  </a:lnTo>
                  <a:lnTo>
                    <a:pt x="95029" y="62850"/>
                  </a:lnTo>
                  <a:lnTo>
                    <a:pt x="62844" y="95039"/>
                  </a:lnTo>
                  <a:lnTo>
                    <a:pt x="36489" y="132298"/>
                  </a:lnTo>
                  <a:lnTo>
                    <a:pt x="16723" y="173868"/>
                  </a:lnTo>
                  <a:lnTo>
                    <a:pt x="4307" y="218989"/>
                  </a:lnTo>
                  <a:lnTo>
                    <a:pt x="0" y="266903"/>
                  </a:lnTo>
                  <a:lnTo>
                    <a:pt x="4188" y="313492"/>
                  </a:lnTo>
                  <a:lnTo>
                    <a:pt x="4307" y="314811"/>
                  </a:lnTo>
                  <a:lnTo>
                    <a:pt x="16723" y="359928"/>
                  </a:lnTo>
                  <a:lnTo>
                    <a:pt x="36489" y="401492"/>
                  </a:lnTo>
                  <a:lnTo>
                    <a:pt x="62844" y="438746"/>
                  </a:lnTo>
                  <a:lnTo>
                    <a:pt x="95029" y="470929"/>
                  </a:lnTo>
                  <a:lnTo>
                    <a:pt x="132285" y="497282"/>
                  </a:lnTo>
                  <a:lnTo>
                    <a:pt x="173851" y="517045"/>
                  </a:lnTo>
                  <a:lnTo>
                    <a:pt x="218968" y="529461"/>
                  </a:lnTo>
                  <a:lnTo>
                    <a:pt x="266877" y="533768"/>
                  </a:lnTo>
                  <a:lnTo>
                    <a:pt x="314787" y="529461"/>
                  </a:lnTo>
                  <a:lnTo>
                    <a:pt x="359905" y="517045"/>
                  </a:lnTo>
                  <a:lnTo>
                    <a:pt x="401473" y="497282"/>
                  </a:lnTo>
                  <a:lnTo>
                    <a:pt x="438731" y="470929"/>
                  </a:lnTo>
                  <a:lnTo>
                    <a:pt x="467310" y="442353"/>
                  </a:lnTo>
                  <a:lnTo>
                    <a:pt x="266877" y="442353"/>
                  </a:lnTo>
                  <a:lnTo>
                    <a:pt x="220287" y="436076"/>
                  </a:lnTo>
                  <a:lnTo>
                    <a:pt x="178387" y="418366"/>
                  </a:lnTo>
                  <a:lnTo>
                    <a:pt x="142865" y="390909"/>
                  </a:lnTo>
                  <a:lnTo>
                    <a:pt x="115405" y="355389"/>
                  </a:lnTo>
                  <a:lnTo>
                    <a:pt x="97693" y="313492"/>
                  </a:lnTo>
                  <a:lnTo>
                    <a:pt x="91414" y="266903"/>
                  </a:lnTo>
                  <a:lnTo>
                    <a:pt x="97693" y="220307"/>
                  </a:lnTo>
                  <a:lnTo>
                    <a:pt x="115405" y="178404"/>
                  </a:lnTo>
                  <a:lnTo>
                    <a:pt x="142865" y="142879"/>
                  </a:lnTo>
                  <a:lnTo>
                    <a:pt x="178387" y="115418"/>
                  </a:lnTo>
                  <a:lnTo>
                    <a:pt x="220287" y="97705"/>
                  </a:lnTo>
                  <a:lnTo>
                    <a:pt x="266877" y="91427"/>
                  </a:lnTo>
                  <a:lnTo>
                    <a:pt x="467306" y="91427"/>
                  </a:lnTo>
                  <a:lnTo>
                    <a:pt x="438731" y="62850"/>
                  </a:lnTo>
                  <a:lnTo>
                    <a:pt x="401473" y="36493"/>
                  </a:lnTo>
                  <a:lnTo>
                    <a:pt x="359905" y="16725"/>
                  </a:lnTo>
                  <a:lnTo>
                    <a:pt x="314787" y="4308"/>
                  </a:lnTo>
                  <a:lnTo>
                    <a:pt x="266877" y="0"/>
                  </a:lnTo>
                  <a:close/>
                </a:path>
                <a:path w="534035" h="534035">
                  <a:moveTo>
                    <a:pt x="467306" y="91427"/>
                  </a:moveTo>
                  <a:lnTo>
                    <a:pt x="266877" y="91427"/>
                  </a:lnTo>
                  <a:lnTo>
                    <a:pt x="313468" y="97705"/>
                  </a:lnTo>
                  <a:lnTo>
                    <a:pt x="355367" y="115418"/>
                  </a:lnTo>
                  <a:lnTo>
                    <a:pt x="390890" y="142879"/>
                  </a:lnTo>
                  <a:lnTo>
                    <a:pt x="418350" y="178404"/>
                  </a:lnTo>
                  <a:lnTo>
                    <a:pt x="436062" y="220307"/>
                  </a:lnTo>
                  <a:lnTo>
                    <a:pt x="442340" y="266903"/>
                  </a:lnTo>
                  <a:lnTo>
                    <a:pt x="436062" y="313492"/>
                  </a:lnTo>
                  <a:lnTo>
                    <a:pt x="418350" y="355389"/>
                  </a:lnTo>
                  <a:lnTo>
                    <a:pt x="390890" y="390909"/>
                  </a:lnTo>
                  <a:lnTo>
                    <a:pt x="355367" y="418366"/>
                  </a:lnTo>
                  <a:lnTo>
                    <a:pt x="313468" y="436076"/>
                  </a:lnTo>
                  <a:lnTo>
                    <a:pt x="266877" y="442353"/>
                  </a:lnTo>
                  <a:lnTo>
                    <a:pt x="467310" y="442353"/>
                  </a:lnTo>
                  <a:lnTo>
                    <a:pt x="497275" y="401492"/>
                  </a:lnTo>
                  <a:lnTo>
                    <a:pt x="517042" y="359928"/>
                  </a:lnTo>
                  <a:lnTo>
                    <a:pt x="529460" y="314811"/>
                  </a:lnTo>
                  <a:lnTo>
                    <a:pt x="533768" y="266903"/>
                  </a:lnTo>
                  <a:lnTo>
                    <a:pt x="529578" y="220307"/>
                  </a:lnTo>
                  <a:lnTo>
                    <a:pt x="529460" y="218989"/>
                  </a:lnTo>
                  <a:lnTo>
                    <a:pt x="517042" y="173868"/>
                  </a:lnTo>
                  <a:lnTo>
                    <a:pt x="497275" y="132298"/>
                  </a:lnTo>
                  <a:lnTo>
                    <a:pt x="470918" y="95039"/>
                  </a:lnTo>
                  <a:lnTo>
                    <a:pt x="467306" y="91427"/>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7" name="object 27">
              <a:extLst>
                <a:ext uri="{FF2B5EF4-FFF2-40B4-BE49-F238E27FC236}">
                  <a16:creationId xmlns:a16="http://schemas.microsoft.com/office/drawing/2014/main" id="{61FD45F7-2F2E-8049-81F2-4B6EB0E96A5A}"/>
                </a:ext>
              </a:extLst>
            </p:cNvPr>
            <p:cNvPicPr/>
            <p:nvPr/>
          </p:nvPicPr>
          <p:blipFill>
            <a:blip r:embed="rId10" cstate="print"/>
            <a:stretch>
              <a:fillRect/>
            </a:stretch>
          </p:blipFill>
          <p:spPr>
            <a:xfrm>
              <a:off x="6488239" y="2404687"/>
              <a:ext cx="190716" cy="148031"/>
            </a:xfrm>
            <a:prstGeom prst="rect">
              <a:avLst/>
            </a:prstGeom>
          </p:spPr>
        </p:pic>
        <p:sp>
          <p:nvSpPr>
            <p:cNvPr id="28" name="object 28">
              <a:extLst>
                <a:ext uri="{FF2B5EF4-FFF2-40B4-BE49-F238E27FC236}">
                  <a16:creationId xmlns:a16="http://schemas.microsoft.com/office/drawing/2014/main" id="{DA3011DD-898F-435D-6CD2-C0B827248341}"/>
                </a:ext>
              </a:extLst>
            </p:cNvPr>
            <p:cNvSpPr/>
            <p:nvPr/>
          </p:nvSpPr>
          <p:spPr>
            <a:xfrm>
              <a:off x="5569464" y="3218593"/>
              <a:ext cx="1056640" cy="398145"/>
            </a:xfrm>
            <a:custGeom>
              <a:avLst/>
              <a:gdLst/>
              <a:ahLst/>
              <a:cxnLst/>
              <a:rect l="l" t="t" r="r" b="b"/>
              <a:pathLst>
                <a:path w="1056640" h="398145">
                  <a:moveTo>
                    <a:pt x="749198" y="0"/>
                  </a:moveTo>
                  <a:lnTo>
                    <a:pt x="307289" y="0"/>
                  </a:lnTo>
                  <a:lnTo>
                    <a:pt x="261940" y="3337"/>
                  </a:lnTo>
                  <a:lnTo>
                    <a:pt x="218637" y="13032"/>
                  </a:lnTo>
                  <a:lnTo>
                    <a:pt x="177859" y="28603"/>
                  </a:lnTo>
                  <a:lnTo>
                    <a:pt x="140085" y="49573"/>
                  </a:lnTo>
                  <a:lnTo>
                    <a:pt x="105793" y="75463"/>
                  </a:lnTo>
                  <a:lnTo>
                    <a:pt x="75463" y="105793"/>
                  </a:lnTo>
                  <a:lnTo>
                    <a:pt x="49573" y="140085"/>
                  </a:lnTo>
                  <a:lnTo>
                    <a:pt x="28603" y="177859"/>
                  </a:lnTo>
                  <a:lnTo>
                    <a:pt x="13032" y="218637"/>
                  </a:lnTo>
                  <a:lnTo>
                    <a:pt x="3337" y="261940"/>
                  </a:lnTo>
                  <a:lnTo>
                    <a:pt x="0" y="307289"/>
                  </a:lnTo>
                  <a:lnTo>
                    <a:pt x="0" y="351840"/>
                  </a:lnTo>
                  <a:lnTo>
                    <a:pt x="3598" y="369612"/>
                  </a:lnTo>
                  <a:lnTo>
                    <a:pt x="13406" y="384143"/>
                  </a:lnTo>
                  <a:lnTo>
                    <a:pt x="27940" y="393949"/>
                  </a:lnTo>
                  <a:lnTo>
                    <a:pt x="45719" y="397548"/>
                  </a:lnTo>
                  <a:lnTo>
                    <a:pt x="63497" y="393949"/>
                  </a:lnTo>
                  <a:lnTo>
                    <a:pt x="78027" y="384143"/>
                  </a:lnTo>
                  <a:lnTo>
                    <a:pt x="87830" y="369612"/>
                  </a:lnTo>
                  <a:lnTo>
                    <a:pt x="91427" y="351840"/>
                  </a:lnTo>
                  <a:lnTo>
                    <a:pt x="91427" y="307289"/>
                  </a:lnTo>
                  <a:lnTo>
                    <a:pt x="97138" y="257854"/>
                  </a:lnTo>
                  <a:lnTo>
                    <a:pt x="113401" y="212442"/>
                  </a:lnTo>
                  <a:lnTo>
                    <a:pt x="138910" y="172359"/>
                  </a:lnTo>
                  <a:lnTo>
                    <a:pt x="172359" y="138910"/>
                  </a:lnTo>
                  <a:lnTo>
                    <a:pt x="212442" y="113401"/>
                  </a:lnTo>
                  <a:lnTo>
                    <a:pt x="257854" y="97138"/>
                  </a:lnTo>
                  <a:lnTo>
                    <a:pt x="307289" y="91427"/>
                  </a:lnTo>
                  <a:lnTo>
                    <a:pt x="749198" y="91427"/>
                  </a:lnTo>
                  <a:lnTo>
                    <a:pt x="798637" y="97138"/>
                  </a:lnTo>
                  <a:lnTo>
                    <a:pt x="844052" y="113401"/>
                  </a:lnTo>
                  <a:lnTo>
                    <a:pt x="884138" y="138910"/>
                  </a:lnTo>
                  <a:lnTo>
                    <a:pt x="917588" y="172359"/>
                  </a:lnTo>
                  <a:lnTo>
                    <a:pt x="943098" y="212442"/>
                  </a:lnTo>
                  <a:lnTo>
                    <a:pt x="959361" y="257854"/>
                  </a:lnTo>
                  <a:lnTo>
                    <a:pt x="965072" y="307289"/>
                  </a:lnTo>
                  <a:lnTo>
                    <a:pt x="965072" y="351840"/>
                  </a:lnTo>
                  <a:lnTo>
                    <a:pt x="968669" y="369612"/>
                  </a:lnTo>
                  <a:lnTo>
                    <a:pt x="978473" y="384143"/>
                  </a:lnTo>
                  <a:lnTo>
                    <a:pt x="993003" y="393949"/>
                  </a:lnTo>
                  <a:lnTo>
                    <a:pt x="1010780" y="397548"/>
                  </a:lnTo>
                  <a:lnTo>
                    <a:pt x="1028557" y="393949"/>
                  </a:lnTo>
                  <a:lnTo>
                    <a:pt x="1043087" y="384143"/>
                  </a:lnTo>
                  <a:lnTo>
                    <a:pt x="1052890" y="369612"/>
                  </a:lnTo>
                  <a:lnTo>
                    <a:pt x="1056487" y="351840"/>
                  </a:lnTo>
                  <a:lnTo>
                    <a:pt x="1056487" y="307289"/>
                  </a:lnTo>
                  <a:lnTo>
                    <a:pt x="1053149" y="261940"/>
                  </a:lnTo>
                  <a:lnTo>
                    <a:pt x="1043455" y="218637"/>
                  </a:lnTo>
                  <a:lnTo>
                    <a:pt x="1027883" y="177859"/>
                  </a:lnTo>
                  <a:lnTo>
                    <a:pt x="1006913" y="140085"/>
                  </a:lnTo>
                  <a:lnTo>
                    <a:pt x="981024" y="105793"/>
                  </a:lnTo>
                  <a:lnTo>
                    <a:pt x="950694" y="75463"/>
                  </a:lnTo>
                  <a:lnTo>
                    <a:pt x="916402" y="49573"/>
                  </a:lnTo>
                  <a:lnTo>
                    <a:pt x="878627" y="28603"/>
                  </a:lnTo>
                  <a:lnTo>
                    <a:pt x="837849" y="13032"/>
                  </a:lnTo>
                  <a:lnTo>
                    <a:pt x="794546" y="3337"/>
                  </a:lnTo>
                  <a:lnTo>
                    <a:pt x="74919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9" name="object 29">
              <a:extLst>
                <a:ext uri="{FF2B5EF4-FFF2-40B4-BE49-F238E27FC236}">
                  <a16:creationId xmlns:a16="http://schemas.microsoft.com/office/drawing/2014/main" id="{846075BA-736D-0620-D579-A0E843010A2A}"/>
                </a:ext>
              </a:extLst>
            </p:cNvPr>
            <p:cNvPicPr/>
            <p:nvPr/>
          </p:nvPicPr>
          <p:blipFill>
            <a:blip r:embed="rId11" cstate="print"/>
            <a:stretch>
              <a:fillRect/>
            </a:stretch>
          </p:blipFill>
          <p:spPr>
            <a:xfrm>
              <a:off x="6273177" y="3441858"/>
              <a:ext cx="91427" cy="250532"/>
            </a:xfrm>
            <a:prstGeom prst="rect">
              <a:avLst/>
            </a:prstGeom>
          </p:spPr>
        </p:pic>
        <p:sp>
          <p:nvSpPr>
            <p:cNvPr id="30" name="object 30">
              <a:extLst>
                <a:ext uri="{FF2B5EF4-FFF2-40B4-BE49-F238E27FC236}">
                  <a16:creationId xmlns:a16="http://schemas.microsoft.com/office/drawing/2014/main" id="{EDF4940A-077C-A4BB-B5EB-6B3C5E6986B2}"/>
                </a:ext>
              </a:extLst>
            </p:cNvPr>
            <p:cNvSpPr/>
            <p:nvPr/>
          </p:nvSpPr>
          <p:spPr>
            <a:xfrm>
              <a:off x="5132400" y="3621785"/>
              <a:ext cx="1431290" cy="969010"/>
            </a:xfrm>
            <a:custGeom>
              <a:avLst/>
              <a:gdLst/>
              <a:ahLst/>
              <a:cxnLst/>
              <a:rect l="l" t="t" r="r" b="b"/>
              <a:pathLst>
                <a:path w="1431290" h="969010">
                  <a:moveTo>
                    <a:pt x="714476" y="251701"/>
                  </a:moveTo>
                  <a:lnTo>
                    <a:pt x="710882" y="233921"/>
                  </a:lnTo>
                  <a:lnTo>
                    <a:pt x="701078" y="219392"/>
                  </a:lnTo>
                  <a:lnTo>
                    <a:pt x="686549" y="209588"/>
                  </a:lnTo>
                  <a:lnTo>
                    <a:pt x="668769" y="205994"/>
                  </a:lnTo>
                  <a:lnTo>
                    <a:pt x="528878" y="205994"/>
                  </a:lnTo>
                  <a:lnTo>
                    <a:pt x="525018" y="203200"/>
                  </a:lnTo>
                  <a:lnTo>
                    <a:pt x="481799" y="70142"/>
                  </a:lnTo>
                  <a:lnTo>
                    <a:pt x="445135" y="19088"/>
                  </a:lnTo>
                  <a:lnTo>
                    <a:pt x="385241" y="0"/>
                  </a:lnTo>
                  <a:lnTo>
                    <a:pt x="353199" y="4965"/>
                  </a:lnTo>
                  <a:lnTo>
                    <a:pt x="325361" y="19100"/>
                  </a:lnTo>
                  <a:lnTo>
                    <a:pt x="303314" y="41224"/>
                  </a:lnTo>
                  <a:lnTo>
                    <a:pt x="288683" y="70167"/>
                  </a:lnTo>
                  <a:lnTo>
                    <a:pt x="245452" y="203187"/>
                  </a:lnTo>
                  <a:lnTo>
                    <a:pt x="241592" y="205994"/>
                  </a:lnTo>
                  <a:lnTo>
                    <a:pt x="101714" y="205994"/>
                  </a:lnTo>
                  <a:lnTo>
                    <a:pt x="69672" y="210959"/>
                  </a:lnTo>
                  <a:lnTo>
                    <a:pt x="41821" y="225082"/>
                  </a:lnTo>
                  <a:lnTo>
                    <a:pt x="19786" y="247205"/>
                  </a:lnTo>
                  <a:lnTo>
                    <a:pt x="5168" y="276148"/>
                  </a:lnTo>
                  <a:lnTo>
                    <a:pt x="0" y="308152"/>
                  </a:lnTo>
                  <a:lnTo>
                    <a:pt x="4826" y="339001"/>
                  </a:lnTo>
                  <a:lnTo>
                    <a:pt x="19037" y="366801"/>
                  </a:lnTo>
                  <a:lnTo>
                    <a:pt x="42037" y="389674"/>
                  </a:lnTo>
                  <a:lnTo>
                    <a:pt x="155219" y="471893"/>
                  </a:lnTo>
                  <a:lnTo>
                    <a:pt x="156679" y="476415"/>
                  </a:lnTo>
                  <a:lnTo>
                    <a:pt x="113474" y="609434"/>
                  </a:lnTo>
                  <a:lnTo>
                    <a:pt x="108292" y="641438"/>
                  </a:lnTo>
                  <a:lnTo>
                    <a:pt x="113118" y="672287"/>
                  </a:lnTo>
                  <a:lnTo>
                    <a:pt x="150317" y="722934"/>
                  </a:lnTo>
                  <a:lnTo>
                    <a:pt x="194208" y="741387"/>
                  </a:lnTo>
                  <a:lnTo>
                    <a:pt x="210019" y="742657"/>
                  </a:lnTo>
                  <a:lnTo>
                    <a:pt x="225806" y="741387"/>
                  </a:lnTo>
                  <a:lnTo>
                    <a:pt x="241147" y="737641"/>
                  </a:lnTo>
                  <a:lnTo>
                    <a:pt x="255841" y="731481"/>
                  </a:lnTo>
                  <a:lnTo>
                    <a:pt x="269671" y="722972"/>
                  </a:lnTo>
                  <a:lnTo>
                    <a:pt x="381076" y="642035"/>
                  </a:lnTo>
                  <a:lnTo>
                    <a:pt x="383108" y="641362"/>
                  </a:lnTo>
                  <a:lnTo>
                    <a:pt x="387350" y="641362"/>
                  </a:lnTo>
                  <a:lnTo>
                    <a:pt x="389394" y="642035"/>
                  </a:lnTo>
                  <a:lnTo>
                    <a:pt x="500799" y="722972"/>
                  </a:lnTo>
                  <a:lnTo>
                    <a:pt x="506958" y="726744"/>
                  </a:lnTo>
                  <a:lnTo>
                    <a:pt x="513549" y="729475"/>
                  </a:lnTo>
                  <a:lnTo>
                    <a:pt x="520471" y="731139"/>
                  </a:lnTo>
                  <a:lnTo>
                    <a:pt x="527646" y="731710"/>
                  </a:lnTo>
                  <a:lnTo>
                    <a:pt x="538391" y="730415"/>
                  </a:lnTo>
                  <a:lnTo>
                    <a:pt x="572185" y="696328"/>
                  </a:lnTo>
                  <a:lnTo>
                    <a:pt x="572795" y="678815"/>
                  </a:lnTo>
                  <a:lnTo>
                    <a:pt x="566813" y="662343"/>
                  </a:lnTo>
                  <a:lnTo>
                    <a:pt x="444906" y="569341"/>
                  </a:lnTo>
                  <a:lnTo>
                    <a:pt x="401167" y="551154"/>
                  </a:lnTo>
                  <a:lnTo>
                    <a:pt x="385229" y="549910"/>
                  </a:lnTo>
                  <a:lnTo>
                    <a:pt x="369290" y="551154"/>
                  </a:lnTo>
                  <a:lnTo>
                    <a:pt x="353898" y="554850"/>
                  </a:lnTo>
                  <a:lnTo>
                    <a:pt x="339255" y="560933"/>
                  </a:lnTo>
                  <a:lnTo>
                    <a:pt x="325577" y="569328"/>
                  </a:lnTo>
                  <a:lnTo>
                    <a:pt x="213918" y="650455"/>
                  </a:lnTo>
                  <a:lnTo>
                    <a:pt x="212001" y="651167"/>
                  </a:lnTo>
                  <a:lnTo>
                    <a:pt x="207314" y="651167"/>
                  </a:lnTo>
                  <a:lnTo>
                    <a:pt x="198158" y="644664"/>
                  </a:lnTo>
                  <a:lnTo>
                    <a:pt x="242277" y="508850"/>
                  </a:lnTo>
                  <a:lnTo>
                    <a:pt x="247281" y="477050"/>
                  </a:lnTo>
                  <a:lnTo>
                    <a:pt x="242328" y="446074"/>
                  </a:lnTo>
                  <a:lnTo>
                    <a:pt x="228130" y="418109"/>
                  </a:lnTo>
                  <a:lnTo>
                    <a:pt x="205397" y="395338"/>
                  </a:lnTo>
                  <a:lnTo>
                    <a:pt x="89839" y="311391"/>
                  </a:lnTo>
                  <a:lnTo>
                    <a:pt x="94373" y="297421"/>
                  </a:lnTo>
                  <a:lnTo>
                    <a:pt x="237210" y="297421"/>
                  </a:lnTo>
                  <a:lnTo>
                    <a:pt x="268998" y="292354"/>
                  </a:lnTo>
                  <a:lnTo>
                    <a:pt x="296926" y="278079"/>
                  </a:lnTo>
                  <a:lnTo>
                    <a:pt x="319138" y="255917"/>
                  </a:lnTo>
                  <a:lnTo>
                    <a:pt x="333768" y="227253"/>
                  </a:lnTo>
                  <a:lnTo>
                    <a:pt x="377888" y="91440"/>
                  </a:lnTo>
                  <a:lnTo>
                    <a:pt x="392582" y="91440"/>
                  </a:lnTo>
                  <a:lnTo>
                    <a:pt x="436702" y="227279"/>
                  </a:lnTo>
                  <a:lnTo>
                    <a:pt x="473557" y="278079"/>
                  </a:lnTo>
                  <a:lnTo>
                    <a:pt x="533260" y="297421"/>
                  </a:lnTo>
                  <a:lnTo>
                    <a:pt x="668769" y="297421"/>
                  </a:lnTo>
                  <a:lnTo>
                    <a:pt x="686549" y="293814"/>
                  </a:lnTo>
                  <a:lnTo>
                    <a:pt x="701078" y="284010"/>
                  </a:lnTo>
                  <a:lnTo>
                    <a:pt x="710882" y="269481"/>
                  </a:lnTo>
                  <a:lnTo>
                    <a:pt x="714476" y="251701"/>
                  </a:lnTo>
                  <a:close/>
                </a:path>
                <a:path w="1431290" h="969010">
                  <a:moveTo>
                    <a:pt x="1430896" y="454952"/>
                  </a:moveTo>
                  <a:lnTo>
                    <a:pt x="1408861" y="387172"/>
                  </a:lnTo>
                  <a:lnTo>
                    <a:pt x="1353375" y="346849"/>
                  </a:lnTo>
                  <a:lnTo>
                    <a:pt x="1339176" y="344652"/>
                  </a:lnTo>
                  <a:lnTo>
                    <a:pt x="1339176" y="452081"/>
                  </a:lnTo>
                  <a:lnTo>
                    <a:pt x="1339088" y="458190"/>
                  </a:lnTo>
                  <a:lnTo>
                    <a:pt x="1336598" y="465010"/>
                  </a:lnTo>
                  <a:lnTo>
                    <a:pt x="1330375" y="471639"/>
                  </a:lnTo>
                  <a:lnTo>
                    <a:pt x="1198359" y="567550"/>
                  </a:lnTo>
                  <a:lnTo>
                    <a:pt x="1173060" y="592874"/>
                  </a:lnTo>
                  <a:lnTo>
                    <a:pt x="1157274" y="623989"/>
                  </a:lnTo>
                  <a:lnTo>
                    <a:pt x="1151763" y="658444"/>
                  </a:lnTo>
                  <a:lnTo>
                    <a:pt x="1157338" y="693813"/>
                  </a:lnTo>
                  <a:lnTo>
                    <a:pt x="1207770" y="849020"/>
                  </a:lnTo>
                  <a:lnTo>
                    <a:pt x="1208913" y="858012"/>
                  </a:lnTo>
                  <a:lnTo>
                    <a:pt x="1193190" y="877443"/>
                  </a:lnTo>
                  <a:lnTo>
                    <a:pt x="1182789" y="877443"/>
                  </a:lnTo>
                  <a:lnTo>
                    <a:pt x="1178763" y="875995"/>
                  </a:lnTo>
                  <a:lnTo>
                    <a:pt x="1138809" y="846963"/>
                  </a:lnTo>
                  <a:lnTo>
                    <a:pt x="1042657" y="777100"/>
                  </a:lnTo>
                  <a:lnTo>
                    <a:pt x="1027430" y="767765"/>
                  </a:lnTo>
                  <a:lnTo>
                    <a:pt x="1011148" y="761009"/>
                  </a:lnTo>
                  <a:lnTo>
                    <a:pt x="994029" y="756894"/>
                  </a:lnTo>
                  <a:lnTo>
                    <a:pt x="976299" y="755510"/>
                  </a:lnTo>
                  <a:lnTo>
                    <a:pt x="958570" y="756894"/>
                  </a:lnTo>
                  <a:lnTo>
                    <a:pt x="941438" y="761009"/>
                  </a:lnTo>
                  <a:lnTo>
                    <a:pt x="925144" y="767765"/>
                  </a:lnTo>
                  <a:lnTo>
                    <a:pt x="909904" y="777100"/>
                  </a:lnTo>
                  <a:lnTo>
                    <a:pt x="773823" y="875995"/>
                  </a:lnTo>
                  <a:lnTo>
                    <a:pt x="769785" y="877443"/>
                  </a:lnTo>
                  <a:lnTo>
                    <a:pt x="759371" y="877443"/>
                  </a:lnTo>
                  <a:lnTo>
                    <a:pt x="754456" y="874344"/>
                  </a:lnTo>
                  <a:lnTo>
                    <a:pt x="752627" y="873023"/>
                  </a:lnTo>
                  <a:lnTo>
                    <a:pt x="749198" y="869975"/>
                  </a:lnTo>
                  <a:lnTo>
                    <a:pt x="745667" y="864984"/>
                  </a:lnTo>
                  <a:lnTo>
                    <a:pt x="743673" y="858012"/>
                  </a:lnTo>
                  <a:lnTo>
                    <a:pt x="744816" y="849020"/>
                  </a:lnTo>
                  <a:lnTo>
                    <a:pt x="795248" y="693813"/>
                  </a:lnTo>
                  <a:lnTo>
                    <a:pt x="800760" y="658825"/>
                  </a:lnTo>
                  <a:lnTo>
                    <a:pt x="779513" y="592874"/>
                  </a:lnTo>
                  <a:lnTo>
                    <a:pt x="622211" y="471639"/>
                  </a:lnTo>
                  <a:lnTo>
                    <a:pt x="615975" y="465010"/>
                  </a:lnTo>
                  <a:lnTo>
                    <a:pt x="613486" y="458190"/>
                  </a:lnTo>
                  <a:lnTo>
                    <a:pt x="613410" y="452081"/>
                  </a:lnTo>
                  <a:lnTo>
                    <a:pt x="614400" y="447611"/>
                  </a:lnTo>
                  <a:lnTo>
                    <a:pt x="615835" y="443153"/>
                  </a:lnTo>
                  <a:lnTo>
                    <a:pt x="620750" y="432752"/>
                  </a:lnTo>
                  <a:lnTo>
                    <a:pt x="798029" y="432752"/>
                  </a:lnTo>
                  <a:lnTo>
                    <a:pt x="833374" y="427113"/>
                  </a:lnTo>
                  <a:lnTo>
                    <a:pt x="889139" y="386613"/>
                  </a:lnTo>
                  <a:lnTo>
                    <a:pt x="955865" y="199517"/>
                  </a:lnTo>
                  <a:lnTo>
                    <a:pt x="960196" y="186105"/>
                  </a:lnTo>
                  <a:lnTo>
                    <a:pt x="971600" y="184658"/>
                  </a:lnTo>
                  <a:lnTo>
                    <a:pt x="980986" y="184658"/>
                  </a:lnTo>
                  <a:lnTo>
                    <a:pt x="992378" y="186105"/>
                  </a:lnTo>
                  <a:lnTo>
                    <a:pt x="1047153" y="354749"/>
                  </a:lnTo>
                  <a:lnTo>
                    <a:pt x="1063434" y="386613"/>
                  </a:lnTo>
                  <a:lnTo>
                    <a:pt x="1088136" y="411238"/>
                  </a:lnTo>
                  <a:lnTo>
                    <a:pt x="1119200" y="427113"/>
                  </a:lnTo>
                  <a:lnTo>
                    <a:pt x="1154557" y="432752"/>
                  </a:lnTo>
                  <a:lnTo>
                    <a:pt x="1331836" y="432752"/>
                  </a:lnTo>
                  <a:lnTo>
                    <a:pt x="1336738" y="443153"/>
                  </a:lnTo>
                  <a:lnTo>
                    <a:pt x="1338186" y="447611"/>
                  </a:lnTo>
                  <a:lnTo>
                    <a:pt x="1339176" y="452081"/>
                  </a:lnTo>
                  <a:lnTo>
                    <a:pt x="1339176" y="344652"/>
                  </a:lnTo>
                  <a:lnTo>
                    <a:pt x="1317739" y="341325"/>
                  </a:lnTo>
                  <a:lnTo>
                    <a:pt x="1145222" y="341325"/>
                  </a:lnTo>
                  <a:lnTo>
                    <a:pt x="1137005" y="335356"/>
                  </a:lnTo>
                  <a:lnTo>
                    <a:pt x="1088034" y="184658"/>
                  </a:lnTo>
                  <a:lnTo>
                    <a:pt x="1083691" y="171284"/>
                  </a:lnTo>
                  <a:lnTo>
                    <a:pt x="1067409" y="139077"/>
                  </a:lnTo>
                  <a:lnTo>
                    <a:pt x="1042898" y="114465"/>
                  </a:lnTo>
                  <a:lnTo>
                    <a:pt x="1011923" y="98742"/>
                  </a:lnTo>
                  <a:lnTo>
                    <a:pt x="976299" y="93218"/>
                  </a:lnTo>
                  <a:lnTo>
                    <a:pt x="940650" y="98742"/>
                  </a:lnTo>
                  <a:lnTo>
                    <a:pt x="909675" y="114465"/>
                  </a:lnTo>
                  <a:lnTo>
                    <a:pt x="885164" y="139077"/>
                  </a:lnTo>
                  <a:lnTo>
                    <a:pt x="868883" y="171284"/>
                  </a:lnTo>
                  <a:lnTo>
                    <a:pt x="815581" y="335356"/>
                  </a:lnTo>
                  <a:lnTo>
                    <a:pt x="807364" y="341325"/>
                  </a:lnTo>
                  <a:lnTo>
                    <a:pt x="634847" y="341325"/>
                  </a:lnTo>
                  <a:lnTo>
                    <a:pt x="599211" y="346849"/>
                  </a:lnTo>
                  <a:lnTo>
                    <a:pt x="568236" y="362559"/>
                  </a:lnTo>
                  <a:lnTo>
                    <a:pt x="543725" y="387172"/>
                  </a:lnTo>
                  <a:lnTo>
                    <a:pt x="527456" y="419366"/>
                  </a:lnTo>
                  <a:lnTo>
                    <a:pt x="521690" y="454952"/>
                  </a:lnTo>
                  <a:lnTo>
                    <a:pt x="527062" y="489267"/>
                  </a:lnTo>
                  <a:lnTo>
                    <a:pt x="542886" y="520192"/>
                  </a:lnTo>
                  <a:lnTo>
                    <a:pt x="568464" y="545630"/>
                  </a:lnTo>
                  <a:lnTo>
                    <a:pt x="700481" y="641540"/>
                  </a:lnTo>
                  <a:lnTo>
                    <a:pt x="705294" y="646353"/>
                  </a:lnTo>
                  <a:lnTo>
                    <a:pt x="708291" y="652272"/>
                  </a:lnTo>
                  <a:lnTo>
                    <a:pt x="709282" y="658444"/>
                  </a:lnTo>
                  <a:lnTo>
                    <a:pt x="709345" y="658825"/>
                  </a:lnTo>
                  <a:lnTo>
                    <a:pt x="708279" y="665568"/>
                  </a:lnTo>
                  <a:lnTo>
                    <a:pt x="657860" y="820750"/>
                  </a:lnTo>
                  <a:lnTo>
                    <a:pt x="652094" y="856348"/>
                  </a:lnTo>
                  <a:lnTo>
                    <a:pt x="673290" y="921562"/>
                  </a:lnTo>
                  <a:lnTo>
                    <a:pt x="714286" y="956475"/>
                  </a:lnTo>
                  <a:lnTo>
                    <a:pt x="765251" y="968921"/>
                  </a:lnTo>
                  <a:lnTo>
                    <a:pt x="782688" y="967524"/>
                  </a:lnTo>
                  <a:lnTo>
                    <a:pt x="799884" y="963345"/>
                  </a:lnTo>
                  <a:lnTo>
                    <a:pt x="816254" y="956475"/>
                  </a:lnTo>
                  <a:lnTo>
                    <a:pt x="831646" y="947000"/>
                  </a:lnTo>
                  <a:lnTo>
                    <a:pt x="927366" y="877443"/>
                  </a:lnTo>
                  <a:lnTo>
                    <a:pt x="967359" y="848385"/>
                  </a:lnTo>
                  <a:lnTo>
                    <a:pt x="971740" y="846963"/>
                  </a:lnTo>
                  <a:lnTo>
                    <a:pt x="980859" y="846963"/>
                  </a:lnTo>
                  <a:lnTo>
                    <a:pt x="985227" y="848385"/>
                  </a:lnTo>
                  <a:lnTo>
                    <a:pt x="1120940" y="947000"/>
                  </a:lnTo>
                  <a:lnTo>
                    <a:pt x="1136319" y="956475"/>
                  </a:lnTo>
                  <a:lnTo>
                    <a:pt x="1152664" y="963345"/>
                  </a:lnTo>
                  <a:lnTo>
                    <a:pt x="1169733" y="967524"/>
                  </a:lnTo>
                  <a:lnTo>
                    <a:pt x="1187310" y="968933"/>
                  </a:lnTo>
                  <a:lnTo>
                    <a:pt x="1204887" y="967524"/>
                  </a:lnTo>
                  <a:lnTo>
                    <a:pt x="1253655" y="947000"/>
                  </a:lnTo>
                  <a:lnTo>
                    <a:pt x="1295095" y="890651"/>
                  </a:lnTo>
                  <a:lnTo>
                    <a:pt x="1297165" y="877443"/>
                  </a:lnTo>
                  <a:lnTo>
                    <a:pt x="1300480" y="856348"/>
                  </a:lnTo>
                  <a:lnTo>
                    <a:pt x="1294726" y="820750"/>
                  </a:lnTo>
                  <a:lnTo>
                    <a:pt x="1244320" y="665568"/>
                  </a:lnTo>
                  <a:lnTo>
                    <a:pt x="1243241" y="658825"/>
                  </a:lnTo>
                  <a:lnTo>
                    <a:pt x="1244282" y="652272"/>
                  </a:lnTo>
                  <a:lnTo>
                    <a:pt x="1247292" y="646353"/>
                  </a:lnTo>
                  <a:lnTo>
                    <a:pt x="1252105" y="641540"/>
                  </a:lnTo>
                  <a:lnTo>
                    <a:pt x="1384122" y="545630"/>
                  </a:lnTo>
                  <a:lnTo>
                    <a:pt x="1409700" y="520192"/>
                  </a:lnTo>
                  <a:lnTo>
                    <a:pt x="1425511" y="489267"/>
                  </a:lnTo>
                  <a:lnTo>
                    <a:pt x="1430896" y="454952"/>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1" name="object 31">
              <a:extLst>
                <a:ext uri="{FF2B5EF4-FFF2-40B4-BE49-F238E27FC236}">
                  <a16:creationId xmlns:a16="http://schemas.microsoft.com/office/drawing/2014/main" id="{76B421ED-947B-5108-3629-503532C1BE94}"/>
                </a:ext>
              </a:extLst>
            </p:cNvPr>
            <p:cNvPicPr/>
            <p:nvPr/>
          </p:nvPicPr>
          <p:blipFill>
            <a:blip r:embed="rId12" cstate="print"/>
            <a:stretch>
              <a:fillRect/>
            </a:stretch>
          </p:blipFill>
          <p:spPr>
            <a:xfrm>
              <a:off x="7023032" y="3225937"/>
              <a:ext cx="93867" cy="205740"/>
            </a:xfrm>
            <a:prstGeom prst="rect">
              <a:avLst/>
            </a:prstGeom>
          </p:spPr>
        </p:pic>
        <p:pic>
          <p:nvPicPr>
            <p:cNvPr id="32" name="object 32">
              <a:extLst>
                <a:ext uri="{FF2B5EF4-FFF2-40B4-BE49-F238E27FC236}">
                  <a16:creationId xmlns:a16="http://schemas.microsoft.com/office/drawing/2014/main" id="{3FD31112-A2AD-DA09-7B61-A2F05380E665}"/>
                </a:ext>
              </a:extLst>
            </p:cNvPr>
            <p:cNvPicPr/>
            <p:nvPr/>
          </p:nvPicPr>
          <p:blipFill>
            <a:blip r:embed="rId13" cstate="print"/>
            <a:stretch>
              <a:fillRect/>
            </a:stretch>
          </p:blipFill>
          <p:spPr>
            <a:xfrm>
              <a:off x="5819851" y="2314799"/>
              <a:ext cx="203415" cy="113537"/>
            </a:xfrm>
            <a:prstGeom prst="rect">
              <a:avLst/>
            </a:prstGeom>
          </p:spPr>
        </p:pic>
        <p:sp>
          <p:nvSpPr>
            <p:cNvPr id="33" name="object 33">
              <a:extLst>
                <a:ext uri="{FF2B5EF4-FFF2-40B4-BE49-F238E27FC236}">
                  <a16:creationId xmlns:a16="http://schemas.microsoft.com/office/drawing/2014/main" id="{7E5FCC05-0040-EC7B-F24C-B2CDD5F43ADB}"/>
                </a:ext>
              </a:extLst>
            </p:cNvPr>
            <p:cNvSpPr/>
            <p:nvPr/>
          </p:nvSpPr>
          <p:spPr>
            <a:xfrm>
              <a:off x="6370501" y="3621784"/>
              <a:ext cx="715010" cy="742950"/>
            </a:xfrm>
            <a:custGeom>
              <a:avLst/>
              <a:gdLst/>
              <a:ahLst/>
              <a:cxnLst/>
              <a:rect l="l" t="t" r="r" b="b"/>
              <a:pathLst>
                <a:path w="715009" h="742950">
                  <a:moveTo>
                    <a:pt x="329222" y="0"/>
                  </a:moveTo>
                  <a:lnTo>
                    <a:pt x="269352" y="19099"/>
                  </a:lnTo>
                  <a:lnTo>
                    <a:pt x="232676" y="70154"/>
                  </a:lnTo>
                  <a:lnTo>
                    <a:pt x="189471" y="203174"/>
                  </a:lnTo>
                  <a:lnTo>
                    <a:pt x="185610" y="205981"/>
                  </a:lnTo>
                  <a:lnTo>
                    <a:pt x="45707" y="205981"/>
                  </a:lnTo>
                  <a:lnTo>
                    <a:pt x="3598" y="233916"/>
                  </a:lnTo>
                  <a:lnTo>
                    <a:pt x="0" y="251688"/>
                  </a:lnTo>
                  <a:lnTo>
                    <a:pt x="3598" y="269467"/>
                  </a:lnTo>
                  <a:lnTo>
                    <a:pt x="13404" y="284002"/>
                  </a:lnTo>
                  <a:lnTo>
                    <a:pt x="27935" y="293809"/>
                  </a:lnTo>
                  <a:lnTo>
                    <a:pt x="45707" y="297408"/>
                  </a:lnTo>
                  <a:lnTo>
                    <a:pt x="181216" y="297408"/>
                  </a:lnTo>
                  <a:lnTo>
                    <a:pt x="240925" y="278066"/>
                  </a:lnTo>
                  <a:lnTo>
                    <a:pt x="277774" y="227253"/>
                  </a:lnTo>
                  <a:lnTo>
                    <a:pt x="321906" y="91427"/>
                  </a:lnTo>
                  <a:lnTo>
                    <a:pt x="336588" y="91427"/>
                  </a:lnTo>
                  <a:lnTo>
                    <a:pt x="380707" y="227279"/>
                  </a:lnTo>
                  <a:lnTo>
                    <a:pt x="417566" y="278074"/>
                  </a:lnTo>
                  <a:lnTo>
                    <a:pt x="477266" y="297408"/>
                  </a:lnTo>
                  <a:lnTo>
                    <a:pt x="620102" y="297408"/>
                  </a:lnTo>
                  <a:lnTo>
                    <a:pt x="624649" y="311365"/>
                  </a:lnTo>
                  <a:lnTo>
                    <a:pt x="509079" y="395325"/>
                  </a:lnTo>
                  <a:lnTo>
                    <a:pt x="486345" y="418099"/>
                  </a:lnTo>
                  <a:lnTo>
                    <a:pt x="472146" y="446063"/>
                  </a:lnTo>
                  <a:lnTo>
                    <a:pt x="467193" y="477030"/>
                  </a:lnTo>
                  <a:lnTo>
                    <a:pt x="472198" y="508812"/>
                  </a:lnTo>
                  <a:lnTo>
                    <a:pt x="516331" y="644664"/>
                  </a:lnTo>
                  <a:lnTo>
                    <a:pt x="507276" y="651154"/>
                  </a:lnTo>
                  <a:lnTo>
                    <a:pt x="502488" y="651154"/>
                  </a:lnTo>
                  <a:lnTo>
                    <a:pt x="500570" y="650443"/>
                  </a:lnTo>
                  <a:lnTo>
                    <a:pt x="388912" y="569328"/>
                  </a:lnTo>
                  <a:lnTo>
                    <a:pt x="375228" y="560929"/>
                  </a:lnTo>
                  <a:lnTo>
                    <a:pt x="360586" y="554845"/>
                  </a:lnTo>
                  <a:lnTo>
                    <a:pt x="345194" y="551145"/>
                  </a:lnTo>
                  <a:lnTo>
                    <a:pt x="329260" y="549897"/>
                  </a:lnTo>
                  <a:lnTo>
                    <a:pt x="313318" y="551145"/>
                  </a:lnTo>
                  <a:lnTo>
                    <a:pt x="269582" y="569315"/>
                  </a:lnTo>
                  <a:lnTo>
                    <a:pt x="159943" y="648970"/>
                  </a:lnTo>
                  <a:lnTo>
                    <a:pt x="141692" y="678805"/>
                  </a:lnTo>
                  <a:lnTo>
                    <a:pt x="142300" y="696322"/>
                  </a:lnTo>
                  <a:lnTo>
                    <a:pt x="166082" y="726671"/>
                  </a:lnTo>
                  <a:lnTo>
                    <a:pt x="186855" y="731672"/>
                  </a:lnTo>
                  <a:lnTo>
                    <a:pt x="194023" y="731113"/>
                  </a:lnTo>
                  <a:lnTo>
                    <a:pt x="200947" y="729456"/>
                  </a:lnTo>
                  <a:lnTo>
                    <a:pt x="207530" y="726732"/>
                  </a:lnTo>
                  <a:lnTo>
                    <a:pt x="213677" y="722972"/>
                  </a:lnTo>
                  <a:lnTo>
                    <a:pt x="325081" y="642023"/>
                  </a:lnTo>
                  <a:lnTo>
                    <a:pt x="327113" y="641350"/>
                  </a:lnTo>
                  <a:lnTo>
                    <a:pt x="331355" y="641350"/>
                  </a:lnTo>
                  <a:lnTo>
                    <a:pt x="333400" y="642023"/>
                  </a:lnTo>
                  <a:lnTo>
                    <a:pt x="444804" y="722960"/>
                  </a:lnTo>
                  <a:lnTo>
                    <a:pt x="458638" y="731476"/>
                  </a:lnTo>
                  <a:lnTo>
                    <a:pt x="473332" y="737642"/>
                  </a:lnTo>
                  <a:lnTo>
                    <a:pt x="488678" y="741392"/>
                  </a:lnTo>
                  <a:lnTo>
                    <a:pt x="504469" y="742657"/>
                  </a:lnTo>
                  <a:lnTo>
                    <a:pt x="520284" y="741390"/>
                  </a:lnTo>
                  <a:lnTo>
                    <a:pt x="564159" y="722934"/>
                  </a:lnTo>
                  <a:lnTo>
                    <a:pt x="601376" y="672284"/>
                  </a:lnTo>
                  <a:lnTo>
                    <a:pt x="606203" y="641449"/>
                  </a:lnTo>
                  <a:lnTo>
                    <a:pt x="601027" y="609460"/>
                  </a:lnTo>
                  <a:lnTo>
                    <a:pt x="557796" y="476389"/>
                  </a:lnTo>
                  <a:lnTo>
                    <a:pt x="559269" y="471881"/>
                  </a:lnTo>
                  <a:lnTo>
                    <a:pt x="672426" y="389661"/>
                  </a:lnTo>
                  <a:lnTo>
                    <a:pt x="695434" y="366804"/>
                  </a:lnTo>
                  <a:lnTo>
                    <a:pt x="709661" y="339005"/>
                  </a:lnTo>
                  <a:lnTo>
                    <a:pt x="714494" y="308156"/>
                  </a:lnTo>
                  <a:lnTo>
                    <a:pt x="709320" y="276148"/>
                  </a:lnTo>
                  <a:lnTo>
                    <a:pt x="694695" y="247204"/>
                  </a:lnTo>
                  <a:lnTo>
                    <a:pt x="672658" y="225082"/>
                  </a:lnTo>
                  <a:lnTo>
                    <a:pt x="644815" y="210951"/>
                  </a:lnTo>
                  <a:lnTo>
                    <a:pt x="612775" y="205981"/>
                  </a:lnTo>
                  <a:lnTo>
                    <a:pt x="472884" y="205981"/>
                  </a:lnTo>
                  <a:lnTo>
                    <a:pt x="469023" y="203187"/>
                  </a:lnTo>
                  <a:lnTo>
                    <a:pt x="425792" y="70129"/>
                  </a:lnTo>
                  <a:lnTo>
                    <a:pt x="411160" y="41201"/>
                  </a:lnTo>
                  <a:lnTo>
                    <a:pt x="389118" y="19091"/>
                  </a:lnTo>
                  <a:lnTo>
                    <a:pt x="361270" y="4967"/>
                  </a:lnTo>
                  <a:lnTo>
                    <a:pt x="32922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4" name="object 34">
              <a:extLst>
                <a:ext uri="{FF2B5EF4-FFF2-40B4-BE49-F238E27FC236}">
                  <a16:creationId xmlns:a16="http://schemas.microsoft.com/office/drawing/2014/main" id="{BD50D2F7-09E7-54BC-77E2-6C7AA0707C68}"/>
                </a:ext>
              </a:extLst>
            </p:cNvPr>
            <p:cNvPicPr/>
            <p:nvPr/>
          </p:nvPicPr>
          <p:blipFill>
            <a:blip r:embed="rId14" cstate="print"/>
            <a:stretch>
              <a:fillRect/>
            </a:stretch>
          </p:blipFill>
          <p:spPr>
            <a:xfrm>
              <a:off x="5100463" y="3260200"/>
              <a:ext cx="96996" cy="205587"/>
            </a:xfrm>
            <a:prstGeom prst="rect">
              <a:avLst/>
            </a:prstGeom>
          </p:spPr>
        </p:pic>
        <p:pic>
          <p:nvPicPr>
            <p:cNvPr id="35" name="object 35">
              <a:extLst>
                <a:ext uri="{FF2B5EF4-FFF2-40B4-BE49-F238E27FC236}">
                  <a16:creationId xmlns:a16="http://schemas.microsoft.com/office/drawing/2014/main" id="{D5870704-232E-5683-0D7D-B24FA490C542}"/>
                </a:ext>
              </a:extLst>
            </p:cNvPr>
            <p:cNvPicPr/>
            <p:nvPr/>
          </p:nvPicPr>
          <p:blipFill>
            <a:blip r:embed="rId15" cstate="print"/>
            <a:stretch>
              <a:fillRect/>
            </a:stretch>
          </p:blipFill>
          <p:spPr>
            <a:xfrm>
              <a:off x="5510196" y="2420348"/>
              <a:ext cx="188448" cy="151460"/>
            </a:xfrm>
            <a:prstGeom prst="rect">
              <a:avLst/>
            </a:prstGeom>
          </p:spPr>
        </p:pic>
        <p:pic>
          <p:nvPicPr>
            <p:cNvPr id="36" name="object 36">
              <a:extLst>
                <a:ext uri="{FF2B5EF4-FFF2-40B4-BE49-F238E27FC236}">
                  <a16:creationId xmlns:a16="http://schemas.microsoft.com/office/drawing/2014/main" id="{3983D67B-63C2-D4E3-867A-D49660A2965C}"/>
                </a:ext>
              </a:extLst>
            </p:cNvPr>
            <p:cNvPicPr/>
            <p:nvPr/>
          </p:nvPicPr>
          <p:blipFill>
            <a:blip r:embed="rId16" cstate="print"/>
            <a:stretch>
              <a:fillRect/>
            </a:stretch>
          </p:blipFill>
          <p:spPr>
            <a:xfrm>
              <a:off x="5129766" y="2924788"/>
              <a:ext cx="125268" cy="200507"/>
            </a:xfrm>
            <a:prstGeom prst="rect">
              <a:avLst/>
            </a:prstGeom>
          </p:spPr>
        </p:pic>
        <p:pic>
          <p:nvPicPr>
            <p:cNvPr id="37" name="object 37">
              <a:extLst>
                <a:ext uri="{FF2B5EF4-FFF2-40B4-BE49-F238E27FC236}">
                  <a16:creationId xmlns:a16="http://schemas.microsoft.com/office/drawing/2014/main" id="{53E2A5E6-6A49-1D86-23C7-BDFA71493580}"/>
                </a:ext>
              </a:extLst>
            </p:cNvPr>
            <p:cNvPicPr/>
            <p:nvPr/>
          </p:nvPicPr>
          <p:blipFill>
            <a:blip r:embed="rId17" cstate="print"/>
            <a:stretch>
              <a:fillRect/>
            </a:stretch>
          </p:blipFill>
          <p:spPr>
            <a:xfrm>
              <a:off x="5269936" y="2632711"/>
              <a:ext cx="161632" cy="181559"/>
            </a:xfrm>
            <a:prstGeom prst="rect">
              <a:avLst/>
            </a:prstGeom>
          </p:spPr>
        </p:pic>
        <p:pic>
          <p:nvPicPr>
            <p:cNvPr id="38" name="object 38">
              <a:extLst>
                <a:ext uri="{FF2B5EF4-FFF2-40B4-BE49-F238E27FC236}">
                  <a16:creationId xmlns:a16="http://schemas.microsoft.com/office/drawing/2014/main" id="{A02AC2CE-494D-4E46-BB48-CCA12EE50373}"/>
                </a:ext>
              </a:extLst>
            </p:cNvPr>
            <p:cNvPicPr/>
            <p:nvPr/>
          </p:nvPicPr>
          <p:blipFill>
            <a:blip r:embed="rId18" cstate="print"/>
            <a:stretch>
              <a:fillRect/>
            </a:stretch>
          </p:blipFill>
          <p:spPr>
            <a:xfrm>
              <a:off x="5157872" y="3596708"/>
              <a:ext cx="113191" cy="146113"/>
            </a:xfrm>
            <a:prstGeom prst="rect">
              <a:avLst/>
            </a:prstGeom>
          </p:spPr>
        </p:pic>
        <p:sp>
          <p:nvSpPr>
            <p:cNvPr id="39" name="object 39">
              <a:extLst>
                <a:ext uri="{FF2B5EF4-FFF2-40B4-BE49-F238E27FC236}">
                  <a16:creationId xmlns:a16="http://schemas.microsoft.com/office/drawing/2014/main" id="{81C0B164-942E-53FB-39B4-0CEC10810271}"/>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0" name="object 40">
              <a:extLst>
                <a:ext uri="{FF2B5EF4-FFF2-40B4-BE49-F238E27FC236}">
                  <a16:creationId xmlns:a16="http://schemas.microsoft.com/office/drawing/2014/main" id="{6752A685-0CC4-1536-9B37-254BEE9A1A0A}"/>
                </a:ext>
              </a:extLst>
            </p:cNvPr>
            <p:cNvPicPr/>
            <p:nvPr/>
          </p:nvPicPr>
          <p:blipFill>
            <a:blip r:embed="rId19" cstate="print"/>
            <a:stretch>
              <a:fillRect/>
            </a:stretch>
          </p:blipFill>
          <p:spPr>
            <a:xfrm>
              <a:off x="11392001" y="464458"/>
              <a:ext cx="137820" cy="137820"/>
            </a:xfrm>
            <a:prstGeom prst="rect">
              <a:avLst/>
            </a:prstGeom>
          </p:spPr>
        </p:pic>
      </p:grpSp>
      <p:sp>
        <p:nvSpPr>
          <p:cNvPr id="41" name="object 41">
            <a:extLst>
              <a:ext uri="{FF2B5EF4-FFF2-40B4-BE49-F238E27FC236}">
                <a16:creationId xmlns:a16="http://schemas.microsoft.com/office/drawing/2014/main" id="{604D0CCE-F3CD-E310-BF0F-76C56C2FCA39}"/>
              </a:ext>
            </a:extLst>
          </p:cNvPr>
          <p:cNvSpPr txBox="1"/>
          <p:nvPr/>
        </p:nvSpPr>
        <p:spPr>
          <a:xfrm>
            <a:off x="75060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43" name="object 19">
            <a:extLst>
              <a:ext uri="{FF2B5EF4-FFF2-40B4-BE49-F238E27FC236}">
                <a16:creationId xmlns:a16="http://schemas.microsoft.com/office/drawing/2014/main" id="{BCCD8866-47F3-359A-2EB7-3DD0F5E57661}"/>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44" name="object 6">
            <a:extLst>
              <a:ext uri="{FF2B5EF4-FFF2-40B4-BE49-F238E27FC236}">
                <a16:creationId xmlns:a16="http://schemas.microsoft.com/office/drawing/2014/main" id="{F6F9CC90-A0A2-9C85-423B-D2B092F6C84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506705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19872" y="233279"/>
              <a:ext cx="848360" cy="810260"/>
            </a:xfrm>
            <a:custGeom>
              <a:avLst/>
              <a:gdLst/>
              <a:ahLst/>
              <a:cxnLst/>
              <a:rect l="l" t="t" r="r" b="b"/>
              <a:pathLst>
                <a:path w="848359" h="810260">
                  <a:moveTo>
                    <a:pt x="291494" y="175560"/>
                  </a:moveTo>
                  <a:lnTo>
                    <a:pt x="247399" y="182006"/>
                  </a:lnTo>
                  <a:lnTo>
                    <a:pt x="157130" y="245992"/>
                  </a:lnTo>
                  <a:lnTo>
                    <a:pt x="125291" y="275455"/>
                  </a:lnTo>
                  <a:lnTo>
                    <a:pt x="100349" y="310927"/>
                  </a:lnTo>
                  <a:lnTo>
                    <a:pt x="9912" y="473208"/>
                  </a:lnTo>
                  <a:lnTo>
                    <a:pt x="0" y="504257"/>
                  </a:lnTo>
                  <a:lnTo>
                    <a:pt x="2565" y="535784"/>
                  </a:lnTo>
                  <a:lnTo>
                    <a:pt x="41090" y="585692"/>
                  </a:lnTo>
                  <a:lnTo>
                    <a:pt x="73094" y="596334"/>
                  </a:lnTo>
                  <a:lnTo>
                    <a:pt x="60445" y="618191"/>
                  </a:lnTo>
                  <a:lnTo>
                    <a:pt x="59632" y="620274"/>
                  </a:lnTo>
                  <a:lnTo>
                    <a:pt x="59518" y="620566"/>
                  </a:lnTo>
                  <a:lnTo>
                    <a:pt x="23996" y="780116"/>
                  </a:lnTo>
                  <a:lnTo>
                    <a:pt x="50673" y="810199"/>
                  </a:lnTo>
                  <a:lnTo>
                    <a:pt x="58138" y="808281"/>
                  </a:lnTo>
                  <a:lnTo>
                    <a:pt x="64801" y="804043"/>
                  </a:lnTo>
                  <a:lnTo>
                    <a:pt x="153181" y="725658"/>
                  </a:lnTo>
                  <a:lnTo>
                    <a:pt x="414365" y="725658"/>
                  </a:lnTo>
                  <a:lnTo>
                    <a:pt x="417214" y="721740"/>
                  </a:lnTo>
                  <a:lnTo>
                    <a:pt x="417773" y="719550"/>
                  </a:lnTo>
                  <a:lnTo>
                    <a:pt x="226167" y="719550"/>
                  </a:lnTo>
                  <a:lnTo>
                    <a:pt x="213366" y="716984"/>
                  </a:lnTo>
                  <a:lnTo>
                    <a:pt x="211825" y="715956"/>
                  </a:lnTo>
                  <a:lnTo>
                    <a:pt x="89236" y="715956"/>
                  </a:lnTo>
                  <a:lnTo>
                    <a:pt x="106699" y="637520"/>
                  </a:lnTo>
                  <a:lnTo>
                    <a:pt x="108464" y="634485"/>
                  </a:lnTo>
                  <a:lnTo>
                    <a:pt x="420409" y="634485"/>
                  </a:lnTo>
                  <a:lnTo>
                    <a:pt x="416593" y="632602"/>
                  </a:lnTo>
                  <a:lnTo>
                    <a:pt x="405701" y="626930"/>
                  </a:lnTo>
                  <a:lnTo>
                    <a:pt x="394656" y="622013"/>
                  </a:lnTo>
                  <a:lnTo>
                    <a:pt x="386086" y="620274"/>
                  </a:lnTo>
                  <a:lnTo>
                    <a:pt x="176409" y="620274"/>
                  </a:lnTo>
                  <a:lnTo>
                    <a:pt x="163512" y="617669"/>
                  </a:lnTo>
                  <a:lnTo>
                    <a:pt x="152971" y="610569"/>
                  </a:lnTo>
                  <a:lnTo>
                    <a:pt x="145859" y="600048"/>
                  </a:lnTo>
                  <a:lnTo>
                    <a:pt x="143249" y="587178"/>
                  </a:lnTo>
                  <a:lnTo>
                    <a:pt x="145859" y="574315"/>
                  </a:lnTo>
                  <a:lnTo>
                    <a:pt x="152971" y="563797"/>
                  </a:lnTo>
                  <a:lnTo>
                    <a:pt x="163512" y="556699"/>
                  </a:lnTo>
                  <a:lnTo>
                    <a:pt x="176409" y="554094"/>
                  </a:lnTo>
                  <a:lnTo>
                    <a:pt x="394442" y="554094"/>
                  </a:lnTo>
                  <a:lnTo>
                    <a:pt x="399675" y="552342"/>
                  </a:lnTo>
                  <a:lnTo>
                    <a:pt x="407047" y="546825"/>
                  </a:lnTo>
                  <a:lnTo>
                    <a:pt x="77196" y="546825"/>
                  </a:lnTo>
                  <a:lnTo>
                    <a:pt x="65957" y="542702"/>
                  </a:lnTo>
                  <a:lnTo>
                    <a:pt x="56081" y="534010"/>
                  </a:lnTo>
                  <a:lnTo>
                    <a:pt x="50422" y="522573"/>
                  </a:lnTo>
                  <a:lnTo>
                    <a:pt x="49387" y="509859"/>
                  </a:lnTo>
                  <a:lnTo>
                    <a:pt x="53384" y="497338"/>
                  </a:lnTo>
                  <a:lnTo>
                    <a:pt x="143821" y="335057"/>
                  </a:lnTo>
                  <a:lnTo>
                    <a:pt x="174242" y="296306"/>
                  </a:lnTo>
                  <a:lnTo>
                    <a:pt x="257397" y="233000"/>
                  </a:lnTo>
                  <a:lnTo>
                    <a:pt x="279862" y="224815"/>
                  </a:lnTo>
                  <a:lnTo>
                    <a:pt x="345505" y="224815"/>
                  </a:lnTo>
                  <a:lnTo>
                    <a:pt x="371068" y="180638"/>
                  </a:lnTo>
                  <a:lnTo>
                    <a:pt x="313620" y="180638"/>
                  </a:lnTo>
                  <a:lnTo>
                    <a:pt x="291494" y="175560"/>
                  </a:lnTo>
                  <a:close/>
                </a:path>
                <a:path w="848359" h="810260">
                  <a:moveTo>
                    <a:pt x="414365" y="725658"/>
                  </a:moveTo>
                  <a:lnTo>
                    <a:pt x="153181" y="725658"/>
                  </a:lnTo>
                  <a:lnTo>
                    <a:pt x="166069" y="743385"/>
                  </a:lnTo>
                  <a:lnTo>
                    <a:pt x="183116" y="757137"/>
                  </a:lnTo>
                  <a:lnTo>
                    <a:pt x="203442" y="766033"/>
                  </a:lnTo>
                  <a:lnTo>
                    <a:pt x="226167" y="769194"/>
                  </a:lnTo>
                  <a:lnTo>
                    <a:pt x="242657" y="767548"/>
                  </a:lnTo>
                  <a:lnTo>
                    <a:pt x="258040" y="762828"/>
                  </a:lnTo>
                  <a:lnTo>
                    <a:pt x="271996" y="755360"/>
                  </a:lnTo>
                  <a:lnTo>
                    <a:pt x="284206" y="745470"/>
                  </a:lnTo>
                  <a:lnTo>
                    <a:pt x="399964" y="745470"/>
                  </a:lnTo>
                  <a:lnTo>
                    <a:pt x="414365" y="725658"/>
                  </a:lnTo>
                  <a:close/>
                </a:path>
                <a:path w="848359" h="810260">
                  <a:moveTo>
                    <a:pt x="399964" y="745470"/>
                  </a:moveTo>
                  <a:lnTo>
                    <a:pt x="284206" y="745470"/>
                  </a:lnTo>
                  <a:lnTo>
                    <a:pt x="296411" y="755360"/>
                  </a:lnTo>
                  <a:lnTo>
                    <a:pt x="310367" y="762828"/>
                  </a:lnTo>
                  <a:lnTo>
                    <a:pt x="325749" y="767548"/>
                  </a:lnTo>
                  <a:lnTo>
                    <a:pt x="342233" y="769194"/>
                  </a:lnTo>
                  <a:lnTo>
                    <a:pt x="373421" y="763118"/>
                  </a:lnTo>
                  <a:lnTo>
                    <a:pt x="399218" y="746498"/>
                  </a:lnTo>
                  <a:lnTo>
                    <a:pt x="399964" y="745470"/>
                  </a:lnTo>
                  <a:close/>
                </a:path>
                <a:path w="848359" h="810260">
                  <a:moveTo>
                    <a:pt x="848366" y="696436"/>
                  </a:moveTo>
                  <a:lnTo>
                    <a:pt x="695813" y="696436"/>
                  </a:lnTo>
                  <a:lnTo>
                    <a:pt x="695813" y="702760"/>
                  </a:lnTo>
                  <a:lnTo>
                    <a:pt x="697768" y="712426"/>
                  </a:lnTo>
                  <a:lnTo>
                    <a:pt x="703100" y="720318"/>
                  </a:lnTo>
                  <a:lnTo>
                    <a:pt x="711109" y="725658"/>
                  </a:lnTo>
                  <a:lnTo>
                    <a:pt x="720693" y="727589"/>
                  </a:lnTo>
                  <a:lnTo>
                    <a:pt x="823499" y="727589"/>
                  </a:lnTo>
                  <a:lnTo>
                    <a:pt x="833076" y="725658"/>
                  </a:lnTo>
                  <a:lnTo>
                    <a:pt x="841081" y="720318"/>
                  </a:lnTo>
                  <a:lnTo>
                    <a:pt x="846411" y="712426"/>
                  </a:lnTo>
                  <a:lnTo>
                    <a:pt x="848366" y="702760"/>
                  </a:lnTo>
                  <a:lnTo>
                    <a:pt x="848366" y="696436"/>
                  </a:lnTo>
                  <a:close/>
                </a:path>
                <a:path w="848359" h="810260">
                  <a:moveTo>
                    <a:pt x="329529" y="716984"/>
                  </a:moveTo>
                  <a:lnTo>
                    <a:pt x="238871" y="716984"/>
                  </a:lnTo>
                  <a:lnTo>
                    <a:pt x="226167" y="719550"/>
                  </a:lnTo>
                  <a:lnTo>
                    <a:pt x="342233" y="719550"/>
                  </a:lnTo>
                  <a:lnTo>
                    <a:pt x="329529" y="716984"/>
                  </a:lnTo>
                  <a:close/>
                </a:path>
                <a:path w="848359" h="810260">
                  <a:moveTo>
                    <a:pt x="546578" y="262172"/>
                  </a:moveTo>
                  <a:lnTo>
                    <a:pt x="438765" y="262172"/>
                  </a:lnTo>
                  <a:lnTo>
                    <a:pt x="648684" y="371113"/>
                  </a:lnTo>
                  <a:lnTo>
                    <a:pt x="652621" y="372078"/>
                  </a:lnTo>
                  <a:lnTo>
                    <a:pt x="695813" y="372078"/>
                  </a:lnTo>
                  <a:lnTo>
                    <a:pt x="695813" y="642994"/>
                  </a:lnTo>
                  <a:lnTo>
                    <a:pt x="664931" y="654539"/>
                  </a:lnTo>
                  <a:lnTo>
                    <a:pt x="632596" y="662974"/>
                  </a:lnTo>
                  <a:lnTo>
                    <a:pt x="599437" y="668147"/>
                  </a:lnTo>
                  <a:lnTo>
                    <a:pt x="565842" y="669918"/>
                  </a:lnTo>
                  <a:lnTo>
                    <a:pt x="375392" y="669918"/>
                  </a:lnTo>
                  <a:lnTo>
                    <a:pt x="375318" y="686885"/>
                  </a:lnTo>
                  <a:lnTo>
                    <a:pt x="372794" y="699324"/>
                  </a:lnTo>
                  <a:lnTo>
                    <a:pt x="365677" y="709845"/>
                  </a:lnTo>
                  <a:lnTo>
                    <a:pt x="355073" y="716984"/>
                  </a:lnTo>
                  <a:lnTo>
                    <a:pt x="354939" y="716984"/>
                  </a:lnTo>
                  <a:lnTo>
                    <a:pt x="342233" y="719550"/>
                  </a:lnTo>
                  <a:lnTo>
                    <a:pt x="417773" y="719550"/>
                  </a:lnTo>
                  <a:lnTo>
                    <a:pt x="424999" y="691254"/>
                  </a:lnTo>
                  <a:lnTo>
                    <a:pt x="848366" y="691254"/>
                  </a:lnTo>
                  <a:lnTo>
                    <a:pt x="848366" y="677945"/>
                  </a:lnTo>
                  <a:lnTo>
                    <a:pt x="745559" y="677945"/>
                  </a:lnTo>
                  <a:lnTo>
                    <a:pt x="745559" y="330473"/>
                  </a:lnTo>
                  <a:lnTo>
                    <a:pt x="848366" y="330473"/>
                  </a:lnTo>
                  <a:lnTo>
                    <a:pt x="848366" y="322433"/>
                  </a:lnTo>
                  <a:lnTo>
                    <a:pt x="662692" y="322433"/>
                  </a:lnTo>
                  <a:lnTo>
                    <a:pt x="546578" y="262172"/>
                  </a:lnTo>
                  <a:close/>
                </a:path>
                <a:path w="848359" h="810260">
                  <a:moveTo>
                    <a:pt x="848366" y="691254"/>
                  </a:moveTo>
                  <a:lnTo>
                    <a:pt x="424999" y="691254"/>
                  </a:lnTo>
                  <a:lnTo>
                    <a:pt x="459054" y="703498"/>
                  </a:lnTo>
                  <a:lnTo>
                    <a:pt x="494436" y="712426"/>
                  </a:lnTo>
                  <a:lnTo>
                    <a:pt x="494627" y="712426"/>
                  </a:lnTo>
                  <a:lnTo>
                    <a:pt x="529949" y="717736"/>
                  </a:lnTo>
                  <a:lnTo>
                    <a:pt x="566083" y="719550"/>
                  </a:lnTo>
                  <a:lnTo>
                    <a:pt x="599080" y="718049"/>
                  </a:lnTo>
                  <a:lnTo>
                    <a:pt x="632005" y="713622"/>
                  </a:lnTo>
                  <a:lnTo>
                    <a:pt x="664402" y="706380"/>
                  </a:lnTo>
                  <a:lnTo>
                    <a:pt x="695813" y="696436"/>
                  </a:lnTo>
                  <a:lnTo>
                    <a:pt x="848366" y="696436"/>
                  </a:lnTo>
                  <a:lnTo>
                    <a:pt x="848366" y="691254"/>
                  </a:lnTo>
                  <a:close/>
                </a:path>
                <a:path w="848359" h="810260">
                  <a:moveTo>
                    <a:pt x="309073" y="669918"/>
                  </a:moveTo>
                  <a:lnTo>
                    <a:pt x="259327" y="669918"/>
                  </a:lnTo>
                  <a:lnTo>
                    <a:pt x="259240" y="686885"/>
                  </a:lnTo>
                  <a:lnTo>
                    <a:pt x="256718" y="699324"/>
                  </a:lnTo>
                  <a:lnTo>
                    <a:pt x="249605" y="709845"/>
                  </a:lnTo>
                  <a:lnTo>
                    <a:pt x="239006" y="716984"/>
                  </a:lnTo>
                  <a:lnTo>
                    <a:pt x="329394" y="716984"/>
                  </a:lnTo>
                  <a:lnTo>
                    <a:pt x="318795" y="709845"/>
                  </a:lnTo>
                  <a:lnTo>
                    <a:pt x="311683" y="699324"/>
                  </a:lnTo>
                  <a:lnTo>
                    <a:pt x="309161" y="686885"/>
                  </a:lnTo>
                  <a:lnTo>
                    <a:pt x="309073" y="669918"/>
                  </a:lnTo>
                  <a:close/>
                </a:path>
                <a:path w="848359" h="810260">
                  <a:moveTo>
                    <a:pt x="420409" y="634485"/>
                  </a:moveTo>
                  <a:lnTo>
                    <a:pt x="108464" y="634485"/>
                  </a:lnTo>
                  <a:lnTo>
                    <a:pt x="116305" y="644074"/>
                  </a:lnTo>
                  <a:lnTo>
                    <a:pt x="125475" y="652392"/>
                  </a:lnTo>
                  <a:lnTo>
                    <a:pt x="135817" y="659281"/>
                  </a:lnTo>
                  <a:lnTo>
                    <a:pt x="147173" y="664584"/>
                  </a:lnTo>
                  <a:lnTo>
                    <a:pt x="89236" y="715956"/>
                  </a:lnTo>
                  <a:lnTo>
                    <a:pt x="211825" y="715956"/>
                  </a:lnTo>
                  <a:lnTo>
                    <a:pt x="202879" y="709985"/>
                  </a:lnTo>
                  <a:lnTo>
                    <a:pt x="195749" y="699603"/>
                  </a:lnTo>
                  <a:lnTo>
                    <a:pt x="193020" y="686885"/>
                  </a:lnTo>
                  <a:lnTo>
                    <a:pt x="202838" y="669918"/>
                  </a:lnTo>
                  <a:lnTo>
                    <a:pt x="566300" y="669918"/>
                  </a:lnTo>
                  <a:lnTo>
                    <a:pt x="529539" y="667767"/>
                  </a:lnTo>
                  <a:lnTo>
                    <a:pt x="493466" y="661428"/>
                  </a:lnTo>
                  <a:lnTo>
                    <a:pt x="458357" y="651003"/>
                  </a:lnTo>
                  <a:lnTo>
                    <a:pt x="424707" y="636606"/>
                  </a:lnTo>
                  <a:lnTo>
                    <a:pt x="420409" y="634485"/>
                  </a:lnTo>
                  <a:close/>
                </a:path>
                <a:path w="848359" h="810260">
                  <a:moveTo>
                    <a:pt x="848366" y="330473"/>
                  </a:moveTo>
                  <a:lnTo>
                    <a:pt x="798620" y="330473"/>
                  </a:lnTo>
                  <a:lnTo>
                    <a:pt x="798620" y="677945"/>
                  </a:lnTo>
                  <a:lnTo>
                    <a:pt x="848366" y="677945"/>
                  </a:lnTo>
                  <a:lnTo>
                    <a:pt x="848366" y="330473"/>
                  </a:lnTo>
                  <a:close/>
                </a:path>
                <a:path w="848359" h="810260">
                  <a:moveTo>
                    <a:pt x="345505" y="224815"/>
                  </a:moveTo>
                  <a:lnTo>
                    <a:pt x="279862" y="224815"/>
                  </a:lnTo>
                  <a:lnTo>
                    <a:pt x="287877" y="225126"/>
                  </a:lnTo>
                  <a:lnTo>
                    <a:pt x="107943" y="536098"/>
                  </a:lnTo>
                  <a:lnTo>
                    <a:pt x="98822" y="543229"/>
                  </a:lnTo>
                  <a:lnTo>
                    <a:pt x="88150" y="546825"/>
                  </a:lnTo>
                  <a:lnTo>
                    <a:pt x="407047" y="546825"/>
                  </a:lnTo>
                  <a:lnTo>
                    <a:pt x="463676" y="504450"/>
                  </a:lnTo>
                  <a:lnTo>
                    <a:pt x="183699" y="504450"/>
                  </a:lnTo>
                  <a:lnTo>
                    <a:pt x="345505" y="224815"/>
                  </a:lnTo>
                  <a:close/>
                </a:path>
                <a:path w="848359" h="810260">
                  <a:moveTo>
                    <a:pt x="505721" y="146475"/>
                  </a:moveTo>
                  <a:lnTo>
                    <a:pt x="390836" y="146475"/>
                  </a:lnTo>
                  <a:lnTo>
                    <a:pt x="433914" y="171291"/>
                  </a:lnTo>
                  <a:lnTo>
                    <a:pt x="241253" y="504257"/>
                  </a:lnTo>
                  <a:lnTo>
                    <a:pt x="241141" y="504450"/>
                  </a:lnTo>
                  <a:lnTo>
                    <a:pt x="298583" y="504450"/>
                  </a:lnTo>
                  <a:lnTo>
                    <a:pt x="438765" y="262172"/>
                  </a:lnTo>
                  <a:lnTo>
                    <a:pt x="546578" y="262172"/>
                  </a:lnTo>
                  <a:lnTo>
                    <a:pt x="463670" y="219144"/>
                  </a:lnTo>
                  <a:lnTo>
                    <a:pt x="505721" y="146475"/>
                  </a:lnTo>
                  <a:close/>
                </a:path>
                <a:path w="848359" h="810260">
                  <a:moveTo>
                    <a:pt x="458900" y="455063"/>
                  </a:moveTo>
                  <a:lnTo>
                    <a:pt x="449376" y="455539"/>
                  </a:lnTo>
                  <a:lnTo>
                    <a:pt x="440455" y="459771"/>
                  </a:lnTo>
                  <a:lnTo>
                    <a:pt x="380765" y="504450"/>
                  </a:lnTo>
                  <a:lnTo>
                    <a:pt x="463676" y="504450"/>
                  </a:lnTo>
                  <a:lnTo>
                    <a:pt x="470312" y="499484"/>
                  </a:lnTo>
                  <a:lnTo>
                    <a:pt x="476882" y="492131"/>
                  </a:lnTo>
                  <a:lnTo>
                    <a:pt x="480006" y="483144"/>
                  </a:lnTo>
                  <a:lnTo>
                    <a:pt x="479524" y="473640"/>
                  </a:lnTo>
                  <a:lnTo>
                    <a:pt x="475278" y="464737"/>
                  </a:lnTo>
                  <a:lnTo>
                    <a:pt x="467906" y="458182"/>
                  </a:lnTo>
                  <a:lnTo>
                    <a:pt x="458900" y="455063"/>
                  </a:lnTo>
                  <a:close/>
                </a:path>
                <a:path w="848359" h="810260">
                  <a:moveTo>
                    <a:pt x="823499" y="280841"/>
                  </a:moveTo>
                  <a:lnTo>
                    <a:pt x="720693" y="280841"/>
                  </a:lnTo>
                  <a:lnTo>
                    <a:pt x="711008" y="282791"/>
                  </a:lnTo>
                  <a:lnTo>
                    <a:pt x="703100" y="288110"/>
                  </a:lnTo>
                  <a:lnTo>
                    <a:pt x="697768" y="295998"/>
                  </a:lnTo>
                  <a:lnTo>
                    <a:pt x="695813" y="305657"/>
                  </a:lnTo>
                  <a:lnTo>
                    <a:pt x="695813" y="322433"/>
                  </a:lnTo>
                  <a:lnTo>
                    <a:pt x="848366" y="322433"/>
                  </a:lnTo>
                  <a:lnTo>
                    <a:pt x="848366" y="305657"/>
                  </a:lnTo>
                  <a:lnTo>
                    <a:pt x="846473" y="296306"/>
                  </a:lnTo>
                  <a:lnTo>
                    <a:pt x="846411" y="295998"/>
                  </a:lnTo>
                  <a:lnTo>
                    <a:pt x="841081" y="288110"/>
                  </a:lnTo>
                  <a:lnTo>
                    <a:pt x="833176" y="282791"/>
                  </a:lnTo>
                  <a:lnTo>
                    <a:pt x="823499" y="280841"/>
                  </a:lnTo>
                  <a:close/>
                </a:path>
                <a:path w="848359" h="810260">
                  <a:moveTo>
                    <a:pt x="459090" y="0"/>
                  </a:moveTo>
                  <a:lnTo>
                    <a:pt x="436889" y="1558"/>
                  </a:lnTo>
                  <a:lnTo>
                    <a:pt x="416884" y="11295"/>
                  </a:lnTo>
                  <a:lnTo>
                    <a:pt x="401643" y="28517"/>
                  </a:lnTo>
                  <a:lnTo>
                    <a:pt x="313620" y="180638"/>
                  </a:lnTo>
                  <a:lnTo>
                    <a:pt x="371068" y="180638"/>
                  </a:lnTo>
                  <a:lnTo>
                    <a:pt x="390836" y="146475"/>
                  </a:lnTo>
                  <a:lnTo>
                    <a:pt x="505721" y="146475"/>
                  </a:lnTo>
                  <a:lnTo>
                    <a:pt x="516237" y="128301"/>
                  </a:lnTo>
                  <a:lnTo>
                    <a:pt x="458793" y="128301"/>
                  </a:lnTo>
                  <a:lnTo>
                    <a:pt x="415702" y="103485"/>
                  </a:lnTo>
                  <a:lnTo>
                    <a:pt x="447020" y="49383"/>
                  </a:lnTo>
                  <a:lnTo>
                    <a:pt x="452100" y="48025"/>
                  </a:lnTo>
                  <a:lnTo>
                    <a:pt x="532480" y="48025"/>
                  </a:lnTo>
                  <a:lnTo>
                    <a:pt x="526697" y="38734"/>
                  </a:lnTo>
                  <a:lnTo>
                    <a:pt x="518970" y="30512"/>
                  </a:lnTo>
                  <a:lnTo>
                    <a:pt x="509644" y="23856"/>
                  </a:lnTo>
                  <a:lnTo>
                    <a:pt x="480917" y="7308"/>
                  </a:lnTo>
                  <a:lnTo>
                    <a:pt x="459090" y="0"/>
                  </a:lnTo>
                  <a:close/>
                </a:path>
                <a:path w="848359" h="810260">
                  <a:moveTo>
                    <a:pt x="532480" y="48025"/>
                  </a:moveTo>
                  <a:lnTo>
                    <a:pt x="452100" y="48025"/>
                  </a:lnTo>
                  <a:lnTo>
                    <a:pt x="488588" y="69056"/>
                  </a:lnTo>
                  <a:lnTo>
                    <a:pt x="490251" y="74021"/>
                  </a:lnTo>
                  <a:lnTo>
                    <a:pt x="487813" y="78149"/>
                  </a:lnTo>
                  <a:lnTo>
                    <a:pt x="458793" y="128301"/>
                  </a:lnTo>
                  <a:lnTo>
                    <a:pt x="516237" y="128301"/>
                  </a:lnTo>
                  <a:lnTo>
                    <a:pt x="535631" y="92559"/>
                  </a:lnTo>
                  <a:lnTo>
                    <a:pt x="538565" y="70313"/>
                  </a:lnTo>
                  <a:lnTo>
                    <a:pt x="536682" y="59023"/>
                  </a:lnTo>
                  <a:lnTo>
                    <a:pt x="532658" y="48310"/>
                  </a:lnTo>
                  <a:lnTo>
                    <a:pt x="532480" y="48025"/>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title"/>
          </p:nvPr>
        </p:nvSpPr>
        <p:spPr>
          <a:xfrm>
            <a:off x="651929" y="380362"/>
            <a:ext cx="9965690" cy="661035"/>
          </a:xfrm>
          <a:prstGeom prst="rect">
            <a:avLst/>
          </a:prstGeom>
        </p:spPr>
        <p:txBody>
          <a:bodyPr vert="horz" wrap="square" lIns="0" tIns="12700" rIns="0" bIns="0" rtlCol="0">
            <a:spAutoFit/>
          </a:bodyPr>
          <a:lstStyle/>
          <a:p>
            <a:pPr marL="12700" marR="5080">
              <a:lnSpc>
                <a:spcPct val="109700"/>
              </a:lnSpc>
              <a:spcBef>
                <a:spcPts val="100"/>
              </a:spcBef>
            </a:pPr>
            <a:r>
              <a:rPr sz="1900" b="0" dirty="0">
                <a:solidFill>
                  <a:srgbClr val="000000"/>
                </a:solidFill>
                <a:latin typeface="Grammarsaurus" pitchFamily="2" charset="0"/>
                <a:cs typeface="Verdana"/>
              </a:rPr>
              <a:t>We have been learning that the suffix </a:t>
            </a:r>
            <a:r>
              <a:rPr sz="1900" dirty="0">
                <a:solidFill>
                  <a:srgbClr val="000000"/>
                </a:solidFill>
                <a:latin typeface="Grammarsaurus" pitchFamily="2" charset="0"/>
              </a:rPr>
              <a:t>–an </a:t>
            </a:r>
            <a:r>
              <a:rPr sz="1900" b="0" dirty="0">
                <a:solidFill>
                  <a:srgbClr val="000000"/>
                </a:solidFill>
                <a:latin typeface="Grammarsaurus" pitchFamily="2" charset="0"/>
                <a:cs typeface="Verdana"/>
              </a:rPr>
              <a:t>can be added to a base or stem to form a new word meaning </a:t>
            </a:r>
            <a:r>
              <a:rPr sz="1900" dirty="0">
                <a:solidFill>
                  <a:srgbClr val="000000"/>
                </a:solidFill>
                <a:latin typeface="Grammarsaurus" pitchFamily="2" charset="0"/>
              </a:rPr>
              <a:t>“a person with a skill, belief or linked to”</a:t>
            </a:r>
            <a:r>
              <a:rPr sz="1900" b="0" dirty="0">
                <a:solidFill>
                  <a:srgbClr val="000000"/>
                </a:solidFill>
                <a:latin typeface="Grammarsaurus" pitchFamily="2" charset="0"/>
                <a:cs typeface="Verdana"/>
              </a:rPr>
              <a:t>.</a:t>
            </a:r>
            <a:endParaRPr sz="1900">
              <a:latin typeface="Grammarsaurus" pitchFamily="2" charset="0"/>
              <a:cs typeface="Verdana"/>
            </a:endParaRPr>
          </a:p>
        </p:txBody>
      </p:sp>
      <p:sp>
        <p:nvSpPr>
          <p:cNvPr id="8" name="object 8"/>
          <p:cNvSpPr txBox="1"/>
          <p:nvPr/>
        </p:nvSpPr>
        <p:spPr>
          <a:xfrm>
            <a:off x="651929" y="1297302"/>
            <a:ext cx="6411595" cy="314960"/>
          </a:xfrm>
          <a:prstGeom prst="rect">
            <a:avLst/>
          </a:prstGeom>
        </p:spPr>
        <p:txBody>
          <a:bodyPr vert="horz" wrap="square" lIns="0" tIns="12700" rIns="0" bIns="0" rtlCol="0">
            <a:spAutoFit/>
          </a:bodyPr>
          <a:lstStyle/>
          <a:p>
            <a:pPr marL="12700">
              <a:lnSpc>
                <a:spcPct val="100000"/>
              </a:lnSpc>
              <a:spcBef>
                <a:spcPts val="100"/>
              </a:spcBef>
            </a:pPr>
            <a:r>
              <a:rPr sz="1900" dirty="0">
                <a:latin typeface="Grammarsaurus" pitchFamily="2" charset="0"/>
                <a:cs typeface="Verdana"/>
              </a:rPr>
              <a:t>We have explored these </a:t>
            </a:r>
            <a:r>
              <a:rPr sz="1900" b="1" dirty="0">
                <a:latin typeface="Grammarsaurus" pitchFamily="2" charset="0"/>
                <a:cs typeface="Tahoma"/>
              </a:rPr>
              <a:t>suffixing conventions </a:t>
            </a:r>
            <a:r>
              <a:rPr sz="1900" dirty="0">
                <a:latin typeface="Grammarsaurus" pitchFamily="2" charset="0"/>
                <a:cs typeface="Verdana"/>
              </a:rPr>
              <a:t>so far…</a:t>
            </a:r>
            <a:endParaRPr sz="1900">
              <a:latin typeface="Grammarsaurus" pitchFamily="2" charset="0"/>
              <a:cs typeface="Verdana"/>
            </a:endParaRPr>
          </a:p>
        </p:txBody>
      </p:sp>
      <p:sp>
        <p:nvSpPr>
          <p:cNvPr id="9" name="object 9"/>
          <p:cNvSpPr txBox="1"/>
          <p:nvPr/>
        </p:nvSpPr>
        <p:spPr>
          <a:xfrm>
            <a:off x="714667" y="3262449"/>
            <a:ext cx="10762615" cy="1122680"/>
          </a:xfrm>
          <a:prstGeom prst="rect">
            <a:avLst/>
          </a:prstGeom>
        </p:spPr>
        <p:txBody>
          <a:bodyPr vert="horz" wrap="square" lIns="0" tIns="12700" rIns="0" bIns="0" rtlCol="0">
            <a:spAutoFit/>
          </a:bodyPr>
          <a:lstStyle/>
          <a:p>
            <a:pPr algn="ctr">
              <a:lnSpc>
                <a:spcPct val="100000"/>
              </a:lnSpc>
              <a:spcBef>
                <a:spcPts val="100"/>
              </a:spcBef>
            </a:pPr>
            <a:r>
              <a:rPr sz="1900" dirty="0">
                <a:latin typeface="Grammarsaurus" pitchFamily="2" charset="0"/>
                <a:cs typeface="Verdana"/>
              </a:rPr>
              <a:t>Remember, sometimes we need to use a connecting vowel letter to link suffix -</a:t>
            </a:r>
            <a:r>
              <a:rPr sz="1900" b="1" dirty="0">
                <a:latin typeface="Grammarsaurus" pitchFamily="2" charset="0"/>
                <a:cs typeface="Tahoma"/>
              </a:rPr>
              <a:t>an </a:t>
            </a:r>
            <a:r>
              <a:rPr sz="1900" dirty="0">
                <a:latin typeface="Grammarsaurus" pitchFamily="2" charset="0"/>
                <a:cs typeface="Verdana"/>
              </a:rPr>
              <a:t>to a stem.</a:t>
            </a:r>
          </a:p>
          <a:p>
            <a:pPr marL="269240" marR="261620" algn="ctr">
              <a:lnSpc>
                <a:spcPct val="109700"/>
              </a:lnSpc>
              <a:spcBef>
                <a:spcPts val="1350"/>
              </a:spcBef>
            </a:pPr>
            <a:r>
              <a:rPr sz="1900" dirty="0">
                <a:latin typeface="Grammarsaurus" pitchFamily="2" charset="0"/>
                <a:cs typeface="Verdana"/>
              </a:rPr>
              <a:t>Can you determine what spelling changes are necessary when adding suffix </a:t>
            </a:r>
            <a:r>
              <a:rPr sz="1900" b="1" dirty="0">
                <a:latin typeface="Grammarsaurus" pitchFamily="2" charset="0"/>
                <a:cs typeface="Tahoma"/>
              </a:rPr>
              <a:t>-an </a:t>
            </a:r>
            <a:r>
              <a:rPr sz="1900" dirty="0">
                <a:latin typeface="Grammarsaurus" pitchFamily="2" charset="0"/>
                <a:cs typeface="Verdana"/>
              </a:rPr>
              <a:t>to the following stems?</a:t>
            </a:r>
          </a:p>
        </p:txBody>
      </p:sp>
      <p:grpSp>
        <p:nvGrpSpPr>
          <p:cNvPr id="10" name="object 10"/>
          <p:cNvGrpSpPr/>
          <p:nvPr/>
        </p:nvGrpSpPr>
        <p:grpSpPr>
          <a:xfrm>
            <a:off x="2038892" y="1749569"/>
            <a:ext cx="2549525" cy="1483360"/>
            <a:chOff x="2038892" y="1749569"/>
            <a:chExt cx="2549525" cy="1483360"/>
          </a:xfrm>
        </p:grpSpPr>
        <p:sp>
          <p:nvSpPr>
            <p:cNvPr id="11" name="object 11"/>
            <p:cNvSpPr/>
            <p:nvPr/>
          </p:nvSpPr>
          <p:spPr>
            <a:xfrm>
              <a:off x="2038892" y="1749569"/>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5" y="789534"/>
                  </a:lnTo>
                  <a:lnTo>
                    <a:pt x="2548900" y="737041"/>
                  </a:lnTo>
                  <a:lnTo>
                    <a:pt x="2549077" y="679118"/>
                  </a:lnTo>
                  <a:lnTo>
                    <a:pt x="2548946" y="635785"/>
                  </a:lnTo>
                  <a:lnTo>
                    <a:pt x="2548301" y="552470"/>
                  </a:lnTo>
                  <a:lnTo>
                    <a:pt x="2547274" y="486489"/>
                  </a:lnTo>
                  <a:lnTo>
                    <a:pt x="2545772" y="420568"/>
                  </a:lnTo>
                  <a:lnTo>
                    <a:pt x="2543758" y="356077"/>
                  </a:lnTo>
                  <a:lnTo>
                    <a:pt x="2541195" y="294389"/>
                  </a:lnTo>
                  <a:lnTo>
                    <a:pt x="2538047" y="236877"/>
                  </a:lnTo>
                  <a:lnTo>
                    <a:pt x="2534277" y="184911"/>
                  </a:lnTo>
                  <a:lnTo>
                    <a:pt x="2529847" y="139866"/>
                  </a:lnTo>
                  <a:lnTo>
                    <a:pt x="2518864" y="76022"/>
                  </a:lnTo>
                  <a:lnTo>
                    <a:pt x="2497736" y="35448"/>
                  </a:lnTo>
                  <a:lnTo>
                    <a:pt x="2469158"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61" y="9141"/>
                  </a:moveTo>
                  <a:lnTo>
                    <a:pt x="2394002" y="11268"/>
                  </a:lnTo>
                  <a:lnTo>
                    <a:pt x="2353096" y="15748"/>
                  </a:lnTo>
                  <a:lnTo>
                    <a:pt x="477745" y="15975"/>
                  </a:lnTo>
                  <a:lnTo>
                    <a:pt x="2469158" y="15975"/>
                  </a:lnTo>
                  <a:lnTo>
                    <a:pt x="2467987" y="15178"/>
                  </a:lnTo>
                  <a:lnTo>
                    <a:pt x="2432461"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12" name="object 12"/>
            <p:cNvSpPr/>
            <p:nvPr/>
          </p:nvSpPr>
          <p:spPr>
            <a:xfrm>
              <a:off x="2721267" y="2793796"/>
              <a:ext cx="1206500" cy="316230"/>
            </a:xfrm>
            <a:custGeom>
              <a:avLst/>
              <a:gdLst/>
              <a:ahLst/>
              <a:cxnLst/>
              <a:rect l="l" t="t" r="r" b="b"/>
              <a:pathLst>
                <a:path w="1206500" h="316230">
                  <a:moveTo>
                    <a:pt x="221475" y="3644"/>
                  </a:moveTo>
                  <a:lnTo>
                    <a:pt x="196342" y="8382"/>
                  </a:lnTo>
                  <a:lnTo>
                    <a:pt x="197827" y="17792"/>
                  </a:lnTo>
                  <a:lnTo>
                    <a:pt x="196646" y="27622"/>
                  </a:lnTo>
                  <a:lnTo>
                    <a:pt x="169697" y="64579"/>
                  </a:lnTo>
                  <a:lnTo>
                    <a:pt x="124002" y="93243"/>
                  </a:lnTo>
                  <a:lnTo>
                    <a:pt x="103428" y="109969"/>
                  </a:lnTo>
                  <a:lnTo>
                    <a:pt x="79489" y="142138"/>
                  </a:lnTo>
                  <a:lnTo>
                    <a:pt x="64516" y="189788"/>
                  </a:lnTo>
                  <a:lnTo>
                    <a:pt x="63563" y="226263"/>
                  </a:lnTo>
                  <a:lnTo>
                    <a:pt x="61328" y="262102"/>
                  </a:lnTo>
                  <a:lnTo>
                    <a:pt x="48031" y="296227"/>
                  </a:lnTo>
                  <a:lnTo>
                    <a:pt x="39230" y="305333"/>
                  </a:lnTo>
                  <a:lnTo>
                    <a:pt x="27571" y="312242"/>
                  </a:lnTo>
                  <a:lnTo>
                    <a:pt x="14122" y="315468"/>
                  </a:lnTo>
                  <a:lnTo>
                    <a:pt x="0" y="313550"/>
                  </a:lnTo>
                  <a:lnTo>
                    <a:pt x="14173" y="316153"/>
                  </a:lnTo>
                  <a:lnTo>
                    <a:pt x="50711" y="297713"/>
                  </a:lnTo>
                  <a:lnTo>
                    <a:pt x="69113" y="251396"/>
                  </a:lnTo>
                  <a:lnTo>
                    <a:pt x="71983" y="215455"/>
                  </a:lnTo>
                  <a:lnTo>
                    <a:pt x="77927" y="180454"/>
                  </a:lnTo>
                  <a:lnTo>
                    <a:pt x="91059" y="147802"/>
                  </a:lnTo>
                  <a:lnTo>
                    <a:pt x="115468" y="118884"/>
                  </a:lnTo>
                  <a:lnTo>
                    <a:pt x="151307" y="95986"/>
                  </a:lnTo>
                  <a:lnTo>
                    <a:pt x="188569" y="73037"/>
                  </a:lnTo>
                  <a:lnTo>
                    <a:pt x="215785" y="44208"/>
                  </a:lnTo>
                  <a:lnTo>
                    <a:pt x="221475" y="3644"/>
                  </a:lnTo>
                  <a:close/>
                </a:path>
                <a:path w="1206500" h="316230">
                  <a:moveTo>
                    <a:pt x="300761" y="0"/>
                  </a:moveTo>
                  <a:lnTo>
                    <a:pt x="275018" y="863"/>
                  </a:lnTo>
                  <a:lnTo>
                    <a:pt x="271373" y="35750"/>
                  </a:lnTo>
                  <a:lnTo>
                    <a:pt x="257467" y="70510"/>
                  </a:lnTo>
                  <a:lnTo>
                    <a:pt x="238036" y="104978"/>
                  </a:lnTo>
                  <a:lnTo>
                    <a:pt x="217474" y="139636"/>
                  </a:lnTo>
                  <a:lnTo>
                    <a:pt x="200685" y="174028"/>
                  </a:lnTo>
                  <a:lnTo>
                    <a:pt x="192252" y="208305"/>
                  </a:lnTo>
                  <a:lnTo>
                    <a:pt x="196824" y="242493"/>
                  </a:lnTo>
                  <a:lnTo>
                    <a:pt x="219062" y="276580"/>
                  </a:lnTo>
                  <a:lnTo>
                    <a:pt x="200215" y="240398"/>
                  </a:lnTo>
                  <a:lnTo>
                    <a:pt x="199364" y="208305"/>
                  </a:lnTo>
                  <a:lnTo>
                    <a:pt x="199288" y="205625"/>
                  </a:lnTo>
                  <a:lnTo>
                    <a:pt x="211480" y="171767"/>
                  </a:lnTo>
                  <a:lnTo>
                    <a:pt x="231978" y="138379"/>
                  </a:lnTo>
                  <a:lnTo>
                    <a:pt x="255866" y="105130"/>
                  </a:lnTo>
                  <a:lnTo>
                    <a:pt x="278638" y="71094"/>
                  </a:lnTo>
                  <a:lnTo>
                    <a:pt x="295173" y="36271"/>
                  </a:lnTo>
                  <a:lnTo>
                    <a:pt x="300761" y="0"/>
                  </a:lnTo>
                  <a:close/>
                </a:path>
                <a:path w="1206500" h="316230">
                  <a:moveTo>
                    <a:pt x="494258" y="73393"/>
                  </a:moveTo>
                  <a:lnTo>
                    <a:pt x="468490" y="73660"/>
                  </a:lnTo>
                  <a:lnTo>
                    <a:pt x="470281" y="91821"/>
                  </a:lnTo>
                  <a:lnTo>
                    <a:pt x="467931" y="107975"/>
                  </a:lnTo>
                  <a:lnTo>
                    <a:pt x="461810" y="123571"/>
                  </a:lnTo>
                  <a:lnTo>
                    <a:pt x="452297" y="140055"/>
                  </a:lnTo>
                  <a:lnTo>
                    <a:pt x="444792" y="157924"/>
                  </a:lnTo>
                  <a:lnTo>
                    <a:pt x="442252" y="176809"/>
                  </a:lnTo>
                  <a:lnTo>
                    <a:pt x="444919" y="195592"/>
                  </a:lnTo>
                  <a:lnTo>
                    <a:pt x="453009" y="213156"/>
                  </a:lnTo>
                  <a:lnTo>
                    <a:pt x="447395" y="185191"/>
                  </a:lnTo>
                  <a:lnTo>
                    <a:pt x="455091" y="160147"/>
                  </a:lnTo>
                  <a:lnTo>
                    <a:pt x="470281" y="136385"/>
                  </a:lnTo>
                  <a:lnTo>
                    <a:pt x="487197" y="112280"/>
                  </a:lnTo>
                  <a:lnTo>
                    <a:pt x="490651" y="102247"/>
                  </a:lnTo>
                  <a:lnTo>
                    <a:pt x="492556" y="92316"/>
                  </a:lnTo>
                  <a:lnTo>
                    <a:pt x="493560" y="82651"/>
                  </a:lnTo>
                  <a:lnTo>
                    <a:pt x="494258" y="73393"/>
                  </a:lnTo>
                  <a:close/>
                </a:path>
                <a:path w="1206500" h="316230">
                  <a:moveTo>
                    <a:pt x="945603" y="167652"/>
                  </a:moveTo>
                  <a:lnTo>
                    <a:pt x="943063" y="148767"/>
                  </a:lnTo>
                  <a:lnTo>
                    <a:pt x="935570" y="130898"/>
                  </a:lnTo>
                  <a:lnTo>
                    <a:pt x="926045" y="114427"/>
                  </a:lnTo>
                  <a:lnTo>
                    <a:pt x="919937" y="98831"/>
                  </a:lnTo>
                  <a:lnTo>
                    <a:pt x="917587" y="82677"/>
                  </a:lnTo>
                  <a:lnTo>
                    <a:pt x="919378" y="64503"/>
                  </a:lnTo>
                  <a:lnTo>
                    <a:pt x="893610" y="64236"/>
                  </a:lnTo>
                  <a:lnTo>
                    <a:pt x="900671" y="103124"/>
                  </a:lnTo>
                  <a:lnTo>
                    <a:pt x="917587" y="127228"/>
                  </a:lnTo>
                  <a:lnTo>
                    <a:pt x="932776" y="150977"/>
                  </a:lnTo>
                  <a:lnTo>
                    <a:pt x="940473" y="176022"/>
                  </a:lnTo>
                  <a:lnTo>
                    <a:pt x="934872" y="204000"/>
                  </a:lnTo>
                  <a:lnTo>
                    <a:pt x="942949" y="186436"/>
                  </a:lnTo>
                  <a:lnTo>
                    <a:pt x="945603" y="167652"/>
                  </a:lnTo>
                  <a:close/>
                </a:path>
                <a:path w="1206500" h="316230">
                  <a:moveTo>
                    <a:pt x="1205915" y="215493"/>
                  </a:moveTo>
                  <a:lnTo>
                    <a:pt x="1199565" y="179400"/>
                  </a:lnTo>
                  <a:lnTo>
                    <a:pt x="1181100" y="148767"/>
                  </a:lnTo>
                  <a:lnTo>
                    <a:pt x="1160576" y="120180"/>
                  </a:lnTo>
                  <a:lnTo>
                    <a:pt x="1150886" y="90982"/>
                  </a:lnTo>
                  <a:lnTo>
                    <a:pt x="1164932" y="58521"/>
                  </a:lnTo>
                  <a:lnTo>
                    <a:pt x="1142504" y="47942"/>
                  </a:lnTo>
                  <a:lnTo>
                    <a:pt x="1137539" y="56769"/>
                  </a:lnTo>
                  <a:lnTo>
                    <a:pt x="1133475" y="66027"/>
                  </a:lnTo>
                  <a:lnTo>
                    <a:pt x="1130541" y="75704"/>
                  </a:lnTo>
                  <a:lnTo>
                    <a:pt x="1128979" y="85750"/>
                  </a:lnTo>
                  <a:lnTo>
                    <a:pt x="1134237" y="113309"/>
                  </a:lnTo>
                  <a:lnTo>
                    <a:pt x="1151267" y="137414"/>
                  </a:lnTo>
                  <a:lnTo>
                    <a:pt x="1171778" y="159994"/>
                  </a:lnTo>
                  <a:lnTo>
                    <a:pt x="1187488" y="183019"/>
                  </a:lnTo>
                  <a:lnTo>
                    <a:pt x="1196314" y="216573"/>
                  </a:lnTo>
                  <a:lnTo>
                    <a:pt x="1191272" y="250774"/>
                  </a:lnTo>
                  <a:lnTo>
                    <a:pt x="1173073" y="281584"/>
                  </a:lnTo>
                  <a:lnTo>
                    <a:pt x="1142390" y="304952"/>
                  </a:lnTo>
                  <a:lnTo>
                    <a:pt x="1176299" y="282498"/>
                  </a:lnTo>
                  <a:lnTo>
                    <a:pt x="1197825" y="251269"/>
                  </a:lnTo>
                  <a:lnTo>
                    <a:pt x="1205915" y="215493"/>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3" cstate="print"/>
            <a:stretch>
              <a:fillRect/>
            </a:stretch>
          </p:blipFill>
          <p:spPr>
            <a:xfrm>
              <a:off x="2792744" y="2958244"/>
              <a:ext cx="81082" cy="134950"/>
            </a:xfrm>
            <a:prstGeom prst="rect">
              <a:avLst/>
            </a:prstGeom>
          </p:spPr>
        </p:pic>
        <p:sp>
          <p:nvSpPr>
            <p:cNvPr id="14" name="object 14"/>
            <p:cNvSpPr/>
            <p:nvPr/>
          </p:nvSpPr>
          <p:spPr>
            <a:xfrm>
              <a:off x="2699613" y="2861792"/>
              <a:ext cx="1175385" cy="370840"/>
            </a:xfrm>
            <a:custGeom>
              <a:avLst/>
              <a:gdLst/>
              <a:ahLst/>
              <a:cxnLst/>
              <a:rect l="l" t="t" r="r" b="b"/>
              <a:pathLst>
                <a:path w="1175385" h="370839">
                  <a:moveTo>
                    <a:pt x="91744" y="136677"/>
                  </a:moveTo>
                  <a:lnTo>
                    <a:pt x="62598" y="137680"/>
                  </a:lnTo>
                  <a:lnTo>
                    <a:pt x="36728" y="145961"/>
                  </a:lnTo>
                  <a:lnTo>
                    <a:pt x="15430" y="159651"/>
                  </a:lnTo>
                  <a:lnTo>
                    <a:pt x="0" y="176923"/>
                  </a:lnTo>
                  <a:lnTo>
                    <a:pt x="19494" y="163804"/>
                  </a:lnTo>
                  <a:lnTo>
                    <a:pt x="41694" y="155917"/>
                  </a:lnTo>
                  <a:lnTo>
                    <a:pt x="64477" y="153695"/>
                  </a:lnTo>
                  <a:lnTo>
                    <a:pt x="85686" y="157581"/>
                  </a:lnTo>
                  <a:lnTo>
                    <a:pt x="91744" y="136677"/>
                  </a:lnTo>
                  <a:close/>
                </a:path>
                <a:path w="1175385" h="370839">
                  <a:moveTo>
                    <a:pt x="483120" y="356196"/>
                  </a:moveTo>
                  <a:lnTo>
                    <a:pt x="440156" y="334746"/>
                  </a:lnTo>
                  <a:lnTo>
                    <a:pt x="421309" y="300736"/>
                  </a:lnTo>
                  <a:lnTo>
                    <a:pt x="417271" y="259397"/>
                  </a:lnTo>
                  <a:lnTo>
                    <a:pt x="418757" y="215925"/>
                  </a:lnTo>
                  <a:lnTo>
                    <a:pt x="416445" y="175539"/>
                  </a:lnTo>
                  <a:lnTo>
                    <a:pt x="407035" y="149555"/>
                  </a:lnTo>
                  <a:lnTo>
                    <a:pt x="391756" y="126060"/>
                  </a:lnTo>
                  <a:lnTo>
                    <a:pt x="373062" y="104495"/>
                  </a:lnTo>
                  <a:lnTo>
                    <a:pt x="334403" y="64477"/>
                  </a:lnTo>
                  <a:lnTo>
                    <a:pt x="317804" y="43891"/>
                  </a:lnTo>
                  <a:lnTo>
                    <a:pt x="305943" y="22440"/>
                  </a:lnTo>
                  <a:lnTo>
                    <a:pt x="301091" y="0"/>
                  </a:lnTo>
                  <a:lnTo>
                    <a:pt x="275361" y="1193"/>
                  </a:lnTo>
                  <a:lnTo>
                    <a:pt x="290474" y="42392"/>
                  </a:lnTo>
                  <a:lnTo>
                    <a:pt x="318985" y="76466"/>
                  </a:lnTo>
                  <a:lnTo>
                    <a:pt x="352793" y="107594"/>
                  </a:lnTo>
                  <a:lnTo>
                    <a:pt x="383768" y="139954"/>
                  </a:lnTo>
                  <a:lnTo>
                    <a:pt x="403821" y="177698"/>
                  </a:lnTo>
                  <a:lnTo>
                    <a:pt x="408686" y="215277"/>
                  </a:lnTo>
                  <a:lnTo>
                    <a:pt x="408889" y="254698"/>
                  </a:lnTo>
                  <a:lnTo>
                    <a:pt x="413575" y="293433"/>
                  </a:lnTo>
                  <a:lnTo>
                    <a:pt x="431914" y="328968"/>
                  </a:lnTo>
                  <a:lnTo>
                    <a:pt x="442087" y="338912"/>
                  </a:lnTo>
                  <a:lnTo>
                    <a:pt x="454240" y="347192"/>
                  </a:lnTo>
                  <a:lnTo>
                    <a:pt x="468033" y="353161"/>
                  </a:lnTo>
                  <a:lnTo>
                    <a:pt x="483120" y="356196"/>
                  </a:lnTo>
                  <a:close/>
                </a:path>
                <a:path w="1175385" h="370839">
                  <a:moveTo>
                    <a:pt x="1027938" y="151307"/>
                  </a:moveTo>
                  <a:lnTo>
                    <a:pt x="1008405" y="149479"/>
                  </a:lnTo>
                  <a:lnTo>
                    <a:pt x="988898" y="149872"/>
                  </a:lnTo>
                  <a:lnTo>
                    <a:pt x="969949" y="152412"/>
                  </a:lnTo>
                  <a:lnTo>
                    <a:pt x="952093" y="157010"/>
                  </a:lnTo>
                  <a:lnTo>
                    <a:pt x="935189" y="162306"/>
                  </a:lnTo>
                  <a:lnTo>
                    <a:pt x="918146" y="167093"/>
                  </a:lnTo>
                  <a:lnTo>
                    <a:pt x="900963" y="169087"/>
                  </a:lnTo>
                  <a:lnTo>
                    <a:pt x="883653" y="165976"/>
                  </a:lnTo>
                  <a:lnTo>
                    <a:pt x="916203" y="172173"/>
                  </a:lnTo>
                  <a:lnTo>
                    <a:pt x="986536" y="165633"/>
                  </a:lnTo>
                  <a:lnTo>
                    <a:pt x="1021283" y="172085"/>
                  </a:lnTo>
                  <a:lnTo>
                    <a:pt x="1027938" y="151307"/>
                  </a:lnTo>
                  <a:close/>
                </a:path>
                <a:path w="1175385" h="370839">
                  <a:moveTo>
                    <a:pt x="1175296" y="66827"/>
                  </a:moveTo>
                  <a:lnTo>
                    <a:pt x="1166291" y="46685"/>
                  </a:lnTo>
                  <a:lnTo>
                    <a:pt x="1126109" y="61277"/>
                  </a:lnTo>
                  <a:lnTo>
                    <a:pt x="1087183" y="80467"/>
                  </a:lnTo>
                  <a:lnTo>
                    <a:pt x="1054341" y="105625"/>
                  </a:lnTo>
                  <a:lnTo>
                    <a:pt x="1032433" y="138074"/>
                  </a:lnTo>
                  <a:lnTo>
                    <a:pt x="1022337" y="172593"/>
                  </a:lnTo>
                  <a:lnTo>
                    <a:pt x="1013701" y="207213"/>
                  </a:lnTo>
                  <a:lnTo>
                    <a:pt x="1000747" y="240271"/>
                  </a:lnTo>
                  <a:lnTo>
                    <a:pt x="958443" y="286981"/>
                  </a:lnTo>
                  <a:lnTo>
                    <a:pt x="911085" y="311899"/>
                  </a:lnTo>
                  <a:lnTo>
                    <a:pt x="883970" y="318731"/>
                  </a:lnTo>
                  <a:lnTo>
                    <a:pt x="911644" y="313169"/>
                  </a:lnTo>
                  <a:lnTo>
                    <a:pt x="961567" y="290068"/>
                  </a:lnTo>
                  <a:lnTo>
                    <a:pt x="1000506" y="254647"/>
                  </a:lnTo>
                  <a:lnTo>
                    <a:pt x="1023023" y="214998"/>
                  </a:lnTo>
                  <a:lnTo>
                    <a:pt x="1062101" y="232067"/>
                  </a:lnTo>
                  <a:lnTo>
                    <a:pt x="1081455" y="255816"/>
                  </a:lnTo>
                  <a:lnTo>
                    <a:pt x="1082598" y="283718"/>
                  </a:lnTo>
                  <a:lnTo>
                    <a:pt x="1070127" y="284607"/>
                  </a:lnTo>
                  <a:lnTo>
                    <a:pt x="1051356" y="290461"/>
                  </a:lnTo>
                  <a:lnTo>
                    <a:pt x="1035621" y="299732"/>
                  </a:lnTo>
                  <a:lnTo>
                    <a:pt x="1023708" y="311454"/>
                  </a:lnTo>
                  <a:lnTo>
                    <a:pt x="1039114" y="304241"/>
                  </a:lnTo>
                  <a:lnTo>
                    <a:pt x="1055446" y="300672"/>
                  </a:lnTo>
                  <a:lnTo>
                    <a:pt x="1071460" y="300685"/>
                  </a:lnTo>
                  <a:lnTo>
                    <a:pt x="1078293" y="302336"/>
                  </a:lnTo>
                  <a:lnTo>
                    <a:pt x="1072159" y="324954"/>
                  </a:lnTo>
                  <a:lnTo>
                    <a:pt x="1071321" y="337870"/>
                  </a:lnTo>
                  <a:lnTo>
                    <a:pt x="1073937" y="350812"/>
                  </a:lnTo>
                  <a:lnTo>
                    <a:pt x="1080579" y="362267"/>
                  </a:lnTo>
                  <a:lnTo>
                    <a:pt x="1091857" y="370751"/>
                  </a:lnTo>
                  <a:lnTo>
                    <a:pt x="1076629" y="349567"/>
                  </a:lnTo>
                  <a:lnTo>
                    <a:pt x="1078547" y="326072"/>
                  </a:lnTo>
                  <a:lnTo>
                    <a:pt x="1088504" y="301650"/>
                  </a:lnTo>
                  <a:lnTo>
                    <a:pt x="1097432" y="277710"/>
                  </a:lnTo>
                  <a:lnTo>
                    <a:pt x="1097165" y="255816"/>
                  </a:lnTo>
                  <a:lnTo>
                    <a:pt x="1097089" y="250304"/>
                  </a:lnTo>
                  <a:lnTo>
                    <a:pt x="1081760" y="226377"/>
                  </a:lnTo>
                  <a:lnTo>
                    <a:pt x="1057249" y="207060"/>
                  </a:lnTo>
                  <a:lnTo>
                    <a:pt x="1030109" y="193878"/>
                  </a:lnTo>
                  <a:lnTo>
                    <a:pt x="1032065" y="187439"/>
                  </a:lnTo>
                  <a:lnTo>
                    <a:pt x="1047940" y="142036"/>
                  </a:lnTo>
                  <a:lnTo>
                    <a:pt x="1079246" y="107975"/>
                  </a:lnTo>
                  <a:lnTo>
                    <a:pt x="1122768"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4" cstate="print"/>
            <a:stretch>
              <a:fillRect/>
            </a:stretch>
          </p:blipFill>
          <p:spPr>
            <a:xfrm>
              <a:off x="2920597" y="3012130"/>
              <a:ext cx="185089" cy="167327"/>
            </a:xfrm>
            <a:prstGeom prst="rect">
              <a:avLst/>
            </a:prstGeom>
          </p:spPr>
        </p:pic>
        <p:pic>
          <p:nvPicPr>
            <p:cNvPr id="16" name="object 16"/>
            <p:cNvPicPr/>
            <p:nvPr/>
          </p:nvPicPr>
          <p:blipFill>
            <a:blip r:embed="rId5" cstate="print"/>
            <a:stretch>
              <a:fillRect/>
            </a:stretch>
          </p:blipFill>
          <p:spPr>
            <a:xfrm>
              <a:off x="3786474" y="2950477"/>
              <a:ext cx="75349" cy="66992"/>
            </a:xfrm>
            <a:prstGeom prst="rect">
              <a:avLst/>
            </a:prstGeom>
          </p:spPr>
        </p:pic>
        <p:sp>
          <p:nvSpPr>
            <p:cNvPr id="17" name="object 17"/>
            <p:cNvSpPr/>
            <p:nvPr/>
          </p:nvSpPr>
          <p:spPr>
            <a:xfrm>
              <a:off x="2724048" y="2793796"/>
              <a:ext cx="837565" cy="316230"/>
            </a:xfrm>
            <a:custGeom>
              <a:avLst/>
              <a:gdLst/>
              <a:ahLst/>
              <a:cxnLst/>
              <a:rect l="l" t="t" r="r" b="b"/>
              <a:pathLst>
                <a:path w="837564" h="316230">
                  <a:moveTo>
                    <a:pt x="82105" y="131559"/>
                  </a:moveTo>
                  <a:lnTo>
                    <a:pt x="58648" y="132689"/>
                  </a:lnTo>
                  <a:lnTo>
                    <a:pt x="36652" y="137642"/>
                  </a:lnTo>
                  <a:lnTo>
                    <a:pt x="16865" y="145935"/>
                  </a:lnTo>
                  <a:lnTo>
                    <a:pt x="0" y="157099"/>
                  </a:lnTo>
                  <a:lnTo>
                    <a:pt x="19481" y="150837"/>
                  </a:lnTo>
                  <a:lnTo>
                    <a:pt x="39471" y="148132"/>
                  </a:lnTo>
                  <a:lnTo>
                    <a:pt x="59093" y="148805"/>
                  </a:lnTo>
                  <a:lnTo>
                    <a:pt x="77419" y="152704"/>
                  </a:lnTo>
                  <a:lnTo>
                    <a:pt x="82105" y="131559"/>
                  </a:lnTo>
                  <a:close/>
                </a:path>
                <a:path w="837564" h="316230">
                  <a:moveTo>
                    <a:pt x="511429" y="176809"/>
                  </a:moveTo>
                  <a:lnTo>
                    <a:pt x="508889" y="157924"/>
                  </a:lnTo>
                  <a:lnTo>
                    <a:pt x="501396" y="140055"/>
                  </a:lnTo>
                  <a:lnTo>
                    <a:pt x="491883" y="123571"/>
                  </a:lnTo>
                  <a:lnTo>
                    <a:pt x="485762" y="107975"/>
                  </a:lnTo>
                  <a:lnTo>
                    <a:pt x="483412" y="91821"/>
                  </a:lnTo>
                  <a:lnTo>
                    <a:pt x="485203" y="73660"/>
                  </a:lnTo>
                  <a:lnTo>
                    <a:pt x="459435" y="73393"/>
                  </a:lnTo>
                  <a:lnTo>
                    <a:pt x="466496" y="112280"/>
                  </a:lnTo>
                  <a:lnTo>
                    <a:pt x="483412" y="136385"/>
                  </a:lnTo>
                  <a:lnTo>
                    <a:pt x="498602" y="160147"/>
                  </a:lnTo>
                  <a:lnTo>
                    <a:pt x="506298" y="185191"/>
                  </a:lnTo>
                  <a:lnTo>
                    <a:pt x="500684" y="213156"/>
                  </a:lnTo>
                  <a:lnTo>
                    <a:pt x="508774" y="195592"/>
                  </a:lnTo>
                  <a:lnTo>
                    <a:pt x="511429" y="176809"/>
                  </a:lnTo>
                  <a:close/>
                </a:path>
                <a:path w="837564" h="316230">
                  <a:moveTo>
                    <a:pt x="644982" y="208305"/>
                  </a:moveTo>
                  <a:lnTo>
                    <a:pt x="636549" y="174028"/>
                  </a:lnTo>
                  <a:lnTo>
                    <a:pt x="619760" y="139636"/>
                  </a:lnTo>
                  <a:lnTo>
                    <a:pt x="599287" y="105130"/>
                  </a:lnTo>
                  <a:lnTo>
                    <a:pt x="579767" y="70510"/>
                  </a:lnTo>
                  <a:lnTo>
                    <a:pt x="565861" y="35750"/>
                  </a:lnTo>
                  <a:lnTo>
                    <a:pt x="562216" y="863"/>
                  </a:lnTo>
                  <a:lnTo>
                    <a:pt x="536473" y="0"/>
                  </a:lnTo>
                  <a:lnTo>
                    <a:pt x="541985" y="35750"/>
                  </a:lnTo>
                  <a:lnTo>
                    <a:pt x="542061" y="36271"/>
                  </a:lnTo>
                  <a:lnTo>
                    <a:pt x="558596" y="71094"/>
                  </a:lnTo>
                  <a:lnTo>
                    <a:pt x="581266" y="104978"/>
                  </a:lnTo>
                  <a:lnTo>
                    <a:pt x="605256" y="138379"/>
                  </a:lnTo>
                  <a:lnTo>
                    <a:pt x="625754" y="171767"/>
                  </a:lnTo>
                  <a:lnTo>
                    <a:pt x="637946" y="205625"/>
                  </a:lnTo>
                  <a:lnTo>
                    <a:pt x="637019" y="240398"/>
                  </a:lnTo>
                  <a:lnTo>
                    <a:pt x="618172" y="276580"/>
                  </a:lnTo>
                  <a:lnTo>
                    <a:pt x="640410" y="242493"/>
                  </a:lnTo>
                  <a:lnTo>
                    <a:pt x="644982" y="208305"/>
                  </a:lnTo>
                  <a:close/>
                </a:path>
                <a:path w="837564" h="316230">
                  <a:moveTo>
                    <a:pt x="837234" y="313550"/>
                  </a:moveTo>
                  <a:lnTo>
                    <a:pt x="798004" y="305333"/>
                  </a:lnTo>
                  <a:lnTo>
                    <a:pt x="775919" y="262102"/>
                  </a:lnTo>
                  <a:lnTo>
                    <a:pt x="772731" y="189788"/>
                  </a:lnTo>
                  <a:lnTo>
                    <a:pt x="763295" y="153809"/>
                  </a:lnTo>
                  <a:lnTo>
                    <a:pt x="743026" y="120103"/>
                  </a:lnTo>
                  <a:lnTo>
                    <a:pt x="713232" y="93243"/>
                  </a:lnTo>
                  <a:lnTo>
                    <a:pt x="689914" y="79070"/>
                  </a:lnTo>
                  <a:lnTo>
                    <a:pt x="667537" y="64579"/>
                  </a:lnTo>
                  <a:lnTo>
                    <a:pt x="649782" y="46939"/>
                  </a:lnTo>
                  <a:lnTo>
                    <a:pt x="644131" y="37465"/>
                  </a:lnTo>
                  <a:lnTo>
                    <a:pt x="640588" y="27622"/>
                  </a:lnTo>
                  <a:lnTo>
                    <a:pt x="639406" y="17792"/>
                  </a:lnTo>
                  <a:lnTo>
                    <a:pt x="640892" y="8382"/>
                  </a:lnTo>
                  <a:lnTo>
                    <a:pt x="615759" y="3644"/>
                  </a:lnTo>
                  <a:lnTo>
                    <a:pt x="621461" y="44208"/>
                  </a:lnTo>
                  <a:lnTo>
                    <a:pt x="648665" y="73037"/>
                  </a:lnTo>
                  <a:lnTo>
                    <a:pt x="685927" y="95986"/>
                  </a:lnTo>
                  <a:lnTo>
                    <a:pt x="721766" y="118884"/>
                  </a:lnTo>
                  <a:lnTo>
                    <a:pt x="746188" y="147802"/>
                  </a:lnTo>
                  <a:lnTo>
                    <a:pt x="759307" y="180454"/>
                  </a:lnTo>
                  <a:lnTo>
                    <a:pt x="765251" y="215455"/>
                  </a:lnTo>
                  <a:lnTo>
                    <a:pt x="768121" y="251396"/>
                  </a:lnTo>
                  <a:lnTo>
                    <a:pt x="770432" y="263499"/>
                  </a:lnTo>
                  <a:lnTo>
                    <a:pt x="796378" y="306844"/>
                  </a:lnTo>
                  <a:lnTo>
                    <a:pt x="823061" y="316153"/>
                  </a:lnTo>
                  <a:lnTo>
                    <a:pt x="837234" y="31355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6" cstate="print"/>
            <a:stretch>
              <a:fillRect/>
            </a:stretch>
          </p:blipFill>
          <p:spPr>
            <a:xfrm>
              <a:off x="3408738" y="2925344"/>
              <a:ext cx="174203" cy="167849"/>
            </a:xfrm>
            <a:prstGeom prst="rect">
              <a:avLst/>
            </a:prstGeom>
          </p:spPr>
        </p:pic>
      </p:grpSp>
      <p:sp>
        <p:nvSpPr>
          <p:cNvPr id="19" name="object 19"/>
          <p:cNvSpPr txBox="1"/>
          <p:nvPr/>
        </p:nvSpPr>
        <p:spPr>
          <a:xfrm>
            <a:off x="2266222" y="1950264"/>
            <a:ext cx="2094864" cy="763905"/>
          </a:xfrm>
          <a:prstGeom prst="rect">
            <a:avLst/>
          </a:prstGeom>
        </p:spPr>
        <p:txBody>
          <a:bodyPr vert="horz" wrap="square" lIns="0" tIns="11430" rIns="0" bIns="0" rtlCol="0">
            <a:spAutoFit/>
          </a:bodyPr>
          <a:lstStyle/>
          <a:p>
            <a:pPr marL="12700" marR="5080" algn="ctr">
              <a:lnSpc>
                <a:spcPct val="115399"/>
              </a:lnSpc>
              <a:spcBef>
                <a:spcPts val="90"/>
              </a:spcBef>
            </a:pPr>
            <a:r>
              <a:rPr sz="1400" b="1" dirty="0">
                <a:solidFill>
                  <a:srgbClr val="D1E293"/>
                </a:solidFill>
                <a:latin typeface="Grammarsaurus" pitchFamily="2" charset="0"/>
                <a:cs typeface="Tahoma"/>
              </a:rPr>
              <a:t>Drop the </a:t>
            </a:r>
            <a:r>
              <a:rPr sz="1400" b="1" dirty="0">
                <a:solidFill>
                  <a:srgbClr val="FFFFFF"/>
                </a:solidFill>
                <a:latin typeface="Grammarsaurus" pitchFamily="2" charset="0"/>
                <a:cs typeface="Tahoma"/>
              </a:rPr>
              <a:t>final silent e </a:t>
            </a:r>
            <a:r>
              <a:rPr sz="1400" b="1" dirty="0">
                <a:solidFill>
                  <a:srgbClr val="D1E293"/>
                </a:solidFill>
                <a:latin typeface="Grammarsaurus" pitchFamily="2" charset="0"/>
                <a:cs typeface="Tahoma"/>
              </a:rPr>
              <a:t>vowel letter and add the suffix </a:t>
            </a:r>
            <a:r>
              <a:rPr sz="1400" b="1" dirty="0">
                <a:solidFill>
                  <a:srgbClr val="FFFFFF"/>
                </a:solidFill>
                <a:latin typeface="Grammarsaurus" pitchFamily="2" charset="0"/>
                <a:cs typeface="Tahoma"/>
              </a:rPr>
              <a:t>-an</a:t>
            </a:r>
            <a:r>
              <a:rPr sz="1400" b="1" dirty="0">
                <a:solidFill>
                  <a:srgbClr val="D1E293"/>
                </a:solidFill>
                <a:latin typeface="Grammarsaurus" pitchFamily="2" charset="0"/>
                <a:cs typeface="Tahoma"/>
              </a:rPr>
              <a:t>.</a:t>
            </a:r>
            <a:endParaRPr sz="1400" dirty="0">
              <a:latin typeface="Grammarsaurus" pitchFamily="2" charset="0"/>
              <a:cs typeface="Tahoma"/>
            </a:endParaRPr>
          </a:p>
        </p:txBody>
      </p:sp>
      <p:grpSp>
        <p:nvGrpSpPr>
          <p:cNvPr id="20" name="object 20"/>
          <p:cNvGrpSpPr/>
          <p:nvPr/>
        </p:nvGrpSpPr>
        <p:grpSpPr>
          <a:xfrm>
            <a:off x="4821466" y="1749569"/>
            <a:ext cx="2549525" cy="1483360"/>
            <a:chOff x="4821466" y="1749569"/>
            <a:chExt cx="2549525" cy="1483360"/>
          </a:xfrm>
        </p:grpSpPr>
        <p:sp>
          <p:nvSpPr>
            <p:cNvPr id="21" name="object 21"/>
            <p:cNvSpPr/>
            <p:nvPr/>
          </p:nvSpPr>
          <p:spPr>
            <a:xfrm>
              <a:off x="4821466" y="1749569"/>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5" y="789534"/>
                  </a:lnTo>
                  <a:lnTo>
                    <a:pt x="2548900" y="737041"/>
                  </a:lnTo>
                  <a:lnTo>
                    <a:pt x="2549077" y="679118"/>
                  </a:lnTo>
                  <a:lnTo>
                    <a:pt x="2548946" y="635785"/>
                  </a:lnTo>
                  <a:lnTo>
                    <a:pt x="2548301" y="552470"/>
                  </a:lnTo>
                  <a:lnTo>
                    <a:pt x="2547274" y="486489"/>
                  </a:lnTo>
                  <a:lnTo>
                    <a:pt x="2545772" y="420568"/>
                  </a:lnTo>
                  <a:lnTo>
                    <a:pt x="2543758" y="356077"/>
                  </a:lnTo>
                  <a:lnTo>
                    <a:pt x="2541195" y="294389"/>
                  </a:lnTo>
                  <a:lnTo>
                    <a:pt x="2538047" y="236877"/>
                  </a:lnTo>
                  <a:lnTo>
                    <a:pt x="2534277" y="184911"/>
                  </a:lnTo>
                  <a:lnTo>
                    <a:pt x="2529847" y="139866"/>
                  </a:lnTo>
                  <a:lnTo>
                    <a:pt x="2518864" y="76022"/>
                  </a:lnTo>
                  <a:lnTo>
                    <a:pt x="2497732" y="35448"/>
                  </a:lnTo>
                  <a:lnTo>
                    <a:pt x="2469153"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56" y="9141"/>
                  </a:moveTo>
                  <a:lnTo>
                    <a:pt x="2393999" y="11268"/>
                  </a:lnTo>
                  <a:lnTo>
                    <a:pt x="2353095" y="15748"/>
                  </a:lnTo>
                  <a:lnTo>
                    <a:pt x="477745" y="15975"/>
                  </a:lnTo>
                  <a:lnTo>
                    <a:pt x="2469153" y="15975"/>
                  </a:lnTo>
                  <a:lnTo>
                    <a:pt x="2467982" y="15178"/>
                  </a:lnTo>
                  <a:lnTo>
                    <a:pt x="2432456"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22" name="object 22"/>
            <p:cNvSpPr/>
            <p:nvPr/>
          </p:nvSpPr>
          <p:spPr>
            <a:xfrm>
              <a:off x="5503849" y="2793796"/>
              <a:ext cx="1206500" cy="316230"/>
            </a:xfrm>
            <a:custGeom>
              <a:avLst/>
              <a:gdLst/>
              <a:ahLst/>
              <a:cxnLst/>
              <a:rect l="l" t="t" r="r" b="b"/>
              <a:pathLst>
                <a:path w="1206500" h="316230">
                  <a:moveTo>
                    <a:pt x="221475" y="3644"/>
                  </a:moveTo>
                  <a:lnTo>
                    <a:pt x="196342" y="8382"/>
                  </a:lnTo>
                  <a:lnTo>
                    <a:pt x="197815" y="17792"/>
                  </a:lnTo>
                  <a:lnTo>
                    <a:pt x="196646" y="27622"/>
                  </a:lnTo>
                  <a:lnTo>
                    <a:pt x="169697" y="64579"/>
                  </a:lnTo>
                  <a:lnTo>
                    <a:pt x="124002" y="93243"/>
                  </a:lnTo>
                  <a:lnTo>
                    <a:pt x="103428" y="109969"/>
                  </a:lnTo>
                  <a:lnTo>
                    <a:pt x="79476" y="142138"/>
                  </a:lnTo>
                  <a:lnTo>
                    <a:pt x="64503" y="189788"/>
                  </a:lnTo>
                  <a:lnTo>
                    <a:pt x="63550" y="226263"/>
                  </a:lnTo>
                  <a:lnTo>
                    <a:pt x="61315" y="262102"/>
                  </a:lnTo>
                  <a:lnTo>
                    <a:pt x="48031" y="296227"/>
                  </a:lnTo>
                  <a:lnTo>
                    <a:pt x="39217" y="305333"/>
                  </a:lnTo>
                  <a:lnTo>
                    <a:pt x="27559" y="312242"/>
                  </a:lnTo>
                  <a:lnTo>
                    <a:pt x="14122" y="315468"/>
                  </a:lnTo>
                  <a:lnTo>
                    <a:pt x="0" y="313550"/>
                  </a:lnTo>
                  <a:lnTo>
                    <a:pt x="14160" y="316153"/>
                  </a:lnTo>
                  <a:lnTo>
                    <a:pt x="50711" y="297713"/>
                  </a:lnTo>
                  <a:lnTo>
                    <a:pt x="69113" y="251396"/>
                  </a:lnTo>
                  <a:lnTo>
                    <a:pt x="71983" y="215455"/>
                  </a:lnTo>
                  <a:lnTo>
                    <a:pt x="77927" y="180454"/>
                  </a:lnTo>
                  <a:lnTo>
                    <a:pt x="91046" y="147802"/>
                  </a:lnTo>
                  <a:lnTo>
                    <a:pt x="115468" y="118884"/>
                  </a:lnTo>
                  <a:lnTo>
                    <a:pt x="151295" y="95986"/>
                  </a:lnTo>
                  <a:lnTo>
                    <a:pt x="188556" y="73037"/>
                  </a:lnTo>
                  <a:lnTo>
                    <a:pt x="215773" y="44208"/>
                  </a:lnTo>
                  <a:lnTo>
                    <a:pt x="221475" y="3644"/>
                  </a:lnTo>
                  <a:close/>
                </a:path>
                <a:path w="1206500" h="316230">
                  <a:moveTo>
                    <a:pt x="300748" y="0"/>
                  </a:moveTo>
                  <a:lnTo>
                    <a:pt x="275005" y="863"/>
                  </a:lnTo>
                  <a:lnTo>
                    <a:pt x="271373" y="35750"/>
                  </a:lnTo>
                  <a:lnTo>
                    <a:pt x="257454" y="70510"/>
                  </a:lnTo>
                  <a:lnTo>
                    <a:pt x="238023" y="104978"/>
                  </a:lnTo>
                  <a:lnTo>
                    <a:pt x="217462" y="139636"/>
                  </a:lnTo>
                  <a:lnTo>
                    <a:pt x="200672" y="174028"/>
                  </a:lnTo>
                  <a:lnTo>
                    <a:pt x="192252" y="208305"/>
                  </a:lnTo>
                  <a:lnTo>
                    <a:pt x="196824" y="242493"/>
                  </a:lnTo>
                  <a:lnTo>
                    <a:pt x="219049" y="276580"/>
                  </a:lnTo>
                  <a:lnTo>
                    <a:pt x="200202" y="240398"/>
                  </a:lnTo>
                  <a:lnTo>
                    <a:pt x="199351" y="208305"/>
                  </a:lnTo>
                  <a:lnTo>
                    <a:pt x="199275" y="205625"/>
                  </a:lnTo>
                  <a:lnTo>
                    <a:pt x="211480" y="171767"/>
                  </a:lnTo>
                  <a:lnTo>
                    <a:pt x="231965" y="138379"/>
                  </a:lnTo>
                  <a:lnTo>
                    <a:pt x="255854" y="105130"/>
                  </a:lnTo>
                  <a:lnTo>
                    <a:pt x="278625" y="71094"/>
                  </a:lnTo>
                  <a:lnTo>
                    <a:pt x="295160" y="36271"/>
                  </a:lnTo>
                  <a:lnTo>
                    <a:pt x="300748" y="0"/>
                  </a:lnTo>
                  <a:close/>
                </a:path>
                <a:path w="1206500" h="316230">
                  <a:moveTo>
                    <a:pt x="494245" y="73393"/>
                  </a:moveTo>
                  <a:lnTo>
                    <a:pt x="468477" y="73660"/>
                  </a:lnTo>
                  <a:lnTo>
                    <a:pt x="470268" y="91821"/>
                  </a:lnTo>
                  <a:lnTo>
                    <a:pt x="467918" y="107975"/>
                  </a:lnTo>
                  <a:lnTo>
                    <a:pt x="461797" y="123571"/>
                  </a:lnTo>
                  <a:lnTo>
                    <a:pt x="452285" y="140055"/>
                  </a:lnTo>
                  <a:lnTo>
                    <a:pt x="444792" y="157924"/>
                  </a:lnTo>
                  <a:lnTo>
                    <a:pt x="442252" y="176809"/>
                  </a:lnTo>
                  <a:lnTo>
                    <a:pt x="444906" y="195592"/>
                  </a:lnTo>
                  <a:lnTo>
                    <a:pt x="452996" y="213156"/>
                  </a:lnTo>
                  <a:lnTo>
                    <a:pt x="447382" y="185191"/>
                  </a:lnTo>
                  <a:lnTo>
                    <a:pt x="455079" y="160147"/>
                  </a:lnTo>
                  <a:lnTo>
                    <a:pt x="470268" y="136385"/>
                  </a:lnTo>
                  <a:lnTo>
                    <a:pt x="487184" y="112280"/>
                  </a:lnTo>
                  <a:lnTo>
                    <a:pt x="490639" y="102247"/>
                  </a:lnTo>
                  <a:lnTo>
                    <a:pt x="492556" y="92316"/>
                  </a:lnTo>
                  <a:lnTo>
                    <a:pt x="493547" y="82651"/>
                  </a:lnTo>
                  <a:lnTo>
                    <a:pt x="494245" y="73393"/>
                  </a:lnTo>
                  <a:close/>
                </a:path>
                <a:path w="1206500" h="316230">
                  <a:moveTo>
                    <a:pt x="945591" y="167652"/>
                  </a:moveTo>
                  <a:lnTo>
                    <a:pt x="943051" y="148767"/>
                  </a:lnTo>
                  <a:lnTo>
                    <a:pt x="935558" y="130898"/>
                  </a:lnTo>
                  <a:lnTo>
                    <a:pt x="926045" y="114427"/>
                  </a:lnTo>
                  <a:lnTo>
                    <a:pt x="919924" y="98831"/>
                  </a:lnTo>
                  <a:lnTo>
                    <a:pt x="917575" y="82677"/>
                  </a:lnTo>
                  <a:lnTo>
                    <a:pt x="919365" y="64503"/>
                  </a:lnTo>
                  <a:lnTo>
                    <a:pt x="893597" y="64236"/>
                  </a:lnTo>
                  <a:lnTo>
                    <a:pt x="900658" y="103124"/>
                  </a:lnTo>
                  <a:lnTo>
                    <a:pt x="917575" y="127228"/>
                  </a:lnTo>
                  <a:lnTo>
                    <a:pt x="932776" y="150977"/>
                  </a:lnTo>
                  <a:lnTo>
                    <a:pt x="940460" y="176022"/>
                  </a:lnTo>
                  <a:lnTo>
                    <a:pt x="934859" y="204000"/>
                  </a:lnTo>
                  <a:lnTo>
                    <a:pt x="942949" y="186436"/>
                  </a:lnTo>
                  <a:lnTo>
                    <a:pt x="945591" y="167652"/>
                  </a:lnTo>
                  <a:close/>
                </a:path>
                <a:path w="1206500" h="316230">
                  <a:moveTo>
                    <a:pt x="1205903" y="215493"/>
                  </a:moveTo>
                  <a:lnTo>
                    <a:pt x="1199553" y="179400"/>
                  </a:lnTo>
                  <a:lnTo>
                    <a:pt x="1181100" y="148767"/>
                  </a:lnTo>
                  <a:lnTo>
                    <a:pt x="1160576" y="120180"/>
                  </a:lnTo>
                  <a:lnTo>
                    <a:pt x="1150886" y="90982"/>
                  </a:lnTo>
                  <a:lnTo>
                    <a:pt x="1164920" y="58521"/>
                  </a:lnTo>
                  <a:lnTo>
                    <a:pt x="1142492" y="47942"/>
                  </a:lnTo>
                  <a:lnTo>
                    <a:pt x="1137526" y="56769"/>
                  </a:lnTo>
                  <a:lnTo>
                    <a:pt x="1133462" y="66027"/>
                  </a:lnTo>
                  <a:lnTo>
                    <a:pt x="1130528" y="75704"/>
                  </a:lnTo>
                  <a:lnTo>
                    <a:pt x="1128966" y="85750"/>
                  </a:lnTo>
                  <a:lnTo>
                    <a:pt x="1134224" y="113309"/>
                  </a:lnTo>
                  <a:lnTo>
                    <a:pt x="1151255" y="137414"/>
                  </a:lnTo>
                  <a:lnTo>
                    <a:pt x="1171778" y="159994"/>
                  </a:lnTo>
                  <a:lnTo>
                    <a:pt x="1187475" y="183019"/>
                  </a:lnTo>
                  <a:lnTo>
                    <a:pt x="1196301" y="216573"/>
                  </a:lnTo>
                  <a:lnTo>
                    <a:pt x="1191272" y="250774"/>
                  </a:lnTo>
                  <a:lnTo>
                    <a:pt x="1173060" y="281584"/>
                  </a:lnTo>
                  <a:lnTo>
                    <a:pt x="1142377" y="304952"/>
                  </a:lnTo>
                  <a:lnTo>
                    <a:pt x="1176299" y="282498"/>
                  </a:lnTo>
                  <a:lnTo>
                    <a:pt x="1197813" y="251269"/>
                  </a:lnTo>
                  <a:lnTo>
                    <a:pt x="1205903" y="215493"/>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3" cstate="print"/>
            <a:stretch>
              <a:fillRect/>
            </a:stretch>
          </p:blipFill>
          <p:spPr>
            <a:xfrm>
              <a:off x="5575317" y="2958244"/>
              <a:ext cx="81082" cy="134950"/>
            </a:xfrm>
            <a:prstGeom prst="rect">
              <a:avLst/>
            </a:prstGeom>
          </p:spPr>
        </p:pic>
        <p:sp>
          <p:nvSpPr>
            <p:cNvPr id="24" name="object 24"/>
            <p:cNvSpPr/>
            <p:nvPr/>
          </p:nvSpPr>
          <p:spPr>
            <a:xfrm>
              <a:off x="5482196" y="2861792"/>
              <a:ext cx="1175385" cy="370840"/>
            </a:xfrm>
            <a:custGeom>
              <a:avLst/>
              <a:gdLst/>
              <a:ahLst/>
              <a:cxnLst/>
              <a:rect l="l" t="t" r="r" b="b"/>
              <a:pathLst>
                <a:path w="1175384" h="370839">
                  <a:moveTo>
                    <a:pt x="91744" y="136677"/>
                  </a:moveTo>
                  <a:lnTo>
                    <a:pt x="62585" y="137680"/>
                  </a:lnTo>
                  <a:lnTo>
                    <a:pt x="36715" y="145961"/>
                  </a:lnTo>
                  <a:lnTo>
                    <a:pt x="15430" y="159651"/>
                  </a:lnTo>
                  <a:lnTo>
                    <a:pt x="0" y="176923"/>
                  </a:lnTo>
                  <a:lnTo>
                    <a:pt x="19481" y="163804"/>
                  </a:lnTo>
                  <a:lnTo>
                    <a:pt x="41681" y="155917"/>
                  </a:lnTo>
                  <a:lnTo>
                    <a:pt x="64465" y="153695"/>
                  </a:lnTo>
                  <a:lnTo>
                    <a:pt x="85686" y="157581"/>
                  </a:lnTo>
                  <a:lnTo>
                    <a:pt x="91744" y="136677"/>
                  </a:lnTo>
                  <a:close/>
                </a:path>
                <a:path w="1175384" h="370839">
                  <a:moveTo>
                    <a:pt x="483108" y="356196"/>
                  </a:moveTo>
                  <a:lnTo>
                    <a:pt x="440143" y="334746"/>
                  </a:lnTo>
                  <a:lnTo>
                    <a:pt x="421297" y="300736"/>
                  </a:lnTo>
                  <a:lnTo>
                    <a:pt x="417271" y="259397"/>
                  </a:lnTo>
                  <a:lnTo>
                    <a:pt x="418744" y="215925"/>
                  </a:lnTo>
                  <a:lnTo>
                    <a:pt x="416433" y="175539"/>
                  </a:lnTo>
                  <a:lnTo>
                    <a:pt x="407022" y="149555"/>
                  </a:lnTo>
                  <a:lnTo>
                    <a:pt x="391744" y="126060"/>
                  </a:lnTo>
                  <a:lnTo>
                    <a:pt x="373049" y="104495"/>
                  </a:lnTo>
                  <a:lnTo>
                    <a:pt x="334391" y="64477"/>
                  </a:lnTo>
                  <a:lnTo>
                    <a:pt x="317792" y="43891"/>
                  </a:lnTo>
                  <a:lnTo>
                    <a:pt x="305930" y="22440"/>
                  </a:lnTo>
                  <a:lnTo>
                    <a:pt x="301078" y="0"/>
                  </a:lnTo>
                  <a:lnTo>
                    <a:pt x="275348" y="1193"/>
                  </a:lnTo>
                  <a:lnTo>
                    <a:pt x="290461" y="42392"/>
                  </a:lnTo>
                  <a:lnTo>
                    <a:pt x="318973" y="76466"/>
                  </a:lnTo>
                  <a:lnTo>
                    <a:pt x="352780" y="107594"/>
                  </a:lnTo>
                  <a:lnTo>
                    <a:pt x="383768" y="139954"/>
                  </a:lnTo>
                  <a:lnTo>
                    <a:pt x="403809" y="177698"/>
                  </a:lnTo>
                  <a:lnTo>
                    <a:pt x="408686" y="215277"/>
                  </a:lnTo>
                  <a:lnTo>
                    <a:pt x="408876" y="254698"/>
                  </a:lnTo>
                  <a:lnTo>
                    <a:pt x="413562" y="293433"/>
                  </a:lnTo>
                  <a:lnTo>
                    <a:pt x="431901" y="328968"/>
                  </a:lnTo>
                  <a:lnTo>
                    <a:pt x="442074" y="338912"/>
                  </a:lnTo>
                  <a:lnTo>
                    <a:pt x="454228" y="347192"/>
                  </a:lnTo>
                  <a:lnTo>
                    <a:pt x="468033" y="353161"/>
                  </a:lnTo>
                  <a:lnTo>
                    <a:pt x="483108" y="356196"/>
                  </a:lnTo>
                  <a:close/>
                </a:path>
                <a:path w="1175384" h="370839">
                  <a:moveTo>
                    <a:pt x="1027938" y="151307"/>
                  </a:moveTo>
                  <a:lnTo>
                    <a:pt x="1008392" y="149479"/>
                  </a:lnTo>
                  <a:lnTo>
                    <a:pt x="988885" y="149872"/>
                  </a:lnTo>
                  <a:lnTo>
                    <a:pt x="969949" y="152412"/>
                  </a:lnTo>
                  <a:lnTo>
                    <a:pt x="952093" y="157010"/>
                  </a:lnTo>
                  <a:lnTo>
                    <a:pt x="935189" y="162306"/>
                  </a:lnTo>
                  <a:lnTo>
                    <a:pt x="918133" y="167093"/>
                  </a:lnTo>
                  <a:lnTo>
                    <a:pt x="900963" y="169087"/>
                  </a:lnTo>
                  <a:lnTo>
                    <a:pt x="883653" y="165976"/>
                  </a:lnTo>
                  <a:lnTo>
                    <a:pt x="916190" y="172173"/>
                  </a:lnTo>
                  <a:lnTo>
                    <a:pt x="986523" y="165633"/>
                  </a:lnTo>
                  <a:lnTo>
                    <a:pt x="1021283" y="172085"/>
                  </a:lnTo>
                  <a:lnTo>
                    <a:pt x="1027938" y="151307"/>
                  </a:lnTo>
                  <a:close/>
                </a:path>
                <a:path w="1175384" h="370839">
                  <a:moveTo>
                    <a:pt x="1175296" y="66827"/>
                  </a:moveTo>
                  <a:lnTo>
                    <a:pt x="1166291" y="46685"/>
                  </a:lnTo>
                  <a:lnTo>
                    <a:pt x="1126096" y="61277"/>
                  </a:lnTo>
                  <a:lnTo>
                    <a:pt x="1087170" y="80467"/>
                  </a:lnTo>
                  <a:lnTo>
                    <a:pt x="1054328" y="105625"/>
                  </a:lnTo>
                  <a:lnTo>
                    <a:pt x="1032433" y="138074"/>
                  </a:lnTo>
                  <a:lnTo>
                    <a:pt x="1022337" y="172593"/>
                  </a:lnTo>
                  <a:lnTo>
                    <a:pt x="1013688" y="207213"/>
                  </a:lnTo>
                  <a:lnTo>
                    <a:pt x="1000734" y="240271"/>
                  </a:lnTo>
                  <a:lnTo>
                    <a:pt x="958430" y="286981"/>
                  </a:lnTo>
                  <a:lnTo>
                    <a:pt x="911072" y="311899"/>
                  </a:lnTo>
                  <a:lnTo>
                    <a:pt x="883970" y="318731"/>
                  </a:lnTo>
                  <a:lnTo>
                    <a:pt x="911631" y="313169"/>
                  </a:lnTo>
                  <a:lnTo>
                    <a:pt x="961555" y="290068"/>
                  </a:lnTo>
                  <a:lnTo>
                    <a:pt x="1000506" y="254647"/>
                  </a:lnTo>
                  <a:lnTo>
                    <a:pt x="1023010" y="214998"/>
                  </a:lnTo>
                  <a:lnTo>
                    <a:pt x="1062088" y="232067"/>
                  </a:lnTo>
                  <a:lnTo>
                    <a:pt x="1081443" y="255816"/>
                  </a:lnTo>
                  <a:lnTo>
                    <a:pt x="1082586" y="283718"/>
                  </a:lnTo>
                  <a:lnTo>
                    <a:pt x="1070114" y="284607"/>
                  </a:lnTo>
                  <a:lnTo>
                    <a:pt x="1051344" y="290461"/>
                  </a:lnTo>
                  <a:lnTo>
                    <a:pt x="1035608" y="299732"/>
                  </a:lnTo>
                  <a:lnTo>
                    <a:pt x="1023696" y="311454"/>
                  </a:lnTo>
                  <a:lnTo>
                    <a:pt x="1039114" y="304241"/>
                  </a:lnTo>
                  <a:lnTo>
                    <a:pt x="1055446" y="300672"/>
                  </a:lnTo>
                  <a:lnTo>
                    <a:pt x="1071448" y="300685"/>
                  </a:lnTo>
                  <a:lnTo>
                    <a:pt x="1078280" y="302336"/>
                  </a:lnTo>
                  <a:lnTo>
                    <a:pt x="1072146" y="324954"/>
                  </a:lnTo>
                  <a:lnTo>
                    <a:pt x="1071321" y="337870"/>
                  </a:lnTo>
                  <a:lnTo>
                    <a:pt x="1073924" y="350812"/>
                  </a:lnTo>
                  <a:lnTo>
                    <a:pt x="1080566" y="362267"/>
                  </a:lnTo>
                  <a:lnTo>
                    <a:pt x="1091844" y="370751"/>
                  </a:lnTo>
                  <a:lnTo>
                    <a:pt x="1076629" y="349567"/>
                  </a:lnTo>
                  <a:lnTo>
                    <a:pt x="1078534" y="326072"/>
                  </a:lnTo>
                  <a:lnTo>
                    <a:pt x="1088491" y="301650"/>
                  </a:lnTo>
                  <a:lnTo>
                    <a:pt x="1097419" y="277710"/>
                  </a:lnTo>
                  <a:lnTo>
                    <a:pt x="1097153" y="255816"/>
                  </a:lnTo>
                  <a:lnTo>
                    <a:pt x="1097089" y="250304"/>
                  </a:lnTo>
                  <a:lnTo>
                    <a:pt x="1081747" y="226377"/>
                  </a:lnTo>
                  <a:lnTo>
                    <a:pt x="1057236" y="207060"/>
                  </a:lnTo>
                  <a:lnTo>
                    <a:pt x="1030097" y="193890"/>
                  </a:lnTo>
                  <a:lnTo>
                    <a:pt x="1032065" y="187439"/>
                  </a:lnTo>
                  <a:lnTo>
                    <a:pt x="1047940" y="142036"/>
                  </a:lnTo>
                  <a:lnTo>
                    <a:pt x="1079233" y="107975"/>
                  </a:lnTo>
                  <a:lnTo>
                    <a:pt x="1122756"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7" cstate="print"/>
            <a:stretch>
              <a:fillRect/>
            </a:stretch>
          </p:blipFill>
          <p:spPr>
            <a:xfrm>
              <a:off x="5703171" y="3012130"/>
              <a:ext cx="185089" cy="167327"/>
            </a:xfrm>
            <a:prstGeom prst="rect">
              <a:avLst/>
            </a:prstGeom>
          </p:spPr>
        </p:pic>
        <p:pic>
          <p:nvPicPr>
            <p:cNvPr id="26" name="object 26"/>
            <p:cNvPicPr/>
            <p:nvPr/>
          </p:nvPicPr>
          <p:blipFill>
            <a:blip r:embed="rId5" cstate="print"/>
            <a:stretch>
              <a:fillRect/>
            </a:stretch>
          </p:blipFill>
          <p:spPr>
            <a:xfrm>
              <a:off x="6569046" y="2950477"/>
              <a:ext cx="75349" cy="66992"/>
            </a:xfrm>
            <a:prstGeom prst="rect">
              <a:avLst/>
            </a:prstGeom>
          </p:spPr>
        </p:pic>
        <p:sp>
          <p:nvSpPr>
            <p:cNvPr id="27" name="object 27"/>
            <p:cNvSpPr/>
            <p:nvPr/>
          </p:nvSpPr>
          <p:spPr>
            <a:xfrm>
              <a:off x="5506618" y="2793796"/>
              <a:ext cx="837565" cy="316230"/>
            </a:xfrm>
            <a:custGeom>
              <a:avLst/>
              <a:gdLst/>
              <a:ahLst/>
              <a:cxnLst/>
              <a:rect l="l" t="t" r="r" b="b"/>
              <a:pathLst>
                <a:path w="837564" h="316230">
                  <a:moveTo>
                    <a:pt x="82105" y="131559"/>
                  </a:moveTo>
                  <a:lnTo>
                    <a:pt x="58648" y="132689"/>
                  </a:lnTo>
                  <a:lnTo>
                    <a:pt x="36652" y="137642"/>
                  </a:lnTo>
                  <a:lnTo>
                    <a:pt x="16865" y="145935"/>
                  </a:lnTo>
                  <a:lnTo>
                    <a:pt x="0" y="157099"/>
                  </a:lnTo>
                  <a:lnTo>
                    <a:pt x="19481" y="150837"/>
                  </a:lnTo>
                  <a:lnTo>
                    <a:pt x="39484" y="148132"/>
                  </a:lnTo>
                  <a:lnTo>
                    <a:pt x="59093" y="148805"/>
                  </a:lnTo>
                  <a:lnTo>
                    <a:pt x="77419" y="152704"/>
                  </a:lnTo>
                  <a:lnTo>
                    <a:pt x="82105" y="131559"/>
                  </a:lnTo>
                  <a:close/>
                </a:path>
                <a:path w="837564" h="316230">
                  <a:moveTo>
                    <a:pt x="511441" y="176809"/>
                  </a:moveTo>
                  <a:lnTo>
                    <a:pt x="508901" y="157924"/>
                  </a:lnTo>
                  <a:lnTo>
                    <a:pt x="501396" y="140055"/>
                  </a:lnTo>
                  <a:lnTo>
                    <a:pt x="491883" y="123571"/>
                  </a:lnTo>
                  <a:lnTo>
                    <a:pt x="485762" y="107975"/>
                  </a:lnTo>
                  <a:lnTo>
                    <a:pt x="483412" y="91821"/>
                  </a:lnTo>
                  <a:lnTo>
                    <a:pt x="485203" y="73660"/>
                  </a:lnTo>
                  <a:lnTo>
                    <a:pt x="459435" y="73393"/>
                  </a:lnTo>
                  <a:lnTo>
                    <a:pt x="466496" y="112280"/>
                  </a:lnTo>
                  <a:lnTo>
                    <a:pt x="483412" y="136385"/>
                  </a:lnTo>
                  <a:lnTo>
                    <a:pt x="498602" y="160147"/>
                  </a:lnTo>
                  <a:lnTo>
                    <a:pt x="506298" y="185191"/>
                  </a:lnTo>
                  <a:lnTo>
                    <a:pt x="500684" y="213156"/>
                  </a:lnTo>
                  <a:lnTo>
                    <a:pt x="508774" y="195592"/>
                  </a:lnTo>
                  <a:lnTo>
                    <a:pt x="511441" y="176809"/>
                  </a:lnTo>
                  <a:close/>
                </a:path>
                <a:path w="837564" h="316230">
                  <a:moveTo>
                    <a:pt x="644982" y="208305"/>
                  </a:moveTo>
                  <a:lnTo>
                    <a:pt x="636549" y="174028"/>
                  </a:lnTo>
                  <a:lnTo>
                    <a:pt x="619772" y="139636"/>
                  </a:lnTo>
                  <a:lnTo>
                    <a:pt x="599287" y="105130"/>
                  </a:lnTo>
                  <a:lnTo>
                    <a:pt x="579767" y="70510"/>
                  </a:lnTo>
                  <a:lnTo>
                    <a:pt x="565861" y="35750"/>
                  </a:lnTo>
                  <a:lnTo>
                    <a:pt x="562216" y="863"/>
                  </a:lnTo>
                  <a:lnTo>
                    <a:pt x="536473" y="0"/>
                  </a:lnTo>
                  <a:lnTo>
                    <a:pt x="558609" y="71094"/>
                  </a:lnTo>
                  <a:lnTo>
                    <a:pt x="581266" y="104978"/>
                  </a:lnTo>
                  <a:lnTo>
                    <a:pt x="605256" y="138379"/>
                  </a:lnTo>
                  <a:lnTo>
                    <a:pt x="625754" y="171767"/>
                  </a:lnTo>
                  <a:lnTo>
                    <a:pt x="637946" y="205625"/>
                  </a:lnTo>
                  <a:lnTo>
                    <a:pt x="637032" y="240398"/>
                  </a:lnTo>
                  <a:lnTo>
                    <a:pt x="618172" y="276580"/>
                  </a:lnTo>
                  <a:lnTo>
                    <a:pt x="640410" y="242493"/>
                  </a:lnTo>
                  <a:lnTo>
                    <a:pt x="644982" y="208305"/>
                  </a:lnTo>
                  <a:close/>
                </a:path>
                <a:path w="837564" h="316230">
                  <a:moveTo>
                    <a:pt x="837234" y="313550"/>
                  </a:moveTo>
                  <a:lnTo>
                    <a:pt x="798004" y="305333"/>
                  </a:lnTo>
                  <a:lnTo>
                    <a:pt x="775919" y="262102"/>
                  </a:lnTo>
                  <a:lnTo>
                    <a:pt x="772731" y="189788"/>
                  </a:lnTo>
                  <a:lnTo>
                    <a:pt x="763295" y="153809"/>
                  </a:lnTo>
                  <a:lnTo>
                    <a:pt x="743026" y="120103"/>
                  </a:lnTo>
                  <a:lnTo>
                    <a:pt x="713232" y="93243"/>
                  </a:lnTo>
                  <a:lnTo>
                    <a:pt x="689914" y="79070"/>
                  </a:lnTo>
                  <a:lnTo>
                    <a:pt x="667537" y="64579"/>
                  </a:lnTo>
                  <a:lnTo>
                    <a:pt x="649782" y="46939"/>
                  </a:lnTo>
                  <a:lnTo>
                    <a:pt x="644144" y="37465"/>
                  </a:lnTo>
                  <a:lnTo>
                    <a:pt x="640588" y="27622"/>
                  </a:lnTo>
                  <a:lnTo>
                    <a:pt x="639419" y="17792"/>
                  </a:lnTo>
                  <a:lnTo>
                    <a:pt x="640892" y="8382"/>
                  </a:lnTo>
                  <a:lnTo>
                    <a:pt x="615759" y="3644"/>
                  </a:lnTo>
                  <a:lnTo>
                    <a:pt x="621461" y="44208"/>
                  </a:lnTo>
                  <a:lnTo>
                    <a:pt x="648677" y="73037"/>
                  </a:lnTo>
                  <a:lnTo>
                    <a:pt x="685939" y="95986"/>
                  </a:lnTo>
                  <a:lnTo>
                    <a:pt x="721766" y="118884"/>
                  </a:lnTo>
                  <a:lnTo>
                    <a:pt x="746188" y="147802"/>
                  </a:lnTo>
                  <a:lnTo>
                    <a:pt x="759307" y="180454"/>
                  </a:lnTo>
                  <a:lnTo>
                    <a:pt x="765251" y="215455"/>
                  </a:lnTo>
                  <a:lnTo>
                    <a:pt x="768121" y="251396"/>
                  </a:lnTo>
                  <a:lnTo>
                    <a:pt x="770445" y="263499"/>
                  </a:lnTo>
                  <a:lnTo>
                    <a:pt x="796391" y="306844"/>
                  </a:lnTo>
                  <a:lnTo>
                    <a:pt x="823074" y="316153"/>
                  </a:lnTo>
                  <a:lnTo>
                    <a:pt x="837234" y="313550"/>
                  </a:lnTo>
                  <a:close/>
                </a:path>
              </a:pathLst>
            </a:custGeom>
            <a:solidFill>
              <a:srgbClr val="114D25"/>
            </a:solidFill>
          </p:spPr>
          <p:txBody>
            <a:bodyPr wrap="square" lIns="0" tIns="0" rIns="0" bIns="0" rtlCol="0"/>
            <a:lstStyle/>
            <a:p>
              <a:endParaRPr>
                <a:latin typeface="Grammarsaurus" pitchFamily="2" charset="0"/>
              </a:endParaRPr>
            </a:p>
          </p:txBody>
        </p:sp>
        <p:pic>
          <p:nvPicPr>
            <p:cNvPr id="28" name="object 28"/>
            <p:cNvPicPr/>
            <p:nvPr/>
          </p:nvPicPr>
          <p:blipFill>
            <a:blip r:embed="rId8" cstate="print"/>
            <a:stretch>
              <a:fillRect/>
            </a:stretch>
          </p:blipFill>
          <p:spPr>
            <a:xfrm>
              <a:off x="6191312" y="2925344"/>
              <a:ext cx="174201" cy="167849"/>
            </a:xfrm>
            <a:prstGeom prst="rect">
              <a:avLst/>
            </a:prstGeom>
          </p:spPr>
        </p:pic>
      </p:grpSp>
      <p:sp>
        <p:nvSpPr>
          <p:cNvPr id="29" name="object 29"/>
          <p:cNvSpPr txBox="1"/>
          <p:nvPr/>
        </p:nvSpPr>
        <p:spPr>
          <a:xfrm>
            <a:off x="4988223" y="1944881"/>
            <a:ext cx="2215502" cy="746743"/>
          </a:xfrm>
          <a:prstGeom prst="rect">
            <a:avLst/>
          </a:prstGeom>
        </p:spPr>
        <p:txBody>
          <a:bodyPr vert="horz" wrap="square" lIns="0" tIns="11430" rIns="0" bIns="0" rtlCol="0">
            <a:spAutoFit/>
          </a:bodyPr>
          <a:lstStyle/>
          <a:p>
            <a:pPr marL="12700" marR="5080" algn="ctr">
              <a:lnSpc>
                <a:spcPct val="115399"/>
              </a:lnSpc>
              <a:spcBef>
                <a:spcPts val="90"/>
              </a:spcBef>
            </a:pPr>
            <a:r>
              <a:rPr sz="1400" b="1" dirty="0">
                <a:solidFill>
                  <a:srgbClr val="D1E293"/>
                </a:solidFill>
                <a:latin typeface="Grammarsaurus" pitchFamily="2" charset="0"/>
                <a:cs typeface="Tahoma"/>
              </a:rPr>
              <a:t>Change the final letter </a:t>
            </a:r>
            <a:r>
              <a:rPr sz="1400" b="1" dirty="0">
                <a:solidFill>
                  <a:srgbClr val="FFFFFF"/>
                </a:solidFill>
                <a:latin typeface="Grammarsaurus" pitchFamily="2" charset="0"/>
                <a:cs typeface="Tahoma"/>
              </a:rPr>
              <a:t>y </a:t>
            </a:r>
            <a:r>
              <a:rPr sz="1400" b="1" dirty="0">
                <a:solidFill>
                  <a:srgbClr val="D1E293"/>
                </a:solidFill>
                <a:latin typeface="Grammarsaurus" pitchFamily="2" charset="0"/>
                <a:cs typeface="Tahoma"/>
              </a:rPr>
              <a:t>after a consonant letter to </a:t>
            </a:r>
            <a:r>
              <a:rPr sz="1400" b="1" dirty="0">
                <a:solidFill>
                  <a:srgbClr val="FFFFFF"/>
                </a:solidFill>
                <a:latin typeface="Grammarsaurus" pitchFamily="2" charset="0"/>
                <a:cs typeface="Tahoma"/>
              </a:rPr>
              <a:t>i</a:t>
            </a:r>
            <a:r>
              <a:rPr sz="1400" b="1" dirty="0">
                <a:solidFill>
                  <a:srgbClr val="D1E293"/>
                </a:solidFill>
                <a:latin typeface="Grammarsaurus" pitchFamily="2" charset="0"/>
                <a:cs typeface="Tahoma"/>
              </a:rPr>
              <a:t>, then add the suffix.</a:t>
            </a:r>
            <a:endParaRPr sz="1400" dirty="0">
              <a:latin typeface="Grammarsaurus" pitchFamily="2" charset="0"/>
              <a:cs typeface="Tahoma"/>
            </a:endParaRPr>
          </a:p>
        </p:txBody>
      </p:sp>
      <p:grpSp>
        <p:nvGrpSpPr>
          <p:cNvPr id="30" name="object 30"/>
          <p:cNvGrpSpPr/>
          <p:nvPr/>
        </p:nvGrpSpPr>
        <p:grpSpPr>
          <a:xfrm>
            <a:off x="7604040" y="1749569"/>
            <a:ext cx="2549525" cy="1483360"/>
            <a:chOff x="7604040" y="1749569"/>
            <a:chExt cx="2549525" cy="1483360"/>
          </a:xfrm>
        </p:grpSpPr>
        <p:sp>
          <p:nvSpPr>
            <p:cNvPr id="31" name="object 31"/>
            <p:cNvSpPr/>
            <p:nvPr/>
          </p:nvSpPr>
          <p:spPr>
            <a:xfrm>
              <a:off x="7604040" y="1749569"/>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5" y="789534"/>
                  </a:lnTo>
                  <a:lnTo>
                    <a:pt x="2548900" y="737041"/>
                  </a:lnTo>
                  <a:lnTo>
                    <a:pt x="2549077" y="679118"/>
                  </a:lnTo>
                  <a:lnTo>
                    <a:pt x="2548946" y="635785"/>
                  </a:lnTo>
                  <a:lnTo>
                    <a:pt x="2548301" y="552470"/>
                  </a:lnTo>
                  <a:lnTo>
                    <a:pt x="2547274" y="486489"/>
                  </a:lnTo>
                  <a:lnTo>
                    <a:pt x="2545772" y="420568"/>
                  </a:lnTo>
                  <a:lnTo>
                    <a:pt x="2543758" y="356077"/>
                  </a:lnTo>
                  <a:lnTo>
                    <a:pt x="2541195" y="294389"/>
                  </a:lnTo>
                  <a:lnTo>
                    <a:pt x="2538047" y="236877"/>
                  </a:lnTo>
                  <a:lnTo>
                    <a:pt x="2534277" y="184911"/>
                  </a:lnTo>
                  <a:lnTo>
                    <a:pt x="2529847" y="139866"/>
                  </a:lnTo>
                  <a:lnTo>
                    <a:pt x="2518864" y="76022"/>
                  </a:lnTo>
                  <a:lnTo>
                    <a:pt x="2497732" y="35448"/>
                  </a:lnTo>
                  <a:lnTo>
                    <a:pt x="2469153"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56" y="9141"/>
                  </a:moveTo>
                  <a:lnTo>
                    <a:pt x="2393999" y="11268"/>
                  </a:lnTo>
                  <a:lnTo>
                    <a:pt x="2353095" y="15748"/>
                  </a:lnTo>
                  <a:lnTo>
                    <a:pt x="477745" y="15975"/>
                  </a:lnTo>
                  <a:lnTo>
                    <a:pt x="2469153" y="15975"/>
                  </a:lnTo>
                  <a:lnTo>
                    <a:pt x="2467982" y="15178"/>
                  </a:lnTo>
                  <a:lnTo>
                    <a:pt x="2432456"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32" name="object 32"/>
            <p:cNvSpPr/>
            <p:nvPr/>
          </p:nvSpPr>
          <p:spPr>
            <a:xfrm>
              <a:off x="8286420" y="2793796"/>
              <a:ext cx="1206500" cy="316230"/>
            </a:xfrm>
            <a:custGeom>
              <a:avLst/>
              <a:gdLst/>
              <a:ahLst/>
              <a:cxnLst/>
              <a:rect l="l" t="t" r="r" b="b"/>
              <a:pathLst>
                <a:path w="1206500" h="316230">
                  <a:moveTo>
                    <a:pt x="221475" y="3644"/>
                  </a:moveTo>
                  <a:lnTo>
                    <a:pt x="196342" y="8382"/>
                  </a:lnTo>
                  <a:lnTo>
                    <a:pt x="197815" y="17792"/>
                  </a:lnTo>
                  <a:lnTo>
                    <a:pt x="196646" y="27622"/>
                  </a:lnTo>
                  <a:lnTo>
                    <a:pt x="169697" y="64579"/>
                  </a:lnTo>
                  <a:lnTo>
                    <a:pt x="124002" y="93243"/>
                  </a:lnTo>
                  <a:lnTo>
                    <a:pt x="103428" y="109969"/>
                  </a:lnTo>
                  <a:lnTo>
                    <a:pt x="79476" y="142138"/>
                  </a:lnTo>
                  <a:lnTo>
                    <a:pt x="64503" y="189788"/>
                  </a:lnTo>
                  <a:lnTo>
                    <a:pt x="63550" y="226263"/>
                  </a:lnTo>
                  <a:lnTo>
                    <a:pt x="61315" y="262102"/>
                  </a:lnTo>
                  <a:lnTo>
                    <a:pt x="48031" y="296227"/>
                  </a:lnTo>
                  <a:lnTo>
                    <a:pt x="39230" y="305333"/>
                  </a:lnTo>
                  <a:lnTo>
                    <a:pt x="27559" y="312242"/>
                  </a:lnTo>
                  <a:lnTo>
                    <a:pt x="14122" y="315468"/>
                  </a:lnTo>
                  <a:lnTo>
                    <a:pt x="0" y="313550"/>
                  </a:lnTo>
                  <a:lnTo>
                    <a:pt x="14160" y="316153"/>
                  </a:lnTo>
                  <a:lnTo>
                    <a:pt x="50711" y="297713"/>
                  </a:lnTo>
                  <a:lnTo>
                    <a:pt x="69113" y="251396"/>
                  </a:lnTo>
                  <a:lnTo>
                    <a:pt x="71983" y="215455"/>
                  </a:lnTo>
                  <a:lnTo>
                    <a:pt x="77927" y="180454"/>
                  </a:lnTo>
                  <a:lnTo>
                    <a:pt x="91059" y="147802"/>
                  </a:lnTo>
                  <a:lnTo>
                    <a:pt x="115481" y="118884"/>
                  </a:lnTo>
                  <a:lnTo>
                    <a:pt x="151307" y="95986"/>
                  </a:lnTo>
                  <a:lnTo>
                    <a:pt x="188556" y="73037"/>
                  </a:lnTo>
                  <a:lnTo>
                    <a:pt x="215773" y="44208"/>
                  </a:lnTo>
                  <a:lnTo>
                    <a:pt x="221475" y="3644"/>
                  </a:lnTo>
                  <a:close/>
                </a:path>
                <a:path w="1206500" h="316230">
                  <a:moveTo>
                    <a:pt x="300761" y="0"/>
                  </a:moveTo>
                  <a:lnTo>
                    <a:pt x="275018" y="863"/>
                  </a:lnTo>
                  <a:lnTo>
                    <a:pt x="271373" y="35750"/>
                  </a:lnTo>
                  <a:lnTo>
                    <a:pt x="257467" y="70510"/>
                  </a:lnTo>
                  <a:lnTo>
                    <a:pt x="238023" y="104978"/>
                  </a:lnTo>
                  <a:lnTo>
                    <a:pt x="217462" y="139636"/>
                  </a:lnTo>
                  <a:lnTo>
                    <a:pt x="200685" y="174028"/>
                  </a:lnTo>
                  <a:lnTo>
                    <a:pt x="192252" y="208305"/>
                  </a:lnTo>
                  <a:lnTo>
                    <a:pt x="196824" y="242493"/>
                  </a:lnTo>
                  <a:lnTo>
                    <a:pt x="219062" y="276580"/>
                  </a:lnTo>
                  <a:lnTo>
                    <a:pt x="200202" y="240398"/>
                  </a:lnTo>
                  <a:lnTo>
                    <a:pt x="199351" y="208305"/>
                  </a:lnTo>
                  <a:lnTo>
                    <a:pt x="199288" y="205625"/>
                  </a:lnTo>
                  <a:lnTo>
                    <a:pt x="211480" y="171767"/>
                  </a:lnTo>
                  <a:lnTo>
                    <a:pt x="231978" y="138379"/>
                  </a:lnTo>
                  <a:lnTo>
                    <a:pt x="255854" y="105130"/>
                  </a:lnTo>
                  <a:lnTo>
                    <a:pt x="278625" y="71094"/>
                  </a:lnTo>
                  <a:lnTo>
                    <a:pt x="295160" y="36271"/>
                  </a:lnTo>
                  <a:lnTo>
                    <a:pt x="300761" y="0"/>
                  </a:lnTo>
                  <a:close/>
                </a:path>
                <a:path w="1206500" h="316230">
                  <a:moveTo>
                    <a:pt x="494245" y="73393"/>
                  </a:moveTo>
                  <a:lnTo>
                    <a:pt x="468477" y="73660"/>
                  </a:lnTo>
                  <a:lnTo>
                    <a:pt x="470268" y="91821"/>
                  </a:lnTo>
                  <a:lnTo>
                    <a:pt x="467918" y="107975"/>
                  </a:lnTo>
                  <a:lnTo>
                    <a:pt x="461810" y="123571"/>
                  </a:lnTo>
                  <a:lnTo>
                    <a:pt x="452285" y="140055"/>
                  </a:lnTo>
                  <a:lnTo>
                    <a:pt x="444792" y="157924"/>
                  </a:lnTo>
                  <a:lnTo>
                    <a:pt x="442252" y="176809"/>
                  </a:lnTo>
                  <a:lnTo>
                    <a:pt x="444906" y="195592"/>
                  </a:lnTo>
                  <a:lnTo>
                    <a:pt x="452996" y="213156"/>
                  </a:lnTo>
                  <a:lnTo>
                    <a:pt x="447395" y="185191"/>
                  </a:lnTo>
                  <a:lnTo>
                    <a:pt x="455079" y="160147"/>
                  </a:lnTo>
                  <a:lnTo>
                    <a:pt x="470281" y="136385"/>
                  </a:lnTo>
                  <a:lnTo>
                    <a:pt x="487184" y="112280"/>
                  </a:lnTo>
                  <a:lnTo>
                    <a:pt x="490639" y="102247"/>
                  </a:lnTo>
                  <a:lnTo>
                    <a:pt x="492556" y="92316"/>
                  </a:lnTo>
                  <a:lnTo>
                    <a:pt x="493547" y="82651"/>
                  </a:lnTo>
                  <a:lnTo>
                    <a:pt x="494245" y="73393"/>
                  </a:lnTo>
                  <a:close/>
                </a:path>
                <a:path w="1206500" h="316230">
                  <a:moveTo>
                    <a:pt x="945603" y="167652"/>
                  </a:moveTo>
                  <a:lnTo>
                    <a:pt x="943063" y="148767"/>
                  </a:lnTo>
                  <a:lnTo>
                    <a:pt x="935558" y="130898"/>
                  </a:lnTo>
                  <a:lnTo>
                    <a:pt x="926045" y="114427"/>
                  </a:lnTo>
                  <a:lnTo>
                    <a:pt x="919924" y="98831"/>
                  </a:lnTo>
                  <a:lnTo>
                    <a:pt x="917575" y="82677"/>
                  </a:lnTo>
                  <a:lnTo>
                    <a:pt x="919365" y="64503"/>
                  </a:lnTo>
                  <a:lnTo>
                    <a:pt x="893597" y="64236"/>
                  </a:lnTo>
                  <a:lnTo>
                    <a:pt x="900658" y="103124"/>
                  </a:lnTo>
                  <a:lnTo>
                    <a:pt x="917575" y="127228"/>
                  </a:lnTo>
                  <a:lnTo>
                    <a:pt x="932776" y="150977"/>
                  </a:lnTo>
                  <a:lnTo>
                    <a:pt x="940460" y="176022"/>
                  </a:lnTo>
                  <a:lnTo>
                    <a:pt x="934859" y="204000"/>
                  </a:lnTo>
                  <a:lnTo>
                    <a:pt x="942949" y="186436"/>
                  </a:lnTo>
                  <a:lnTo>
                    <a:pt x="945603" y="167652"/>
                  </a:lnTo>
                  <a:close/>
                </a:path>
                <a:path w="1206500" h="316230">
                  <a:moveTo>
                    <a:pt x="1205903" y="215493"/>
                  </a:moveTo>
                  <a:lnTo>
                    <a:pt x="1199553" y="179400"/>
                  </a:lnTo>
                  <a:lnTo>
                    <a:pt x="1181100" y="148767"/>
                  </a:lnTo>
                  <a:lnTo>
                    <a:pt x="1160576" y="120180"/>
                  </a:lnTo>
                  <a:lnTo>
                    <a:pt x="1150886" y="90982"/>
                  </a:lnTo>
                  <a:lnTo>
                    <a:pt x="1164920" y="58521"/>
                  </a:lnTo>
                  <a:lnTo>
                    <a:pt x="1142492" y="47942"/>
                  </a:lnTo>
                  <a:lnTo>
                    <a:pt x="1137539" y="56769"/>
                  </a:lnTo>
                  <a:lnTo>
                    <a:pt x="1133462" y="66027"/>
                  </a:lnTo>
                  <a:lnTo>
                    <a:pt x="1130528" y="75704"/>
                  </a:lnTo>
                  <a:lnTo>
                    <a:pt x="1128966" y="85750"/>
                  </a:lnTo>
                  <a:lnTo>
                    <a:pt x="1134224" y="113309"/>
                  </a:lnTo>
                  <a:lnTo>
                    <a:pt x="1151255" y="137414"/>
                  </a:lnTo>
                  <a:lnTo>
                    <a:pt x="1171778" y="159994"/>
                  </a:lnTo>
                  <a:lnTo>
                    <a:pt x="1187475" y="183019"/>
                  </a:lnTo>
                  <a:lnTo>
                    <a:pt x="1196301" y="216573"/>
                  </a:lnTo>
                  <a:lnTo>
                    <a:pt x="1191272" y="250774"/>
                  </a:lnTo>
                  <a:lnTo>
                    <a:pt x="1173060" y="281584"/>
                  </a:lnTo>
                  <a:lnTo>
                    <a:pt x="1142377" y="304952"/>
                  </a:lnTo>
                  <a:lnTo>
                    <a:pt x="1176299" y="282498"/>
                  </a:lnTo>
                  <a:lnTo>
                    <a:pt x="1197813" y="251269"/>
                  </a:lnTo>
                  <a:lnTo>
                    <a:pt x="1205903" y="215493"/>
                  </a:lnTo>
                  <a:close/>
                </a:path>
              </a:pathLst>
            </a:custGeom>
            <a:solidFill>
              <a:srgbClr val="114D25"/>
            </a:solidFill>
          </p:spPr>
          <p:txBody>
            <a:bodyPr wrap="square" lIns="0" tIns="0" rIns="0" bIns="0" rtlCol="0"/>
            <a:lstStyle/>
            <a:p>
              <a:endParaRPr>
                <a:latin typeface="Grammarsaurus" pitchFamily="2" charset="0"/>
              </a:endParaRPr>
            </a:p>
          </p:txBody>
        </p:sp>
        <p:pic>
          <p:nvPicPr>
            <p:cNvPr id="33" name="object 33"/>
            <p:cNvPicPr/>
            <p:nvPr/>
          </p:nvPicPr>
          <p:blipFill>
            <a:blip r:embed="rId3" cstate="print"/>
            <a:stretch>
              <a:fillRect/>
            </a:stretch>
          </p:blipFill>
          <p:spPr>
            <a:xfrm>
              <a:off x="8357891" y="2958244"/>
              <a:ext cx="81082" cy="134950"/>
            </a:xfrm>
            <a:prstGeom prst="rect">
              <a:avLst/>
            </a:prstGeom>
          </p:spPr>
        </p:pic>
        <p:sp>
          <p:nvSpPr>
            <p:cNvPr id="34" name="object 34"/>
            <p:cNvSpPr/>
            <p:nvPr/>
          </p:nvSpPr>
          <p:spPr>
            <a:xfrm>
              <a:off x="8264767" y="2861792"/>
              <a:ext cx="1175385" cy="370840"/>
            </a:xfrm>
            <a:custGeom>
              <a:avLst/>
              <a:gdLst/>
              <a:ahLst/>
              <a:cxnLst/>
              <a:rect l="l" t="t" r="r" b="b"/>
              <a:pathLst>
                <a:path w="1175384" h="370839">
                  <a:moveTo>
                    <a:pt x="91744" y="136677"/>
                  </a:moveTo>
                  <a:lnTo>
                    <a:pt x="62585" y="137680"/>
                  </a:lnTo>
                  <a:lnTo>
                    <a:pt x="36728" y="145961"/>
                  </a:lnTo>
                  <a:lnTo>
                    <a:pt x="15430" y="159651"/>
                  </a:lnTo>
                  <a:lnTo>
                    <a:pt x="0" y="176923"/>
                  </a:lnTo>
                  <a:lnTo>
                    <a:pt x="19481" y="163804"/>
                  </a:lnTo>
                  <a:lnTo>
                    <a:pt x="41694" y="155917"/>
                  </a:lnTo>
                  <a:lnTo>
                    <a:pt x="64465" y="153695"/>
                  </a:lnTo>
                  <a:lnTo>
                    <a:pt x="85686" y="157581"/>
                  </a:lnTo>
                  <a:lnTo>
                    <a:pt x="91744" y="136677"/>
                  </a:lnTo>
                  <a:close/>
                </a:path>
                <a:path w="1175384" h="370839">
                  <a:moveTo>
                    <a:pt x="483108" y="356196"/>
                  </a:moveTo>
                  <a:lnTo>
                    <a:pt x="440143" y="334746"/>
                  </a:lnTo>
                  <a:lnTo>
                    <a:pt x="421297" y="300736"/>
                  </a:lnTo>
                  <a:lnTo>
                    <a:pt x="417271" y="259397"/>
                  </a:lnTo>
                  <a:lnTo>
                    <a:pt x="418744" y="215925"/>
                  </a:lnTo>
                  <a:lnTo>
                    <a:pt x="416433" y="175539"/>
                  </a:lnTo>
                  <a:lnTo>
                    <a:pt x="407035" y="149555"/>
                  </a:lnTo>
                  <a:lnTo>
                    <a:pt x="391744" y="126060"/>
                  </a:lnTo>
                  <a:lnTo>
                    <a:pt x="373062" y="104495"/>
                  </a:lnTo>
                  <a:lnTo>
                    <a:pt x="334391" y="64477"/>
                  </a:lnTo>
                  <a:lnTo>
                    <a:pt x="317804" y="43891"/>
                  </a:lnTo>
                  <a:lnTo>
                    <a:pt x="305930" y="22440"/>
                  </a:lnTo>
                  <a:lnTo>
                    <a:pt x="301078" y="0"/>
                  </a:lnTo>
                  <a:lnTo>
                    <a:pt x="275348" y="1193"/>
                  </a:lnTo>
                  <a:lnTo>
                    <a:pt x="290461" y="42392"/>
                  </a:lnTo>
                  <a:lnTo>
                    <a:pt x="318985" y="76466"/>
                  </a:lnTo>
                  <a:lnTo>
                    <a:pt x="352793" y="107594"/>
                  </a:lnTo>
                  <a:lnTo>
                    <a:pt x="383768" y="139954"/>
                  </a:lnTo>
                  <a:lnTo>
                    <a:pt x="403809" y="177698"/>
                  </a:lnTo>
                  <a:lnTo>
                    <a:pt x="408686" y="215277"/>
                  </a:lnTo>
                  <a:lnTo>
                    <a:pt x="408889" y="254698"/>
                  </a:lnTo>
                  <a:lnTo>
                    <a:pt x="413575" y="293433"/>
                  </a:lnTo>
                  <a:lnTo>
                    <a:pt x="431901" y="328968"/>
                  </a:lnTo>
                  <a:lnTo>
                    <a:pt x="442087" y="338912"/>
                  </a:lnTo>
                  <a:lnTo>
                    <a:pt x="454240" y="347192"/>
                  </a:lnTo>
                  <a:lnTo>
                    <a:pt x="468033" y="353161"/>
                  </a:lnTo>
                  <a:lnTo>
                    <a:pt x="483108" y="356196"/>
                  </a:lnTo>
                  <a:close/>
                </a:path>
                <a:path w="1175384" h="370839">
                  <a:moveTo>
                    <a:pt x="1027938" y="151307"/>
                  </a:moveTo>
                  <a:lnTo>
                    <a:pt x="1008405" y="149479"/>
                  </a:lnTo>
                  <a:lnTo>
                    <a:pt x="988898" y="149872"/>
                  </a:lnTo>
                  <a:lnTo>
                    <a:pt x="969949" y="152412"/>
                  </a:lnTo>
                  <a:lnTo>
                    <a:pt x="952093" y="157010"/>
                  </a:lnTo>
                  <a:lnTo>
                    <a:pt x="935189" y="162306"/>
                  </a:lnTo>
                  <a:lnTo>
                    <a:pt x="918146" y="167093"/>
                  </a:lnTo>
                  <a:lnTo>
                    <a:pt x="900963" y="169087"/>
                  </a:lnTo>
                  <a:lnTo>
                    <a:pt x="883653" y="165976"/>
                  </a:lnTo>
                  <a:lnTo>
                    <a:pt x="916203" y="172173"/>
                  </a:lnTo>
                  <a:lnTo>
                    <a:pt x="986523" y="165633"/>
                  </a:lnTo>
                  <a:lnTo>
                    <a:pt x="1021283" y="172085"/>
                  </a:lnTo>
                  <a:lnTo>
                    <a:pt x="1027938" y="151307"/>
                  </a:lnTo>
                  <a:close/>
                </a:path>
                <a:path w="1175384" h="370839">
                  <a:moveTo>
                    <a:pt x="1175296" y="66827"/>
                  </a:moveTo>
                  <a:lnTo>
                    <a:pt x="1166291" y="46685"/>
                  </a:lnTo>
                  <a:lnTo>
                    <a:pt x="1126109" y="61277"/>
                  </a:lnTo>
                  <a:lnTo>
                    <a:pt x="1087170" y="80467"/>
                  </a:lnTo>
                  <a:lnTo>
                    <a:pt x="1054328" y="105625"/>
                  </a:lnTo>
                  <a:lnTo>
                    <a:pt x="1032433" y="138074"/>
                  </a:lnTo>
                  <a:lnTo>
                    <a:pt x="1022337" y="172593"/>
                  </a:lnTo>
                  <a:lnTo>
                    <a:pt x="1013688" y="207213"/>
                  </a:lnTo>
                  <a:lnTo>
                    <a:pt x="1000734" y="240271"/>
                  </a:lnTo>
                  <a:lnTo>
                    <a:pt x="958430" y="286981"/>
                  </a:lnTo>
                  <a:lnTo>
                    <a:pt x="911072" y="311899"/>
                  </a:lnTo>
                  <a:lnTo>
                    <a:pt x="883970" y="318731"/>
                  </a:lnTo>
                  <a:lnTo>
                    <a:pt x="911644" y="313169"/>
                  </a:lnTo>
                  <a:lnTo>
                    <a:pt x="961555" y="290068"/>
                  </a:lnTo>
                  <a:lnTo>
                    <a:pt x="1000506" y="254647"/>
                  </a:lnTo>
                  <a:lnTo>
                    <a:pt x="1023010" y="214998"/>
                  </a:lnTo>
                  <a:lnTo>
                    <a:pt x="1062101" y="232067"/>
                  </a:lnTo>
                  <a:lnTo>
                    <a:pt x="1081443" y="255816"/>
                  </a:lnTo>
                  <a:lnTo>
                    <a:pt x="1082598" y="283718"/>
                  </a:lnTo>
                  <a:lnTo>
                    <a:pt x="1070114" y="284607"/>
                  </a:lnTo>
                  <a:lnTo>
                    <a:pt x="1051356" y="290461"/>
                  </a:lnTo>
                  <a:lnTo>
                    <a:pt x="1035621" y="299732"/>
                  </a:lnTo>
                  <a:lnTo>
                    <a:pt x="1023708" y="311454"/>
                  </a:lnTo>
                  <a:lnTo>
                    <a:pt x="1039114" y="304241"/>
                  </a:lnTo>
                  <a:lnTo>
                    <a:pt x="1055446" y="300672"/>
                  </a:lnTo>
                  <a:lnTo>
                    <a:pt x="1071460" y="300685"/>
                  </a:lnTo>
                  <a:lnTo>
                    <a:pt x="1078293" y="302336"/>
                  </a:lnTo>
                  <a:lnTo>
                    <a:pt x="1072146" y="324954"/>
                  </a:lnTo>
                  <a:lnTo>
                    <a:pt x="1071321" y="337870"/>
                  </a:lnTo>
                  <a:lnTo>
                    <a:pt x="1073924" y="350812"/>
                  </a:lnTo>
                  <a:lnTo>
                    <a:pt x="1080579" y="362267"/>
                  </a:lnTo>
                  <a:lnTo>
                    <a:pt x="1091844" y="370751"/>
                  </a:lnTo>
                  <a:lnTo>
                    <a:pt x="1076629" y="349567"/>
                  </a:lnTo>
                  <a:lnTo>
                    <a:pt x="1078534" y="326072"/>
                  </a:lnTo>
                  <a:lnTo>
                    <a:pt x="1088491" y="301650"/>
                  </a:lnTo>
                  <a:lnTo>
                    <a:pt x="1097419" y="277710"/>
                  </a:lnTo>
                  <a:lnTo>
                    <a:pt x="1097153" y="255816"/>
                  </a:lnTo>
                  <a:lnTo>
                    <a:pt x="1097089" y="250304"/>
                  </a:lnTo>
                  <a:lnTo>
                    <a:pt x="1081747" y="226377"/>
                  </a:lnTo>
                  <a:lnTo>
                    <a:pt x="1057236" y="207060"/>
                  </a:lnTo>
                  <a:lnTo>
                    <a:pt x="1030097" y="193890"/>
                  </a:lnTo>
                  <a:lnTo>
                    <a:pt x="1032065" y="187439"/>
                  </a:lnTo>
                  <a:lnTo>
                    <a:pt x="1047940" y="142036"/>
                  </a:lnTo>
                  <a:lnTo>
                    <a:pt x="1079246" y="107975"/>
                  </a:lnTo>
                  <a:lnTo>
                    <a:pt x="1122756"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35" name="object 35"/>
            <p:cNvPicPr/>
            <p:nvPr/>
          </p:nvPicPr>
          <p:blipFill>
            <a:blip r:embed="rId9" cstate="print"/>
            <a:stretch>
              <a:fillRect/>
            </a:stretch>
          </p:blipFill>
          <p:spPr>
            <a:xfrm>
              <a:off x="8485745" y="3012130"/>
              <a:ext cx="185089" cy="167327"/>
            </a:xfrm>
            <a:prstGeom prst="rect">
              <a:avLst/>
            </a:prstGeom>
          </p:spPr>
        </p:pic>
        <p:pic>
          <p:nvPicPr>
            <p:cNvPr id="36" name="object 36"/>
            <p:cNvPicPr/>
            <p:nvPr/>
          </p:nvPicPr>
          <p:blipFill>
            <a:blip r:embed="rId10" cstate="print"/>
            <a:stretch>
              <a:fillRect/>
            </a:stretch>
          </p:blipFill>
          <p:spPr>
            <a:xfrm>
              <a:off x="9351621" y="2950477"/>
              <a:ext cx="75349" cy="66992"/>
            </a:xfrm>
            <a:prstGeom prst="rect">
              <a:avLst/>
            </a:prstGeom>
          </p:spPr>
        </p:pic>
        <p:sp>
          <p:nvSpPr>
            <p:cNvPr id="37" name="object 37"/>
            <p:cNvSpPr/>
            <p:nvPr/>
          </p:nvSpPr>
          <p:spPr>
            <a:xfrm>
              <a:off x="8289189" y="2793796"/>
              <a:ext cx="837565" cy="316230"/>
            </a:xfrm>
            <a:custGeom>
              <a:avLst/>
              <a:gdLst/>
              <a:ahLst/>
              <a:cxnLst/>
              <a:rect l="l" t="t" r="r" b="b"/>
              <a:pathLst>
                <a:path w="837565" h="316230">
                  <a:moveTo>
                    <a:pt x="82105" y="131559"/>
                  </a:moveTo>
                  <a:lnTo>
                    <a:pt x="58648" y="132689"/>
                  </a:lnTo>
                  <a:lnTo>
                    <a:pt x="36664" y="137642"/>
                  </a:lnTo>
                  <a:lnTo>
                    <a:pt x="16865" y="145935"/>
                  </a:lnTo>
                  <a:lnTo>
                    <a:pt x="0" y="157099"/>
                  </a:lnTo>
                  <a:lnTo>
                    <a:pt x="19481" y="150837"/>
                  </a:lnTo>
                  <a:lnTo>
                    <a:pt x="39484" y="148132"/>
                  </a:lnTo>
                  <a:lnTo>
                    <a:pt x="59093" y="148805"/>
                  </a:lnTo>
                  <a:lnTo>
                    <a:pt x="77419" y="152704"/>
                  </a:lnTo>
                  <a:lnTo>
                    <a:pt x="82105" y="131559"/>
                  </a:lnTo>
                  <a:close/>
                </a:path>
                <a:path w="837565" h="316230">
                  <a:moveTo>
                    <a:pt x="511441" y="176809"/>
                  </a:moveTo>
                  <a:lnTo>
                    <a:pt x="508901" y="157924"/>
                  </a:lnTo>
                  <a:lnTo>
                    <a:pt x="501408" y="140055"/>
                  </a:lnTo>
                  <a:lnTo>
                    <a:pt x="491883" y="123571"/>
                  </a:lnTo>
                  <a:lnTo>
                    <a:pt x="485762" y="107975"/>
                  </a:lnTo>
                  <a:lnTo>
                    <a:pt x="483425" y="91821"/>
                  </a:lnTo>
                  <a:lnTo>
                    <a:pt x="485216" y="73660"/>
                  </a:lnTo>
                  <a:lnTo>
                    <a:pt x="459447" y="73393"/>
                  </a:lnTo>
                  <a:lnTo>
                    <a:pt x="466509" y="112280"/>
                  </a:lnTo>
                  <a:lnTo>
                    <a:pt x="483412" y="136385"/>
                  </a:lnTo>
                  <a:lnTo>
                    <a:pt x="498614" y="160147"/>
                  </a:lnTo>
                  <a:lnTo>
                    <a:pt x="506298" y="185191"/>
                  </a:lnTo>
                  <a:lnTo>
                    <a:pt x="500697" y="213156"/>
                  </a:lnTo>
                  <a:lnTo>
                    <a:pt x="508787" y="195592"/>
                  </a:lnTo>
                  <a:lnTo>
                    <a:pt x="511441" y="176809"/>
                  </a:lnTo>
                  <a:close/>
                </a:path>
                <a:path w="837565" h="316230">
                  <a:moveTo>
                    <a:pt x="644982" y="208305"/>
                  </a:moveTo>
                  <a:lnTo>
                    <a:pt x="636562" y="174028"/>
                  </a:lnTo>
                  <a:lnTo>
                    <a:pt x="619772" y="139636"/>
                  </a:lnTo>
                  <a:lnTo>
                    <a:pt x="599300" y="105130"/>
                  </a:lnTo>
                  <a:lnTo>
                    <a:pt x="579780" y="70510"/>
                  </a:lnTo>
                  <a:lnTo>
                    <a:pt x="565861" y="35750"/>
                  </a:lnTo>
                  <a:lnTo>
                    <a:pt x="562229" y="863"/>
                  </a:lnTo>
                  <a:lnTo>
                    <a:pt x="536486" y="0"/>
                  </a:lnTo>
                  <a:lnTo>
                    <a:pt x="541997" y="35750"/>
                  </a:lnTo>
                  <a:lnTo>
                    <a:pt x="542074" y="36271"/>
                  </a:lnTo>
                  <a:lnTo>
                    <a:pt x="558609" y="71094"/>
                  </a:lnTo>
                  <a:lnTo>
                    <a:pt x="581279" y="104978"/>
                  </a:lnTo>
                  <a:lnTo>
                    <a:pt x="605269" y="138379"/>
                  </a:lnTo>
                  <a:lnTo>
                    <a:pt x="625754" y="171767"/>
                  </a:lnTo>
                  <a:lnTo>
                    <a:pt x="637959" y="205625"/>
                  </a:lnTo>
                  <a:lnTo>
                    <a:pt x="637032" y="240398"/>
                  </a:lnTo>
                  <a:lnTo>
                    <a:pt x="618185" y="276580"/>
                  </a:lnTo>
                  <a:lnTo>
                    <a:pt x="640410" y="242493"/>
                  </a:lnTo>
                  <a:lnTo>
                    <a:pt x="644982" y="208305"/>
                  </a:lnTo>
                  <a:close/>
                </a:path>
                <a:path w="837565" h="316230">
                  <a:moveTo>
                    <a:pt x="837247" y="313550"/>
                  </a:moveTo>
                  <a:lnTo>
                    <a:pt x="798017" y="305333"/>
                  </a:lnTo>
                  <a:lnTo>
                    <a:pt x="775919" y="262102"/>
                  </a:lnTo>
                  <a:lnTo>
                    <a:pt x="772731" y="189788"/>
                  </a:lnTo>
                  <a:lnTo>
                    <a:pt x="763308" y="153809"/>
                  </a:lnTo>
                  <a:lnTo>
                    <a:pt x="743026" y="120103"/>
                  </a:lnTo>
                  <a:lnTo>
                    <a:pt x="713232" y="93243"/>
                  </a:lnTo>
                  <a:lnTo>
                    <a:pt x="689914" y="79070"/>
                  </a:lnTo>
                  <a:lnTo>
                    <a:pt x="667537" y="64579"/>
                  </a:lnTo>
                  <a:lnTo>
                    <a:pt x="649795" y="46939"/>
                  </a:lnTo>
                  <a:lnTo>
                    <a:pt x="644144" y="37465"/>
                  </a:lnTo>
                  <a:lnTo>
                    <a:pt x="640588" y="27622"/>
                  </a:lnTo>
                  <a:lnTo>
                    <a:pt x="639419" y="17792"/>
                  </a:lnTo>
                  <a:lnTo>
                    <a:pt x="640905" y="8382"/>
                  </a:lnTo>
                  <a:lnTo>
                    <a:pt x="615772" y="3644"/>
                  </a:lnTo>
                  <a:lnTo>
                    <a:pt x="621461" y="44208"/>
                  </a:lnTo>
                  <a:lnTo>
                    <a:pt x="648677" y="73037"/>
                  </a:lnTo>
                  <a:lnTo>
                    <a:pt x="685927" y="95986"/>
                  </a:lnTo>
                  <a:lnTo>
                    <a:pt x="721766" y="118884"/>
                  </a:lnTo>
                  <a:lnTo>
                    <a:pt x="746188" y="147802"/>
                  </a:lnTo>
                  <a:lnTo>
                    <a:pt x="759307" y="180454"/>
                  </a:lnTo>
                  <a:lnTo>
                    <a:pt x="765251" y="215455"/>
                  </a:lnTo>
                  <a:lnTo>
                    <a:pt x="768134" y="251396"/>
                  </a:lnTo>
                  <a:lnTo>
                    <a:pt x="770445" y="263499"/>
                  </a:lnTo>
                  <a:lnTo>
                    <a:pt x="796391" y="306844"/>
                  </a:lnTo>
                  <a:lnTo>
                    <a:pt x="823074" y="316153"/>
                  </a:lnTo>
                  <a:lnTo>
                    <a:pt x="837247" y="313550"/>
                  </a:lnTo>
                  <a:close/>
                </a:path>
              </a:pathLst>
            </a:custGeom>
            <a:solidFill>
              <a:srgbClr val="114D25"/>
            </a:solidFill>
          </p:spPr>
          <p:txBody>
            <a:bodyPr wrap="square" lIns="0" tIns="0" rIns="0" bIns="0" rtlCol="0"/>
            <a:lstStyle/>
            <a:p>
              <a:endParaRPr>
                <a:latin typeface="Grammarsaurus" pitchFamily="2" charset="0"/>
              </a:endParaRPr>
            </a:p>
          </p:txBody>
        </p:sp>
        <p:pic>
          <p:nvPicPr>
            <p:cNvPr id="38" name="object 38"/>
            <p:cNvPicPr/>
            <p:nvPr/>
          </p:nvPicPr>
          <p:blipFill>
            <a:blip r:embed="rId11" cstate="print"/>
            <a:stretch>
              <a:fillRect/>
            </a:stretch>
          </p:blipFill>
          <p:spPr>
            <a:xfrm>
              <a:off x="8973885" y="2925344"/>
              <a:ext cx="174203" cy="167849"/>
            </a:xfrm>
            <a:prstGeom prst="rect">
              <a:avLst/>
            </a:prstGeom>
          </p:spPr>
        </p:pic>
      </p:grpSp>
      <p:sp>
        <p:nvSpPr>
          <p:cNvPr id="39" name="object 39"/>
          <p:cNvSpPr txBox="1"/>
          <p:nvPr/>
        </p:nvSpPr>
        <p:spPr>
          <a:xfrm>
            <a:off x="7743440" y="2202196"/>
            <a:ext cx="2270760" cy="232115"/>
          </a:xfrm>
          <a:prstGeom prst="rect">
            <a:avLst/>
          </a:prstGeom>
        </p:spPr>
        <p:txBody>
          <a:bodyPr vert="horz" wrap="square" lIns="0" tIns="16510" rIns="0" bIns="0" rtlCol="0">
            <a:spAutoFit/>
          </a:bodyPr>
          <a:lstStyle/>
          <a:p>
            <a:pPr marL="12700" algn="ctr">
              <a:lnSpc>
                <a:spcPct val="100000"/>
              </a:lnSpc>
              <a:spcBef>
                <a:spcPts val="130"/>
              </a:spcBef>
            </a:pPr>
            <a:r>
              <a:rPr sz="1400" b="1" dirty="0">
                <a:solidFill>
                  <a:srgbClr val="D1E293"/>
                </a:solidFill>
                <a:latin typeface="Grammarsaurus" pitchFamily="2" charset="0"/>
                <a:cs typeface="Tahoma"/>
              </a:rPr>
              <a:t>Just add the </a:t>
            </a:r>
            <a:r>
              <a:rPr sz="1400" b="1" dirty="0">
                <a:solidFill>
                  <a:srgbClr val="FFFFFF"/>
                </a:solidFill>
                <a:latin typeface="Grammarsaurus" pitchFamily="2" charset="0"/>
                <a:cs typeface="Tahoma"/>
              </a:rPr>
              <a:t>suffix </a:t>
            </a:r>
            <a:r>
              <a:rPr sz="1400" b="1" dirty="0">
                <a:solidFill>
                  <a:srgbClr val="D1E293"/>
                </a:solidFill>
                <a:latin typeface="Grammarsaurus" pitchFamily="2" charset="0"/>
                <a:cs typeface="Tahoma"/>
              </a:rPr>
              <a:t>-an.</a:t>
            </a:r>
            <a:endParaRPr sz="1400" dirty="0">
              <a:latin typeface="Grammarsaurus" pitchFamily="2" charset="0"/>
              <a:cs typeface="Tahoma"/>
            </a:endParaRPr>
          </a:p>
        </p:txBody>
      </p:sp>
      <p:sp>
        <p:nvSpPr>
          <p:cNvPr id="40" name="object 40"/>
          <p:cNvSpPr txBox="1"/>
          <p:nvPr/>
        </p:nvSpPr>
        <p:spPr>
          <a:xfrm>
            <a:off x="2673275" y="5669614"/>
            <a:ext cx="991617" cy="421640"/>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Italy</a:t>
            </a:r>
            <a:endParaRPr sz="2600" dirty="0">
              <a:latin typeface="Grammarsaurus" pitchFamily="2" charset="0"/>
              <a:cs typeface="Arial"/>
            </a:endParaRPr>
          </a:p>
        </p:txBody>
      </p:sp>
      <p:sp>
        <p:nvSpPr>
          <p:cNvPr id="41" name="object 41"/>
          <p:cNvSpPr txBox="1"/>
          <p:nvPr/>
        </p:nvSpPr>
        <p:spPr>
          <a:xfrm>
            <a:off x="4644899" y="5669614"/>
            <a:ext cx="1213176"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Rome</a:t>
            </a:r>
            <a:endParaRPr sz="2600">
              <a:latin typeface="Grammarsaurus" pitchFamily="2" charset="0"/>
              <a:cs typeface="Arial"/>
            </a:endParaRPr>
          </a:p>
        </p:txBody>
      </p:sp>
      <p:sp>
        <p:nvSpPr>
          <p:cNvPr id="42" name="object 42"/>
          <p:cNvSpPr txBox="1"/>
          <p:nvPr/>
        </p:nvSpPr>
        <p:spPr>
          <a:xfrm>
            <a:off x="6860210" y="5669614"/>
            <a:ext cx="734930"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urb</a:t>
            </a:r>
            <a:endParaRPr sz="2600">
              <a:latin typeface="Grammarsaurus" pitchFamily="2" charset="0"/>
              <a:cs typeface="Arial"/>
            </a:endParaRPr>
          </a:p>
        </p:txBody>
      </p:sp>
      <p:sp>
        <p:nvSpPr>
          <p:cNvPr id="43" name="object 43"/>
          <p:cNvSpPr txBox="1"/>
          <p:nvPr/>
        </p:nvSpPr>
        <p:spPr>
          <a:xfrm>
            <a:off x="8628762" y="5669614"/>
            <a:ext cx="1524803"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George</a:t>
            </a:r>
            <a:endParaRPr sz="2600">
              <a:latin typeface="Grammarsaurus" pitchFamily="2" charset="0"/>
              <a:cs typeface="Arial"/>
            </a:endParaRPr>
          </a:p>
        </p:txBody>
      </p:sp>
      <p:grpSp>
        <p:nvGrpSpPr>
          <p:cNvPr id="44" name="object 44"/>
          <p:cNvGrpSpPr/>
          <p:nvPr/>
        </p:nvGrpSpPr>
        <p:grpSpPr>
          <a:xfrm>
            <a:off x="2551734" y="4687398"/>
            <a:ext cx="7030720" cy="948055"/>
            <a:chOff x="2551734" y="4687398"/>
            <a:chExt cx="7030720" cy="948055"/>
          </a:xfrm>
        </p:grpSpPr>
        <p:sp>
          <p:nvSpPr>
            <p:cNvPr id="45" name="object 45"/>
            <p:cNvSpPr/>
            <p:nvPr/>
          </p:nvSpPr>
          <p:spPr>
            <a:xfrm>
              <a:off x="2551734" y="4696828"/>
              <a:ext cx="948690" cy="930910"/>
            </a:xfrm>
            <a:custGeom>
              <a:avLst/>
              <a:gdLst/>
              <a:ahLst/>
              <a:cxnLst/>
              <a:rect l="l" t="t" r="r" b="b"/>
              <a:pathLst>
                <a:path w="948689" h="930910">
                  <a:moveTo>
                    <a:pt x="77165" y="816610"/>
                  </a:moveTo>
                  <a:lnTo>
                    <a:pt x="39573" y="816610"/>
                  </a:lnTo>
                  <a:lnTo>
                    <a:pt x="90906" y="906779"/>
                  </a:lnTo>
                  <a:lnTo>
                    <a:pt x="98741" y="916940"/>
                  </a:lnTo>
                  <a:lnTo>
                    <a:pt x="108845" y="924560"/>
                  </a:lnTo>
                  <a:lnTo>
                    <a:pt x="120606" y="929640"/>
                  </a:lnTo>
                  <a:lnTo>
                    <a:pt x="133413" y="930910"/>
                  </a:lnTo>
                  <a:lnTo>
                    <a:pt x="814832" y="930910"/>
                  </a:lnTo>
                  <a:lnTo>
                    <a:pt x="827633" y="929640"/>
                  </a:lnTo>
                  <a:lnTo>
                    <a:pt x="839395" y="924560"/>
                  </a:lnTo>
                  <a:lnTo>
                    <a:pt x="849502" y="916940"/>
                  </a:lnTo>
                  <a:lnTo>
                    <a:pt x="856884" y="907369"/>
                  </a:lnTo>
                  <a:lnTo>
                    <a:pt x="819138" y="907369"/>
                  </a:lnTo>
                  <a:lnTo>
                    <a:pt x="823820" y="899160"/>
                  </a:lnTo>
                  <a:lnTo>
                    <a:pt x="127520" y="899160"/>
                  </a:lnTo>
                  <a:lnTo>
                    <a:pt x="122135" y="895350"/>
                  </a:lnTo>
                  <a:lnTo>
                    <a:pt x="119231" y="890341"/>
                  </a:lnTo>
                  <a:lnTo>
                    <a:pt x="77165" y="816610"/>
                  </a:lnTo>
                  <a:close/>
                </a:path>
                <a:path w="948689" h="930910">
                  <a:moveTo>
                    <a:pt x="866697" y="890341"/>
                  </a:moveTo>
                  <a:lnTo>
                    <a:pt x="829014" y="890341"/>
                  </a:lnTo>
                  <a:lnTo>
                    <a:pt x="819138" y="907369"/>
                  </a:lnTo>
                  <a:lnTo>
                    <a:pt x="856884" y="907369"/>
                  </a:lnTo>
                  <a:lnTo>
                    <a:pt x="857338" y="906779"/>
                  </a:lnTo>
                  <a:lnTo>
                    <a:pt x="866697" y="890341"/>
                  </a:lnTo>
                  <a:close/>
                </a:path>
                <a:path w="948689" h="930910">
                  <a:moveTo>
                    <a:pt x="825993" y="895350"/>
                  </a:moveTo>
                  <a:lnTo>
                    <a:pt x="820712" y="899160"/>
                  </a:lnTo>
                  <a:lnTo>
                    <a:pt x="823820" y="899160"/>
                  </a:lnTo>
                  <a:lnTo>
                    <a:pt x="825993" y="895350"/>
                  </a:lnTo>
                  <a:close/>
                </a:path>
                <a:path w="948689" h="930910">
                  <a:moveTo>
                    <a:pt x="908672" y="816610"/>
                  </a:moveTo>
                  <a:lnTo>
                    <a:pt x="870902" y="816610"/>
                  </a:lnTo>
                  <a:lnTo>
                    <a:pt x="825993" y="895350"/>
                  </a:lnTo>
                  <a:lnTo>
                    <a:pt x="829014" y="890341"/>
                  </a:lnTo>
                  <a:lnTo>
                    <a:pt x="866697" y="890341"/>
                  </a:lnTo>
                  <a:lnTo>
                    <a:pt x="908672" y="816610"/>
                  </a:lnTo>
                  <a:close/>
                </a:path>
                <a:path w="948689" h="930910">
                  <a:moveTo>
                    <a:pt x="915543" y="702310"/>
                  </a:moveTo>
                  <a:lnTo>
                    <a:pt x="32702" y="702310"/>
                  </a:lnTo>
                  <a:lnTo>
                    <a:pt x="20006" y="704850"/>
                  </a:lnTo>
                  <a:lnTo>
                    <a:pt x="9607" y="712469"/>
                  </a:lnTo>
                  <a:lnTo>
                    <a:pt x="2580" y="722630"/>
                  </a:lnTo>
                  <a:lnTo>
                    <a:pt x="0" y="735329"/>
                  </a:lnTo>
                  <a:lnTo>
                    <a:pt x="0" y="784860"/>
                  </a:lnTo>
                  <a:lnTo>
                    <a:pt x="2580" y="797560"/>
                  </a:lnTo>
                  <a:lnTo>
                    <a:pt x="9607" y="807719"/>
                  </a:lnTo>
                  <a:lnTo>
                    <a:pt x="20006" y="814069"/>
                  </a:lnTo>
                  <a:lnTo>
                    <a:pt x="32702" y="816610"/>
                  </a:lnTo>
                  <a:lnTo>
                    <a:pt x="915543" y="816610"/>
                  </a:lnTo>
                  <a:lnTo>
                    <a:pt x="928237" y="814069"/>
                  </a:lnTo>
                  <a:lnTo>
                    <a:pt x="938631" y="807719"/>
                  </a:lnTo>
                  <a:lnTo>
                    <a:pt x="945653" y="797560"/>
                  </a:lnTo>
                  <a:lnTo>
                    <a:pt x="948232" y="784860"/>
                  </a:lnTo>
                  <a:lnTo>
                    <a:pt x="32702" y="784860"/>
                  </a:lnTo>
                  <a:lnTo>
                    <a:pt x="32702" y="735329"/>
                  </a:lnTo>
                  <a:lnTo>
                    <a:pt x="948232" y="735329"/>
                  </a:lnTo>
                  <a:lnTo>
                    <a:pt x="945653" y="722630"/>
                  </a:lnTo>
                  <a:lnTo>
                    <a:pt x="938631" y="712469"/>
                  </a:lnTo>
                  <a:lnTo>
                    <a:pt x="928237" y="704850"/>
                  </a:lnTo>
                  <a:lnTo>
                    <a:pt x="915543" y="702310"/>
                  </a:lnTo>
                  <a:close/>
                </a:path>
                <a:path w="948689" h="930910">
                  <a:moveTo>
                    <a:pt x="948232" y="735329"/>
                  </a:moveTo>
                  <a:lnTo>
                    <a:pt x="915543" y="735329"/>
                  </a:lnTo>
                  <a:lnTo>
                    <a:pt x="915543" y="784860"/>
                  </a:lnTo>
                  <a:lnTo>
                    <a:pt x="948232" y="784860"/>
                  </a:lnTo>
                  <a:lnTo>
                    <a:pt x="948232" y="735329"/>
                  </a:lnTo>
                  <a:close/>
                </a:path>
                <a:path w="948689" h="930910">
                  <a:moveTo>
                    <a:pt x="437502" y="16510"/>
                  </a:moveTo>
                  <a:lnTo>
                    <a:pt x="203542" y="16510"/>
                  </a:lnTo>
                  <a:lnTo>
                    <a:pt x="196189" y="22860"/>
                  </a:lnTo>
                  <a:lnTo>
                    <a:pt x="196189" y="41910"/>
                  </a:lnTo>
                  <a:lnTo>
                    <a:pt x="203542" y="48260"/>
                  </a:lnTo>
                  <a:lnTo>
                    <a:pt x="245237" y="48260"/>
                  </a:lnTo>
                  <a:lnTo>
                    <a:pt x="245237" y="81279"/>
                  </a:lnTo>
                  <a:lnTo>
                    <a:pt x="203542" y="81279"/>
                  </a:lnTo>
                  <a:lnTo>
                    <a:pt x="196189" y="88900"/>
                  </a:lnTo>
                  <a:lnTo>
                    <a:pt x="196189" y="106679"/>
                  </a:lnTo>
                  <a:lnTo>
                    <a:pt x="203542" y="114300"/>
                  </a:lnTo>
                  <a:lnTo>
                    <a:pt x="245237" y="114300"/>
                  </a:lnTo>
                  <a:lnTo>
                    <a:pt x="245237" y="147319"/>
                  </a:lnTo>
                  <a:lnTo>
                    <a:pt x="203542" y="147319"/>
                  </a:lnTo>
                  <a:lnTo>
                    <a:pt x="196189" y="153669"/>
                  </a:lnTo>
                  <a:lnTo>
                    <a:pt x="196189" y="172719"/>
                  </a:lnTo>
                  <a:lnTo>
                    <a:pt x="203542" y="179069"/>
                  </a:lnTo>
                  <a:lnTo>
                    <a:pt x="245237" y="179069"/>
                  </a:lnTo>
                  <a:lnTo>
                    <a:pt x="245237" y="509269"/>
                  </a:lnTo>
                  <a:lnTo>
                    <a:pt x="198949" y="521969"/>
                  </a:lnTo>
                  <a:lnTo>
                    <a:pt x="157552" y="544830"/>
                  </a:lnTo>
                  <a:lnTo>
                    <a:pt x="122313" y="575310"/>
                  </a:lnTo>
                  <a:lnTo>
                    <a:pt x="94500" y="612139"/>
                  </a:lnTo>
                  <a:lnTo>
                    <a:pt x="75379" y="655319"/>
                  </a:lnTo>
                  <a:lnTo>
                    <a:pt x="66217" y="702310"/>
                  </a:lnTo>
                  <a:lnTo>
                    <a:pt x="98755" y="702310"/>
                  </a:lnTo>
                  <a:lnTo>
                    <a:pt x="110489" y="654050"/>
                  </a:lnTo>
                  <a:lnTo>
                    <a:pt x="134874" y="610869"/>
                  </a:lnTo>
                  <a:lnTo>
                    <a:pt x="169804" y="575310"/>
                  </a:lnTo>
                  <a:lnTo>
                    <a:pt x="213177" y="551180"/>
                  </a:lnTo>
                  <a:lnTo>
                    <a:pt x="262889" y="539750"/>
                  </a:lnTo>
                  <a:lnTo>
                    <a:pt x="391718" y="539750"/>
                  </a:lnTo>
                  <a:lnTo>
                    <a:pt x="387794" y="537210"/>
                  </a:lnTo>
                  <a:lnTo>
                    <a:pt x="383717" y="534669"/>
                  </a:lnTo>
                  <a:lnTo>
                    <a:pt x="397008" y="520700"/>
                  </a:lnTo>
                  <a:lnTo>
                    <a:pt x="353961" y="520700"/>
                  </a:lnTo>
                  <a:lnTo>
                    <a:pt x="346430" y="518160"/>
                  </a:lnTo>
                  <a:lnTo>
                    <a:pt x="338912" y="514350"/>
                  </a:lnTo>
                  <a:lnTo>
                    <a:pt x="331228" y="513080"/>
                  </a:lnTo>
                  <a:lnTo>
                    <a:pt x="327634" y="511810"/>
                  </a:lnTo>
                  <a:lnTo>
                    <a:pt x="324205" y="511810"/>
                  </a:lnTo>
                  <a:lnTo>
                    <a:pt x="320763" y="510539"/>
                  </a:lnTo>
                  <a:lnTo>
                    <a:pt x="323284" y="506730"/>
                  </a:lnTo>
                  <a:lnTo>
                    <a:pt x="277939" y="506730"/>
                  </a:lnTo>
                  <a:lnTo>
                    <a:pt x="277939" y="31750"/>
                  </a:lnTo>
                  <a:lnTo>
                    <a:pt x="473571" y="31750"/>
                  </a:lnTo>
                  <a:lnTo>
                    <a:pt x="463267" y="22860"/>
                  </a:lnTo>
                  <a:lnTo>
                    <a:pt x="451034" y="17779"/>
                  </a:lnTo>
                  <a:lnTo>
                    <a:pt x="437502" y="16510"/>
                  </a:lnTo>
                  <a:close/>
                </a:path>
                <a:path w="948689" h="930910">
                  <a:moveTo>
                    <a:pt x="277774" y="571500"/>
                  </a:moveTo>
                  <a:lnTo>
                    <a:pt x="234351" y="577850"/>
                  </a:lnTo>
                  <a:lnTo>
                    <a:pt x="196046" y="596900"/>
                  </a:lnTo>
                  <a:lnTo>
                    <a:pt x="164837" y="624839"/>
                  </a:lnTo>
                  <a:lnTo>
                    <a:pt x="142700" y="660400"/>
                  </a:lnTo>
                  <a:lnTo>
                    <a:pt x="131610" y="702310"/>
                  </a:lnTo>
                  <a:lnTo>
                    <a:pt x="164795" y="702310"/>
                  </a:lnTo>
                  <a:lnTo>
                    <a:pt x="177760" y="664210"/>
                  </a:lnTo>
                  <a:lnTo>
                    <a:pt x="202788" y="632460"/>
                  </a:lnTo>
                  <a:lnTo>
                    <a:pt x="237106" y="612139"/>
                  </a:lnTo>
                  <a:lnTo>
                    <a:pt x="277939" y="604519"/>
                  </a:lnTo>
                  <a:lnTo>
                    <a:pt x="368007" y="604519"/>
                  </a:lnTo>
                  <a:lnTo>
                    <a:pt x="359495" y="596900"/>
                  </a:lnTo>
                  <a:lnTo>
                    <a:pt x="321192" y="577850"/>
                  </a:lnTo>
                  <a:lnTo>
                    <a:pt x="277774" y="571500"/>
                  </a:lnTo>
                  <a:close/>
                </a:path>
                <a:path w="948689" h="930910">
                  <a:moveTo>
                    <a:pt x="277939" y="637539"/>
                  </a:moveTo>
                  <a:lnTo>
                    <a:pt x="249807" y="642619"/>
                  </a:lnTo>
                  <a:lnTo>
                    <a:pt x="225925" y="656589"/>
                  </a:lnTo>
                  <a:lnTo>
                    <a:pt x="208021" y="676910"/>
                  </a:lnTo>
                  <a:lnTo>
                    <a:pt x="197827" y="702310"/>
                  </a:lnTo>
                  <a:lnTo>
                    <a:pt x="231990" y="702310"/>
                  </a:lnTo>
                  <a:lnTo>
                    <a:pt x="239012" y="689610"/>
                  </a:lnTo>
                  <a:lnTo>
                    <a:pt x="249528" y="679450"/>
                  </a:lnTo>
                  <a:lnTo>
                    <a:pt x="262803" y="671830"/>
                  </a:lnTo>
                  <a:lnTo>
                    <a:pt x="278104" y="670560"/>
                  </a:lnTo>
                  <a:lnTo>
                    <a:pt x="342317" y="670560"/>
                  </a:lnTo>
                  <a:lnTo>
                    <a:pt x="330004" y="656589"/>
                  </a:lnTo>
                  <a:lnTo>
                    <a:pt x="306087" y="642619"/>
                  </a:lnTo>
                  <a:lnTo>
                    <a:pt x="277939" y="637539"/>
                  </a:lnTo>
                  <a:close/>
                </a:path>
                <a:path w="948689" h="930910">
                  <a:moveTo>
                    <a:pt x="342317" y="670560"/>
                  </a:moveTo>
                  <a:lnTo>
                    <a:pt x="278104" y="670560"/>
                  </a:lnTo>
                  <a:lnTo>
                    <a:pt x="293374" y="671830"/>
                  </a:lnTo>
                  <a:lnTo>
                    <a:pt x="306608" y="679450"/>
                  </a:lnTo>
                  <a:lnTo>
                    <a:pt x="317114" y="689610"/>
                  </a:lnTo>
                  <a:lnTo>
                    <a:pt x="324205" y="702310"/>
                  </a:lnTo>
                  <a:lnTo>
                    <a:pt x="358038" y="702310"/>
                  </a:lnTo>
                  <a:lnTo>
                    <a:pt x="347914" y="676910"/>
                  </a:lnTo>
                  <a:lnTo>
                    <a:pt x="342317" y="670560"/>
                  </a:lnTo>
                  <a:close/>
                </a:path>
                <a:path w="948689" h="930910">
                  <a:moveTo>
                    <a:pt x="368007" y="604519"/>
                  </a:moveTo>
                  <a:lnTo>
                    <a:pt x="277939" y="604519"/>
                  </a:lnTo>
                  <a:lnTo>
                    <a:pt x="318765" y="612139"/>
                  </a:lnTo>
                  <a:lnTo>
                    <a:pt x="353079" y="632460"/>
                  </a:lnTo>
                  <a:lnTo>
                    <a:pt x="378105" y="664210"/>
                  </a:lnTo>
                  <a:lnTo>
                    <a:pt x="391071" y="702310"/>
                  </a:lnTo>
                  <a:lnTo>
                    <a:pt x="423925" y="702310"/>
                  </a:lnTo>
                  <a:lnTo>
                    <a:pt x="412841" y="660400"/>
                  </a:lnTo>
                  <a:lnTo>
                    <a:pt x="390704" y="624839"/>
                  </a:lnTo>
                  <a:lnTo>
                    <a:pt x="368007" y="604519"/>
                  </a:lnTo>
                  <a:close/>
                </a:path>
                <a:path w="948689" h="930910">
                  <a:moveTo>
                    <a:pt x="391718" y="539750"/>
                  </a:moveTo>
                  <a:lnTo>
                    <a:pt x="293954" y="539750"/>
                  </a:lnTo>
                  <a:lnTo>
                    <a:pt x="300867" y="541019"/>
                  </a:lnTo>
                  <a:lnTo>
                    <a:pt x="322897" y="544830"/>
                  </a:lnTo>
                  <a:lnTo>
                    <a:pt x="337174" y="548639"/>
                  </a:lnTo>
                  <a:lnTo>
                    <a:pt x="377329" y="568960"/>
                  </a:lnTo>
                  <a:lnTo>
                    <a:pt x="408345" y="595630"/>
                  </a:lnTo>
                  <a:lnTo>
                    <a:pt x="432309" y="627380"/>
                  </a:lnTo>
                  <a:lnTo>
                    <a:pt x="448608" y="662939"/>
                  </a:lnTo>
                  <a:lnTo>
                    <a:pt x="456628" y="702310"/>
                  </a:lnTo>
                  <a:lnTo>
                    <a:pt x="491286" y="702310"/>
                  </a:lnTo>
                  <a:lnTo>
                    <a:pt x="500939" y="659130"/>
                  </a:lnTo>
                  <a:lnTo>
                    <a:pt x="511716" y="637539"/>
                  </a:lnTo>
                  <a:lnTo>
                    <a:pt x="474116" y="637539"/>
                  </a:lnTo>
                  <a:lnTo>
                    <a:pt x="466334" y="621030"/>
                  </a:lnTo>
                  <a:lnTo>
                    <a:pt x="457201" y="604519"/>
                  </a:lnTo>
                  <a:lnTo>
                    <a:pt x="446718" y="589280"/>
                  </a:lnTo>
                  <a:lnTo>
                    <a:pt x="434886" y="575310"/>
                  </a:lnTo>
                  <a:lnTo>
                    <a:pt x="442673" y="567689"/>
                  </a:lnTo>
                  <a:lnTo>
                    <a:pt x="452053" y="561339"/>
                  </a:lnTo>
                  <a:lnTo>
                    <a:pt x="462657" y="557530"/>
                  </a:lnTo>
                  <a:lnTo>
                    <a:pt x="474116" y="554989"/>
                  </a:lnTo>
                  <a:lnTo>
                    <a:pt x="599877" y="554989"/>
                  </a:lnTo>
                  <a:lnTo>
                    <a:pt x="603030" y="553719"/>
                  </a:lnTo>
                  <a:lnTo>
                    <a:pt x="410692" y="553719"/>
                  </a:lnTo>
                  <a:lnTo>
                    <a:pt x="400875" y="546100"/>
                  </a:lnTo>
                  <a:lnTo>
                    <a:pt x="395643" y="542289"/>
                  </a:lnTo>
                  <a:lnTo>
                    <a:pt x="391718" y="539750"/>
                  </a:lnTo>
                  <a:close/>
                </a:path>
                <a:path w="948689" h="930910">
                  <a:moveTo>
                    <a:pt x="670306" y="571500"/>
                  </a:moveTo>
                  <a:lnTo>
                    <a:pt x="626887" y="577850"/>
                  </a:lnTo>
                  <a:lnTo>
                    <a:pt x="588584" y="596900"/>
                  </a:lnTo>
                  <a:lnTo>
                    <a:pt x="557375" y="624839"/>
                  </a:lnTo>
                  <a:lnTo>
                    <a:pt x="535239" y="660400"/>
                  </a:lnTo>
                  <a:lnTo>
                    <a:pt x="524154" y="702310"/>
                  </a:lnTo>
                  <a:lnTo>
                    <a:pt x="557174" y="702310"/>
                  </a:lnTo>
                  <a:lnTo>
                    <a:pt x="570139" y="664210"/>
                  </a:lnTo>
                  <a:lnTo>
                    <a:pt x="595166" y="632460"/>
                  </a:lnTo>
                  <a:lnTo>
                    <a:pt x="629479" y="612139"/>
                  </a:lnTo>
                  <a:lnTo>
                    <a:pt x="670306" y="604519"/>
                  </a:lnTo>
                  <a:lnTo>
                    <a:pt x="760540" y="604519"/>
                  </a:lnTo>
                  <a:lnTo>
                    <a:pt x="752027" y="596900"/>
                  </a:lnTo>
                  <a:lnTo>
                    <a:pt x="713724" y="577850"/>
                  </a:lnTo>
                  <a:lnTo>
                    <a:pt x="670306" y="571500"/>
                  </a:lnTo>
                  <a:close/>
                </a:path>
                <a:path w="948689" h="930910">
                  <a:moveTo>
                    <a:pt x="670306" y="637539"/>
                  </a:moveTo>
                  <a:lnTo>
                    <a:pt x="642179" y="642619"/>
                  </a:lnTo>
                  <a:lnTo>
                    <a:pt x="618296" y="656589"/>
                  </a:lnTo>
                  <a:lnTo>
                    <a:pt x="600390" y="676910"/>
                  </a:lnTo>
                  <a:lnTo>
                    <a:pt x="590194" y="702310"/>
                  </a:lnTo>
                  <a:lnTo>
                    <a:pt x="624370" y="702310"/>
                  </a:lnTo>
                  <a:lnTo>
                    <a:pt x="631391" y="689610"/>
                  </a:lnTo>
                  <a:lnTo>
                    <a:pt x="641905" y="679450"/>
                  </a:lnTo>
                  <a:lnTo>
                    <a:pt x="655177" y="671830"/>
                  </a:lnTo>
                  <a:lnTo>
                    <a:pt x="670471" y="670560"/>
                  </a:lnTo>
                  <a:lnTo>
                    <a:pt x="734693" y="670560"/>
                  </a:lnTo>
                  <a:lnTo>
                    <a:pt x="722377" y="656589"/>
                  </a:lnTo>
                  <a:lnTo>
                    <a:pt x="698455" y="642619"/>
                  </a:lnTo>
                  <a:lnTo>
                    <a:pt x="670306" y="637539"/>
                  </a:lnTo>
                  <a:close/>
                </a:path>
                <a:path w="948689" h="930910">
                  <a:moveTo>
                    <a:pt x="734693" y="670560"/>
                  </a:moveTo>
                  <a:lnTo>
                    <a:pt x="670471" y="670560"/>
                  </a:lnTo>
                  <a:lnTo>
                    <a:pt x="685743" y="671830"/>
                  </a:lnTo>
                  <a:lnTo>
                    <a:pt x="698979" y="679450"/>
                  </a:lnTo>
                  <a:lnTo>
                    <a:pt x="709486" y="689610"/>
                  </a:lnTo>
                  <a:lnTo>
                    <a:pt x="716572" y="702310"/>
                  </a:lnTo>
                  <a:lnTo>
                    <a:pt x="750417" y="702310"/>
                  </a:lnTo>
                  <a:lnTo>
                    <a:pt x="740291" y="676910"/>
                  </a:lnTo>
                  <a:lnTo>
                    <a:pt x="734693" y="670560"/>
                  </a:lnTo>
                  <a:close/>
                </a:path>
                <a:path w="948689" h="930910">
                  <a:moveTo>
                    <a:pt x="760540" y="604519"/>
                  </a:moveTo>
                  <a:lnTo>
                    <a:pt x="670306" y="604519"/>
                  </a:lnTo>
                  <a:lnTo>
                    <a:pt x="711132" y="612139"/>
                  </a:lnTo>
                  <a:lnTo>
                    <a:pt x="745445" y="632460"/>
                  </a:lnTo>
                  <a:lnTo>
                    <a:pt x="770472" y="664210"/>
                  </a:lnTo>
                  <a:lnTo>
                    <a:pt x="783437" y="702310"/>
                  </a:lnTo>
                  <a:lnTo>
                    <a:pt x="816470" y="702310"/>
                  </a:lnTo>
                  <a:lnTo>
                    <a:pt x="805379" y="660400"/>
                  </a:lnTo>
                  <a:lnTo>
                    <a:pt x="783238" y="624839"/>
                  </a:lnTo>
                  <a:lnTo>
                    <a:pt x="760540" y="604519"/>
                  </a:lnTo>
                  <a:close/>
                </a:path>
                <a:path w="948689" h="930910">
                  <a:moveTo>
                    <a:pt x="783016" y="539750"/>
                  </a:moveTo>
                  <a:lnTo>
                    <a:pt x="670306" y="539750"/>
                  </a:lnTo>
                  <a:lnTo>
                    <a:pt x="715514" y="544830"/>
                  </a:lnTo>
                  <a:lnTo>
                    <a:pt x="756500" y="561339"/>
                  </a:lnTo>
                  <a:lnTo>
                    <a:pt x="791819" y="586739"/>
                  </a:lnTo>
                  <a:lnTo>
                    <a:pt x="820026" y="619760"/>
                  </a:lnTo>
                  <a:lnTo>
                    <a:pt x="839676" y="659130"/>
                  </a:lnTo>
                  <a:lnTo>
                    <a:pt x="849325" y="702310"/>
                  </a:lnTo>
                  <a:lnTo>
                    <a:pt x="882027" y="702310"/>
                  </a:lnTo>
                  <a:lnTo>
                    <a:pt x="873532" y="657860"/>
                  </a:lnTo>
                  <a:lnTo>
                    <a:pt x="855936" y="615950"/>
                  </a:lnTo>
                  <a:lnTo>
                    <a:pt x="830351" y="579119"/>
                  </a:lnTo>
                  <a:lnTo>
                    <a:pt x="797886" y="548639"/>
                  </a:lnTo>
                  <a:lnTo>
                    <a:pt x="783016" y="539750"/>
                  </a:lnTo>
                  <a:close/>
                </a:path>
                <a:path w="948689" h="930910">
                  <a:moveTo>
                    <a:pt x="599877" y="554989"/>
                  </a:moveTo>
                  <a:lnTo>
                    <a:pt x="474116" y="554989"/>
                  </a:lnTo>
                  <a:lnTo>
                    <a:pt x="485703" y="557530"/>
                  </a:lnTo>
                  <a:lnTo>
                    <a:pt x="496417" y="561339"/>
                  </a:lnTo>
                  <a:lnTo>
                    <a:pt x="505873" y="567689"/>
                  </a:lnTo>
                  <a:lnTo>
                    <a:pt x="513689" y="576580"/>
                  </a:lnTo>
                  <a:lnTo>
                    <a:pt x="501869" y="590550"/>
                  </a:lnTo>
                  <a:lnTo>
                    <a:pt x="491264" y="604519"/>
                  </a:lnTo>
                  <a:lnTo>
                    <a:pt x="481978" y="621030"/>
                  </a:lnTo>
                  <a:lnTo>
                    <a:pt x="474116" y="637539"/>
                  </a:lnTo>
                  <a:lnTo>
                    <a:pt x="511716" y="637539"/>
                  </a:lnTo>
                  <a:lnTo>
                    <a:pt x="520590" y="619760"/>
                  </a:lnTo>
                  <a:lnTo>
                    <a:pt x="548797" y="586739"/>
                  </a:lnTo>
                  <a:lnTo>
                    <a:pt x="584114" y="561339"/>
                  </a:lnTo>
                  <a:lnTo>
                    <a:pt x="599877" y="554989"/>
                  </a:lnTo>
                  <a:close/>
                </a:path>
                <a:path w="948689" h="930910">
                  <a:moveTo>
                    <a:pt x="474116" y="523239"/>
                  </a:moveTo>
                  <a:lnTo>
                    <a:pt x="455794" y="524510"/>
                  </a:lnTo>
                  <a:lnTo>
                    <a:pt x="438727" y="530860"/>
                  </a:lnTo>
                  <a:lnTo>
                    <a:pt x="423499" y="541019"/>
                  </a:lnTo>
                  <a:lnTo>
                    <a:pt x="410692" y="553719"/>
                  </a:lnTo>
                  <a:lnTo>
                    <a:pt x="537552" y="553719"/>
                  </a:lnTo>
                  <a:lnTo>
                    <a:pt x="524745" y="541019"/>
                  </a:lnTo>
                  <a:lnTo>
                    <a:pt x="509516" y="530860"/>
                  </a:lnTo>
                  <a:lnTo>
                    <a:pt x="492445" y="524510"/>
                  </a:lnTo>
                  <a:lnTo>
                    <a:pt x="474116" y="523239"/>
                  </a:lnTo>
                  <a:close/>
                </a:path>
                <a:path w="948689" h="930910">
                  <a:moveTo>
                    <a:pt x="565906" y="490219"/>
                  </a:moveTo>
                  <a:lnTo>
                    <a:pt x="474116" y="490219"/>
                  </a:lnTo>
                  <a:lnTo>
                    <a:pt x="500366" y="492760"/>
                  </a:lnTo>
                  <a:lnTo>
                    <a:pt x="524805" y="501650"/>
                  </a:lnTo>
                  <a:lnTo>
                    <a:pt x="546543" y="515619"/>
                  </a:lnTo>
                  <a:lnTo>
                    <a:pt x="564692" y="534669"/>
                  </a:lnTo>
                  <a:lnTo>
                    <a:pt x="557646" y="539750"/>
                  </a:lnTo>
                  <a:lnTo>
                    <a:pt x="550756" y="543560"/>
                  </a:lnTo>
                  <a:lnTo>
                    <a:pt x="544049" y="548639"/>
                  </a:lnTo>
                  <a:lnTo>
                    <a:pt x="537552" y="553719"/>
                  </a:lnTo>
                  <a:lnTo>
                    <a:pt x="603030" y="553719"/>
                  </a:lnTo>
                  <a:lnTo>
                    <a:pt x="625098" y="544830"/>
                  </a:lnTo>
                  <a:lnTo>
                    <a:pt x="670306" y="539750"/>
                  </a:lnTo>
                  <a:lnTo>
                    <a:pt x="783016" y="539750"/>
                  </a:lnTo>
                  <a:lnTo>
                    <a:pt x="759650" y="525780"/>
                  </a:lnTo>
                  <a:lnTo>
                    <a:pt x="744051" y="520700"/>
                  </a:lnTo>
                  <a:lnTo>
                    <a:pt x="594779" y="520700"/>
                  </a:lnTo>
                  <a:lnTo>
                    <a:pt x="571307" y="494030"/>
                  </a:lnTo>
                  <a:lnTo>
                    <a:pt x="565906" y="490219"/>
                  </a:lnTo>
                  <a:close/>
                </a:path>
                <a:path w="948689" h="930910">
                  <a:moveTo>
                    <a:pt x="474281" y="457200"/>
                  </a:moveTo>
                  <a:lnTo>
                    <a:pt x="438884" y="461010"/>
                  </a:lnTo>
                  <a:lnTo>
                    <a:pt x="406153" y="473710"/>
                  </a:lnTo>
                  <a:lnTo>
                    <a:pt x="377406" y="494030"/>
                  </a:lnTo>
                  <a:lnTo>
                    <a:pt x="353961" y="520700"/>
                  </a:lnTo>
                  <a:lnTo>
                    <a:pt x="397008" y="520700"/>
                  </a:lnTo>
                  <a:lnTo>
                    <a:pt x="401841" y="515619"/>
                  </a:lnTo>
                  <a:lnTo>
                    <a:pt x="423521" y="501650"/>
                  </a:lnTo>
                  <a:lnTo>
                    <a:pt x="447899" y="492760"/>
                  </a:lnTo>
                  <a:lnTo>
                    <a:pt x="474116" y="490219"/>
                  </a:lnTo>
                  <a:lnTo>
                    <a:pt x="565906" y="490219"/>
                  </a:lnTo>
                  <a:lnTo>
                    <a:pt x="542502" y="473710"/>
                  </a:lnTo>
                  <a:lnTo>
                    <a:pt x="509711" y="461010"/>
                  </a:lnTo>
                  <a:lnTo>
                    <a:pt x="474281" y="457200"/>
                  </a:lnTo>
                  <a:close/>
                </a:path>
                <a:path w="948689" h="930910">
                  <a:moveTo>
                    <a:pt x="583932" y="424180"/>
                  </a:moveTo>
                  <a:lnTo>
                    <a:pt x="474281" y="424180"/>
                  </a:lnTo>
                  <a:lnTo>
                    <a:pt x="520246" y="430530"/>
                  </a:lnTo>
                  <a:lnTo>
                    <a:pt x="562441" y="448310"/>
                  </a:lnTo>
                  <a:lnTo>
                    <a:pt x="598936" y="474980"/>
                  </a:lnTo>
                  <a:lnTo>
                    <a:pt x="627799" y="510539"/>
                  </a:lnTo>
                  <a:lnTo>
                    <a:pt x="627469" y="510539"/>
                  </a:lnTo>
                  <a:lnTo>
                    <a:pt x="619166" y="513080"/>
                  </a:lnTo>
                  <a:lnTo>
                    <a:pt x="610896" y="514350"/>
                  </a:lnTo>
                  <a:lnTo>
                    <a:pt x="602782" y="518160"/>
                  </a:lnTo>
                  <a:lnTo>
                    <a:pt x="594779" y="520700"/>
                  </a:lnTo>
                  <a:lnTo>
                    <a:pt x="744051" y="520700"/>
                  </a:lnTo>
                  <a:lnTo>
                    <a:pt x="716753" y="511810"/>
                  </a:lnTo>
                  <a:lnTo>
                    <a:pt x="670306" y="506730"/>
                  </a:lnTo>
                  <a:lnTo>
                    <a:pt x="662787" y="506730"/>
                  </a:lnTo>
                  <a:lnTo>
                    <a:pt x="636793" y="467360"/>
                  </a:lnTo>
                  <a:lnTo>
                    <a:pt x="603509" y="435610"/>
                  </a:lnTo>
                  <a:lnTo>
                    <a:pt x="583932" y="424180"/>
                  </a:lnTo>
                  <a:close/>
                </a:path>
                <a:path w="948689" h="930910">
                  <a:moveTo>
                    <a:pt x="343331" y="31750"/>
                  </a:moveTo>
                  <a:lnTo>
                    <a:pt x="310629" y="31750"/>
                  </a:lnTo>
                  <a:lnTo>
                    <a:pt x="310629" y="468630"/>
                  </a:lnTo>
                  <a:lnTo>
                    <a:pt x="303524" y="477519"/>
                  </a:lnTo>
                  <a:lnTo>
                    <a:pt x="296938" y="487680"/>
                  </a:lnTo>
                  <a:lnTo>
                    <a:pt x="290905" y="496569"/>
                  </a:lnTo>
                  <a:lnTo>
                    <a:pt x="285457" y="506730"/>
                  </a:lnTo>
                  <a:lnTo>
                    <a:pt x="323284" y="506730"/>
                  </a:lnTo>
                  <a:lnTo>
                    <a:pt x="324964" y="504189"/>
                  </a:lnTo>
                  <a:lnTo>
                    <a:pt x="329471" y="497839"/>
                  </a:lnTo>
                  <a:lnTo>
                    <a:pt x="366931" y="459739"/>
                  </a:lnTo>
                  <a:lnTo>
                    <a:pt x="408262" y="436880"/>
                  </a:lnTo>
                  <a:lnTo>
                    <a:pt x="343331" y="436880"/>
                  </a:lnTo>
                  <a:lnTo>
                    <a:pt x="343331" y="31750"/>
                  </a:lnTo>
                  <a:close/>
                </a:path>
                <a:path w="948689" h="930910">
                  <a:moveTo>
                    <a:pt x="473571" y="31750"/>
                  </a:moveTo>
                  <a:lnTo>
                    <a:pt x="376034" y="31750"/>
                  </a:lnTo>
                  <a:lnTo>
                    <a:pt x="376034" y="416560"/>
                  </a:lnTo>
                  <a:lnTo>
                    <a:pt x="367516" y="420369"/>
                  </a:lnTo>
                  <a:lnTo>
                    <a:pt x="359187" y="425450"/>
                  </a:lnTo>
                  <a:lnTo>
                    <a:pt x="351106" y="431800"/>
                  </a:lnTo>
                  <a:lnTo>
                    <a:pt x="343331" y="436880"/>
                  </a:lnTo>
                  <a:lnTo>
                    <a:pt x="408262" y="436880"/>
                  </a:lnTo>
                  <a:lnTo>
                    <a:pt x="417288" y="433069"/>
                  </a:lnTo>
                  <a:lnTo>
                    <a:pt x="435844" y="427989"/>
                  </a:lnTo>
                  <a:lnTo>
                    <a:pt x="454858" y="425450"/>
                  </a:lnTo>
                  <a:lnTo>
                    <a:pt x="474281" y="424180"/>
                  </a:lnTo>
                  <a:lnTo>
                    <a:pt x="583932" y="424180"/>
                  </a:lnTo>
                  <a:lnTo>
                    <a:pt x="564356" y="412750"/>
                  </a:lnTo>
                  <a:lnTo>
                    <a:pt x="535286" y="402589"/>
                  </a:lnTo>
                  <a:lnTo>
                    <a:pt x="408724" y="402589"/>
                  </a:lnTo>
                  <a:lnTo>
                    <a:pt x="408724" y="179069"/>
                  </a:lnTo>
                  <a:lnTo>
                    <a:pt x="437502" y="179069"/>
                  </a:lnTo>
                  <a:lnTo>
                    <a:pt x="451034" y="177800"/>
                  </a:lnTo>
                  <a:lnTo>
                    <a:pt x="463267" y="172719"/>
                  </a:lnTo>
                  <a:lnTo>
                    <a:pt x="473571" y="163830"/>
                  </a:lnTo>
                  <a:lnTo>
                    <a:pt x="481317" y="152400"/>
                  </a:lnTo>
                  <a:lnTo>
                    <a:pt x="484098" y="147319"/>
                  </a:lnTo>
                  <a:lnTo>
                    <a:pt x="768235" y="147319"/>
                  </a:lnTo>
                  <a:lnTo>
                    <a:pt x="774583" y="146050"/>
                  </a:lnTo>
                  <a:lnTo>
                    <a:pt x="408889" y="146050"/>
                  </a:lnTo>
                  <a:lnTo>
                    <a:pt x="408889" y="48260"/>
                  </a:lnTo>
                  <a:lnTo>
                    <a:pt x="484098" y="48260"/>
                  </a:lnTo>
                  <a:lnTo>
                    <a:pt x="481317" y="43179"/>
                  </a:lnTo>
                  <a:lnTo>
                    <a:pt x="473571" y="31750"/>
                  </a:lnTo>
                  <a:close/>
                </a:path>
                <a:path w="948689" h="930910">
                  <a:moveTo>
                    <a:pt x="474116" y="392430"/>
                  </a:moveTo>
                  <a:lnTo>
                    <a:pt x="457419" y="392430"/>
                  </a:lnTo>
                  <a:lnTo>
                    <a:pt x="424692" y="397510"/>
                  </a:lnTo>
                  <a:lnTo>
                    <a:pt x="408724" y="402589"/>
                  </a:lnTo>
                  <a:lnTo>
                    <a:pt x="535286" y="402589"/>
                  </a:lnTo>
                  <a:lnTo>
                    <a:pt x="520752" y="397510"/>
                  </a:lnTo>
                  <a:lnTo>
                    <a:pt x="474116" y="392430"/>
                  </a:lnTo>
                  <a:close/>
                </a:path>
                <a:path w="948689" h="930910">
                  <a:moveTo>
                    <a:pt x="768235" y="48260"/>
                  </a:moveTo>
                  <a:lnTo>
                    <a:pt x="443877" y="48260"/>
                  </a:lnTo>
                  <a:lnTo>
                    <a:pt x="449440" y="52069"/>
                  </a:lnTo>
                  <a:lnTo>
                    <a:pt x="452208" y="57150"/>
                  </a:lnTo>
                  <a:lnTo>
                    <a:pt x="459574" y="72389"/>
                  </a:lnTo>
                  <a:lnTo>
                    <a:pt x="462343" y="77469"/>
                  </a:lnTo>
                  <a:lnTo>
                    <a:pt x="468071" y="81279"/>
                  </a:lnTo>
                  <a:lnTo>
                    <a:pt x="777392" y="81279"/>
                  </a:lnTo>
                  <a:lnTo>
                    <a:pt x="784745" y="88900"/>
                  </a:lnTo>
                  <a:lnTo>
                    <a:pt x="784745" y="106679"/>
                  </a:lnTo>
                  <a:lnTo>
                    <a:pt x="777392" y="114300"/>
                  </a:lnTo>
                  <a:lnTo>
                    <a:pt x="467906" y="114300"/>
                  </a:lnTo>
                  <a:lnTo>
                    <a:pt x="462191" y="116839"/>
                  </a:lnTo>
                  <a:lnTo>
                    <a:pt x="459574" y="123189"/>
                  </a:lnTo>
                  <a:lnTo>
                    <a:pt x="452208" y="137160"/>
                  </a:lnTo>
                  <a:lnTo>
                    <a:pt x="449440" y="143510"/>
                  </a:lnTo>
                  <a:lnTo>
                    <a:pt x="443877" y="146050"/>
                  </a:lnTo>
                  <a:lnTo>
                    <a:pt x="774583" y="146050"/>
                  </a:lnTo>
                  <a:lnTo>
                    <a:pt x="787279" y="143510"/>
                  </a:lnTo>
                  <a:lnTo>
                    <a:pt x="802874" y="132080"/>
                  </a:lnTo>
                  <a:lnTo>
                    <a:pt x="813412" y="116839"/>
                  </a:lnTo>
                  <a:lnTo>
                    <a:pt x="817283" y="97789"/>
                  </a:lnTo>
                  <a:lnTo>
                    <a:pt x="813412" y="78739"/>
                  </a:lnTo>
                  <a:lnTo>
                    <a:pt x="802874" y="63500"/>
                  </a:lnTo>
                  <a:lnTo>
                    <a:pt x="787279" y="52069"/>
                  </a:lnTo>
                  <a:lnTo>
                    <a:pt x="768235" y="48260"/>
                  </a:lnTo>
                  <a:close/>
                </a:path>
                <a:path w="948689" h="930910">
                  <a:moveTo>
                    <a:pt x="376034" y="0"/>
                  </a:moveTo>
                  <a:lnTo>
                    <a:pt x="277939" y="0"/>
                  </a:lnTo>
                  <a:lnTo>
                    <a:pt x="269220" y="1269"/>
                  </a:lnTo>
                  <a:lnTo>
                    <a:pt x="261421" y="3810"/>
                  </a:lnTo>
                  <a:lnTo>
                    <a:pt x="254849" y="8889"/>
                  </a:lnTo>
                  <a:lnTo>
                    <a:pt x="249808" y="16510"/>
                  </a:lnTo>
                  <a:lnTo>
                    <a:pt x="404152" y="16510"/>
                  </a:lnTo>
                  <a:lnTo>
                    <a:pt x="399042" y="8889"/>
                  </a:lnTo>
                  <a:lnTo>
                    <a:pt x="392479" y="3810"/>
                  </a:lnTo>
                  <a:lnTo>
                    <a:pt x="384722" y="1269"/>
                  </a:lnTo>
                  <a:lnTo>
                    <a:pt x="376034" y="0"/>
                  </a:lnTo>
                  <a:close/>
                </a:path>
              </a:pathLst>
            </a:custGeom>
            <a:solidFill>
              <a:srgbClr val="000000"/>
            </a:solidFill>
          </p:spPr>
          <p:txBody>
            <a:bodyPr wrap="square" lIns="0" tIns="0" rIns="0" bIns="0" rtlCol="0"/>
            <a:lstStyle/>
            <a:p>
              <a:endParaRPr>
                <a:latin typeface="Grammarsaurus" pitchFamily="2" charset="0"/>
              </a:endParaRPr>
            </a:p>
          </p:txBody>
        </p:sp>
        <p:sp>
          <p:nvSpPr>
            <p:cNvPr id="46" name="object 46"/>
            <p:cNvSpPr/>
            <p:nvPr/>
          </p:nvSpPr>
          <p:spPr>
            <a:xfrm>
              <a:off x="9482189" y="5390378"/>
              <a:ext cx="80645" cy="225425"/>
            </a:xfrm>
            <a:custGeom>
              <a:avLst/>
              <a:gdLst/>
              <a:ahLst/>
              <a:cxnLst/>
              <a:rect l="l" t="t" r="r" b="b"/>
              <a:pathLst>
                <a:path w="80645" h="225425">
                  <a:moveTo>
                    <a:pt x="0" y="0"/>
                  </a:moveTo>
                  <a:lnTo>
                    <a:pt x="33280" y="31682"/>
                  </a:lnTo>
                  <a:lnTo>
                    <a:pt x="58729" y="70081"/>
                  </a:lnTo>
                  <a:lnTo>
                    <a:pt x="74975" y="113839"/>
                  </a:lnTo>
                  <a:lnTo>
                    <a:pt x="80645" y="161594"/>
                  </a:lnTo>
                  <a:lnTo>
                    <a:pt x="80556" y="225259"/>
                  </a:lnTo>
                </a:path>
              </a:pathLst>
            </a:custGeom>
            <a:ln w="38506">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8769449" y="5389506"/>
              <a:ext cx="82550" cy="226060"/>
            </a:xfrm>
            <a:custGeom>
              <a:avLst/>
              <a:gdLst/>
              <a:ahLst/>
              <a:cxnLst/>
              <a:rect l="l" t="t" r="r" b="b"/>
              <a:pathLst>
                <a:path w="82550" h="226060">
                  <a:moveTo>
                    <a:pt x="0" y="226021"/>
                  </a:moveTo>
                  <a:lnTo>
                    <a:pt x="101" y="162471"/>
                  </a:lnTo>
                  <a:lnTo>
                    <a:pt x="5963" y="114351"/>
                  </a:lnTo>
                  <a:lnTo>
                    <a:pt x="22491" y="70305"/>
                  </a:lnTo>
                  <a:lnTo>
                    <a:pt x="48296" y="31724"/>
                  </a:lnTo>
                  <a:lnTo>
                    <a:pt x="81991"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8846990" y="5268574"/>
              <a:ext cx="638810" cy="300355"/>
            </a:xfrm>
            <a:custGeom>
              <a:avLst/>
              <a:gdLst/>
              <a:ahLst/>
              <a:cxnLst/>
              <a:rect l="l" t="t" r="r" b="b"/>
              <a:pathLst>
                <a:path w="638809" h="300354">
                  <a:moveTo>
                    <a:pt x="519379" y="0"/>
                  </a:moveTo>
                  <a:lnTo>
                    <a:pt x="638403" y="94068"/>
                  </a:lnTo>
                  <a:lnTo>
                    <a:pt x="624196" y="135330"/>
                  </a:lnTo>
                  <a:lnTo>
                    <a:pt x="602643" y="176355"/>
                  </a:lnTo>
                  <a:lnTo>
                    <a:pt x="574114" y="214917"/>
                  </a:lnTo>
                  <a:lnTo>
                    <a:pt x="538977" y="248787"/>
                  </a:lnTo>
                  <a:lnTo>
                    <a:pt x="497600" y="275739"/>
                  </a:lnTo>
                  <a:lnTo>
                    <a:pt x="450351" y="293544"/>
                  </a:lnTo>
                  <a:lnTo>
                    <a:pt x="397598" y="299974"/>
                  </a:lnTo>
                  <a:lnTo>
                    <a:pt x="319201" y="210388"/>
                  </a:lnTo>
                  <a:lnTo>
                    <a:pt x="240804" y="299974"/>
                  </a:lnTo>
                  <a:lnTo>
                    <a:pt x="187424" y="293544"/>
                  </a:lnTo>
                  <a:lnTo>
                    <a:pt x="139931" y="275739"/>
                  </a:lnTo>
                  <a:lnTo>
                    <a:pt x="98589" y="248787"/>
                  </a:lnTo>
                  <a:lnTo>
                    <a:pt x="63661" y="214917"/>
                  </a:lnTo>
                  <a:lnTo>
                    <a:pt x="35411" y="176355"/>
                  </a:lnTo>
                  <a:lnTo>
                    <a:pt x="14102" y="135330"/>
                  </a:lnTo>
                  <a:lnTo>
                    <a:pt x="0" y="94068"/>
                  </a:lnTo>
                  <a:lnTo>
                    <a:pt x="117932" y="863"/>
                  </a:lnTo>
                </a:path>
              </a:pathLst>
            </a:custGeom>
            <a:ln w="38506">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8900624" y="4713827"/>
              <a:ext cx="531495" cy="269875"/>
            </a:xfrm>
            <a:custGeom>
              <a:avLst/>
              <a:gdLst/>
              <a:ahLst/>
              <a:cxnLst/>
              <a:rect l="l" t="t" r="r" b="b"/>
              <a:pathLst>
                <a:path w="531495" h="269875">
                  <a:moveTo>
                    <a:pt x="265569" y="0"/>
                  </a:moveTo>
                  <a:lnTo>
                    <a:pt x="410463" y="135331"/>
                  </a:lnTo>
                  <a:lnTo>
                    <a:pt x="531126" y="88010"/>
                  </a:lnTo>
                  <a:lnTo>
                    <a:pt x="495249" y="269417"/>
                  </a:lnTo>
                  <a:lnTo>
                    <a:pt x="34950" y="269417"/>
                  </a:lnTo>
                  <a:lnTo>
                    <a:pt x="0" y="88010"/>
                  </a:lnTo>
                  <a:lnTo>
                    <a:pt x="120675" y="135331"/>
                  </a:lnTo>
                  <a:lnTo>
                    <a:pt x="265569" y="0"/>
                  </a:lnTo>
                  <a:close/>
                </a:path>
              </a:pathLst>
            </a:custGeom>
            <a:ln w="38506">
              <a:solidFill>
                <a:srgbClr val="000000"/>
              </a:solidFill>
            </a:ln>
          </p:spPr>
          <p:txBody>
            <a:bodyPr wrap="square" lIns="0" tIns="0" rIns="0" bIns="0" rtlCol="0"/>
            <a:lstStyle/>
            <a:p>
              <a:endParaRPr>
                <a:latin typeface="Grammarsaurus" pitchFamily="2" charset="0"/>
              </a:endParaRPr>
            </a:p>
          </p:txBody>
        </p:sp>
        <p:sp>
          <p:nvSpPr>
            <p:cNvPr id="50" name="object 50"/>
            <p:cNvSpPr/>
            <p:nvPr/>
          </p:nvSpPr>
          <p:spPr>
            <a:xfrm>
              <a:off x="8936118" y="4983244"/>
              <a:ext cx="460375" cy="454659"/>
            </a:xfrm>
            <a:custGeom>
              <a:avLst/>
              <a:gdLst/>
              <a:ahLst/>
              <a:cxnLst/>
              <a:rect l="l" t="t" r="r" b="b"/>
              <a:pathLst>
                <a:path w="460375" h="454660">
                  <a:moveTo>
                    <a:pt x="0" y="9359"/>
                  </a:moveTo>
                  <a:lnTo>
                    <a:pt x="0" y="132067"/>
                  </a:lnTo>
                  <a:lnTo>
                    <a:pt x="3573" y="184282"/>
                  </a:lnTo>
                  <a:lnTo>
                    <a:pt x="13928" y="233885"/>
                  </a:lnTo>
                  <a:lnTo>
                    <a:pt x="30514" y="280241"/>
                  </a:lnTo>
                  <a:lnTo>
                    <a:pt x="52781" y="322715"/>
                  </a:lnTo>
                  <a:lnTo>
                    <a:pt x="80178" y="360673"/>
                  </a:lnTo>
                  <a:lnTo>
                    <a:pt x="112156" y="393481"/>
                  </a:lnTo>
                  <a:lnTo>
                    <a:pt x="148165" y="420504"/>
                  </a:lnTo>
                  <a:lnTo>
                    <a:pt x="187654" y="441108"/>
                  </a:lnTo>
                  <a:lnTo>
                    <a:pt x="230073" y="454659"/>
                  </a:lnTo>
                  <a:lnTo>
                    <a:pt x="272492" y="441108"/>
                  </a:lnTo>
                  <a:lnTo>
                    <a:pt x="311980" y="420504"/>
                  </a:lnTo>
                  <a:lnTo>
                    <a:pt x="347989" y="393481"/>
                  </a:lnTo>
                  <a:lnTo>
                    <a:pt x="379967" y="360673"/>
                  </a:lnTo>
                  <a:lnTo>
                    <a:pt x="407364" y="322715"/>
                  </a:lnTo>
                  <a:lnTo>
                    <a:pt x="429631" y="280241"/>
                  </a:lnTo>
                  <a:lnTo>
                    <a:pt x="446217" y="233885"/>
                  </a:lnTo>
                  <a:lnTo>
                    <a:pt x="456572" y="184282"/>
                  </a:lnTo>
                  <a:lnTo>
                    <a:pt x="460146" y="132067"/>
                  </a:lnTo>
                  <a:lnTo>
                    <a:pt x="460146"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51" name="object 51"/>
            <p:cNvSpPr/>
            <p:nvPr/>
          </p:nvSpPr>
          <p:spPr>
            <a:xfrm>
              <a:off x="9138124" y="4848534"/>
              <a:ext cx="56515" cy="56515"/>
            </a:xfrm>
            <a:custGeom>
              <a:avLst/>
              <a:gdLst/>
              <a:ahLst/>
              <a:cxnLst/>
              <a:rect l="l" t="t" r="r" b="b"/>
              <a:pathLst>
                <a:path w="56515" h="56514">
                  <a:moveTo>
                    <a:pt x="28067" y="0"/>
                  </a:moveTo>
                  <a:lnTo>
                    <a:pt x="17161" y="2211"/>
                  </a:lnTo>
                  <a:lnTo>
                    <a:pt x="8237" y="8237"/>
                  </a:lnTo>
                  <a:lnTo>
                    <a:pt x="2211" y="17161"/>
                  </a:lnTo>
                  <a:lnTo>
                    <a:pt x="0" y="28066"/>
                  </a:lnTo>
                  <a:lnTo>
                    <a:pt x="2211" y="38972"/>
                  </a:lnTo>
                  <a:lnTo>
                    <a:pt x="8237" y="47896"/>
                  </a:lnTo>
                  <a:lnTo>
                    <a:pt x="17161" y="53922"/>
                  </a:lnTo>
                  <a:lnTo>
                    <a:pt x="28067" y="56133"/>
                  </a:lnTo>
                  <a:lnTo>
                    <a:pt x="38972" y="53922"/>
                  </a:lnTo>
                  <a:lnTo>
                    <a:pt x="47896" y="47896"/>
                  </a:lnTo>
                  <a:lnTo>
                    <a:pt x="53922" y="38972"/>
                  </a:lnTo>
                  <a:lnTo>
                    <a:pt x="56134" y="28066"/>
                  </a:lnTo>
                  <a:lnTo>
                    <a:pt x="53922" y="17161"/>
                  </a:lnTo>
                  <a:lnTo>
                    <a:pt x="47896" y="8237"/>
                  </a:lnTo>
                  <a:lnTo>
                    <a:pt x="38972" y="2211"/>
                  </a:lnTo>
                  <a:lnTo>
                    <a:pt x="28067" y="0"/>
                  </a:lnTo>
                  <a:close/>
                </a:path>
              </a:pathLst>
            </a:custGeom>
            <a:solidFill>
              <a:srgbClr val="000000"/>
            </a:solidFill>
          </p:spPr>
          <p:txBody>
            <a:bodyPr wrap="square" lIns="0" tIns="0" rIns="0" bIns="0" rtlCol="0"/>
            <a:lstStyle/>
            <a:p>
              <a:endParaRPr>
                <a:latin typeface="Grammarsaurus" pitchFamily="2" charset="0"/>
              </a:endParaRPr>
            </a:p>
          </p:txBody>
        </p:sp>
        <p:sp>
          <p:nvSpPr>
            <p:cNvPr id="52" name="object 52"/>
            <p:cNvSpPr/>
            <p:nvPr/>
          </p:nvSpPr>
          <p:spPr>
            <a:xfrm>
              <a:off x="8936003" y="5048733"/>
              <a:ext cx="460375" cy="201930"/>
            </a:xfrm>
            <a:custGeom>
              <a:avLst/>
              <a:gdLst/>
              <a:ahLst/>
              <a:cxnLst/>
              <a:rect l="l" t="t" r="r" b="b"/>
              <a:pathLst>
                <a:path w="460375" h="201929">
                  <a:moveTo>
                    <a:pt x="460260" y="0"/>
                  </a:moveTo>
                  <a:lnTo>
                    <a:pt x="455113" y="48363"/>
                  </a:lnTo>
                  <a:lnTo>
                    <a:pt x="440395" y="93272"/>
                  </a:lnTo>
                  <a:lnTo>
                    <a:pt x="417192" y="133641"/>
                  </a:lnTo>
                  <a:lnTo>
                    <a:pt x="386588" y="168385"/>
                  </a:lnTo>
                  <a:lnTo>
                    <a:pt x="349669" y="196418"/>
                  </a:lnTo>
                  <a:lnTo>
                    <a:pt x="335521" y="201650"/>
                  </a:lnTo>
                  <a:lnTo>
                    <a:pt x="327837" y="199618"/>
                  </a:lnTo>
                  <a:lnTo>
                    <a:pt x="320154" y="197586"/>
                  </a:lnTo>
                  <a:lnTo>
                    <a:pt x="314286" y="193014"/>
                  </a:lnTo>
                  <a:lnTo>
                    <a:pt x="310451" y="186055"/>
                  </a:lnTo>
                  <a:lnTo>
                    <a:pt x="296142" y="166669"/>
                  </a:lnTo>
                  <a:lnTo>
                    <a:pt x="277345" y="151634"/>
                  </a:lnTo>
                  <a:lnTo>
                    <a:pt x="255019" y="141910"/>
                  </a:lnTo>
                  <a:lnTo>
                    <a:pt x="230123" y="138455"/>
                  </a:lnTo>
                  <a:lnTo>
                    <a:pt x="205233" y="141911"/>
                  </a:lnTo>
                  <a:lnTo>
                    <a:pt x="182908" y="151639"/>
                  </a:lnTo>
                  <a:lnTo>
                    <a:pt x="164112" y="166674"/>
                  </a:lnTo>
                  <a:lnTo>
                    <a:pt x="149809" y="186055"/>
                  </a:lnTo>
                  <a:lnTo>
                    <a:pt x="145973" y="193014"/>
                  </a:lnTo>
                  <a:lnTo>
                    <a:pt x="140106" y="197586"/>
                  </a:lnTo>
                  <a:lnTo>
                    <a:pt x="132422" y="199618"/>
                  </a:lnTo>
                  <a:lnTo>
                    <a:pt x="124739" y="201650"/>
                  </a:lnTo>
                  <a:lnTo>
                    <a:pt x="117373" y="200571"/>
                  </a:lnTo>
                  <a:lnTo>
                    <a:pt x="73672" y="168385"/>
                  </a:lnTo>
                  <a:lnTo>
                    <a:pt x="43068" y="133641"/>
                  </a:lnTo>
                  <a:lnTo>
                    <a:pt x="19864" y="93272"/>
                  </a:lnTo>
                  <a:lnTo>
                    <a:pt x="5147" y="48363"/>
                  </a:lnTo>
                  <a:lnTo>
                    <a:pt x="0"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53" name="object 53"/>
            <p:cNvSpPr/>
            <p:nvPr/>
          </p:nvSpPr>
          <p:spPr>
            <a:xfrm>
              <a:off x="4520653" y="4713820"/>
              <a:ext cx="1104265" cy="901700"/>
            </a:xfrm>
            <a:custGeom>
              <a:avLst/>
              <a:gdLst/>
              <a:ahLst/>
              <a:cxnLst/>
              <a:rect l="l" t="t" r="r" b="b"/>
              <a:pathLst>
                <a:path w="1104264" h="901700">
                  <a:moveTo>
                    <a:pt x="1085532" y="791159"/>
                  </a:moveTo>
                  <a:lnTo>
                    <a:pt x="18402" y="791159"/>
                  </a:lnTo>
                  <a:lnTo>
                    <a:pt x="11235" y="792605"/>
                  </a:lnTo>
                  <a:lnTo>
                    <a:pt x="5386" y="796550"/>
                  </a:lnTo>
                  <a:lnTo>
                    <a:pt x="1444" y="802399"/>
                  </a:lnTo>
                  <a:lnTo>
                    <a:pt x="0" y="809561"/>
                  </a:lnTo>
                  <a:lnTo>
                    <a:pt x="0" y="883157"/>
                  </a:lnTo>
                  <a:lnTo>
                    <a:pt x="1444" y="890317"/>
                  </a:lnTo>
                  <a:lnTo>
                    <a:pt x="5386" y="896162"/>
                  </a:lnTo>
                  <a:lnTo>
                    <a:pt x="11235" y="900102"/>
                  </a:lnTo>
                  <a:lnTo>
                    <a:pt x="18402" y="901547"/>
                  </a:lnTo>
                  <a:lnTo>
                    <a:pt x="1085532" y="901547"/>
                  </a:lnTo>
                  <a:lnTo>
                    <a:pt x="1092694" y="900102"/>
                  </a:lnTo>
                  <a:lnTo>
                    <a:pt x="1098543" y="896162"/>
                  </a:lnTo>
                  <a:lnTo>
                    <a:pt x="1102488" y="890317"/>
                  </a:lnTo>
                  <a:lnTo>
                    <a:pt x="1103934" y="883157"/>
                  </a:lnTo>
                  <a:lnTo>
                    <a:pt x="1103934" y="864755"/>
                  </a:lnTo>
                  <a:lnTo>
                    <a:pt x="36791" y="864755"/>
                  </a:lnTo>
                  <a:lnTo>
                    <a:pt x="36791" y="827963"/>
                  </a:lnTo>
                  <a:lnTo>
                    <a:pt x="1103934" y="827963"/>
                  </a:lnTo>
                  <a:lnTo>
                    <a:pt x="1103934" y="809561"/>
                  </a:lnTo>
                  <a:lnTo>
                    <a:pt x="1102488" y="802399"/>
                  </a:lnTo>
                  <a:lnTo>
                    <a:pt x="1098543" y="796550"/>
                  </a:lnTo>
                  <a:lnTo>
                    <a:pt x="1092694" y="792605"/>
                  </a:lnTo>
                  <a:lnTo>
                    <a:pt x="1085532" y="791159"/>
                  </a:lnTo>
                  <a:close/>
                </a:path>
                <a:path w="1104264" h="901700">
                  <a:moveTo>
                    <a:pt x="1103934" y="827963"/>
                  </a:moveTo>
                  <a:lnTo>
                    <a:pt x="1067130" y="827963"/>
                  </a:lnTo>
                  <a:lnTo>
                    <a:pt x="1067130" y="864755"/>
                  </a:lnTo>
                  <a:lnTo>
                    <a:pt x="1103934" y="864755"/>
                  </a:lnTo>
                  <a:lnTo>
                    <a:pt x="1103934" y="827963"/>
                  </a:lnTo>
                  <a:close/>
                </a:path>
                <a:path w="1104264" h="901700">
                  <a:moveTo>
                    <a:pt x="73596" y="662368"/>
                  </a:moveTo>
                  <a:lnTo>
                    <a:pt x="36791" y="662368"/>
                  </a:lnTo>
                  <a:lnTo>
                    <a:pt x="36791" y="791159"/>
                  </a:lnTo>
                  <a:lnTo>
                    <a:pt x="73596" y="791159"/>
                  </a:lnTo>
                  <a:lnTo>
                    <a:pt x="73596" y="662368"/>
                  </a:lnTo>
                  <a:close/>
                </a:path>
                <a:path w="1104264" h="901700">
                  <a:moveTo>
                    <a:pt x="165582" y="680770"/>
                  </a:moveTo>
                  <a:lnTo>
                    <a:pt x="144099" y="685106"/>
                  </a:lnTo>
                  <a:lnTo>
                    <a:pt x="126555" y="696933"/>
                  </a:lnTo>
                  <a:lnTo>
                    <a:pt x="114726" y="714476"/>
                  </a:lnTo>
                  <a:lnTo>
                    <a:pt x="110388" y="735964"/>
                  </a:lnTo>
                  <a:lnTo>
                    <a:pt x="110388" y="791159"/>
                  </a:lnTo>
                  <a:lnTo>
                    <a:pt x="147193" y="791159"/>
                  </a:lnTo>
                  <a:lnTo>
                    <a:pt x="147193" y="735964"/>
                  </a:lnTo>
                  <a:lnTo>
                    <a:pt x="148637" y="728803"/>
                  </a:lnTo>
                  <a:lnTo>
                    <a:pt x="152577" y="722953"/>
                  </a:lnTo>
                  <a:lnTo>
                    <a:pt x="158422" y="719009"/>
                  </a:lnTo>
                  <a:lnTo>
                    <a:pt x="165582" y="717562"/>
                  </a:lnTo>
                  <a:lnTo>
                    <a:pt x="217074" y="717562"/>
                  </a:lnTo>
                  <a:lnTo>
                    <a:pt x="216451" y="714476"/>
                  </a:lnTo>
                  <a:lnTo>
                    <a:pt x="204620" y="696933"/>
                  </a:lnTo>
                  <a:lnTo>
                    <a:pt x="187072" y="685106"/>
                  </a:lnTo>
                  <a:lnTo>
                    <a:pt x="165582" y="680770"/>
                  </a:lnTo>
                  <a:close/>
                </a:path>
                <a:path w="1104264" h="901700">
                  <a:moveTo>
                    <a:pt x="217074" y="717562"/>
                  </a:moveTo>
                  <a:lnTo>
                    <a:pt x="165582" y="717562"/>
                  </a:lnTo>
                  <a:lnTo>
                    <a:pt x="172749" y="719009"/>
                  </a:lnTo>
                  <a:lnTo>
                    <a:pt x="178598" y="722953"/>
                  </a:lnTo>
                  <a:lnTo>
                    <a:pt x="182540" y="728803"/>
                  </a:lnTo>
                  <a:lnTo>
                    <a:pt x="183984" y="735964"/>
                  </a:lnTo>
                  <a:lnTo>
                    <a:pt x="183984" y="791159"/>
                  </a:lnTo>
                  <a:lnTo>
                    <a:pt x="220789" y="791159"/>
                  </a:lnTo>
                  <a:lnTo>
                    <a:pt x="220789" y="735964"/>
                  </a:lnTo>
                  <a:lnTo>
                    <a:pt x="217074" y="717562"/>
                  </a:lnTo>
                  <a:close/>
                </a:path>
                <a:path w="1104264" h="901700">
                  <a:moveTo>
                    <a:pt x="312775" y="680770"/>
                  </a:moveTo>
                  <a:lnTo>
                    <a:pt x="291292" y="685106"/>
                  </a:lnTo>
                  <a:lnTo>
                    <a:pt x="273748" y="696933"/>
                  </a:lnTo>
                  <a:lnTo>
                    <a:pt x="261919" y="714476"/>
                  </a:lnTo>
                  <a:lnTo>
                    <a:pt x="257581" y="735964"/>
                  </a:lnTo>
                  <a:lnTo>
                    <a:pt x="257581" y="791159"/>
                  </a:lnTo>
                  <a:lnTo>
                    <a:pt x="294386" y="791159"/>
                  </a:lnTo>
                  <a:lnTo>
                    <a:pt x="294386" y="735964"/>
                  </a:lnTo>
                  <a:lnTo>
                    <a:pt x="295830" y="728803"/>
                  </a:lnTo>
                  <a:lnTo>
                    <a:pt x="299770" y="722953"/>
                  </a:lnTo>
                  <a:lnTo>
                    <a:pt x="305615" y="719009"/>
                  </a:lnTo>
                  <a:lnTo>
                    <a:pt x="312775" y="717562"/>
                  </a:lnTo>
                  <a:lnTo>
                    <a:pt x="364256" y="717562"/>
                  </a:lnTo>
                  <a:lnTo>
                    <a:pt x="363633" y="714476"/>
                  </a:lnTo>
                  <a:lnTo>
                    <a:pt x="351807" y="696933"/>
                  </a:lnTo>
                  <a:lnTo>
                    <a:pt x="334263" y="685106"/>
                  </a:lnTo>
                  <a:lnTo>
                    <a:pt x="312775" y="680770"/>
                  </a:lnTo>
                  <a:close/>
                </a:path>
                <a:path w="1104264" h="901700">
                  <a:moveTo>
                    <a:pt x="364256" y="717562"/>
                  </a:moveTo>
                  <a:lnTo>
                    <a:pt x="312775" y="717562"/>
                  </a:lnTo>
                  <a:lnTo>
                    <a:pt x="319937" y="719009"/>
                  </a:lnTo>
                  <a:lnTo>
                    <a:pt x="325786" y="722953"/>
                  </a:lnTo>
                  <a:lnTo>
                    <a:pt x="329731" y="728803"/>
                  </a:lnTo>
                  <a:lnTo>
                    <a:pt x="331177" y="735964"/>
                  </a:lnTo>
                  <a:lnTo>
                    <a:pt x="331177" y="791159"/>
                  </a:lnTo>
                  <a:lnTo>
                    <a:pt x="367969" y="791159"/>
                  </a:lnTo>
                  <a:lnTo>
                    <a:pt x="367969" y="735964"/>
                  </a:lnTo>
                  <a:lnTo>
                    <a:pt x="364256" y="717562"/>
                  </a:lnTo>
                  <a:close/>
                </a:path>
                <a:path w="1104264" h="901700">
                  <a:moveTo>
                    <a:pt x="459968" y="680770"/>
                  </a:moveTo>
                  <a:lnTo>
                    <a:pt x="438485" y="685106"/>
                  </a:lnTo>
                  <a:lnTo>
                    <a:pt x="420941" y="696933"/>
                  </a:lnTo>
                  <a:lnTo>
                    <a:pt x="409112" y="714476"/>
                  </a:lnTo>
                  <a:lnTo>
                    <a:pt x="404774" y="735964"/>
                  </a:lnTo>
                  <a:lnTo>
                    <a:pt x="404774" y="791159"/>
                  </a:lnTo>
                  <a:lnTo>
                    <a:pt x="441566" y="791159"/>
                  </a:lnTo>
                  <a:lnTo>
                    <a:pt x="441566" y="735964"/>
                  </a:lnTo>
                  <a:lnTo>
                    <a:pt x="443012" y="728803"/>
                  </a:lnTo>
                  <a:lnTo>
                    <a:pt x="446957" y="722953"/>
                  </a:lnTo>
                  <a:lnTo>
                    <a:pt x="452806" y="719009"/>
                  </a:lnTo>
                  <a:lnTo>
                    <a:pt x="459968" y="717562"/>
                  </a:lnTo>
                  <a:lnTo>
                    <a:pt x="511447" y="717562"/>
                  </a:lnTo>
                  <a:lnTo>
                    <a:pt x="510824" y="714476"/>
                  </a:lnTo>
                  <a:lnTo>
                    <a:pt x="498995" y="696933"/>
                  </a:lnTo>
                  <a:lnTo>
                    <a:pt x="481451" y="685106"/>
                  </a:lnTo>
                  <a:lnTo>
                    <a:pt x="459968" y="680770"/>
                  </a:lnTo>
                  <a:close/>
                </a:path>
                <a:path w="1104264" h="901700">
                  <a:moveTo>
                    <a:pt x="511447" y="717562"/>
                  </a:moveTo>
                  <a:lnTo>
                    <a:pt x="459968" y="717562"/>
                  </a:lnTo>
                  <a:lnTo>
                    <a:pt x="467130" y="719009"/>
                  </a:lnTo>
                  <a:lnTo>
                    <a:pt x="472979" y="722953"/>
                  </a:lnTo>
                  <a:lnTo>
                    <a:pt x="476924" y="728803"/>
                  </a:lnTo>
                  <a:lnTo>
                    <a:pt x="478370" y="735964"/>
                  </a:lnTo>
                  <a:lnTo>
                    <a:pt x="478370" y="791159"/>
                  </a:lnTo>
                  <a:lnTo>
                    <a:pt x="515162" y="791159"/>
                  </a:lnTo>
                  <a:lnTo>
                    <a:pt x="515162" y="735964"/>
                  </a:lnTo>
                  <a:lnTo>
                    <a:pt x="511447" y="717562"/>
                  </a:lnTo>
                  <a:close/>
                </a:path>
                <a:path w="1104264" h="901700">
                  <a:moveTo>
                    <a:pt x="607161" y="680770"/>
                  </a:moveTo>
                  <a:lnTo>
                    <a:pt x="585678" y="685106"/>
                  </a:lnTo>
                  <a:lnTo>
                    <a:pt x="568134" y="696933"/>
                  </a:lnTo>
                  <a:lnTo>
                    <a:pt x="556305" y="714476"/>
                  </a:lnTo>
                  <a:lnTo>
                    <a:pt x="551967" y="735964"/>
                  </a:lnTo>
                  <a:lnTo>
                    <a:pt x="551967" y="791159"/>
                  </a:lnTo>
                  <a:lnTo>
                    <a:pt x="588759" y="791159"/>
                  </a:lnTo>
                  <a:lnTo>
                    <a:pt x="588759" y="735964"/>
                  </a:lnTo>
                  <a:lnTo>
                    <a:pt x="590205" y="728803"/>
                  </a:lnTo>
                  <a:lnTo>
                    <a:pt x="594150" y="722953"/>
                  </a:lnTo>
                  <a:lnTo>
                    <a:pt x="599999" y="719009"/>
                  </a:lnTo>
                  <a:lnTo>
                    <a:pt x="607161" y="717562"/>
                  </a:lnTo>
                  <a:lnTo>
                    <a:pt x="658640" y="717562"/>
                  </a:lnTo>
                  <a:lnTo>
                    <a:pt x="658017" y="714476"/>
                  </a:lnTo>
                  <a:lnTo>
                    <a:pt x="646188" y="696933"/>
                  </a:lnTo>
                  <a:lnTo>
                    <a:pt x="628644" y="685106"/>
                  </a:lnTo>
                  <a:lnTo>
                    <a:pt x="607161" y="680770"/>
                  </a:lnTo>
                  <a:close/>
                </a:path>
                <a:path w="1104264" h="901700">
                  <a:moveTo>
                    <a:pt x="658640" y="717562"/>
                  </a:moveTo>
                  <a:lnTo>
                    <a:pt x="607161" y="717562"/>
                  </a:lnTo>
                  <a:lnTo>
                    <a:pt x="614323" y="719009"/>
                  </a:lnTo>
                  <a:lnTo>
                    <a:pt x="620172" y="722953"/>
                  </a:lnTo>
                  <a:lnTo>
                    <a:pt x="624117" y="728803"/>
                  </a:lnTo>
                  <a:lnTo>
                    <a:pt x="625563" y="735964"/>
                  </a:lnTo>
                  <a:lnTo>
                    <a:pt x="625563" y="791159"/>
                  </a:lnTo>
                  <a:lnTo>
                    <a:pt x="662355" y="791159"/>
                  </a:lnTo>
                  <a:lnTo>
                    <a:pt x="662355" y="735964"/>
                  </a:lnTo>
                  <a:lnTo>
                    <a:pt x="658640" y="717562"/>
                  </a:lnTo>
                  <a:close/>
                </a:path>
                <a:path w="1104264" h="901700">
                  <a:moveTo>
                    <a:pt x="717956" y="662368"/>
                  </a:moveTo>
                  <a:lnTo>
                    <a:pt x="678586" y="662368"/>
                  </a:lnTo>
                  <a:lnTo>
                    <a:pt x="727659" y="791159"/>
                  </a:lnTo>
                  <a:lnTo>
                    <a:pt x="767029" y="791159"/>
                  </a:lnTo>
                  <a:lnTo>
                    <a:pt x="717956" y="662368"/>
                  </a:lnTo>
                  <a:close/>
                </a:path>
                <a:path w="1104264" h="901700">
                  <a:moveTo>
                    <a:pt x="1067130" y="257594"/>
                  </a:moveTo>
                  <a:lnTo>
                    <a:pt x="1030338" y="257594"/>
                  </a:lnTo>
                  <a:lnTo>
                    <a:pt x="1030338" y="294385"/>
                  </a:lnTo>
                  <a:lnTo>
                    <a:pt x="956741" y="294385"/>
                  </a:lnTo>
                  <a:lnTo>
                    <a:pt x="956741" y="331190"/>
                  </a:lnTo>
                  <a:lnTo>
                    <a:pt x="1030338" y="331190"/>
                  </a:lnTo>
                  <a:lnTo>
                    <a:pt x="1030338" y="791159"/>
                  </a:lnTo>
                  <a:lnTo>
                    <a:pt x="1067130" y="791159"/>
                  </a:lnTo>
                  <a:lnTo>
                    <a:pt x="1067130" y="257594"/>
                  </a:lnTo>
                  <a:close/>
                </a:path>
                <a:path w="1104264" h="901700">
                  <a:moveTo>
                    <a:pt x="827951" y="551967"/>
                  </a:moveTo>
                  <a:lnTo>
                    <a:pt x="18402" y="551967"/>
                  </a:lnTo>
                  <a:lnTo>
                    <a:pt x="11235" y="553414"/>
                  </a:lnTo>
                  <a:lnTo>
                    <a:pt x="5386" y="557358"/>
                  </a:lnTo>
                  <a:lnTo>
                    <a:pt x="1444" y="563208"/>
                  </a:lnTo>
                  <a:lnTo>
                    <a:pt x="0" y="570369"/>
                  </a:lnTo>
                  <a:lnTo>
                    <a:pt x="0" y="643966"/>
                  </a:lnTo>
                  <a:lnTo>
                    <a:pt x="1444" y="651127"/>
                  </a:lnTo>
                  <a:lnTo>
                    <a:pt x="5386" y="656977"/>
                  </a:lnTo>
                  <a:lnTo>
                    <a:pt x="11235" y="660921"/>
                  </a:lnTo>
                  <a:lnTo>
                    <a:pt x="18402" y="662368"/>
                  </a:lnTo>
                  <a:lnTo>
                    <a:pt x="791146" y="662368"/>
                  </a:lnTo>
                  <a:lnTo>
                    <a:pt x="791146" y="625563"/>
                  </a:lnTo>
                  <a:lnTo>
                    <a:pt x="36791" y="625563"/>
                  </a:lnTo>
                  <a:lnTo>
                    <a:pt x="36791" y="588771"/>
                  </a:lnTo>
                  <a:lnTo>
                    <a:pt x="827951" y="588771"/>
                  </a:lnTo>
                  <a:lnTo>
                    <a:pt x="827951" y="551967"/>
                  </a:lnTo>
                  <a:close/>
                </a:path>
                <a:path w="1104264" h="901700">
                  <a:moveTo>
                    <a:pt x="728929" y="588771"/>
                  </a:moveTo>
                  <a:lnTo>
                    <a:pt x="687781" y="588771"/>
                  </a:lnTo>
                  <a:lnTo>
                    <a:pt x="706183" y="625563"/>
                  </a:lnTo>
                  <a:lnTo>
                    <a:pt x="747318" y="625563"/>
                  </a:lnTo>
                  <a:lnTo>
                    <a:pt x="728929" y="588771"/>
                  </a:lnTo>
                  <a:close/>
                </a:path>
                <a:path w="1104264" h="901700">
                  <a:moveTo>
                    <a:pt x="73596" y="331190"/>
                  </a:moveTo>
                  <a:lnTo>
                    <a:pt x="36791" y="331190"/>
                  </a:lnTo>
                  <a:lnTo>
                    <a:pt x="36791" y="551967"/>
                  </a:lnTo>
                  <a:lnTo>
                    <a:pt x="73596" y="551967"/>
                  </a:lnTo>
                  <a:lnTo>
                    <a:pt x="73596" y="331190"/>
                  </a:lnTo>
                  <a:close/>
                </a:path>
                <a:path w="1104264" h="901700">
                  <a:moveTo>
                    <a:pt x="589026" y="331190"/>
                  </a:moveTo>
                  <a:lnTo>
                    <a:pt x="549516" y="331190"/>
                  </a:lnTo>
                  <a:lnTo>
                    <a:pt x="636244" y="551967"/>
                  </a:lnTo>
                  <a:lnTo>
                    <a:pt x="675766" y="551967"/>
                  </a:lnTo>
                  <a:lnTo>
                    <a:pt x="617956" y="404787"/>
                  </a:lnTo>
                  <a:lnTo>
                    <a:pt x="680758" y="404787"/>
                  </a:lnTo>
                  <a:lnTo>
                    <a:pt x="680758" y="367982"/>
                  </a:lnTo>
                  <a:lnTo>
                    <a:pt x="603478" y="367982"/>
                  </a:lnTo>
                  <a:lnTo>
                    <a:pt x="589026" y="331190"/>
                  </a:lnTo>
                  <a:close/>
                </a:path>
                <a:path w="1104264" h="901700">
                  <a:moveTo>
                    <a:pt x="1048740" y="220789"/>
                  </a:moveTo>
                  <a:lnTo>
                    <a:pt x="18402" y="220789"/>
                  </a:lnTo>
                  <a:lnTo>
                    <a:pt x="11235" y="222236"/>
                  </a:lnTo>
                  <a:lnTo>
                    <a:pt x="5386" y="226180"/>
                  </a:lnTo>
                  <a:lnTo>
                    <a:pt x="1444" y="232030"/>
                  </a:lnTo>
                  <a:lnTo>
                    <a:pt x="0" y="239191"/>
                  </a:lnTo>
                  <a:lnTo>
                    <a:pt x="0" y="312788"/>
                  </a:lnTo>
                  <a:lnTo>
                    <a:pt x="1444" y="319949"/>
                  </a:lnTo>
                  <a:lnTo>
                    <a:pt x="5386" y="325799"/>
                  </a:lnTo>
                  <a:lnTo>
                    <a:pt x="11235" y="329743"/>
                  </a:lnTo>
                  <a:lnTo>
                    <a:pt x="18402" y="331190"/>
                  </a:lnTo>
                  <a:lnTo>
                    <a:pt x="754354" y="331190"/>
                  </a:lnTo>
                  <a:lnTo>
                    <a:pt x="754354" y="294385"/>
                  </a:lnTo>
                  <a:lnTo>
                    <a:pt x="36791" y="294385"/>
                  </a:lnTo>
                  <a:lnTo>
                    <a:pt x="36791" y="257594"/>
                  </a:lnTo>
                  <a:lnTo>
                    <a:pt x="1067130" y="257594"/>
                  </a:lnTo>
                  <a:lnTo>
                    <a:pt x="1067130" y="239191"/>
                  </a:lnTo>
                  <a:lnTo>
                    <a:pt x="1065685" y="232030"/>
                  </a:lnTo>
                  <a:lnTo>
                    <a:pt x="1061745" y="226180"/>
                  </a:lnTo>
                  <a:lnTo>
                    <a:pt x="1055900" y="222236"/>
                  </a:lnTo>
                  <a:lnTo>
                    <a:pt x="1048740" y="220789"/>
                  </a:lnTo>
                  <a:close/>
                </a:path>
                <a:path w="1104264" h="901700">
                  <a:moveTo>
                    <a:pt x="618528" y="257594"/>
                  </a:moveTo>
                  <a:lnTo>
                    <a:pt x="577392" y="257594"/>
                  </a:lnTo>
                  <a:lnTo>
                    <a:pt x="595795" y="294385"/>
                  </a:lnTo>
                  <a:lnTo>
                    <a:pt x="636930" y="294385"/>
                  </a:lnTo>
                  <a:lnTo>
                    <a:pt x="618528" y="257594"/>
                  </a:lnTo>
                  <a:close/>
                </a:path>
                <a:path w="1104264" h="901700">
                  <a:moveTo>
                    <a:pt x="448995" y="0"/>
                  </a:moveTo>
                  <a:lnTo>
                    <a:pt x="55194" y="0"/>
                  </a:lnTo>
                  <a:lnTo>
                    <a:pt x="48032" y="1446"/>
                  </a:lnTo>
                  <a:lnTo>
                    <a:pt x="42183" y="5391"/>
                  </a:lnTo>
                  <a:lnTo>
                    <a:pt x="38223" y="11315"/>
                  </a:lnTo>
                  <a:lnTo>
                    <a:pt x="36791" y="18402"/>
                  </a:lnTo>
                  <a:lnTo>
                    <a:pt x="36791" y="220789"/>
                  </a:lnTo>
                  <a:lnTo>
                    <a:pt x="73596" y="220789"/>
                  </a:lnTo>
                  <a:lnTo>
                    <a:pt x="73596" y="36804"/>
                  </a:lnTo>
                  <a:lnTo>
                    <a:pt x="469178" y="36804"/>
                  </a:lnTo>
                  <a:lnTo>
                    <a:pt x="458558" y="11315"/>
                  </a:lnTo>
                  <a:lnTo>
                    <a:pt x="455688" y="4470"/>
                  </a:lnTo>
                  <a:lnTo>
                    <a:pt x="448995" y="0"/>
                  </a:lnTo>
                  <a:close/>
                </a:path>
                <a:path w="1104264" h="901700">
                  <a:moveTo>
                    <a:pt x="469178" y="36804"/>
                  </a:moveTo>
                  <a:lnTo>
                    <a:pt x="429298" y="36804"/>
                  </a:lnTo>
                  <a:lnTo>
                    <a:pt x="505968" y="220789"/>
                  </a:lnTo>
                  <a:lnTo>
                    <a:pt x="545833" y="220789"/>
                  </a:lnTo>
                  <a:lnTo>
                    <a:pt x="469178" y="36804"/>
                  </a:lnTo>
                  <a:close/>
                </a:path>
              </a:pathLst>
            </a:custGeom>
            <a:solidFill>
              <a:srgbClr val="000000"/>
            </a:solidFill>
          </p:spPr>
          <p:txBody>
            <a:bodyPr wrap="square" lIns="0" tIns="0" rIns="0" bIns="0" rtlCol="0"/>
            <a:lstStyle/>
            <a:p>
              <a:endParaRPr>
                <a:latin typeface="Grammarsaurus" pitchFamily="2" charset="0"/>
              </a:endParaRPr>
            </a:p>
          </p:txBody>
        </p:sp>
        <p:pic>
          <p:nvPicPr>
            <p:cNvPr id="54" name="object 54"/>
            <p:cNvPicPr/>
            <p:nvPr/>
          </p:nvPicPr>
          <p:blipFill>
            <a:blip r:embed="rId12" cstate="print"/>
            <a:stretch>
              <a:fillRect/>
            </a:stretch>
          </p:blipFill>
          <p:spPr>
            <a:xfrm>
              <a:off x="4631044" y="5081809"/>
              <a:ext cx="110388" cy="147180"/>
            </a:xfrm>
            <a:prstGeom prst="rect">
              <a:avLst/>
            </a:prstGeom>
          </p:spPr>
        </p:pic>
        <p:pic>
          <p:nvPicPr>
            <p:cNvPr id="55" name="object 55"/>
            <p:cNvPicPr/>
            <p:nvPr/>
          </p:nvPicPr>
          <p:blipFill>
            <a:blip r:embed="rId13" cstate="print"/>
            <a:stretch>
              <a:fillRect/>
            </a:stretch>
          </p:blipFill>
          <p:spPr>
            <a:xfrm>
              <a:off x="4778235" y="5081809"/>
              <a:ext cx="110388" cy="147180"/>
            </a:xfrm>
            <a:prstGeom prst="rect">
              <a:avLst/>
            </a:prstGeom>
          </p:spPr>
        </p:pic>
        <p:pic>
          <p:nvPicPr>
            <p:cNvPr id="56" name="object 56"/>
            <p:cNvPicPr/>
            <p:nvPr/>
          </p:nvPicPr>
          <p:blipFill>
            <a:blip r:embed="rId14" cstate="print"/>
            <a:stretch>
              <a:fillRect/>
            </a:stretch>
          </p:blipFill>
          <p:spPr>
            <a:xfrm>
              <a:off x="4649443" y="4787422"/>
              <a:ext cx="110388" cy="110388"/>
            </a:xfrm>
            <a:prstGeom prst="rect">
              <a:avLst/>
            </a:prstGeom>
          </p:spPr>
        </p:pic>
        <p:pic>
          <p:nvPicPr>
            <p:cNvPr id="57" name="object 57"/>
            <p:cNvPicPr/>
            <p:nvPr/>
          </p:nvPicPr>
          <p:blipFill>
            <a:blip r:embed="rId14" cstate="print"/>
            <a:stretch>
              <a:fillRect/>
            </a:stretch>
          </p:blipFill>
          <p:spPr>
            <a:xfrm>
              <a:off x="4796634" y="4787422"/>
              <a:ext cx="110388" cy="110388"/>
            </a:xfrm>
            <a:prstGeom prst="rect">
              <a:avLst/>
            </a:prstGeom>
          </p:spPr>
        </p:pic>
        <p:pic>
          <p:nvPicPr>
            <p:cNvPr id="58" name="object 58"/>
            <p:cNvPicPr/>
            <p:nvPr/>
          </p:nvPicPr>
          <p:blipFill>
            <a:blip r:embed="rId13" cstate="print"/>
            <a:stretch>
              <a:fillRect/>
            </a:stretch>
          </p:blipFill>
          <p:spPr>
            <a:xfrm>
              <a:off x="4925427" y="5081809"/>
              <a:ext cx="110388" cy="147180"/>
            </a:xfrm>
            <a:prstGeom prst="rect">
              <a:avLst/>
            </a:prstGeom>
          </p:spPr>
        </p:pic>
        <p:pic>
          <p:nvPicPr>
            <p:cNvPr id="59" name="object 59"/>
            <p:cNvPicPr/>
            <p:nvPr/>
          </p:nvPicPr>
          <p:blipFill>
            <a:blip r:embed="rId15" cstate="print"/>
            <a:stretch>
              <a:fillRect/>
            </a:stretch>
          </p:blipFill>
          <p:spPr>
            <a:xfrm>
              <a:off x="5256613" y="5081807"/>
              <a:ext cx="110388" cy="147193"/>
            </a:xfrm>
            <a:prstGeom prst="rect">
              <a:avLst/>
            </a:prstGeom>
          </p:spPr>
        </p:pic>
        <p:pic>
          <p:nvPicPr>
            <p:cNvPr id="60" name="object 60"/>
            <p:cNvPicPr/>
            <p:nvPr/>
          </p:nvPicPr>
          <p:blipFill>
            <a:blip r:embed="rId15" cstate="print"/>
            <a:stretch>
              <a:fillRect/>
            </a:stretch>
          </p:blipFill>
          <p:spPr>
            <a:xfrm>
              <a:off x="5403804" y="5081807"/>
              <a:ext cx="110388" cy="147193"/>
            </a:xfrm>
            <a:prstGeom prst="rect">
              <a:avLst/>
            </a:prstGeom>
          </p:spPr>
        </p:pic>
        <p:pic>
          <p:nvPicPr>
            <p:cNvPr id="61" name="object 61"/>
            <p:cNvPicPr/>
            <p:nvPr/>
          </p:nvPicPr>
          <p:blipFill>
            <a:blip r:embed="rId15" cstate="print"/>
            <a:stretch>
              <a:fillRect/>
            </a:stretch>
          </p:blipFill>
          <p:spPr>
            <a:xfrm>
              <a:off x="5403804" y="5320992"/>
              <a:ext cx="110388" cy="147193"/>
            </a:xfrm>
            <a:prstGeom prst="rect">
              <a:avLst/>
            </a:prstGeom>
          </p:spPr>
        </p:pic>
        <p:sp>
          <p:nvSpPr>
            <p:cNvPr id="62" name="object 62"/>
            <p:cNvSpPr/>
            <p:nvPr/>
          </p:nvSpPr>
          <p:spPr>
            <a:xfrm>
              <a:off x="5311800" y="4687404"/>
              <a:ext cx="2237105" cy="942975"/>
            </a:xfrm>
            <a:custGeom>
              <a:avLst/>
              <a:gdLst/>
              <a:ahLst/>
              <a:cxnLst/>
              <a:rect l="l" t="t" r="r" b="b"/>
              <a:pathLst>
                <a:path w="2237104" h="942975">
                  <a:moveTo>
                    <a:pt x="36791" y="743978"/>
                  </a:moveTo>
                  <a:lnTo>
                    <a:pt x="0" y="743978"/>
                  </a:lnTo>
                  <a:lnTo>
                    <a:pt x="0" y="780783"/>
                  </a:lnTo>
                  <a:lnTo>
                    <a:pt x="36791" y="780783"/>
                  </a:lnTo>
                  <a:lnTo>
                    <a:pt x="36791" y="743978"/>
                  </a:lnTo>
                  <a:close/>
                </a:path>
                <a:path w="2237104" h="942975">
                  <a:moveTo>
                    <a:pt x="1537550" y="727303"/>
                  </a:moveTo>
                  <a:lnTo>
                    <a:pt x="1530438" y="720191"/>
                  </a:lnTo>
                  <a:lnTo>
                    <a:pt x="1512887" y="720191"/>
                  </a:lnTo>
                  <a:lnTo>
                    <a:pt x="1505775" y="727303"/>
                  </a:lnTo>
                  <a:lnTo>
                    <a:pt x="1505775" y="766038"/>
                  </a:lnTo>
                  <a:lnTo>
                    <a:pt x="1512887" y="773150"/>
                  </a:lnTo>
                  <a:lnTo>
                    <a:pt x="1521663" y="773150"/>
                  </a:lnTo>
                  <a:lnTo>
                    <a:pt x="1530438" y="773150"/>
                  </a:lnTo>
                  <a:lnTo>
                    <a:pt x="1537550" y="766038"/>
                  </a:lnTo>
                  <a:lnTo>
                    <a:pt x="1537550" y="727303"/>
                  </a:lnTo>
                  <a:close/>
                </a:path>
                <a:path w="2237104" h="942975">
                  <a:moveTo>
                    <a:pt x="1537550" y="621398"/>
                  </a:moveTo>
                  <a:lnTo>
                    <a:pt x="1530438" y="614286"/>
                  </a:lnTo>
                  <a:lnTo>
                    <a:pt x="1512887" y="614286"/>
                  </a:lnTo>
                  <a:lnTo>
                    <a:pt x="1505775" y="621398"/>
                  </a:lnTo>
                  <a:lnTo>
                    <a:pt x="1505775" y="660133"/>
                  </a:lnTo>
                  <a:lnTo>
                    <a:pt x="1512887" y="667245"/>
                  </a:lnTo>
                  <a:lnTo>
                    <a:pt x="1521663" y="667245"/>
                  </a:lnTo>
                  <a:lnTo>
                    <a:pt x="1530438" y="667245"/>
                  </a:lnTo>
                  <a:lnTo>
                    <a:pt x="1537550" y="660133"/>
                  </a:lnTo>
                  <a:lnTo>
                    <a:pt x="1537550" y="621398"/>
                  </a:lnTo>
                  <a:close/>
                </a:path>
                <a:path w="2237104" h="942975">
                  <a:moveTo>
                    <a:pt x="1537550" y="515480"/>
                  </a:moveTo>
                  <a:lnTo>
                    <a:pt x="1530438" y="508368"/>
                  </a:lnTo>
                  <a:lnTo>
                    <a:pt x="1512887" y="508368"/>
                  </a:lnTo>
                  <a:lnTo>
                    <a:pt x="1505775" y="515480"/>
                  </a:lnTo>
                  <a:lnTo>
                    <a:pt x="1505775" y="554215"/>
                  </a:lnTo>
                  <a:lnTo>
                    <a:pt x="1512887" y="561327"/>
                  </a:lnTo>
                  <a:lnTo>
                    <a:pt x="1521663" y="561327"/>
                  </a:lnTo>
                  <a:lnTo>
                    <a:pt x="1530438" y="561327"/>
                  </a:lnTo>
                  <a:lnTo>
                    <a:pt x="1537550" y="554215"/>
                  </a:lnTo>
                  <a:lnTo>
                    <a:pt x="1537550" y="515480"/>
                  </a:lnTo>
                  <a:close/>
                </a:path>
                <a:path w="2237104" h="942975">
                  <a:moveTo>
                    <a:pt x="1537550" y="409575"/>
                  </a:moveTo>
                  <a:lnTo>
                    <a:pt x="1530438" y="402463"/>
                  </a:lnTo>
                  <a:lnTo>
                    <a:pt x="1512887" y="402463"/>
                  </a:lnTo>
                  <a:lnTo>
                    <a:pt x="1505775" y="409575"/>
                  </a:lnTo>
                  <a:lnTo>
                    <a:pt x="1505775" y="448310"/>
                  </a:lnTo>
                  <a:lnTo>
                    <a:pt x="1512887" y="455422"/>
                  </a:lnTo>
                  <a:lnTo>
                    <a:pt x="1521663" y="455422"/>
                  </a:lnTo>
                  <a:lnTo>
                    <a:pt x="1530438" y="455422"/>
                  </a:lnTo>
                  <a:lnTo>
                    <a:pt x="1537550" y="448310"/>
                  </a:lnTo>
                  <a:lnTo>
                    <a:pt x="1537550" y="409575"/>
                  </a:lnTo>
                  <a:close/>
                </a:path>
                <a:path w="2237104" h="942975">
                  <a:moveTo>
                    <a:pt x="1601089" y="727303"/>
                  </a:moveTo>
                  <a:lnTo>
                    <a:pt x="1593977" y="720191"/>
                  </a:lnTo>
                  <a:lnTo>
                    <a:pt x="1576425" y="720191"/>
                  </a:lnTo>
                  <a:lnTo>
                    <a:pt x="1569313" y="727303"/>
                  </a:lnTo>
                  <a:lnTo>
                    <a:pt x="1569313" y="766038"/>
                  </a:lnTo>
                  <a:lnTo>
                    <a:pt x="1576425" y="773150"/>
                  </a:lnTo>
                  <a:lnTo>
                    <a:pt x="1585201" y="773150"/>
                  </a:lnTo>
                  <a:lnTo>
                    <a:pt x="1593977" y="773150"/>
                  </a:lnTo>
                  <a:lnTo>
                    <a:pt x="1601089" y="766038"/>
                  </a:lnTo>
                  <a:lnTo>
                    <a:pt x="1601089" y="727303"/>
                  </a:lnTo>
                  <a:close/>
                </a:path>
                <a:path w="2237104" h="942975">
                  <a:moveTo>
                    <a:pt x="1601089" y="621398"/>
                  </a:moveTo>
                  <a:lnTo>
                    <a:pt x="1593977" y="614286"/>
                  </a:lnTo>
                  <a:lnTo>
                    <a:pt x="1576425" y="614286"/>
                  </a:lnTo>
                  <a:lnTo>
                    <a:pt x="1569313" y="621398"/>
                  </a:lnTo>
                  <a:lnTo>
                    <a:pt x="1569313" y="660133"/>
                  </a:lnTo>
                  <a:lnTo>
                    <a:pt x="1576425" y="667245"/>
                  </a:lnTo>
                  <a:lnTo>
                    <a:pt x="1585201" y="667245"/>
                  </a:lnTo>
                  <a:lnTo>
                    <a:pt x="1593977" y="667245"/>
                  </a:lnTo>
                  <a:lnTo>
                    <a:pt x="1601089" y="660133"/>
                  </a:lnTo>
                  <a:lnTo>
                    <a:pt x="1601089" y="621398"/>
                  </a:lnTo>
                  <a:close/>
                </a:path>
                <a:path w="2237104" h="942975">
                  <a:moveTo>
                    <a:pt x="1601089" y="515480"/>
                  </a:moveTo>
                  <a:lnTo>
                    <a:pt x="1593977" y="508368"/>
                  </a:lnTo>
                  <a:lnTo>
                    <a:pt x="1576425" y="508368"/>
                  </a:lnTo>
                  <a:lnTo>
                    <a:pt x="1569313" y="515480"/>
                  </a:lnTo>
                  <a:lnTo>
                    <a:pt x="1569313" y="554215"/>
                  </a:lnTo>
                  <a:lnTo>
                    <a:pt x="1576425" y="561327"/>
                  </a:lnTo>
                  <a:lnTo>
                    <a:pt x="1585201" y="561327"/>
                  </a:lnTo>
                  <a:lnTo>
                    <a:pt x="1593977" y="561327"/>
                  </a:lnTo>
                  <a:lnTo>
                    <a:pt x="1601089" y="554215"/>
                  </a:lnTo>
                  <a:lnTo>
                    <a:pt x="1601089" y="515480"/>
                  </a:lnTo>
                  <a:close/>
                </a:path>
                <a:path w="2237104" h="942975">
                  <a:moveTo>
                    <a:pt x="1601089" y="409575"/>
                  </a:moveTo>
                  <a:lnTo>
                    <a:pt x="1593977" y="402463"/>
                  </a:lnTo>
                  <a:lnTo>
                    <a:pt x="1576425" y="402463"/>
                  </a:lnTo>
                  <a:lnTo>
                    <a:pt x="1569313" y="409575"/>
                  </a:lnTo>
                  <a:lnTo>
                    <a:pt x="1569313" y="448310"/>
                  </a:lnTo>
                  <a:lnTo>
                    <a:pt x="1576425" y="455422"/>
                  </a:lnTo>
                  <a:lnTo>
                    <a:pt x="1585201" y="455422"/>
                  </a:lnTo>
                  <a:lnTo>
                    <a:pt x="1593977" y="455422"/>
                  </a:lnTo>
                  <a:lnTo>
                    <a:pt x="1601089" y="448310"/>
                  </a:lnTo>
                  <a:lnTo>
                    <a:pt x="1601089" y="409575"/>
                  </a:lnTo>
                  <a:close/>
                </a:path>
                <a:path w="2237104" h="942975">
                  <a:moveTo>
                    <a:pt x="1664639" y="727303"/>
                  </a:moveTo>
                  <a:lnTo>
                    <a:pt x="1657527" y="720191"/>
                  </a:lnTo>
                  <a:lnTo>
                    <a:pt x="1639976" y="720191"/>
                  </a:lnTo>
                  <a:lnTo>
                    <a:pt x="1632864" y="727303"/>
                  </a:lnTo>
                  <a:lnTo>
                    <a:pt x="1632864" y="766038"/>
                  </a:lnTo>
                  <a:lnTo>
                    <a:pt x="1639976" y="773150"/>
                  </a:lnTo>
                  <a:lnTo>
                    <a:pt x="1648752" y="773150"/>
                  </a:lnTo>
                  <a:lnTo>
                    <a:pt x="1657527" y="773150"/>
                  </a:lnTo>
                  <a:lnTo>
                    <a:pt x="1664639" y="766038"/>
                  </a:lnTo>
                  <a:lnTo>
                    <a:pt x="1664639" y="727303"/>
                  </a:lnTo>
                  <a:close/>
                </a:path>
                <a:path w="2237104" h="942975">
                  <a:moveTo>
                    <a:pt x="1664639" y="621398"/>
                  </a:moveTo>
                  <a:lnTo>
                    <a:pt x="1657527" y="614286"/>
                  </a:lnTo>
                  <a:lnTo>
                    <a:pt x="1639976" y="614286"/>
                  </a:lnTo>
                  <a:lnTo>
                    <a:pt x="1632864" y="621398"/>
                  </a:lnTo>
                  <a:lnTo>
                    <a:pt x="1632864" y="660133"/>
                  </a:lnTo>
                  <a:lnTo>
                    <a:pt x="1639976" y="667245"/>
                  </a:lnTo>
                  <a:lnTo>
                    <a:pt x="1648752" y="667245"/>
                  </a:lnTo>
                  <a:lnTo>
                    <a:pt x="1657527" y="667245"/>
                  </a:lnTo>
                  <a:lnTo>
                    <a:pt x="1664639" y="660133"/>
                  </a:lnTo>
                  <a:lnTo>
                    <a:pt x="1664639" y="621398"/>
                  </a:lnTo>
                  <a:close/>
                </a:path>
                <a:path w="2237104" h="942975">
                  <a:moveTo>
                    <a:pt x="1664639" y="515480"/>
                  </a:moveTo>
                  <a:lnTo>
                    <a:pt x="1657527" y="508368"/>
                  </a:lnTo>
                  <a:lnTo>
                    <a:pt x="1639976" y="508368"/>
                  </a:lnTo>
                  <a:lnTo>
                    <a:pt x="1632864" y="515480"/>
                  </a:lnTo>
                  <a:lnTo>
                    <a:pt x="1632864" y="554215"/>
                  </a:lnTo>
                  <a:lnTo>
                    <a:pt x="1639976" y="561327"/>
                  </a:lnTo>
                  <a:lnTo>
                    <a:pt x="1648752" y="561327"/>
                  </a:lnTo>
                  <a:lnTo>
                    <a:pt x="1657527" y="561327"/>
                  </a:lnTo>
                  <a:lnTo>
                    <a:pt x="1664639" y="554215"/>
                  </a:lnTo>
                  <a:lnTo>
                    <a:pt x="1664639" y="515480"/>
                  </a:lnTo>
                  <a:close/>
                </a:path>
                <a:path w="2237104" h="942975">
                  <a:moveTo>
                    <a:pt x="1664639" y="409575"/>
                  </a:moveTo>
                  <a:lnTo>
                    <a:pt x="1657527" y="402463"/>
                  </a:lnTo>
                  <a:lnTo>
                    <a:pt x="1639976" y="402463"/>
                  </a:lnTo>
                  <a:lnTo>
                    <a:pt x="1632864" y="409575"/>
                  </a:lnTo>
                  <a:lnTo>
                    <a:pt x="1632864" y="448310"/>
                  </a:lnTo>
                  <a:lnTo>
                    <a:pt x="1639976" y="455422"/>
                  </a:lnTo>
                  <a:lnTo>
                    <a:pt x="1648752" y="455422"/>
                  </a:lnTo>
                  <a:lnTo>
                    <a:pt x="1657527" y="455422"/>
                  </a:lnTo>
                  <a:lnTo>
                    <a:pt x="1664639" y="448310"/>
                  </a:lnTo>
                  <a:lnTo>
                    <a:pt x="1664639" y="409575"/>
                  </a:lnTo>
                  <a:close/>
                </a:path>
                <a:path w="2237104" h="942975">
                  <a:moveTo>
                    <a:pt x="1812912" y="240118"/>
                  </a:moveTo>
                  <a:lnTo>
                    <a:pt x="1805800" y="233006"/>
                  </a:lnTo>
                  <a:lnTo>
                    <a:pt x="1661160" y="233006"/>
                  </a:lnTo>
                  <a:lnTo>
                    <a:pt x="1654048" y="240118"/>
                  </a:lnTo>
                  <a:lnTo>
                    <a:pt x="1654048" y="257670"/>
                  </a:lnTo>
                  <a:lnTo>
                    <a:pt x="1661160" y="264782"/>
                  </a:lnTo>
                  <a:lnTo>
                    <a:pt x="1805800" y="264782"/>
                  </a:lnTo>
                  <a:lnTo>
                    <a:pt x="1812912" y="257670"/>
                  </a:lnTo>
                  <a:lnTo>
                    <a:pt x="1812912" y="248894"/>
                  </a:lnTo>
                  <a:lnTo>
                    <a:pt x="1812912" y="240118"/>
                  </a:lnTo>
                  <a:close/>
                </a:path>
                <a:path w="2237104" h="942975">
                  <a:moveTo>
                    <a:pt x="1834095" y="557847"/>
                  </a:moveTo>
                  <a:lnTo>
                    <a:pt x="1826983" y="550735"/>
                  </a:lnTo>
                  <a:lnTo>
                    <a:pt x="1809432" y="550735"/>
                  </a:lnTo>
                  <a:lnTo>
                    <a:pt x="1802320" y="557847"/>
                  </a:lnTo>
                  <a:lnTo>
                    <a:pt x="1802320" y="871956"/>
                  </a:lnTo>
                  <a:lnTo>
                    <a:pt x="1809432" y="879068"/>
                  </a:lnTo>
                  <a:lnTo>
                    <a:pt x="1818208" y="879068"/>
                  </a:lnTo>
                  <a:lnTo>
                    <a:pt x="1826983" y="879068"/>
                  </a:lnTo>
                  <a:lnTo>
                    <a:pt x="1834095" y="871956"/>
                  </a:lnTo>
                  <a:lnTo>
                    <a:pt x="1834095" y="557847"/>
                  </a:lnTo>
                  <a:close/>
                </a:path>
                <a:path w="2237104" h="942975">
                  <a:moveTo>
                    <a:pt x="1897646" y="557847"/>
                  </a:moveTo>
                  <a:lnTo>
                    <a:pt x="1890534" y="550735"/>
                  </a:lnTo>
                  <a:lnTo>
                    <a:pt x="1872983" y="550735"/>
                  </a:lnTo>
                  <a:lnTo>
                    <a:pt x="1865871" y="557847"/>
                  </a:lnTo>
                  <a:lnTo>
                    <a:pt x="1865871" y="871956"/>
                  </a:lnTo>
                  <a:lnTo>
                    <a:pt x="1872983" y="879068"/>
                  </a:lnTo>
                  <a:lnTo>
                    <a:pt x="1881759" y="879068"/>
                  </a:lnTo>
                  <a:lnTo>
                    <a:pt x="1890534" y="879068"/>
                  </a:lnTo>
                  <a:lnTo>
                    <a:pt x="1897646" y="871956"/>
                  </a:lnTo>
                  <a:lnTo>
                    <a:pt x="1897646" y="557847"/>
                  </a:lnTo>
                  <a:close/>
                </a:path>
                <a:path w="2237104" h="942975">
                  <a:moveTo>
                    <a:pt x="1961197" y="557847"/>
                  </a:moveTo>
                  <a:lnTo>
                    <a:pt x="1954085" y="550735"/>
                  </a:lnTo>
                  <a:lnTo>
                    <a:pt x="1936534" y="550735"/>
                  </a:lnTo>
                  <a:lnTo>
                    <a:pt x="1929422" y="557847"/>
                  </a:lnTo>
                  <a:lnTo>
                    <a:pt x="1929422" y="871956"/>
                  </a:lnTo>
                  <a:lnTo>
                    <a:pt x="1936534" y="879068"/>
                  </a:lnTo>
                  <a:lnTo>
                    <a:pt x="1945309" y="879068"/>
                  </a:lnTo>
                  <a:lnTo>
                    <a:pt x="1954085" y="879068"/>
                  </a:lnTo>
                  <a:lnTo>
                    <a:pt x="1961197" y="871956"/>
                  </a:lnTo>
                  <a:lnTo>
                    <a:pt x="1961197" y="557847"/>
                  </a:lnTo>
                  <a:close/>
                </a:path>
                <a:path w="2237104" h="942975">
                  <a:moveTo>
                    <a:pt x="1982381" y="367207"/>
                  </a:moveTo>
                  <a:lnTo>
                    <a:pt x="1975269" y="360095"/>
                  </a:lnTo>
                  <a:lnTo>
                    <a:pt x="1957717" y="360095"/>
                  </a:lnTo>
                  <a:lnTo>
                    <a:pt x="1950605" y="367207"/>
                  </a:lnTo>
                  <a:lnTo>
                    <a:pt x="1950605" y="405942"/>
                  </a:lnTo>
                  <a:lnTo>
                    <a:pt x="1957717" y="413054"/>
                  </a:lnTo>
                  <a:lnTo>
                    <a:pt x="1966493" y="413054"/>
                  </a:lnTo>
                  <a:lnTo>
                    <a:pt x="1975269" y="413054"/>
                  </a:lnTo>
                  <a:lnTo>
                    <a:pt x="1982381" y="405942"/>
                  </a:lnTo>
                  <a:lnTo>
                    <a:pt x="1982381" y="367207"/>
                  </a:lnTo>
                  <a:close/>
                </a:path>
                <a:path w="2237104" h="942975">
                  <a:moveTo>
                    <a:pt x="1982381" y="261289"/>
                  </a:moveTo>
                  <a:lnTo>
                    <a:pt x="1975269" y="254177"/>
                  </a:lnTo>
                  <a:lnTo>
                    <a:pt x="1957717" y="254177"/>
                  </a:lnTo>
                  <a:lnTo>
                    <a:pt x="1950605" y="261289"/>
                  </a:lnTo>
                  <a:lnTo>
                    <a:pt x="1950605" y="300024"/>
                  </a:lnTo>
                  <a:lnTo>
                    <a:pt x="1957717" y="307136"/>
                  </a:lnTo>
                  <a:lnTo>
                    <a:pt x="1966493" y="307136"/>
                  </a:lnTo>
                  <a:lnTo>
                    <a:pt x="1975269" y="307136"/>
                  </a:lnTo>
                  <a:lnTo>
                    <a:pt x="1982381" y="300024"/>
                  </a:lnTo>
                  <a:lnTo>
                    <a:pt x="1982381" y="261289"/>
                  </a:lnTo>
                  <a:close/>
                </a:path>
                <a:path w="2237104" h="942975">
                  <a:moveTo>
                    <a:pt x="1982381" y="155384"/>
                  </a:moveTo>
                  <a:lnTo>
                    <a:pt x="1975269" y="148272"/>
                  </a:lnTo>
                  <a:lnTo>
                    <a:pt x="1957717" y="148272"/>
                  </a:lnTo>
                  <a:lnTo>
                    <a:pt x="1950605" y="155384"/>
                  </a:lnTo>
                  <a:lnTo>
                    <a:pt x="1950605" y="194119"/>
                  </a:lnTo>
                  <a:lnTo>
                    <a:pt x="1957717" y="201231"/>
                  </a:lnTo>
                  <a:lnTo>
                    <a:pt x="1966493" y="201231"/>
                  </a:lnTo>
                  <a:lnTo>
                    <a:pt x="1975269" y="201231"/>
                  </a:lnTo>
                  <a:lnTo>
                    <a:pt x="1982381" y="194119"/>
                  </a:lnTo>
                  <a:lnTo>
                    <a:pt x="1982381" y="155384"/>
                  </a:lnTo>
                  <a:close/>
                </a:path>
                <a:path w="2237104" h="942975">
                  <a:moveTo>
                    <a:pt x="2045931" y="367207"/>
                  </a:moveTo>
                  <a:lnTo>
                    <a:pt x="2038819" y="360095"/>
                  </a:lnTo>
                  <a:lnTo>
                    <a:pt x="2021268" y="360095"/>
                  </a:lnTo>
                  <a:lnTo>
                    <a:pt x="2014156" y="367207"/>
                  </a:lnTo>
                  <a:lnTo>
                    <a:pt x="2014156" y="405942"/>
                  </a:lnTo>
                  <a:lnTo>
                    <a:pt x="2021268" y="413054"/>
                  </a:lnTo>
                  <a:lnTo>
                    <a:pt x="2030044" y="413054"/>
                  </a:lnTo>
                  <a:lnTo>
                    <a:pt x="2038819" y="413054"/>
                  </a:lnTo>
                  <a:lnTo>
                    <a:pt x="2045931" y="405942"/>
                  </a:lnTo>
                  <a:lnTo>
                    <a:pt x="2045931" y="367207"/>
                  </a:lnTo>
                  <a:close/>
                </a:path>
                <a:path w="2237104" h="942975">
                  <a:moveTo>
                    <a:pt x="2045931" y="261289"/>
                  </a:moveTo>
                  <a:lnTo>
                    <a:pt x="2038819" y="254177"/>
                  </a:lnTo>
                  <a:lnTo>
                    <a:pt x="2021268" y="254177"/>
                  </a:lnTo>
                  <a:lnTo>
                    <a:pt x="2014156" y="261289"/>
                  </a:lnTo>
                  <a:lnTo>
                    <a:pt x="2014156" y="300024"/>
                  </a:lnTo>
                  <a:lnTo>
                    <a:pt x="2021268" y="307136"/>
                  </a:lnTo>
                  <a:lnTo>
                    <a:pt x="2030044" y="307136"/>
                  </a:lnTo>
                  <a:lnTo>
                    <a:pt x="2038819" y="307136"/>
                  </a:lnTo>
                  <a:lnTo>
                    <a:pt x="2045931" y="300024"/>
                  </a:lnTo>
                  <a:lnTo>
                    <a:pt x="2045931" y="261289"/>
                  </a:lnTo>
                  <a:close/>
                </a:path>
                <a:path w="2237104" h="942975">
                  <a:moveTo>
                    <a:pt x="2045931" y="155384"/>
                  </a:moveTo>
                  <a:lnTo>
                    <a:pt x="2038819" y="148272"/>
                  </a:lnTo>
                  <a:lnTo>
                    <a:pt x="2021268" y="148272"/>
                  </a:lnTo>
                  <a:lnTo>
                    <a:pt x="2014156" y="155384"/>
                  </a:lnTo>
                  <a:lnTo>
                    <a:pt x="2014156" y="194119"/>
                  </a:lnTo>
                  <a:lnTo>
                    <a:pt x="2021268" y="201231"/>
                  </a:lnTo>
                  <a:lnTo>
                    <a:pt x="2030044" y="201231"/>
                  </a:lnTo>
                  <a:lnTo>
                    <a:pt x="2038819" y="201231"/>
                  </a:lnTo>
                  <a:lnTo>
                    <a:pt x="2045931" y="194119"/>
                  </a:lnTo>
                  <a:lnTo>
                    <a:pt x="2045931" y="155384"/>
                  </a:lnTo>
                  <a:close/>
                </a:path>
                <a:path w="2237104" h="942975">
                  <a:moveTo>
                    <a:pt x="2109470" y="790854"/>
                  </a:moveTo>
                  <a:lnTo>
                    <a:pt x="2102358" y="783742"/>
                  </a:lnTo>
                  <a:lnTo>
                    <a:pt x="2084806" y="783742"/>
                  </a:lnTo>
                  <a:lnTo>
                    <a:pt x="2077694" y="790854"/>
                  </a:lnTo>
                  <a:lnTo>
                    <a:pt x="2077694" y="829589"/>
                  </a:lnTo>
                  <a:lnTo>
                    <a:pt x="2084806" y="836701"/>
                  </a:lnTo>
                  <a:lnTo>
                    <a:pt x="2093582" y="836701"/>
                  </a:lnTo>
                  <a:lnTo>
                    <a:pt x="2102358" y="836701"/>
                  </a:lnTo>
                  <a:lnTo>
                    <a:pt x="2109470" y="829589"/>
                  </a:lnTo>
                  <a:lnTo>
                    <a:pt x="2109470" y="790854"/>
                  </a:lnTo>
                  <a:close/>
                </a:path>
                <a:path w="2237104" h="942975">
                  <a:moveTo>
                    <a:pt x="2109470" y="684949"/>
                  </a:moveTo>
                  <a:lnTo>
                    <a:pt x="2102358" y="677837"/>
                  </a:lnTo>
                  <a:lnTo>
                    <a:pt x="2084806" y="677837"/>
                  </a:lnTo>
                  <a:lnTo>
                    <a:pt x="2077694" y="684949"/>
                  </a:lnTo>
                  <a:lnTo>
                    <a:pt x="2077694" y="723684"/>
                  </a:lnTo>
                  <a:lnTo>
                    <a:pt x="2084806" y="730796"/>
                  </a:lnTo>
                  <a:lnTo>
                    <a:pt x="2093582" y="730796"/>
                  </a:lnTo>
                  <a:lnTo>
                    <a:pt x="2102358" y="730796"/>
                  </a:lnTo>
                  <a:lnTo>
                    <a:pt x="2109470" y="723684"/>
                  </a:lnTo>
                  <a:lnTo>
                    <a:pt x="2109470" y="684949"/>
                  </a:lnTo>
                  <a:close/>
                </a:path>
                <a:path w="2237104" h="942975">
                  <a:moveTo>
                    <a:pt x="2109470" y="579031"/>
                  </a:moveTo>
                  <a:lnTo>
                    <a:pt x="2102358" y="571919"/>
                  </a:lnTo>
                  <a:lnTo>
                    <a:pt x="2084806" y="571919"/>
                  </a:lnTo>
                  <a:lnTo>
                    <a:pt x="2077694" y="579031"/>
                  </a:lnTo>
                  <a:lnTo>
                    <a:pt x="2077694" y="617766"/>
                  </a:lnTo>
                  <a:lnTo>
                    <a:pt x="2084806" y="624878"/>
                  </a:lnTo>
                  <a:lnTo>
                    <a:pt x="2093582" y="624878"/>
                  </a:lnTo>
                  <a:lnTo>
                    <a:pt x="2102358" y="624878"/>
                  </a:lnTo>
                  <a:lnTo>
                    <a:pt x="2109470" y="617766"/>
                  </a:lnTo>
                  <a:lnTo>
                    <a:pt x="2109470" y="579031"/>
                  </a:lnTo>
                  <a:close/>
                </a:path>
                <a:path w="2237104" h="942975">
                  <a:moveTo>
                    <a:pt x="2109470" y="473125"/>
                  </a:moveTo>
                  <a:lnTo>
                    <a:pt x="2102358" y="466013"/>
                  </a:lnTo>
                  <a:lnTo>
                    <a:pt x="2084806" y="466013"/>
                  </a:lnTo>
                  <a:lnTo>
                    <a:pt x="2077694" y="473125"/>
                  </a:lnTo>
                  <a:lnTo>
                    <a:pt x="2077694" y="511860"/>
                  </a:lnTo>
                  <a:lnTo>
                    <a:pt x="2084806" y="518972"/>
                  </a:lnTo>
                  <a:lnTo>
                    <a:pt x="2093582" y="518972"/>
                  </a:lnTo>
                  <a:lnTo>
                    <a:pt x="2102358" y="518972"/>
                  </a:lnTo>
                  <a:lnTo>
                    <a:pt x="2109470" y="511860"/>
                  </a:lnTo>
                  <a:lnTo>
                    <a:pt x="2109470" y="473125"/>
                  </a:lnTo>
                  <a:close/>
                </a:path>
                <a:path w="2237104" h="942975">
                  <a:moveTo>
                    <a:pt x="2109470" y="367207"/>
                  </a:moveTo>
                  <a:lnTo>
                    <a:pt x="2102358" y="360095"/>
                  </a:lnTo>
                  <a:lnTo>
                    <a:pt x="2084806" y="360095"/>
                  </a:lnTo>
                  <a:lnTo>
                    <a:pt x="2077694" y="367207"/>
                  </a:lnTo>
                  <a:lnTo>
                    <a:pt x="2077694" y="405942"/>
                  </a:lnTo>
                  <a:lnTo>
                    <a:pt x="2084806" y="413054"/>
                  </a:lnTo>
                  <a:lnTo>
                    <a:pt x="2093582" y="413054"/>
                  </a:lnTo>
                  <a:lnTo>
                    <a:pt x="2102358" y="413054"/>
                  </a:lnTo>
                  <a:lnTo>
                    <a:pt x="2109470" y="405942"/>
                  </a:lnTo>
                  <a:lnTo>
                    <a:pt x="2109470" y="367207"/>
                  </a:lnTo>
                  <a:close/>
                </a:path>
                <a:path w="2237104" h="942975">
                  <a:moveTo>
                    <a:pt x="2109470" y="261289"/>
                  </a:moveTo>
                  <a:lnTo>
                    <a:pt x="2102358" y="254177"/>
                  </a:lnTo>
                  <a:lnTo>
                    <a:pt x="2084806" y="254177"/>
                  </a:lnTo>
                  <a:lnTo>
                    <a:pt x="2077694" y="261289"/>
                  </a:lnTo>
                  <a:lnTo>
                    <a:pt x="2077694" y="300024"/>
                  </a:lnTo>
                  <a:lnTo>
                    <a:pt x="2084806" y="307136"/>
                  </a:lnTo>
                  <a:lnTo>
                    <a:pt x="2093582" y="307136"/>
                  </a:lnTo>
                  <a:lnTo>
                    <a:pt x="2102358" y="307136"/>
                  </a:lnTo>
                  <a:lnTo>
                    <a:pt x="2109470" y="300024"/>
                  </a:lnTo>
                  <a:lnTo>
                    <a:pt x="2109470" y="261289"/>
                  </a:lnTo>
                  <a:close/>
                </a:path>
                <a:path w="2237104" h="942975">
                  <a:moveTo>
                    <a:pt x="2109470" y="155384"/>
                  </a:moveTo>
                  <a:lnTo>
                    <a:pt x="2102358" y="148272"/>
                  </a:lnTo>
                  <a:lnTo>
                    <a:pt x="2084806" y="148272"/>
                  </a:lnTo>
                  <a:lnTo>
                    <a:pt x="2077694" y="155384"/>
                  </a:lnTo>
                  <a:lnTo>
                    <a:pt x="2077694" y="194119"/>
                  </a:lnTo>
                  <a:lnTo>
                    <a:pt x="2084806" y="201231"/>
                  </a:lnTo>
                  <a:lnTo>
                    <a:pt x="2093582" y="201231"/>
                  </a:lnTo>
                  <a:lnTo>
                    <a:pt x="2102358" y="201231"/>
                  </a:lnTo>
                  <a:lnTo>
                    <a:pt x="2109470" y="194119"/>
                  </a:lnTo>
                  <a:lnTo>
                    <a:pt x="2109470" y="155384"/>
                  </a:lnTo>
                  <a:close/>
                </a:path>
                <a:path w="2237104" h="942975">
                  <a:moveTo>
                    <a:pt x="2236571" y="917956"/>
                  </a:moveTo>
                  <a:lnTo>
                    <a:pt x="2229459" y="910844"/>
                  </a:lnTo>
                  <a:lnTo>
                    <a:pt x="2194204" y="910844"/>
                  </a:lnTo>
                  <a:lnTo>
                    <a:pt x="2194204" y="95313"/>
                  </a:lnTo>
                  <a:lnTo>
                    <a:pt x="2194204" y="70650"/>
                  </a:lnTo>
                  <a:lnTo>
                    <a:pt x="2187092" y="63538"/>
                  </a:lnTo>
                  <a:lnTo>
                    <a:pt x="2162429" y="63538"/>
                  </a:lnTo>
                  <a:lnTo>
                    <a:pt x="2162429" y="95313"/>
                  </a:lnTo>
                  <a:lnTo>
                    <a:pt x="2162429" y="910844"/>
                  </a:lnTo>
                  <a:lnTo>
                    <a:pt x="2045919" y="910844"/>
                  </a:lnTo>
                  <a:lnTo>
                    <a:pt x="2045919" y="518972"/>
                  </a:lnTo>
                  <a:lnTo>
                    <a:pt x="2045919" y="487197"/>
                  </a:lnTo>
                  <a:lnTo>
                    <a:pt x="2045919" y="473113"/>
                  </a:lnTo>
                  <a:lnTo>
                    <a:pt x="2038807" y="466013"/>
                  </a:lnTo>
                  <a:lnTo>
                    <a:pt x="2021268" y="466013"/>
                  </a:lnTo>
                  <a:lnTo>
                    <a:pt x="2014156" y="473113"/>
                  </a:lnTo>
                  <a:lnTo>
                    <a:pt x="2014156" y="487197"/>
                  </a:lnTo>
                  <a:lnTo>
                    <a:pt x="2014156" y="518972"/>
                  </a:lnTo>
                  <a:lnTo>
                    <a:pt x="2014156" y="910844"/>
                  </a:lnTo>
                  <a:lnTo>
                    <a:pt x="1749374" y="910844"/>
                  </a:lnTo>
                  <a:lnTo>
                    <a:pt x="1749374" y="518972"/>
                  </a:lnTo>
                  <a:lnTo>
                    <a:pt x="2014156" y="518972"/>
                  </a:lnTo>
                  <a:lnTo>
                    <a:pt x="2014156" y="487197"/>
                  </a:lnTo>
                  <a:lnTo>
                    <a:pt x="1982381" y="487197"/>
                  </a:lnTo>
                  <a:lnTo>
                    <a:pt x="1982381" y="473113"/>
                  </a:lnTo>
                  <a:lnTo>
                    <a:pt x="1975269" y="466013"/>
                  </a:lnTo>
                  <a:lnTo>
                    <a:pt x="1957717" y="466013"/>
                  </a:lnTo>
                  <a:lnTo>
                    <a:pt x="1950605" y="473113"/>
                  </a:lnTo>
                  <a:lnTo>
                    <a:pt x="1950605" y="487197"/>
                  </a:lnTo>
                  <a:lnTo>
                    <a:pt x="1897646" y="487197"/>
                  </a:lnTo>
                  <a:lnTo>
                    <a:pt x="1897646" y="180047"/>
                  </a:lnTo>
                  <a:lnTo>
                    <a:pt x="1897646" y="95313"/>
                  </a:lnTo>
                  <a:lnTo>
                    <a:pt x="2162429" y="95313"/>
                  </a:lnTo>
                  <a:lnTo>
                    <a:pt x="2162429" y="63538"/>
                  </a:lnTo>
                  <a:lnTo>
                    <a:pt x="1872983" y="63538"/>
                  </a:lnTo>
                  <a:lnTo>
                    <a:pt x="1865871" y="70650"/>
                  </a:lnTo>
                  <a:lnTo>
                    <a:pt x="1865871" y="148272"/>
                  </a:lnTo>
                  <a:lnTo>
                    <a:pt x="1865871" y="180047"/>
                  </a:lnTo>
                  <a:lnTo>
                    <a:pt x="1865871" y="487197"/>
                  </a:lnTo>
                  <a:lnTo>
                    <a:pt x="1749374" y="487197"/>
                  </a:lnTo>
                  <a:lnTo>
                    <a:pt x="1749374" y="434238"/>
                  </a:lnTo>
                  <a:lnTo>
                    <a:pt x="1805800" y="434238"/>
                  </a:lnTo>
                  <a:lnTo>
                    <a:pt x="1812925" y="427126"/>
                  </a:lnTo>
                  <a:lnTo>
                    <a:pt x="1812925" y="409575"/>
                  </a:lnTo>
                  <a:lnTo>
                    <a:pt x="1805800" y="402463"/>
                  </a:lnTo>
                  <a:lnTo>
                    <a:pt x="1749374" y="402463"/>
                  </a:lnTo>
                  <a:lnTo>
                    <a:pt x="1749374" y="349504"/>
                  </a:lnTo>
                  <a:lnTo>
                    <a:pt x="1805800" y="349504"/>
                  </a:lnTo>
                  <a:lnTo>
                    <a:pt x="1812925" y="342392"/>
                  </a:lnTo>
                  <a:lnTo>
                    <a:pt x="1812925" y="328320"/>
                  </a:lnTo>
                  <a:lnTo>
                    <a:pt x="1812925" y="324840"/>
                  </a:lnTo>
                  <a:lnTo>
                    <a:pt x="1805800" y="317728"/>
                  </a:lnTo>
                  <a:lnTo>
                    <a:pt x="1749374" y="317728"/>
                  </a:lnTo>
                  <a:lnTo>
                    <a:pt x="1749374" y="303657"/>
                  </a:lnTo>
                  <a:lnTo>
                    <a:pt x="1742262" y="296545"/>
                  </a:lnTo>
                  <a:lnTo>
                    <a:pt x="1717598" y="296545"/>
                  </a:lnTo>
                  <a:lnTo>
                    <a:pt x="1717598" y="328320"/>
                  </a:lnTo>
                  <a:lnTo>
                    <a:pt x="1717598" y="910844"/>
                  </a:lnTo>
                  <a:lnTo>
                    <a:pt x="1643456" y="910844"/>
                  </a:lnTo>
                  <a:lnTo>
                    <a:pt x="1643456" y="857885"/>
                  </a:lnTo>
                  <a:lnTo>
                    <a:pt x="1643456" y="833221"/>
                  </a:lnTo>
                  <a:lnTo>
                    <a:pt x="1636344" y="826109"/>
                  </a:lnTo>
                  <a:lnTo>
                    <a:pt x="1611680" y="826109"/>
                  </a:lnTo>
                  <a:lnTo>
                    <a:pt x="1611680" y="857885"/>
                  </a:lnTo>
                  <a:lnTo>
                    <a:pt x="1611680" y="910844"/>
                  </a:lnTo>
                  <a:lnTo>
                    <a:pt x="1601089" y="910844"/>
                  </a:lnTo>
                  <a:lnTo>
                    <a:pt x="1601089" y="875588"/>
                  </a:lnTo>
                  <a:lnTo>
                    <a:pt x="1593977" y="868476"/>
                  </a:lnTo>
                  <a:lnTo>
                    <a:pt x="1576438" y="868476"/>
                  </a:lnTo>
                  <a:lnTo>
                    <a:pt x="1569313" y="875588"/>
                  </a:lnTo>
                  <a:lnTo>
                    <a:pt x="1569313" y="910844"/>
                  </a:lnTo>
                  <a:lnTo>
                    <a:pt x="1558721" y="910844"/>
                  </a:lnTo>
                  <a:lnTo>
                    <a:pt x="1558721" y="857885"/>
                  </a:lnTo>
                  <a:lnTo>
                    <a:pt x="1611680" y="857885"/>
                  </a:lnTo>
                  <a:lnTo>
                    <a:pt x="1611680" y="826109"/>
                  </a:lnTo>
                  <a:lnTo>
                    <a:pt x="1534071" y="826109"/>
                  </a:lnTo>
                  <a:lnTo>
                    <a:pt x="1526959" y="833221"/>
                  </a:lnTo>
                  <a:lnTo>
                    <a:pt x="1526959" y="910844"/>
                  </a:lnTo>
                  <a:lnTo>
                    <a:pt x="1452816" y="910844"/>
                  </a:lnTo>
                  <a:lnTo>
                    <a:pt x="1452816" y="328320"/>
                  </a:lnTo>
                  <a:lnTo>
                    <a:pt x="1717598" y="328320"/>
                  </a:lnTo>
                  <a:lnTo>
                    <a:pt x="1717598" y="296545"/>
                  </a:lnTo>
                  <a:lnTo>
                    <a:pt x="1601089" y="296545"/>
                  </a:lnTo>
                  <a:lnTo>
                    <a:pt x="1601089" y="180047"/>
                  </a:lnTo>
                  <a:lnTo>
                    <a:pt x="1865871" y="180047"/>
                  </a:lnTo>
                  <a:lnTo>
                    <a:pt x="1865871" y="148272"/>
                  </a:lnTo>
                  <a:lnTo>
                    <a:pt x="1834095" y="148272"/>
                  </a:lnTo>
                  <a:lnTo>
                    <a:pt x="1834095" y="95313"/>
                  </a:lnTo>
                  <a:lnTo>
                    <a:pt x="1834095" y="70650"/>
                  </a:lnTo>
                  <a:lnTo>
                    <a:pt x="1826983" y="63538"/>
                  </a:lnTo>
                  <a:lnTo>
                    <a:pt x="1802320" y="63538"/>
                  </a:lnTo>
                  <a:lnTo>
                    <a:pt x="1802320" y="95313"/>
                  </a:lnTo>
                  <a:lnTo>
                    <a:pt x="1802320" y="148272"/>
                  </a:lnTo>
                  <a:lnTo>
                    <a:pt x="1664639" y="148272"/>
                  </a:lnTo>
                  <a:lnTo>
                    <a:pt x="1664639" y="95313"/>
                  </a:lnTo>
                  <a:lnTo>
                    <a:pt x="1802320" y="95313"/>
                  </a:lnTo>
                  <a:lnTo>
                    <a:pt x="1802320" y="63538"/>
                  </a:lnTo>
                  <a:lnTo>
                    <a:pt x="1749374" y="63538"/>
                  </a:lnTo>
                  <a:lnTo>
                    <a:pt x="1749374" y="7099"/>
                  </a:lnTo>
                  <a:lnTo>
                    <a:pt x="1742262" y="0"/>
                  </a:lnTo>
                  <a:lnTo>
                    <a:pt x="1724710" y="0"/>
                  </a:lnTo>
                  <a:lnTo>
                    <a:pt x="1717598" y="7099"/>
                  </a:lnTo>
                  <a:lnTo>
                    <a:pt x="1717598" y="63538"/>
                  </a:lnTo>
                  <a:lnTo>
                    <a:pt x="1639976" y="63538"/>
                  </a:lnTo>
                  <a:lnTo>
                    <a:pt x="1632864" y="70650"/>
                  </a:lnTo>
                  <a:lnTo>
                    <a:pt x="1632864" y="148272"/>
                  </a:lnTo>
                  <a:lnTo>
                    <a:pt x="1576438" y="148272"/>
                  </a:lnTo>
                  <a:lnTo>
                    <a:pt x="1569326" y="155384"/>
                  </a:lnTo>
                  <a:lnTo>
                    <a:pt x="1569326" y="296545"/>
                  </a:lnTo>
                  <a:lnTo>
                    <a:pt x="1428153" y="296545"/>
                  </a:lnTo>
                  <a:lnTo>
                    <a:pt x="1421041" y="303657"/>
                  </a:lnTo>
                  <a:lnTo>
                    <a:pt x="1421041" y="910844"/>
                  </a:lnTo>
                  <a:lnTo>
                    <a:pt x="1385785" y="910844"/>
                  </a:lnTo>
                  <a:lnTo>
                    <a:pt x="1378673" y="917956"/>
                  </a:lnTo>
                  <a:lnTo>
                    <a:pt x="1378673" y="935507"/>
                  </a:lnTo>
                  <a:lnTo>
                    <a:pt x="1385785" y="942619"/>
                  </a:lnTo>
                  <a:lnTo>
                    <a:pt x="2229459" y="942619"/>
                  </a:lnTo>
                  <a:lnTo>
                    <a:pt x="2236571" y="935507"/>
                  </a:lnTo>
                  <a:lnTo>
                    <a:pt x="2236571" y="917956"/>
                  </a:lnTo>
                  <a:close/>
                </a:path>
              </a:pathLst>
            </a:custGeom>
            <a:solidFill>
              <a:srgbClr val="000000"/>
            </a:solidFill>
          </p:spPr>
          <p:txBody>
            <a:bodyPr wrap="square" lIns="0" tIns="0" rIns="0" bIns="0" rtlCol="0"/>
            <a:lstStyle/>
            <a:p>
              <a:endParaRPr>
                <a:latin typeface="Grammarsaurus" pitchFamily="2" charset="0"/>
              </a:endParaRPr>
            </a:p>
          </p:txBody>
        </p:sp>
      </p:grpSp>
      <p:sp>
        <p:nvSpPr>
          <p:cNvPr id="64" name="object 6">
            <a:extLst>
              <a:ext uri="{FF2B5EF4-FFF2-40B4-BE49-F238E27FC236}">
                <a16:creationId xmlns:a16="http://schemas.microsoft.com/office/drawing/2014/main" id="{64DA485B-593A-E4BE-4CEF-E30D9081F77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1987" y="0"/>
                  </a:moveTo>
                  <a:lnTo>
                    <a:pt x="12077687" y="0"/>
                  </a:lnTo>
                  <a:lnTo>
                    <a:pt x="12077687" y="114300"/>
                  </a:lnTo>
                  <a:lnTo>
                    <a:pt x="12077687" y="6743700"/>
                  </a:lnTo>
                  <a:lnTo>
                    <a:pt x="114300" y="6743700"/>
                  </a:lnTo>
                  <a:lnTo>
                    <a:pt x="114300" y="114300"/>
                  </a:lnTo>
                  <a:lnTo>
                    <a:pt x="12077687" y="114300"/>
                  </a:lnTo>
                  <a:lnTo>
                    <a:pt x="12077687" y="0"/>
                  </a:lnTo>
                  <a:lnTo>
                    <a:pt x="0" y="0"/>
                  </a:lnTo>
                  <a:lnTo>
                    <a:pt x="0" y="114300"/>
                  </a:lnTo>
                  <a:lnTo>
                    <a:pt x="0" y="6743700"/>
                  </a:lnTo>
                  <a:lnTo>
                    <a:pt x="0" y="6858000"/>
                  </a:lnTo>
                  <a:lnTo>
                    <a:pt x="12191987" y="6858000"/>
                  </a:lnTo>
                  <a:lnTo>
                    <a:pt x="12191987" y="6743700"/>
                  </a:lnTo>
                  <a:lnTo>
                    <a:pt x="12191987" y="114300"/>
                  </a:lnTo>
                  <a:lnTo>
                    <a:pt x="12191987"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658159" y="1380984"/>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4" y="789534"/>
                  </a:lnTo>
                  <a:lnTo>
                    <a:pt x="2548898" y="737041"/>
                  </a:lnTo>
                  <a:lnTo>
                    <a:pt x="2549005" y="701833"/>
                  </a:lnTo>
                  <a:lnTo>
                    <a:pt x="2549075" y="679118"/>
                  </a:lnTo>
                  <a:lnTo>
                    <a:pt x="2548943" y="635785"/>
                  </a:lnTo>
                  <a:lnTo>
                    <a:pt x="2548886" y="617137"/>
                  </a:lnTo>
                  <a:lnTo>
                    <a:pt x="2548297" y="552470"/>
                  </a:lnTo>
                  <a:lnTo>
                    <a:pt x="2547269" y="486489"/>
                  </a:lnTo>
                  <a:lnTo>
                    <a:pt x="2545766" y="420568"/>
                  </a:lnTo>
                  <a:lnTo>
                    <a:pt x="2543752" y="356077"/>
                  </a:lnTo>
                  <a:lnTo>
                    <a:pt x="2541189" y="294389"/>
                  </a:lnTo>
                  <a:lnTo>
                    <a:pt x="2538042" y="236877"/>
                  </a:lnTo>
                  <a:lnTo>
                    <a:pt x="2534272" y="184911"/>
                  </a:lnTo>
                  <a:lnTo>
                    <a:pt x="2529843" y="139866"/>
                  </a:lnTo>
                  <a:lnTo>
                    <a:pt x="2518864" y="76022"/>
                  </a:lnTo>
                  <a:lnTo>
                    <a:pt x="2497732" y="35448"/>
                  </a:lnTo>
                  <a:lnTo>
                    <a:pt x="2469153"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56" y="9141"/>
                  </a:moveTo>
                  <a:lnTo>
                    <a:pt x="2393999" y="11268"/>
                  </a:lnTo>
                  <a:lnTo>
                    <a:pt x="2353095" y="15748"/>
                  </a:lnTo>
                  <a:lnTo>
                    <a:pt x="477745" y="15975"/>
                  </a:lnTo>
                  <a:lnTo>
                    <a:pt x="2469153" y="15975"/>
                  </a:lnTo>
                  <a:lnTo>
                    <a:pt x="2467982" y="15178"/>
                  </a:lnTo>
                  <a:lnTo>
                    <a:pt x="2432456"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1340535" y="2425217"/>
              <a:ext cx="1206500" cy="316230"/>
            </a:xfrm>
            <a:custGeom>
              <a:avLst/>
              <a:gdLst/>
              <a:ahLst/>
              <a:cxnLst/>
              <a:rect l="l" t="t" r="r" b="b"/>
              <a:pathLst>
                <a:path w="1206500" h="316230">
                  <a:moveTo>
                    <a:pt x="221475" y="3632"/>
                  </a:moveTo>
                  <a:lnTo>
                    <a:pt x="196342" y="8369"/>
                  </a:lnTo>
                  <a:lnTo>
                    <a:pt x="197827" y="17792"/>
                  </a:lnTo>
                  <a:lnTo>
                    <a:pt x="196646" y="27622"/>
                  </a:lnTo>
                  <a:lnTo>
                    <a:pt x="169697" y="64579"/>
                  </a:lnTo>
                  <a:lnTo>
                    <a:pt x="124002" y="93243"/>
                  </a:lnTo>
                  <a:lnTo>
                    <a:pt x="103428" y="109956"/>
                  </a:lnTo>
                  <a:lnTo>
                    <a:pt x="79489" y="142138"/>
                  </a:lnTo>
                  <a:lnTo>
                    <a:pt x="64516" y="189788"/>
                  </a:lnTo>
                  <a:lnTo>
                    <a:pt x="63563" y="226263"/>
                  </a:lnTo>
                  <a:lnTo>
                    <a:pt x="61315" y="262102"/>
                  </a:lnTo>
                  <a:lnTo>
                    <a:pt x="48031" y="296214"/>
                  </a:lnTo>
                  <a:lnTo>
                    <a:pt x="39230" y="305333"/>
                  </a:lnTo>
                  <a:lnTo>
                    <a:pt x="27559" y="312242"/>
                  </a:lnTo>
                  <a:lnTo>
                    <a:pt x="14122" y="315468"/>
                  </a:lnTo>
                  <a:lnTo>
                    <a:pt x="0" y="313537"/>
                  </a:lnTo>
                  <a:lnTo>
                    <a:pt x="14173" y="316141"/>
                  </a:lnTo>
                  <a:lnTo>
                    <a:pt x="50711" y="297700"/>
                  </a:lnTo>
                  <a:lnTo>
                    <a:pt x="69113" y="251383"/>
                  </a:lnTo>
                  <a:lnTo>
                    <a:pt x="71983" y="215455"/>
                  </a:lnTo>
                  <a:lnTo>
                    <a:pt x="77927" y="180454"/>
                  </a:lnTo>
                  <a:lnTo>
                    <a:pt x="91059" y="147789"/>
                  </a:lnTo>
                  <a:lnTo>
                    <a:pt x="115468" y="118872"/>
                  </a:lnTo>
                  <a:lnTo>
                    <a:pt x="151307" y="95986"/>
                  </a:lnTo>
                  <a:lnTo>
                    <a:pt x="188569" y="73037"/>
                  </a:lnTo>
                  <a:lnTo>
                    <a:pt x="215785" y="44196"/>
                  </a:lnTo>
                  <a:lnTo>
                    <a:pt x="221475" y="3632"/>
                  </a:lnTo>
                  <a:close/>
                </a:path>
                <a:path w="1206500" h="316230">
                  <a:moveTo>
                    <a:pt x="300761" y="0"/>
                  </a:moveTo>
                  <a:lnTo>
                    <a:pt x="275018" y="863"/>
                  </a:lnTo>
                  <a:lnTo>
                    <a:pt x="271373" y="35750"/>
                  </a:lnTo>
                  <a:lnTo>
                    <a:pt x="257467" y="70497"/>
                  </a:lnTo>
                  <a:lnTo>
                    <a:pt x="238036" y="104978"/>
                  </a:lnTo>
                  <a:lnTo>
                    <a:pt x="217474" y="139623"/>
                  </a:lnTo>
                  <a:lnTo>
                    <a:pt x="200685" y="174015"/>
                  </a:lnTo>
                  <a:lnTo>
                    <a:pt x="192252" y="208305"/>
                  </a:lnTo>
                  <a:lnTo>
                    <a:pt x="196824" y="242481"/>
                  </a:lnTo>
                  <a:lnTo>
                    <a:pt x="219062" y="276580"/>
                  </a:lnTo>
                  <a:lnTo>
                    <a:pt x="200215" y="240398"/>
                  </a:lnTo>
                  <a:lnTo>
                    <a:pt x="199364" y="208305"/>
                  </a:lnTo>
                  <a:lnTo>
                    <a:pt x="199288" y="205613"/>
                  </a:lnTo>
                  <a:lnTo>
                    <a:pt x="211480" y="171767"/>
                  </a:lnTo>
                  <a:lnTo>
                    <a:pt x="231978" y="138379"/>
                  </a:lnTo>
                  <a:lnTo>
                    <a:pt x="255854" y="105130"/>
                  </a:lnTo>
                  <a:lnTo>
                    <a:pt x="278638" y="71094"/>
                  </a:lnTo>
                  <a:lnTo>
                    <a:pt x="295173" y="36258"/>
                  </a:lnTo>
                  <a:lnTo>
                    <a:pt x="300761" y="0"/>
                  </a:lnTo>
                  <a:close/>
                </a:path>
                <a:path w="1206500" h="316230">
                  <a:moveTo>
                    <a:pt x="494258" y="73393"/>
                  </a:moveTo>
                  <a:lnTo>
                    <a:pt x="468490" y="73660"/>
                  </a:lnTo>
                  <a:lnTo>
                    <a:pt x="470268" y="91821"/>
                  </a:lnTo>
                  <a:lnTo>
                    <a:pt x="467931" y="107975"/>
                  </a:lnTo>
                  <a:lnTo>
                    <a:pt x="461810" y="123571"/>
                  </a:lnTo>
                  <a:lnTo>
                    <a:pt x="452297" y="140055"/>
                  </a:lnTo>
                  <a:lnTo>
                    <a:pt x="444792" y="157924"/>
                  </a:lnTo>
                  <a:lnTo>
                    <a:pt x="442264" y="176809"/>
                  </a:lnTo>
                  <a:lnTo>
                    <a:pt x="444919" y="195592"/>
                  </a:lnTo>
                  <a:lnTo>
                    <a:pt x="453009" y="213156"/>
                  </a:lnTo>
                  <a:lnTo>
                    <a:pt x="447395" y="185178"/>
                  </a:lnTo>
                  <a:lnTo>
                    <a:pt x="455091" y="160134"/>
                  </a:lnTo>
                  <a:lnTo>
                    <a:pt x="470281" y="136372"/>
                  </a:lnTo>
                  <a:lnTo>
                    <a:pt x="487197" y="112280"/>
                  </a:lnTo>
                  <a:lnTo>
                    <a:pt x="490639" y="102235"/>
                  </a:lnTo>
                  <a:lnTo>
                    <a:pt x="492556" y="92303"/>
                  </a:lnTo>
                  <a:lnTo>
                    <a:pt x="493560" y="82638"/>
                  </a:lnTo>
                  <a:lnTo>
                    <a:pt x="494258" y="73393"/>
                  </a:lnTo>
                  <a:close/>
                </a:path>
                <a:path w="1206500" h="316230">
                  <a:moveTo>
                    <a:pt x="945603" y="167652"/>
                  </a:moveTo>
                  <a:lnTo>
                    <a:pt x="943063" y="148767"/>
                  </a:lnTo>
                  <a:lnTo>
                    <a:pt x="935570" y="130898"/>
                  </a:lnTo>
                  <a:lnTo>
                    <a:pt x="926045" y="114414"/>
                  </a:lnTo>
                  <a:lnTo>
                    <a:pt x="919937" y="98818"/>
                  </a:lnTo>
                  <a:lnTo>
                    <a:pt x="917587" y="82664"/>
                  </a:lnTo>
                  <a:lnTo>
                    <a:pt x="919378" y="64503"/>
                  </a:lnTo>
                  <a:lnTo>
                    <a:pt x="893610" y="64236"/>
                  </a:lnTo>
                  <a:lnTo>
                    <a:pt x="900671" y="103124"/>
                  </a:lnTo>
                  <a:lnTo>
                    <a:pt x="917587" y="127228"/>
                  </a:lnTo>
                  <a:lnTo>
                    <a:pt x="932776" y="150964"/>
                  </a:lnTo>
                  <a:lnTo>
                    <a:pt x="940473" y="176009"/>
                  </a:lnTo>
                  <a:lnTo>
                    <a:pt x="934872" y="204000"/>
                  </a:lnTo>
                  <a:lnTo>
                    <a:pt x="942949" y="186436"/>
                  </a:lnTo>
                  <a:lnTo>
                    <a:pt x="945603" y="167652"/>
                  </a:lnTo>
                  <a:close/>
                </a:path>
                <a:path w="1206500" h="316230">
                  <a:moveTo>
                    <a:pt x="1205915" y="215493"/>
                  </a:moveTo>
                  <a:lnTo>
                    <a:pt x="1199565" y="179400"/>
                  </a:lnTo>
                  <a:lnTo>
                    <a:pt x="1181100" y="148767"/>
                  </a:lnTo>
                  <a:lnTo>
                    <a:pt x="1160576" y="120180"/>
                  </a:lnTo>
                  <a:lnTo>
                    <a:pt x="1150886" y="90982"/>
                  </a:lnTo>
                  <a:lnTo>
                    <a:pt x="1164932" y="58521"/>
                  </a:lnTo>
                  <a:lnTo>
                    <a:pt x="1142504" y="47942"/>
                  </a:lnTo>
                  <a:lnTo>
                    <a:pt x="1137539" y="56756"/>
                  </a:lnTo>
                  <a:lnTo>
                    <a:pt x="1133475" y="66027"/>
                  </a:lnTo>
                  <a:lnTo>
                    <a:pt x="1130528" y="75692"/>
                  </a:lnTo>
                  <a:lnTo>
                    <a:pt x="1128979" y="85750"/>
                  </a:lnTo>
                  <a:lnTo>
                    <a:pt x="1134237" y="113309"/>
                  </a:lnTo>
                  <a:lnTo>
                    <a:pt x="1151267" y="137401"/>
                  </a:lnTo>
                  <a:lnTo>
                    <a:pt x="1171778" y="159994"/>
                  </a:lnTo>
                  <a:lnTo>
                    <a:pt x="1187488" y="183019"/>
                  </a:lnTo>
                  <a:lnTo>
                    <a:pt x="1196301" y="216573"/>
                  </a:lnTo>
                  <a:lnTo>
                    <a:pt x="1191272" y="250774"/>
                  </a:lnTo>
                  <a:lnTo>
                    <a:pt x="1173073" y="281571"/>
                  </a:lnTo>
                  <a:lnTo>
                    <a:pt x="1142390" y="304952"/>
                  </a:lnTo>
                  <a:lnTo>
                    <a:pt x="1176299" y="282498"/>
                  </a:lnTo>
                  <a:lnTo>
                    <a:pt x="1197813" y="251269"/>
                  </a:lnTo>
                  <a:lnTo>
                    <a:pt x="1205915" y="215493"/>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1412011" y="2589659"/>
              <a:ext cx="81082" cy="134950"/>
            </a:xfrm>
            <a:prstGeom prst="rect">
              <a:avLst/>
            </a:prstGeom>
          </p:spPr>
        </p:pic>
        <p:sp>
          <p:nvSpPr>
            <p:cNvPr id="9" name="object 9"/>
            <p:cNvSpPr/>
            <p:nvPr/>
          </p:nvSpPr>
          <p:spPr>
            <a:xfrm>
              <a:off x="1318882" y="2493200"/>
              <a:ext cx="1175385" cy="370840"/>
            </a:xfrm>
            <a:custGeom>
              <a:avLst/>
              <a:gdLst/>
              <a:ahLst/>
              <a:cxnLst/>
              <a:rect l="l" t="t" r="r" b="b"/>
              <a:pathLst>
                <a:path w="1175385" h="370839">
                  <a:moveTo>
                    <a:pt x="91744" y="136690"/>
                  </a:moveTo>
                  <a:lnTo>
                    <a:pt x="62598" y="137693"/>
                  </a:lnTo>
                  <a:lnTo>
                    <a:pt x="36728" y="145973"/>
                  </a:lnTo>
                  <a:lnTo>
                    <a:pt x="15430" y="159664"/>
                  </a:lnTo>
                  <a:lnTo>
                    <a:pt x="0" y="176936"/>
                  </a:lnTo>
                  <a:lnTo>
                    <a:pt x="19494" y="163817"/>
                  </a:lnTo>
                  <a:lnTo>
                    <a:pt x="41694" y="155930"/>
                  </a:lnTo>
                  <a:lnTo>
                    <a:pt x="64465" y="153708"/>
                  </a:lnTo>
                  <a:lnTo>
                    <a:pt x="85686" y="157594"/>
                  </a:lnTo>
                  <a:lnTo>
                    <a:pt x="91744" y="136690"/>
                  </a:lnTo>
                  <a:close/>
                </a:path>
                <a:path w="1175385" h="370839">
                  <a:moveTo>
                    <a:pt x="483120" y="356196"/>
                  </a:moveTo>
                  <a:lnTo>
                    <a:pt x="440156" y="334746"/>
                  </a:lnTo>
                  <a:lnTo>
                    <a:pt x="421309" y="300748"/>
                  </a:lnTo>
                  <a:lnTo>
                    <a:pt x="417271" y="259410"/>
                  </a:lnTo>
                  <a:lnTo>
                    <a:pt x="418757" y="215938"/>
                  </a:lnTo>
                  <a:lnTo>
                    <a:pt x="416445" y="175539"/>
                  </a:lnTo>
                  <a:lnTo>
                    <a:pt x="407035" y="149567"/>
                  </a:lnTo>
                  <a:lnTo>
                    <a:pt x="391744" y="126060"/>
                  </a:lnTo>
                  <a:lnTo>
                    <a:pt x="373062" y="104508"/>
                  </a:lnTo>
                  <a:lnTo>
                    <a:pt x="334403" y="64477"/>
                  </a:lnTo>
                  <a:lnTo>
                    <a:pt x="317804" y="43891"/>
                  </a:lnTo>
                  <a:lnTo>
                    <a:pt x="305943" y="22453"/>
                  </a:lnTo>
                  <a:lnTo>
                    <a:pt x="301091" y="0"/>
                  </a:lnTo>
                  <a:lnTo>
                    <a:pt x="275361" y="1193"/>
                  </a:lnTo>
                  <a:lnTo>
                    <a:pt x="290474" y="42405"/>
                  </a:lnTo>
                  <a:lnTo>
                    <a:pt x="318985" y="76479"/>
                  </a:lnTo>
                  <a:lnTo>
                    <a:pt x="352793" y="107607"/>
                  </a:lnTo>
                  <a:lnTo>
                    <a:pt x="383768" y="139954"/>
                  </a:lnTo>
                  <a:lnTo>
                    <a:pt x="403821" y="177698"/>
                  </a:lnTo>
                  <a:lnTo>
                    <a:pt x="408686" y="215290"/>
                  </a:lnTo>
                  <a:lnTo>
                    <a:pt x="408889" y="254711"/>
                  </a:lnTo>
                  <a:lnTo>
                    <a:pt x="413575" y="293446"/>
                  </a:lnTo>
                  <a:lnTo>
                    <a:pt x="431914" y="328968"/>
                  </a:lnTo>
                  <a:lnTo>
                    <a:pt x="442087" y="338924"/>
                  </a:lnTo>
                  <a:lnTo>
                    <a:pt x="454240" y="347192"/>
                  </a:lnTo>
                  <a:lnTo>
                    <a:pt x="468033" y="353161"/>
                  </a:lnTo>
                  <a:lnTo>
                    <a:pt x="483120" y="356196"/>
                  </a:lnTo>
                  <a:close/>
                </a:path>
                <a:path w="1175385" h="370839">
                  <a:moveTo>
                    <a:pt x="1027938" y="151320"/>
                  </a:moveTo>
                  <a:lnTo>
                    <a:pt x="1008405" y="149491"/>
                  </a:lnTo>
                  <a:lnTo>
                    <a:pt x="988898" y="149885"/>
                  </a:lnTo>
                  <a:lnTo>
                    <a:pt x="969949" y="152425"/>
                  </a:lnTo>
                  <a:lnTo>
                    <a:pt x="952093" y="157022"/>
                  </a:lnTo>
                  <a:lnTo>
                    <a:pt x="935189" y="162318"/>
                  </a:lnTo>
                  <a:lnTo>
                    <a:pt x="918146" y="167106"/>
                  </a:lnTo>
                  <a:lnTo>
                    <a:pt x="900963" y="169087"/>
                  </a:lnTo>
                  <a:lnTo>
                    <a:pt x="883653" y="165989"/>
                  </a:lnTo>
                  <a:lnTo>
                    <a:pt x="916203" y="172186"/>
                  </a:lnTo>
                  <a:lnTo>
                    <a:pt x="986536" y="165646"/>
                  </a:lnTo>
                  <a:lnTo>
                    <a:pt x="1021283" y="172097"/>
                  </a:lnTo>
                  <a:lnTo>
                    <a:pt x="1027938" y="151320"/>
                  </a:lnTo>
                  <a:close/>
                </a:path>
                <a:path w="1175385" h="370839">
                  <a:moveTo>
                    <a:pt x="1175296" y="66827"/>
                  </a:moveTo>
                  <a:lnTo>
                    <a:pt x="1166291" y="46685"/>
                  </a:lnTo>
                  <a:lnTo>
                    <a:pt x="1126109" y="61277"/>
                  </a:lnTo>
                  <a:lnTo>
                    <a:pt x="1087183" y="80479"/>
                  </a:lnTo>
                  <a:lnTo>
                    <a:pt x="1054341" y="105638"/>
                  </a:lnTo>
                  <a:lnTo>
                    <a:pt x="1032433" y="138074"/>
                  </a:lnTo>
                  <a:lnTo>
                    <a:pt x="1022337" y="172605"/>
                  </a:lnTo>
                  <a:lnTo>
                    <a:pt x="1013701" y="207225"/>
                  </a:lnTo>
                  <a:lnTo>
                    <a:pt x="1000747" y="240271"/>
                  </a:lnTo>
                  <a:lnTo>
                    <a:pt x="958443" y="286994"/>
                  </a:lnTo>
                  <a:lnTo>
                    <a:pt x="911085" y="311912"/>
                  </a:lnTo>
                  <a:lnTo>
                    <a:pt x="883970" y="318731"/>
                  </a:lnTo>
                  <a:lnTo>
                    <a:pt x="911644" y="313169"/>
                  </a:lnTo>
                  <a:lnTo>
                    <a:pt x="961567" y="290068"/>
                  </a:lnTo>
                  <a:lnTo>
                    <a:pt x="1000506" y="254660"/>
                  </a:lnTo>
                  <a:lnTo>
                    <a:pt x="1023010" y="215011"/>
                  </a:lnTo>
                  <a:lnTo>
                    <a:pt x="1062101" y="232067"/>
                  </a:lnTo>
                  <a:lnTo>
                    <a:pt x="1081455" y="255816"/>
                  </a:lnTo>
                  <a:lnTo>
                    <a:pt x="1082598" y="283730"/>
                  </a:lnTo>
                  <a:lnTo>
                    <a:pt x="1070127" y="284619"/>
                  </a:lnTo>
                  <a:lnTo>
                    <a:pt x="1051356" y="290474"/>
                  </a:lnTo>
                  <a:lnTo>
                    <a:pt x="1035621" y="299745"/>
                  </a:lnTo>
                  <a:lnTo>
                    <a:pt x="1023708" y="311467"/>
                  </a:lnTo>
                  <a:lnTo>
                    <a:pt x="1039114" y="304241"/>
                  </a:lnTo>
                  <a:lnTo>
                    <a:pt x="1055446" y="300685"/>
                  </a:lnTo>
                  <a:lnTo>
                    <a:pt x="1071460" y="300685"/>
                  </a:lnTo>
                  <a:lnTo>
                    <a:pt x="1078293" y="302336"/>
                  </a:lnTo>
                  <a:lnTo>
                    <a:pt x="1072159" y="324967"/>
                  </a:lnTo>
                  <a:lnTo>
                    <a:pt x="1071321" y="337883"/>
                  </a:lnTo>
                  <a:lnTo>
                    <a:pt x="1073937" y="350812"/>
                  </a:lnTo>
                  <a:lnTo>
                    <a:pt x="1080579" y="362280"/>
                  </a:lnTo>
                  <a:lnTo>
                    <a:pt x="1091857" y="370763"/>
                  </a:lnTo>
                  <a:lnTo>
                    <a:pt x="1076629" y="349580"/>
                  </a:lnTo>
                  <a:lnTo>
                    <a:pt x="1078547" y="326072"/>
                  </a:lnTo>
                  <a:lnTo>
                    <a:pt x="1088491" y="301663"/>
                  </a:lnTo>
                  <a:lnTo>
                    <a:pt x="1097432" y="277723"/>
                  </a:lnTo>
                  <a:lnTo>
                    <a:pt x="1097153" y="255816"/>
                  </a:lnTo>
                  <a:lnTo>
                    <a:pt x="1097089" y="250317"/>
                  </a:lnTo>
                  <a:lnTo>
                    <a:pt x="1081760" y="226390"/>
                  </a:lnTo>
                  <a:lnTo>
                    <a:pt x="1057249" y="207073"/>
                  </a:lnTo>
                  <a:lnTo>
                    <a:pt x="1030097" y="193890"/>
                  </a:lnTo>
                  <a:lnTo>
                    <a:pt x="1032065" y="187439"/>
                  </a:lnTo>
                  <a:lnTo>
                    <a:pt x="1047940" y="142049"/>
                  </a:lnTo>
                  <a:lnTo>
                    <a:pt x="1079246" y="107975"/>
                  </a:lnTo>
                  <a:lnTo>
                    <a:pt x="1122768"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1539864" y="2643545"/>
              <a:ext cx="185089" cy="167327"/>
            </a:xfrm>
            <a:prstGeom prst="rect">
              <a:avLst/>
            </a:prstGeom>
          </p:spPr>
        </p:pic>
        <p:pic>
          <p:nvPicPr>
            <p:cNvPr id="11" name="object 11"/>
            <p:cNvPicPr/>
            <p:nvPr/>
          </p:nvPicPr>
          <p:blipFill>
            <a:blip r:embed="rId5" cstate="print"/>
            <a:stretch>
              <a:fillRect/>
            </a:stretch>
          </p:blipFill>
          <p:spPr>
            <a:xfrm>
              <a:off x="2405741" y="2581893"/>
              <a:ext cx="75349" cy="66992"/>
            </a:xfrm>
            <a:prstGeom prst="rect">
              <a:avLst/>
            </a:prstGeom>
          </p:spPr>
        </p:pic>
        <p:sp>
          <p:nvSpPr>
            <p:cNvPr id="12" name="object 12"/>
            <p:cNvSpPr/>
            <p:nvPr/>
          </p:nvSpPr>
          <p:spPr>
            <a:xfrm>
              <a:off x="1343317" y="2425217"/>
              <a:ext cx="837565" cy="316230"/>
            </a:xfrm>
            <a:custGeom>
              <a:avLst/>
              <a:gdLst/>
              <a:ahLst/>
              <a:cxnLst/>
              <a:rect l="l" t="t" r="r" b="b"/>
              <a:pathLst>
                <a:path w="837564" h="316230">
                  <a:moveTo>
                    <a:pt x="82105" y="131546"/>
                  </a:moveTo>
                  <a:lnTo>
                    <a:pt x="58648" y="132676"/>
                  </a:lnTo>
                  <a:lnTo>
                    <a:pt x="36652" y="137629"/>
                  </a:lnTo>
                  <a:lnTo>
                    <a:pt x="16852" y="145923"/>
                  </a:lnTo>
                  <a:lnTo>
                    <a:pt x="0" y="157086"/>
                  </a:lnTo>
                  <a:lnTo>
                    <a:pt x="19481" y="150837"/>
                  </a:lnTo>
                  <a:lnTo>
                    <a:pt x="39471" y="148132"/>
                  </a:lnTo>
                  <a:lnTo>
                    <a:pt x="59093" y="148805"/>
                  </a:lnTo>
                  <a:lnTo>
                    <a:pt x="77419" y="152692"/>
                  </a:lnTo>
                  <a:lnTo>
                    <a:pt x="82105" y="131546"/>
                  </a:lnTo>
                  <a:close/>
                </a:path>
                <a:path w="837564" h="316230">
                  <a:moveTo>
                    <a:pt x="511429" y="176809"/>
                  </a:moveTo>
                  <a:lnTo>
                    <a:pt x="508889" y="157924"/>
                  </a:lnTo>
                  <a:lnTo>
                    <a:pt x="501396" y="140055"/>
                  </a:lnTo>
                  <a:lnTo>
                    <a:pt x="491883" y="123571"/>
                  </a:lnTo>
                  <a:lnTo>
                    <a:pt x="485762" y="107975"/>
                  </a:lnTo>
                  <a:lnTo>
                    <a:pt x="483412" y="91821"/>
                  </a:lnTo>
                  <a:lnTo>
                    <a:pt x="485203" y="73660"/>
                  </a:lnTo>
                  <a:lnTo>
                    <a:pt x="459435" y="73393"/>
                  </a:lnTo>
                  <a:lnTo>
                    <a:pt x="466496" y="112280"/>
                  </a:lnTo>
                  <a:lnTo>
                    <a:pt x="483412" y="136372"/>
                  </a:lnTo>
                  <a:lnTo>
                    <a:pt x="498602" y="160134"/>
                  </a:lnTo>
                  <a:lnTo>
                    <a:pt x="506285" y="185178"/>
                  </a:lnTo>
                  <a:lnTo>
                    <a:pt x="500684" y="213156"/>
                  </a:lnTo>
                  <a:lnTo>
                    <a:pt x="508774" y="195592"/>
                  </a:lnTo>
                  <a:lnTo>
                    <a:pt x="511429" y="176809"/>
                  </a:lnTo>
                  <a:close/>
                </a:path>
                <a:path w="837564" h="316230">
                  <a:moveTo>
                    <a:pt x="644982" y="208305"/>
                  </a:moveTo>
                  <a:lnTo>
                    <a:pt x="636549" y="174015"/>
                  </a:lnTo>
                  <a:lnTo>
                    <a:pt x="619760" y="139623"/>
                  </a:lnTo>
                  <a:lnTo>
                    <a:pt x="599287" y="105130"/>
                  </a:lnTo>
                  <a:lnTo>
                    <a:pt x="579767" y="70497"/>
                  </a:lnTo>
                  <a:lnTo>
                    <a:pt x="565861" y="35750"/>
                  </a:lnTo>
                  <a:lnTo>
                    <a:pt x="562216" y="863"/>
                  </a:lnTo>
                  <a:lnTo>
                    <a:pt x="536473" y="0"/>
                  </a:lnTo>
                  <a:lnTo>
                    <a:pt x="541985" y="35750"/>
                  </a:lnTo>
                  <a:lnTo>
                    <a:pt x="542061" y="36258"/>
                  </a:lnTo>
                  <a:lnTo>
                    <a:pt x="558596" y="71094"/>
                  </a:lnTo>
                  <a:lnTo>
                    <a:pt x="581266" y="104978"/>
                  </a:lnTo>
                  <a:lnTo>
                    <a:pt x="605256" y="138379"/>
                  </a:lnTo>
                  <a:lnTo>
                    <a:pt x="625754" y="171767"/>
                  </a:lnTo>
                  <a:lnTo>
                    <a:pt x="637946" y="205613"/>
                  </a:lnTo>
                  <a:lnTo>
                    <a:pt x="637019" y="240398"/>
                  </a:lnTo>
                  <a:lnTo>
                    <a:pt x="618172" y="276580"/>
                  </a:lnTo>
                  <a:lnTo>
                    <a:pt x="640410" y="242481"/>
                  </a:lnTo>
                  <a:lnTo>
                    <a:pt x="644982" y="208305"/>
                  </a:lnTo>
                  <a:close/>
                </a:path>
                <a:path w="837564" h="316230">
                  <a:moveTo>
                    <a:pt x="837234" y="313537"/>
                  </a:moveTo>
                  <a:lnTo>
                    <a:pt x="798004" y="305333"/>
                  </a:lnTo>
                  <a:lnTo>
                    <a:pt x="775919" y="262102"/>
                  </a:lnTo>
                  <a:lnTo>
                    <a:pt x="772718" y="189788"/>
                  </a:lnTo>
                  <a:lnTo>
                    <a:pt x="763295" y="153797"/>
                  </a:lnTo>
                  <a:lnTo>
                    <a:pt x="743026" y="120103"/>
                  </a:lnTo>
                  <a:lnTo>
                    <a:pt x="713232" y="93243"/>
                  </a:lnTo>
                  <a:lnTo>
                    <a:pt x="689914" y="79070"/>
                  </a:lnTo>
                  <a:lnTo>
                    <a:pt x="667537" y="64579"/>
                  </a:lnTo>
                  <a:lnTo>
                    <a:pt x="649782" y="46926"/>
                  </a:lnTo>
                  <a:lnTo>
                    <a:pt x="644131" y="37465"/>
                  </a:lnTo>
                  <a:lnTo>
                    <a:pt x="640588" y="27622"/>
                  </a:lnTo>
                  <a:lnTo>
                    <a:pt x="639406" y="17792"/>
                  </a:lnTo>
                  <a:lnTo>
                    <a:pt x="640892" y="8369"/>
                  </a:lnTo>
                  <a:lnTo>
                    <a:pt x="615759" y="3632"/>
                  </a:lnTo>
                  <a:lnTo>
                    <a:pt x="621449" y="44196"/>
                  </a:lnTo>
                  <a:lnTo>
                    <a:pt x="648665" y="73037"/>
                  </a:lnTo>
                  <a:lnTo>
                    <a:pt x="685927" y="95986"/>
                  </a:lnTo>
                  <a:lnTo>
                    <a:pt x="721766" y="118872"/>
                  </a:lnTo>
                  <a:lnTo>
                    <a:pt x="746175" y="147789"/>
                  </a:lnTo>
                  <a:lnTo>
                    <a:pt x="759307" y="180454"/>
                  </a:lnTo>
                  <a:lnTo>
                    <a:pt x="765251" y="215455"/>
                  </a:lnTo>
                  <a:lnTo>
                    <a:pt x="768121" y="251383"/>
                  </a:lnTo>
                  <a:lnTo>
                    <a:pt x="770432" y="263499"/>
                  </a:lnTo>
                  <a:lnTo>
                    <a:pt x="796378" y="306832"/>
                  </a:lnTo>
                  <a:lnTo>
                    <a:pt x="823061" y="316141"/>
                  </a:lnTo>
                  <a:lnTo>
                    <a:pt x="837234" y="313537"/>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2028006" y="2556760"/>
              <a:ext cx="174203" cy="167849"/>
            </a:xfrm>
            <a:prstGeom prst="rect">
              <a:avLst/>
            </a:prstGeom>
          </p:spPr>
        </p:pic>
      </p:grpSp>
      <p:sp>
        <p:nvSpPr>
          <p:cNvPr id="14" name="object 14"/>
          <p:cNvSpPr txBox="1">
            <a:spLocks noGrp="1"/>
          </p:cNvSpPr>
          <p:nvPr>
            <p:ph type="title"/>
          </p:nvPr>
        </p:nvSpPr>
        <p:spPr>
          <a:xfrm>
            <a:off x="366953" y="187863"/>
            <a:ext cx="11458092" cy="566657"/>
          </a:xfrm>
          <a:prstGeom prst="rect">
            <a:avLst/>
          </a:prstGeom>
        </p:spPr>
        <p:txBody>
          <a:bodyPr vert="horz" wrap="square" lIns="0" tIns="225897" rIns="0" bIns="0" rtlCol="0">
            <a:spAutoFit/>
          </a:bodyPr>
          <a:lstStyle/>
          <a:p>
            <a:pPr marL="297180">
              <a:lnSpc>
                <a:spcPct val="100000"/>
              </a:lnSpc>
              <a:spcBef>
                <a:spcPts val="100"/>
              </a:spcBef>
            </a:pPr>
            <a:r>
              <a:rPr sz="2200" b="0" dirty="0">
                <a:solidFill>
                  <a:srgbClr val="000000"/>
                </a:solidFill>
                <a:latin typeface="Grammarsaurus" pitchFamily="2" charset="0"/>
                <a:cs typeface="Verdana"/>
              </a:rPr>
              <a:t>How did you do?</a:t>
            </a:r>
            <a:endParaRPr sz="2200">
              <a:latin typeface="Grammarsaurus" pitchFamily="2" charset="0"/>
              <a:cs typeface="Verdana"/>
            </a:endParaRPr>
          </a:p>
        </p:txBody>
      </p:sp>
      <p:sp>
        <p:nvSpPr>
          <p:cNvPr id="15" name="object 15"/>
          <p:cNvSpPr txBox="1"/>
          <p:nvPr/>
        </p:nvSpPr>
        <p:spPr>
          <a:xfrm>
            <a:off x="1607197" y="5007249"/>
            <a:ext cx="8977630" cy="360680"/>
          </a:xfrm>
          <a:prstGeom prst="rect">
            <a:avLst/>
          </a:prstGeom>
        </p:spPr>
        <p:txBody>
          <a:bodyPr vert="horz" wrap="square" lIns="0" tIns="12700" rIns="0" bIns="0" rtlCol="0">
            <a:spAutoFit/>
          </a:bodyPr>
          <a:lstStyle/>
          <a:p>
            <a:pPr marL="12700" algn="ctr">
              <a:lnSpc>
                <a:spcPct val="100000"/>
              </a:lnSpc>
              <a:spcBef>
                <a:spcPts val="100"/>
              </a:spcBef>
            </a:pPr>
            <a:r>
              <a:rPr sz="2200" dirty="0">
                <a:latin typeface="Grammarsaurus" pitchFamily="2" charset="0"/>
                <a:cs typeface="Verdana"/>
              </a:rPr>
              <a:t>Can you write a word sum for each new word built with suffix </a:t>
            </a:r>
            <a:r>
              <a:rPr sz="2200" b="1" dirty="0">
                <a:latin typeface="Grammarsaurus" pitchFamily="2" charset="0"/>
                <a:cs typeface="Tahoma"/>
              </a:rPr>
              <a:t>-an</a:t>
            </a:r>
            <a:r>
              <a:rPr sz="2200" dirty="0">
                <a:latin typeface="Grammarsaurus" pitchFamily="2" charset="0"/>
                <a:cs typeface="Verdana"/>
              </a:rPr>
              <a:t>?</a:t>
            </a:r>
          </a:p>
        </p:txBody>
      </p:sp>
      <p:sp>
        <p:nvSpPr>
          <p:cNvPr id="16" name="object 16"/>
          <p:cNvSpPr txBox="1"/>
          <p:nvPr/>
        </p:nvSpPr>
        <p:spPr>
          <a:xfrm>
            <a:off x="885478" y="1559612"/>
            <a:ext cx="2094864" cy="763905"/>
          </a:xfrm>
          <a:prstGeom prst="rect">
            <a:avLst/>
          </a:prstGeom>
        </p:spPr>
        <p:txBody>
          <a:bodyPr vert="horz" wrap="square" lIns="0" tIns="11430" rIns="0" bIns="0" rtlCol="0">
            <a:spAutoFit/>
          </a:bodyPr>
          <a:lstStyle/>
          <a:p>
            <a:pPr marL="12065" marR="5080" algn="ctr">
              <a:lnSpc>
                <a:spcPct val="115399"/>
              </a:lnSpc>
              <a:spcBef>
                <a:spcPts val="90"/>
              </a:spcBef>
            </a:pPr>
            <a:r>
              <a:rPr sz="1400" b="1" dirty="0">
                <a:solidFill>
                  <a:srgbClr val="D1E293"/>
                </a:solidFill>
                <a:latin typeface="Grammarsaurus" pitchFamily="2" charset="0"/>
                <a:cs typeface="Tahoma"/>
              </a:rPr>
              <a:t>Drop the </a:t>
            </a:r>
            <a:r>
              <a:rPr sz="1400" b="1" dirty="0">
                <a:solidFill>
                  <a:srgbClr val="FFFFFF"/>
                </a:solidFill>
                <a:latin typeface="Grammarsaurus" pitchFamily="2" charset="0"/>
                <a:cs typeface="Tahoma"/>
              </a:rPr>
              <a:t>final silent e </a:t>
            </a:r>
            <a:r>
              <a:rPr sz="1400" b="1" dirty="0">
                <a:solidFill>
                  <a:srgbClr val="D1E293"/>
                </a:solidFill>
                <a:latin typeface="Grammarsaurus" pitchFamily="2" charset="0"/>
                <a:cs typeface="Tahoma"/>
              </a:rPr>
              <a:t>vowel letter and add the suffix </a:t>
            </a:r>
            <a:r>
              <a:rPr sz="1400" b="1" dirty="0">
                <a:solidFill>
                  <a:srgbClr val="FFFFFF"/>
                </a:solidFill>
                <a:latin typeface="Grammarsaurus" pitchFamily="2" charset="0"/>
                <a:cs typeface="Tahoma"/>
              </a:rPr>
              <a:t>-an</a:t>
            </a:r>
            <a:r>
              <a:rPr sz="1400" b="1" dirty="0">
                <a:solidFill>
                  <a:srgbClr val="D1E293"/>
                </a:solidFill>
                <a:latin typeface="Grammarsaurus" pitchFamily="2" charset="0"/>
                <a:cs typeface="Tahoma"/>
              </a:rPr>
              <a:t>.</a:t>
            </a:r>
            <a:endParaRPr sz="1400">
              <a:latin typeface="Grammarsaurus" pitchFamily="2" charset="0"/>
              <a:cs typeface="Tahoma"/>
            </a:endParaRPr>
          </a:p>
        </p:txBody>
      </p:sp>
      <p:grpSp>
        <p:nvGrpSpPr>
          <p:cNvPr id="17" name="object 17"/>
          <p:cNvGrpSpPr/>
          <p:nvPr/>
        </p:nvGrpSpPr>
        <p:grpSpPr>
          <a:xfrm>
            <a:off x="3440733" y="1380984"/>
            <a:ext cx="2549525" cy="1483360"/>
            <a:chOff x="3440733" y="1380984"/>
            <a:chExt cx="2549525" cy="1483360"/>
          </a:xfrm>
        </p:grpSpPr>
        <p:sp>
          <p:nvSpPr>
            <p:cNvPr id="18" name="object 18"/>
            <p:cNvSpPr/>
            <p:nvPr/>
          </p:nvSpPr>
          <p:spPr>
            <a:xfrm>
              <a:off x="3440733" y="1380984"/>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5" y="789534"/>
                  </a:lnTo>
                  <a:lnTo>
                    <a:pt x="2548900" y="737041"/>
                  </a:lnTo>
                  <a:lnTo>
                    <a:pt x="2549077" y="679118"/>
                  </a:lnTo>
                  <a:lnTo>
                    <a:pt x="2548946" y="635785"/>
                  </a:lnTo>
                  <a:lnTo>
                    <a:pt x="2548301" y="552470"/>
                  </a:lnTo>
                  <a:lnTo>
                    <a:pt x="2547274" y="486489"/>
                  </a:lnTo>
                  <a:lnTo>
                    <a:pt x="2545772" y="420568"/>
                  </a:lnTo>
                  <a:lnTo>
                    <a:pt x="2543758" y="356077"/>
                  </a:lnTo>
                  <a:lnTo>
                    <a:pt x="2541195" y="294389"/>
                  </a:lnTo>
                  <a:lnTo>
                    <a:pt x="2538047" y="236877"/>
                  </a:lnTo>
                  <a:lnTo>
                    <a:pt x="2534277" y="184911"/>
                  </a:lnTo>
                  <a:lnTo>
                    <a:pt x="2529847" y="139866"/>
                  </a:lnTo>
                  <a:lnTo>
                    <a:pt x="2518864" y="76022"/>
                  </a:lnTo>
                  <a:lnTo>
                    <a:pt x="2497736" y="35448"/>
                  </a:lnTo>
                  <a:lnTo>
                    <a:pt x="2469158"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61" y="9141"/>
                  </a:moveTo>
                  <a:lnTo>
                    <a:pt x="2394002" y="11268"/>
                  </a:lnTo>
                  <a:lnTo>
                    <a:pt x="2353096" y="15748"/>
                  </a:lnTo>
                  <a:lnTo>
                    <a:pt x="477745" y="15975"/>
                  </a:lnTo>
                  <a:lnTo>
                    <a:pt x="2469158" y="15975"/>
                  </a:lnTo>
                  <a:lnTo>
                    <a:pt x="2467987" y="15178"/>
                  </a:lnTo>
                  <a:lnTo>
                    <a:pt x="2432461"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19" name="object 19"/>
            <p:cNvSpPr/>
            <p:nvPr/>
          </p:nvSpPr>
          <p:spPr>
            <a:xfrm>
              <a:off x="4123105" y="2425217"/>
              <a:ext cx="1206500" cy="316230"/>
            </a:xfrm>
            <a:custGeom>
              <a:avLst/>
              <a:gdLst/>
              <a:ahLst/>
              <a:cxnLst/>
              <a:rect l="l" t="t" r="r" b="b"/>
              <a:pathLst>
                <a:path w="1206500" h="316230">
                  <a:moveTo>
                    <a:pt x="221475" y="3632"/>
                  </a:moveTo>
                  <a:lnTo>
                    <a:pt x="196342" y="8369"/>
                  </a:lnTo>
                  <a:lnTo>
                    <a:pt x="197827" y="17792"/>
                  </a:lnTo>
                  <a:lnTo>
                    <a:pt x="196659" y="27622"/>
                  </a:lnTo>
                  <a:lnTo>
                    <a:pt x="169710" y="64579"/>
                  </a:lnTo>
                  <a:lnTo>
                    <a:pt x="124002" y="93243"/>
                  </a:lnTo>
                  <a:lnTo>
                    <a:pt x="103428" y="109956"/>
                  </a:lnTo>
                  <a:lnTo>
                    <a:pt x="79489" y="142138"/>
                  </a:lnTo>
                  <a:lnTo>
                    <a:pt x="64516" y="189788"/>
                  </a:lnTo>
                  <a:lnTo>
                    <a:pt x="63563" y="226263"/>
                  </a:lnTo>
                  <a:lnTo>
                    <a:pt x="61328" y="262102"/>
                  </a:lnTo>
                  <a:lnTo>
                    <a:pt x="48031" y="296214"/>
                  </a:lnTo>
                  <a:lnTo>
                    <a:pt x="39230" y="305333"/>
                  </a:lnTo>
                  <a:lnTo>
                    <a:pt x="27571" y="312242"/>
                  </a:lnTo>
                  <a:lnTo>
                    <a:pt x="14135" y="315468"/>
                  </a:lnTo>
                  <a:lnTo>
                    <a:pt x="0" y="313537"/>
                  </a:lnTo>
                  <a:lnTo>
                    <a:pt x="14173" y="316141"/>
                  </a:lnTo>
                  <a:lnTo>
                    <a:pt x="50711" y="297700"/>
                  </a:lnTo>
                  <a:lnTo>
                    <a:pt x="69113" y="251383"/>
                  </a:lnTo>
                  <a:lnTo>
                    <a:pt x="71983" y="215455"/>
                  </a:lnTo>
                  <a:lnTo>
                    <a:pt x="77927" y="180454"/>
                  </a:lnTo>
                  <a:lnTo>
                    <a:pt x="91059" y="147789"/>
                  </a:lnTo>
                  <a:lnTo>
                    <a:pt x="115468" y="118872"/>
                  </a:lnTo>
                  <a:lnTo>
                    <a:pt x="151307" y="95986"/>
                  </a:lnTo>
                  <a:lnTo>
                    <a:pt x="188569" y="73037"/>
                  </a:lnTo>
                  <a:lnTo>
                    <a:pt x="215785" y="44196"/>
                  </a:lnTo>
                  <a:lnTo>
                    <a:pt x="221475" y="3632"/>
                  </a:lnTo>
                  <a:close/>
                </a:path>
                <a:path w="1206500" h="316230">
                  <a:moveTo>
                    <a:pt x="300761" y="0"/>
                  </a:moveTo>
                  <a:lnTo>
                    <a:pt x="275018" y="863"/>
                  </a:lnTo>
                  <a:lnTo>
                    <a:pt x="271373" y="35750"/>
                  </a:lnTo>
                  <a:lnTo>
                    <a:pt x="257467" y="70497"/>
                  </a:lnTo>
                  <a:lnTo>
                    <a:pt x="238036" y="104978"/>
                  </a:lnTo>
                  <a:lnTo>
                    <a:pt x="217474" y="139623"/>
                  </a:lnTo>
                  <a:lnTo>
                    <a:pt x="200685" y="174015"/>
                  </a:lnTo>
                  <a:lnTo>
                    <a:pt x="192252" y="208305"/>
                  </a:lnTo>
                  <a:lnTo>
                    <a:pt x="196837" y="242481"/>
                  </a:lnTo>
                  <a:lnTo>
                    <a:pt x="219062" y="276580"/>
                  </a:lnTo>
                  <a:lnTo>
                    <a:pt x="200215" y="240398"/>
                  </a:lnTo>
                  <a:lnTo>
                    <a:pt x="199364" y="208305"/>
                  </a:lnTo>
                  <a:lnTo>
                    <a:pt x="199288" y="205613"/>
                  </a:lnTo>
                  <a:lnTo>
                    <a:pt x="211480" y="171767"/>
                  </a:lnTo>
                  <a:lnTo>
                    <a:pt x="231978" y="138379"/>
                  </a:lnTo>
                  <a:lnTo>
                    <a:pt x="255866" y="105130"/>
                  </a:lnTo>
                  <a:lnTo>
                    <a:pt x="278638" y="71094"/>
                  </a:lnTo>
                  <a:lnTo>
                    <a:pt x="295173" y="36258"/>
                  </a:lnTo>
                  <a:lnTo>
                    <a:pt x="300761" y="0"/>
                  </a:lnTo>
                  <a:close/>
                </a:path>
                <a:path w="1206500" h="316230">
                  <a:moveTo>
                    <a:pt x="494258" y="73393"/>
                  </a:moveTo>
                  <a:lnTo>
                    <a:pt x="468490" y="73660"/>
                  </a:lnTo>
                  <a:lnTo>
                    <a:pt x="470281" y="91821"/>
                  </a:lnTo>
                  <a:lnTo>
                    <a:pt x="467931" y="107975"/>
                  </a:lnTo>
                  <a:lnTo>
                    <a:pt x="461810" y="123571"/>
                  </a:lnTo>
                  <a:lnTo>
                    <a:pt x="452297" y="140055"/>
                  </a:lnTo>
                  <a:lnTo>
                    <a:pt x="444792" y="157924"/>
                  </a:lnTo>
                  <a:lnTo>
                    <a:pt x="442264" y="176809"/>
                  </a:lnTo>
                  <a:lnTo>
                    <a:pt x="444919" y="195592"/>
                  </a:lnTo>
                  <a:lnTo>
                    <a:pt x="453009" y="213156"/>
                  </a:lnTo>
                  <a:lnTo>
                    <a:pt x="447395" y="185178"/>
                  </a:lnTo>
                  <a:lnTo>
                    <a:pt x="455091" y="160134"/>
                  </a:lnTo>
                  <a:lnTo>
                    <a:pt x="470281" y="136372"/>
                  </a:lnTo>
                  <a:lnTo>
                    <a:pt x="487197" y="112280"/>
                  </a:lnTo>
                  <a:lnTo>
                    <a:pt x="490651" y="102235"/>
                  </a:lnTo>
                  <a:lnTo>
                    <a:pt x="492569" y="92303"/>
                  </a:lnTo>
                  <a:lnTo>
                    <a:pt x="493560" y="82638"/>
                  </a:lnTo>
                  <a:lnTo>
                    <a:pt x="494258" y="73393"/>
                  </a:lnTo>
                  <a:close/>
                </a:path>
                <a:path w="1206500" h="316230">
                  <a:moveTo>
                    <a:pt x="945603" y="167652"/>
                  </a:moveTo>
                  <a:lnTo>
                    <a:pt x="943063" y="148767"/>
                  </a:lnTo>
                  <a:lnTo>
                    <a:pt x="935570" y="130898"/>
                  </a:lnTo>
                  <a:lnTo>
                    <a:pt x="926058" y="114414"/>
                  </a:lnTo>
                  <a:lnTo>
                    <a:pt x="919937" y="98818"/>
                  </a:lnTo>
                  <a:lnTo>
                    <a:pt x="917587" y="82664"/>
                  </a:lnTo>
                  <a:lnTo>
                    <a:pt x="919378" y="64503"/>
                  </a:lnTo>
                  <a:lnTo>
                    <a:pt x="893610" y="64236"/>
                  </a:lnTo>
                  <a:lnTo>
                    <a:pt x="900671" y="103124"/>
                  </a:lnTo>
                  <a:lnTo>
                    <a:pt x="917587" y="127228"/>
                  </a:lnTo>
                  <a:lnTo>
                    <a:pt x="932789" y="150964"/>
                  </a:lnTo>
                  <a:lnTo>
                    <a:pt x="940473" y="176009"/>
                  </a:lnTo>
                  <a:lnTo>
                    <a:pt x="934872" y="204000"/>
                  </a:lnTo>
                  <a:lnTo>
                    <a:pt x="942949" y="186436"/>
                  </a:lnTo>
                  <a:lnTo>
                    <a:pt x="945603" y="167652"/>
                  </a:lnTo>
                  <a:close/>
                </a:path>
                <a:path w="1206500" h="316230">
                  <a:moveTo>
                    <a:pt x="1205915" y="215493"/>
                  </a:moveTo>
                  <a:lnTo>
                    <a:pt x="1199565" y="179400"/>
                  </a:lnTo>
                  <a:lnTo>
                    <a:pt x="1181112" y="148767"/>
                  </a:lnTo>
                  <a:lnTo>
                    <a:pt x="1160589" y="120180"/>
                  </a:lnTo>
                  <a:lnTo>
                    <a:pt x="1150886" y="90982"/>
                  </a:lnTo>
                  <a:lnTo>
                    <a:pt x="1164932" y="58521"/>
                  </a:lnTo>
                  <a:lnTo>
                    <a:pt x="1142504" y="47942"/>
                  </a:lnTo>
                  <a:lnTo>
                    <a:pt x="1137539" y="56756"/>
                  </a:lnTo>
                  <a:lnTo>
                    <a:pt x="1133475" y="66027"/>
                  </a:lnTo>
                  <a:lnTo>
                    <a:pt x="1130541" y="75692"/>
                  </a:lnTo>
                  <a:lnTo>
                    <a:pt x="1128979" y="85750"/>
                  </a:lnTo>
                  <a:lnTo>
                    <a:pt x="1134237" y="113309"/>
                  </a:lnTo>
                  <a:lnTo>
                    <a:pt x="1151267" y="137401"/>
                  </a:lnTo>
                  <a:lnTo>
                    <a:pt x="1171778" y="159994"/>
                  </a:lnTo>
                  <a:lnTo>
                    <a:pt x="1187488" y="183019"/>
                  </a:lnTo>
                  <a:lnTo>
                    <a:pt x="1196314" y="216573"/>
                  </a:lnTo>
                  <a:lnTo>
                    <a:pt x="1191285" y="250774"/>
                  </a:lnTo>
                  <a:lnTo>
                    <a:pt x="1173073" y="281571"/>
                  </a:lnTo>
                  <a:lnTo>
                    <a:pt x="1142390" y="304952"/>
                  </a:lnTo>
                  <a:lnTo>
                    <a:pt x="1176312" y="282498"/>
                  </a:lnTo>
                  <a:lnTo>
                    <a:pt x="1197825" y="251269"/>
                  </a:lnTo>
                  <a:lnTo>
                    <a:pt x="1205915" y="215493"/>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7" cstate="print"/>
            <a:stretch>
              <a:fillRect/>
            </a:stretch>
          </p:blipFill>
          <p:spPr>
            <a:xfrm>
              <a:off x="4194585" y="2589659"/>
              <a:ext cx="81082" cy="134950"/>
            </a:xfrm>
            <a:prstGeom prst="rect">
              <a:avLst/>
            </a:prstGeom>
          </p:spPr>
        </p:pic>
        <p:sp>
          <p:nvSpPr>
            <p:cNvPr id="21" name="object 21"/>
            <p:cNvSpPr/>
            <p:nvPr/>
          </p:nvSpPr>
          <p:spPr>
            <a:xfrm>
              <a:off x="4101465" y="2493200"/>
              <a:ext cx="1175385" cy="370840"/>
            </a:xfrm>
            <a:custGeom>
              <a:avLst/>
              <a:gdLst/>
              <a:ahLst/>
              <a:cxnLst/>
              <a:rect l="l" t="t" r="r" b="b"/>
              <a:pathLst>
                <a:path w="1175385" h="370839">
                  <a:moveTo>
                    <a:pt x="91744" y="136690"/>
                  </a:moveTo>
                  <a:lnTo>
                    <a:pt x="62585" y="137693"/>
                  </a:lnTo>
                  <a:lnTo>
                    <a:pt x="36715" y="145973"/>
                  </a:lnTo>
                  <a:lnTo>
                    <a:pt x="15417" y="159664"/>
                  </a:lnTo>
                  <a:lnTo>
                    <a:pt x="0" y="176936"/>
                  </a:lnTo>
                  <a:lnTo>
                    <a:pt x="19481" y="163817"/>
                  </a:lnTo>
                  <a:lnTo>
                    <a:pt x="41681" y="155930"/>
                  </a:lnTo>
                  <a:lnTo>
                    <a:pt x="64465" y="153708"/>
                  </a:lnTo>
                  <a:lnTo>
                    <a:pt x="85686" y="157594"/>
                  </a:lnTo>
                  <a:lnTo>
                    <a:pt x="91744" y="136690"/>
                  </a:lnTo>
                  <a:close/>
                </a:path>
                <a:path w="1175385" h="370839">
                  <a:moveTo>
                    <a:pt x="483108" y="356196"/>
                  </a:moveTo>
                  <a:lnTo>
                    <a:pt x="440143" y="334746"/>
                  </a:lnTo>
                  <a:lnTo>
                    <a:pt x="421297" y="300748"/>
                  </a:lnTo>
                  <a:lnTo>
                    <a:pt x="417258" y="259410"/>
                  </a:lnTo>
                  <a:lnTo>
                    <a:pt x="418744" y="215938"/>
                  </a:lnTo>
                  <a:lnTo>
                    <a:pt x="416433" y="175539"/>
                  </a:lnTo>
                  <a:lnTo>
                    <a:pt x="407022" y="149567"/>
                  </a:lnTo>
                  <a:lnTo>
                    <a:pt x="391744" y="126060"/>
                  </a:lnTo>
                  <a:lnTo>
                    <a:pt x="373049" y="104508"/>
                  </a:lnTo>
                  <a:lnTo>
                    <a:pt x="334391" y="64477"/>
                  </a:lnTo>
                  <a:lnTo>
                    <a:pt x="317792" y="43891"/>
                  </a:lnTo>
                  <a:lnTo>
                    <a:pt x="305930" y="22453"/>
                  </a:lnTo>
                  <a:lnTo>
                    <a:pt x="301078" y="0"/>
                  </a:lnTo>
                  <a:lnTo>
                    <a:pt x="275348" y="1193"/>
                  </a:lnTo>
                  <a:lnTo>
                    <a:pt x="290461" y="42405"/>
                  </a:lnTo>
                  <a:lnTo>
                    <a:pt x="318973" y="76479"/>
                  </a:lnTo>
                  <a:lnTo>
                    <a:pt x="352780" y="107607"/>
                  </a:lnTo>
                  <a:lnTo>
                    <a:pt x="383768" y="139954"/>
                  </a:lnTo>
                  <a:lnTo>
                    <a:pt x="403809" y="177698"/>
                  </a:lnTo>
                  <a:lnTo>
                    <a:pt x="408673" y="215290"/>
                  </a:lnTo>
                  <a:lnTo>
                    <a:pt x="408876" y="254711"/>
                  </a:lnTo>
                  <a:lnTo>
                    <a:pt x="413562" y="293446"/>
                  </a:lnTo>
                  <a:lnTo>
                    <a:pt x="431901" y="328968"/>
                  </a:lnTo>
                  <a:lnTo>
                    <a:pt x="442074" y="338924"/>
                  </a:lnTo>
                  <a:lnTo>
                    <a:pt x="454228" y="347192"/>
                  </a:lnTo>
                  <a:lnTo>
                    <a:pt x="468020" y="353161"/>
                  </a:lnTo>
                  <a:lnTo>
                    <a:pt x="483108" y="356196"/>
                  </a:lnTo>
                  <a:close/>
                </a:path>
                <a:path w="1175385" h="370839">
                  <a:moveTo>
                    <a:pt x="1027938" y="151320"/>
                  </a:moveTo>
                  <a:lnTo>
                    <a:pt x="1008392" y="149491"/>
                  </a:lnTo>
                  <a:lnTo>
                    <a:pt x="988885" y="149885"/>
                  </a:lnTo>
                  <a:lnTo>
                    <a:pt x="969949" y="152425"/>
                  </a:lnTo>
                  <a:lnTo>
                    <a:pt x="952093" y="157022"/>
                  </a:lnTo>
                  <a:lnTo>
                    <a:pt x="935189" y="162318"/>
                  </a:lnTo>
                  <a:lnTo>
                    <a:pt x="918133" y="167106"/>
                  </a:lnTo>
                  <a:lnTo>
                    <a:pt x="900963" y="169087"/>
                  </a:lnTo>
                  <a:lnTo>
                    <a:pt x="883653" y="165989"/>
                  </a:lnTo>
                  <a:lnTo>
                    <a:pt x="916190" y="172186"/>
                  </a:lnTo>
                  <a:lnTo>
                    <a:pt x="986523" y="165646"/>
                  </a:lnTo>
                  <a:lnTo>
                    <a:pt x="1021283" y="172097"/>
                  </a:lnTo>
                  <a:lnTo>
                    <a:pt x="1027938" y="151320"/>
                  </a:lnTo>
                  <a:close/>
                </a:path>
                <a:path w="1175385" h="370839">
                  <a:moveTo>
                    <a:pt x="1175296" y="66827"/>
                  </a:moveTo>
                  <a:lnTo>
                    <a:pt x="1166291" y="46685"/>
                  </a:lnTo>
                  <a:lnTo>
                    <a:pt x="1126096" y="61277"/>
                  </a:lnTo>
                  <a:lnTo>
                    <a:pt x="1087170" y="80479"/>
                  </a:lnTo>
                  <a:lnTo>
                    <a:pt x="1054328" y="105638"/>
                  </a:lnTo>
                  <a:lnTo>
                    <a:pt x="1032433" y="138074"/>
                  </a:lnTo>
                  <a:lnTo>
                    <a:pt x="1022337" y="172605"/>
                  </a:lnTo>
                  <a:lnTo>
                    <a:pt x="1013688" y="207225"/>
                  </a:lnTo>
                  <a:lnTo>
                    <a:pt x="1000734" y="240271"/>
                  </a:lnTo>
                  <a:lnTo>
                    <a:pt x="958430" y="286994"/>
                  </a:lnTo>
                  <a:lnTo>
                    <a:pt x="911072" y="311912"/>
                  </a:lnTo>
                  <a:lnTo>
                    <a:pt x="883970" y="318731"/>
                  </a:lnTo>
                  <a:lnTo>
                    <a:pt x="911631" y="313169"/>
                  </a:lnTo>
                  <a:lnTo>
                    <a:pt x="961555" y="290068"/>
                  </a:lnTo>
                  <a:lnTo>
                    <a:pt x="1000506" y="254660"/>
                  </a:lnTo>
                  <a:lnTo>
                    <a:pt x="1023010" y="215011"/>
                  </a:lnTo>
                  <a:lnTo>
                    <a:pt x="1062088" y="232067"/>
                  </a:lnTo>
                  <a:lnTo>
                    <a:pt x="1081443" y="255816"/>
                  </a:lnTo>
                  <a:lnTo>
                    <a:pt x="1082586" y="283730"/>
                  </a:lnTo>
                  <a:lnTo>
                    <a:pt x="1070114" y="284619"/>
                  </a:lnTo>
                  <a:lnTo>
                    <a:pt x="1051344" y="290474"/>
                  </a:lnTo>
                  <a:lnTo>
                    <a:pt x="1035608" y="299745"/>
                  </a:lnTo>
                  <a:lnTo>
                    <a:pt x="1023696" y="311467"/>
                  </a:lnTo>
                  <a:lnTo>
                    <a:pt x="1039114" y="304241"/>
                  </a:lnTo>
                  <a:lnTo>
                    <a:pt x="1055446" y="300685"/>
                  </a:lnTo>
                  <a:lnTo>
                    <a:pt x="1071448" y="300685"/>
                  </a:lnTo>
                  <a:lnTo>
                    <a:pt x="1078280" y="302336"/>
                  </a:lnTo>
                  <a:lnTo>
                    <a:pt x="1072146" y="324967"/>
                  </a:lnTo>
                  <a:lnTo>
                    <a:pt x="1071308" y="337883"/>
                  </a:lnTo>
                  <a:lnTo>
                    <a:pt x="1073924" y="350812"/>
                  </a:lnTo>
                  <a:lnTo>
                    <a:pt x="1080566" y="362280"/>
                  </a:lnTo>
                  <a:lnTo>
                    <a:pt x="1091844" y="370763"/>
                  </a:lnTo>
                  <a:lnTo>
                    <a:pt x="1076629" y="349580"/>
                  </a:lnTo>
                  <a:lnTo>
                    <a:pt x="1078534" y="326072"/>
                  </a:lnTo>
                  <a:lnTo>
                    <a:pt x="1088491" y="301663"/>
                  </a:lnTo>
                  <a:lnTo>
                    <a:pt x="1097419" y="277723"/>
                  </a:lnTo>
                  <a:lnTo>
                    <a:pt x="1097153" y="255816"/>
                  </a:lnTo>
                  <a:lnTo>
                    <a:pt x="1097076" y="250317"/>
                  </a:lnTo>
                  <a:lnTo>
                    <a:pt x="1081747" y="226390"/>
                  </a:lnTo>
                  <a:lnTo>
                    <a:pt x="1057236" y="207073"/>
                  </a:lnTo>
                  <a:lnTo>
                    <a:pt x="1030097" y="193890"/>
                  </a:lnTo>
                  <a:lnTo>
                    <a:pt x="1032065" y="187439"/>
                  </a:lnTo>
                  <a:lnTo>
                    <a:pt x="1047940" y="142049"/>
                  </a:lnTo>
                  <a:lnTo>
                    <a:pt x="1079233" y="107975"/>
                  </a:lnTo>
                  <a:lnTo>
                    <a:pt x="1122756"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8" cstate="print"/>
            <a:stretch>
              <a:fillRect/>
            </a:stretch>
          </p:blipFill>
          <p:spPr>
            <a:xfrm>
              <a:off x="4322438" y="2643545"/>
              <a:ext cx="185089" cy="167327"/>
            </a:xfrm>
            <a:prstGeom prst="rect">
              <a:avLst/>
            </a:prstGeom>
          </p:spPr>
        </p:pic>
        <p:pic>
          <p:nvPicPr>
            <p:cNvPr id="23" name="object 23"/>
            <p:cNvPicPr/>
            <p:nvPr/>
          </p:nvPicPr>
          <p:blipFill>
            <a:blip r:embed="rId5" cstate="print"/>
            <a:stretch>
              <a:fillRect/>
            </a:stretch>
          </p:blipFill>
          <p:spPr>
            <a:xfrm>
              <a:off x="5188315" y="2581893"/>
              <a:ext cx="75349" cy="66992"/>
            </a:xfrm>
            <a:prstGeom prst="rect">
              <a:avLst/>
            </a:prstGeom>
          </p:spPr>
        </p:pic>
        <p:sp>
          <p:nvSpPr>
            <p:cNvPr id="24" name="object 24"/>
            <p:cNvSpPr/>
            <p:nvPr/>
          </p:nvSpPr>
          <p:spPr>
            <a:xfrm>
              <a:off x="4125887" y="2425217"/>
              <a:ext cx="837565" cy="316230"/>
            </a:xfrm>
            <a:custGeom>
              <a:avLst/>
              <a:gdLst/>
              <a:ahLst/>
              <a:cxnLst/>
              <a:rect l="l" t="t" r="r" b="b"/>
              <a:pathLst>
                <a:path w="837564" h="316230">
                  <a:moveTo>
                    <a:pt x="82105" y="131546"/>
                  </a:moveTo>
                  <a:lnTo>
                    <a:pt x="58648" y="132676"/>
                  </a:lnTo>
                  <a:lnTo>
                    <a:pt x="36652" y="137629"/>
                  </a:lnTo>
                  <a:lnTo>
                    <a:pt x="16865" y="145923"/>
                  </a:lnTo>
                  <a:lnTo>
                    <a:pt x="0" y="157086"/>
                  </a:lnTo>
                  <a:lnTo>
                    <a:pt x="19481" y="150837"/>
                  </a:lnTo>
                  <a:lnTo>
                    <a:pt x="39484" y="148132"/>
                  </a:lnTo>
                  <a:lnTo>
                    <a:pt x="59093" y="148805"/>
                  </a:lnTo>
                  <a:lnTo>
                    <a:pt x="77419" y="152692"/>
                  </a:lnTo>
                  <a:lnTo>
                    <a:pt x="82105" y="131546"/>
                  </a:lnTo>
                  <a:close/>
                </a:path>
                <a:path w="837564" h="316230">
                  <a:moveTo>
                    <a:pt x="511441" y="176809"/>
                  </a:moveTo>
                  <a:lnTo>
                    <a:pt x="508901" y="157924"/>
                  </a:lnTo>
                  <a:lnTo>
                    <a:pt x="501396" y="140055"/>
                  </a:lnTo>
                  <a:lnTo>
                    <a:pt x="491883" y="123571"/>
                  </a:lnTo>
                  <a:lnTo>
                    <a:pt x="485762" y="107975"/>
                  </a:lnTo>
                  <a:lnTo>
                    <a:pt x="483412" y="91821"/>
                  </a:lnTo>
                  <a:lnTo>
                    <a:pt x="485203" y="73660"/>
                  </a:lnTo>
                  <a:lnTo>
                    <a:pt x="459435" y="73393"/>
                  </a:lnTo>
                  <a:lnTo>
                    <a:pt x="466496" y="112280"/>
                  </a:lnTo>
                  <a:lnTo>
                    <a:pt x="483412" y="136372"/>
                  </a:lnTo>
                  <a:lnTo>
                    <a:pt x="498602" y="160134"/>
                  </a:lnTo>
                  <a:lnTo>
                    <a:pt x="506298" y="185178"/>
                  </a:lnTo>
                  <a:lnTo>
                    <a:pt x="500684" y="213156"/>
                  </a:lnTo>
                  <a:lnTo>
                    <a:pt x="508774" y="195592"/>
                  </a:lnTo>
                  <a:lnTo>
                    <a:pt x="511441" y="176809"/>
                  </a:lnTo>
                  <a:close/>
                </a:path>
                <a:path w="837564" h="316230">
                  <a:moveTo>
                    <a:pt x="644982" y="208305"/>
                  </a:moveTo>
                  <a:lnTo>
                    <a:pt x="636549" y="174015"/>
                  </a:lnTo>
                  <a:lnTo>
                    <a:pt x="619772" y="139623"/>
                  </a:lnTo>
                  <a:lnTo>
                    <a:pt x="599287" y="105130"/>
                  </a:lnTo>
                  <a:lnTo>
                    <a:pt x="579767" y="70497"/>
                  </a:lnTo>
                  <a:lnTo>
                    <a:pt x="565861" y="35750"/>
                  </a:lnTo>
                  <a:lnTo>
                    <a:pt x="562216" y="863"/>
                  </a:lnTo>
                  <a:lnTo>
                    <a:pt x="536473" y="0"/>
                  </a:lnTo>
                  <a:lnTo>
                    <a:pt x="541985" y="35750"/>
                  </a:lnTo>
                  <a:lnTo>
                    <a:pt x="542061" y="36258"/>
                  </a:lnTo>
                  <a:lnTo>
                    <a:pt x="558596" y="71094"/>
                  </a:lnTo>
                  <a:lnTo>
                    <a:pt x="581266" y="104978"/>
                  </a:lnTo>
                  <a:lnTo>
                    <a:pt x="605256" y="138379"/>
                  </a:lnTo>
                  <a:lnTo>
                    <a:pt x="625754" y="171767"/>
                  </a:lnTo>
                  <a:lnTo>
                    <a:pt x="637946" y="205613"/>
                  </a:lnTo>
                  <a:lnTo>
                    <a:pt x="637032" y="240398"/>
                  </a:lnTo>
                  <a:lnTo>
                    <a:pt x="618172" y="276580"/>
                  </a:lnTo>
                  <a:lnTo>
                    <a:pt x="640410" y="242481"/>
                  </a:lnTo>
                  <a:lnTo>
                    <a:pt x="644982" y="208305"/>
                  </a:lnTo>
                  <a:close/>
                </a:path>
                <a:path w="837564" h="316230">
                  <a:moveTo>
                    <a:pt x="837234" y="313537"/>
                  </a:moveTo>
                  <a:lnTo>
                    <a:pt x="798004" y="305333"/>
                  </a:lnTo>
                  <a:lnTo>
                    <a:pt x="775919" y="262102"/>
                  </a:lnTo>
                  <a:lnTo>
                    <a:pt x="772731" y="189788"/>
                  </a:lnTo>
                  <a:lnTo>
                    <a:pt x="763295" y="153797"/>
                  </a:lnTo>
                  <a:lnTo>
                    <a:pt x="743026" y="120103"/>
                  </a:lnTo>
                  <a:lnTo>
                    <a:pt x="713232" y="93243"/>
                  </a:lnTo>
                  <a:lnTo>
                    <a:pt x="689914" y="79070"/>
                  </a:lnTo>
                  <a:lnTo>
                    <a:pt x="667537" y="64579"/>
                  </a:lnTo>
                  <a:lnTo>
                    <a:pt x="649782" y="46926"/>
                  </a:lnTo>
                  <a:lnTo>
                    <a:pt x="644144" y="37465"/>
                  </a:lnTo>
                  <a:lnTo>
                    <a:pt x="640588" y="27622"/>
                  </a:lnTo>
                  <a:lnTo>
                    <a:pt x="639406" y="17792"/>
                  </a:lnTo>
                  <a:lnTo>
                    <a:pt x="640892" y="8369"/>
                  </a:lnTo>
                  <a:lnTo>
                    <a:pt x="615759" y="3632"/>
                  </a:lnTo>
                  <a:lnTo>
                    <a:pt x="621461" y="44196"/>
                  </a:lnTo>
                  <a:lnTo>
                    <a:pt x="648665" y="73037"/>
                  </a:lnTo>
                  <a:lnTo>
                    <a:pt x="685927" y="95986"/>
                  </a:lnTo>
                  <a:lnTo>
                    <a:pt x="721753" y="118872"/>
                  </a:lnTo>
                  <a:lnTo>
                    <a:pt x="746175" y="147789"/>
                  </a:lnTo>
                  <a:lnTo>
                    <a:pt x="759307" y="180454"/>
                  </a:lnTo>
                  <a:lnTo>
                    <a:pt x="765251" y="215455"/>
                  </a:lnTo>
                  <a:lnTo>
                    <a:pt x="768121" y="251383"/>
                  </a:lnTo>
                  <a:lnTo>
                    <a:pt x="770445" y="263499"/>
                  </a:lnTo>
                  <a:lnTo>
                    <a:pt x="796391" y="306832"/>
                  </a:lnTo>
                  <a:lnTo>
                    <a:pt x="823074" y="316141"/>
                  </a:lnTo>
                  <a:lnTo>
                    <a:pt x="837234" y="313537"/>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9" cstate="print"/>
            <a:stretch>
              <a:fillRect/>
            </a:stretch>
          </p:blipFill>
          <p:spPr>
            <a:xfrm>
              <a:off x="4810579" y="2556760"/>
              <a:ext cx="174203" cy="167849"/>
            </a:xfrm>
            <a:prstGeom prst="rect">
              <a:avLst/>
            </a:prstGeom>
          </p:spPr>
        </p:pic>
      </p:grpSp>
      <p:sp>
        <p:nvSpPr>
          <p:cNvPr id="26" name="object 26"/>
          <p:cNvSpPr txBox="1"/>
          <p:nvPr/>
        </p:nvSpPr>
        <p:spPr>
          <a:xfrm>
            <a:off x="3611252" y="1576295"/>
            <a:ext cx="2342338" cy="746743"/>
          </a:xfrm>
          <a:prstGeom prst="rect">
            <a:avLst/>
          </a:prstGeom>
        </p:spPr>
        <p:txBody>
          <a:bodyPr vert="horz" wrap="square" lIns="0" tIns="11430" rIns="0" bIns="0" rtlCol="0">
            <a:spAutoFit/>
          </a:bodyPr>
          <a:lstStyle/>
          <a:p>
            <a:pPr marL="12700" marR="5080" algn="ctr">
              <a:lnSpc>
                <a:spcPct val="115399"/>
              </a:lnSpc>
              <a:spcBef>
                <a:spcPts val="90"/>
              </a:spcBef>
            </a:pPr>
            <a:r>
              <a:rPr sz="1400" b="1" dirty="0">
                <a:solidFill>
                  <a:srgbClr val="D1E293"/>
                </a:solidFill>
                <a:latin typeface="Grammarsaurus" pitchFamily="2" charset="0"/>
                <a:cs typeface="Tahoma"/>
              </a:rPr>
              <a:t>Change the final letter </a:t>
            </a:r>
            <a:r>
              <a:rPr sz="1400" b="1" dirty="0">
                <a:solidFill>
                  <a:srgbClr val="FFFFFF"/>
                </a:solidFill>
                <a:latin typeface="Grammarsaurus" pitchFamily="2" charset="0"/>
                <a:cs typeface="Tahoma"/>
              </a:rPr>
              <a:t>y </a:t>
            </a:r>
            <a:r>
              <a:rPr sz="1400" b="1" dirty="0">
                <a:solidFill>
                  <a:srgbClr val="D1E293"/>
                </a:solidFill>
                <a:latin typeface="Grammarsaurus" pitchFamily="2" charset="0"/>
                <a:cs typeface="Tahoma"/>
              </a:rPr>
              <a:t>after a consonant letter to </a:t>
            </a:r>
            <a:r>
              <a:rPr sz="1400" b="1" dirty="0">
                <a:solidFill>
                  <a:srgbClr val="FFFFFF"/>
                </a:solidFill>
                <a:latin typeface="Grammarsaurus" pitchFamily="2" charset="0"/>
                <a:cs typeface="Tahoma"/>
              </a:rPr>
              <a:t>i</a:t>
            </a:r>
            <a:r>
              <a:rPr sz="1400" b="1" dirty="0">
                <a:solidFill>
                  <a:srgbClr val="D1E293"/>
                </a:solidFill>
                <a:latin typeface="Grammarsaurus" pitchFamily="2" charset="0"/>
                <a:cs typeface="Tahoma"/>
              </a:rPr>
              <a:t>, then add the suffix.</a:t>
            </a:r>
            <a:endParaRPr sz="1400" dirty="0">
              <a:latin typeface="Grammarsaurus" pitchFamily="2" charset="0"/>
              <a:cs typeface="Tahoma"/>
            </a:endParaRPr>
          </a:p>
        </p:txBody>
      </p:sp>
      <p:sp>
        <p:nvSpPr>
          <p:cNvPr id="27" name="object 27"/>
          <p:cNvSpPr txBox="1"/>
          <p:nvPr/>
        </p:nvSpPr>
        <p:spPr>
          <a:xfrm>
            <a:off x="9433476" y="1559038"/>
            <a:ext cx="1678939" cy="763905"/>
          </a:xfrm>
          <a:prstGeom prst="rect">
            <a:avLst/>
          </a:prstGeom>
        </p:spPr>
        <p:txBody>
          <a:bodyPr vert="horz" wrap="square" lIns="0" tIns="11430" rIns="0" bIns="0" rtlCol="0">
            <a:spAutoFit/>
          </a:bodyPr>
          <a:lstStyle/>
          <a:p>
            <a:pPr marL="12700" marR="5080" algn="ctr">
              <a:lnSpc>
                <a:spcPct val="115399"/>
              </a:lnSpc>
              <a:spcBef>
                <a:spcPts val="90"/>
              </a:spcBef>
            </a:pPr>
            <a:r>
              <a:rPr sz="1400" dirty="0">
                <a:latin typeface="Grammarsaurus" pitchFamily="2" charset="0"/>
                <a:cs typeface="Verdana"/>
              </a:rPr>
              <a:t>Add a connecting vowel letter before the suffix </a:t>
            </a:r>
            <a:r>
              <a:rPr sz="1400" b="1" dirty="0">
                <a:latin typeface="Grammarsaurus" pitchFamily="2" charset="0"/>
                <a:cs typeface="Tahoma"/>
              </a:rPr>
              <a:t>-an</a:t>
            </a:r>
            <a:endParaRPr sz="1400">
              <a:latin typeface="Grammarsaurus" pitchFamily="2" charset="0"/>
              <a:cs typeface="Tahoma"/>
            </a:endParaRPr>
          </a:p>
        </p:txBody>
      </p:sp>
      <p:grpSp>
        <p:nvGrpSpPr>
          <p:cNvPr id="28" name="object 28"/>
          <p:cNvGrpSpPr/>
          <p:nvPr/>
        </p:nvGrpSpPr>
        <p:grpSpPr>
          <a:xfrm>
            <a:off x="6219478" y="1380984"/>
            <a:ext cx="2549525" cy="1483360"/>
            <a:chOff x="6219478" y="1380984"/>
            <a:chExt cx="2549525" cy="1483360"/>
          </a:xfrm>
        </p:grpSpPr>
        <p:sp>
          <p:nvSpPr>
            <p:cNvPr id="29" name="object 29"/>
            <p:cNvSpPr/>
            <p:nvPr/>
          </p:nvSpPr>
          <p:spPr>
            <a:xfrm>
              <a:off x="6219478" y="1380984"/>
              <a:ext cx="2549525" cy="1184910"/>
            </a:xfrm>
            <a:custGeom>
              <a:avLst/>
              <a:gdLst/>
              <a:ahLst/>
              <a:cxnLst/>
              <a:rect l="l" t="t" r="r" b="b"/>
              <a:pathLst>
                <a:path w="2549525" h="1184910">
                  <a:moveTo>
                    <a:pt x="2528401" y="1134806"/>
                  </a:moveTo>
                  <a:lnTo>
                    <a:pt x="1670018" y="1134806"/>
                  </a:lnTo>
                  <a:lnTo>
                    <a:pt x="1718797" y="1136553"/>
                  </a:lnTo>
                  <a:lnTo>
                    <a:pt x="1718536" y="1136553"/>
                  </a:lnTo>
                  <a:lnTo>
                    <a:pt x="1767038" y="1140043"/>
                  </a:lnTo>
                  <a:lnTo>
                    <a:pt x="1766887" y="1140043"/>
                  </a:lnTo>
                  <a:lnTo>
                    <a:pt x="1815078" y="1145276"/>
                  </a:lnTo>
                  <a:lnTo>
                    <a:pt x="1863081" y="1152252"/>
                  </a:lnTo>
                  <a:lnTo>
                    <a:pt x="1912024" y="1161167"/>
                  </a:lnTo>
                  <a:lnTo>
                    <a:pt x="2224648" y="1161167"/>
                  </a:lnTo>
                  <a:lnTo>
                    <a:pt x="2285839" y="1161848"/>
                  </a:lnTo>
                  <a:lnTo>
                    <a:pt x="2333705" y="1167646"/>
                  </a:lnTo>
                  <a:lnTo>
                    <a:pt x="2381676" y="1175541"/>
                  </a:lnTo>
                  <a:lnTo>
                    <a:pt x="2429863" y="1182317"/>
                  </a:lnTo>
                  <a:lnTo>
                    <a:pt x="2478376" y="1184758"/>
                  </a:lnTo>
                  <a:lnTo>
                    <a:pt x="2491338" y="1183235"/>
                  </a:lnTo>
                  <a:lnTo>
                    <a:pt x="2503438" y="1178258"/>
                  </a:lnTo>
                  <a:lnTo>
                    <a:pt x="2528236" y="1136553"/>
                  </a:lnTo>
                  <a:lnTo>
                    <a:pt x="2528330" y="1135563"/>
                  </a:lnTo>
                  <a:lnTo>
                    <a:pt x="2528401" y="1134806"/>
                  </a:lnTo>
                  <a:close/>
                </a:path>
                <a:path w="2549525" h="1184910">
                  <a:moveTo>
                    <a:pt x="2540777" y="1115165"/>
                  </a:moveTo>
                  <a:lnTo>
                    <a:pt x="2526967" y="1155250"/>
                  </a:lnTo>
                  <a:lnTo>
                    <a:pt x="2526869" y="1163806"/>
                  </a:lnTo>
                  <a:lnTo>
                    <a:pt x="2528647" y="1166126"/>
                  </a:lnTo>
                  <a:lnTo>
                    <a:pt x="2531556" y="1159818"/>
                  </a:lnTo>
                  <a:lnTo>
                    <a:pt x="2531631" y="1159655"/>
                  </a:lnTo>
                  <a:lnTo>
                    <a:pt x="2534961" y="1148258"/>
                  </a:lnTo>
                  <a:lnTo>
                    <a:pt x="2535078" y="1147859"/>
                  </a:lnTo>
                  <a:lnTo>
                    <a:pt x="2538247" y="1134201"/>
                  </a:lnTo>
                  <a:lnTo>
                    <a:pt x="2540394" y="1122148"/>
                  </a:lnTo>
                  <a:lnTo>
                    <a:pt x="2540570" y="1118934"/>
                  </a:lnTo>
                  <a:lnTo>
                    <a:pt x="2540692" y="1116716"/>
                  </a:lnTo>
                  <a:lnTo>
                    <a:pt x="2540777" y="1115165"/>
                  </a:lnTo>
                  <a:close/>
                </a:path>
                <a:path w="2549525" h="1184910">
                  <a:moveTo>
                    <a:pt x="236439" y="0"/>
                  </a:moveTo>
                  <a:lnTo>
                    <a:pt x="190004" y="3497"/>
                  </a:lnTo>
                  <a:lnTo>
                    <a:pt x="144745" y="12601"/>
                  </a:lnTo>
                  <a:lnTo>
                    <a:pt x="100903" y="28758"/>
                  </a:lnTo>
                  <a:lnTo>
                    <a:pt x="58722" y="53416"/>
                  </a:lnTo>
                  <a:lnTo>
                    <a:pt x="21842" y="92134"/>
                  </a:lnTo>
                  <a:lnTo>
                    <a:pt x="3718" y="144120"/>
                  </a:lnTo>
                  <a:lnTo>
                    <a:pt x="0" y="190092"/>
                  </a:lnTo>
                  <a:lnTo>
                    <a:pt x="289" y="206528"/>
                  </a:lnTo>
                  <a:lnTo>
                    <a:pt x="2024" y="231202"/>
                  </a:lnTo>
                  <a:lnTo>
                    <a:pt x="3800" y="268303"/>
                  </a:lnTo>
                  <a:lnTo>
                    <a:pt x="5611" y="315757"/>
                  </a:lnTo>
                  <a:lnTo>
                    <a:pt x="7454" y="371492"/>
                  </a:lnTo>
                  <a:lnTo>
                    <a:pt x="9325" y="433435"/>
                  </a:lnTo>
                  <a:lnTo>
                    <a:pt x="11220" y="499513"/>
                  </a:lnTo>
                  <a:lnTo>
                    <a:pt x="15066" y="635785"/>
                  </a:lnTo>
                  <a:lnTo>
                    <a:pt x="17010" y="701833"/>
                  </a:lnTo>
                  <a:lnTo>
                    <a:pt x="18963" y="763726"/>
                  </a:lnTo>
                  <a:lnTo>
                    <a:pt x="20920" y="819391"/>
                  </a:lnTo>
                  <a:lnTo>
                    <a:pt x="22878" y="866756"/>
                  </a:lnTo>
                  <a:lnTo>
                    <a:pt x="26781" y="928294"/>
                  </a:lnTo>
                  <a:lnTo>
                    <a:pt x="31456" y="956728"/>
                  </a:lnTo>
                  <a:lnTo>
                    <a:pt x="33530" y="968647"/>
                  </a:lnTo>
                  <a:lnTo>
                    <a:pt x="40948" y="1038303"/>
                  </a:lnTo>
                  <a:lnTo>
                    <a:pt x="52379" y="1080225"/>
                  </a:lnTo>
                  <a:lnTo>
                    <a:pt x="95063" y="1135563"/>
                  </a:lnTo>
                  <a:lnTo>
                    <a:pt x="128020" y="1151118"/>
                  </a:lnTo>
                  <a:lnTo>
                    <a:pt x="128181" y="1151118"/>
                  </a:lnTo>
                  <a:lnTo>
                    <a:pt x="169427" y="1159818"/>
                  </a:lnTo>
                  <a:lnTo>
                    <a:pt x="220458" y="1162887"/>
                  </a:lnTo>
                  <a:lnTo>
                    <a:pt x="279317" y="1161364"/>
                  </a:lnTo>
                  <a:lnTo>
                    <a:pt x="276762" y="1161364"/>
                  </a:lnTo>
                  <a:lnTo>
                    <a:pt x="292324" y="1161167"/>
                  </a:lnTo>
                  <a:lnTo>
                    <a:pt x="135778" y="1161167"/>
                  </a:lnTo>
                  <a:lnTo>
                    <a:pt x="465482" y="1160564"/>
                  </a:lnTo>
                  <a:lnTo>
                    <a:pt x="512963" y="1155453"/>
                  </a:lnTo>
                  <a:lnTo>
                    <a:pt x="562888" y="1151258"/>
                  </a:lnTo>
                  <a:lnTo>
                    <a:pt x="612701" y="1148258"/>
                  </a:lnTo>
                  <a:lnTo>
                    <a:pt x="662441" y="1146451"/>
                  </a:lnTo>
                  <a:lnTo>
                    <a:pt x="712149" y="1145835"/>
                  </a:lnTo>
                  <a:lnTo>
                    <a:pt x="1471809" y="1145835"/>
                  </a:lnTo>
                  <a:lnTo>
                    <a:pt x="1475695" y="1145276"/>
                  </a:lnTo>
                  <a:lnTo>
                    <a:pt x="1524227" y="1140043"/>
                  </a:lnTo>
                  <a:lnTo>
                    <a:pt x="1572788" y="1136553"/>
                  </a:lnTo>
                  <a:lnTo>
                    <a:pt x="1621340" y="1134806"/>
                  </a:lnTo>
                  <a:lnTo>
                    <a:pt x="2528401" y="1134806"/>
                  </a:lnTo>
                  <a:lnTo>
                    <a:pt x="2529900" y="1118934"/>
                  </a:lnTo>
                  <a:lnTo>
                    <a:pt x="2533245" y="1067913"/>
                  </a:lnTo>
                  <a:lnTo>
                    <a:pt x="2537333" y="1012373"/>
                  </a:lnTo>
                  <a:lnTo>
                    <a:pt x="2540194" y="974547"/>
                  </a:lnTo>
                  <a:lnTo>
                    <a:pt x="2542893" y="937350"/>
                  </a:lnTo>
                  <a:lnTo>
                    <a:pt x="2546548" y="872740"/>
                  </a:lnTo>
                  <a:lnTo>
                    <a:pt x="2548395" y="789534"/>
                  </a:lnTo>
                  <a:lnTo>
                    <a:pt x="2548900" y="737041"/>
                  </a:lnTo>
                  <a:lnTo>
                    <a:pt x="2549077" y="679118"/>
                  </a:lnTo>
                  <a:lnTo>
                    <a:pt x="2548946" y="635785"/>
                  </a:lnTo>
                  <a:lnTo>
                    <a:pt x="2548301" y="552470"/>
                  </a:lnTo>
                  <a:lnTo>
                    <a:pt x="2547274" y="486489"/>
                  </a:lnTo>
                  <a:lnTo>
                    <a:pt x="2545772" y="420568"/>
                  </a:lnTo>
                  <a:lnTo>
                    <a:pt x="2543758" y="356077"/>
                  </a:lnTo>
                  <a:lnTo>
                    <a:pt x="2541195" y="294389"/>
                  </a:lnTo>
                  <a:lnTo>
                    <a:pt x="2538047" y="236877"/>
                  </a:lnTo>
                  <a:lnTo>
                    <a:pt x="2534277" y="184911"/>
                  </a:lnTo>
                  <a:lnTo>
                    <a:pt x="2529847" y="139866"/>
                  </a:lnTo>
                  <a:lnTo>
                    <a:pt x="2518864" y="76022"/>
                  </a:lnTo>
                  <a:lnTo>
                    <a:pt x="2497732" y="35448"/>
                  </a:lnTo>
                  <a:lnTo>
                    <a:pt x="2469153" y="15975"/>
                  </a:lnTo>
                  <a:lnTo>
                    <a:pt x="477745" y="15975"/>
                  </a:lnTo>
                  <a:lnTo>
                    <a:pt x="429075" y="13141"/>
                  </a:lnTo>
                  <a:lnTo>
                    <a:pt x="331864" y="4038"/>
                  </a:lnTo>
                  <a:lnTo>
                    <a:pt x="283807" y="662"/>
                  </a:lnTo>
                  <a:lnTo>
                    <a:pt x="236439" y="0"/>
                  </a:lnTo>
                  <a:close/>
                </a:path>
                <a:path w="2549525" h="1184910">
                  <a:moveTo>
                    <a:pt x="1471809" y="1145835"/>
                  </a:moveTo>
                  <a:lnTo>
                    <a:pt x="712149" y="1145835"/>
                  </a:lnTo>
                  <a:lnTo>
                    <a:pt x="765546" y="1146451"/>
                  </a:lnTo>
                  <a:lnTo>
                    <a:pt x="763065" y="1146451"/>
                  </a:lnTo>
                  <a:lnTo>
                    <a:pt x="814123" y="1148258"/>
                  </a:lnTo>
                  <a:lnTo>
                    <a:pt x="813121" y="1148258"/>
                  </a:lnTo>
                  <a:lnTo>
                    <a:pt x="861479" y="1151118"/>
                  </a:lnTo>
                  <a:lnTo>
                    <a:pt x="911457" y="1155250"/>
                  </a:lnTo>
                  <a:lnTo>
                    <a:pt x="961603" y="1160564"/>
                  </a:lnTo>
                  <a:lnTo>
                    <a:pt x="1026669" y="1161167"/>
                  </a:lnTo>
                  <a:lnTo>
                    <a:pt x="1377771" y="1161167"/>
                  </a:lnTo>
                  <a:lnTo>
                    <a:pt x="1427228" y="1152252"/>
                  </a:lnTo>
                  <a:lnTo>
                    <a:pt x="1471809" y="1145835"/>
                  </a:lnTo>
                  <a:close/>
                </a:path>
                <a:path w="2549525" h="1184910">
                  <a:moveTo>
                    <a:pt x="2432456" y="9141"/>
                  </a:moveTo>
                  <a:lnTo>
                    <a:pt x="2393999" y="11268"/>
                  </a:lnTo>
                  <a:lnTo>
                    <a:pt x="2353095" y="15748"/>
                  </a:lnTo>
                  <a:lnTo>
                    <a:pt x="477745" y="15975"/>
                  </a:lnTo>
                  <a:lnTo>
                    <a:pt x="2469153" y="15975"/>
                  </a:lnTo>
                  <a:lnTo>
                    <a:pt x="2467982" y="15178"/>
                  </a:lnTo>
                  <a:lnTo>
                    <a:pt x="2432456" y="9141"/>
                  </a:lnTo>
                  <a:close/>
                </a:path>
                <a:path w="2549525" h="1184910">
                  <a:moveTo>
                    <a:pt x="1715958" y="3497"/>
                  </a:moveTo>
                  <a:lnTo>
                    <a:pt x="1505927" y="3497"/>
                  </a:lnTo>
                  <a:lnTo>
                    <a:pt x="1457006" y="6098"/>
                  </a:lnTo>
                  <a:lnTo>
                    <a:pt x="1406380" y="10081"/>
                  </a:lnTo>
                  <a:lnTo>
                    <a:pt x="1358522" y="15178"/>
                  </a:lnTo>
                  <a:lnTo>
                    <a:pt x="1317142" y="15748"/>
                  </a:lnTo>
                  <a:lnTo>
                    <a:pt x="1917709" y="15748"/>
                  </a:lnTo>
                  <a:lnTo>
                    <a:pt x="1815359" y="8402"/>
                  </a:lnTo>
                  <a:lnTo>
                    <a:pt x="1764046" y="5542"/>
                  </a:lnTo>
                  <a:lnTo>
                    <a:pt x="1715958" y="3497"/>
                  </a:lnTo>
                  <a:close/>
                </a:path>
                <a:path w="2549525" h="1184910">
                  <a:moveTo>
                    <a:pt x="1610085" y="1421"/>
                  </a:moveTo>
                  <a:lnTo>
                    <a:pt x="1549452" y="1951"/>
                  </a:lnTo>
                  <a:lnTo>
                    <a:pt x="1556138" y="1951"/>
                  </a:lnTo>
                  <a:lnTo>
                    <a:pt x="1504420" y="3497"/>
                  </a:lnTo>
                  <a:lnTo>
                    <a:pt x="1717755" y="3497"/>
                  </a:lnTo>
                  <a:lnTo>
                    <a:pt x="1661365" y="1951"/>
                  </a:lnTo>
                  <a:lnTo>
                    <a:pt x="1610085" y="1421"/>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6901853" y="2425217"/>
              <a:ext cx="1206500" cy="316230"/>
            </a:xfrm>
            <a:custGeom>
              <a:avLst/>
              <a:gdLst/>
              <a:ahLst/>
              <a:cxnLst/>
              <a:rect l="l" t="t" r="r" b="b"/>
              <a:pathLst>
                <a:path w="1206500" h="316230">
                  <a:moveTo>
                    <a:pt x="221475" y="3632"/>
                  </a:moveTo>
                  <a:lnTo>
                    <a:pt x="196342" y="8369"/>
                  </a:lnTo>
                  <a:lnTo>
                    <a:pt x="197827" y="17792"/>
                  </a:lnTo>
                  <a:lnTo>
                    <a:pt x="196646" y="27622"/>
                  </a:lnTo>
                  <a:lnTo>
                    <a:pt x="169697" y="64579"/>
                  </a:lnTo>
                  <a:lnTo>
                    <a:pt x="124002" y="93243"/>
                  </a:lnTo>
                  <a:lnTo>
                    <a:pt x="103428" y="109956"/>
                  </a:lnTo>
                  <a:lnTo>
                    <a:pt x="79489" y="142138"/>
                  </a:lnTo>
                  <a:lnTo>
                    <a:pt x="64516" y="189788"/>
                  </a:lnTo>
                  <a:lnTo>
                    <a:pt x="63563" y="226263"/>
                  </a:lnTo>
                  <a:lnTo>
                    <a:pt x="61328" y="262102"/>
                  </a:lnTo>
                  <a:lnTo>
                    <a:pt x="48031" y="296214"/>
                  </a:lnTo>
                  <a:lnTo>
                    <a:pt x="39230" y="305333"/>
                  </a:lnTo>
                  <a:lnTo>
                    <a:pt x="27571" y="312242"/>
                  </a:lnTo>
                  <a:lnTo>
                    <a:pt x="14122" y="315468"/>
                  </a:lnTo>
                  <a:lnTo>
                    <a:pt x="0" y="313537"/>
                  </a:lnTo>
                  <a:lnTo>
                    <a:pt x="14173" y="316141"/>
                  </a:lnTo>
                  <a:lnTo>
                    <a:pt x="50711" y="297700"/>
                  </a:lnTo>
                  <a:lnTo>
                    <a:pt x="69113" y="251383"/>
                  </a:lnTo>
                  <a:lnTo>
                    <a:pt x="71983" y="215455"/>
                  </a:lnTo>
                  <a:lnTo>
                    <a:pt x="77927" y="180454"/>
                  </a:lnTo>
                  <a:lnTo>
                    <a:pt x="91059" y="147789"/>
                  </a:lnTo>
                  <a:lnTo>
                    <a:pt x="115481" y="118872"/>
                  </a:lnTo>
                  <a:lnTo>
                    <a:pt x="151307" y="95986"/>
                  </a:lnTo>
                  <a:lnTo>
                    <a:pt x="188569" y="73037"/>
                  </a:lnTo>
                  <a:lnTo>
                    <a:pt x="215785" y="44196"/>
                  </a:lnTo>
                  <a:lnTo>
                    <a:pt x="221475" y="3632"/>
                  </a:lnTo>
                  <a:close/>
                </a:path>
                <a:path w="1206500" h="316230">
                  <a:moveTo>
                    <a:pt x="300761" y="0"/>
                  </a:moveTo>
                  <a:lnTo>
                    <a:pt x="275018" y="863"/>
                  </a:lnTo>
                  <a:lnTo>
                    <a:pt x="271373" y="35750"/>
                  </a:lnTo>
                  <a:lnTo>
                    <a:pt x="257467" y="70497"/>
                  </a:lnTo>
                  <a:lnTo>
                    <a:pt x="238036" y="104978"/>
                  </a:lnTo>
                  <a:lnTo>
                    <a:pt x="217474" y="139623"/>
                  </a:lnTo>
                  <a:lnTo>
                    <a:pt x="200685" y="174015"/>
                  </a:lnTo>
                  <a:lnTo>
                    <a:pt x="192252" y="208305"/>
                  </a:lnTo>
                  <a:lnTo>
                    <a:pt x="196837" y="242481"/>
                  </a:lnTo>
                  <a:lnTo>
                    <a:pt x="219062" y="276580"/>
                  </a:lnTo>
                  <a:lnTo>
                    <a:pt x="200215" y="240398"/>
                  </a:lnTo>
                  <a:lnTo>
                    <a:pt x="199364" y="208305"/>
                  </a:lnTo>
                  <a:lnTo>
                    <a:pt x="199288" y="205613"/>
                  </a:lnTo>
                  <a:lnTo>
                    <a:pt x="211480" y="171767"/>
                  </a:lnTo>
                  <a:lnTo>
                    <a:pt x="231978" y="138379"/>
                  </a:lnTo>
                  <a:lnTo>
                    <a:pt x="255866" y="105130"/>
                  </a:lnTo>
                  <a:lnTo>
                    <a:pt x="278638" y="71094"/>
                  </a:lnTo>
                  <a:lnTo>
                    <a:pt x="295173" y="36258"/>
                  </a:lnTo>
                  <a:lnTo>
                    <a:pt x="300761" y="0"/>
                  </a:lnTo>
                  <a:close/>
                </a:path>
                <a:path w="1206500" h="316230">
                  <a:moveTo>
                    <a:pt x="494258" y="73393"/>
                  </a:moveTo>
                  <a:lnTo>
                    <a:pt x="468490" y="73660"/>
                  </a:lnTo>
                  <a:lnTo>
                    <a:pt x="470281" y="91821"/>
                  </a:lnTo>
                  <a:lnTo>
                    <a:pt x="467931" y="107975"/>
                  </a:lnTo>
                  <a:lnTo>
                    <a:pt x="461810" y="123571"/>
                  </a:lnTo>
                  <a:lnTo>
                    <a:pt x="452297" y="140055"/>
                  </a:lnTo>
                  <a:lnTo>
                    <a:pt x="444792" y="157924"/>
                  </a:lnTo>
                  <a:lnTo>
                    <a:pt x="442252" y="176809"/>
                  </a:lnTo>
                  <a:lnTo>
                    <a:pt x="444919" y="195592"/>
                  </a:lnTo>
                  <a:lnTo>
                    <a:pt x="453009" y="213156"/>
                  </a:lnTo>
                  <a:lnTo>
                    <a:pt x="447395" y="185178"/>
                  </a:lnTo>
                  <a:lnTo>
                    <a:pt x="455091" y="160134"/>
                  </a:lnTo>
                  <a:lnTo>
                    <a:pt x="470281" y="136372"/>
                  </a:lnTo>
                  <a:lnTo>
                    <a:pt x="487197" y="112280"/>
                  </a:lnTo>
                  <a:lnTo>
                    <a:pt x="490651" y="102235"/>
                  </a:lnTo>
                  <a:lnTo>
                    <a:pt x="492556" y="92303"/>
                  </a:lnTo>
                  <a:lnTo>
                    <a:pt x="493560" y="82638"/>
                  </a:lnTo>
                  <a:lnTo>
                    <a:pt x="494258" y="73393"/>
                  </a:lnTo>
                  <a:close/>
                </a:path>
                <a:path w="1206500" h="316230">
                  <a:moveTo>
                    <a:pt x="945603" y="167652"/>
                  </a:moveTo>
                  <a:lnTo>
                    <a:pt x="943063" y="148767"/>
                  </a:lnTo>
                  <a:lnTo>
                    <a:pt x="935570" y="130898"/>
                  </a:lnTo>
                  <a:lnTo>
                    <a:pt x="926045" y="114414"/>
                  </a:lnTo>
                  <a:lnTo>
                    <a:pt x="919937" y="98818"/>
                  </a:lnTo>
                  <a:lnTo>
                    <a:pt x="917587" y="82664"/>
                  </a:lnTo>
                  <a:lnTo>
                    <a:pt x="919378" y="64503"/>
                  </a:lnTo>
                  <a:lnTo>
                    <a:pt x="893610" y="64236"/>
                  </a:lnTo>
                  <a:lnTo>
                    <a:pt x="900671" y="103124"/>
                  </a:lnTo>
                  <a:lnTo>
                    <a:pt x="917587" y="127228"/>
                  </a:lnTo>
                  <a:lnTo>
                    <a:pt x="932776" y="150964"/>
                  </a:lnTo>
                  <a:lnTo>
                    <a:pt x="940473" y="176009"/>
                  </a:lnTo>
                  <a:lnTo>
                    <a:pt x="934872" y="204000"/>
                  </a:lnTo>
                  <a:lnTo>
                    <a:pt x="942949" y="186436"/>
                  </a:lnTo>
                  <a:lnTo>
                    <a:pt x="945603" y="167652"/>
                  </a:lnTo>
                  <a:close/>
                </a:path>
                <a:path w="1206500" h="316230">
                  <a:moveTo>
                    <a:pt x="1205915" y="215493"/>
                  </a:moveTo>
                  <a:lnTo>
                    <a:pt x="1199565" y="179400"/>
                  </a:lnTo>
                  <a:lnTo>
                    <a:pt x="1181100" y="148767"/>
                  </a:lnTo>
                  <a:lnTo>
                    <a:pt x="1160576" y="120180"/>
                  </a:lnTo>
                  <a:lnTo>
                    <a:pt x="1150886" y="90982"/>
                  </a:lnTo>
                  <a:lnTo>
                    <a:pt x="1164932" y="58521"/>
                  </a:lnTo>
                  <a:lnTo>
                    <a:pt x="1142504" y="47942"/>
                  </a:lnTo>
                  <a:lnTo>
                    <a:pt x="1137539" y="56756"/>
                  </a:lnTo>
                  <a:lnTo>
                    <a:pt x="1133475" y="66027"/>
                  </a:lnTo>
                  <a:lnTo>
                    <a:pt x="1130541" y="75692"/>
                  </a:lnTo>
                  <a:lnTo>
                    <a:pt x="1128979" y="85750"/>
                  </a:lnTo>
                  <a:lnTo>
                    <a:pt x="1134237" y="113309"/>
                  </a:lnTo>
                  <a:lnTo>
                    <a:pt x="1151267" y="137401"/>
                  </a:lnTo>
                  <a:lnTo>
                    <a:pt x="1171778" y="159994"/>
                  </a:lnTo>
                  <a:lnTo>
                    <a:pt x="1187488" y="183019"/>
                  </a:lnTo>
                  <a:lnTo>
                    <a:pt x="1196314" y="216573"/>
                  </a:lnTo>
                  <a:lnTo>
                    <a:pt x="1191272" y="250774"/>
                  </a:lnTo>
                  <a:lnTo>
                    <a:pt x="1173073" y="281571"/>
                  </a:lnTo>
                  <a:lnTo>
                    <a:pt x="1142390" y="304952"/>
                  </a:lnTo>
                  <a:lnTo>
                    <a:pt x="1176299" y="282498"/>
                  </a:lnTo>
                  <a:lnTo>
                    <a:pt x="1197825" y="251269"/>
                  </a:lnTo>
                  <a:lnTo>
                    <a:pt x="1205915" y="215493"/>
                  </a:lnTo>
                  <a:close/>
                </a:path>
              </a:pathLst>
            </a:custGeom>
            <a:solidFill>
              <a:srgbClr val="114D25"/>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6973329" y="2589659"/>
              <a:ext cx="81082" cy="134950"/>
            </a:xfrm>
            <a:prstGeom prst="rect">
              <a:avLst/>
            </a:prstGeom>
          </p:spPr>
        </p:pic>
        <p:sp>
          <p:nvSpPr>
            <p:cNvPr id="32" name="object 32"/>
            <p:cNvSpPr/>
            <p:nvPr/>
          </p:nvSpPr>
          <p:spPr>
            <a:xfrm>
              <a:off x="6880199" y="2493200"/>
              <a:ext cx="1175385" cy="370840"/>
            </a:xfrm>
            <a:custGeom>
              <a:avLst/>
              <a:gdLst/>
              <a:ahLst/>
              <a:cxnLst/>
              <a:rect l="l" t="t" r="r" b="b"/>
              <a:pathLst>
                <a:path w="1175384" h="370839">
                  <a:moveTo>
                    <a:pt x="91744" y="136690"/>
                  </a:moveTo>
                  <a:lnTo>
                    <a:pt x="62598" y="137693"/>
                  </a:lnTo>
                  <a:lnTo>
                    <a:pt x="36728" y="145973"/>
                  </a:lnTo>
                  <a:lnTo>
                    <a:pt x="15430" y="159664"/>
                  </a:lnTo>
                  <a:lnTo>
                    <a:pt x="0" y="176936"/>
                  </a:lnTo>
                  <a:lnTo>
                    <a:pt x="19494" y="163817"/>
                  </a:lnTo>
                  <a:lnTo>
                    <a:pt x="41694" y="155930"/>
                  </a:lnTo>
                  <a:lnTo>
                    <a:pt x="64477" y="153708"/>
                  </a:lnTo>
                  <a:lnTo>
                    <a:pt x="85686" y="157594"/>
                  </a:lnTo>
                  <a:lnTo>
                    <a:pt x="91744" y="136690"/>
                  </a:lnTo>
                  <a:close/>
                </a:path>
                <a:path w="1175384" h="370839">
                  <a:moveTo>
                    <a:pt x="483120" y="356196"/>
                  </a:moveTo>
                  <a:lnTo>
                    <a:pt x="440156" y="334746"/>
                  </a:lnTo>
                  <a:lnTo>
                    <a:pt x="421309" y="300748"/>
                  </a:lnTo>
                  <a:lnTo>
                    <a:pt x="417271" y="259410"/>
                  </a:lnTo>
                  <a:lnTo>
                    <a:pt x="418757" y="215938"/>
                  </a:lnTo>
                  <a:lnTo>
                    <a:pt x="416445" y="175539"/>
                  </a:lnTo>
                  <a:lnTo>
                    <a:pt x="407035" y="149567"/>
                  </a:lnTo>
                  <a:lnTo>
                    <a:pt x="391756" y="126060"/>
                  </a:lnTo>
                  <a:lnTo>
                    <a:pt x="373062" y="104508"/>
                  </a:lnTo>
                  <a:lnTo>
                    <a:pt x="334403" y="64477"/>
                  </a:lnTo>
                  <a:lnTo>
                    <a:pt x="317804" y="43891"/>
                  </a:lnTo>
                  <a:lnTo>
                    <a:pt x="305943" y="22453"/>
                  </a:lnTo>
                  <a:lnTo>
                    <a:pt x="301091" y="0"/>
                  </a:lnTo>
                  <a:lnTo>
                    <a:pt x="275361" y="1193"/>
                  </a:lnTo>
                  <a:lnTo>
                    <a:pt x="290474" y="42405"/>
                  </a:lnTo>
                  <a:lnTo>
                    <a:pt x="318985" y="76479"/>
                  </a:lnTo>
                  <a:lnTo>
                    <a:pt x="352793" y="107607"/>
                  </a:lnTo>
                  <a:lnTo>
                    <a:pt x="383768" y="139954"/>
                  </a:lnTo>
                  <a:lnTo>
                    <a:pt x="403821" y="177698"/>
                  </a:lnTo>
                  <a:lnTo>
                    <a:pt x="408698" y="215290"/>
                  </a:lnTo>
                  <a:lnTo>
                    <a:pt x="408889" y="254711"/>
                  </a:lnTo>
                  <a:lnTo>
                    <a:pt x="413575" y="293446"/>
                  </a:lnTo>
                  <a:lnTo>
                    <a:pt x="431914" y="328968"/>
                  </a:lnTo>
                  <a:lnTo>
                    <a:pt x="442087" y="338924"/>
                  </a:lnTo>
                  <a:lnTo>
                    <a:pt x="454240" y="347192"/>
                  </a:lnTo>
                  <a:lnTo>
                    <a:pt x="468033" y="353161"/>
                  </a:lnTo>
                  <a:lnTo>
                    <a:pt x="483120" y="356196"/>
                  </a:lnTo>
                  <a:close/>
                </a:path>
                <a:path w="1175384" h="370839">
                  <a:moveTo>
                    <a:pt x="1027938" y="151320"/>
                  </a:moveTo>
                  <a:lnTo>
                    <a:pt x="1008405" y="149491"/>
                  </a:lnTo>
                  <a:lnTo>
                    <a:pt x="988898" y="149885"/>
                  </a:lnTo>
                  <a:lnTo>
                    <a:pt x="969949" y="152425"/>
                  </a:lnTo>
                  <a:lnTo>
                    <a:pt x="952093" y="157022"/>
                  </a:lnTo>
                  <a:lnTo>
                    <a:pt x="935189" y="162318"/>
                  </a:lnTo>
                  <a:lnTo>
                    <a:pt x="918146" y="167106"/>
                  </a:lnTo>
                  <a:lnTo>
                    <a:pt x="900963" y="169087"/>
                  </a:lnTo>
                  <a:lnTo>
                    <a:pt x="883653" y="165989"/>
                  </a:lnTo>
                  <a:lnTo>
                    <a:pt x="916203" y="172186"/>
                  </a:lnTo>
                  <a:lnTo>
                    <a:pt x="986536" y="165646"/>
                  </a:lnTo>
                  <a:lnTo>
                    <a:pt x="1021283" y="172097"/>
                  </a:lnTo>
                  <a:lnTo>
                    <a:pt x="1027938" y="151320"/>
                  </a:lnTo>
                  <a:close/>
                </a:path>
                <a:path w="1175384" h="370839">
                  <a:moveTo>
                    <a:pt x="1175296" y="66827"/>
                  </a:moveTo>
                  <a:lnTo>
                    <a:pt x="1166291" y="46685"/>
                  </a:lnTo>
                  <a:lnTo>
                    <a:pt x="1126109" y="61277"/>
                  </a:lnTo>
                  <a:lnTo>
                    <a:pt x="1087183" y="80479"/>
                  </a:lnTo>
                  <a:lnTo>
                    <a:pt x="1054341" y="105638"/>
                  </a:lnTo>
                  <a:lnTo>
                    <a:pt x="1032433" y="138074"/>
                  </a:lnTo>
                  <a:lnTo>
                    <a:pt x="1022337" y="172605"/>
                  </a:lnTo>
                  <a:lnTo>
                    <a:pt x="1013701" y="207225"/>
                  </a:lnTo>
                  <a:lnTo>
                    <a:pt x="1000747" y="240271"/>
                  </a:lnTo>
                  <a:lnTo>
                    <a:pt x="958443" y="286994"/>
                  </a:lnTo>
                  <a:lnTo>
                    <a:pt x="911085" y="311912"/>
                  </a:lnTo>
                  <a:lnTo>
                    <a:pt x="883970" y="318731"/>
                  </a:lnTo>
                  <a:lnTo>
                    <a:pt x="911644" y="313169"/>
                  </a:lnTo>
                  <a:lnTo>
                    <a:pt x="961567" y="290068"/>
                  </a:lnTo>
                  <a:lnTo>
                    <a:pt x="1000506" y="254660"/>
                  </a:lnTo>
                  <a:lnTo>
                    <a:pt x="1023023" y="215011"/>
                  </a:lnTo>
                  <a:lnTo>
                    <a:pt x="1062101" y="232067"/>
                  </a:lnTo>
                  <a:lnTo>
                    <a:pt x="1081455" y="255816"/>
                  </a:lnTo>
                  <a:lnTo>
                    <a:pt x="1082598" y="283730"/>
                  </a:lnTo>
                  <a:lnTo>
                    <a:pt x="1070127" y="284619"/>
                  </a:lnTo>
                  <a:lnTo>
                    <a:pt x="1051356" y="290474"/>
                  </a:lnTo>
                  <a:lnTo>
                    <a:pt x="1035621" y="299745"/>
                  </a:lnTo>
                  <a:lnTo>
                    <a:pt x="1023708" y="311467"/>
                  </a:lnTo>
                  <a:lnTo>
                    <a:pt x="1039114" y="304241"/>
                  </a:lnTo>
                  <a:lnTo>
                    <a:pt x="1055458" y="300685"/>
                  </a:lnTo>
                  <a:lnTo>
                    <a:pt x="1071460" y="300685"/>
                  </a:lnTo>
                  <a:lnTo>
                    <a:pt x="1078293" y="302336"/>
                  </a:lnTo>
                  <a:lnTo>
                    <a:pt x="1072159" y="324967"/>
                  </a:lnTo>
                  <a:lnTo>
                    <a:pt x="1071321" y="337883"/>
                  </a:lnTo>
                  <a:lnTo>
                    <a:pt x="1073937" y="350812"/>
                  </a:lnTo>
                  <a:lnTo>
                    <a:pt x="1080579" y="362280"/>
                  </a:lnTo>
                  <a:lnTo>
                    <a:pt x="1091857" y="370763"/>
                  </a:lnTo>
                  <a:lnTo>
                    <a:pt x="1076629" y="349580"/>
                  </a:lnTo>
                  <a:lnTo>
                    <a:pt x="1078547" y="326072"/>
                  </a:lnTo>
                  <a:lnTo>
                    <a:pt x="1088504" y="301663"/>
                  </a:lnTo>
                  <a:lnTo>
                    <a:pt x="1097432" y="277723"/>
                  </a:lnTo>
                  <a:lnTo>
                    <a:pt x="1097165" y="255816"/>
                  </a:lnTo>
                  <a:lnTo>
                    <a:pt x="1097089" y="250317"/>
                  </a:lnTo>
                  <a:lnTo>
                    <a:pt x="1081760" y="226390"/>
                  </a:lnTo>
                  <a:lnTo>
                    <a:pt x="1057249" y="207073"/>
                  </a:lnTo>
                  <a:lnTo>
                    <a:pt x="1030097" y="193890"/>
                  </a:lnTo>
                  <a:lnTo>
                    <a:pt x="1032065" y="187439"/>
                  </a:lnTo>
                  <a:lnTo>
                    <a:pt x="1047940" y="142049"/>
                  </a:lnTo>
                  <a:lnTo>
                    <a:pt x="1079246" y="107975"/>
                  </a:lnTo>
                  <a:lnTo>
                    <a:pt x="1122768" y="83489"/>
                  </a:lnTo>
                  <a:lnTo>
                    <a:pt x="1175296" y="66827"/>
                  </a:lnTo>
                  <a:close/>
                </a:path>
              </a:pathLst>
            </a:custGeom>
            <a:solidFill>
              <a:srgbClr val="114D25"/>
            </a:solidFill>
          </p:spPr>
          <p:txBody>
            <a:bodyPr wrap="square" lIns="0" tIns="0" rIns="0" bIns="0" rtlCol="0"/>
            <a:lstStyle/>
            <a:p>
              <a:endParaRPr>
                <a:latin typeface="Grammarsaurus" pitchFamily="2" charset="0"/>
              </a:endParaRPr>
            </a:p>
          </p:txBody>
        </p:sp>
        <p:pic>
          <p:nvPicPr>
            <p:cNvPr id="33" name="object 33"/>
            <p:cNvPicPr/>
            <p:nvPr/>
          </p:nvPicPr>
          <p:blipFill>
            <a:blip r:embed="rId11" cstate="print"/>
            <a:stretch>
              <a:fillRect/>
            </a:stretch>
          </p:blipFill>
          <p:spPr>
            <a:xfrm>
              <a:off x="7101184" y="2643545"/>
              <a:ext cx="185089" cy="167327"/>
            </a:xfrm>
            <a:prstGeom prst="rect">
              <a:avLst/>
            </a:prstGeom>
          </p:spPr>
        </p:pic>
        <p:pic>
          <p:nvPicPr>
            <p:cNvPr id="34" name="object 34"/>
            <p:cNvPicPr/>
            <p:nvPr/>
          </p:nvPicPr>
          <p:blipFill>
            <a:blip r:embed="rId5" cstate="print"/>
            <a:stretch>
              <a:fillRect/>
            </a:stretch>
          </p:blipFill>
          <p:spPr>
            <a:xfrm>
              <a:off x="7967060" y="2581893"/>
              <a:ext cx="75349" cy="66992"/>
            </a:xfrm>
            <a:prstGeom prst="rect">
              <a:avLst/>
            </a:prstGeom>
          </p:spPr>
        </p:pic>
        <p:sp>
          <p:nvSpPr>
            <p:cNvPr id="35" name="object 35"/>
            <p:cNvSpPr/>
            <p:nvPr/>
          </p:nvSpPr>
          <p:spPr>
            <a:xfrm>
              <a:off x="6904634" y="2425217"/>
              <a:ext cx="837565" cy="316230"/>
            </a:xfrm>
            <a:custGeom>
              <a:avLst/>
              <a:gdLst/>
              <a:ahLst/>
              <a:cxnLst/>
              <a:rect l="l" t="t" r="r" b="b"/>
              <a:pathLst>
                <a:path w="837565" h="316230">
                  <a:moveTo>
                    <a:pt x="82105" y="131546"/>
                  </a:moveTo>
                  <a:lnTo>
                    <a:pt x="58648" y="132676"/>
                  </a:lnTo>
                  <a:lnTo>
                    <a:pt x="36652" y="137629"/>
                  </a:lnTo>
                  <a:lnTo>
                    <a:pt x="16865" y="145923"/>
                  </a:lnTo>
                  <a:lnTo>
                    <a:pt x="0" y="157086"/>
                  </a:lnTo>
                  <a:lnTo>
                    <a:pt x="19481" y="150837"/>
                  </a:lnTo>
                  <a:lnTo>
                    <a:pt x="39471" y="148132"/>
                  </a:lnTo>
                  <a:lnTo>
                    <a:pt x="59093" y="148805"/>
                  </a:lnTo>
                  <a:lnTo>
                    <a:pt x="77419" y="152692"/>
                  </a:lnTo>
                  <a:lnTo>
                    <a:pt x="82105" y="131546"/>
                  </a:lnTo>
                  <a:close/>
                </a:path>
                <a:path w="837565" h="316230">
                  <a:moveTo>
                    <a:pt x="511429" y="176809"/>
                  </a:moveTo>
                  <a:lnTo>
                    <a:pt x="508889" y="157924"/>
                  </a:lnTo>
                  <a:lnTo>
                    <a:pt x="501396" y="140055"/>
                  </a:lnTo>
                  <a:lnTo>
                    <a:pt x="491883" y="123571"/>
                  </a:lnTo>
                  <a:lnTo>
                    <a:pt x="485762" y="107975"/>
                  </a:lnTo>
                  <a:lnTo>
                    <a:pt x="483412" y="91821"/>
                  </a:lnTo>
                  <a:lnTo>
                    <a:pt x="485203" y="73660"/>
                  </a:lnTo>
                  <a:lnTo>
                    <a:pt x="459435" y="73393"/>
                  </a:lnTo>
                  <a:lnTo>
                    <a:pt x="466496" y="112280"/>
                  </a:lnTo>
                  <a:lnTo>
                    <a:pt x="483412" y="136372"/>
                  </a:lnTo>
                  <a:lnTo>
                    <a:pt x="498602" y="160134"/>
                  </a:lnTo>
                  <a:lnTo>
                    <a:pt x="506298" y="185178"/>
                  </a:lnTo>
                  <a:lnTo>
                    <a:pt x="500684" y="213156"/>
                  </a:lnTo>
                  <a:lnTo>
                    <a:pt x="508774" y="195592"/>
                  </a:lnTo>
                  <a:lnTo>
                    <a:pt x="511429" y="176809"/>
                  </a:lnTo>
                  <a:close/>
                </a:path>
                <a:path w="837565" h="316230">
                  <a:moveTo>
                    <a:pt x="644982" y="208305"/>
                  </a:moveTo>
                  <a:lnTo>
                    <a:pt x="636549" y="174015"/>
                  </a:lnTo>
                  <a:lnTo>
                    <a:pt x="619772" y="139623"/>
                  </a:lnTo>
                  <a:lnTo>
                    <a:pt x="599287" y="105130"/>
                  </a:lnTo>
                  <a:lnTo>
                    <a:pt x="579767" y="70497"/>
                  </a:lnTo>
                  <a:lnTo>
                    <a:pt x="565861" y="35750"/>
                  </a:lnTo>
                  <a:lnTo>
                    <a:pt x="562216" y="863"/>
                  </a:lnTo>
                  <a:lnTo>
                    <a:pt x="536473" y="0"/>
                  </a:lnTo>
                  <a:lnTo>
                    <a:pt x="541985" y="35750"/>
                  </a:lnTo>
                  <a:lnTo>
                    <a:pt x="542061" y="36258"/>
                  </a:lnTo>
                  <a:lnTo>
                    <a:pt x="558596" y="71094"/>
                  </a:lnTo>
                  <a:lnTo>
                    <a:pt x="581266" y="104978"/>
                  </a:lnTo>
                  <a:lnTo>
                    <a:pt x="605256" y="138379"/>
                  </a:lnTo>
                  <a:lnTo>
                    <a:pt x="625754" y="171767"/>
                  </a:lnTo>
                  <a:lnTo>
                    <a:pt x="637946" y="205613"/>
                  </a:lnTo>
                  <a:lnTo>
                    <a:pt x="637019" y="240398"/>
                  </a:lnTo>
                  <a:lnTo>
                    <a:pt x="618172" y="276580"/>
                  </a:lnTo>
                  <a:lnTo>
                    <a:pt x="640410" y="242481"/>
                  </a:lnTo>
                  <a:lnTo>
                    <a:pt x="644982" y="208305"/>
                  </a:lnTo>
                  <a:close/>
                </a:path>
                <a:path w="837565" h="316230">
                  <a:moveTo>
                    <a:pt x="837234" y="313537"/>
                  </a:moveTo>
                  <a:lnTo>
                    <a:pt x="798004" y="305333"/>
                  </a:lnTo>
                  <a:lnTo>
                    <a:pt x="775919" y="262102"/>
                  </a:lnTo>
                  <a:lnTo>
                    <a:pt x="772731" y="189788"/>
                  </a:lnTo>
                  <a:lnTo>
                    <a:pt x="763295" y="153797"/>
                  </a:lnTo>
                  <a:lnTo>
                    <a:pt x="743026" y="120103"/>
                  </a:lnTo>
                  <a:lnTo>
                    <a:pt x="713232" y="93243"/>
                  </a:lnTo>
                  <a:lnTo>
                    <a:pt x="689914" y="79070"/>
                  </a:lnTo>
                  <a:lnTo>
                    <a:pt x="667537" y="64579"/>
                  </a:lnTo>
                  <a:lnTo>
                    <a:pt x="649782" y="46926"/>
                  </a:lnTo>
                  <a:lnTo>
                    <a:pt x="644131" y="37465"/>
                  </a:lnTo>
                  <a:lnTo>
                    <a:pt x="640588" y="27622"/>
                  </a:lnTo>
                  <a:lnTo>
                    <a:pt x="639406" y="17792"/>
                  </a:lnTo>
                  <a:lnTo>
                    <a:pt x="640892" y="8369"/>
                  </a:lnTo>
                  <a:lnTo>
                    <a:pt x="615759" y="3632"/>
                  </a:lnTo>
                  <a:lnTo>
                    <a:pt x="621461" y="44196"/>
                  </a:lnTo>
                  <a:lnTo>
                    <a:pt x="648665" y="73037"/>
                  </a:lnTo>
                  <a:lnTo>
                    <a:pt x="685927" y="95986"/>
                  </a:lnTo>
                  <a:lnTo>
                    <a:pt x="721753" y="118872"/>
                  </a:lnTo>
                  <a:lnTo>
                    <a:pt x="746175" y="147789"/>
                  </a:lnTo>
                  <a:lnTo>
                    <a:pt x="759307" y="180454"/>
                  </a:lnTo>
                  <a:lnTo>
                    <a:pt x="765251" y="215455"/>
                  </a:lnTo>
                  <a:lnTo>
                    <a:pt x="768121" y="251383"/>
                  </a:lnTo>
                  <a:lnTo>
                    <a:pt x="770432" y="263499"/>
                  </a:lnTo>
                  <a:lnTo>
                    <a:pt x="796378" y="306832"/>
                  </a:lnTo>
                  <a:lnTo>
                    <a:pt x="823061" y="316141"/>
                  </a:lnTo>
                  <a:lnTo>
                    <a:pt x="837234" y="313537"/>
                  </a:lnTo>
                  <a:close/>
                </a:path>
              </a:pathLst>
            </a:custGeom>
            <a:solidFill>
              <a:srgbClr val="114D25"/>
            </a:solidFill>
          </p:spPr>
          <p:txBody>
            <a:bodyPr wrap="square" lIns="0" tIns="0" rIns="0" bIns="0" rtlCol="0"/>
            <a:lstStyle/>
            <a:p>
              <a:endParaRPr>
                <a:latin typeface="Grammarsaurus" pitchFamily="2" charset="0"/>
              </a:endParaRPr>
            </a:p>
          </p:txBody>
        </p:sp>
        <p:pic>
          <p:nvPicPr>
            <p:cNvPr id="36" name="object 36"/>
            <p:cNvPicPr/>
            <p:nvPr/>
          </p:nvPicPr>
          <p:blipFill>
            <a:blip r:embed="rId12" cstate="print"/>
            <a:stretch>
              <a:fillRect/>
            </a:stretch>
          </p:blipFill>
          <p:spPr>
            <a:xfrm>
              <a:off x="7589324" y="2556760"/>
              <a:ext cx="174203" cy="167849"/>
            </a:xfrm>
            <a:prstGeom prst="rect">
              <a:avLst/>
            </a:prstGeom>
          </p:spPr>
        </p:pic>
      </p:grpSp>
      <p:sp>
        <p:nvSpPr>
          <p:cNvPr id="37" name="object 37"/>
          <p:cNvSpPr txBox="1"/>
          <p:nvPr/>
        </p:nvSpPr>
        <p:spPr>
          <a:xfrm>
            <a:off x="6358879" y="1833610"/>
            <a:ext cx="2270760" cy="232115"/>
          </a:xfrm>
          <a:prstGeom prst="rect">
            <a:avLst/>
          </a:prstGeom>
        </p:spPr>
        <p:txBody>
          <a:bodyPr vert="horz" wrap="square" lIns="0" tIns="16510" rIns="0" bIns="0" rtlCol="0">
            <a:spAutoFit/>
          </a:bodyPr>
          <a:lstStyle/>
          <a:p>
            <a:pPr marL="12700" algn="ctr">
              <a:lnSpc>
                <a:spcPct val="100000"/>
              </a:lnSpc>
              <a:spcBef>
                <a:spcPts val="130"/>
              </a:spcBef>
            </a:pPr>
            <a:r>
              <a:rPr sz="1400" b="1" dirty="0">
                <a:solidFill>
                  <a:srgbClr val="D1E293"/>
                </a:solidFill>
                <a:latin typeface="Grammarsaurus" pitchFamily="2" charset="0"/>
                <a:cs typeface="Tahoma"/>
              </a:rPr>
              <a:t>Just add the suffix </a:t>
            </a:r>
            <a:r>
              <a:rPr sz="1400" b="1" dirty="0">
                <a:solidFill>
                  <a:srgbClr val="FFFFFF"/>
                </a:solidFill>
                <a:latin typeface="Grammarsaurus" pitchFamily="2" charset="0"/>
                <a:cs typeface="Tahoma"/>
              </a:rPr>
              <a:t>-an</a:t>
            </a:r>
            <a:r>
              <a:rPr sz="1400" b="1" dirty="0">
                <a:solidFill>
                  <a:srgbClr val="D1E293"/>
                </a:solidFill>
                <a:latin typeface="Grammarsaurus" pitchFamily="2" charset="0"/>
                <a:cs typeface="Tahoma"/>
              </a:rPr>
              <a:t>.</a:t>
            </a:r>
            <a:endParaRPr sz="1400" dirty="0">
              <a:latin typeface="Grammarsaurus" pitchFamily="2" charset="0"/>
              <a:cs typeface="Tahoma"/>
            </a:endParaRPr>
          </a:p>
        </p:txBody>
      </p:sp>
      <p:sp>
        <p:nvSpPr>
          <p:cNvPr id="38" name="object 38"/>
          <p:cNvSpPr txBox="1"/>
          <p:nvPr/>
        </p:nvSpPr>
        <p:spPr>
          <a:xfrm>
            <a:off x="4362673" y="3993877"/>
            <a:ext cx="895480" cy="421640"/>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Italy</a:t>
            </a:r>
            <a:endParaRPr sz="2600">
              <a:latin typeface="Grammarsaurus" pitchFamily="2" charset="0"/>
              <a:cs typeface="Arial"/>
            </a:endParaRPr>
          </a:p>
        </p:txBody>
      </p:sp>
      <p:sp>
        <p:nvSpPr>
          <p:cNvPr id="39" name="object 39"/>
          <p:cNvSpPr/>
          <p:nvPr/>
        </p:nvSpPr>
        <p:spPr>
          <a:xfrm>
            <a:off x="4241152" y="3021101"/>
            <a:ext cx="948690" cy="930910"/>
          </a:xfrm>
          <a:custGeom>
            <a:avLst/>
            <a:gdLst/>
            <a:ahLst/>
            <a:cxnLst/>
            <a:rect l="l" t="t" r="r" b="b"/>
            <a:pathLst>
              <a:path w="948689" h="930910">
                <a:moveTo>
                  <a:pt x="77165" y="816609"/>
                </a:moveTo>
                <a:lnTo>
                  <a:pt x="39560" y="816609"/>
                </a:lnTo>
                <a:lnTo>
                  <a:pt x="90893" y="906779"/>
                </a:lnTo>
                <a:lnTo>
                  <a:pt x="98735" y="916939"/>
                </a:lnTo>
                <a:lnTo>
                  <a:pt x="108842" y="924559"/>
                </a:lnTo>
                <a:lnTo>
                  <a:pt x="120601" y="929639"/>
                </a:lnTo>
                <a:lnTo>
                  <a:pt x="133400" y="930909"/>
                </a:lnTo>
                <a:lnTo>
                  <a:pt x="814819" y="930909"/>
                </a:lnTo>
                <a:lnTo>
                  <a:pt x="827626" y="929639"/>
                </a:lnTo>
                <a:lnTo>
                  <a:pt x="839387" y="924559"/>
                </a:lnTo>
                <a:lnTo>
                  <a:pt x="849491" y="916939"/>
                </a:lnTo>
                <a:lnTo>
                  <a:pt x="853633" y="911569"/>
                </a:lnTo>
                <a:lnTo>
                  <a:pt x="816742" y="911569"/>
                </a:lnTo>
                <a:lnTo>
                  <a:pt x="823820" y="899159"/>
                </a:lnTo>
                <a:lnTo>
                  <a:pt x="127520" y="899159"/>
                </a:lnTo>
                <a:lnTo>
                  <a:pt x="122123" y="895349"/>
                </a:lnTo>
                <a:lnTo>
                  <a:pt x="119215" y="890335"/>
                </a:lnTo>
                <a:lnTo>
                  <a:pt x="77165" y="816609"/>
                </a:lnTo>
                <a:close/>
              </a:path>
              <a:path w="948689" h="930910">
                <a:moveTo>
                  <a:pt x="866690" y="890335"/>
                </a:moveTo>
                <a:lnTo>
                  <a:pt x="829005" y="890335"/>
                </a:lnTo>
                <a:lnTo>
                  <a:pt x="816742" y="911569"/>
                </a:lnTo>
                <a:lnTo>
                  <a:pt x="853633" y="911569"/>
                </a:lnTo>
                <a:lnTo>
                  <a:pt x="857326" y="906779"/>
                </a:lnTo>
                <a:lnTo>
                  <a:pt x="866690" y="890335"/>
                </a:lnTo>
                <a:close/>
              </a:path>
              <a:path w="948689" h="930910">
                <a:moveTo>
                  <a:pt x="825993" y="895349"/>
                </a:moveTo>
                <a:lnTo>
                  <a:pt x="820712" y="899159"/>
                </a:lnTo>
                <a:lnTo>
                  <a:pt x="823820" y="899159"/>
                </a:lnTo>
                <a:lnTo>
                  <a:pt x="825993" y="895349"/>
                </a:lnTo>
                <a:close/>
              </a:path>
              <a:path w="948689" h="930910">
                <a:moveTo>
                  <a:pt x="908672" y="816609"/>
                </a:moveTo>
                <a:lnTo>
                  <a:pt x="870902" y="816609"/>
                </a:lnTo>
                <a:lnTo>
                  <a:pt x="825993" y="895349"/>
                </a:lnTo>
                <a:lnTo>
                  <a:pt x="829005" y="890335"/>
                </a:lnTo>
                <a:lnTo>
                  <a:pt x="866690" y="890335"/>
                </a:lnTo>
                <a:lnTo>
                  <a:pt x="908672" y="816609"/>
                </a:lnTo>
                <a:close/>
              </a:path>
              <a:path w="948689" h="930910">
                <a:moveTo>
                  <a:pt x="915530" y="702309"/>
                </a:moveTo>
                <a:lnTo>
                  <a:pt x="32702" y="702309"/>
                </a:lnTo>
                <a:lnTo>
                  <a:pt x="20006" y="704849"/>
                </a:lnTo>
                <a:lnTo>
                  <a:pt x="9607" y="712469"/>
                </a:lnTo>
                <a:lnTo>
                  <a:pt x="2580" y="722629"/>
                </a:lnTo>
                <a:lnTo>
                  <a:pt x="0" y="735329"/>
                </a:lnTo>
                <a:lnTo>
                  <a:pt x="0" y="784859"/>
                </a:lnTo>
                <a:lnTo>
                  <a:pt x="2580" y="797559"/>
                </a:lnTo>
                <a:lnTo>
                  <a:pt x="9607" y="807719"/>
                </a:lnTo>
                <a:lnTo>
                  <a:pt x="20006" y="814069"/>
                </a:lnTo>
                <a:lnTo>
                  <a:pt x="32702" y="816609"/>
                </a:lnTo>
                <a:lnTo>
                  <a:pt x="915530" y="816609"/>
                </a:lnTo>
                <a:lnTo>
                  <a:pt x="928226" y="814069"/>
                </a:lnTo>
                <a:lnTo>
                  <a:pt x="938625" y="807719"/>
                </a:lnTo>
                <a:lnTo>
                  <a:pt x="945651" y="797559"/>
                </a:lnTo>
                <a:lnTo>
                  <a:pt x="948232" y="784859"/>
                </a:lnTo>
                <a:lnTo>
                  <a:pt x="32702" y="784859"/>
                </a:lnTo>
                <a:lnTo>
                  <a:pt x="32702" y="735329"/>
                </a:lnTo>
                <a:lnTo>
                  <a:pt x="948232" y="735329"/>
                </a:lnTo>
                <a:lnTo>
                  <a:pt x="945651" y="722629"/>
                </a:lnTo>
                <a:lnTo>
                  <a:pt x="938625" y="712469"/>
                </a:lnTo>
                <a:lnTo>
                  <a:pt x="928226" y="704849"/>
                </a:lnTo>
                <a:lnTo>
                  <a:pt x="915530" y="702309"/>
                </a:lnTo>
                <a:close/>
              </a:path>
              <a:path w="948689" h="930910">
                <a:moveTo>
                  <a:pt x="948232" y="735329"/>
                </a:moveTo>
                <a:lnTo>
                  <a:pt x="915542" y="735329"/>
                </a:lnTo>
                <a:lnTo>
                  <a:pt x="915542" y="784859"/>
                </a:lnTo>
                <a:lnTo>
                  <a:pt x="948232" y="784859"/>
                </a:lnTo>
                <a:lnTo>
                  <a:pt x="948232" y="735329"/>
                </a:lnTo>
                <a:close/>
              </a:path>
              <a:path w="948689" h="930910">
                <a:moveTo>
                  <a:pt x="437489" y="16510"/>
                </a:moveTo>
                <a:lnTo>
                  <a:pt x="203542" y="16510"/>
                </a:lnTo>
                <a:lnTo>
                  <a:pt x="196189" y="22860"/>
                </a:lnTo>
                <a:lnTo>
                  <a:pt x="196189" y="41910"/>
                </a:lnTo>
                <a:lnTo>
                  <a:pt x="203542" y="48260"/>
                </a:lnTo>
                <a:lnTo>
                  <a:pt x="245237" y="48260"/>
                </a:lnTo>
                <a:lnTo>
                  <a:pt x="245237" y="81279"/>
                </a:lnTo>
                <a:lnTo>
                  <a:pt x="203542" y="81279"/>
                </a:lnTo>
                <a:lnTo>
                  <a:pt x="196189" y="88900"/>
                </a:lnTo>
                <a:lnTo>
                  <a:pt x="196189" y="106679"/>
                </a:lnTo>
                <a:lnTo>
                  <a:pt x="203542" y="114300"/>
                </a:lnTo>
                <a:lnTo>
                  <a:pt x="245237" y="114300"/>
                </a:lnTo>
                <a:lnTo>
                  <a:pt x="245237" y="147319"/>
                </a:lnTo>
                <a:lnTo>
                  <a:pt x="203542" y="147319"/>
                </a:lnTo>
                <a:lnTo>
                  <a:pt x="196189" y="153669"/>
                </a:lnTo>
                <a:lnTo>
                  <a:pt x="196189" y="172719"/>
                </a:lnTo>
                <a:lnTo>
                  <a:pt x="203542" y="179069"/>
                </a:lnTo>
                <a:lnTo>
                  <a:pt x="245237" y="179069"/>
                </a:lnTo>
                <a:lnTo>
                  <a:pt x="245237" y="509269"/>
                </a:lnTo>
                <a:lnTo>
                  <a:pt x="198949" y="521969"/>
                </a:lnTo>
                <a:lnTo>
                  <a:pt x="157552" y="544829"/>
                </a:lnTo>
                <a:lnTo>
                  <a:pt x="122313" y="575310"/>
                </a:lnTo>
                <a:lnTo>
                  <a:pt x="94500" y="612139"/>
                </a:lnTo>
                <a:lnTo>
                  <a:pt x="75379" y="655319"/>
                </a:lnTo>
                <a:lnTo>
                  <a:pt x="66217" y="702309"/>
                </a:lnTo>
                <a:lnTo>
                  <a:pt x="98742" y="702309"/>
                </a:lnTo>
                <a:lnTo>
                  <a:pt x="110477" y="654049"/>
                </a:lnTo>
                <a:lnTo>
                  <a:pt x="134862" y="610869"/>
                </a:lnTo>
                <a:lnTo>
                  <a:pt x="169794" y="575310"/>
                </a:lnTo>
                <a:lnTo>
                  <a:pt x="213170" y="551179"/>
                </a:lnTo>
                <a:lnTo>
                  <a:pt x="262889" y="539750"/>
                </a:lnTo>
                <a:lnTo>
                  <a:pt x="391718" y="539750"/>
                </a:lnTo>
                <a:lnTo>
                  <a:pt x="387794" y="537210"/>
                </a:lnTo>
                <a:lnTo>
                  <a:pt x="383705" y="534669"/>
                </a:lnTo>
                <a:lnTo>
                  <a:pt x="396997" y="520700"/>
                </a:lnTo>
                <a:lnTo>
                  <a:pt x="353949" y="520700"/>
                </a:lnTo>
                <a:lnTo>
                  <a:pt x="346430" y="518160"/>
                </a:lnTo>
                <a:lnTo>
                  <a:pt x="338912" y="514350"/>
                </a:lnTo>
                <a:lnTo>
                  <a:pt x="331228" y="513079"/>
                </a:lnTo>
                <a:lnTo>
                  <a:pt x="327634" y="511810"/>
                </a:lnTo>
                <a:lnTo>
                  <a:pt x="324192" y="511810"/>
                </a:lnTo>
                <a:lnTo>
                  <a:pt x="320763" y="510539"/>
                </a:lnTo>
                <a:lnTo>
                  <a:pt x="323284" y="506729"/>
                </a:lnTo>
                <a:lnTo>
                  <a:pt x="277926" y="506729"/>
                </a:lnTo>
                <a:lnTo>
                  <a:pt x="277926" y="31750"/>
                </a:lnTo>
                <a:lnTo>
                  <a:pt x="473565" y="31750"/>
                </a:lnTo>
                <a:lnTo>
                  <a:pt x="463264" y="22860"/>
                </a:lnTo>
                <a:lnTo>
                  <a:pt x="451029" y="17779"/>
                </a:lnTo>
                <a:lnTo>
                  <a:pt x="437489" y="16510"/>
                </a:lnTo>
                <a:close/>
              </a:path>
              <a:path w="948689" h="930910">
                <a:moveTo>
                  <a:pt x="277761" y="571500"/>
                </a:moveTo>
                <a:lnTo>
                  <a:pt x="234343" y="577850"/>
                </a:lnTo>
                <a:lnTo>
                  <a:pt x="196040" y="596899"/>
                </a:lnTo>
                <a:lnTo>
                  <a:pt x="164831" y="624839"/>
                </a:lnTo>
                <a:lnTo>
                  <a:pt x="142695" y="660399"/>
                </a:lnTo>
                <a:lnTo>
                  <a:pt x="131610" y="702309"/>
                </a:lnTo>
                <a:lnTo>
                  <a:pt x="164795" y="702309"/>
                </a:lnTo>
                <a:lnTo>
                  <a:pt x="177760" y="664209"/>
                </a:lnTo>
                <a:lnTo>
                  <a:pt x="202787" y="632459"/>
                </a:lnTo>
                <a:lnTo>
                  <a:pt x="237100" y="612139"/>
                </a:lnTo>
                <a:lnTo>
                  <a:pt x="277926" y="604519"/>
                </a:lnTo>
                <a:lnTo>
                  <a:pt x="368000" y="604519"/>
                </a:lnTo>
                <a:lnTo>
                  <a:pt x="359489" y="596899"/>
                </a:lnTo>
                <a:lnTo>
                  <a:pt x="321184" y="577850"/>
                </a:lnTo>
                <a:lnTo>
                  <a:pt x="277761" y="571500"/>
                </a:lnTo>
                <a:close/>
              </a:path>
              <a:path w="948689" h="930910">
                <a:moveTo>
                  <a:pt x="277926" y="637539"/>
                </a:moveTo>
                <a:lnTo>
                  <a:pt x="249800" y="642619"/>
                </a:lnTo>
                <a:lnTo>
                  <a:pt x="225917" y="656589"/>
                </a:lnTo>
                <a:lnTo>
                  <a:pt x="208010" y="676909"/>
                </a:lnTo>
                <a:lnTo>
                  <a:pt x="197815" y="702309"/>
                </a:lnTo>
                <a:lnTo>
                  <a:pt x="231990" y="702309"/>
                </a:lnTo>
                <a:lnTo>
                  <a:pt x="239012" y="689609"/>
                </a:lnTo>
                <a:lnTo>
                  <a:pt x="249526" y="679449"/>
                </a:lnTo>
                <a:lnTo>
                  <a:pt x="262798" y="671829"/>
                </a:lnTo>
                <a:lnTo>
                  <a:pt x="278091" y="670559"/>
                </a:lnTo>
                <a:lnTo>
                  <a:pt x="342314" y="670559"/>
                </a:lnTo>
                <a:lnTo>
                  <a:pt x="329998" y="656589"/>
                </a:lnTo>
                <a:lnTo>
                  <a:pt x="306076" y="642619"/>
                </a:lnTo>
                <a:lnTo>
                  <a:pt x="277926" y="637539"/>
                </a:lnTo>
                <a:close/>
              </a:path>
              <a:path w="948689" h="930910">
                <a:moveTo>
                  <a:pt x="342314" y="670559"/>
                </a:moveTo>
                <a:lnTo>
                  <a:pt x="278091" y="670559"/>
                </a:lnTo>
                <a:lnTo>
                  <a:pt x="293364" y="671829"/>
                </a:lnTo>
                <a:lnTo>
                  <a:pt x="306600" y="679449"/>
                </a:lnTo>
                <a:lnTo>
                  <a:pt x="317107" y="689609"/>
                </a:lnTo>
                <a:lnTo>
                  <a:pt x="324192" y="702309"/>
                </a:lnTo>
                <a:lnTo>
                  <a:pt x="358038" y="702309"/>
                </a:lnTo>
                <a:lnTo>
                  <a:pt x="347912" y="676909"/>
                </a:lnTo>
                <a:lnTo>
                  <a:pt x="342314" y="670559"/>
                </a:lnTo>
                <a:close/>
              </a:path>
              <a:path w="948689" h="930910">
                <a:moveTo>
                  <a:pt x="368000" y="604519"/>
                </a:moveTo>
                <a:lnTo>
                  <a:pt x="277926" y="604519"/>
                </a:lnTo>
                <a:lnTo>
                  <a:pt x="318760" y="612139"/>
                </a:lnTo>
                <a:lnTo>
                  <a:pt x="353075" y="632459"/>
                </a:lnTo>
                <a:lnTo>
                  <a:pt x="378100" y="664209"/>
                </a:lnTo>
                <a:lnTo>
                  <a:pt x="391058" y="702309"/>
                </a:lnTo>
                <a:lnTo>
                  <a:pt x="423925" y="702309"/>
                </a:lnTo>
                <a:lnTo>
                  <a:pt x="412836" y="660399"/>
                </a:lnTo>
                <a:lnTo>
                  <a:pt x="390698" y="624839"/>
                </a:lnTo>
                <a:lnTo>
                  <a:pt x="368000" y="604519"/>
                </a:lnTo>
                <a:close/>
              </a:path>
              <a:path w="948689" h="930910">
                <a:moveTo>
                  <a:pt x="391718" y="539750"/>
                </a:moveTo>
                <a:lnTo>
                  <a:pt x="293954" y="539750"/>
                </a:lnTo>
                <a:lnTo>
                  <a:pt x="300865" y="541019"/>
                </a:lnTo>
                <a:lnTo>
                  <a:pt x="322884" y="544829"/>
                </a:lnTo>
                <a:lnTo>
                  <a:pt x="337162" y="548639"/>
                </a:lnTo>
                <a:lnTo>
                  <a:pt x="377329" y="568960"/>
                </a:lnTo>
                <a:lnTo>
                  <a:pt x="408343" y="595629"/>
                </a:lnTo>
                <a:lnTo>
                  <a:pt x="432304" y="627379"/>
                </a:lnTo>
                <a:lnTo>
                  <a:pt x="448602" y="662939"/>
                </a:lnTo>
                <a:lnTo>
                  <a:pt x="456628" y="702309"/>
                </a:lnTo>
                <a:lnTo>
                  <a:pt x="491286" y="702309"/>
                </a:lnTo>
                <a:lnTo>
                  <a:pt x="500934" y="659129"/>
                </a:lnTo>
                <a:lnTo>
                  <a:pt x="511709" y="637539"/>
                </a:lnTo>
                <a:lnTo>
                  <a:pt x="474116" y="637539"/>
                </a:lnTo>
                <a:lnTo>
                  <a:pt x="466327" y="621029"/>
                </a:lnTo>
                <a:lnTo>
                  <a:pt x="457190" y="604519"/>
                </a:lnTo>
                <a:lnTo>
                  <a:pt x="446705" y="589279"/>
                </a:lnTo>
                <a:lnTo>
                  <a:pt x="434873" y="575310"/>
                </a:lnTo>
                <a:lnTo>
                  <a:pt x="442660" y="567689"/>
                </a:lnTo>
                <a:lnTo>
                  <a:pt x="452042" y="561339"/>
                </a:lnTo>
                <a:lnTo>
                  <a:pt x="462650" y="557529"/>
                </a:lnTo>
                <a:lnTo>
                  <a:pt x="474116" y="554989"/>
                </a:lnTo>
                <a:lnTo>
                  <a:pt x="599870" y="554989"/>
                </a:lnTo>
                <a:lnTo>
                  <a:pt x="603023" y="553719"/>
                </a:lnTo>
                <a:lnTo>
                  <a:pt x="410679" y="553719"/>
                </a:lnTo>
                <a:lnTo>
                  <a:pt x="400875" y="546100"/>
                </a:lnTo>
                <a:lnTo>
                  <a:pt x="395643" y="542289"/>
                </a:lnTo>
                <a:lnTo>
                  <a:pt x="391718" y="539750"/>
                </a:lnTo>
                <a:close/>
              </a:path>
              <a:path w="948689" h="930910">
                <a:moveTo>
                  <a:pt x="670305" y="571500"/>
                </a:moveTo>
                <a:lnTo>
                  <a:pt x="626882" y="577850"/>
                </a:lnTo>
                <a:lnTo>
                  <a:pt x="588578" y="596899"/>
                </a:lnTo>
                <a:lnTo>
                  <a:pt x="557369" y="624839"/>
                </a:lnTo>
                <a:lnTo>
                  <a:pt x="535231" y="660399"/>
                </a:lnTo>
                <a:lnTo>
                  <a:pt x="524141" y="702309"/>
                </a:lnTo>
                <a:lnTo>
                  <a:pt x="557161" y="702309"/>
                </a:lnTo>
                <a:lnTo>
                  <a:pt x="570127" y="664209"/>
                </a:lnTo>
                <a:lnTo>
                  <a:pt x="595155" y="632459"/>
                </a:lnTo>
                <a:lnTo>
                  <a:pt x="629472" y="612139"/>
                </a:lnTo>
                <a:lnTo>
                  <a:pt x="670305" y="604519"/>
                </a:lnTo>
                <a:lnTo>
                  <a:pt x="760538" y="604519"/>
                </a:lnTo>
                <a:lnTo>
                  <a:pt x="752027" y="596899"/>
                </a:lnTo>
                <a:lnTo>
                  <a:pt x="713724" y="577850"/>
                </a:lnTo>
                <a:lnTo>
                  <a:pt x="670305" y="571500"/>
                </a:lnTo>
                <a:close/>
              </a:path>
              <a:path w="948689" h="930910">
                <a:moveTo>
                  <a:pt x="670305" y="637539"/>
                </a:moveTo>
                <a:lnTo>
                  <a:pt x="642174" y="642619"/>
                </a:lnTo>
                <a:lnTo>
                  <a:pt x="618291" y="656589"/>
                </a:lnTo>
                <a:lnTo>
                  <a:pt x="600388" y="676909"/>
                </a:lnTo>
                <a:lnTo>
                  <a:pt x="590194" y="702309"/>
                </a:lnTo>
                <a:lnTo>
                  <a:pt x="624357" y="702309"/>
                </a:lnTo>
                <a:lnTo>
                  <a:pt x="631378" y="689609"/>
                </a:lnTo>
                <a:lnTo>
                  <a:pt x="641894" y="679449"/>
                </a:lnTo>
                <a:lnTo>
                  <a:pt x="655170" y="671829"/>
                </a:lnTo>
                <a:lnTo>
                  <a:pt x="670471" y="670559"/>
                </a:lnTo>
                <a:lnTo>
                  <a:pt x="734684" y="670559"/>
                </a:lnTo>
                <a:lnTo>
                  <a:pt x="722371" y="656589"/>
                </a:lnTo>
                <a:lnTo>
                  <a:pt x="698453" y="642619"/>
                </a:lnTo>
                <a:lnTo>
                  <a:pt x="670305" y="637539"/>
                </a:lnTo>
                <a:close/>
              </a:path>
              <a:path w="948689" h="930910">
                <a:moveTo>
                  <a:pt x="734684" y="670559"/>
                </a:moveTo>
                <a:lnTo>
                  <a:pt x="670471" y="670559"/>
                </a:lnTo>
                <a:lnTo>
                  <a:pt x="685741" y="671829"/>
                </a:lnTo>
                <a:lnTo>
                  <a:pt x="698974" y="679449"/>
                </a:lnTo>
                <a:lnTo>
                  <a:pt x="709481" y="689609"/>
                </a:lnTo>
                <a:lnTo>
                  <a:pt x="716572" y="702309"/>
                </a:lnTo>
                <a:lnTo>
                  <a:pt x="750404" y="702309"/>
                </a:lnTo>
                <a:lnTo>
                  <a:pt x="740280" y="676909"/>
                </a:lnTo>
                <a:lnTo>
                  <a:pt x="734684" y="670559"/>
                </a:lnTo>
                <a:close/>
              </a:path>
              <a:path w="948689" h="930910">
                <a:moveTo>
                  <a:pt x="760538" y="604519"/>
                </a:moveTo>
                <a:lnTo>
                  <a:pt x="670305" y="604519"/>
                </a:lnTo>
                <a:lnTo>
                  <a:pt x="711132" y="612139"/>
                </a:lnTo>
                <a:lnTo>
                  <a:pt x="745445" y="632459"/>
                </a:lnTo>
                <a:lnTo>
                  <a:pt x="770472" y="664209"/>
                </a:lnTo>
                <a:lnTo>
                  <a:pt x="783437" y="702309"/>
                </a:lnTo>
                <a:lnTo>
                  <a:pt x="816457" y="702309"/>
                </a:lnTo>
                <a:lnTo>
                  <a:pt x="805372" y="660399"/>
                </a:lnTo>
                <a:lnTo>
                  <a:pt x="783236" y="624839"/>
                </a:lnTo>
                <a:lnTo>
                  <a:pt x="760538" y="604519"/>
                </a:lnTo>
                <a:close/>
              </a:path>
              <a:path w="948689" h="930910">
                <a:moveTo>
                  <a:pt x="783016" y="539750"/>
                </a:moveTo>
                <a:lnTo>
                  <a:pt x="670305" y="539750"/>
                </a:lnTo>
                <a:lnTo>
                  <a:pt x="715513" y="544829"/>
                </a:lnTo>
                <a:lnTo>
                  <a:pt x="756497" y="561339"/>
                </a:lnTo>
                <a:lnTo>
                  <a:pt x="791814" y="586739"/>
                </a:lnTo>
                <a:lnTo>
                  <a:pt x="820021" y="619759"/>
                </a:lnTo>
                <a:lnTo>
                  <a:pt x="839672" y="659129"/>
                </a:lnTo>
                <a:lnTo>
                  <a:pt x="849325" y="702309"/>
                </a:lnTo>
                <a:lnTo>
                  <a:pt x="882014" y="702309"/>
                </a:lnTo>
                <a:lnTo>
                  <a:pt x="873524" y="657859"/>
                </a:lnTo>
                <a:lnTo>
                  <a:pt x="855932" y="615949"/>
                </a:lnTo>
                <a:lnTo>
                  <a:pt x="830349" y="579119"/>
                </a:lnTo>
                <a:lnTo>
                  <a:pt x="797885" y="548639"/>
                </a:lnTo>
                <a:lnTo>
                  <a:pt x="783016" y="539750"/>
                </a:lnTo>
                <a:close/>
              </a:path>
              <a:path w="948689" h="930910">
                <a:moveTo>
                  <a:pt x="599870" y="554989"/>
                </a:moveTo>
                <a:lnTo>
                  <a:pt x="474116" y="554989"/>
                </a:lnTo>
                <a:lnTo>
                  <a:pt x="485701" y="557529"/>
                </a:lnTo>
                <a:lnTo>
                  <a:pt x="496411" y="561339"/>
                </a:lnTo>
                <a:lnTo>
                  <a:pt x="505863" y="567689"/>
                </a:lnTo>
                <a:lnTo>
                  <a:pt x="513676" y="576579"/>
                </a:lnTo>
                <a:lnTo>
                  <a:pt x="501864" y="590549"/>
                </a:lnTo>
                <a:lnTo>
                  <a:pt x="491262" y="604519"/>
                </a:lnTo>
                <a:lnTo>
                  <a:pt x="481978" y="621029"/>
                </a:lnTo>
                <a:lnTo>
                  <a:pt x="474116" y="637539"/>
                </a:lnTo>
                <a:lnTo>
                  <a:pt x="511709" y="637539"/>
                </a:lnTo>
                <a:lnTo>
                  <a:pt x="520582" y="619759"/>
                </a:lnTo>
                <a:lnTo>
                  <a:pt x="548787" y="586739"/>
                </a:lnTo>
                <a:lnTo>
                  <a:pt x="584105" y="561339"/>
                </a:lnTo>
                <a:lnTo>
                  <a:pt x="599870" y="554989"/>
                </a:lnTo>
                <a:close/>
              </a:path>
              <a:path w="948689" h="930910">
                <a:moveTo>
                  <a:pt x="474116" y="523239"/>
                </a:moveTo>
                <a:lnTo>
                  <a:pt x="455787" y="524510"/>
                </a:lnTo>
                <a:lnTo>
                  <a:pt x="438716" y="530860"/>
                </a:lnTo>
                <a:lnTo>
                  <a:pt x="423486" y="541019"/>
                </a:lnTo>
                <a:lnTo>
                  <a:pt x="410679" y="553719"/>
                </a:lnTo>
                <a:lnTo>
                  <a:pt x="537552" y="553719"/>
                </a:lnTo>
                <a:lnTo>
                  <a:pt x="524740" y="541019"/>
                </a:lnTo>
                <a:lnTo>
                  <a:pt x="509511" y="530860"/>
                </a:lnTo>
                <a:lnTo>
                  <a:pt x="492443" y="524510"/>
                </a:lnTo>
                <a:lnTo>
                  <a:pt x="474116" y="523239"/>
                </a:lnTo>
                <a:close/>
              </a:path>
              <a:path w="948689" h="930910">
                <a:moveTo>
                  <a:pt x="565894" y="490219"/>
                </a:moveTo>
                <a:lnTo>
                  <a:pt x="474116" y="490219"/>
                </a:lnTo>
                <a:lnTo>
                  <a:pt x="500359" y="492760"/>
                </a:lnTo>
                <a:lnTo>
                  <a:pt x="524795" y="501650"/>
                </a:lnTo>
                <a:lnTo>
                  <a:pt x="546536" y="515619"/>
                </a:lnTo>
                <a:lnTo>
                  <a:pt x="564692" y="534669"/>
                </a:lnTo>
                <a:lnTo>
                  <a:pt x="557644" y="539750"/>
                </a:lnTo>
                <a:lnTo>
                  <a:pt x="550751" y="543560"/>
                </a:lnTo>
                <a:lnTo>
                  <a:pt x="544043" y="548639"/>
                </a:lnTo>
                <a:lnTo>
                  <a:pt x="537552" y="553719"/>
                </a:lnTo>
                <a:lnTo>
                  <a:pt x="603023" y="553719"/>
                </a:lnTo>
                <a:lnTo>
                  <a:pt x="625093" y="544829"/>
                </a:lnTo>
                <a:lnTo>
                  <a:pt x="670305" y="539750"/>
                </a:lnTo>
                <a:lnTo>
                  <a:pt x="783016" y="539750"/>
                </a:lnTo>
                <a:lnTo>
                  <a:pt x="759650" y="525779"/>
                </a:lnTo>
                <a:lnTo>
                  <a:pt x="744051" y="520700"/>
                </a:lnTo>
                <a:lnTo>
                  <a:pt x="594766" y="520700"/>
                </a:lnTo>
                <a:lnTo>
                  <a:pt x="571295" y="494029"/>
                </a:lnTo>
                <a:lnTo>
                  <a:pt x="565894" y="490219"/>
                </a:lnTo>
                <a:close/>
              </a:path>
              <a:path w="948689" h="930910">
                <a:moveTo>
                  <a:pt x="474281" y="457200"/>
                </a:moveTo>
                <a:lnTo>
                  <a:pt x="438877" y="461010"/>
                </a:lnTo>
                <a:lnTo>
                  <a:pt x="406142" y="473710"/>
                </a:lnTo>
                <a:lnTo>
                  <a:pt x="377394" y="494029"/>
                </a:lnTo>
                <a:lnTo>
                  <a:pt x="353949" y="520700"/>
                </a:lnTo>
                <a:lnTo>
                  <a:pt x="396997" y="520700"/>
                </a:lnTo>
                <a:lnTo>
                  <a:pt x="401830" y="515619"/>
                </a:lnTo>
                <a:lnTo>
                  <a:pt x="423514" y="501650"/>
                </a:lnTo>
                <a:lnTo>
                  <a:pt x="447897" y="492760"/>
                </a:lnTo>
                <a:lnTo>
                  <a:pt x="474116" y="490219"/>
                </a:lnTo>
                <a:lnTo>
                  <a:pt x="565894" y="490219"/>
                </a:lnTo>
                <a:lnTo>
                  <a:pt x="542491" y="473710"/>
                </a:lnTo>
                <a:lnTo>
                  <a:pt x="509703" y="461010"/>
                </a:lnTo>
                <a:lnTo>
                  <a:pt x="474281" y="457200"/>
                </a:lnTo>
                <a:close/>
              </a:path>
              <a:path w="948689" h="930910">
                <a:moveTo>
                  <a:pt x="583928" y="424179"/>
                </a:moveTo>
                <a:lnTo>
                  <a:pt x="474281" y="424179"/>
                </a:lnTo>
                <a:lnTo>
                  <a:pt x="520246" y="430529"/>
                </a:lnTo>
                <a:lnTo>
                  <a:pt x="562441" y="448310"/>
                </a:lnTo>
                <a:lnTo>
                  <a:pt x="598936" y="474979"/>
                </a:lnTo>
                <a:lnTo>
                  <a:pt x="627799" y="510539"/>
                </a:lnTo>
                <a:lnTo>
                  <a:pt x="627469" y="510539"/>
                </a:lnTo>
                <a:lnTo>
                  <a:pt x="619165" y="513079"/>
                </a:lnTo>
                <a:lnTo>
                  <a:pt x="610895" y="514350"/>
                </a:lnTo>
                <a:lnTo>
                  <a:pt x="602777" y="518160"/>
                </a:lnTo>
                <a:lnTo>
                  <a:pt x="594766" y="520700"/>
                </a:lnTo>
                <a:lnTo>
                  <a:pt x="744051" y="520700"/>
                </a:lnTo>
                <a:lnTo>
                  <a:pt x="716753" y="511810"/>
                </a:lnTo>
                <a:lnTo>
                  <a:pt x="670305" y="506729"/>
                </a:lnTo>
                <a:lnTo>
                  <a:pt x="662787" y="506729"/>
                </a:lnTo>
                <a:lnTo>
                  <a:pt x="636791" y="467360"/>
                </a:lnTo>
                <a:lnTo>
                  <a:pt x="603505" y="435610"/>
                </a:lnTo>
                <a:lnTo>
                  <a:pt x="583928" y="424179"/>
                </a:lnTo>
                <a:close/>
              </a:path>
              <a:path w="948689" h="930910">
                <a:moveTo>
                  <a:pt x="343319" y="31750"/>
                </a:moveTo>
                <a:lnTo>
                  <a:pt x="310629" y="31750"/>
                </a:lnTo>
                <a:lnTo>
                  <a:pt x="310629" y="468629"/>
                </a:lnTo>
                <a:lnTo>
                  <a:pt x="303518" y="477519"/>
                </a:lnTo>
                <a:lnTo>
                  <a:pt x="296932" y="487679"/>
                </a:lnTo>
                <a:lnTo>
                  <a:pt x="290898" y="496569"/>
                </a:lnTo>
                <a:lnTo>
                  <a:pt x="285445" y="506729"/>
                </a:lnTo>
                <a:lnTo>
                  <a:pt x="323284" y="506729"/>
                </a:lnTo>
                <a:lnTo>
                  <a:pt x="324964" y="504189"/>
                </a:lnTo>
                <a:lnTo>
                  <a:pt x="329469" y="497839"/>
                </a:lnTo>
                <a:lnTo>
                  <a:pt x="366929" y="459739"/>
                </a:lnTo>
                <a:lnTo>
                  <a:pt x="408262" y="436879"/>
                </a:lnTo>
                <a:lnTo>
                  <a:pt x="343319" y="436879"/>
                </a:lnTo>
                <a:lnTo>
                  <a:pt x="343319" y="31750"/>
                </a:lnTo>
                <a:close/>
              </a:path>
              <a:path w="948689" h="930910">
                <a:moveTo>
                  <a:pt x="473565" y="31750"/>
                </a:moveTo>
                <a:lnTo>
                  <a:pt x="376021" y="31750"/>
                </a:lnTo>
                <a:lnTo>
                  <a:pt x="376021" y="416560"/>
                </a:lnTo>
                <a:lnTo>
                  <a:pt x="367511" y="420369"/>
                </a:lnTo>
                <a:lnTo>
                  <a:pt x="359184" y="425450"/>
                </a:lnTo>
                <a:lnTo>
                  <a:pt x="351100" y="431800"/>
                </a:lnTo>
                <a:lnTo>
                  <a:pt x="343319" y="436879"/>
                </a:lnTo>
                <a:lnTo>
                  <a:pt x="408262" y="436879"/>
                </a:lnTo>
                <a:lnTo>
                  <a:pt x="417286" y="433069"/>
                </a:lnTo>
                <a:lnTo>
                  <a:pt x="435840" y="427989"/>
                </a:lnTo>
                <a:lnTo>
                  <a:pt x="454853" y="425450"/>
                </a:lnTo>
                <a:lnTo>
                  <a:pt x="474281" y="424179"/>
                </a:lnTo>
                <a:lnTo>
                  <a:pt x="583928" y="424179"/>
                </a:lnTo>
                <a:lnTo>
                  <a:pt x="564350" y="412750"/>
                </a:lnTo>
                <a:lnTo>
                  <a:pt x="535281" y="402589"/>
                </a:lnTo>
                <a:lnTo>
                  <a:pt x="408724" y="402589"/>
                </a:lnTo>
                <a:lnTo>
                  <a:pt x="408724" y="179069"/>
                </a:lnTo>
                <a:lnTo>
                  <a:pt x="437489" y="179069"/>
                </a:lnTo>
                <a:lnTo>
                  <a:pt x="451029" y="177800"/>
                </a:lnTo>
                <a:lnTo>
                  <a:pt x="463264" y="172719"/>
                </a:lnTo>
                <a:lnTo>
                  <a:pt x="473565" y="163829"/>
                </a:lnTo>
                <a:lnTo>
                  <a:pt x="481304" y="152400"/>
                </a:lnTo>
                <a:lnTo>
                  <a:pt x="484085" y="147319"/>
                </a:lnTo>
                <a:lnTo>
                  <a:pt x="768235" y="147319"/>
                </a:lnTo>
                <a:lnTo>
                  <a:pt x="774583" y="146050"/>
                </a:lnTo>
                <a:lnTo>
                  <a:pt x="408889" y="146050"/>
                </a:lnTo>
                <a:lnTo>
                  <a:pt x="408889" y="48260"/>
                </a:lnTo>
                <a:lnTo>
                  <a:pt x="484085" y="48260"/>
                </a:lnTo>
                <a:lnTo>
                  <a:pt x="481304" y="43179"/>
                </a:lnTo>
                <a:lnTo>
                  <a:pt x="473565" y="31750"/>
                </a:lnTo>
                <a:close/>
              </a:path>
              <a:path w="948689" h="930910">
                <a:moveTo>
                  <a:pt x="474116" y="392429"/>
                </a:moveTo>
                <a:lnTo>
                  <a:pt x="457412" y="392429"/>
                </a:lnTo>
                <a:lnTo>
                  <a:pt x="424685" y="397510"/>
                </a:lnTo>
                <a:lnTo>
                  <a:pt x="408724" y="402589"/>
                </a:lnTo>
                <a:lnTo>
                  <a:pt x="535281" y="402589"/>
                </a:lnTo>
                <a:lnTo>
                  <a:pt x="520747" y="397510"/>
                </a:lnTo>
                <a:lnTo>
                  <a:pt x="474116" y="392429"/>
                </a:lnTo>
                <a:close/>
              </a:path>
              <a:path w="948689" h="930910">
                <a:moveTo>
                  <a:pt x="768235" y="48260"/>
                </a:moveTo>
                <a:lnTo>
                  <a:pt x="443864" y="48260"/>
                </a:lnTo>
                <a:lnTo>
                  <a:pt x="449427" y="52069"/>
                </a:lnTo>
                <a:lnTo>
                  <a:pt x="452208" y="57150"/>
                </a:lnTo>
                <a:lnTo>
                  <a:pt x="459562" y="72389"/>
                </a:lnTo>
                <a:lnTo>
                  <a:pt x="462343" y="77469"/>
                </a:lnTo>
                <a:lnTo>
                  <a:pt x="468071" y="81279"/>
                </a:lnTo>
                <a:lnTo>
                  <a:pt x="777392" y="81279"/>
                </a:lnTo>
                <a:lnTo>
                  <a:pt x="784745" y="88900"/>
                </a:lnTo>
                <a:lnTo>
                  <a:pt x="784745" y="106679"/>
                </a:lnTo>
                <a:lnTo>
                  <a:pt x="777392" y="114300"/>
                </a:lnTo>
                <a:lnTo>
                  <a:pt x="467906" y="114300"/>
                </a:lnTo>
                <a:lnTo>
                  <a:pt x="462178" y="116839"/>
                </a:lnTo>
                <a:lnTo>
                  <a:pt x="459562" y="123189"/>
                </a:lnTo>
                <a:lnTo>
                  <a:pt x="452208" y="137160"/>
                </a:lnTo>
                <a:lnTo>
                  <a:pt x="449427" y="143510"/>
                </a:lnTo>
                <a:lnTo>
                  <a:pt x="443864" y="146050"/>
                </a:lnTo>
                <a:lnTo>
                  <a:pt x="774583" y="146050"/>
                </a:lnTo>
                <a:lnTo>
                  <a:pt x="787279" y="143510"/>
                </a:lnTo>
                <a:lnTo>
                  <a:pt x="802874" y="132079"/>
                </a:lnTo>
                <a:lnTo>
                  <a:pt x="813412" y="116839"/>
                </a:lnTo>
                <a:lnTo>
                  <a:pt x="817283" y="97789"/>
                </a:lnTo>
                <a:lnTo>
                  <a:pt x="813412" y="78739"/>
                </a:lnTo>
                <a:lnTo>
                  <a:pt x="802874" y="63500"/>
                </a:lnTo>
                <a:lnTo>
                  <a:pt x="787279" y="52069"/>
                </a:lnTo>
                <a:lnTo>
                  <a:pt x="768235" y="48260"/>
                </a:lnTo>
                <a:close/>
              </a:path>
              <a:path w="948689" h="930910">
                <a:moveTo>
                  <a:pt x="376021" y="0"/>
                </a:moveTo>
                <a:lnTo>
                  <a:pt x="277926" y="0"/>
                </a:lnTo>
                <a:lnTo>
                  <a:pt x="269214" y="1269"/>
                </a:lnTo>
                <a:lnTo>
                  <a:pt x="261419" y="3810"/>
                </a:lnTo>
                <a:lnTo>
                  <a:pt x="254848" y="8889"/>
                </a:lnTo>
                <a:lnTo>
                  <a:pt x="249809" y="16510"/>
                </a:lnTo>
                <a:lnTo>
                  <a:pt x="404139" y="16510"/>
                </a:lnTo>
                <a:lnTo>
                  <a:pt x="399036" y="8889"/>
                </a:lnTo>
                <a:lnTo>
                  <a:pt x="392476" y="3810"/>
                </a:lnTo>
                <a:lnTo>
                  <a:pt x="384717" y="1269"/>
                </a:lnTo>
                <a:lnTo>
                  <a:pt x="376021" y="0"/>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txBox="1"/>
          <p:nvPr/>
        </p:nvSpPr>
        <p:spPr>
          <a:xfrm>
            <a:off x="9735442" y="3993926"/>
            <a:ext cx="1376973"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George</a:t>
            </a:r>
            <a:endParaRPr sz="2600">
              <a:latin typeface="Grammarsaurus" pitchFamily="2" charset="0"/>
              <a:cs typeface="Arial"/>
            </a:endParaRPr>
          </a:p>
        </p:txBody>
      </p:sp>
      <p:grpSp>
        <p:nvGrpSpPr>
          <p:cNvPr id="41" name="object 41"/>
          <p:cNvGrpSpPr/>
          <p:nvPr/>
        </p:nvGrpSpPr>
        <p:grpSpPr>
          <a:xfrm>
            <a:off x="1380731" y="293410"/>
            <a:ext cx="10545445" cy="3665854"/>
            <a:chOff x="1380731" y="293410"/>
            <a:chExt cx="10545445" cy="3665854"/>
          </a:xfrm>
        </p:grpSpPr>
        <p:sp>
          <p:nvSpPr>
            <p:cNvPr id="42" name="object 42"/>
            <p:cNvSpPr/>
            <p:nvPr/>
          </p:nvSpPr>
          <p:spPr>
            <a:xfrm>
              <a:off x="10588802" y="3714648"/>
              <a:ext cx="80645" cy="225425"/>
            </a:xfrm>
            <a:custGeom>
              <a:avLst/>
              <a:gdLst/>
              <a:ahLst/>
              <a:cxnLst/>
              <a:rect l="l" t="t" r="r" b="b"/>
              <a:pathLst>
                <a:path w="80645" h="225425">
                  <a:moveTo>
                    <a:pt x="0" y="0"/>
                  </a:moveTo>
                  <a:lnTo>
                    <a:pt x="33280" y="31682"/>
                  </a:lnTo>
                  <a:lnTo>
                    <a:pt x="58729" y="70081"/>
                  </a:lnTo>
                  <a:lnTo>
                    <a:pt x="74975" y="113839"/>
                  </a:lnTo>
                  <a:lnTo>
                    <a:pt x="80645" y="161594"/>
                  </a:lnTo>
                  <a:lnTo>
                    <a:pt x="80556" y="225247"/>
                  </a:lnTo>
                </a:path>
              </a:pathLst>
            </a:custGeom>
            <a:ln w="38506">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9876062" y="3713775"/>
              <a:ext cx="82550" cy="226060"/>
            </a:xfrm>
            <a:custGeom>
              <a:avLst/>
              <a:gdLst/>
              <a:ahLst/>
              <a:cxnLst/>
              <a:rect l="l" t="t" r="r" b="b"/>
              <a:pathLst>
                <a:path w="82550" h="226060">
                  <a:moveTo>
                    <a:pt x="0" y="226021"/>
                  </a:moveTo>
                  <a:lnTo>
                    <a:pt x="101" y="162471"/>
                  </a:lnTo>
                  <a:lnTo>
                    <a:pt x="5963" y="114351"/>
                  </a:lnTo>
                  <a:lnTo>
                    <a:pt x="22491" y="70305"/>
                  </a:lnTo>
                  <a:lnTo>
                    <a:pt x="48296" y="31724"/>
                  </a:lnTo>
                  <a:lnTo>
                    <a:pt x="81991"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9953603" y="3592842"/>
              <a:ext cx="638810" cy="300355"/>
            </a:xfrm>
            <a:custGeom>
              <a:avLst/>
              <a:gdLst/>
              <a:ahLst/>
              <a:cxnLst/>
              <a:rect l="l" t="t" r="r" b="b"/>
              <a:pathLst>
                <a:path w="638809" h="300354">
                  <a:moveTo>
                    <a:pt x="519379" y="0"/>
                  </a:moveTo>
                  <a:lnTo>
                    <a:pt x="638403" y="94068"/>
                  </a:lnTo>
                  <a:lnTo>
                    <a:pt x="624196" y="135330"/>
                  </a:lnTo>
                  <a:lnTo>
                    <a:pt x="602643" y="176355"/>
                  </a:lnTo>
                  <a:lnTo>
                    <a:pt x="574114" y="214917"/>
                  </a:lnTo>
                  <a:lnTo>
                    <a:pt x="538977" y="248787"/>
                  </a:lnTo>
                  <a:lnTo>
                    <a:pt x="497600" y="275739"/>
                  </a:lnTo>
                  <a:lnTo>
                    <a:pt x="450351" y="293544"/>
                  </a:lnTo>
                  <a:lnTo>
                    <a:pt x="397598" y="299974"/>
                  </a:lnTo>
                  <a:lnTo>
                    <a:pt x="319201" y="210388"/>
                  </a:lnTo>
                  <a:lnTo>
                    <a:pt x="240804" y="299974"/>
                  </a:lnTo>
                  <a:lnTo>
                    <a:pt x="187424" y="293544"/>
                  </a:lnTo>
                  <a:lnTo>
                    <a:pt x="139931" y="275739"/>
                  </a:lnTo>
                  <a:lnTo>
                    <a:pt x="98589" y="248787"/>
                  </a:lnTo>
                  <a:lnTo>
                    <a:pt x="63661" y="214917"/>
                  </a:lnTo>
                  <a:lnTo>
                    <a:pt x="35411" y="176355"/>
                  </a:lnTo>
                  <a:lnTo>
                    <a:pt x="14102" y="135330"/>
                  </a:lnTo>
                  <a:lnTo>
                    <a:pt x="0" y="94068"/>
                  </a:lnTo>
                  <a:lnTo>
                    <a:pt x="117932" y="863"/>
                  </a:lnTo>
                </a:path>
              </a:pathLst>
            </a:custGeom>
            <a:ln w="38506">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10007239" y="3038095"/>
              <a:ext cx="531495" cy="269875"/>
            </a:xfrm>
            <a:custGeom>
              <a:avLst/>
              <a:gdLst/>
              <a:ahLst/>
              <a:cxnLst/>
              <a:rect l="l" t="t" r="r" b="b"/>
              <a:pathLst>
                <a:path w="531495" h="269875">
                  <a:moveTo>
                    <a:pt x="265569" y="0"/>
                  </a:moveTo>
                  <a:lnTo>
                    <a:pt x="410463" y="135331"/>
                  </a:lnTo>
                  <a:lnTo>
                    <a:pt x="531126" y="88011"/>
                  </a:lnTo>
                  <a:lnTo>
                    <a:pt x="495249" y="269417"/>
                  </a:lnTo>
                  <a:lnTo>
                    <a:pt x="34950" y="269417"/>
                  </a:lnTo>
                  <a:lnTo>
                    <a:pt x="0" y="88011"/>
                  </a:lnTo>
                  <a:lnTo>
                    <a:pt x="120675" y="135331"/>
                  </a:lnTo>
                  <a:lnTo>
                    <a:pt x="265569" y="0"/>
                  </a:lnTo>
                  <a:close/>
                </a:path>
              </a:pathLst>
            </a:custGeom>
            <a:ln w="38506">
              <a:solidFill>
                <a:srgbClr val="000000"/>
              </a:solidFill>
            </a:ln>
          </p:spPr>
          <p:txBody>
            <a:bodyPr wrap="square" lIns="0" tIns="0" rIns="0" bIns="0" rtlCol="0"/>
            <a:lstStyle/>
            <a:p>
              <a:endParaRPr>
                <a:latin typeface="Grammarsaurus" pitchFamily="2" charset="0"/>
              </a:endParaRPr>
            </a:p>
          </p:txBody>
        </p:sp>
        <p:sp>
          <p:nvSpPr>
            <p:cNvPr id="46" name="object 46"/>
            <p:cNvSpPr/>
            <p:nvPr/>
          </p:nvSpPr>
          <p:spPr>
            <a:xfrm>
              <a:off x="10042733" y="3307513"/>
              <a:ext cx="460375" cy="454659"/>
            </a:xfrm>
            <a:custGeom>
              <a:avLst/>
              <a:gdLst/>
              <a:ahLst/>
              <a:cxnLst/>
              <a:rect l="l" t="t" r="r" b="b"/>
              <a:pathLst>
                <a:path w="460375" h="454660">
                  <a:moveTo>
                    <a:pt x="0" y="9359"/>
                  </a:moveTo>
                  <a:lnTo>
                    <a:pt x="0" y="132067"/>
                  </a:lnTo>
                  <a:lnTo>
                    <a:pt x="3573" y="184282"/>
                  </a:lnTo>
                  <a:lnTo>
                    <a:pt x="13928" y="233885"/>
                  </a:lnTo>
                  <a:lnTo>
                    <a:pt x="30514" y="280241"/>
                  </a:lnTo>
                  <a:lnTo>
                    <a:pt x="52781" y="322715"/>
                  </a:lnTo>
                  <a:lnTo>
                    <a:pt x="80178" y="360673"/>
                  </a:lnTo>
                  <a:lnTo>
                    <a:pt x="112156" y="393481"/>
                  </a:lnTo>
                  <a:lnTo>
                    <a:pt x="148165" y="420504"/>
                  </a:lnTo>
                  <a:lnTo>
                    <a:pt x="187654" y="441108"/>
                  </a:lnTo>
                  <a:lnTo>
                    <a:pt x="230073" y="454660"/>
                  </a:lnTo>
                  <a:lnTo>
                    <a:pt x="272492" y="441108"/>
                  </a:lnTo>
                  <a:lnTo>
                    <a:pt x="311980" y="420504"/>
                  </a:lnTo>
                  <a:lnTo>
                    <a:pt x="347989" y="393481"/>
                  </a:lnTo>
                  <a:lnTo>
                    <a:pt x="379967" y="360673"/>
                  </a:lnTo>
                  <a:lnTo>
                    <a:pt x="407364" y="322715"/>
                  </a:lnTo>
                  <a:lnTo>
                    <a:pt x="429631" y="280241"/>
                  </a:lnTo>
                  <a:lnTo>
                    <a:pt x="446217" y="233885"/>
                  </a:lnTo>
                  <a:lnTo>
                    <a:pt x="456572" y="184282"/>
                  </a:lnTo>
                  <a:lnTo>
                    <a:pt x="460146" y="132067"/>
                  </a:lnTo>
                  <a:lnTo>
                    <a:pt x="460146"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10244739" y="3172802"/>
              <a:ext cx="56515" cy="56515"/>
            </a:xfrm>
            <a:custGeom>
              <a:avLst/>
              <a:gdLst/>
              <a:ahLst/>
              <a:cxnLst/>
              <a:rect l="l" t="t" r="r" b="b"/>
              <a:pathLst>
                <a:path w="56515" h="56514">
                  <a:moveTo>
                    <a:pt x="28067" y="0"/>
                  </a:moveTo>
                  <a:lnTo>
                    <a:pt x="17161" y="2211"/>
                  </a:lnTo>
                  <a:lnTo>
                    <a:pt x="8237" y="8237"/>
                  </a:lnTo>
                  <a:lnTo>
                    <a:pt x="2211" y="17161"/>
                  </a:lnTo>
                  <a:lnTo>
                    <a:pt x="0" y="28067"/>
                  </a:lnTo>
                  <a:lnTo>
                    <a:pt x="2211" y="38972"/>
                  </a:lnTo>
                  <a:lnTo>
                    <a:pt x="8237" y="47896"/>
                  </a:lnTo>
                  <a:lnTo>
                    <a:pt x="17161" y="53922"/>
                  </a:lnTo>
                  <a:lnTo>
                    <a:pt x="28067" y="56134"/>
                  </a:lnTo>
                  <a:lnTo>
                    <a:pt x="38972" y="53922"/>
                  </a:lnTo>
                  <a:lnTo>
                    <a:pt x="47896" y="47896"/>
                  </a:lnTo>
                  <a:lnTo>
                    <a:pt x="53922" y="38972"/>
                  </a:lnTo>
                  <a:lnTo>
                    <a:pt x="56134" y="28067"/>
                  </a:lnTo>
                  <a:lnTo>
                    <a:pt x="53922" y="17161"/>
                  </a:lnTo>
                  <a:lnTo>
                    <a:pt x="47896" y="8237"/>
                  </a:lnTo>
                  <a:lnTo>
                    <a:pt x="38972" y="2211"/>
                  </a:lnTo>
                  <a:lnTo>
                    <a:pt x="28067" y="0"/>
                  </a:lnTo>
                  <a:close/>
                </a:path>
              </a:pathLst>
            </a:custGeom>
            <a:solidFill>
              <a:srgbClr val="000000"/>
            </a:solidFill>
          </p:spPr>
          <p:txBody>
            <a:bodyPr wrap="square" lIns="0" tIns="0" rIns="0" bIns="0" rtlCol="0"/>
            <a:lstStyle/>
            <a:p>
              <a:endParaRPr>
                <a:latin typeface="Grammarsaurus" pitchFamily="2" charset="0"/>
              </a:endParaRPr>
            </a:p>
          </p:txBody>
        </p:sp>
        <p:sp>
          <p:nvSpPr>
            <p:cNvPr id="48" name="object 48"/>
            <p:cNvSpPr/>
            <p:nvPr/>
          </p:nvSpPr>
          <p:spPr>
            <a:xfrm>
              <a:off x="10042618" y="3373003"/>
              <a:ext cx="460375" cy="201930"/>
            </a:xfrm>
            <a:custGeom>
              <a:avLst/>
              <a:gdLst/>
              <a:ahLst/>
              <a:cxnLst/>
              <a:rect l="l" t="t" r="r" b="b"/>
              <a:pathLst>
                <a:path w="460375" h="201929">
                  <a:moveTo>
                    <a:pt x="460260" y="0"/>
                  </a:moveTo>
                  <a:lnTo>
                    <a:pt x="455113" y="48363"/>
                  </a:lnTo>
                  <a:lnTo>
                    <a:pt x="440395" y="93272"/>
                  </a:lnTo>
                  <a:lnTo>
                    <a:pt x="417192" y="133641"/>
                  </a:lnTo>
                  <a:lnTo>
                    <a:pt x="386588" y="168385"/>
                  </a:lnTo>
                  <a:lnTo>
                    <a:pt x="349669" y="196418"/>
                  </a:lnTo>
                  <a:lnTo>
                    <a:pt x="335521" y="201650"/>
                  </a:lnTo>
                  <a:lnTo>
                    <a:pt x="327837" y="199618"/>
                  </a:lnTo>
                  <a:lnTo>
                    <a:pt x="320154" y="197586"/>
                  </a:lnTo>
                  <a:lnTo>
                    <a:pt x="314286" y="193014"/>
                  </a:lnTo>
                  <a:lnTo>
                    <a:pt x="310438" y="186055"/>
                  </a:lnTo>
                  <a:lnTo>
                    <a:pt x="296137" y="166669"/>
                  </a:lnTo>
                  <a:lnTo>
                    <a:pt x="277344" y="151634"/>
                  </a:lnTo>
                  <a:lnTo>
                    <a:pt x="255019" y="141910"/>
                  </a:lnTo>
                  <a:lnTo>
                    <a:pt x="230123" y="138455"/>
                  </a:lnTo>
                  <a:lnTo>
                    <a:pt x="205233" y="141911"/>
                  </a:lnTo>
                  <a:lnTo>
                    <a:pt x="182908" y="151639"/>
                  </a:lnTo>
                  <a:lnTo>
                    <a:pt x="164112" y="166674"/>
                  </a:lnTo>
                  <a:lnTo>
                    <a:pt x="149809" y="186055"/>
                  </a:lnTo>
                  <a:lnTo>
                    <a:pt x="145973" y="193014"/>
                  </a:lnTo>
                  <a:lnTo>
                    <a:pt x="140106" y="197586"/>
                  </a:lnTo>
                  <a:lnTo>
                    <a:pt x="132422" y="199618"/>
                  </a:lnTo>
                  <a:lnTo>
                    <a:pt x="124739" y="201650"/>
                  </a:lnTo>
                  <a:lnTo>
                    <a:pt x="117373" y="200571"/>
                  </a:lnTo>
                  <a:lnTo>
                    <a:pt x="73672" y="168385"/>
                  </a:lnTo>
                  <a:lnTo>
                    <a:pt x="43068" y="133641"/>
                  </a:lnTo>
                  <a:lnTo>
                    <a:pt x="19864" y="93272"/>
                  </a:lnTo>
                  <a:lnTo>
                    <a:pt x="5147" y="48363"/>
                  </a:lnTo>
                  <a:lnTo>
                    <a:pt x="0" y="0"/>
                  </a:lnTo>
                </a:path>
              </a:pathLst>
            </a:custGeom>
            <a:ln w="38506">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1380731" y="3038094"/>
              <a:ext cx="1104265" cy="901700"/>
            </a:xfrm>
            <a:custGeom>
              <a:avLst/>
              <a:gdLst/>
              <a:ahLst/>
              <a:cxnLst/>
              <a:rect l="l" t="t" r="r" b="b"/>
              <a:pathLst>
                <a:path w="1104264" h="901700">
                  <a:moveTo>
                    <a:pt x="1085532" y="791159"/>
                  </a:moveTo>
                  <a:lnTo>
                    <a:pt x="18389" y="791159"/>
                  </a:lnTo>
                  <a:lnTo>
                    <a:pt x="11229" y="792603"/>
                  </a:lnTo>
                  <a:lnTo>
                    <a:pt x="5384" y="796543"/>
                  </a:lnTo>
                  <a:lnTo>
                    <a:pt x="1444" y="802389"/>
                  </a:lnTo>
                  <a:lnTo>
                    <a:pt x="0" y="809548"/>
                  </a:lnTo>
                  <a:lnTo>
                    <a:pt x="0" y="883145"/>
                  </a:lnTo>
                  <a:lnTo>
                    <a:pt x="1444" y="890306"/>
                  </a:lnTo>
                  <a:lnTo>
                    <a:pt x="5384" y="896156"/>
                  </a:lnTo>
                  <a:lnTo>
                    <a:pt x="11229" y="900100"/>
                  </a:lnTo>
                  <a:lnTo>
                    <a:pt x="18389" y="901547"/>
                  </a:lnTo>
                  <a:lnTo>
                    <a:pt x="1085532" y="901547"/>
                  </a:lnTo>
                  <a:lnTo>
                    <a:pt x="1092694" y="900100"/>
                  </a:lnTo>
                  <a:lnTo>
                    <a:pt x="1098543" y="896156"/>
                  </a:lnTo>
                  <a:lnTo>
                    <a:pt x="1102488" y="890306"/>
                  </a:lnTo>
                  <a:lnTo>
                    <a:pt x="1103934" y="883145"/>
                  </a:lnTo>
                  <a:lnTo>
                    <a:pt x="1103934" y="864742"/>
                  </a:lnTo>
                  <a:lnTo>
                    <a:pt x="36791" y="864742"/>
                  </a:lnTo>
                  <a:lnTo>
                    <a:pt x="36791" y="827951"/>
                  </a:lnTo>
                  <a:lnTo>
                    <a:pt x="1103934" y="827951"/>
                  </a:lnTo>
                  <a:lnTo>
                    <a:pt x="1103934" y="809548"/>
                  </a:lnTo>
                  <a:lnTo>
                    <a:pt x="1102488" y="802389"/>
                  </a:lnTo>
                  <a:lnTo>
                    <a:pt x="1098543" y="796543"/>
                  </a:lnTo>
                  <a:lnTo>
                    <a:pt x="1092694" y="792603"/>
                  </a:lnTo>
                  <a:lnTo>
                    <a:pt x="1085532" y="791159"/>
                  </a:lnTo>
                  <a:close/>
                </a:path>
                <a:path w="1104264" h="901700">
                  <a:moveTo>
                    <a:pt x="1103934" y="827951"/>
                  </a:moveTo>
                  <a:lnTo>
                    <a:pt x="1067130" y="827951"/>
                  </a:lnTo>
                  <a:lnTo>
                    <a:pt x="1067130" y="864742"/>
                  </a:lnTo>
                  <a:lnTo>
                    <a:pt x="1103934" y="864742"/>
                  </a:lnTo>
                  <a:lnTo>
                    <a:pt x="1103934" y="827951"/>
                  </a:lnTo>
                  <a:close/>
                </a:path>
                <a:path w="1104264" h="901700">
                  <a:moveTo>
                    <a:pt x="73596" y="662355"/>
                  </a:moveTo>
                  <a:lnTo>
                    <a:pt x="36791" y="662355"/>
                  </a:lnTo>
                  <a:lnTo>
                    <a:pt x="36791" y="791159"/>
                  </a:lnTo>
                  <a:lnTo>
                    <a:pt x="73596" y="791159"/>
                  </a:lnTo>
                  <a:lnTo>
                    <a:pt x="73596" y="662355"/>
                  </a:lnTo>
                  <a:close/>
                </a:path>
                <a:path w="1104264" h="901700">
                  <a:moveTo>
                    <a:pt x="165582" y="680758"/>
                  </a:moveTo>
                  <a:lnTo>
                    <a:pt x="144099" y="685095"/>
                  </a:lnTo>
                  <a:lnTo>
                    <a:pt x="126555" y="696925"/>
                  </a:lnTo>
                  <a:lnTo>
                    <a:pt x="114726" y="714469"/>
                  </a:lnTo>
                  <a:lnTo>
                    <a:pt x="110388" y="735952"/>
                  </a:lnTo>
                  <a:lnTo>
                    <a:pt x="110388" y="791159"/>
                  </a:lnTo>
                  <a:lnTo>
                    <a:pt x="147193" y="791159"/>
                  </a:lnTo>
                  <a:lnTo>
                    <a:pt x="147193" y="735952"/>
                  </a:lnTo>
                  <a:lnTo>
                    <a:pt x="148637" y="728792"/>
                  </a:lnTo>
                  <a:lnTo>
                    <a:pt x="152577" y="722947"/>
                  </a:lnTo>
                  <a:lnTo>
                    <a:pt x="158422" y="719007"/>
                  </a:lnTo>
                  <a:lnTo>
                    <a:pt x="165582" y="717562"/>
                  </a:lnTo>
                  <a:lnTo>
                    <a:pt x="217065" y="717562"/>
                  </a:lnTo>
                  <a:lnTo>
                    <a:pt x="216440" y="714469"/>
                  </a:lnTo>
                  <a:lnTo>
                    <a:pt x="204614" y="696925"/>
                  </a:lnTo>
                  <a:lnTo>
                    <a:pt x="187070" y="685095"/>
                  </a:lnTo>
                  <a:lnTo>
                    <a:pt x="165582" y="680758"/>
                  </a:lnTo>
                  <a:close/>
                </a:path>
                <a:path w="1104264" h="901700">
                  <a:moveTo>
                    <a:pt x="217065" y="717562"/>
                  </a:moveTo>
                  <a:lnTo>
                    <a:pt x="165582" y="717562"/>
                  </a:lnTo>
                  <a:lnTo>
                    <a:pt x="172744" y="719007"/>
                  </a:lnTo>
                  <a:lnTo>
                    <a:pt x="178593" y="722947"/>
                  </a:lnTo>
                  <a:lnTo>
                    <a:pt x="182538" y="728792"/>
                  </a:lnTo>
                  <a:lnTo>
                    <a:pt x="183984" y="735952"/>
                  </a:lnTo>
                  <a:lnTo>
                    <a:pt x="183984" y="791159"/>
                  </a:lnTo>
                  <a:lnTo>
                    <a:pt x="220776" y="791159"/>
                  </a:lnTo>
                  <a:lnTo>
                    <a:pt x="220776" y="735952"/>
                  </a:lnTo>
                  <a:lnTo>
                    <a:pt x="217065" y="717562"/>
                  </a:lnTo>
                  <a:close/>
                </a:path>
                <a:path w="1104264" h="901700">
                  <a:moveTo>
                    <a:pt x="312775" y="680758"/>
                  </a:moveTo>
                  <a:lnTo>
                    <a:pt x="291292" y="685095"/>
                  </a:lnTo>
                  <a:lnTo>
                    <a:pt x="273748" y="696925"/>
                  </a:lnTo>
                  <a:lnTo>
                    <a:pt x="261919" y="714469"/>
                  </a:lnTo>
                  <a:lnTo>
                    <a:pt x="257581" y="735952"/>
                  </a:lnTo>
                  <a:lnTo>
                    <a:pt x="257581" y="791159"/>
                  </a:lnTo>
                  <a:lnTo>
                    <a:pt x="294373" y="791159"/>
                  </a:lnTo>
                  <a:lnTo>
                    <a:pt x="294373" y="735952"/>
                  </a:lnTo>
                  <a:lnTo>
                    <a:pt x="295819" y="728792"/>
                  </a:lnTo>
                  <a:lnTo>
                    <a:pt x="299764" y="722947"/>
                  </a:lnTo>
                  <a:lnTo>
                    <a:pt x="305613" y="719007"/>
                  </a:lnTo>
                  <a:lnTo>
                    <a:pt x="312775" y="717562"/>
                  </a:lnTo>
                  <a:lnTo>
                    <a:pt x="364256" y="717562"/>
                  </a:lnTo>
                  <a:lnTo>
                    <a:pt x="363631" y="714469"/>
                  </a:lnTo>
                  <a:lnTo>
                    <a:pt x="351802" y="696925"/>
                  </a:lnTo>
                  <a:lnTo>
                    <a:pt x="334258" y="685095"/>
                  </a:lnTo>
                  <a:lnTo>
                    <a:pt x="312775" y="680758"/>
                  </a:lnTo>
                  <a:close/>
                </a:path>
                <a:path w="1104264" h="901700">
                  <a:moveTo>
                    <a:pt x="364256" y="717562"/>
                  </a:moveTo>
                  <a:lnTo>
                    <a:pt x="312775" y="717562"/>
                  </a:lnTo>
                  <a:lnTo>
                    <a:pt x="319937" y="719007"/>
                  </a:lnTo>
                  <a:lnTo>
                    <a:pt x="325786" y="722947"/>
                  </a:lnTo>
                  <a:lnTo>
                    <a:pt x="329731" y="728792"/>
                  </a:lnTo>
                  <a:lnTo>
                    <a:pt x="331177" y="735952"/>
                  </a:lnTo>
                  <a:lnTo>
                    <a:pt x="331177" y="791159"/>
                  </a:lnTo>
                  <a:lnTo>
                    <a:pt x="367969" y="791159"/>
                  </a:lnTo>
                  <a:lnTo>
                    <a:pt x="367969" y="735952"/>
                  </a:lnTo>
                  <a:lnTo>
                    <a:pt x="364256" y="717562"/>
                  </a:lnTo>
                  <a:close/>
                </a:path>
                <a:path w="1104264" h="901700">
                  <a:moveTo>
                    <a:pt x="459968" y="680758"/>
                  </a:moveTo>
                  <a:lnTo>
                    <a:pt x="438485" y="685095"/>
                  </a:lnTo>
                  <a:lnTo>
                    <a:pt x="420941" y="696925"/>
                  </a:lnTo>
                  <a:lnTo>
                    <a:pt x="409112" y="714469"/>
                  </a:lnTo>
                  <a:lnTo>
                    <a:pt x="404774" y="735952"/>
                  </a:lnTo>
                  <a:lnTo>
                    <a:pt x="404774" y="791159"/>
                  </a:lnTo>
                  <a:lnTo>
                    <a:pt x="441566" y="791159"/>
                  </a:lnTo>
                  <a:lnTo>
                    <a:pt x="441566" y="735952"/>
                  </a:lnTo>
                  <a:lnTo>
                    <a:pt x="443012" y="728792"/>
                  </a:lnTo>
                  <a:lnTo>
                    <a:pt x="446957" y="722947"/>
                  </a:lnTo>
                  <a:lnTo>
                    <a:pt x="452806" y="719007"/>
                  </a:lnTo>
                  <a:lnTo>
                    <a:pt x="459968" y="717562"/>
                  </a:lnTo>
                  <a:lnTo>
                    <a:pt x="511449" y="717562"/>
                  </a:lnTo>
                  <a:lnTo>
                    <a:pt x="510824" y="714469"/>
                  </a:lnTo>
                  <a:lnTo>
                    <a:pt x="498995" y="696925"/>
                  </a:lnTo>
                  <a:lnTo>
                    <a:pt x="481451" y="685095"/>
                  </a:lnTo>
                  <a:lnTo>
                    <a:pt x="459968" y="680758"/>
                  </a:lnTo>
                  <a:close/>
                </a:path>
                <a:path w="1104264" h="901700">
                  <a:moveTo>
                    <a:pt x="511449" y="717562"/>
                  </a:moveTo>
                  <a:lnTo>
                    <a:pt x="459968" y="717562"/>
                  </a:lnTo>
                  <a:lnTo>
                    <a:pt x="467130" y="719007"/>
                  </a:lnTo>
                  <a:lnTo>
                    <a:pt x="472979" y="722947"/>
                  </a:lnTo>
                  <a:lnTo>
                    <a:pt x="476924" y="728792"/>
                  </a:lnTo>
                  <a:lnTo>
                    <a:pt x="478370" y="735952"/>
                  </a:lnTo>
                  <a:lnTo>
                    <a:pt x="478370" y="791159"/>
                  </a:lnTo>
                  <a:lnTo>
                    <a:pt x="515162" y="791159"/>
                  </a:lnTo>
                  <a:lnTo>
                    <a:pt x="515162" y="735952"/>
                  </a:lnTo>
                  <a:lnTo>
                    <a:pt x="511449" y="717562"/>
                  </a:lnTo>
                  <a:close/>
                </a:path>
                <a:path w="1104264" h="901700">
                  <a:moveTo>
                    <a:pt x="607161" y="680758"/>
                  </a:moveTo>
                  <a:lnTo>
                    <a:pt x="585673" y="685095"/>
                  </a:lnTo>
                  <a:lnTo>
                    <a:pt x="568129" y="696925"/>
                  </a:lnTo>
                  <a:lnTo>
                    <a:pt x="556303" y="714469"/>
                  </a:lnTo>
                  <a:lnTo>
                    <a:pt x="551967" y="735952"/>
                  </a:lnTo>
                  <a:lnTo>
                    <a:pt x="551967" y="791159"/>
                  </a:lnTo>
                  <a:lnTo>
                    <a:pt x="588759" y="791159"/>
                  </a:lnTo>
                  <a:lnTo>
                    <a:pt x="588759" y="735952"/>
                  </a:lnTo>
                  <a:lnTo>
                    <a:pt x="590205" y="728792"/>
                  </a:lnTo>
                  <a:lnTo>
                    <a:pt x="594150" y="722947"/>
                  </a:lnTo>
                  <a:lnTo>
                    <a:pt x="599999" y="719007"/>
                  </a:lnTo>
                  <a:lnTo>
                    <a:pt x="607161" y="717562"/>
                  </a:lnTo>
                  <a:lnTo>
                    <a:pt x="658642" y="717562"/>
                  </a:lnTo>
                  <a:lnTo>
                    <a:pt x="658017" y="714469"/>
                  </a:lnTo>
                  <a:lnTo>
                    <a:pt x="646188" y="696925"/>
                  </a:lnTo>
                  <a:lnTo>
                    <a:pt x="628644" y="685095"/>
                  </a:lnTo>
                  <a:lnTo>
                    <a:pt x="607161" y="680758"/>
                  </a:lnTo>
                  <a:close/>
                </a:path>
                <a:path w="1104264" h="901700">
                  <a:moveTo>
                    <a:pt x="658642" y="717562"/>
                  </a:moveTo>
                  <a:lnTo>
                    <a:pt x="607161" y="717562"/>
                  </a:lnTo>
                  <a:lnTo>
                    <a:pt x="614323" y="719007"/>
                  </a:lnTo>
                  <a:lnTo>
                    <a:pt x="620172" y="722947"/>
                  </a:lnTo>
                  <a:lnTo>
                    <a:pt x="624117" y="728792"/>
                  </a:lnTo>
                  <a:lnTo>
                    <a:pt x="625563" y="735952"/>
                  </a:lnTo>
                  <a:lnTo>
                    <a:pt x="625563" y="791159"/>
                  </a:lnTo>
                  <a:lnTo>
                    <a:pt x="662355" y="791159"/>
                  </a:lnTo>
                  <a:lnTo>
                    <a:pt x="662355" y="735952"/>
                  </a:lnTo>
                  <a:lnTo>
                    <a:pt x="658642" y="717562"/>
                  </a:lnTo>
                  <a:close/>
                </a:path>
                <a:path w="1104264" h="901700">
                  <a:moveTo>
                    <a:pt x="717956" y="662355"/>
                  </a:moveTo>
                  <a:lnTo>
                    <a:pt x="678586" y="662355"/>
                  </a:lnTo>
                  <a:lnTo>
                    <a:pt x="727659" y="791159"/>
                  </a:lnTo>
                  <a:lnTo>
                    <a:pt x="767029" y="791159"/>
                  </a:lnTo>
                  <a:lnTo>
                    <a:pt x="717956" y="662355"/>
                  </a:lnTo>
                  <a:close/>
                </a:path>
                <a:path w="1104264" h="901700">
                  <a:moveTo>
                    <a:pt x="1067130" y="257581"/>
                  </a:moveTo>
                  <a:lnTo>
                    <a:pt x="1030338" y="257581"/>
                  </a:lnTo>
                  <a:lnTo>
                    <a:pt x="1030338" y="294385"/>
                  </a:lnTo>
                  <a:lnTo>
                    <a:pt x="956741" y="294385"/>
                  </a:lnTo>
                  <a:lnTo>
                    <a:pt x="956741" y="331177"/>
                  </a:lnTo>
                  <a:lnTo>
                    <a:pt x="1030338" y="331177"/>
                  </a:lnTo>
                  <a:lnTo>
                    <a:pt x="1030338" y="791159"/>
                  </a:lnTo>
                  <a:lnTo>
                    <a:pt x="1067130" y="791159"/>
                  </a:lnTo>
                  <a:lnTo>
                    <a:pt x="1067130" y="257581"/>
                  </a:lnTo>
                  <a:close/>
                </a:path>
                <a:path w="1104264" h="901700">
                  <a:moveTo>
                    <a:pt x="827951" y="551967"/>
                  </a:moveTo>
                  <a:lnTo>
                    <a:pt x="18389" y="551967"/>
                  </a:lnTo>
                  <a:lnTo>
                    <a:pt x="11229" y="553414"/>
                  </a:lnTo>
                  <a:lnTo>
                    <a:pt x="5384" y="557358"/>
                  </a:lnTo>
                  <a:lnTo>
                    <a:pt x="1444" y="563208"/>
                  </a:lnTo>
                  <a:lnTo>
                    <a:pt x="0" y="570369"/>
                  </a:lnTo>
                  <a:lnTo>
                    <a:pt x="0" y="643966"/>
                  </a:lnTo>
                  <a:lnTo>
                    <a:pt x="1444" y="651125"/>
                  </a:lnTo>
                  <a:lnTo>
                    <a:pt x="5384" y="656970"/>
                  </a:lnTo>
                  <a:lnTo>
                    <a:pt x="11229" y="660911"/>
                  </a:lnTo>
                  <a:lnTo>
                    <a:pt x="18389" y="662355"/>
                  </a:lnTo>
                  <a:lnTo>
                    <a:pt x="791146" y="662355"/>
                  </a:lnTo>
                  <a:lnTo>
                    <a:pt x="791146" y="625563"/>
                  </a:lnTo>
                  <a:lnTo>
                    <a:pt x="36791" y="625563"/>
                  </a:lnTo>
                  <a:lnTo>
                    <a:pt x="36791" y="588771"/>
                  </a:lnTo>
                  <a:lnTo>
                    <a:pt x="827951" y="588771"/>
                  </a:lnTo>
                  <a:lnTo>
                    <a:pt x="827951" y="551967"/>
                  </a:lnTo>
                  <a:close/>
                </a:path>
                <a:path w="1104264" h="901700">
                  <a:moveTo>
                    <a:pt x="728929" y="588771"/>
                  </a:moveTo>
                  <a:lnTo>
                    <a:pt x="687781" y="588771"/>
                  </a:lnTo>
                  <a:lnTo>
                    <a:pt x="706183" y="625563"/>
                  </a:lnTo>
                  <a:lnTo>
                    <a:pt x="747318" y="625563"/>
                  </a:lnTo>
                  <a:lnTo>
                    <a:pt x="728929" y="588771"/>
                  </a:lnTo>
                  <a:close/>
                </a:path>
                <a:path w="1104264" h="901700">
                  <a:moveTo>
                    <a:pt x="73596" y="331177"/>
                  </a:moveTo>
                  <a:lnTo>
                    <a:pt x="36791" y="331177"/>
                  </a:lnTo>
                  <a:lnTo>
                    <a:pt x="36791" y="551967"/>
                  </a:lnTo>
                  <a:lnTo>
                    <a:pt x="73596" y="551967"/>
                  </a:lnTo>
                  <a:lnTo>
                    <a:pt x="73596" y="331177"/>
                  </a:lnTo>
                  <a:close/>
                </a:path>
                <a:path w="1104264" h="901700">
                  <a:moveTo>
                    <a:pt x="589013" y="331177"/>
                  </a:moveTo>
                  <a:lnTo>
                    <a:pt x="549516" y="331177"/>
                  </a:lnTo>
                  <a:lnTo>
                    <a:pt x="636244" y="551967"/>
                  </a:lnTo>
                  <a:lnTo>
                    <a:pt x="675767" y="551967"/>
                  </a:lnTo>
                  <a:lnTo>
                    <a:pt x="617956" y="404774"/>
                  </a:lnTo>
                  <a:lnTo>
                    <a:pt x="680758" y="404774"/>
                  </a:lnTo>
                  <a:lnTo>
                    <a:pt x="680758" y="367982"/>
                  </a:lnTo>
                  <a:lnTo>
                    <a:pt x="603478" y="367982"/>
                  </a:lnTo>
                  <a:lnTo>
                    <a:pt x="589013" y="331177"/>
                  </a:lnTo>
                  <a:close/>
                </a:path>
                <a:path w="1104264" h="901700">
                  <a:moveTo>
                    <a:pt x="1048727" y="220789"/>
                  </a:moveTo>
                  <a:lnTo>
                    <a:pt x="18389" y="220789"/>
                  </a:lnTo>
                  <a:lnTo>
                    <a:pt x="11229" y="222236"/>
                  </a:lnTo>
                  <a:lnTo>
                    <a:pt x="5384" y="226180"/>
                  </a:lnTo>
                  <a:lnTo>
                    <a:pt x="1444" y="232030"/>
                  </a:lnTo>
                  <a:lnTo>
                    <a:pt x="0" y="239191"/>
                  </a:lnTo>
                  <a:lnTo>
                    <a:pt x="0" y="312788"/>
                  </a:lnTo>
                  <a:lnTo>
                    <a:pt x="1444" y="319947"/>
                  </a:lnTo>
                  <a:lnTo>
                    <a:pt x="5384" y="325793"/>
                  </a:lnTo>
                  <a:lnTo>
                    <a:pt x="11229" y="329733"/>
                  </a:lnTo>
                  <a:lnTo>
                    <a:pt x="18389" y="331177"/>
                  </a:lnTo>
                  <a:lnTo>
                    <a:pt x="754354" y="331177"/>
                  </a:lnTo>
                  <a:lnTo>
                    <a:pt x="754354" y="294385"/>
                  </a:lnTo>
                  <a:lnTo>
                    <a:pt x="36791" y="294385"/>
                  </a:lnTo>
                  <a:lnTo>
                    <a:pt x="36791" y="257581"/>
                  </a:lnTo>
                  <a:lnTo>
                    <a:pt x="1067130" y="257581"/>
                  </a:lnTo>
                  <a:lnTo>
                    <a:pt x="1067130" y="239191"/>
                  </a:lnTo>
                  <a:lnTo>
                    <a:pt x="1065683" y="232030"/>
                  </a:lnTo>
                  <a:lnTo>
                    <a:pt x="1061739" y="226180"/>
                  </a:lnTo>
                  <a:lnTo>
                    <a:pt x="1055889" y="222236"/>
                  </a:lnTo>
                  <a:lnTo>
                    <a:pt x="1048727" y="220789"/>
                  </a:lnTo>
                  <a:close/>
                </a:path>
                <a:path w="1104264" h="901700">
                  <a:moveTo>
                    <a:pt x="618528" y="257581"/>
                  </a:moveTo>
                  <a:lnTo>
                    <a:pt x="577392" y="257581"/>
                  </a:lnTo>
                  <a:lnTo>
                    <a:pt x="595795" y="294385"/>
                  </a:lnTo>
                  <a:lnTo>
                    <a:pt x="636930" y="294385"/>
                  </a:lnTo>
                  <a:lnTo>
                    <a:pt x="618528" y="257581"/>
                  </a:lnTo>
                  <a:close/>
                </a:path>
                <a:path w="1104264" h="901700">
                  <a:moveTo>
                    <a:pt x="448995" y="0"/>
                  </a:moveTo>
                  <a:lnTo>
                    <a:pt x="55194" y="0"/>
                  </a:lnTo>
                  <a:lnTo>
                    <a:pt x="48032" y="1446"/>
                  </a:lnTo>
                  <a:lnTo>
                    <a:pt x="42183" y="5391"/>
                  </a:lnTo>
                  <a:lnTo>
                    <a:pt x="38238" y="11240"/>
                  </a:lnTo>
                  <a:lnTo>
                    <a:pt x="36791" y="18402"/>
                  </a:lnTo>
                  <a:lnTo>
                    <a:pt x="36791" y="220789"/>
                  </a:lnTo>
                  <a:lnTo>
                    <a:pt x="73596" y="220789"/>
                  </a:lnTo>
                  <a:lnTo>
                    <a:pt x="73596" y="36804"/>
                  </a:lnTo>
                  <a:lnTo>
                    <a:pt x="469163" y="36804"/>
                  </a:lnTo>
                  <a:lnTo>
                    <a:pt x="455688" y="4470"/>
                  </a:lnTo>
                  <a:lnTo>
                    <a:pt x="448995" y="0"/>
                  </a:lnTo>
                  <a:close/>
                </a:path>
                <a:path w="1104264" h="901700">
                  <a:moveTo>
                    <a:pt x="469163" y="36804"/>
                  </a:moveTo>
                  <a:lnTo>
                    <a:pt x="429298" y="36804"/>
                  </a:lnTo>
                  <a:lnTo>
                    <a:pt x="505968" y="220789"/>
                  </a:lnTo>
                  <a:lnTo>
                    <a:pt x="545833" y="220789"/>
                  </a:lnTo>
                  <a:lnTo>
                    <a:pt x="469163" y="36804"/>
                  </a:lnTo>
                  <a:close/>
                </a:path>
              </a:pathLst>
            </a:custGeom>
            <a:solidFill>
              <a:srgbClr val="000000"/>
            </a:solidFill>
          </p:spPr>
          <p:txBody>
            <a:bodyPr wrap="square" lIns="0" tIns="0" rIns="0" bIns="0" rtlCol="0"/>
            <a:lstStyle/>
            <a:p>
              <a:endParaRPr>
                <a:latin typeface="Grammarsaurus" pitchFamily="2" charset="0"/>
              </a:endParaRPr>
            </a:p>
          </p:txBody>
        </p:sp>
        <p:pic>
          <p:nvPicPr>
            <p:cNvPr id="50" name="object 50"/>
            <p:cNvPicPr/>
            <p:nvPr/>
          </p:nvPicPr>
          <p:blipFill>
            <a:blip r:embed="rId13" cstate="print"/>
            <a:stretch>
              <a:fillRect/>
            </a:stretch>
          </p:blipFill>
          <p:spPr>
            <a:xfrm>
              <a:off x="1491119" y="3406077"/>
              <a:ext cx="110388" cy="147180"/>
            </a:xfrm>
            <a:prstGeom prst="rect">
              <a:avLst/>
            </a:prstGeom>
          </p:spPr>
        </p:pic>
        <p:pic>
          <p:nvPicPr>
            <p:cNvPr id="51" name="object 51"/>
            <p:cNvPicPr/>
            <p:nvPr/>
          </p:nvPicPr>
          <p:blipFill>
            <a:blip r:embed="rId13" cstate="print"/>
            <a:stretch>
              <a:fillRect/>
            </a:stretch>
          </p:blipFill>
          <p:spPr>
            <a:xfrm>
              <a:off x="1638311" y="3406077"/>
              <a:ext cx="110388" cy="147180"/>
            </a:xfrm>
            <a:prstGeom prst="rect">
              <a:avLst/>
            </a:prstGeom>
          </p:spPr>
        </p:pic>
        <p:pic>
          <p:nvPicPr>
            <p:cNvPr id="52" name="object 52"/>
            <p:cNvPicPr/>
            <p:nvPr/>
          </p:nvPicPr>
          <p:blipFill>
            <a:blip r:embed="rId14" cstate="print"/>
            <a:stretch>
              <a:fillRect/>
            </a:stretch>
          </p:blipFill>
          <p:spPr>
            <a:xfrm>
              <a:off x="1509518" y="3111690"/>
              <a:ext cx="110388" cy="110388"/>
            </a:xfrm>
            <a:prstGeom prst="rect">
              <a:avLst/>
            </a:prstGeom>
          </p:spPr>
        </p:pic>
        <p:pic>
          <p:nvPicPr>
            <p:cNvPr id="53" name="object 53"/>
            <p:cNvPicPr/>
            <p:nvPr/>
          </p:nvPicPr>
          <p:blipFill>
            <a:blip r:embed="rId14" cstate="print"/>
            <a:stretch>
              <a:fillRect/>
            </a:stretch>
          </p:blipFill>
          <p:spPr>
            <a:xfrm>
              <a:off x="1656709" y="3111690"/>
              <a:ext cx="110388" cy="110388"/>
            </a:xfrm>
            <a:prstGeom prst="rect">
              <a:avLst/>
            </a:prstGeom>
          </p:spPr>
        </p:pic>
        <p:pic>
          <p:nvPicPr>
            <p:cNvPr id="54" name="object 54"/>
            <p:cNvPicPr/>
            <p:nvPr/>
          </p:nvPicPr>
          <p:blipFill>
            <a:blip r:embed="rId13" cstate="print"/>
            <a:stretch>
              <a:fillRect/>
            </a:stretch>
          </p:blipFill>
          <p:spPr>
            <a:xfrm>
              <a:off x="1785501" y="3406077"/>
              <a:ext cx="110388" cy="147180"/>
            </a:xfrm>
            <a:prstGeom prst="rect">
              <a:avLst/>
            </a:prstGeom>
          </p:spPr>
        </p:pic>
        <p:pic>
          <p:nvPicPr>
            <p:cNvPr id="55" name="object 55"/>
            <p:cNvPicPr/>
            <p:nvPr/>
          </p:nvPicPr>
          <p:blipFill>
            <a:blip r:embed="rId15" cstate="print"/>
            <a:stretch>
              <a:fillRect/>
            </a:stretch>
          </p:blipFill>
          <p:spPr>
            <a:xfrm>
              <a:off x="2116688" y="3406076"/>
              <a:ext cx="110388" cy="147192"/>
            </a:xfrm>
            <a:prstGeom prst="rect">
              <a:avLst/>
            </a:prstGeom>
          </p:spPr>
        </p:pic>
        <p:pic>
          <p:nvPicPr>
            <p:cNvPr id="56" name="object 56"/>
            <p:cNvPicPr/>
            <p:nvPr/>
          </p:nvPicPr>
          <p:blipFill>
            <a:blip r:embed="rId15" cstate="print"/>
            <a:stretch>
              <a:fillRect/>
            </a:stretch>
          </p:blipFill>
          <p:spPr>
            <a:xfrm>
              <a:off x="2263880" y="3406076"/>
              <a:ext cx="110388" cy="147192"/>
            </a:xfrm>
            <a:prstGeom prst="rect">
              <a:avLst/>
            </a:prstGeom>
          </p:spPr>
        </p:pic>
        <p:pic>
          <p:nvPicPr>
            <p:cNvPr id="57" name="object 57"/>
            <p:cNvPicPr/>
            <p:nvPr/>
          </p:nvPicPr>
          <p:blipFill>
            <a:blip r:embed="rId15" cstate="print"/>
            <a:stretch>
              <a:fillRect/>
            </a:stretch>
          </p:blipFill>
          <p:spPr>
            <a:xfrm>
              <a:off x="2263880" y="3645261"/>
              <a:ext cx="110388" cy="147193"/>
            </a:xfrm>
            <a:prstGeom prst="rect">
              <a:avLst/>
            </a:prstGeom>
          </p:spPr>
        </p:pic>
        <p:sp>
          <p:nvSpPr>
            <p:cNvPr id="58" name="object 58"/>
            <p:cNvSpPr/>
            <p:nvPr/>
          </p:nvSpPr>
          <p:spPr>
            <a:xfrm>
              <a:off x="2171877" y="293420"/>
              <a:ext cx="9754235" cy="3661410"/>
            </a:xfrm>
            <a:custGeom>
              <a:avLst/>
              <a:gdLst/>
              <a:ahLst/>
              <a:cxnLst/>
              <a:rect l="l" t="t" r="r" b="b"/>
              <a:pathLst>
                <a:path w="9754235" h="3661410">
                  <a:moveTo>
                    <a:pt x="36791" y="3462236"/>
                  </a:moveTo>
                  <a:lnTo>
                    <a:pt x="0" y="3462236"/>
                  </a:lnTo>
                  <a:lnTo>
                    <a:pt x="0" y="3499027"/>
                  </a:lnTo>
                  <a:lnTo>
                    <a:pt x="36791" y="3499027"/>
                  </a:lnTo>
                  <a:lnTo>
                    <a:pt x="36791" y="3462236"/>
                  </a:lnTo>
                  <a:close/>
                </a:path>
                <a:path w="9754235" h="3661410">
                  <a:moveTo>
                    <a:pt x="5052098" y="3445560"/>
                  </a:moveTo>
                  <a:lnTo>
                    <a:pt x="5044986" y="3438448"/>
                  </a:lnTo>
                  <a:lnTo>
                    <a:pt x="5027434" y="3438448"/>
                  </a:lnTo>
                  <a:lnTo>
                    <a:pt x="5020322" y="3445560"/>
                  </a:lnTo>
                  <a:lnTo>
                    <a:pt x="5020322" y="3484295"/>
                  </a:lnTo>
                  <a:lnTo>
                    <a:pt x="5027434" y="3491407"/>
                  </a:lnTo>
                  <a:lnTo>
                    <a:pt x="5036210" y="3491407"/>
                  </a:lnTo>
                  <a:lnTo>
                    <a:pt x="5044986" y="3491407"/>
                  </a:lnTo>
                  <a:lnTo>
                    <a:pt x="5052098" y="3484295"/>
                  </a:lnTo>
                  <a:lnTo>
                    <a:pt x="5052098" y="3445560"/>
                  </a:lnTo>
                  <a:close/>
                </a:path>
                <a:path w="9754235" h="3661410">
                  <a:moveTo>
                    <a:pt x="5052098" y="3339655"/>
                  </a:moveTo>
                  <a:lnTo>
                    <a:pt x="5044986" y="3332543"/>
                  </a:lnTo>
                  <a:lnTo>
                    <a:pt x="5027434" y="3332543"/>
                  </a:lnTo>
                  <a:lnTo>
                    <a:pt x="5020322" y="3339655"/>
                  </a:lnTo>
                  <a:lnTo>
                    <a:pt x="5020322" y="3378390"/>
                  </a:lnTo>
                  <a:lnTo>
                    <a:pt x="5027434" y="3385502"/>
                  </a:lnTo>
                  <a:lnTo>
                    <a:pt x="5036210" y="3385502"/>
                  </a:lnTo>
                  <a:lnTo>
                    <a:pt x="5044986" y="3385502"/>
                  </a:lnTo>
                  <a:lnTo>
                    <a:pt x="5052098" y="3378390"/>
                  </a:lnTo>
                  <a:lnTo>
                    <a:pt x="5052098" y="3339655"/>
                  </a:lnTo>
                  <a:close/>
                </a:path>
                <a:path w="9754235" h="3661410">
                  <a:moveTo>
                    <a:pt x="5052098" y="3233737"/>
                  </a:moveTo>
                  <a:lnTo>
                    <a:pt x="5044986" y="3226625"/>
                  </a:lnTo>
                  <a:lnTo>
                    <a:pt x="5027434" y="3226625"/>
                  </a:lnTo>
                  <a:lnTo>
                    <a:pt x="5020322" y="3233737"/>
                  </a:lnTo>
                  <a:lnTo>
                    <a:pt x="5020322" y="3272472"/>
                  </a:lnTo>
                  <a:lnTo>
                    <a:pt x="5027434" y="3279584"/>
                  </a:lnTo>
                  <a:lnTo>
                    <a:pt x="5036210" y="3279584"/>
                  </a:lnTo>
                  <a:lnTo>
                    <a:pt x="5044986" y="3279584"/>
                  </a:lnTo>
                  <a:lnTo>
                    <a:pt x="5052098" y="3272472"/>
                  </a:lnTo>
                  <a:lnTo>
                    <a:pt x="5052098" y="3233737"/>
                  </a:lnTo>
                  <a:close/>
                </a:path>
                <a:path w="9754235" h="3661410">
                  <a:moveTo>
                    <a:pt x="5052098" y="3127819"/>
                  </a:moveTo>
                  <a:lnTo>
                    <a:pt x="5044986" y="3120707"/>
                  </a:lnTo>
                  <a:lnTo>
                    <a:pt x="5027434" y="3120707"/>
                  </a:lnTo>
                  <a:lnTo>
                    <a:pt x="5020322" y="3127819"/>
                  </a:lnTo>
                  <a:lnTo>
                    <a:pt x="5020322" y="3166554"/>
                  </a:lnTo>
                  <a:lnTo>
                    <a:pt x="5027434" y="3173666"/>
                  </a:lnTo>
                  <a:lnTo>
                    <a:pt x="5036210" y="3173666"/>
                  </a:lnTo>
                  <a:lnTo>
                    <a:pt x="5044986" y="3173666"/>
                  </a:lnTo>
                  <a:lnTo>
                    <a:pt x="5052098" y="3166554"/>
                  </a:lnTo>
                  <a:lnTo>
                    <a:pt x="5052098" y="3127819"/>
                  </a:lnTo>
                  <a:close/>
                </a:path>
                <a:path w="9754235" h="3661410">
                  <a:moveTo>
                    <a:pt x="5115649" y="3445560"/>
                  </a:moveTo>
                  <a:lnTo>
                    <a:pt x="5108537" y="3438448"/>
                  </a:lnTo>
                  <a:lnTo>
                    <a:pt x="5090985" y="3438448"/>
                  </a:lnTo>
                  <a:lnTo>
                    <a:pt x="5083873" y="3445560"/>
                  </a:lnTo>
                  <a:lnTo>
                    <a:pt x="5083873" y="3484295"/>
                  </a:lnTo>
                  <a:lnTo>
                    <a:pt x="5090985" y="3491407"/>
                  </a:lnTo>
                  <a:lnTo>
                    <a:pt x="5099761" y="3491407"/>
                  </a:lnTo>
                  <a:lnTo>
                    <a:pt x="5108537" y="3491407"/>
                  </a:lnTo>
                  <a:lnTo>
                    <a:pt x="5115649" y="3484295"/>
                  </a:lnTo>
                  <a:lnTo>
                    <a:pt x="5115649" y="3445560"/>
                  </a:lnTo>
                  <a:close/>
                </a:path>
                <a:path w="9754235" h="3661410">
                  <a:moveTo>
                    <a:pt x="5115649" y="3339655"/>
                  </a:moveTo>
                  <a:lnTo>
                    <a:pt x="5108537" y="3332543"/>
                  </a:lnTo>
                  <a:lnTo>
                    <a:pt x="5090985" y="3332543"/>
                  </a:lnTo>
                  <a:lnTo>
                    <a:pt x="5083873" y="3339655"/>
                  </a:lnTo>
                  <a:lnTo>
                    <a:pt x="5083873" y="3378390"/>
                  </a:lnTo>
                  <a:lnTo>
                    <a:pt x="5090985" y="3385502"/>
                  </a:lnTo>
                  <a:lnTo>
                    <a:pt x="5099761" y="3385502"/>
                  </a:lnTo>
                  <a:lnTo>
                    <a:pt x="5108537" y="3385502"/>
                  </a:lnTo>
                  <a:lnTo>
                    <a:pt x="5115649" y="3378390"/>
                  </a:lnTo>
                  <a:lnTo>
                    <a:pt x="5115649" y="3339655"/>
                  </a:lnTo>
                  <a:close/>
                </a:path>
                <a:path w="9754235" h="3661410">
                  <a:moveTo>
                    <a:pt x="5115649" y="3233737"/>
                  </a:moveTo>
                  <a:lnTo>
                    <a:pt x="5108537" y="3226625"/>
                  </a:lnTo>
                  <a:lnTo>
                    <a:pt x="5090985" y="3226625"/>
                  </a:lnTo>
                  <a:lnTo>
                    <a:pt x="5083873" y="3233737"/>
                  </a:lnTo>
                  <a:lnTo>
                    <a:pt x="5083873" y="3272472"/>
                  </a:lnTo>
                  <a:lnTo>
                    <a:pt x="5090985" y="3279584"/>
                  </a:lnTo>
                  <a:lnTo>
                    <a:pt x="5099761" y="3279584"/>
                  </a:lnTo>
                  <a:lnTo>
                    <a:pt x="5108537" y="3279584"/>
                  </a:lnTo>
                  <a:lnTo>
                    <a:pt x="5115649" y="3272472"/>
                  </a:lnTo>
                  <a:lnTo>
                    <a:pt x="5115649" y="3233737"/>
                  </a:lnTo>
                  <a:close/>
                </a:path>
                <a:path w="9754235" h="3661410">
                  <a:moveTo>
                    <a:pt x="5115649" y="3127819"/>
                  </a:moveTo>
                  <a:lnTo>
                    <a:pt x="5108537" y="3120707"/>
                  </a:lnTo>
                  <a:lnTo>
                    <a:pt x="5090985" y="3120707"/>
                  </a:lnTo>
                  <a:lnTo>
                    <a:pt x="5083873" y="3127819"/>
                  </a:lnTo>
                  <a:lnTo>
                    <a:pt x="5083873" y="3166554"/>
                  </a:lnTo>
                  <a:lnTo>
                    <a:pt x="5090985" y="3173666"/>
                  </a:lnTo>
                  <a:lnTo>
                    <a:pt x="5099761" y="3173666"/>
                  </a:lnTo>
                  <a:lnTo>
                    <a:pt x="5108537" y="3173666"/>
                  </a:lnTo>
                  <a:lnTo>
                    <a:pt x="5115649" y="3166554"/>
                  </a:lnTo>
                  <a:lnTo>
                    <a:pt x="5115649" y="3127819"/>
                  </a:lnTo>
                  <a:close/>
                </a:path>
                <a:path w="9754235" h="3661410">
                  <a:moveTo>
                    <a:pt x="5179199" y="3445560"/>
                  </a:moveTo>
                  <a:lnTo>
                    <a:pt x="5172087" y="3438448"/>
                  </a:lnTo>
                  <a:lnTo>
                    <a:pt x="5154536" y="3438448"/>
                  </a:lnTo>
                  <a:lnTo>
                    <a:pt x="5147424" y="3445560"/>
                  </a:lnTo>
                  <a:lnTo>
                    <a:pt x="5147424" y="3484295"/>
                  </a:lnTo>
                  <a:lnTo>
                    <a:pt x="5154536" y="3491407"/>
                  </a:lnTo>
                  <a:lnTo>
                    <a:pt x="5163312" y="3491407"/>
                  </a:lnTo>
                  <a:lnTo>
                    <a:pt x="5172087" y="3491407"/>
                  </a:lnTo>
                  <a:lnTo>
                    <a:pt x="5179199" y="3484295"/>
                  </a:lnTo>
                  <a:lnTo>
                    <a:pt x="5179199" y="3445560"/>
                  </a:lnTo>
                  <a:close/>
                </a:path>
                <a:path w="9754235" h="3661410">
                  <a:moveTo>
                    <a:pt x="5179199" y="3339655"/>
                  </a:moveTo>
                  <a:lnTo>
                    <a:pt x="5172087" y="3332543"/>
                  </a:lnTo>
                  <a:lnTo>
                    <a:pt x="5154536" y="3332543"/>
                  </a:lnTo>
                  <a:lnTo>
                    <a:pt x="5147424" y="3339655"/>
                  </a:lnTo>
                  <a:lnTo>
                    <a:pt x="5147424" y="3378390"/>
                  </a:lnTo>
                  <a:lnTo>
                    <a:pt x="5154536" y="3385502"/>
                  </a:lnTo>
                  <a:lnTo>
                    <a:pt x="5163312" y="3385502"/>
                  </a:lnTo>
                  <a:lnTo>
                    <a:pt x="5172087" y="3385502"/>
                  </a:lnTo>
                  <a:lnTo>
                    <a:pt x="5179199" y="3378390"/>
                  </a:lnTo>
                  <a:lnTo>
                    <a:pt x="5179199" y="3339655"/>
                  </a:lnTo>
                  <a:close/>
                </a:path>
                <a:path w="9754235" h="3661410">
                  <a:moveTo>
                    <a:pt x="5179199" y="3233737"/>
                  </a:moveTo>
                  <a:lnTo>
                    <a:pt x="5172087" y="3226625"/>
                  </a:lnTo>
                  <a:lnTo>
                    <a:pt x="5154536" y="3226625"/>
                  </a:lnTo>
                  <a:lnTo>
                    <a:pt x="5147424" y="3233737"/>
                  </a:lnTo>
                  <a:lnTo>
                    <a:pt x="5147424" y="3272472"/>
                  </a:lnTo>
                  <a:lnTo>
                    <a:pt x="5154536" y="3279584"/>
                  </a:lnTo>
                  <a:lnTo>
                    <a:pt x="5163312" y="3279584"/>
                  </a:lnTo>
                  <a:lnTo>
                    <a:pt x="5172087" y="3279584"/>
                  </a:lnTo>
                  <a:lnTo>
                    <a:pt x="5179199" y="3272472"/>
                  </a:lnTo>
                  <a:lnTo>
                    <a:pt x="5179199" y="3233737"/>
                  </a:lnTo>
                  <a:close/>
                </a:path>
                <a:path w="9754235" h="3661410">
                  <a:moveTo>
                    <a:pt x="5179199" y="3127819"/>
                  </a:moveTo>
                  <a:lnTo>
                    <a:pt x="5172087" y="3120707"/>
                  </a:lnTo>
                  <a:lnTo>
                    <a:pt x="5154536" y="3120707"/>
                  </a:lnTo>
                  <a:lnTo>
                    <a:pt x="5147424" y="3127819"/>
                  </a:lnTo>
                  <a:lnTo>
                    <a:pt x="5147424" y="3166554"/>
                  </a:lnTo>
                  <a:lnTo>
                    <a:pt x="5154536" y="3173666"/>
                  </a:lnTo>
                  <a:lnTo>
                    <a:pt x="5163312" y="3173666"/>
                  </a:lnTo>
                  <a:lnTo>
                    <a:pt x="5172087" y="3173666"/>
                  </a:lnTo>
                  <a:lnTo>
                    <a:pt x="5179199" y="3166554"/>
                  </a:lnTo>
                  <a:lnTo>
                    <a:pt x="5179199" y="3127819"/>
                  </a:lnTo>
                  <a:close/>
                </a:path>
                <a:path w="9754235" h="3661410">
                  <a:moveTo>
                    <a:pt x="5327472" y="2958363"/>
                  </a:moveTo>
                  <a:lnTo>
                    <a:pt x="5320360" y="2951251"/>
                  </a:lnTo>
                  <a:lnTo>
                    <a:pt x="5175720" y="2951251"/>
                  </a:lnTo>
                  <a:lnTo>
                    <a:pt x="5168608" y="2958363"/>
                  </a:lnTo>
                  <a:lnTo>
                    <a:pt x="5168608" y="2975914"/>
                  </a:lnTo>
                  <a:lnTo>
                    <a:pt x="5175720" y="2983026"/>
                  </a:lnTo>
                  <a:lnTo>
                    <a:pt x="5320360" y="2983026"/>
                  </a:lnTo>
                  <a:lnTo>
                    <a:pt x="5327472" y="2975914"/>
                  </a:lnTo>
                  <a:lnTo>
                    <a:pt x="5327472" y="2967139"/>
                  </a:lnTo>
                  <a:lnTo>
                    <a:pt x="5327472" y="2958363"/>
                  </a:lnTo>
                  <a:close/>
                </a:path>
                <a:path w="9754235" h="3661410">
                  <a:moveTo>
                    <a:pt x="5348656" y="3276104"/>
                  </a:moveTo>
                  <a:lnTo>
                    <a:pt x="5341544" y="3268992"/>
                  </a:lnTo>
                  <a:lnTo>
                    <a:pt x="5323992" y="3268992"/>
                  </a:lnTo>
                  <a:lnTo>
                    <a:pt x="5316880" y="3276104"/>
                  </a:lnTo>
                  <a:lnTo>
                    <a:pt x="5316880" y="3590213"/>
                  </a:lnTo>
                  <a:lnTo>
                    <a:pt x="5323992" y="3597325"/>
                  </a:lnTo>
                  <a:lnTo>
                    <a:pt x="5332768" y="3597325"/>
                  </a:lnTo>
                  <a:lnTo>
                    <a:pt x="5341544" y="3597325"/>
                  </a:lnTo>
                  <a:lnTo>
                    <a:pt x="5348656" y="3590213"/>
                  </a:lnTo>
                  <a:lnTo>
                    <a:pt x="5348656" y="3276104"/>
                  </a:lnTo>
                  <a:close/>
                </a:path>
                <a:path w="9754235" h="3661410">
                  <a:moveTo>
                    <a:pt x="5412206" y="3276104"/>
                  </a:moveTo>
                  <a:lnTo>
                    <a:pt x="5405094" y="3268992"/>
                  </a:lnTo>
                  <a:lnTo>
                    <a:pt x="5387543" y="3268992"/>
                  </a:lnTo>
                  <a:lnTo>
                    <a:pt x="5380431" y="3276104"/>
                  </a:lnTo>
                  <a:lnTo>
                    <a:pt x="5380431" y="3590213"/>
                  </a:lnTo>
                  <a:lnTo>
                    <a:pt x="5387543" y="3597325"/>
                  </a:lnTo>
                  <a:lnTo>
                    <a:pt x="5396319" y="3597325"/>
                  </a:lnTo>
                  <a:lnTo>
                    <a:pt x="5405094" y="3597325"/>
                  </a:lnTo>
                  <a:lnTo>
                    <a:pt x="5412206" y="3590213"/>
                  </a:lnTo>
                  <a:lnTo>
                    <a:pt x="5412206" y="3276104"/>
                  </a:lnTo>
                  <a:close/>
                </a:path>
                <a:path w="9754235" h="3661410">
                  <a:moveTo>
                    <a:pt x="5475744" y="3276104"/>
                  </a:moveTo>
                  <a:lnTo>
                    <a:pt x="5468632" y="3268992"/>
                  </a:lnTo>
                  <a:lnTo>
                    <a:pt x="5451081" y="3268992"/>
                  </a:lnTo>
                  <a:lnTo>
                    <a:pt x="5443969" y="3276104"/>
                  </a:lnTo>
                  <a:lnTo>
                    <a:pt x="5443969" y="3590213"/>
                  </a:lnTo>
                  <a:lnTo>
                    <a:pt x="5451081" y="3597325"/>
                  </a:lnTo>
                  <a:lnTo>
                    <a:pt x="5459857" y="3597325"/>
                  </a:lnTo>
                  <a:lnTo>
                    <a:pt x="5468632" y="3597325"/>
                  </a:lnTo>
                  <a:lnTo>
                    <a:pt x="5475744" y="3590213"/>
                  </a:lnTo>
                  <a:lnTo>
                    <a:pt x="5475744" y="3276104"/>
                  </a:lnTo>
                  <a:close/>
                </a:path>
                <a:path w="9754235" h="3661410">
                  <a:moveTo>
                    <a:pt x="5496928" y="3085465"/>
                  </a:moveTo>
                  <a:lnTo>
                    <a:pt x="5489816" y="3078353"/>
                  </a:lnTo>
                  <a:lnTo>
                    <a:pt x="5472265" y="3078353"/>
                  </a:lnTo>
                  <a:lnTo>
                    <a:pt x="5465153" y="3085465"/>
                  </a:lnTo>
                  <a:lnTo>
                    <a:pt x="5465153" y="3124200"/>
                  </a:lnTo>
                  <a:lnTo>
                    <a:pt x="5472265" y="3131312"/>
                  </a:lnTo>
                  <a:lnTo>
                    <a:pt x="5481040" y="3131312"/>
                  </a:lnTo>
                  <a:lnTo>
                    <a:pt x="5489816" y="3131312"/>
                  </a:lnTo>
                  <a:lnTo>
                    <a:pt x="5496928" y="3124200"/>
                  </a:lnTo>
                  <a:lnTo>
                    <a:pt x="5496928" y="3085465"/>
                  </a:lnTo>
                  <a:close/>
                </a:path>
                <a:path w="9754235" h="3661410">
                  <a:moveTo>
                    <a:pt x="5496928" y="2979547"/>
                  </a:moveTo>
                  <a:lnTo>
                    <a:pt x="5489816" y="2972435"/>
                  </a:lnTo>
                  <a:lnTo>
                    <a:pt x="5472265" y="2972435"/>
                  </a:lnTo>
                  <a:lnTo>
                    <a:pt x="5465153" y="2979547"/>
                  </a:lnTo>
                  <a:lnTo>
                    <a:pt x="5465153" y="3018282"/>
                  </a:lnTo>
                  <a:lnTo>
                    <a:pt x="5472265" y="3025394"/>
                  </a:lnTo>
                  <a:lnTo>
                    <a:pt x="5481040" y="3025394"/>
                  </a:lnTo>
                  <a:lnTo>
                    <a:pt x="5489816" y="3025394"/>
                  </a:lnTo>
                  <a:lnTo>
                    <a:pt x="5496928" y="3018282"/>
                  </a:lnTo>
                  <a:lnTo>
                    <a:pt x="5496928" y="2979547"/>
                  </a:lnTo>
                  <a:close/>
                </a:path>
                <a:path w="9754235" h="3661410">
                  <a:moveTo>
                    <a:pt x="5496928" y="2873629"/>
                  </a:moveTo>
                  <a:lnTo>
                    <a:pt x="5489816" y="2866517"/>
                  </a:lnTo>
                  <a:lnTo>
                    <a:pt x="5472265" y="2866517"/>
                  </a:lnTo>
                  <a:lnTo>
                    <a:pt x="5465153" y="2873629"/>
                  </a:lnTo>
                  <a:lnTo>
                    <a:pt x="5465153" y="2912364"/>
                  </a:lnTo>
                  <a:lnTo>
                    <a:pt x="5472265" y="2919476"/>
                  </a:lnTo>
                  <a:lnTo>
                    <a:pt x="5481040" y="2919476"/>
                  </a:lnTo>
                  <a:lnTo>
                    <a:pt x="5489816" y="2919476"/>
                  </a:lnTo>
                  <a:lnTo>
                    <a:pt x="5496928" y="2912364"/>
                  </a:lnTo>
                  <a:lnTo>
                    <a:pt x="5496928" y="2873629"/>
                  </a:lnTo>
                  <a:close/>
                </a:path>
                <a:path w="9754235" h="3661410">
                  <a:moveTo>
                    <a:pt x="5560479" y="3085465"/>
                  </a:moveTo>
                  <a:lnTo>
                    <a:pt x="5553367" y="3078353"/>
                  </a:lnTo>
                  <a:lnTo>
                    <a:pt x="5535815" y="3078353"/>
                  </a:lnTo>
                  <a:lnTo>
                    <a:pt x="5528703" y="3085465"/>
                  </a:lnTo>
                  <a:lnTo>
                    <a:pt x="5528703" y="3124200"/>
                  </a:lnTo>
                  <a:lnTo>
                    <a:pt x="5535815" y="3131312"/>
                  </a:lnTo>
                  <a:lnTo>
                    <a:pt x="5544591" y="3131312"/>
                  </a:lnTo>
                  <a:lnTo>
                    <a:pt x="5553367" y="3131312"/>
                  </a:lnTo>
                  <a:lnTo>
                    <a:pt x="5560479" y="3124200"/>
                  </a:lnTo>
                  <a:lnTo>
                    <a:pt x="5560479" y="3085465"/>
                  </a:lnTo>
                  <a:close/>
                </a:path>
                <a:path w="9754235" h="3661410">
                  <a:moveTo>
                    <a:pt x="5560479" y="2979547"/>
                  </a:moveTo>
                  <a:lnTo>
                    <a:pt x="5553367" y="2972435"/>
                  </a:lnTo>
                  <a:lnTo>
                    <a:pt x="5535815" y="2972435"/>
                  </a:lnTo>
                  <a:lnTo>
                    <a:pt x="5528703" y="2979547"/>
                  </a:lnTo>
                  <a:lnTo>
                    <a:pt x="5528703" y="3018282"/>
                  </a:lnTo>
                  <a:lnTo>
                    <a:pt x="5535815" y="3025394"/>
                  </a:lnTo>
                  <a:lnTo>
                    <a:pt x="5544591" y="3025394"/>
                  </a:lnTo>
                  <a:lnTo>
                    <a:pt x="5553367" y="3025394"/>
                  </a:lnTo>
                  <a:lnTo>
                    <a:pt x="5560479" y="3018282"/>
                  </a:lnTo>
                  <a:lnTo>
                    <a:pt x="5560479" y="2979547"/>
                  </a:lnTo>
                  <a:close/>
                </a:path>
                <a:path w="9754235" h="3661410">
                  <a:moveTo>
                    <a:pt x="5560479" y="2873629"/>
                  </a:moveTo>
                  <a:lnTo>
                    <a:pt x="5553367" y="2866517"/>
                  </a:lnTo>
                  <a:lnTo>
                    <a:pt x="5535815" y="2866517"/>
                  </a:lnTo>
                  <a:lnTo>
                    <a:pt x="5528703" y="2873629"/>
                  </a:lnTo>
                  <a:lnTo>
                    <a:pt x="5528703" y="2912364"/>
                  </a:lnTo>
                  <a:lnTo>
                    <a:pt x="5535815" y="2919476"/>
                  </a:lnTo>
                  <a:lnTo>
                    <a:pt x="5544591" y="2919476"/>
                  </a:lnTo>
                  <a:lnTo>
                    <a:pt x="5553367" y="2919476"/>
                  </a:lnTo>
                  <a:lnTo>
                    <a:pt x="5560479" y="2912364"/>
                  </a:lnTo>
                  <a:lnTo>
                    <a:pt x="5560479" y="2873629"/>
                  </a:lnTo>
                  <a:close/>
                </a:path>
                <a:path w="9754235" h="3661410">
                  <a:moveTo>
                    <a:pt x="5624030" y="3509111"/>
                  </a:moveTo>
                  <a:lnTo>
                    <a:pt x="5616918" y="3501999"/>
                  </a:lnTo>
                  <a:lnTo>
                    <a:pt x="5599366" y="3501999"/>
                  </a:lnTo>
                  <a:lnTo>
                    <a:pt x="5592254" y="3509111"/>
                  </a:lnTo>
                  <a:lnTo>
                    <a:pt x="5592254" y="3547846"/>
                  </a:lnTo>
                  <a:lnTo>
                    <a:pt x="5599366" y="3554958"/>
                  </a:lnTo>
                  <a:lnTo>
                    <a:pt x="5608142" y="3554958"/>
                  </a:lnTo>
                  <a:lnTo>
                    <a:pt x="5616918" y="3554958"/>
                  </a:lnTo>
                  <a:lnTo>
                    <a:pt x="5624030" y="3547846"/>
                  </a:lnTo>
                  <a:lnTo>
                    <a:pt x="5624030" y="3509111"/>
                  </a:lnTo>
                  <a:close/>
                </a:path>
                <a:path w="9754235" h="3661410">
                  <a:moveTo>
                    <a:pt x="5624030" y="3403193"/>
                  </a:moveTo>
                  <a:lnTo>
                    <a:pt x="5616918" y="3396081"/>
                  </a:lnTo>
                  <a:lnTo>
                    <a:pt x="5599366" y="3396081"/>
                  </a:lnTo>
                  <a:lnTo>
                    <a:pt x="5592254" y="3403193"/>
                  </a:lnTo>
                  <a:lnTo>
                    <a:pt x="5592254" y="3441928"/>
                  </a:lnTo>
                  <a:lnTo>
                    <a:pt x="5599366" y="3449040"/>
                  </a:lnTo>
                  <a:lnTo>
                    <a:pt x="5608142" y="3449040"/>
                  </a:lnTo>
                  <a:lnTo>
                    <a:pt x="5616918" y="3449040"/>
                  </a:lnTo>
                  <a:lnTo>
                    <a:pt x="5624030" y="3441928"/>
                  </a:lnTo>
                  <a:lnTo>
                    <a:pt x="5624030" y="3403193"/>
                  </a:lnTo>
                  <a:close/>
                </a:path>
                <a:path w="9754235" h="3661410">
                  <a:moveTo>
                    <a:pt x="5624030" y="3297288"/>
                  </a:moveTo>
                  <a:lnTo>
                    <a:pt x="5616918" y="3290176"/>
                  </a:lnTo>
                  <a:lnTo>
                    <a:pt x="5599366" y="3290176"/>
                  </a:lnTo>
                  <a:lnTo>
                    <a:pt x="5592254" y="3297288"/>
                  </a:lnTo>
                  <a:lnTo>
                    <a:pt x="5592254" y="3336023"/>
                  </a:lnTo>
                  <a:lnTo>
                    <a:pt x="5599366" y="3343135"/>
                  </a:lnTo>
                  <a:lnTo>
                    <a:pt x="5608142" y="3343135"/>
                  </a:lnTo>
                  <a:lnTo>
                    <a:pt x="5616918" y="3343135"/>
                  </a:lnTo>
                  <a:lnTo>
                    <a:pt x="5624030" y="3336023"/>
                  </a:lnTo>
                  <a:lnTo>
                    <a:pt x="5624030" y="3297288"/>
                  </a:lnTo>
                  <a:close/>
                </a:path>
                <a:path w="9754235" h="3661410">
                  <a:moveTo>
                    <a:pt x="5624030" y="3191370"/>
                  </a:moveTo>
                  <a:lnTo>
                    <a:pt x="5616918" y="3184258"/>
                  </a:lnTo>
                  <a:lnTo>
                    <a:pt x="5599366" y="3184258"/>
                  </a:lnTo>
                  <a:lnTo>
                    <a:pt x="5592254" y="3191370"/>
                  </a:lnTo>
                  <a:lnTo>
                    <a:pt x="5592254" y="3230105"/>
                  </a:lnTo>
                  <a:lnTo>
                    <a:pt x="5599366" y="3237217"/>
                  </a:lnTo>
                  <a:lnTo>
                    <a:pt x="5608142" y="3237217"/>
                  </a:lnTo>
                  <a:lnTo>
                    <a:pt x="5616918" y="3237217"/>
                  </a:lnTo>
                  <a:lnTo>
                    <a:pt x="5624030" y="3230105"/>
                  </a:lnTo>
                  <a:lnTo>
                    <a:pt x="5624030" y="3191370"/>
                  </a:lnTo>
                  <a:close/>
                </a:path>
                <a:path w="9754235" h="3661410">
                  <a:moveTo>
                    <a:pt x="5624030" y="3085465"/>
                  </a:moveTo>
                  <a:lnTo>
                    <a:pt x="5616918" y="3078353"/>
                  </a:lnTo>
                  <a:lnTo>
                    <a:pt x="5599366" y="3078353"/>
                  </a:lnTo>
                  <a:lnTo>
                    <a:pt x="5592254" y="3085465"/>
                  </a:lnTo>
                  <a:lnTo>
                    <a:pt x="5592254" y="3124200"/>
                  </a:lnTo>
                  <a:lnTo>
                    <a:pt x="5599366" y="3131312"/>
                  </a:lnTo>
                  <a:lnTo>
                    <a:pt x="5608142" y="3131312"/>
                  </a:lnTo>
                  <a:lnTo>
                    <a:pt x="5616918" y="3131312"/>
                  </a:lnTo>
                  <a:lnTo>
                    <a:pt x="5624030" y="3124200"/>
                  </a:lnTo>
                  <a:lnTo>
                    <a:pt x="5624030" y="3085465"/>
                  </a:lnTo>
                  <a:close/>
                </a:path>
                <a:path w="9754235" h="3661410">
                  <a:moveTo>
                    <a:pt x="5624030" y="2979547"/>
                  </a:moveTo>
                  <a:lnTo>
                    <a:pt x="5616918" y="2972435"/>
                  </a:lnTo>
                  <a:lnTo>
                    <a:pt x="5599366" y="2972435"/>
                  </a:lnTo>
                  <a:lnTo>
                    <a:pt x="5592254" y="2979547"/>
                  </a:lnTo>
                  <a:lnTo>
                    <a:pt x="5592254" y="3018282"/>
                  </a:lnTo>
                  <a:lnTo>
                    <a:pt x="5599366" y="3025394"/>
                  </a:lnTo>
                  <a:lnTo>
                    <a:pt x="5608142" y="3025394"/>
                  </a:lnTo>
                  <a:lnTo>
                    <a:pt x="5616918" y="3025394"/>
                  </a:lnTo>
                  <a:lnTo>
                    <a:pt x="5624030" y="3018282"/>
                  </a:lnTo>
                  <a:lnTo>
                    <a:pt x="5624030" y="2979547"/>
                  </a:lnTo>
                  <a:close/>
                </a:path>
                <a:path w="9754235" h="3661410">
                  <a:moveTo>
                    <a:pt x="5624030" y="2873629"/>
                  </a:moveTo>
                  <a:lnTo>
                    <a:pt x="5616918" y="2866517"/>
                  </a:lnTo>
                  <a:lnTo>
                    <a:pt x="5599366" y="2866517"/>
                  </a:lnTo>
                  <a:lnTo>
                    <a:pt x="5592254" y="2873629"/>
                  </a:lnTo>
                  <a:lnTo>
                    <a:pt x="5592254" y="2912364"/>
                  </a:lnTo>
                  <a:lnTo>
                    <a:pt x="5599366" y="2919476"/>
                  </a:lnTo>
                  <a:lnTo>
                    <a:pt x="5608142" y="2919476"/>
                  </a:lnTo>
                  <a:lnTo>
                    <a:pt x="5616918" y="2919476"/>
                  </a:lnTo>
                  <a:lnTo>
                    <a:pt x="5624030" y="2912364"/>
                  </a:lnTo>
                  <a:lnTo>
                    <a:pt x="5624030" y="2873629"/>
                  </a:lnTo>
                  <a:close/>
                </a:path>
                <a:path w="9754235" h="3661410">
                  <a:moveTo>
                    <a:pt x="5751131" y="3636213"/>
                  </a:moveTo>
                  <a:lnTo>
                    <a:pt x="5744019" y="3629101"/>
                  </a:lnTo>
                  <a:lnTo>
                    <a:pt x="5708764" y="3629101"/>
                  </a:lnTo>
                  <a:lnTo>
                    <a:pt x="5708764" y="2813570"/>
                  </a:lnTo>
                  <a:lnTo>
                    <a:pt x="5708764" y="2788907"/>
                  </a:lnTo>
                  <a:lnTo>
                    <a:pt x="5701652" y="2781795"/>
                  </a:lnTo>
                  <a:lnTo>
                    <a:pt x="5676989" y="2781795"/>
                  </a:lnTo>
                  <a:lnTo>
                    <a:pt x="5676989" y="2813570"/>
                  </a:lnTo>
                  <a:lnTo>
                    <a:pt x="5676989" y="3629101"/>
                  </a:lnTo>
                  <a:lnTo>
                    <a:pt x="5560479" y="3629101"/>
                  </a:lnTo>
                  <a:lnTo>
                    <a:pt x="5560479" y="3237230"/>
                  </a:lnTo>
                  <a:lnTo>
                    <a:pt x="5560479" y="3205454"/>
                  </a:lnTo>
                  <a:lnTo>
                    <a:pt x="5560479" y="3191370"/>
                  </a:lnTo>
                  <a:lnTo>
                    <a:pt x="5553367" y="3184271"/>
                  </a:lnTo>
                  <a:lnTo>
                    <a:pt x="5535828" y="3184271"/>
                  </a:lnTo>
                  <a:lnTo>
                    <a:pt x="5528716" y="3191370"/>
                  </a:lnTo>
                  <a:lnTo>
                    <a:pt x="5528716" y="3205454"/>
                  </a:lnTo>
                  <a:lnTo>
                    <a:pt x="5528716" y="3237230"/>
                  </a:lnTo>
                  <a:lnTo>
                    <a:pt x="5528716" y="3629101"/>
                  </a:lnTo>
                  <a:lnTo>
                    <a:pt x="5263934" y="3629101"/>
                  </a:lnTo>
                  <a:lnTo>
                    <a:pt x="5263934" y="3237230"/>
                  </a:lnTo>
                  <a:lnTo>
                    <a:pt x="5528716" y="3237230"/>
                  </a:lnTo>
                  <a:lnTo>
                    <a:pt x="5528716" y="3205454"/>
                  </a:lnTo>
                  <a:lnTo>
                    <a:pt x="5496941" y="3205454"/>
                  </a:lnTo>
                  <a:lnTo>
                    <a:pt x="5496941" y="3191370"/>
                  </a:lnTo>
                  <a:lnTo>
                    <a:pt x="5489829" y="3184271"/>
                  </a:lnTo>
                  <a:lnTo>
                    <a:pt x="5472277" y="3184271"/>
                  </a:lnTo>
                  <a:lnTo>
                    <a:pt x="5465165" y="3191370"/>
                  </a:lnTo>
                  <a:lnTo>
                    <a:pt x="5465165" y="3205454"/>
                  </a:lnTo>
                  <a:lnTo>
                    <a:pt x="5412206" y="3205454"/>
                  </a:lnTo>
                  <a:lnTo>
                    <a:pt x="5412206" y="2898305"/>
                  </a:lnTo>
                  <a:lnTo>
                    <a:pt x="5412206" y="2813570"/>
                  </a:lnTo>
                  <a:lnTo>
                    <a:pt x="5676989" y="2813570"/>
                  </a:lnTo>
                  <a:lnTo>
                    <a:pt x="5676989" y="2781795"/>
                  </a:lnTo>
                  <a:lnTo>
                    <a:pt x="5387543" y="2781795"/>
                  </a:lnTo>
                  <a:lnTo>
                    <a:pt x="5380431" y="2788907"/>
                  </a:lnTo>
                  <a:lnTo>
                    <a:pt x="5380431" y="2866529"/>
                  </a:lnTo>
                  <a:lnTo>
                    <a:pt x="5380431" y="2898305"/>
                  </a:lnTo>
                  <a:lnTo>
                    <a:pt x="5380431" y="3205454"/>
                  </a:lnTo>
                  <a:lnTo>
                    <a:pt x="5263934" y="3205454"/>
                  </a:lnTo>
                  <a:lnTo>
                    <a:pt x="5263934" y="3152495"/>
                  </a:lnTo>
                  <a:lnTo>
                    <a:pt x="5320360" y="3152495"/>
                  </a:lnTo>
                  <a:lnTo>
                    <a:pt x="5327472" y="3145383"/>
                  </a:lnTo>
                  <a:lnTo>
                    <a:pt x="5327472" y="3127832"/>
                  </a:lnTo>
                  <a:lnTo>
                    <a:pt x="5320360" y="3120720"/>
                  </a:lnTo>
                  <a:lnTo>
                    <a:pt x="5263934" y="3120720"/>
                  </a:lnTo>
                  <a:lnTo>
                    <a:pt x="5263934" y="3067761"/>
                  </a:lnTo>
                  <a:lnTo>
                    <a:pt x="5320360" y="3067761"/>
                  </a:lnTo>
                  <a:lnTo>
                    <a:pt x="5327472" y="3060649"/>
                  </a:lnTo>
                  <a:lnTo>
                    <a:pt x="5327472" y="3046577"/>
                  </a:lnTo>
                  <a:lnTo>
                    <a:pt x="5327472" y="3043097"/>
                  </a:lnTo>
                  <a:lnTo>
                    <a:pt x="5320360" y="3035985"/>
                  </a:lnTo>
                  <a:lnTo>
                    <a:pt x="5263934" y="3035985"/>
                  </a:lnTo>
                  <a:lnTo>
                    <a:pt x="5263934" y="3021914"/>
                  </a:lnTo>
                  <a:lnTo>
                    <a:pt x="5256822" y="3014802"/>
                  </a:lnTo>
                  <a:lnTo>
                    <a:pt x="5232158" y="3014802"/>
                  </a:lnTo>
                  <a:lnTo>
                    <a:pt x="5232158" y="3046577"/>
                  </a:lnTo>
                  <a:lnTo>
                    <a:pt x="5232158" y="3629101"/>
                  </a:lnTo>
                  <a:lnTo>
                    <a:pt x="5158016" y="3629101"/>
                  </a:lnTo>
                  <a:lnTo>
                    <a:pt x="5158016" y="3576142"/>
                  </a:lnTo>
                  <a:lnTo>
                    <a:pt x="5158016" y="3551478"/>
                  </a:lnTo>
                  <a:lnTo>
                    <a:pt x="5150904" y="3544366"/>
                  </a:lnTo>
                  <a:lnTo>
                    <a:pt x="5126240" y="3544366"/>
                  </a:lnTo>
                  <a:lnTo>
                    <a:pt x="5126240" y="3576142"/>
                  </a:lnTo>
                  <a:lnTo>
                    <a:pt x="5126240" y="3629101"/>
                  </a:lnTo>
                  <a:lnTo>
                    <a:pt x="5115649" y="3629101"/>
                  </a:lnTo>
                  <a:lnTo>
                    <a:pt x="5115649" y="3593846"/>
                  </a:lnTo>
                  <a:lnTo>
                    <a:pt x="5108537" y="3586734"/>
                  </a:lnTo>
                  <a:lnTo>
                    <a:pt x="5090998" y="3586734"/>
                  </a:lnTo>
                  <a:lnTo>
                    <a:pt x="5083873" y="3593846"/>
                  </a:lnTo>
                  <a:lnTo>
                    <a:pt x="5083873" y="3629101"/>
                  </a:lnTo>
                  <a:lnTo>
                    <a:pt x="5073281" y="3629101"/>
                  </a:lnTo>
                  <a:lnTo>
                    <a:pt x="5073281" y="3576142"/>
                  </a:lnTo>
                  <a:lnTo>
                    <a:pt x="5126240" y="3576142"/>
                  </a:lnTo>
                  <a:lnTo>
                    <a:pt x="5126240" y="3544366"/>
                  </a:lnTo>
                  <a:lnTo>
                    <a:pt x="5048631" y="3544366"/>
                  </a:lnTo>
                  <a:lnTo>
                    <a:pt x="5041519" y="3551478"/>
                  </a:lnTo>
                  <a:lnTo>
                    <a:pt x="5041519" y="3629101"/>
                  </a:lnTo>
                  <a:lnTo>
                    <a:pt x="4967376" y="3629101"/>
                  </a:lnTo>
                  <a:lnTo>
                    <a:pt x="4967376" y="3046577"/>
                  </a:lnTo>
                  <a:lnTo>
                    <a:pt x="5232158" y="3046577"/>
                  </a:lnTo>
                  <a:lnTo>
                    <a:pt x="5232158" y="3014802"/>
                  </a:lnTo>
                  <a:lnTo>
                    <a:pt x="5115649" y="3014802"/>
                  </a:lnTo>
                  <a:lnTo>
                    <a:pt x="5115649" y="2898305"/>
                  </a:lnTo>
                  <a:lnTo>
                    <a:pt x="5380431" y="2898305"/>
                  </a:lnTo>
                  <a:lnTo>
                    <a:pt x="5380431" y="2866529"/>
                  </a:lnTo>
                  <a:lnTo>
                    <a:pt x="5348656" y="2866529"/>
                  </a:lnTo>
                  <a:lnTo>
                    <a:pt x="5348656" y="2813570"/>
                  </a:lnTo>
                  <a:lnTo>
                    <a:pt x="5348656" y="2788907"/>
                  </a:lnTo>
                  <a:lnTo>
                    <a:pt x="5341544" y="2781795"/>
                  </a:lnTo>
                  <a:lnTo>
                    <a:pt x="5316880" y="2781795"/>
                  </a:lnTo>
                  <a:lnTo>
                    <a:pt x="5316880" y="2813570"/>
                  </a:lnTo>
                  <a:lnTo>
                    <a:pt x="5316880" y="2866529"/>
                  </a:lnTo>
                  <a:lnTo>
                    <a:pt x="5179199" y="2866529"/>
                  </a:lnTo>
                  <a:lnTo>
                    <a:pt x="5179199" y="2813570"/>
                  </a:lnTo>
                  <a:lnTo>
                    <a:pt x="5316880" y="2813570"/>
                  </a:lnTo>
                  <a:lnTo>
                    <a:pt x="5316880" y="2781795"/>
                  </a:lnTo>
                  <a:lnTo>
                    <a:pt x="5263934" y="2781795"/>
                  </a:lnTo>
                  <a:lnTo>
                    <a:pt x="5263934" y="2725356"/>
                  </a:lnTo>
                  <a:lnTo>
                    <a:pt x="5256822" y="2718257"/>
                  </a:lnTo>
                  <a:lnTo>
                    <a:pt x="5239270" y="2718257"/>
                  </a:lnTo>
                  <a:lnTo>
                    <a:pt x="5232158" y="2725356"/>
                  </a:lnTo>
                  <a:lnTo>
                    <a:pt x="5232158" y="2781795"/>
                  </a:lnTo>
                  <a:lnTo>
                    <a:pt x="5154536" y="2781795"/>
                  </a:lnTo>
                  <a:lnTo>
                    <a:pt x="5147424" y="2788907"/>
                  </a:lnTo>
                  <a:lnTo>
                    <a:pt x="5147424" y="2866529"/>
                  </a:lnTo>
                  <a:lnTo>
                    <a:pt x="5090998" y="2866529"/>
                  </a:lnTo>
                  <a:lnTo>
                    <a:pt x="5083886" y="2873641"/>
                  </a:lnTo>
                  <a:lnTo>
                    <a:pt x="5083886" y="3014802"/>
                  </a:lnTo>
                  <a:lnTo>
                    <a:pt x="4942713" y="3014802"/>
                  </a:lnTo>
                  <a:lnTo>
                    <a:pt x="4935601" y="3021914"/>
                  </a:lnTo>
                  <a:lnTo>
                    <a:pt x="4935601" y="3629101"/>
                  </a:lnTo>
                  <a:lnTo>
                    <a:pt x="4900346" y="3629101"/>
                  </a:lnTo>
                  <a:lnTo>
                    <a:pt x="4893234" y="3636213"/>
                  </a:lnTo>
                  <a:lnTo>
                    <a:pt x="4893234" y="3653764"/>
                  </a:lnTo>
                  <a:lnTo>
                    <a:pt x="4900346" y="3660876"/>
                  </a:lnTo>
                  <a:lnTo>
                    <a:pt x="5744019" y="3660876"/>
                  </a:lnTo>
                  <a:lnTo>
                    <a:pt x="5751131" y="3653764"/>
                  </a:lnTo>
                  <a:lnTo>
                    <a:pt x="5751131" y="3636213"/>
                  </a:lnTo>
                  <a:close/>
                </a:path>
                <a:path w="9754235" h="3661410">
                  <a:moveTo>
                    <a:pt x="9717253" y="366623"/>
                  </a:moveTo>
                  <a:lnTo>
                    <a:pt x="9714611" y="351612"/>
                  </a:lnTo>
                  <a:lnTo>
                    <a:pt x="9707169" y="340042"/>
                  </a:lnTo>
                  <a:lnTo>
                    <a:pt x="9695586" y="332587"/>
                  </a:lnTo>
                  <a:lnTo>
                    <a:pt x="9680588" y="329958"/>
                  </a:lnTo>
                  <a:lnTo>
                    <a:pt x="9665576" y="332587"/>
                  </a:lnTo>
                  <a:lnTo>
                    <a:pt x="9654007" y="340042"/>
                  </a:lnTo>
                  <a:lnTo>
                    <a:pt x="9646552" y="351612"/>
                  </a:lnTo>
                  <a:lnTo>
                    <a:pt x="9643923" y="366623"/>
                  </a:lnTo>
                  <a:lnTo>
                    <a:pt x="9643808" y="557199"/>
                  </a:lnTo>
                  <a:lnTo>
                    <a:pt x="9643008" y="585216"/>
                  </a:lnTo>
                  <a:lnTo>
                    <a:pt x="9630410" y="629894"/>
                  </a:lnTo>
                  <a:lnTo>
                    <a:pt x="9589681" y="656818"/>
                  </a:lnTo>
                  <a:lnTo>
                    <a:pt x="9541218" y="659803"/>
                  </a:lnTo>
                  <a:lnTo>
                    <a:pt x="9160040" y="659803"/>
                  </a:lnTo>
                  <a:lnTo>
                    <a:pt x="9111577" y="656818"/>
                  </a:lnTo>
                  <a:lnTo>
                    <a:pt x="9070848" y="629894"/>
                  </a:lnTo>
                  <a:lnTo>
                    <a:pt x="9058250" y="585216"/>
                  </a:lnTo>
                  <a:lnTo>
                    <a:pt x="9057449" y="557199"/>
                  </a:lnTo>
                  <a:lnTo>
                    <a:pt x="9057449" y="176022"/>
                  </a:lnTo>
                  <a:lnTo>
                    <a:pt x="9060421" y="127558"/>
                  </a:lnTo>
                  <a:lnTo>
                    <a:pt x="9087345" y="86842"/>
                  </a:lnTo>
                  <a:lnTo>
                    <a:pt x="9132024" y="74231"/>
                  </a:lnTo>
                  <a:lnTo>
                    <a:pt x="9160040" y="73431"/>
                  </a:lnTo>
                  <a:lnTo>
                    <a:pt x="9496615" y="73431"/>
                  </a:lnTo>
                  <a:lnTo>
                    <a:pt x="9512275" y="70675"/>
                  </a:lnTo>
                  <a:lnTo>
                    <a:pt x="9523857" y="63233"/>
                  </a:lnTo>
                  <a:lnTo>
                    <a:pt x="9531299" y="51650"/>
                  </a:lnTo>
                  <a:lnTo>
                    <a:pt x="9533941" y="36652"/>
                  </a:lnTo>
                  <a:lnTo>
                    <a:pt x="9531299" y="21640"/>
                  </a:lnTo>
                  <a:lnTo>
                    <a:pt x="9523857" y="10071"/>
                  </a:lnTo>
                  <a:lnTo>
                    <a:pt x="9512275" y="2628"/>
                  </a:lnTo>
                  <a:lnTo>
                    <a:pt x="9497276" y="0"/>
                  </a:lnTo>
                  <a:lnTo>
                    <a:pt x="9196641" y="0"/>
                  </a:lnTo>
                  <a:lnTo>
                    <a:pt x="9152242" y="279"/>
                  </a:lnTo>
                  <a:lnTo>
                    <a:pt x="9086825" y="7721"/>
                  </a:lnTo>
                  <a:lnTo>
                    <a:pt x="9042489" y="28575"/>
                  </a:lnTo>
                  <a:lnTo>
                    <a:pt x="9010980" y="60083"/>
                  </a:lnTo>
                  <a:lnTo>
                    <a:pt x="8990190" y="104368"/>
                  </a:lnTo>
                  <a:lnTo>
                    <a:pt x="8984234" y="168300"/>
                  </a:lnTo>
                  <a:lnTo>
                    <a:pt x="8984005" y="212636"/>
                  </a:lnTo>
                  <a:lnTo>
                    <a:pt x="8984005" y="520598"/>
                  </a:lnTo>
                  <a:lnTo>
                    <a:pt x="8984234" y="557199"/>
                  </a:lnTo>
                  <a:lnTo>
                    <a:pt x="8984285" y="564984"/>
                  </a:lnTo>
                  <a:lnTo>
                    <a:pt x="8986266" y="600329"/>
                  </a:lnTo>
                  <a:lnTo>
                    <a:pt x="8986291" y="600786"/>
                  </a:lnTo>
                  <a:lnTo>
                    <a:pt x="8991638" y="629894"/>
                  </a:lnTo>
                  <a:lnTo>
                    <a:pt x="8991727" y="630402"/>
                  </a:lnTo>
                  <a:lnTo>
                    <a:pt x="9002331" y="656247"/>
                  </a:lnTo>
                  <a:lnTo>
                    <a:pt x="9026627" y="691527"/>
                  </a:lnTo>
                  <a:lnTo>
                    <a:pt x="9064663" y="718578"/>
                  </a:lnTo>
                  <a:lnTo>
                    <a:pt x="9116898" y="731405"/>
                  </a:lnTo>
                  <a:lnTo>
                    <a:pt x="9196641" y="733247"/>
                  </a:lnTo>
                  <a:lnTo>
                    <a:pt x="9504616" y="733247"/>
                  </a:lnTo>
                  <a:lnTo>
                    <a:pt x="9547987" y="733018"/>
                  </a:lnTo>
                  <a:lnTo>
                    <a:pt x="9614421" y="725512"/>
                  </a:lnTo>
                  <a:lnTo>
                    <a:pt x="9658756" y="704646"/>
                  </a:lnTo>
                  <a:lnTo>
                    <a:pt x="9690265" y="673150"/>
                  </a:lnTo>
                  <a:lnTo>
                    <a:pt x="9711055" y="628865"/>
                  </a:lnTo>
                  <a:lnTo>
                    <a:pt x="9717011" y="564984"/>
                  </a:lnTo>
                  <a:lnTo>
                    <a:pt x="9717253" y="520598"/>
                  </a:lnTo>
                  <a:lnTo>
                    <a:pt x="9717253" y="366623"/>
                  </a:lnTo>
                  <a:close/>
                </a:path>
                <a:path w="9754235" h="3661410">
                  <a:moveTo>
                    <a:pt x="9753879" y="73431"/>
                  </a:moveTo>
                  <a:lnTo>
                    <a:pt x="9753371" y="70675"/>
                  </a:lnTo>
                  <a:lnTo>
                    <a:pt x="9751212" y="60083"/>
                  </a:lnTo>
                  <a:lnTo>
                    <a:pt x="9751162" y="59791"/>
                  </a:lnTo>
                  <a:lnTo>
                    <a:pt x="9742919" y="47650"/>
                  </a:lnTo>
                  <a:lnTo>
                    <a:pt x="9730765" y="39408"/>
                  </a:lnTo>
                  <a:lnTo>
                    <a:pt x="9717253" y="36652"/>
                  </a:lnTo>
                  <a:lnTo>
                    <a:pt x="9703727" y="39408"/>
                  </a:lnTo>
                  <a:lnTo>
                    <a:pt x="9691586" y="47650"/>
                  </a:lnTo>
                  <a:lnTo>
                    <a:pt x="9350629" y="388620"/>
                  </a:lnTo>
                  <a:lnTo>
                    <a:pt x="9266301" y="304292"/>
                  </a:lnTo>
                  <a:lnTo>
                    <a:pt x="9254160" y="296037"/>
                  </a:lnTo>
                  <a:lnTo>
                    <a:pt x="9240647" y="293281"/>
                  </a:lnTo>
                  <a:lnTo>
                    <a:pt x="9227121" y="296037"/>
                  </a:lnTo>
                  <a:lnTo>
                    <a:pt x="9214980" y="304292"/>
                  </a:lnTo>
                  <a:lnTo>
                    <a:pt x="9206725" y="316433"/>
                  </a:lnTo>
                  <a:lnTo>
                    <a:pt x="9203969" y="329958"/>
                  </a:lnTo>
                  <a:lnTo>
                    <a:pt x="9206725" y="343471"/>
                  </a:lnTo>
                  <a:lnTo>
                    <a:pt x="9324962" y="465607"/>
                  </a:lnTo>
                  <a:lnTo>
                    <a:pt x="9350629" y="476605"/>
                  </a:lnTo>
                  <a:lnTo>
                    <a:pt x="9358249" y="475919"/>
                  </a:lnTo>
                  <a:lnTo>
                    <a:pt x="9364828" y="473849"/>
                  </a:lnTo>
                  <a:lnTo>
                    <a:pt x="9370733" y="470408"/>
                  </a:lnTo>
                  <a:lnTo>
                    <a:pt x="9376296" y="465607"/>
                  </a:lnTo>
                  <a:lnTo>
                    <a:pt x="9453283" y="388620"/>
                  </a:lnTo>
                  <a:lnTo>
                    <a:pt x="9742919" y="98983"/>
                  </a:lnTo>
                  <a:lnTo>
                    <a:pt x="9751162" y="86842"/>
                  </a:lnTo>
                  <a:lnTo>
                    <a:pt x="9753879" y="73431"/>
                  </a:lnTo>
                  <a:close/>
                </a:path>
              </a:pathLst>
            </a:custGeom>
            <a:solidFill>
              <a:srgbClr val="000000"/>
            </a:solidFill>
          </p:spPr>
          <p:txBody>
            <a:bodyPr wrap="square" lIns="0" tIns="0" rIns="0" bIns="0" rtlCol="0"/>
            <a:lstStyle/>
            <a:p>
              <a:endParaRPr>
                <a:latin typeface="Grammarsaurus" pitchFamily="2" charset="0"/>
              </a:endParaRPr>
            </a:p>
          </p:txBody>
        </p:sp>
      </p:grpSp>
      <p:sp>
        <p:nvSpPr>
          <p:cNvPr id="59" name="object 59"/>
          <p:cNvSpPr txBox="1"/>
          <p:nvPr/>
        </p:nvSpPr>
        <p:spPr>
          <a:xfrm>
            <a:off x="1505024" y="3993877"/>
            <a:ext cx="1095558"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Rome</a:t>
            </a:r>
            <a:endParaRPr sz="2600" dirty="0">
              <a:latin typeface="Grammarsaurus" pitchFamily="2" charset="0"/>
              <a:cs typeface="Arial"/>
            </a:endParaRPr>
          </a:p>
        </p:txBody>
      </p:sp>
      <p:sp>
        <p:nvSpPr>
          <p:cNvPr id="60" name="object 60"/>
          <p:cNvSpPr txBox="1"/>
          <p:nvPr/>
        </p:nvSpPr>
        <p:spPr>
          <a:xfrm>
            <a:off x="7235056" y="3993926"/>
            <a:ext cx="663679" cy="412934"/>
          </a:xfrm>
          <a:prstGeom prst="rect">
            <a:avLst/>
          </a:prstGeom>
        </p:spPr>
        <p:txBody>
          <a:bodyPr vert="horz" wrap="square" lIns="0" tIns="12700" rIns="0" bIns="0" rtlCol="0">
            <a:spAutoFit/>
          </a:bodyPr>
          <a:lstStyle/>
          <a:p>
            <a:pPr marL="12700">
              <a:lnSpc>
                <a:spcPct val="100000"/>
              </a:lnSpc>
              <a:spcBef>
                <a:spcPts val="100"/>
              </a:spcBef>
            </a:pPr>
            <a:r>
              <a:rPr sz="2600" b="1" dirty="0">
                <a:latin typeface="Grammarsaurus" pitchFamily="2" charset="0"/>
                <a:cs typeface="Arial"/>
              </a:rPr>
              <a:t>urb</a:t>
            </a:r>
            <a:endParaRPr sz="2600">
              <a:latin typeface="Grammarsaurus" pitchFamily="2" charset="0"/>
              <a:cs typeface="Arial"/>
            </a:endParaRPr>
          </a:p>
        </p:txBody>
      </p:sp>
      <p:sp>
        <p:nvSpPr>
          <p:cNvPr id="62" name="object 6">
            <a:extLst>
              <a:ext uri="{FF2B5EF4-FFF2-40B4-BE49-F238E27FC236}">
                <a16:creationId xmlns:a16="http://schemas.microsoft.com/office/drawing/2014/main" id="{7BCB6106-99CE-CDF7-9963-44F2CC62C33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2023760" y="293410"/>
            <a:ext cx="9902190" cy="6200775"/>
            <a:chOff x="2023760" y="293410"/>
            <a:chExt cx="9902190" cy="6200775"/>
          </a:xfrm>
        </p:grpSpPr>
        <p:pic>
          <p:nvPicPr>
            <p:cNvPr id="4" name="object 4"/>
            <p:cNvPicPr/>
            <p:nvPr/>
          </p:nvPicPr>
          <p:blipFill>
            <a:blip r:embed="rId2" cstate="print"/>
            <a:stretch>
              <a:fillRect/>
            </a:stretch>
          </p:blipFill>
          <p:spPr>
            <a:xfrm>
              <a:off x="5115438" y="6262619"/>
              <a:ext cx="231461" cy="231461"/>
            </a:xfrm>
            <a:prstGeom prst="rect">
              <a:avLst/>
            </a:prstGeom>
          </p:spPr>
        </p:pic>
        <p:sp>
          <p:nvSpPr>
            <p:cNvPr id="5" name="object 5"/>
            <p:cNvSpPr/>
            <p:nvPr/>
          </p:nvSpPr>
          <p:spPr>
            <a:xfrm>
              <a:off x="2023757" y="293420"/>
              <a:ext cx="9902190" cy="1767205"/>
            </a:xfrm>
            <a:custGeom>
              <a:avLst/>
              <a:gdLst/>
              <a:ahLst/>
              <a:cxnLst/>
              <a:rect l="l" t="t" r="r" b="b"/>
              <a:pathLst>
                <a:path w="9902190" h="1767205">
                  <a:moveTo>
                    <a:pt x="286842" y="1623783"/>
                  </a:moveTo>
                  <a:lnTo>
                    <a:pt x="279514" y="1578495"/>
                  </a:lnTo>
                  <a:lnTo>
                    <a:pt x="271741" y="1563497"/>
                  </a:lnTo>
                  <a:lnTo>
                    <a:pt x="271741" y="1623783"/>
                  </a:lnTo>
                  <a:lnTo>
                    <a:pt x="261632" y="1673682"/>
                  </a:lnTo>
                  <a:lnTo>
                    <a:pt x="234111" y="1714474"/>
                  </a:lnTo>
                  <a:lnTo>
                    <a:pt x="193319" y="1742008"/>
                  </a:lnTo>
                  <a:lnTo>
                    <a:pt x="143421" y="1752104"/>
                  </a:lnTo>
                  <a:lnTo>
                    <a:pt x="93522" y="1742008"/>
                  </a:lnTo>
                  <a:lnTo>
                    <a:pt x="52730" y="1714474"/>
                  </a:lnTo>
                  <a:lnTo>
                    <a:pt x="25196" y="1673682"/>
                  </a:lnTo>
                  <a:lnTo>
                    <a:pt x="15100" y="1623783"/>
                  </a:lnTo>
                  <a:lnTo>
                    <a:pt x="25196" y="1573885"/>
                  </a:lnTo>
                  <a:lnTo>
                    <a:pt x="52730" y="1533093"/>
                  </a:lnTo>
                  <a:lnTo>
                    <a:pt x="93522" y="1505559"/>
                  </a:lnTo>
                  <a:lnTo>
                    <a:pt x="143421" y="1495463"/>
                  </a:lnTo>
                  <a:lnTo>
                    <a:pt x="193319" y="1505559"/>
                  </a:lnTo>
                  <a:lnTo>
                    <a:pt x="234111" y="1533093"/>
                  </a:lnTo>
                  <a:lnTo>
                    <a:pt x="261632" y="1573885"/>
                  </a:lnTo>
                  <a:lnTo>
                    <a:pt x="271741" y="1623783"/>
                  </a:lnTo>
                  <a:lnTo>
                    <a:pt x="271741" y="1563497"/>
                  </a:lnTo>
                  <a:lnTo>
                    <a:pt x="228066" y="1508074"/>
                  </a:lnTo>
                  <a:lnTo>
                    <a:pt x="188696" y="1487690"/>
                  </a:lnTo>
                  <a:lnTo>
                    <a:pt x="143421" y="1480362"/>
                  </a:lnTo>
                  <a:lnTo>
                    <a:pt x="98132" y="1487690"/>
                  </a:lnTo>
                  <a:lnTo>
                    <a:pt x="58775" y="1508074"/>
                  </a:lnTo>
                  <a:lnTo>
                    <a:pt x="27698" y="1539138"/>
                  </a:lnTo>
                  <a:lnTo>
                    <a:pt x="7315" y="1578495"/>
                  </a:lnTo>
                  <a:lnTo>
                    <a:pt x="0" y="1623783"/>
                  </a:lnTo>
                  <a:lnTo>
                    <a:pt x="7315" y="1669072"/>
                  </a:lnTo>
                  <a:lnTo>
                    <a:pt x="27698" y="1708429"/>
                  </a:lnTo>
                  <a:lnTo>
                    <a:pt x="58775" y="1739493"/>
                  </a:lnTo>
                  <a:lnTo>
                    <a:pt x="98132" y="1759877"/>
                  </a:lnTo>
                  <a:lnTo>
                    <a:pt x="143421" y="1767205"/>
                  </a:lnTo>
                  <a:lnTo>
                    <a:pt x="188696" y="1759877"/>
                  </a:lnTo>
                  <a:lnTo>
                    <a:pt x="203720" y="1752104"/>
                  </a:lnTo>
                  <a:lnTo>
                    <a:pt x="228066" y="1739493"/>
                  </a:lnTo>
                  <a:lnTo>
                    <a:pt x="259130" y="1708429"/>
                  </a:lnTo>
                  <a:lnTo>
                    <a:pt x="279514" y="1669072"/>
                  </a:lnTo>
                  <a:lnTo>
                    <a:pt x="286842" y="1623783"/>
                  </a:lnTo>
                  <a:close/>
                </a:path>
                <a:path w="9902190" h="1767205">
                  <a:moveTo>
                    <a:pt x="9865373" y="366623"/>
                  </a:moveTo>
                  <a:lnTo>
                    <a:pt x="9862731" y="351612"/>
                  </a:lnTo>
                  <a:lnTo>
                    <a:pt x="9855289" y="340042"/>
                  </a:lnTo>
                  <a:lnTo>
                    <a:pt x="9843706" y="332587"/>
                  </a:lnTo>
                  <a:lnTo>
                    <a:pt x="9828708" y="329958"/>
                  </a:lnTo>
                  <a:lnTo>
                    <a:pt x="9813696" y="332587"/>
                  </a:lnTo>
                  <a:lnTo>
                    <a:pt x="9802127" y="340042"/>
                  </a:lnTo>
                  <a:lnTo>
                    <a:pt x="9794672" y="351612"/>
                  </a:lnTo>
                  <a:lnTo>
                    <a:pt x="9792043" y="366623"/>
                  </a:lnTo>
                  <a:lnTo>
                    <a:pt x="9791929" y="557199"/>
                  </a:lnTo>
                  <a:lnTo>
                    <a:pt x="9791128" y="585216"/>
                  </a:lnTo>
                  <a:lnTo>
                    <a:pt x="9778530" y="629894"/>
                  </a:lnTo>
                  <a:lnTo>
                    <a:pt x="9737801" y="656818"/>
                  </a:lnTo>
                  <a:lnTo>
                    <a:pt x="9689338" y="659803"/>
                  </a:lnTo>
                  <a:lnTo>
                    <a:pt x="9308160" y="659803"/>
                  </a:lnTo>
                  <a:lnTo>
                    <a:pt x="9259697" y="656818"/>
                  </a:lnTo>
                  <a:lnTo>
                    <a:pt x="9218968" y="629894"/>
                  </a:lnTo>
                  <a:lnTo>
                    <a:pt x="9206370" y="585216"/>
                  </a:lnTo>
                  <a:lnTo>
                    <a:pt x="9205570" y="557199"/>
                  </a:lnTo>
                  <a:lnTo>
                    <a:pt x="9205570" y="176022"/>
                  </a:lnTo>
                  <a:lnTo>
                    <a:pt x="9208541" y="127558"/>
                  </a:lnTo>
                  <a:lnTo>
                    <a:pt x="9235465" y="86842"/>
                  </a:lnTo>
                  <a:lnTo>
                    <a:pt x="9280144" y="74231"/>
                  </a:lnTo>
                  <a:lnTo>
                    <a:pt x="9308160" y="73431"/>
                  </a:lnTo>
                  <a:lnTo>
                    <a:pt x="9644736" y="73431"/>
                  </a:lnTo>
                  <a:lnTo>
                    <a:pt x="9660395" y="70675"/>
                  </a:lnTo>
                  <a:lnTo>
                    <a:pt x="9671977" y="63233"/>
                  </a:lnTo>
                  <a:lnTo>
                    <a:pt x="9679419" y="51650"/>
                  </a:lnTo>
                  <a:lnTo>
                    <a:pt x="9682061" y="36652"/>
                  </a:lnTo>
                  <a:lnTo>
                    <a:pt x="9679419" y="21640"/>
                  </a:lnTo>
                  <a:lnTo>
                    <a:pt x="9671977" y="10071"/>
                  </a:lnTo>
                  <a:lnTo>
                    <a:pt x="9660395" y="2628"/>
                  </a:lnTo>
                  <a:lnTo>
                    <a:pt x="9645396" y="0"/>
                  </a:lnTo>
                  <a:lnTo>
                    <a:pt x="9344762" y="0"/>
                  </a:lnTo>
                  <a:lnTo>
                    <a:pt x="9300362" y="279"/>
                  </a:lnTo>
                  <a:lnTo>
                    <a:pt x="9234945" y="7721"/>
                  </a:lnTo>
                  <a:lnTo>
                    <a:pt x="9190609" y="28575"/>
                  </a:lnTo>
                  <a:lnTo>
                    <a:pt x="9159100" y="60083"/>
                  </a:lnTo>
                  <a:lnTo>
                    <a:pt x="9138310" y="104368"/>
                  </a:lnTo>
                  <a:lnTo>
                    <a:pt x="9132354" y="168300"/>
                  </a:lnTo>
                  <a:lnTo>
                    <a:pt x="9132125" y="212636"/>
                  </a:lnTo>
                  <a:lnTo>
                    <a:pt x="9132125" y="520598"/>
                  </a:lnTo>
                  <a:lnTo>
                    <a:pt x="9132354" y="557199"/>
                  </a:lnTo>
                  <a:lnTo>
                    <a:pt x="9132405" y="564984"/>
                  </a:lnTo>
                  <a:lnTo>
                    <a:pt x="9134386" y="600329"/>
                  </a:lnTo>
                  <a:lnTo>
                    <a:pt x="9134411" y="600786"/>
                  </a:lnTo>
                  <a:lnTo>
                    <a:pt x="9139758" y="629894"/>
                  </a:lnTo>
                  <a:lnTo>
                    <a:pt x="9139847" y="630402"/>
                  </a:lnTo>
                  <a:lnTo>
                    <a:pt x="9150452" y="656247"/>
                  </a:lnTo>
                  <a:lnTo>
                    <a:pt x="9174747" y="691527"/>
                  </a:lnTo>
                  <a:lnTo>
                    <a:pt x="9212783" y="718578"/>
                  </a:lnTo>
                  <a:lnTo>
                    <a:pt x="9265018" y="731405"/>
                  </a:lnTo>
                  <a:lnTo>
                    <a:pt x="9344762" y="733247"/>
                  </a:lnTo>
                  <a:lnTo>
                    <a:pt x="9652737" y="733247"/>
                  </a:lnTo>
                  <a:lnTo>
                    <a:pt x="9696107" y="733018"/>
                  </a:lnTo>
                  <a:lnTo>
                    <a:pt x="9762541" y="725512"/>
                  </a:lnTo>
                  <a:lnTo>
                    <a:pt x="9806876" y="704646"/>
                  </a:lnTo>
                  <a:lnTo>
                    <a:pt x="9838385" y="673150"/>
                  </a:lnTo>
                  <a:lnTo>
                    <a:pt x="9859175" y="628865"/>
                  </a:lnTo>
                  <a:lnTo>
                    <a:pt x="9865131" y="564984"/>
                  </a:lnTo>
                  <a:lnTo>
                    <a:pt x="9865373" y="520598"/>
                  </a:lnTo>
                  <a:lnTo>
                    <a:pt x="9865373" y="366623"/>
                  </a:lnTo>
                  <a:close/>
                </a:path>
                <a:path w="9902190" h="1767205">
                  <a:moveTo>
                    <a:pt x="9901999" y="73431"/>
                  </a:moveTo>
                  <a:lnTo>
                    <a:pt x="9901491" y="70675"/>
                  </a:lnTo>
                  <a:lnTo>
                    <a:pt x="9899332" y="60083"/>
                  </a:lnTo>
                  <a:lnTo>
                    <a:pt x="9899282" y="59791"/>
                  </a:lnTo>
                  <a:lnTo>
                    <a:pt x="9891039" y="47650"/>
                  </a:lnTo>
                  <a:lnTo>
                    <a:pt x="9878885" y="39408"/>
                  </a:lnTo>
                  <a:lnTo>
                    <a:pt x="9865373" y="36652"/>
                  </a:lnTo>
                  <a:lnTo>
                    <a:pt x="9851847" y="39408"/>
                  </a:lnTo>
                  <a:lnTo>
                    <a:pt x="9839706" y="47650"/>
                  </a:lnTo>
                  <a:lnTo>
                    <a:pt x="9498749" y="388620"/>
                  </a:lnTo>
                  <a:lnTo>
                    <a:pt x="9414421" y="304292"/>
                  </a:lnTo>
                  <a:lnTo>
                    <a:pt x="9402280" y="296037"/>
                  </a:lnTo>
                  <a:lnTo>
                    <a:pt x="9388767" y="293281"/>
                  </a:lnTo>
                  <a:lnTo>
                    <a:pt x="9375242" y="296037"/>
                  </a:lnTo>
                  <a:lnTo>
                    <a:pt x="9363100" y="304292"/>
                  </a:lnTo>
                  <a:lnTo>
                    <a:pt x="9354845" y="316433"/>
                  </a:lnTo>
                  <a:lnTo>
                    <a:pt x="9352089" y="329958"/>
                  </a:lnTo>
                  <a:lnTo>
                    <a:pt x="9354845" y="343471"/>
                  </a:lnTo>
                  <a:lnTo>
                    <a:pt x="9473082" y="465607"/>
                  </a:lnTo>
                  <a:lnTo>
                    <a:pt x="9498749" y="476605"/>
                  </a:lnTo>
                  <a:lnTo>
                    <a:pt x="9506369" y="475919"/>
                  </a:lnTo>
                  <a:lnTo>
                    <a:pt x="9512948" y="473849"/>
                  </a:lnTo>
                  <a:lnTo>
                    <a:pt x="9518853" y="470408"/>
                  </a:lnTo>
                  <a:lnTo>
                    <a:pt x="9524416" y="465607"/>
                  </a:lnTo>
                  <a:lnTo>
                    <a:pt x="9601403" y="388620"/>
                  </a:lnTo>
                  <a:lnTo>
                    <a:pt x="9891039" y="98983"/>
                  </a:lnTo>
                  <a:lnTo>
                    <a:pt x="9899282" y="86842"/>
                  </a:lnTo>
                  <a:lnTo>
                    <a:pt x="9901999" y="73431"/>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3" cstate="print"/>
            <a:stretch>
              <a:fillRect/>
            </a:stretch>
          </p:blipFill>
          <p:spPr>
            <a:xfrm>
              <a:off x="2094382" y="1844395"/>
              <a:ext cx="145592" cy="145592"/>
            </a:xfrm>
            <a:prstGeom prst="rect">
              <a:avLst/>
            </a:prstGeom>
          </p:spPr>
        </p:pic>
      </p:grpSp>
      <p:sp>
        <p:nvSpPr>
          <p:cNvPr id="7" name="object 7"/>
          <p:cNvSpPr txBox="1"/>
          <p:nvPr/>
        </p:nvSpPr>
        <p:spPr>
          <a:xfrm>
            <a:off x="651941" y="1582167"/>
            <a:ext cx="1347656" cy="551433"/>
          </a:xfrm>
          <a:prstGeom prst="rect">
            <a:avLst/>
          </a:prstGeom>
        </p:spPr>
        <p:txBody>
          <a:bodyPr vert="horz" wrap="square" lIns="0" tIns="12700" rIns="0" bIns="0" rtlCol="0">
            <a:spAutoFit/>
          </a:bodyPr>
          <a:lstStyle/>
          <a:p>
            <a:pPr marL="12700">
              <a:lnSpc>
                <a:spcPct val="100000"/>
              </a:lnSpc>
              <a:spcBef>
                <a:spcPts val="100"/>
              </a:spcBef>
            </a:pPr>
            <a:r>
              <a:rPr sz="3500" b="1" dirty="0">
                <a:solidFill>
                  <a:srgbClr val="3CA249"/>
                </a:solidFill>
                <a:latin typeface="Grammarsaurus" pitchFamily="2" charset="0"/>
                <a:cs typeface="Arial"/>
              </a:rPr>
              <a:t>Rome</a:t>
            </a:r>
            <a:endParaRPr sz="3500" dirty="0">
              <a:latin typeface="Grammarsaurus" pitchFamily="2" charset="0"/>
              <a:cs typeface="Arial"/>
            </a:endParaRPr>
          </a:p>
        </p:txBody>
      </p:sp>
      <p:sp>
        <p:nvSpPr>
          <p:cNvPr id="8" name="object 8"/>
          <p:cNvSpPr txBox="1"/>
          <p:nvPr/>
        </p:nvSpPr>
        <p:spPr>
          <a:xfrm>
            <a:off x="2468727" y="1582167"/>
            <a:ext cx="2878172" cy="551433"/>
          </a:xfrm>
          <a:prstGeom prst="rect">
            <a:avLst/>
          </a:prstGeom>
        </p:spPr>
        <p:txBody>
          <a:bodyPr vert="horz" wrap="square" lIns="0" tIns="12700" rIns="0" bIns="0" rtlCol="0">
            <a:spAutoFit/>
          </a:bodyPr>
          <a:lstStyle/>
          <a:p>
            <a:pPr marL="12700">
              <a:lnSpc>
                <a:spcPct val="100000"/>
              </a:lnSpc>
              <a:spcBef>
                <a:spcPts val="100"/>
              </a:spcBef>
            </a:pPr>
            <a:r>
              <a:rPr sz="3500" b="1" dirty="0">
                <a:solidFill>
                  <a:srgbClr val="3767EC"/>
                </a:solidFill>
                <a:latin typeface="Grammarsaurus" pitchFamily="2" charset="0"/>
                <a:cs typeface="Arial"/>
              </a:rPr>
              <a:t>an </a:t>
            </a:r>
            <a:r>
              <a:rPr sz="3500" b="1" dirty="0">
                <a:latin typeface="Grammarsaurus" pitchFamily="2" charset="0"/>
                <a:cs typeface="Arial"/>
              </a:rPr>
              <a:t>= </a:t>
            </a:r>
            <a:r>
              <a:rPr sz="3500" b="1" dirty="0">
                <a:solidFill>
                  <a:srgbClr val="3CA249"/>
                </a:solidFill>
                <a:latin typeface="Grammarsaurus" pitchFamily="2" charset="0"/>
                <a:cs typeface="Arial"/>
              </a:rPr>
              <a:t>Rom</a:t>
            </a:r>
            <a:r>
              <a:rPr sz="3500" b="1" dirty="0">
                <a:solidFill>
                  <a:srgbClr val="3767EC"/>
                </a:solidFill>
                <a:latin typeface="Grammarsaurus" pitchFamily="2" charset="0"/>
                <a:cs typeface="Arial"/>
              </a:rPr>
              <a:t>an</a:t>
            </a:r>
            <a:endParaRPr sz="3500">
              <a:latin typeface="Grammarsaurus" pitchFamily="2" charset="0"/>
              <a:cs typeface="Arial"/>
            </a:endParaRPr>
          </a:p>
        </p:txBody>
      </p:sp>
      <p:grpSp>
        <p:nvGrpSpPr>
          <p:cNvPr id="9" name="object 9"/>
          <p:cNvGrpSpPr/>
          <p:nvPr/>
        </p:nvGrpSpPr>
        <p:grpSpPr>
          <a:xfrm>
            <a:off x="218705" y="1101082"/>
            <a:ext cx="3893820" cy="5548630"/>
            <a:chOff x="218705" y="1101082"/>
            <a:chExt cx="3893820" cy="5548630"/>
          </a:xfrm>
        </p:grpSpPr>
        <p:sp>
          <p:nvSpPr>
            <p:cNvPr id="10" name="object 10"/>
            <p:cNvSpPr/>
            <p:nvPr/>
          </p:nvSpPr>
          <p:spPr>
            <a:xfrm>
              <a:off x="218694" y="4626711"/>
              <a:ext cx="2847340" cy="2023110"/>
            </a:xfrm>
            <a:custGeom>
              <a:avLst/>
              <a:gdLst/>
              <a:ahLst/>
              <a:cxnLst/>
              <a:rect l="l" t="t" r="r" b="b"/>
              <a:pathLst>
                <a:path w="2847340" h="2023109">
                  <a:moveTo>
                    <a:pt x="2311057" y="2002205"/>
                  </a:moveTo>
                  <a:lnTo>
                    <a:pt x="2300440" y="2011362"/>
                  </a:lnTo>
                  <a:lnTo>
                    <a:pt x="2299982" y="2015210"/>
                  </a:lnTo>
                  <a:lnTo>
                    <a:pt x="2299893" y="2015909"/>
                  </a:lnTo>
                  <a:lnTo>
                    <a:pt x="2299855" y="2016277"/>
                  </a:lnTo>
                  <a:lnTo>
                    <a:pt x="2299728" y="2017318"/>
                  </a:lnTo>
                  <a:lnTo>
                    <a:pt x="2307628" y="2009902"/>
                  </a:lnTo>
                  <a:lnTo>
                    <a:pt x="2311057" y="2002205"/>
                  </a:lnTo>
                  <a:close/>
                </a:path>
                <a:path w="2847340" h="2023109">
                  <a:moveTo>
                    <a:pt x="2318512" y="1849831"/>
                  </a:moveTo>
                  <a:lnTo>
                    <a:pt x="2314791" y="1788680"/>
                  </a:lnTo>
                  <a:lnTo>
                    <a:pt x="2306116" y="1734261"/>
                  </a:lnTo>
                  <a:lnTo>
                    <a:pt x="2259444" y="1684261"/>
                  </a:lnTo>
                  <a:lnTo>
                    <a:pt x="2212784" y="1680171"/>
                  </a:lnTo>
                  <a:lnTo>
                    <a:pt x="2160130" y="1681441"/>
                  </a:lnTo>
                  <a:lnTo>
                    <a:pt x="2109228" y="1682102"/>
                  </a:lnTo>
                  <a:lnTo>
                    <a:pt x="1744624" y="1682102"/>
                  </a:lnTo>
                  <a:lnTo>
                    <a:pt x="1602003" y="1679105"/>
                  </a:lnTo>
                  <a:lnTo>
                    <a:pt x="1606499" y="1679105"/>
                  </a:lnTo>
                  <a:lnTo>
                    <a:pt x="1542376" y="1678343"/>
                  </a:lnTo>
                  <a:lnTo>
                    <a:pt x="1544891" y="1678343"/>
                  </a:lnTo>
                  <a:lnTo>
                    <a:pt x="1488160" y="1677974"/>
                  </a:lnTo>
                  <a:lnTo>
                    <a:pt x="1436700" y="1677974"/>
                  </a:lnTo>
                  <a:lnTo>
                    <a:pt x="1334871" y="1679105"/>
                  </a:lnTo>
                  <a:lnTo>
                    <a:pt x="1231150" y="1682102"/>
                  </a:lnTo>
                  <a:lnTo>
                    <a:pt x="427380" y="1682102"/>
                  </a:lnTo>
                  <a:lnTo>
                    <a:pt x="316471" y="1679105"/>
                  </a:lnTo>
                  <a:lnTo>
                    <a:pt x="317423" y="1679105"/>
                  </a:lnTo>
                  <a:lnTo>
                    <a:pt x="258622" y="1677708"/>
                  </a:lnTo>
                  <a:lnTo>
                    <a:pt x="203136" y="1677708"/>
                  </a:lnTo>
                  <a:lnTo>
                    <a:pt x="152590" y="1679638"/>
                  </a:lnTo>
                  <a:lnTo>
                    <a:pt x="102108" y="1684502"/>
                  </a:lnTo>
                  <a:lnTo>
                    <a:pt x="53911" y="1693075"/>
                  </a:lnTo>
                  <a:lnTo>
                    <a:pt x="10236" y="1711502"/>
                  </a:lnTo>
                  <a:lnTo>
                    <a:pt x="0" y="1731187"/>
                  </a:lnTo>
                  <a:lnTo>
                    <a:pt x="762" y="1737677"/>
                  </a:lnTo>
                  <a:lnTo>
                    <a:pt x="6451" y="1777352"/>
                  </a:lnTo>
                  <a:lnTo>
                    <a:pt x="12458" y="1842871"/>
                  </a:lnTo>
                  <a:lnTo>
                    <a:pt x="18643" y="1908365"/>
                  </a:lnTo>
                  <a:lnTo>
                    <a:pt x="24853" y="1947926"/>
                  </a:lnTo>
                  <a:lnTo>
                    <a:pt x="27584" y="1955927"/>
                  </a:lnTo>
                  <a:lnTo>
                    <a:pt x="30949" y="1956460"/>
                  </a:lnTo>
                  <a:lnTo>
                    <a:pt x="32410" y="1964588"/>
                  </a:lnTo>
                  <a:lnTo>
                    <a:pt x="43345" y="1987664"/>
                  </a:lnTo>
                  <a:lnTo>
                    <a:pt x="68300" y="2003082"/>
                  </a:lnTo>
                  <a:lnTo>
                    <a:pt x="110236" y="2012086"/>
                  </a:lnTo>
                  <a:lnTo>
                    <a:pt x="172085" y="2015909"/>
                  </a:lnTo>
                  <a:lnTo>
                    <a:pt x="414616" y="2015909"/>
                  </a:lnTo>
                  <a:lnTo>
                    <a:pt x="522516" y="2012657"/>
                  </a:lnTo>
                  <a:lnTo>
                    <a:pt x="623087" y="2011362"/>
                  </a:lnTo>
                  <a:lnTo>
                    <a:pt x="674204" y="2011362"/>
                  </a:lnTo>
                  <a:lnTo>
                    <a:pt x="724941" y="2011794"/>
                  </a:lnTo>
                  <a:lnTo>
                    <a:pt x="776351" y="2012657"/>
                  </a:lnTo>
                  <a:lnTo>
                    <a:pt x="775538" y="2012657"/>
                  </a:lnTo>
                  <a:lnTo>
                    <a:pt x="826871" y="2013953"/>
                  </a:lnTo>
                  <a:lnTo>
                    <a:pt x="826262" y="2013953"/>
                  </a:lnTo>
                  <a:lnTo>
                    <a:pt x="884707" y="2015909"/>
                  </a:lnTo>
                  <a:lnTo>
                    <a:pt x="1251115" y="2015909"/>
                  </a:lnTo>
                  <a:lnTo>
                    <a:pt x="1302943" y="2012950"/>
                  </a:lnTo>
                  <a:lnTo>
                    <a:pt x="1338707" y="2011362"/>
                  </a:lnTo>
                  <a:lnTo>
                    <a:pt x="1351445" y="2010791"/>
                  </a:lnTo>
                  <a:lnTo>
                    <a:pt x="1400009" y="2009254"/>
                  </a:lnTo>
                  <a:lnTo>
                    <a:pt x="1448587" y="2008327"/>
                  </a:lnTo>
                  <a:lnTo>
                    <a:pt x="1540929" y="2008301"/>
                  </a:lnTo>
                  <a:lnTo>
                    <a:pt x="1545844" y="2008327"/>
                  </a:lnTo>
                  <a:lnTo>
                    <a:pt x="1594269" y="2009254"/>
                  </a:lnTo>
                  <a:lnTo>
                    <a:pt x="1642516" y="2010791"/>
                  </a:lnTo>
                  <a:lnTo>
                    <a:pt x="1690573" y="2012950"/>
                  </a:lnTo>
                  <a:lnTo>
                    <a:pt x="1741855" y="2015909"/>
                  </a:lnTo>
                  <a:lnTo>
                    <a:pt x="2090318" y="2016277"/>
                  </a:lnTo>
                  <a:lnTo>
                    <a:pt x="2199436" y="2021509"/>
                  </a:lnTo>
                  <a:lnTo>
                    <a:pt x="2254542" y="2022627"/>
                  </a:lnTo>
                  <a:lnTo>
                    <a:pt x="2266340" y="2022195"/>
                  </a:lnTo>
                  <a:lnTo>
                    <a:pt x="2300617" y="2009902"/>
                  </a:lnTo>
                  <a:lnTo>
                    <a:pt x="2300694" y="2009254"/>
                  </a:lnTo>
                  <a:lnTo>
                    <a:pt x="2300808" y="2008327"/>
                  </a:lnTo>
                  <a:lnTo>
                    <a:pt x="2300846" y="2008022"/>
                  </a:lnTo>
                  <a:lnTo>
                    <a:pt x="2301392" y="2003450"/>
                  </a:lnTo>
                  <a:lnTo>
                    <a:pt x="2310765" y="1961400"/>
                  </a:lnTo>
                  <a:lnTo>
                    <a:pt x="2313228" y="1950567"/>
                  </a:lnTo>
                  <a:lnTo>
                    <a:pt x="2315387" y="1939886"/>
                  </a:lnTo>
                  <a:lnTo>
                    <a:pt x="2318334" y="1904593"/>
                  </a:lnTo>
                  <a:lnTo>
                    <a:pt x="2318512" y="1849831"/>
                  </a:lnTo>
                  <a:close/>
                </a:path>
                <a:path w="2847340" h="2023109">
                  <a:moveTo>
                    <a:pt x="2845562" y="183095"/>
                  </a:moveTo>
                  <a:lnTo>
                    <a:pt x="2843606" y="188277"/>
                  </a:lnTo>
                  <a:lnTo>
                    <a:pt x="2843580" y="188849"/>
                  </a:lnTo>
                  <a:lnTo>
                    <a:pt x="2843479" y="191630"/>
                  </a:lnTo>
                  <a:lnTo>
                    <a:pt x="2844927" y="187464"/>
                  </a:lnTo>
                  <a:lnTo>
                    <a:pt x="2845460" y="183807"/>
                  </a:lnTo>
                  <a:lnTo>
                    <a:pt x="2845562" y="183095"/>
                  </a:lnTo>
                  <a:close/>
                </a:path>
                <a:path w="2847340" h="2023109">
                  <a:moveTo>
                    <a:pt x="2846971" y="121043"/>
                  </a:moveTo>
                  <a:lnTo>
                    <a:pt x="2846781" y="93192"/>
                  </a:lnTo>
                  <a:lnTo>
                    <a:pt x="2846692" y="79857"/>
                  </a:lnTo>
                  <a:lnTo>
                    <a:pt x="2845155" y="38836"/>
                  </a:lnTo>
                  <a:lnTo>
                    <a:pt x="2841942" y="12395"/>
                  </a:lnTo>
                  <a:lnTo>
                    <a:pt x="2836075" y="3708"/>
                  </a:lnTo>
                  <a:lnTo>
                    <a:pt x="2831528" y="2489"/>
                  </a:lnTo>
                  <a:lnTo>
                    <a:pt x="2827490" y="1397"/>
                  </a:lnTo>
                  <a:lnTo>
                    <a:pt x="2817799" y="2108"/>
                  </a:lnTo>
                  <a:lnTo>
                    <a:pt x="2808617" y="2489"/>
                  </a:lnTo>
                  <a:lnTo>
                    <a:pt x="2741358" y="2489"/>
                  </a:lnTo>
                  <a:lnTo>
                    <a:pt x="2717800" y="914"/>
                  </a:lnTo>
                  <a:lnTo>
                    <a:pt x="2694190" y="152"/>
                  </a:lnTo>
                  <a:lnTo>
                    <a:pt x="2670670" y="546"/>
                  </a:lnTo>
                  <a:lnTo>
                    <a:pt x="2646769" y="2489"/>
                  </a:lnTo>
                  <a:lnTo>
                    <a:pt x="2508529" y="2489"/>
                  </a:lnTo>
                  <a:lnTo>
                    <a:pt x="2488222" y="1701"/>
                  </a:lnTo>
                  <a:lnTo>
                    <a:pt x="2467991" y="0"/>
                  </a:lnTo>
                  <a:lnTo>
                    <a:pt x="2448483" y="1079"/>
                  </a:lnTo>
                  <a:lnTo>
                    <a:pt x="2420416" y="30187"/>
                  </a:lnTo>
                  <a:lnTo>
                    <a:pt x="2420556" y="33845"/>
                  </a:lnTo>
                  <a:lnTo>
                    <a:pt x="2421598" y="56222"/>
                  </a:lnTo>
                  <a:lnTo>
                    <a:pt x="2422702" y="93192"/>
                  </a:lnTo>
                  <a:lnTo>
                    <a:pt x="2423845" y="130149"/>
                  </a:lnTo>
                  <a:lnTo>
                    <a:pt x="2424988" y="152476"/>
                  </a:lnTo>
                  <a:lnTo>
                    <a:pt x="2425369" y="155917"/>
                  </a:lnTo>
                  <a:lnTo>
                    <a:pt x="2425484" y="156984"/>
                  </a:lnTo>
                  <a:lnTo>
                    <a:pt x="2426106" y="157289"/>
                  </a:lnTo>
                  <a:lnTo>
                    <a:pt x="2426373" y="161874"/>
                  </a:lnTo>
                  <a:lnTo>
                    <a:pt x="2429268" y="177444"/>
                  </a:lnTo>
                  <a:lnTo>
                    <a:pt x="2436406" y="186537"/>
                  </a:lnTo>
                  <a:lnTo>
                    <a:pt x="2449614" y="190779"/>
                  </a:lnTo>
                  <a:lnTo>
                    <a:pt x="2497086" y="190779"/>
                  </a:lnTo>
                  <a:lnTo>
                    <a:pt x="2518854" y="188849"/>
                  </a:lnTo>
                  <a:lnTo>
                    <a:pt x="2538057" y="188277"/>
                  </a:lnTo>
                  <a:lnTo>
                    <a:pt x="2541308" y="188277"/>
                  </a:lnTo>
                  <a:lnTo>
                    <a:pt x="2561183" y="188849"/>
                  </a:lnTo>
                  <a:lnTo>
                    <a:pt x="2560701" y="188849"/>
                  </a:lnTo>
                  <a:lnTo>
                    <a:pt x="2582849" y="190779"/>
                  </a:lnTo>
                  <a:lnTo>
                    <a:pt x="2650769" y="190779"/>
                  </a:lnTo>
                  <a:lnTo>
                    <a:pt x="2667927" y="188277"/>
                  </a:lnTo>
                  <a:lnTo>
                    <a:pt x="2673489" y="187464"/>
                  </a:lnTo>
                  <a:lnTo>
                    <a:pt x="2695829" y="186372"/>
                  </a:lnTo>
                  <a:lnTo>
                    <a:pt x="2718130" y="187464"/>
                  </a:lnTo>
                  <a:lnTo>
                    <a:pt x="2740672" y="190779"/>
                  </a:lnTo>
                  <a:lnTo>
                    <a:pt x="2794939" y="190779"/>
                  </a:lnTo>
                  <a:lnTo>
                    <a:pt x="2804947" y="191033"/>
                  </a:lnTo>
                  <a:lnTo>
                    <a:pt x="2814967" y="192443"/>
                  </a:lnTo>
                  <a:lnTo>
                    <a:pt x="2825038" y="193992"/>
                  </a:lnTo>
                  <a:lnTo>
                    <a:pt x="2836189" y="194691"/>
                  </a:lnTo>
                  <a:lnTo>
                    <a:pt x="2838132" y="194691"/>
                  </a:lnTo>
                  <a:lnTo>
                    <a:pt x="2840850" y="193103"/>
                  </a:lnTo>
                  <a:lnTo>
                    <a:pt x="2843784" y="183807"/>
                  </a:lnTo>
                  <a:lnTo>
                    <a:pt x="2844012" y="180086"/>
                  </a:lnTo>
                  <a:lnTo>
                    <a:pt x="2845181" y="164109"/>
                  </a:lnTo>
                  <a:lnTo>
                    <a:pt x="2845765" y="157289"/>
                  </a:lnTo>
                  <a:lnTo>
                    <a:pt x="2845879" y="155917"/>
                  </a:lnTo>
                  <a:lnTo>
                    <a:pt x="2846362" y="147942"/>
                  </a:lnTo>
                  <a:lnTo>
                    <a:pt x="2846971" y="121043"/>
                  </a:lnTo>
                  <a:close/>
                </a:path>
              </a:pathLst>
            </a:custGeom>
            <a:solidFill>
              <a:srgbClr val="134E29"/>
            </a:solidFill>
          </p:spPr>
          <p:txBody>
            <a:bodyPr wrap="square" lIns="0" tIns="0" rIns="0" bIns="0" rtlCol="0"/>
            <a:lstStyle/>
            <a:p>
              <a:endParaRPr>
                <a:latin typeface="Grammarsaurus" pitchFamily="2" charset="0"/>
              </a:endParaRPr>
            </a:p>
          </p:txBody>
        </p:sp>
        <p:pic>
          <p:nvPicPr>
            <p:cNvPr id="11" name="object 11"/>
            <p:cNvPicPr/>
            <p:nvPr/>
          </p:nvPicPr>
          <p:blipFill>
            <a:blip r:embed="rId4" cstate="print"/>
            <a:stretch>
              <a:fillRect/>
            </a:stretch>
          </p:blipFill>
          <p:spPr>
            <a:xfrm>
              <a:off x="2491356" y="1101082"/>
              <a:ext cx="500000" cy="565966"/>
            </a:xfrm>
            <a:prstGeom prst="rect">
              <a:avLst/>
            </a:prstGeom>
          </p:spPr>
        </p:pic>
        <p:sp>
          <p:nvSpPr>
            <p:cNvPr id="12" name="object 12"/>
            <p:cNvSpPr/>
            <p:nvPr/>
          </p:nvSpPr>
          <p:spPr>
            <a:xfrm>
              <a:off x="985380" y="1118006"/>
              <a:ext cx="600075" cy="490220"/>
            </a:xfrm>
            <a:custGeom>
              <a:avLst/>
              <a:gdLst/>
              <a:ahLst/>
              <a:cxnLst/>
              <a:rect l="l" t="t" r="r" b="b"/>
              <a:pathLst>
                <a:path w="600075" h="490219">
                  <a:moveTo>
                    <a:pt x="119913" y="229857"/>
                  </a:moveTo>
                  <a:lnTo>
                    <a:pt x="117894" y="219862"/>
                  </a:lnTo>
                  <a:lnTo>
                    <a:pt x="117563" y="218198"/>
                  </a:lnTo>
                  <a:lnTo>
                    <a:pt x="111137" y="208661"/>
                  </a:lnTo>
                  <a:lnTo>
                    <a:pt x="101600" y="202247"/>
                  </a:lnTo>
                  <a:lnTo>
                    <a:pt x="99923" y="201917"/>
                  </a:lnTo>
                  <a:lnTo>
                    <a:pt x="99923" y="224345"/>
                  </a:lnTo>
                  <a:lnTo>
                    <a:pt x="99923" y="259842"/>
                  </a:lnTo>
                  <a:lnTo>
                    <a:pt x="79933" y="259842"/>
                  </a:lnTo>
                  <a:lnTo>
                    <a:pt x="79933" y="224345"/>
                  </a:lnTo>
                  <a:lnTo>
                    <a:pt x="84416" y="219862"/>
                  </a:lnTo>
                  <a:lnTo>
                    <a:pt x="95453" y="219862"/>
                  </a:lnTo>
                  <a:lnTo>
                    <a:pt x="99923" y="224345"/>
                  </a:lnTo>
                  <a:lnTo>
                    <a:pt x="99923" y="201917"/>
                  </a:lnTo>
                  <a:lnTo>
                    <a:pt x="62306" y="218198"/>
                  </a:lnTo>
                  <a:lnTo>
                    <a:pt x="59944" y="229857"/>
                  </a:lnTo>
                  <a:lnTo>
                    <a:pt x="59944" y="275348"/>
                  </a:lnTo>
                  <a:lnTo>
                    <a:pt x="64427" y="279831"/>
                  </a:lnTo>
                  <a:lnTo>
                    <a:pt x="115443" y="279831"/>
                  </a:lnTo>
                  <a:lnTo>
                    <a:pt x="119913" y="275348"/>
                  </a:lnTo>
                  <a:lnTo>
                    <a:pt x="119913" y="259842"/>
                  </a:lnTo>
                  <a:lnTo>
                    <a:pt x="119913" y="229857"/>
                  </a:lnTo>
                  <a:close/>
                </a:path>
                <a:path w="600075" h="490219">
                  <a:moveTo>
                    <a:pt x="129908" y="69964"/>
                  </a:moveTo>
                  <a:lnTo>
                    <a:pt x="127889" y="59969"/>
                  </a:lnTo>
                  <a:lnTo>
                    <a:pt x="127558" y="58293"/>
                  </a:lnTo>
                  <a:lnTo>
                    <a:pt x="121132" y="48768"/>
                  </a:lnTo>
                  <a:lnTo>
                    <a:pt x="111594" y="42341"/>
                  </a:lnTo>
                  <a:lnTo>
                    <a:pt x="109918" y="42011"/>
                  </a:lnTo>
                  <a:lnTo>
                    <a:pt x="109918" y="64452"/>
                  </a:lnTo>
                  <a:lnTo>
                    <a:pt x="109918" y="79959"/>
                  </a:lnTo>
                  <a:lnTo>
                    <a:pt x="89928" y="79959"/>
                  </a:lnTo>
                  <a:lnTo>
                    <a:pt x="89928" y="64452"/>
                  </a:lnTo>
                  <a:lnTo>
                    <a:pt x="94411" y="59969"/>
                  </a:lnTo>
                  <a:lnTo>
                    <a:pt x="105448" y="59969"/>
                  </a:lnTo>
                  <a:lnTo>
                    <a:pt x="109918" y="64452"/>
                  </a:lnTo>
                  <a:lnTo>
                    <a:pt x="109918" y="42011"/>
                  </a:lnTo>
                  <a:lnTo>
                    <a:pt x="72301" y="58293"/>
                  </a:lnTo>
                  <a:lnTo>
                    <a:pt x="69938" y="69964"/>
                  </a:lnTo>
                  <a:lnTo>
                    <a:pt x="69938" y="95465"/>
                  </a:lnTo>
                  <a:lnTo>
                    <a:pt x="74422" y="99949"/>
                  </a:lnTo>
                  <a:lnTo>
                    <a:pt x="125425" y="99949"/>
                  </a:lnTo>
                  <a:lnTo>
                    <a:pt x="129908" y="95465"/>
                  </a:lnTo>
                  <a:lnTo>
                    <a:pt x="129908" y="79959"/>
                  </a:lnTo>
                  <a:lnTo>
                    <a:pt x="129908" y="69964"/>
                  </a:lnTo>
                  <a:close/>
                </a:path>
                <a:path w="600075" h="490219">
                  <a:moveTo>
                    <a:pt x="199872" y="229857"/>
                  </a:moveTo>
                  <a:lnTo>
                    <a:pt x="179882" y="201917"/>
                  </a:lnTo>
                  <a:lnTo>
                    <a:pt x="179882" y="224345"/>
                  </a:lnTo>
                  <a:lnTo>
                    <a:pt x="179882" y="259842"/>
                  </a:lnTo>
                  <a:lnTo>
                    <a:pt x="159893" y="259842"/>
                  </a:lnTo>
                  <a:lnTo>
                    <a:pt x="159893" y="224345"/>
                  </a:lnTo>
                  <a:lnTo>
                    <a:pt x="164363" y="219862"/>
                  </a:lnTo>
                  <a:lnTo>
                    <a:pt x="175412" y="219862"/>
                  </a:lnTo>
                  <a:lnTo>
                    <a:pt x="179882" y="224345"/>
                  </a:lnTo>
                  <a:lnTo>
                    <a:pt x="179882" y="201917"/>
                  </a:lnTo>
                  <a:lnTo>
                    <a:pt x="142252" y="218198"/>
                  </a:lnTo>
                  <a:lnTo>
                    <a:pt x="139903" y="229857"/>
                  </a:lnTo>
                  <a:lnTo>
                    <a:pt x="139903" y="275348"/>
                  </a:lnTo>
                  <a:lnTo>
                    <a:pt x="144386" y="279831"/>
                  </a:lnTo>
                  <a:lnTo>
                    <a:pt x="195389" y="279831"/>
                  </a:lnTo>
                  <a:lnTo>
                    <a:pt x="199872" y="275348"/>
                  </a:lnTo>
                  <a:lnTo>
                    <a:pt x="199872" y="259842"/>
                  </a:lnTo>
                  <a:lnTo>
                    <a:pt x="199872" y="229857"/>
                  </a:lnTo>
                  <a:close/>
                </a:path>
                <a:path w="600075" h="490219">
                  <a:moveTo>
                    <a:pt x="209867" y="69964"/>
                  </a:moveTo>
                  <a:lnTo>
                    <a:pt x="189877" y="42011"/>
                  </a:lnTo>
                  <a:lnTo>
                    <a:pt x="189877" y="64452"/>
                  </a:lnTo>
                  <a:lnTo>
                    <a:pt x="189877" y="79959"/>
                  </a:lnTo>
                  <a:lnTo>
                    <a:pt x="169887" y="79959"/>
                  </a:lnTo>
                  <a:lnTo>
                    <a:pt x="169887" y="64452"/>
                  </a:lnTo>
                  <a:lnTo>
                    <a:pt x="174371" y="59969"/>
                  </a:lnTo>
                  <a:lnTo>
                    <a:pt x="185407" y="59969"/>
                  </a:lnTo>
                  <a:lnTo>
                    <a:pt x="189877" y="64452"/>
                  </a:lnTo>
                  <a:lnTo>
                    <a:pt x="189877" y="42011"/>
                  </a:lnTo>
                  <a:lnTo>
                    <a:pt x="152247" y="58293"/>
                  </a:lnTo>
                  <a:lnTo>
                    <a:pt x="149898" y="69964"/>
                  </a:lnTo>
                  <a:lnTo>
                    <a:pt x="149898" y="95465"/>
                  </a:lnTo>
                  <a:lnTo>
                    <a:pt x="154381" y="99949"/>
                  </a:lnTo>
                  <a:lnTo>
                    <a:pt x="205397" y="99949"/>
                  </a:lnTo>
                  <a:lnTo>
                    <a:pt x="209867" y="95465"/>
                  </a:lnTo>
                  <a:lnTo>
                    <a:pt x="209867" y="79959"/>
                  </a:lnTo>
                  <a:lnTo>
                    <a:pt x="209867" y="69964"/>
                  </a:lnTo>
                  <a:close/>
                </a:path>
                <a:path w="600075" h="490219">
                  <a:moveTo>
                    <a:pt x="279819" y="229857"/>
                  </a:moveTo>
                  <a:lnTo>
                    <a:pt x="259829" y="201917"/>
                  </a:lnTo>
                  <a:lnTo>
                    <a:pt x="259829" y="224345"/>
                  </a:lnTo>
                  <a:lnTo>
                    <a:pt x="259829" y="259842"/>
                  </a:lnTo>
                  <a:lnTo>
                    <a:pt x="239839" y="259842"/>
                  </a:lnTo>
                  <a:lnTo>
                    <a:pt x="239839" y="224345"/>
                  </a:lnTo>
                  <a:lnTo>
                    <a:pt x="244309" y="219862"/>
                  </a:lnTo>
                  <a:lnTo>
                    <a:pt x="255358" y="219862"/>
                  </a:lnTo>
                  <a:lnTo>
                    <a:pt x="259829" y="224345"/>
                  </a:lnTo>
                  <a:lnTo>
                    <a:pt x="259829" y="201917"/>
                  </a:lnTo>
                  <a:lnTo>
                    <a:pt x="222199" y="218198"/>
                  </a:lnTo>
                  <a:lnTo>
                    <a:pt x="219849" y="229857"/>
                  </a:lnTo>
                  <a:lnTo>
                    <a:pt x="219849" y="275348"/>
                  </a:lnTo>
                  <a:lnTo>
                    <a:pt x="224332" y="279831"/>
                  </a:lnTo>
                  <a:lnTo>
                    <a:pt x="275336" y="279831"/>
                  </a:lnTo>
                  <a:lnTo>
                    <a:pt x="279819" y="275348"/>
                  </a:lnTo>
                  <a:lnTo>
                    <a:pt x="279819" y="259842"/>
                  </a:lnTo>
                  <a:lnTo>
                    <a:pt x="279819" y="229857"/>
                  </a:lnTo>
                  <a:close/>
                </a:path>
                <a:path w="600075" h="490219">
                  <a:moveTo>
                    <a:pt x="449719" y="389763"/>
                  </a:moveTo>
                  <a:lnTo>
                    <a:pt x="429729" y="389763"/>
                  </a:lnTo>
                  <a:lnTo>
                    <a:pt x="429729" y="409752"/>
                  </a:lnTo>
                  <a:lnTo>
                    <a:pt x="449719" y="409752"/>
                  </a:lnTo>
                  <a:lnTo>
                    <a:pt x="449719" y="389763"/>
                  </a:lnTo>
                  <a:close/>
                </a:path>
                <a:path w="600075" h="490219">
                  <a:moveTo>
                    <a:pt x="459701" y="229870"/>
                  </a:moveTo>
                  <a:lnTo>
                    <a:pt x="457682" y="219875"/>
                  </a:lnTo>
                  <a:lnTo>
                    <a:pt x="457352" y="218198"/>
                  </a:lnTo>
                  <a:lnTo>
                    <a:pt x="450926" y="208661"/>
                  </a:lnTo>
                  <a:lnTo>
                    <a:pt x="441388" y="202234"/>
                  </a:lnTo>
                  <a:lnTo>
                    <a:pt x="439712" y="201904"/>
                  </a:lnTo>
                  <a:lnTo>
                    <a:pt x="439712" y="224345"/>
                  </a:lnTo>
                  <a:lnTo>
                    <a:pt x="439712" y="259854"/>
                  </a:lnTo>
                  <a:lnTo>
                    <a:pt x="419722" y="259854"/>
                  </a:lnTo>
                  <a:lnTo>
                    <a:pt x="419722" y="224345"/>
                  </a:lnTo>
                  <a:lnTo>
                    <a:pt x="424192" y="219875"/>
                  </a:lnTo>
                  <a:lnTo>
                    <a:pt x="435229" y="219875"/>
                  </a:lnTo>
                  <a:lnTo>
                    <a:pt x="439712" y="224345"/>
                  </a:lnTo>
                  <a:lnTo>
                    <a:pt x="439712" y="201904"/>
                  </a:lnTo>
                  <a:lnTo>
                    <a:pt x="402094" y="218198"/>
                  </a:lnTo>
                  <a:lnTo>
                    <a:pt x="399732" y="229870"/>
                  </a:lnTo>
                  <a:lnTo>
                    <a:pt x="399732" y="275361"/>
                  </a:lnTo>
                  <a:lnTo>
                    <a:pt x="404215" y="279844"/>
                  </a:lnTo>
                  <a:lnTo>
                    <a:pt x="455218" y="279844"/>
                  </a:lnTo>
                  <a:lnTo>
                    <a:pt x="459701" y="275361"/>
                  </a:lnTo>
                  <a:lnTo>
                    <a:pt x="459701" y="259854"/>
                  </a:lnTo>
                  <a:lnTo>
                    <a:pt x="459701" y="229870"/>
                  </a:lnTo>
                  <a:close/>
                </a:path>
                <a:path w="600075" h="490219">
                  <a:moveTo>
                    <a:pt x="539661" y="359778"/>
                  </a:moveTo>
                  <a:lnTo>
                    <a:pt x="519671" y="331825"/>
                  </a:lnTo>
                  <a:lnTo>
                    <a:pt x="519671" y="354253"/>
                  </a:lnTo>
                  <a:lnTo>
                    <a:pt x="519671" y="389763"/>
                  </a:lnTo>
                  <a:lnTo>
                    <a:pt x="499681" y="389763"/>
                  </a:lnTo>
                  <a:lnTo>
                    <a:pt x="499681" y="354253"/>
                  </a:lnTo>
                  <a:lnTo>
                    <a:pt x="504151" y="349783"/>
                  </a:lnTo>
                  <a:lnTo>
                    <a:pt x="515200" y="349783"/>
                  </a:lnTo>
                  <a:lnTo>
                    <a:pt x="519671" y="354253"/>
                  </a:lnTo>
                  <a:lnTo>
                    <a:pt x="519671" y="331825"/>
                  </a:lnTo>
                  <a:lnTo>
                    <a:pt x="482041" y="348107"/>
                  </a:lnTo>
                  <a:lnTo>
                    <a:pt x="479691" y="359778"/>
                  </a:lnTo>
                  <a:lnTo>
                    <a:pt x="479691" y="405269"/>
                  </a:lnTo>
                  <a:lnTo>
                    <a:pt x="484174" y="409752"/>
                  </a:lnTo>
                  <a:lnTo>
                    <a:pt x="535178" y="409752"/>
                  </a:lnTo>
                  <a:lnTo>
                    <a:pt x="539661" y="405269"/>
                  </a:lnTo>
                  <a:lnTo>
                    <a:pt x="539661" y="389763"/>
                  </a:lnTo>
                  <a:lnTo>
                    <a:pt x="539661" y="359778"/>
                  </a:lnTo>
                  <a:close/>
                </a:path>
                <a:path w="600075" h="490219">
                  <a:moveTo>
                    <a:pt x="539661" y="229870"/>
                  </a:moveTo>
                  <a:lnTo>
                    <a:pt x="519671" y="201904"/>
                  </a:lnTo>
                  <a:lnTo>
                    <a:pt x="519671" y="224345"/>
                  </a:lnTo>
                  <a:lnTo>
                    <a:pt x="519671" y="259854"/>
                  </a:lnTo>
                  <a:lnTo>
                    <a:pt x="499681" y="259854"/>
                  </a:lnTo>
                  <a:lnTo>
                    <a:pt x="499681" y="224345"/>
                  </a:lnTo>
                  <a:lnTo>
                    <a:pt x="504151" y="219875"/>
                  </a:lnTo>
                  <a:lnTo>
                    <a:pt x="515200" y="219875"/>
                  </a:lnTo>
                  <a:lnTo>
                    <a:pt x="519671" y="224345"/>
                  </a:lnTo>
                  <a:lnTo>
                    <a:pt x="519671" y="201904"/>
                  </a:lnTo>
                  <a:lnTo>
                    <a:pt x="482041" y="218198"/>
                  </a:lnTo>
                  <a:lnTo>
                    <a:pt x="479691" y="229870"/>
                  </a:lnTo>
                  <a:lnTo>
                    <a:pt x="479691" y="275361"/>
                  </a:lnTo>
                  <a:lnTo>
                    <a:pt x="484174" y="279844"/>
                  </a:lnTo>
                  <a:lnTo>
                    <a:pt x="535178" y="279844"/>
                  </a:lnTo>
                  <a:lnTo>
                    <a:pt x="539661" y="275361"/>
                  </a:lnTo>
                  <a:lnTo>
                    <a:pt x="539661" y="259854"/>
                  </a:lnTo>
                  <a:lnTo>
                    <a:pt x="539661" y="229870"/>
                  </a:lnTo>
                  <a:close/>
                </a:path>
                <a:path w="600075" h="490219">
                  <a:moveTo>
                    <a:pt x="599617" y="434213"/>
                  </a:moveTo>
                  <a:lnTo>
                    <a:pt x="595147" y="429729"/>
                  </a:lnTo>
                  <a:lnTo>
                    <a:pt x="579628" y="429729"/>
                  </a:lnTo>
                  <a:lnTo>
                    <a:pt x="579628" y="449719"/>
                  </a:lnTo>
                  <a:lnTo>
                    <a:pt x="579628" y="469709"/>
                  </a:lnTo>
                  <a:lnTo>
                    <a:pt x="19977" y="469709"/>
                  </a:lnTo>
                  <a:lnTo>
                    <a:pt x="19977" y="449719"/>
                  </a:lnTo>
                  <a:lnTo>
                    <a:pt x="579628" y="449719"/>
                  </a:lnTo>
                  <a:lnTo>
                    <a:pt x="579628" y="429729"/>
                  </a:lnTo>
                  <a:lnTo>
                    <a:pt x="579628" y="139915"/>
                  </a:lnTo>
                  <a:lnTo>
                    <a:pt x="579628" y="124409"/>
                  </a:lnTo>
                  <a:lnTo>
                    <a:pt x="575157" y="119926"/>
                  </a:lnTo>
                  <a:lnTo>
                    <a:pt x="559650" y="119926"/>
                  </a:lnTo>
                  <a:lnTo>
                    <a:pt x="559650" y="139915"/>
                  </a:lnTo>
                  <a:lnTo>
                    <a:pt x="559650" y="159905"/>
                  </a:lnTo>
                  <a:lnTo>
                    <a:pt x="519671" y="159905"/>
                  </a:lnTo>
                  <a:lnTo>
                    <a:pt x="519671" y="179895"/>
                  </a:lnTo>
                  <a:lnTo>
                    <a:pt x="559650" y="179895"/>
                  </a:lnTo>
                  <a:lnTo>
                    <a:pt x="559650" y="429729"/>
                  </a:lnTo>
                  <a:lnTo>
                    <a:pt x="416623" y="429729"/>
                  </a:lnTo>
                  <a:lnTo>
                    <a:pt x="395236" y="373621"/>
                  </a:lnTo>
                  <a:lnTo>
                    <a:pt x="395236" y="429729"/>
                  </a:lnTo>
                  <a:lnTo>
                    <a:pt x="359765" y="429729"/>
                  </a:lnTo>
                  <a:lnTo>
                    <a:pt x="359765" y="399757"/>
                  </a:lnTo>
                  <a:lnTo>
                    <a:pt x="357746" y="389763"/>
                  </a:lnTo>
                  <a:lnTo>
                    <a:pt x="357403" y="388086"/>
                  </a:lnTo>
                  <a:lnTo>
                    <a:pt x="350977" y="378561"/>
                  </a:lnTo>
                  <a:lnTo>
                    <a:pt x="341452" y="372135"/>
                  </a:lnTo>
                  <a:lnTo>
                    <a:pt x="339788" y="371805"/>
                  </a:lnTo>
                  <a:lnTo>
                    <a:pt x="339788" y="394233"/>
                  </a:lnTo>
                  <a:lnTo>
                    <a:pt x="339788" y="429729"/>
                  </a:lnTo>
                  <a:lnTo>
                    <a:pt x="319798" y="429729"/>
                  </a:lnTo>
                  <a:lnTo>
                    <a:pt x="319798" y="394233"/>
                  </a:lnTo>
                  <a:lnTo>
                    <a:pt x="324269" y="389763"/>
                  </a:lnTo>
                  <a:lnTo>
                    <a:pt x="335305" y="389763"/>
                  </a:lnTo>
                  <a:lnTo>
                    <a:pt x="339788" y="394233"/>
                  </a:lnTo>
                  <a:lnTo>
                    <a:pt x="339788" y="371805"/>
                  </a:lnTo>
                  <a:lnTo>
                    <a:pt x="302158" y="388086"/>
                  </a:lnTo>
                  <a:lnTo>
                    <a:pt x="299808" y="399757"/>
                  </a:lnTo>
                  <a:lnTo>
                    <a:pt x="299808" y="429729"/>
                  </a:lnTo>
                  <a:lnTo>
                    <a:pt x="279819" y="429729"/>
                  </a:lnTo>
                  <a:lnTo>
                    <a:pt x="279819" y="399757"/>
                  </a:lnTo>
                  <a:lnTo>
                    <a:pt x="277799" y="389763"/>
                  </a:lnTo>
                  <a:lnTo>
                    <a:pt x="277456" y="388086"/>
                  </a:lnTo>
                  <a:lnTo>
                    <a:pt x="271030" y="378561"/>
                  </a:lnTo>
                  <a:lnTo>
                    <a:pt x="261505" y="372135"/>
                  </a:lnTo>
                  <a:lnTo>
                    <a:pt x="259829" y="371805"/>
                  </a:lnTo>
                  <a:lnTo>
                    <a:pt x="259829" y="394233"/>
                  </a:lnTo>
                  <a:lnTo>
                    <a:pt x="259829" y="429729"/>
                  </a:lnTo>
                  <a:lnTo>
                    <a:pt x="239852" y="429729"/>
                  </a:lnTo>
                  <a:lnTo>
                    <a:pt x="239852" y="394233"/>
                  </a:lnTo>
                  <a:lnTo>
                    <a:pt x="244322" y="389763"/>
                  </a:lnTo>
                  <a:lnTo>
                    <a:pt x="255358" y="389763"/>
                  </a:lnTo>
                  <a:lnTo>
                    <a:pt x="259829" y="394233"/>
                  </a:lnTo>
                  <a:lnTo>
                    <a:pt x="259829" y="371805"/>
                  </a:lnTo>
                  <a:lnTo>
                    <a:pt x="222211" y="388086"/>
                  </a:lnTo>
                  <a:lnTo>
                    <a:pt x="219862" y="399757"/>
                  </a:lnTo>
                  <a:lnTo>
                    <a:pt x="219862" y="429729"/>
                  </a:lnTo>
                  <a:lnTo>
                    <a:pt x="199872" y="429729"/>
                  </a:lnTo>
                  <a:lnTo>
                    <a:pt x="199872" y="399757"/>
                  </a:lnTo>
                  <a:lnTo>
                    <a:pt x="197853" y="389763"/>
                  </a:lnTo>
                  <a:lnTo>
                    <a:pt x="197510" y="388086"/>
                  </a:lnTo>
                  <a:lnTo>
                    <a:pt x="191084" y="378561"/>
                  </a:lnTo>
                  <a:lnTo>
                    <a:pt x="181559" y="372135"/>
                  </a:lnTo>
                  <a:lnTo>
                    <a:pt x="179882" y="371805"/>
                  </a:lnTo>
                  <a:lnTo>
                    <a:pt x="179882" y="394233"/>
                  </a:lnTo>
                  <a:lnTo>
                    <a:pt x="179882" y="429729"/>
                  </a:lnTo>
                  <a:lnTo>
                    <a:pt x="159893" y="429729"/>
                  </a:lnTo>
                  <a:lnTo>
                    <a:pt x="159893" y="394233"/>
                  </a:lnTo>
                  <a:lnTo>
                    <a:pt x="164376" y="389763"/>
                  </a:lnTo>
                  <a:lnTo>
                    <a:pt x="175412" y="389763"/>
                  </a:lnTo>
                  <a:lnTo>
                    <a:pt x="179882" y="394233"/>
                  </a:lnTo>
                  <a:lnTo>
                    <a:pt x="179882" y="371805"/>
                  </a:lnTo>
                  <a:lnTo>
                    <a:pt x="142252" y="388086"/>
                  </a:lnTo>
                  <a:lnTo>
                    <a:pt x="139903" y="399757"/>
                  </a:lnTo>
                  <a:lnTo>
                    <a:pt x="139903" y="429729"/>
                  </a:lnTo>
                  <a:lnTo>
                    <a:pt x="119926" y="429729"/>
                  </a:lnTo>
                  <a:lnTo>
                    <a:pt x="119926" y="399757"/>
                  </a:lnTo>
                  <a:lnTo>
                    <a:pt x="117906" y="389763"/>
                  </a:lnTo>
                  <a:lnTo>
                    <a:pt x="117563" y="388086"/>
                  </a:lnTo>
                  <a:lnTo>
                    <a:pt x="111137" y="378561"/>
                  </a:lnTo>
                  <a:lnTo>
                    <a:pt x="101612" y="372135"/>
                  </a:lnTo>
                  <a:lnTo>
                    <a:pt x="99936" y="371805"/>
                  </a:lnTo>
                  <a:lnTo>
                    <a:pt x="99936" y="394233"/>
                  </a:lnTo>
                  <a:lnTo>
                    <a:pt x="99936" y="429729"/>
                  </a:lnTo>
                  <a:lnTo>
                    <a:pt x="79946" y="429729"/>
                  </a:lnTo>
                  <a:lnTo>
                    <a:pt x="79946" y="394233"/>
                  </a:lnTo>
                  <a:lnTo>
                    <a:pt x="84416" y="389763"/>
                  </a:lnTo>
                  <a:lnTo>
                    <a:pt x="95465" y="389763"/>
                  </a:lnTo>
                  <a:lnTo>
                    <a:pt x="99936" y="394233"/>
                  </a:lnTo>
                  <a:lnTo>
                    <a:pt x="99936" y="371805"/>
                  </a:lnTo>
                  <a:lnTo>
                    <a:pt x="62306" y="388086"/>
                  </a:lnTo>
                  <a:lnTo>
                    <a:pt x="59956" y="399757"/>
                  </a:lnTo>
                  <a:lnTo>
                    <a:pt x="59956" y="429729"/>
                  </a:lnTo>
                  <a:lnTo>
                    <a:pt x="39966" y="429729"/>
                  </a:lnTo>
                  <a:lnTo>
                    <a:pt x="39966" y="359778"/>
                  </a:lnTo>
                  <a:lnTo>
                    <a:pt x="368579" y="359778"/>
                  </a:lnTo>
                  <a:lnTo>
                    <a:pt x="395236" y="429729"/>
                  </a:lnTo>
                  <a:lnTo>
                    <a:pt x="395236" y="373621"/>
                  </a:lnTo>
                  <a:lnTo>
                    <a:pt x="389966" y="359778"/>
                  </a:lnTo>
                  <a:lnTo>
                    <a:pt x="429729" y="359778"/>
                  </a:lnTo>
                  <a:lnTo>
                    <a:pt x="429729" y="339788"/>
                  </a:lnTo>
                  <a:lnTo>
                    <a:pt x="405917" y="339788"/>
                  </a:lnTo>
                  <a:lnTo>
                    <a:pt x="395922" y="319798"/>
                  </a:lnTo>
                  <a:lnTo>
                    <a:pt x="449719" y="319798"/>
                  </a:lnTo>
                  <a:lnTo>
                    <a:pt x="449719" y="299821"/>
                  </a:lnTo>
                  <a:lnTo>
                    <a:pt x="383578" y="299821"/>
                  </a:lnTo>
                  <a:lnTo>
                    <a:pt x="383578" y="339788"/>
                  </a:lnTo>
                  <a:lnTo>
                    <a:pt x="19989" y="339788"/>
                  </a:lnTo>
                  <a:lnTo>
                    <a:pt x="19989" y="319798"/>
                  </a:lnTo>
                  <a:lnTo>
                    <a:pt x="373583" y="319798"/>
                  </a:lnTo>
                  <a:lnTo>
                    <a:pt x="383578" y="339788"/>
                  </a:lnTo>
                  <a:lnTo>
                    <a:pt x="383578" y="299821"/>
                  </a:lnTo>
                  <a:lnTo>
                    <a:pt x="367055" y="299821"/>
                  </a:lnTo>
                  <a:lnTo>
                    <a:pt x="345592" y="245160"/>
                  </a:lnTo>
                  <a:lnTo>
                    <a:pt x="345592" y="299821"/>
                  </a:lnTo>
                  <a:lnTo>
                    <a:pt x="39966" y="299821"/>
                  </a:lnTo>
                  <a:lnTo>
                    <a:pt x="39966" y="179895"/>
                  </a:lnTo>
                  <a:lnTo>
                    <a:pt x="298475" y="179895"/>
                  </a:lnTo>
                  <a:lnTo>
                    <a:pt x="345592" y="299821"/>
                  </a:lnTo>
                  <a:lnTo>
                    <a:pt x="345592" y="245160"/>
                  </a:lnTo>
                  <a:lnTo>
                    <a:pt x="335661" y="219862"/>
                  </a:lnTo>
                  <a:lnTo>
                    <a:pt x="369760" y="219862"/>
                  </a:lnTo>
                  <a:lnTo>
                    <a:pt x="369760" y="199872"/>
                  </a:lnTo>
                  <a:lnTo>
                    <a:pt x="327787" y="199872"/>
                  </a:lnTo>
                  <a:lnTo>
                    <a:pt x="319938" y="179895"/>
                  </a:lnTo>
                  <a:lnTo>
                    <a:pt x="409740" y="179895"/>
                  </a:lnTo>
                  <a:lnTo>
                    <a:pt x="409740" y="159905"/>
                  </a:lnTo>
                  <a:lnTo>
                    <a:pt x="345960" y="159905"/>
                  </a:lnTo>
                  <a:lnTo>
                    <a:pt x="335965" y="139915"/>
                  </a:lnTo>
                  <a:lnTo>
                    <a:pt x="559650" y="139915"/>
                  </a:lnTo>
                  <a:lnTo>
                    <a:pt x="559650" y="119926"/>
                  </a:lnTo>
                  <a:lnTo>
                    <a:pt x="323608" y="119926"/>
                  </a:lnTo>
                  <a:lnTo>
                    <a:pt x="323608" y="159905"/>
                  </a:lnTo>
                  <a:lnTo>
                    <a:pt x="19989" y="159905"/>
                  </a:lnTo>
                  <a:lnTo>
                    <a:pt x="19989" y="139915"/>
                  </a:lnTo>
                  <a:lnTo>
                    <a:pt x="313613" y="139915"/>
                  </a:lnTo>
                  <a:lnTo>
                    <a:pt x="323608" y="159905"/>
                  </a:lnTo>
                  <a:lnTo>
                    <a:pt x="323608" y="119926"/>
                  </a:lnTo>
                  <a:lnTo>
                    <a:pt x="296481" y="119926"/>
                  </a:lnTo>
                  <a:lnTo>
                    <a:pt x="274828" y="67970"/>
                  </a:lnTo>
                  <a:lnTo>
                    <a:pt x="274828" y="119926"/>
                  </a:lnTo>
                  <a:lnTo>
                    <a:pt x="39966" y="119926"/>
                  </a:lnTo>
                  <a:lnTo>
                    <a:pt x="39966" y="19989"/>
                  </a:lnTo>
                  <a:lnTo>
                    <a:pt x="233184" y="19989"/>
                  </a:lnTo>
                  <a:lnTo>
                    <a:pt x="274828" y="119926"/>
                  </a:lnTo>
                  <a:lnTo>
                    <a:pt x="274828" y="67970"/>
                  </a:lnTo>
                  <a:lnTo>
                    <a:pt x="254838" y="19989"/>
                  </a:lnTo>
                  <a:lnTo>
                    <a:pt x="247523" y="2425"/>
                  </a:lnTo>
                  <a:lnTo>
                    <a:pt x="243878" y="0"/>
                  </a:lnTo>
                  <a:lnTo>
                    <a:pt x="24460" y="0"/>
                  </a:lnTo>
                  <a:lnTo>
                    <a:pt x="19989" y="4483"/>
                  </a:lnTo>
                  <a:lnTo>
                    <a:pt x="19989" y="119926"/>
                  </a:lnTo>
                  <a:lnTo>
                    <a:pt x="4470" y="119926"/>
                  </a:lnTo>
                  <a:lnTo>
                    <a:pt x="0" y="124409"/>
                  </a:lnTo>
                  <a:lnTo>
                    <a:pt x="0" y="175412"/>
                  </a:lnTo>
                  <a:lnTo>
                    <a:pt x="4470" y="179895"/>
                  </a:lnTo>
                  <a:lnTo>
                    <a:pt x="19989" y="179895"/>
                  </a:lnTo>
                  <a:lnTo>
                    <a:pt x="19989" y="299821"/>
                  </a:lnTo>
                  <a:lnTo>
                    <a:pt x="4470" y="299821"/>
                  </a:lnTo>
                  <a:lnTo>
                    <a:pt x="0" y="304292"/>
                  </a:lnTo>
                  <a:lnTo>
                    <a:pt x="0" y="355307"/>
                  </a:lnTo>
                  <a:lnTo>
                    <a:pt x="4470" y="359778"/>
                  </a:lnTo>
                  <a:lnTo>
                    <a:pt x="19989" y="359778"/>
                  </a:lnTo>
                  <a:lnTo>
                    <a:pt x="19989" y="429729"/>
                  </a:lnTo>
                  <a:lnTo>
                    <a:pt x="4470" y="429729"/>
                  </a:lnTo>
                  <a:lnTo>
                    <a:pt x="0" y="434213"/>
                  </a:lnTo>
                  <a:lnTo>
                    <a:pt x="0" y="485216"/>
                  </a:lnTo>
                  <a:lnTo>
                    <a:pt x="4470" y="489699"/>
                  </a:lnTo>
                  <a:lnTo>
                    <a:pt x="595147" y="489699"/>
                  </a:lnTo>
                  <a:lnTo>
                    <a:pt x="599617" y="485216"/>
                  </a:lnTo>
                  <a:lnTo>
                    <a:pt x="599617" y="469709"/>
                  </a:lnTo>
                  <a:lnTo>
                    <a:pt x="599617" y="449719"/>
                  </a:lnTo>
                  <a:lnTo>
                    <a:pt x="599617" y="43421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2280604" y="2383565"/>
              <a:ext cx="500000" cy="565967"/>
            </a:xfrm>
            <a:prstGeom prst="rect">
              <a:avLst/>
            </a:prstGeom>
          </p:spPr>
        </p:pic>
        <p:pic>
          <p:nvPicPr>
            <p:cNvPr id="14" name="object 14"/>
            <p:cNvPicPr/>
            <p:nvPr/>
          </p:nvPicPr>
          <p:blipFill>
            <a:blip r:embed="rId6" cstate="print"/>
            <a:stretch>
              <a:fillRect/>
            </a:stretch>
          </p:blipFill>
          <p:spPr>
            <a:xfrm>
              <a:off x="3612080" y="3640915"/>
              <a:ext cx="500000" cy="565966"/>
            </a:xfrm>
            <a:prstGeom prst="rect">
              <a:avLst/>
            </a:prstGeom>
          </p:spPr>
        </p:pic>
        <p:pic>
          <p:nvPicPr>
            <p:cNvPr id="15" name="object 15"/>
            <p:cNvPicPr/>
            <p:nvPr/>
          </p:nvPicPr>
          <p:blipFill>
            <a:blip r:embed="rId7" cstate="print"/>
            <a:stretch>
              <a:fillRect/>
            </a:stretch>
          </p:blipFill>
          <p:spPr>
            <a:xfrm>
              <a:off x="2045501" y="4942416"/>
              <a:ext cx="500000" cy="565966"/>
            </a:xfrm>
            <a:prstGeom prst="rect">
              <a:avLst/>
            </a:prstGeom>
          </p:spPr>
        </p:pic>
        <p:sp>
          <p:nvSpPr>
            <p:cNvPr id="16" name="object 16"/>
            <p:cNvSpPr/>
            <p:nvPr/>
          </p:nvSpPr>
          <p:spPr>
            <a:xfrm>
              <a:off x="1814388" y="3046015"/>
              <a:ext cx="287020" cy="287020"/>
            </a:xfrm>
            <a:custGeom>
              <a:avLst/>
              <a:gdLst/>
              <a:ahLst/>
              <a:cxnLst/>
              <a:rect l="l" t="t" r="r" b="b"/>
              <a:pathLst>
                <a:path w="287019" h="287020">
                  <a:moveTo>
                    <a:pt x="143421" y="0"/>
                  </a:moveTo>
                  <a:lnTo>
                    <a:pt x="98137" y="7323"/>
                  </a:lnTo>
                  <a:lnTo>
                    <a:pt x="58773" y="27708"/>
                  </a:lnTo>
                  <a:lnTo>
                    <a:pt x="27708" y="58773"/>
                  </a:lnTo>
                  <a:lnTo>
                    <a:pt x="7323" y="98137"/>
                  </a:lnTo>
                  <a:lnTo>
                    <a:pt x="0" y="143421"/>
                  </a:lnTo>
                  <a:lnTo>
                    <a:pt x="7323" y="188704"/>
                  </a:lnTo>
                  <a:lnTo>
                    <a:pt x="27708" y="228069"/>
                  </a:lnTo>
                  <a:lnTo>
                    <a:pt x="58773" y="259133"/>
                  </a:lnTo>
                  <a:lnTo>
                    <a:pt x="98137" y="279518"/>
                  </a:lnTo>
                  <a:lnTo>
                    <a:pt x="143421" y="286842"/>
                  </a:lnTo>
                  <a:lnTo>
                    <a:pt x="188704" y="279518"/>
                  </a:lnTo>
                  <a:lnTo>
                    <a:pt x="203721" y="271741"/>
                  </a:lnTo>
                  <a:lnTo>
                    <a:pt x="143421" y="271741"/>
                  </a:lnTo>
                  <a:lnTo>
                    <a:pt x="93522" y="261641"/>
                  </a:lnTo>
                  <a:lnTo>
                    <a:pt x="52728" y="234113"/>
                  </a:lnTo>
                  <a:lnTo>
                    <a:pt x="25200" y="193319"/>
                  </a:lnTo>
                  <a:lnTo>
                    <a:pt x="15100" y="143421"/>
                  </a:lnTo>
                  <a:lnTo>
                    <a:pt x="25200" y="93522"/>
                  </a:lnTo>
                  <a:lnTo>
                    <a:pt x="52728" y="52728"/>
                  </a:lnTo>
                  <a:lnTo>
                    <a:pt x="93522" y="25200"/>
                  </a:lnTo>
                  <a:lnTo>
                    <a:pt x="143421" y="15100"/>
                  </a:lnTo>
                  <a:lnTo>
                    <a:pt x="203721" y="15100"/>
                  </a:lnTo>
                  <a:lnTo>
                    <a:pt x="188704" y="7323"/>
                  </a:lnTo>
                  <a:lnTo>
                    <a:pt x="143421" y="0"/>
                  </a:lnTo>
                  <a:close/>
                </a:path>
                <a:path w="287019" h="287020">
                  <a:moveTo>
                    <a:pt x="203721" y="15100"/>
                  </a:moveTo>
                  <a:lnTo>
                    <a:pt x="143421" y="15100"/>
                  </a:lnTo>
                  <a:lnTo>
                    <a:pt x="193319" y="25200"/>
                  </a:lnTo>
                  <a:lnTo>
                    <a:pt x="234113" y="52728"/>
                  </a:lnTo>
                  <a:lnTo>
                    <a:pt x="261641" y="93522"/>
                  </a:lnTo>
                  <a:lnTo>
                    <a:pt x="271741" y="143421"/>
                  </a:lnTo>
                  <a:lnTo>
                    <a:pt x="261641" y="193319"/>
                  </a:lnTo>
                  <a:lnTo>
                    <a:pt x="234113" y="234113"/>
                  </a:lnTo>
                  <a:lnTo>
                    <a:pt x="193319" y="261641"/>
                  </a:lnTo>
                  <a:lnTo>
                    <a:pt x="143421" y="271741"/>
                  </a:lnTo>
                  <a:lnTo>
                    <a:pt x="203721" y="271741"/>
                  </a:lnTo>
                  <a:lnTo>
                    <a:pt x="228069" y="259133"/>
                  </a:lnTo>
                  <a:lnTo>
                    <a:pt x="259133" y="228069"/>
                  </a:lnTo>
                  <a:lnTo>
                    <a:pt x="279518" y="188704"/>
                  </a:lnTo>
                  <a:lnTo>
                    <a:pt x="286842" y="143421"/>
                  </a:lnTo>
                  <a:lnTo>
                    <a:pt x="279518" y="98137"/>
                  </a:lnTo>
                  <a:lnTo>
                    <a:pt x="259133" y="58773"/>
                  </a:lnTo>
                  <a:lnTo>
                    <a:pt x="228069" y="27708"/>
                  </a:lnTo>
                  <a:lnTo>
                    <a:pt x="203721" y="15100"/>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3" cstate="print"/>
            <a:stretch>
              <a:fillRect/>
            </a:stretch>
          </p:blipFill>
          <p:spPr>
            <a:xfrm>
              <a:off x="1885010" y="3116633"/>
              <a:ext cx="145592" cy="145592"/>
            </a:xfrm>
            <a:prstGeom prst="rect">
              <a:avLst/>
            </a:prstGeom>
          </p:spPr>
        </p:pic>
        <p:sp>
          <p:nvSpPr>
            <p:cNvPr id="18" name="object 18"/>
            <p:cNvSpPr/>
            <p:nvPr/>
          </p:nvSpPr>
          <p:spPr>
            <a:xfrm>
              <a:off x="2317556" y="4318251"/>
              <a:ext cx="287020" cy="287020"/>
            </a:xfrm>
            <a:custGeom>
              <a:avLst/>
              <a:gdLst/>
              <a:ahLst/>
              <a:cxnLst/>
              <a:rect l="l" t="t" r="r" b="b"/>
              <a:pathLst>
                <a:path w="287019" h="287020">
                  <a:moveTo>
                    <a:pt x="143421" y="0"/>
                  </a:moveTo>
                  <a:lnTo>
                    <a:pt x="98137" y="7323"/>
                  </a:lnTo>
                  <a:lnTo>
                    <a:pt x="58773" y="27708"/>
                  </a:lnTo>
                  <a:lnTo>
                    <a:pt x="27708" y="58773"/>
                  </a:lnTo>
                  <a:lnTo>
                    <a:pt x="7323" y="98137"/>
                  </a:lnTo>
                  <a:lnTo>
                    <a:pt x="0" y="143421"/>
                  </a:lnTo>
                  <a:lnTo>
                    <a:pt x="7323" y="188704"/>
                  </a:lnTo>
                  <a:lnTo>
                    <a:pt x="27708" y="228069"/>
                  </a:lnTo>
                  <a:lnTo>
                    <a:pt x="58773" y="259133"/>
                  </a:lnTo>
                  <a:lnTo>
                    <a:pt x="98137" y="279518"/>
                  </a:lnTo>
                  <a:lnTo>
                    <a:pt x="143421" y="286842"/>
                  </a:lnTo>
                  <a:lnTo>
                    <a:pt x="188704" y="279518"/>
                  </a:lnTo>
                  <a:lnTo>
                    <a:pt x="203721" y="271741"/>
                  </a:lnTo>
                  <a:lnTo>
                    <a:pt x="143421" y="271741"/>
                  </a:lnTo>
                  <a:lnTo>
                    <a:pt x="93522" y="261641"/>
                  </a:lnTo>
                  <a:lnTo>
                    <a:pt x="52728" y="234113"/>
                  </a:lnTo>
                  <a:lnTo>
                    <a:pt x="25200" y="193319"/>
                  </a:lnTo>
                  <a:lnTo>
                    <a:pt x="15100" y="143421"/>
                  </a:lnTo>
                  <a:lnTo>
                    <a:pt x="25200" y="93522"/>
                  </a:lnTo>
                  <a:lnTo>
                    <a:pt x="52728" y="52728"/>
                  </a:lnTo>
                  <a:lnTo>
                    <a:pt x="93522" y="25200"/>
                  </a:lnTo>
                  <a:lnTo>
                    <a:pt x="143421" y="15100"/>
                  </a:lnTo>
                  <a:lnTo>
                    <a:pt x="203721" y="15100"/>
                  </a:lnTo>
                  <a:lnTo>
                    <a:pt x="188704" y="7323"/>
                  </a:lnTo>
                  <a:lnTo>
                    <a:pt x="143421" y="0"/>
                  </a:lnTo>
                  <a:close/>
                </a:path>
                <a:path w="287019" h="287020">
                  <a:moveTo>
                    <a:pt x="203721" y="15100"/>
                  </a:moveTo>
                  <a:lnTo>
                    <a:pt x="143421" y="15100"/>
                  </a:lnTo>
                  <a:lnTo>
                    <a:pt x="193319" y="25200"/>
                  </a:lnTo>
                  <a:lnTo>
                    <a:pt x="234113" y="52728"/>
                  </a:lnTo>
                  <a:lnTo>
                    <a:pt x="261641" y="93522"/>
                  </a:lnTo>
                  <a:lnTo>
                    <a:pt x="271741" y="143421"/>
                  </a:lnTo>
                  <a:lnTo>
                    <a:pt x="261641" y="193319"/>
                  </a:lnTo>
                  <a:lnTo>
                    <a:pt x="234113" y="234113"/>
                  </a:lnTo>
                  <a:lnTo>
                    <a:pt x="193319" y="261641"/>
                  </a:lnTo>
                  <a:lnTo>
                    <a:pt x="143421" y="271741"/>
                  </a:lnTo>
                  <a:lnTo>
                    <a:pt x="203721" y="271741"/>
                  </a:lnTo>
                  <a:lnTo>
                    <a:pt x="228069" y="259133"/>
                  </a:lnTo>
                  <a:lnTo>
                    <a:pt x="259133" y="228069"/>
                  </a:lnTo>
                  <a:lnTo>
                    <a:pt x="279518" y="188704"/>
                  </a:lnTo>
                  <a:lnTo>
                    <a:pt x="286842" y="143421"/>
                  </a:lnTo>
                  <a:lnTo>
                    <a:pt x="279518" y="98137"/>
                  </a:lnTo>
                  <a:lnTo>
                    <a:pt x="259133" y="58773"/>
                  </a:lnTo>
                  <a:lnTo>
                    <a:pt x="228069" y="27708"/>
                  </a:lnTo>
                  <a:lnTo>
                    <a:pt x="203721" y="15100"/>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8" cstate="print"/>
            <a:stretch>
              <a:fillRect/>
            </a:stretch>
          </p:blipFill>
          <p:spPr>
            <a:xfrm>
              <a:off x="2388179" y="4388869"/>
              <a:ext cx="145592" cy="145592"/>
            </a:xfrm>
            <a:prstGeom prst="rect">
              <a:avLst/>
            </a:prstGeom>
          </p:spPr>
        </p:pic>
        <p:sp>
          <p:nvSpPr>
            <p:cNvPr id="20" name="object 20"/>
            <p:cNvSpPr/>
            <p:nvPr/>
          </p:nvSpPr>
          <p:spPr>
            <a:xfrm>
              <a:off x="3107335" y="4318251"/>
              <a:ext cx="287020" cy="287020"/>
            </a:xfrm>
            <a:custGeom>
              <a:avLst/>
              <a:gdLst/>
              <a:ahLst/>
              <a:cxnLst/>
              <a:rect l="l" t="t" r="r" b="b"/>
              <a:pathLst>
                <a:path w="287020" h="287020">
                  <a:moveTo>
                    <a:pt x="143421" y="0"/>
                  </a:moveTo>
                  <a:lnTo>
                    <a:pt x="98137" y="7323"/>
                  </a:lnTo>
                  <a:lnTo>
                    <a:pt x="58773" y="27708"/>
                  </a:lnTo>
                  <a:lnTo>
                    <a:pt x="27708" y="58773"/>
                  </a:lnTo>
                  <a:lnTo>
                    <a:pt x="7323" y="98137"/>
                  </a:lnTo>
                  <a:lnTo>
                    <a:pt x="0" y="143421"/>
                  </a:lnTo>
                  <a:lnTo>
                    <a:pt x="7323" y="188704"/>
                  </a:lnTo>
                  <a:lnTo>
                    <a:pt x="27708" y="228069"/>
                  </a:lnTo>
                  <a:lnTo>
                    <a:pt x="58773" y="259133"/>
                  </a:lnTo>
                  <a:lnTo>
                    <a:pt x="98137" y="279518"/>
                  </a:lnTo>
                  <a:lnTo>
                    <a:pt x="143421" y="286842"/>
                  </a:lnTo>
                  <a:lnTo>
                    <a:pt x="188704" y="279518"/>
                  </a:lnTo>
                  <a:lnTo>
                    <a:pt x="203721" y="271741"/>
                  </a:lnTo>
                  <a:lnTo>
                    <a:pt x="143421" y="271741"/>
                  </a:lnTo>
                  <a:lnTo>
                    <a:pt x="93522" y="261641"/>
                  </a:lnTo>
                  <a:lnTo>
                    <a:pt x="52728" y="234113"/>
                  </a:lnTo>
                  <a:lnTo>
                    <a:pt x="25200" y="193319"/>
                  </a:lnTo>
                  <a:lnTo>
                    <a:pt x="15100" y="143421"/>
                  </a:lnTo>
                  <a:lnTo>
                    <a:pt x="25200" y="93522"/>
                  </a:lnTo>
                  <a:lnTo>
                    <a:pt x="52728" y="52728"/>
                  </a:lnTo>
                  <a:lnTo>
                    <a:pt x="93522" y="25200"/>
                  </a:lnTo>
                  <a:lnTo>
                    <a:pt x="143421" y="15100"/>
                  </a:lnTo>
                  <a:lnTo>
                    <a:pt x="203721" y="15100"/>
                  </a:lnTo>
                  <a:lnTo>
                    <a:pt x="188704" y="7323"/>
                  </a:lnTo>
                  <a:lnTo>
                    <a:pt x="143421" y="0"/>
                  </a:lnTo>
                  <a:close/>
                </a:path>
                <a:path w="287020" h="287020">
                  <a:moveTo>
                    <a:pt x="203721" y="15100"/>
                  </a:moveTo>
                  <a:lnTo>
                    <a:pt x="143421" y="15100"/>
                  </a:lnTo>
                  <a:lnTo>
                    <a:pt x="193319" y="25200"/>
                  </a:lnTo>
                  <a:lnTo>
                    <a:pt x="234113" y="52728"/>
                  </a:lnTo>
                  <a:lnTo>
                    <a:pt x="261641" y="93522"/>
                  </a:lnTo>
                  <a:lnTo>
                    <a:pt x="271741" y="143421"/>
                  </a:lnTo>
                  <a:lnTo>
                    <a:pt x="261641" y="193319"/>
                  </a:lnTo>
                  <a:lnTo>
                    <a:pt x="234113" y="234113"/>
                  </a:lnTo>
                  <a:lnTo>
                    <a:pt x="193319" y="261641"/>
                  </a:lnTo>
                  <a:lnTo>
                    <a:pt x="143421" y="271741"/>
                  </a:lnTo>
                  <a:lnTo>
                    <a:pt x="203721" y="271741"/>
                  </a:lnTo>
                  <a:lnTo>
                    <a:pt x="228069" y="259133"/>
                  </a:lnTo>
                  <a:lnTo>
                    <a:pt x="259133" y="228069"/>
                  </a:lnTo>
                  <a:lnTo>
                    <a:pt x="279518" y="188704"/>
                  </a:lnTo>
                  <a:lnTo>
                    <a:pt x="286842" y="143421"/>
                  </a:lnTo>
                  <a:lnTo>
                    <a:pt x="279518" y="98137"/>
                  </a:lnTo>
                  <a:lnTo>
                    <a:pt x="259133" y="58773"/>
                  </a:lnTo>
                  <a:lnTo>
                    <a:pt x="228069" y="27708"/>
                  </a:lnTo>
                  <a:lnTo>
                    <a:pt x="203721" y="15100"/>
                  </a:lnTo>
                  <a:close/>
                </a:path>
              </a:pathLst>
            </a:custGeom>
            <a:solidFill>
              <a:srgbClr val="000000"/>
            </a:solidFill>
          </p:spPr>
          <p:txBody>
            <a:bodyPr wrap="square" lIns="0" tIns="0" rIns="0" bIns="0" rtlCol="0"/>
            <a:lstStyle/>
            <a:p>
              <a:endParaRPr>
                <a:latin typeface="Grammarsaurus" pitchFamily="2" charset="0"/>
              </a:endParaRPr>
            </a:p>
          </p:txBody>
        </p:sp>
        <p:pic>
          <p:nvPicPr>
            <p:cNvPr id="21" name="object 21"/>
            <p:cNvPicPr/>
            <p:nvPr/>
          </p:nvPicPr>
          <p:blipFill>
            <a:blip r:embed="rId8" cstate="print"/>
            <a:stretch>
              <a:fillRect/>
            </a:stretch>
          </p:blipFill>
          <p:spPr>
            <a:xfrm>
              <a:off x="3177957" y="4388869"/>
              <a:ext cx="145592" cy="145592"/>
            </a:xfrm>
            <a:prstGeom prst="rect">
              <a:avLst/>
            </a:prstGeom>
          </p:spPr>
        </p:pic>
      </p:grpSp>
      <p:sp>
        <p:nvSpPr>
          <p:cNvPr id="22" name="object 22"/>
          <p:cNvSpPr txBox="1">
            <a:spLocks noGrp="1"/>
          </p:cNvSpPr>
          <p:nvPr>
            <p:ph type="title"/>
          </p:nvPr>
        </p:nvSpPr>
        <p:spPr>
          <a:xfrm>
            <a:off x="366953" y="187863"/>
            <a:ext cx="11458092" cy="566657"/>
          </a:xfrm>
          <a:prstGeom prst="rect">
            <a:avLst/>
          </a:prstGeom>
        </p:spPr>
        <p:txBody>
          <a:bodyPr vert="horz" wrap="square" lIns="0" tIns="225897" rIns="0" bIns="0" rtlCol="0">
            <a:spAutoFit/>
          </a:bodyPr>
          <a:lstStyle/>
          <a:p>
            <a:pPr marL="297180">
              <a:lnSpc>
                <a:spcPct val="100000"/>
              </a:lnSpc>
              <a:spcBef>
                <a:spcPts val="100"/>
              </a:spcBef>
            </a:pPr>
            <a:r>
              <a:rPr sz="2200" b="0" dirty="0">
                <a:solidFill>
                  <a:srgbClr val="000000"/>
                </a:solidFill>
                <a:latin typeface="Grammarsaurus" pitchFamily="2" charset="0"/>
                <a:cs typeface="Verdana"/>
              </a:rPr>
              <a:t>How did you do?</a:t>
            </a:r>
            <a:endParaRPr sz="2200" dirty="0">
              <a:latin typeface="Grammarsaurus" pitchFamily="2" charset="0"/>
              <a:cs typeface="Verdana"/>
            </a:endParaRPr>
          </a:p>
        </p:txBody>
      </p:sp>
      <p:sp>
        <p:nvSpPr>
          <p:cNvPr id="23" name="object 23"/>
          <p:cNvSpPr txBox="1"/>
          <p:nvPr/>
        </p:nvSpPr>
        <p:spPr>
          <a:xfrm>
            <a:off x="586474" y="4133317"/>
            <a:ext cx="1701481" cy="551433"/>
          </a:xfrm>
          <a:prstGeom prst="rect">
            <a:avLst/>
          </a:prstGeom>
        </p:spPr>
        <p:txBody>
          <a:bodyPr vert="horz" wrap="square" lIns="0" tIns="12700" rIns="0" bIns="0" rtlCol="0">
            <a:spAutoFit/>
          </a:bodyPr>
          <a:lstStyle/>
          <a:p>
            <a:pPr marL="12700">
              <a:lnSpc>
                <a:spcPct val="100000"/>
              </a:lnSpc>
              <a:spcBef>
                <a:spcPts val="100"/>
              </a:spcBef>
            </a:pPr>
            <a:r>
              <a:rPr sz="3500" b="1" dirty="0">
                <a:solidFill>
                  <a:srgbClr val="3CA249"/>
                </a:solidFill>
                <a:latin typeface="Grammarsaurus" pitchFamily="2" charset="0"/>
                <a:cs typeface="Arial"/>
              </a:rPr>
              <a:t>George</a:t>
            </a:r>
            <a:endParaRPr sz="3500" dirty="0">
              <a:latin typeface="Grammarsaurus" pitchFamily="2" charset="0"/>
              <a:cs typeface="Arial"/>
            </a:endParaRPr>
          </a:p>
        </p:txBody>
      </p:sp>
      <p:sp>
        <p:nvSpPr>
          <p:cNvPr id="24" name="object 24"/>
          <p:cNvSpPr txBox="1"/>
          <p:nvPr/>
        </p:nvSpPr>
        <p:spPr>
          <a:xfrm>
            <a:off x="2269985" y="2901783"/>
            <a:ext cx="4917868" cy="1813317"/>
          </a:xfrm>
          <a:prstGeom prst="rect">
            <a:avLst/>
          </a:prstGeom>
        </p:spPr>
        <p:txBody>
          <a:bodyPr vert="horz" wrap="square" lIns="0" tIns="12700" rIns="0" bIns="0" rtlCol="0">
            <a:spAutoFit/>
          </a:bodyPr>
          <a:lstStyle/>
          <a:p>
            <a:pPr marL="12700">
              <a:lnSpc>
                <a:spcPct val="100000"/>
              </a:lnSpc>
              <a:spcBef>
                <a:spcPts val="100"/>
              </a:spcBef>
            </a:pPr>
            <a:r>
              <a:rPr sz="3500" b="1" dirty="0">
                <a:solidFill>
                  <a:srgbClr val="3767EC"/>
                </a:solidFill>
                <a:latin typeface="Grammarsaurus" pitchFamily="2" charset="0"/>
                <a:cs typeface="Arial"/>
              </a:rPr>
              <a:t>an </a:t>
            </a:r>
            <a:r>
              <a:rPr sz="3500" b="1" dirty="0">
                <a:latin typeface="Grammarsaurus" pitchFamily="2" charset="0"/>
                <a:cs typeface="Arial"/>
              </a:rPr>
              <a:t>= </a:t>
            </a:r>
            <a:r>
              <a:rPr sz="3500" b="1" dirty="0">
                <a:solidFill>
                  <a:srgbClr val="3CA249"/>
                </a:solidFill>
                <a:latin typeface="Grammarsaurus" pitchFamily="2" charset="0"/>
                <a:cs typeface="Arial"/>
              </a:rPr>
              <a:t>Ital</a:t>
            </a:r>
            <a:r>
              <a:rPr sz="3500" b="1" dirty="0">
                <a:latin typeface="Grammarsaurus" pitchFamily="2" charset="0"/>
                <a:cs typeface="Arial"/>
              </a:rPr>
              <a:t>i</a:t>
            </a:r>
            <a:r>
              <a:rPr sz="3500" b="1" dirty="0">
                <a:solidFill>
                  <a:srgbClr val="3767EC"/>
                </a:solidFill>
                <a:latin typeface="Grammarsaurus" pitchFamily="2" charset="0"/>
                <a:cs typeface="Arial"/>
              </a:rPr>
              <a:t>an</a:t>
            </a:r>
            <a:endParaRPr sz="3500" dirty="0">
              <a:latin typeface="Grammarsaurus" pitchFamily="2" charset="0"/>
              <a:cs typeface="Arial"/>
            </a:endParaRPr>
          </a:p>
          <a:p>
            <a:pPr>
              <a:lnSpc>
                <a:spcPct val="100000"/>
              </a:lnSpc>
              <a:spcBef>
                <a:spcPts val="1789"/>
              </a:spcBef>
            </a:pPr>
            <a:endParaRPr sz="3200" dirty="0">
              <a:latin typeface="Grammarsaurus" pitchFamily="2" charset="0"/>
              <a:cs typeface="Arial"/>
            </a:endParaRPr>
          </a:p>
          <a:p>
            <a:pPr marL="512445">
              <a:lnSpc>
                <a:spcPts val="4180"/>
              </a:lnSpc>
              <a:tabLst>
                <a:tab pos="1332230" algn="l"/>
              </a:tabLst>
            </a:pPr>
            <a:r>
              <a:rPr sz="3500" b="1" dirty="0">
                <a:latin typeface="Grammarsaurus" pitchFamily="2" charset="0"/>
                <a:cs typeface="Arial"/>
              </a:rPr>
              <a:t>i	</a:t>
            </a:r>
            <a:r>
              <a:rPr sz="3500" b="1" dirty="0">
                <a:solidFill>
                  <a:srgbClr val="3767EC"/>
                </a:solidFill>
                <a:latin typeface="Grammarsaurus" pitchFamily="2" charset="0"/>
                <a:cs typeface="Arial"/>
              </a:rPr>
              <a:t>an </a:t>
            </a:r>
            <a:r>
              <a:rPr sz="3500" b="1" dirty="0">
                <a:latin typeface="Grammarsaurus" pitchFamily="2" charset="0"/>
                <a:cs typeface="Arial"/>
              </a:rPr>
              <a:t>= </a:t>
            </a:r>
            <a:r>
              <a:rPr sz="3500" b="1" dirty="0">
                <a:solidFill>
                  <a:srgbClr val="3CA249"/>
                </a:solidFill>
                <a:latin typeface="Grammarsaurus" pitchFamily="2" charset="0"/>
                <a:cs typeface="Arial"/>
              </a:rPr>
              <a:t>Georg</a:t>
            </a:r>
            <a:r>
              <a:rPr sz="3500" b="1" u="heavy" dirty="0">
                <a:uFill>
                  <a:solidFill>
                    <a:srgbClr val="000000"/>
                  </a:solidFill>
                </a:uFill>
                <a:latin typeface="Grammarsaurus" pitchFamily="2" charset="0"/>
                <a:cs typeface="Arial"/>
              </a:rPr>
              <a:t>i</a:t>
            </a:r>
            <a:r>
              <a:rPr sz="3500" b="1" dirty="0">
                <a:solidFill>
                  <a:srgbClr val="3767EC"/>
                </a:solidFill>
                <a:latin typeface="Grammarsaurus" pitchFamily="2" charset="0"/>
                <a:cs typeface="Arial"/>
              </a:rPr>
              <a:t>an</a:t>
            </a:r>
            <a:endParaRPr sz="3500" dirty="0">
              <a:latin typeface="Grammarsaurus" pitchFamily="2" charset="0"/>
              <a:cs typeface="Arial"/>
            </a:endParaRPr>
          </a:p>
        </p:txBody>
      </p:sp>
      <p:grpSp>
        <p:nvGrpSpPr>
          <p:cNvPr id="25" name="object 25"/>
          <p:cNvGrpSpPr/>
          <p:nvPr/>
        </p:nvGrpSpPr>
        <p:grpSpPr>
          <a:xfrm>
            <a:off x="1542647" y="4296659"/>
            <a:ext cx="560070" cy="1581150"/>
            <a:chOff x="1542647" y="4296659"/>
            <a:chExt cx="560070" cy="1581150"/>
          </a:xfrm>
        </p:grpSpPr>
        <p:sp>
          <p:nvSpPr>
            <p:cNvPr id="26" name="object 26"/>
            <p:cNvSpPr/>
            <p:nvPr/>
          </p:nvSpPr>
          <p:spPr>
            <a:xfrm>
              <a:off x="1885019" y="4318249"/>
              <a:ext cx="195580" cy="304800"/>
            </a:xfrm>
            <a:custGeom>
              <a:avLst/>
              <a:gdLst/>
              <a:ahLst/>
              <a:cxnLst/>
              <a:rect l="l" t="t" r="r" b="b"/>
              <a:pathLst>
                <a:path w="195580" h="304800">
                  <a:moveTo>
                    <a:pt x="195567" y="0"/>
                  </a:moveTo>
                  <a:lnTo>
                    <a:pt x="0" y="304317"/>
                  </a:lnTo>
                </a:path>
              </a:pathLst>
            </a:custGeom>
            <a:ln w="42583">
              <a:solidFill>
                <a:srgbClr val="FF0000"/>
              </a:solidFill>
            </a:ln>
          </p:spPr>
          <p:txBody>
            <a:bodyPr wrap="square" lIns="0" tIns="0" rIns="0" bIns="0" rtlCol="0"/>
            <a:lstStyle/>
            <a:p>
              <a:endParaRPr>
                <a:latin typeface="Grammarsaurus" pitchFamily="2" charset="0"/>
              </a:endParaRPr>
            </a:p>
          </p:txBody>
        </p:sp>
        <p:sp>
          <p:nvSpPr>
            <p:cNvPr id="27" name="object 27"/>
            <p:cNvSpPr/>
            <p:nvPr/>
          </p:nvSpPr>
          <p:spPr>
            <a:xfrm>
              <a:off x="1542647" y="5590488"/>
              <a:ext cx="287020" cy="287020"/>
            </a:xfrm>
            <a:custGeom>
              <a:avLst/>
              <a:gdLst/>
              <a:ahLst/>
              <a:cxnLst/>
              <a:rect l="l" t="t" r="r" b="b"/>
              <a:pathLst>
                <a:path w="287019" h="287020">
                  <a:moveTo>
                    <a:pt x="143421" y="0"/>
                  </a:moveTo>
                  <a:lnTo>
                    <a:pt x="98137" y="7323"/>
                  </a:lnTo>
                  <a:lnTo>
                    <a:pt x="58773" y="27708"/>
                  </a:lnTo>
                  <a:lnTo>
                    <a:pt x="27708" y="58773"/>
                  </a:lnTo>
                  <a:lnTo>
                    <a:pt x="7323" y="98137"/>
                  </a:lnTo>
                  <a:lnTo>
                    <a:pt x="0" y="143421"/>
                  </a:lnTo>
                  <a:lnTo>
                    <a:pt x="7323" y="188704"/>
                  </a:lnTo>
                  <a:lnTo>
                    <a:pt x="27708" y="228069"/>
                  </a:lnTo>
                  <a:lnTo>
                    <a:pt x="58773" y="259133"/>
                  </a:lnTo>
                  <a:lnTo>
                    <a:pt x="98137" y="279518"/>
                  </a:lnTo>
                  <a:lnTo>
                    <a:pt x="143421" y="286842"/>
                  </a:lnTo>
                  <a:lnTo>
                    <a:pt x="188704" y="279518"/>
                  </a:lnTo>
                  <a:lnTo>
                    <a:pt x="203721" y="271741"/>
                  </a:lnTo>
                  <a:lnTo>
                    <a:pt x="143421" y="271741"/>
                  </a:lnTo>
                  <a:lnTo>
                    <a:pt x="93522" y="261641"/>
                  </a:lnTo>
                  <a:lnTo>
                    <a:pt x="52728" y="234113"/>
                  </a:lnTo>
                  <a:lnTo>
                    <a:pt x="25200" y="193319"/>
                  </a:lnTo>
                  <a:lnTo>
                    <a:pt x="15100" y="143421"/>
                  </a:lnTo>
                  <a:lnTo>
                    <a:pt x="25200" y="93522"/>
                  </a:lnTo>
                  <a:lnTo>
                    <a:pt x="52728" y="52728"/>
                  </a:lnTo>
                  <a:lnTo>
                    <a:pt x="93522" y="25200"/>
                  </a:lnTo>
                  <a:lnTo>
                    <a:pt x="143421" y="15100"/>
                  </a:lnTo>
                  <a:lnTo>
                    <a:pt x="203721" y="15100"/>
                  </a:lnTo>
                  <a:lnTo>
                    <a:pt x="188704" y="7323"/>
                  </a:lnTo>
                  <a:lnTo>
                    <a:pt x="143421" y="0"/>
                  </a:lnTo>
                  <a:close/>
                </a:path>
                <a:path w="287019" h="287020">
                  <a:moveTo>
                    <a:pt x="203721" y="15100"/>
                  </a:moveTo>
                  <a:lnTo>
                    <a:pt x="143421" y="15100"/>
                  </a:lnTo>
                  <a:lnTo>
                    <a:pt x="193319" y="25200"/>
                  </a:lnTo>
                  <a:lnTo>
                    <a:pt x="234113" y="52728"/>
                  </a:lnTo>
                  <a:lnTo>
                    <a:pt x="261641" y="93522"/>
                  </a:lnTo>
                  <a:lnTo>
                    <a:pt x="271741" y="143421"/>
                  </a:lnTo>
                  <a:lnTo>
                    <a:pt x="261641" y="193319"/>
                  </a:lnTo>
                  <a:lnTo>
                    <a:pt x="234113" y="234113"/>
                  </a:lnTo>
                  <a:lnTo>
                    <a:pt x="193319" y="261641"/>
                  </a:lnTo>
                  <a:lnTo>
                    <a:pt x="143421" y="271741"/>
                  </a:lnTo>
                  <a:lnTo>
                    <a:pt x="203721" y="271741"/>
                  </a:lnTo>
                  <a:lnTo>
                    <a:pt x="228069" y="259133"/>
                  </a:lnTo>
                  <a:lnTo>
                    <a:pt x="259133" y="228069"/>
                  </a:lnTo>
                  <a:lnTo>
                    <a:pt x="279518" y="188704"/>
                  </a:lnTo>
                  <a:lnTo>
                    <a:pt x="286842" y="143421"/>
                  </a:lnTo>
                  <a:lnTo>
                    <a:pt x="279518" y="98137"/>
                  </a:lnTo>
                  <a:lnTo>
                    <a:pt x="259133" y="58773"/>
                  </a:lnTo>
                  <a:lnTo>
                    <a:pt x="228069" y="27708"/>
                  </a:lnTo>
                  <a:lnTo>
                    <a:pt x="203721" y="15100"/>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1613269" y="5661107"/>
              <a:ext cx="145592" cy="145592"/>
            </a:xfrm>
            <a:prstGeom prst="rect">
              <a:avLst/>
            </a:prstGeom>
          </p:spPr>
        </p:pic>
      </p:grpSp>
      <p:sp>
        <p:nvSpPr>
          <p:cNvPr id="29" name="object 29"/>
          <p:cNvSpPr txBox="1"/>
          <p:nvPr/>
        </p:nvSpPr>
        <p:spPr>
          <a:xfrm>
            <a:off x="298396" y="5404762"/>
            <a:ext cx="4612360" cy="551433"/>
          </a:xfrm>
          <a:prstGeom prst="rect">
            <a:avLst/>
          </a:prstGeom>
        </p:spPr>
        <p:txBody>
          <a:bodyPr vert="horz" wrap="square" lIns="0" tIns="12700" rIns="0" bIns="0" rtlCol="0">
            <a:spAutoFit/>
          </a:bodyPr>
          <a:lstStyle/>
          <a:p>
            <a:pPr marL="375920">
              <a:lnSpc>
                <a:spcPct val="100000"/>
              </a:lnSpc>
              <a:spcBef>
                <a:spcPts val="100"/>
              </a:spcBef>
              <a:tabLst>
                <a:tab pos="1736089" algn="l"/>
              </a:tabLst>
            </a:pPr>
            <a:r>
              <a:rPr sz="3500" b="1" dirty="0">
                <a:solidFill>
                  <a:srgbClr val="3CA249"/>
                </a:solidFill>
                <a:latin typeface="Grammarsaurus" pitchFamily="2" charset="0"/>
                <a:cs typeface="Arial"/>
              </a:rPr>
              <a:t>urb	</a:t>
            </a:r>
            <a:r>
              <a:rPr sz="3500" b="1" dirty="0">
                <a:solidFill>
                  <a:srgbClr val="3767EC"/>
                </a:solidFill>
                <a:latin typeface="Grammarsaurus" pitchFamily="2" charset="0"/>
                <a:cs typeface="Arial"/>
              </a:rPr>
              <a:t>an </a:t>
            </a:r>
            <a:r>
              <a:rPr sz="3500" b="1" dirty="0">
                <a:latin typeface="Grammarsaurus" pitchFamily="2" charset="0"/>
                <a:cs typeface="Arial"/>
              </a:rPr>
              <a:t>= </a:t>
            </a:r>
            <a:r>
              <a:rPr sz="3500" b="1" dirty="0">
                <a:solidFill>
                  <a:srgbClr val="3CA249"/>
                </a:solidFill>
                <a:latin typeface="Grammarsaurus" pitchFamily="2" charset="0"/>
                <a:cs typeface="Arial"/>
              </a:rPr>
              <a:t>urb</a:t>
            </a:r>
            <a:r>
              <a:rPr sz="3500" b="1" dirty="0">
                <a:solidFill>
                  <a:srgbClr val="3767EC"/>
                </a:solidFill>
                <a:latin typeface="Grammarsaurus" pitchFamily="2" charset="0"/>
                <a:cs typeface="Arial"/>
              </a:rPr>
              <a:t>an</a:t>
            </a:r>
            <a:endParaRPr sz="3500" dirty="0">
              <a:latin typeface="Grammarsaurus" pitchFamily="2" charset="0"/>
              <a:cs typeface="Arial"/>
            </a:endParaRPr>
          </a:p>
        </p:txBody>
      </p:sp>
      <p:grpSp>
        <p:nvGrpSpPr>
          <p:cNvPr id="30" name="object 30"/>
          <p:cNvGrpSpPr/>
          <p:nvPr/>
        </p:nvGrpSpPr>
        <p:grpSpPr>
          <a:xfrm>
            <a:off x="760318" y="2317881"/>
            <a:ext cx="10333355" cy="3138805"/>
            <a:chOff x="760318" y="2317881"/>
            <a:chExt cx="10333355" cy="3138805"/>
          </a:xfrm>
        </p:grpSpPr>
        <p:sp>
          <p:nvSpPr>
            <p:cNvPr id="31" name="object 31"/>
            <p:cNvSpPr/>
            <p:nvPr/>
          </p:nvSpPr>
          <p:spPr>
            <a:xfrm>
              <a:off x="880719" y="2349169"/>
              <a:ext cx="551180" cy="541020"/>
            </a:xfrm>
            <a:custGeom>
              <a:avLst/>
              <a:gdLst/>
              <a:ahLst/>
              <a:cxnLst/>
              <a:rect l="l" t="t" r="r" b="b"/>
              <a:pathLst>
                <a:path w="551180" h="541019">
                  <a:moveTo>
                    <a:pt x="44818" y="474980"/>
                  </a:moveTo>
                  <a:lnTo>
                    <a:pt x="22974" y="474980"/>
                  </a:lnTo>
                  <a:lnTo>
                    <a:pt x="52793" y="527050"/>
                  </a:lnTo>
                  <a:lnTo>
                    <a:pt x="57349" y="533400"/>
                  </a:lnTo>
                  <a:lnTo>
                    <a:pt x="63219" y="537210"/>
                  </a:lnTo>
                  <a:lnTo>
                    <a:pt x="70047" y="541020"/>
                  </a:lnTo>
                  <a:lnTo>
                    <a:pt x="480714" y="541020"/>
                  </a:lnTo>
                  <a:lnTo>
                    <a:pt x="487546" y="537210"/>
                  </a:lnTo>
                  <a:lnTo>
                    <a:pt x="493416" y="533400"/>
                  </a:lnTo>
                  <a:lnTo>
                    <a:pt x="497967" y="527050"/>
                  </a:lnTo>
                  <a:lnTo>
                    <a:pt x="500148" y="523240"/>
                  </a:lnTo>
                  <a:lnTo>
                    <a:pt x="74066" y="523240"/>
                  </a:lnTo>
                  <a:lnTo>
                    <a:pt x="70929" y="520700"/>
                  </a:lnTo>
                  <a:lnTo>
                    <a:pt x="69259" y="518207"/>
                  </a:lnTo>
                  <a:lnTo>
                    <a:pt x="44818" y="474980"/>
                  </a:lnTo>
                  <a:close/>
                </a:path>
                <a:path w="551180" h="541019">
                  <a:moveTo>
                    <a:pt x="527786" y="474980"/>
                  </a:moveTo>
                  <a:lnTo>
                    <a:pt x="505853" y="474980"/>
                  </a:lnTo>
                  <a:lnTo>
                    <a:pt x="481514" y="518207"/>
                  </a:lnTo>
                  <a:lnTo>
                    <a:pt x="479831" y="520700"/>
                  </a:lnTo>
                  <a:lnTo>
                    <a:pt x="476694" y="523240"/>
                  </a:lnTo>
                  <a:lnTo>
                    <a:pt x="500148" y="523240"/>
                  </a:lnTo>
                  <a:lnTo>
                    <a:pt x="527786" y="474980"/>
                  </a:lnTo>
                  <a:close/>
                </a:path>
                <a:path w="551180" h="541019">
                  <a:moveTo>
                    <a:pt x="531774" y="408940"/>
                  </a:moveTo>
                  <a:lnTo>
                    <a:pt x="18986" y="408940"/>
                  </a:lnTo>
                  <a:lnTo>
                    <a:pt x="11615" y="410210"/>
                  </a:lnTo>
                  <a:lnTo>
                    <a:pt x="5578" y="414020"/>
                  </a:lnTo>
                  <a:lnTo>
                    <a:pt x="1498" y="420370"/>
                  </a:lnTo>
                  <a:lnTo>
                    <a:pt x="0" y="427990"/>
                  </a:lnTo>
                  <a:lnTo>
                    <a:pt x="0" y="455930"/>
                  </a:lnTo>
                  <a:lnTo>
                    <a:pt x="1498" y="463550"/>
                  </a:lnTo>
                  <a:lnTo>
                    <a:pt x="5578" y="469900"/>
                  </a:lnTo>
                  <a:lnTo>
                    <a:pt x="11615" y="473710"/>
                  </a:lnTo>
                  <a:lnTo>
                    <a:pt x="18986" y="474980"/>
                  </a:lnTo>
                  <a:lnTo>
                    <a:pt x="531774" y="474980"/>
                  </a:lnTo>
                  <a:lnTo>
                    <a:pt x="539145" y="473710"/>
                  </a:lnTo>
                  <a:lnTo>
                    <a:pt x="545182" y="469900"/>
                  </a:lnTo>
                  <a:lnTo>
                    <a:pt x="549262" y="463550"/>
                  </a:lnTo>
                  <a:lnTo>
                    <a:pt x="550760" y="455930"/>
                  </a:lnTo>
                  <a:lnTo>
                    <a:pt x="18986" y="455930"/>
                  </a:lnTo>
                  <a:lnTo>
                    <a:pt x="18986" y="427990"/>
                  </a:lnTo>
                  <a:lnTo>
                    <a:pt x="550760" y="427990"/>
                  </a:lnTo>
                  <a:lnTo>
                    <a:pt x="549262" y="420370"/>
                  </a:lnTo>
                  <a:lnTo>
                    <a:pt x="545182" y="414020"/>
                  </a:lnTo>
                  <a:lnTo>
                    <a:pt x="539145" y="410210"/>
                  </a:lnTo>
                  <a:lnTo>
                    <a:pt x="531774" y="408940"/>
                  </a:lnTo>
                  <a:close/>
                </a:path>
                <a:path w="551180" h="541019">
                  <a:moveTo>
                    <a:pt x="550760" y="427990"/>
                  </a:moveTo>
                  <a:lnTo>
                    <a:pt x="531774" y="427990"/>
                  </a:lnTo>
                  <a:lnTo>
                    <a:pt x="531774" y="455930"/>
                  </a:lnTo>
                  <a:lnTo>
                    <a:pt x="550760" y="455930"/>
                  </a:lnTo>
                  <a:lnTo>
                    <a:pt x="550760" y="427990"/>
                  </a:lnTo>
                  <a:close/>
                </a:path>
                <a:path w="551180" h="541019">
                  <a:moveTo>
                    <a:pt x="254114" y="10160"/>
                  </a:moveTo>
                  <a:lnTo>
                    <a:pt x="118224" y="10160"/>
                  </a:lnTo>
                  <a:lnTo>
                    <a:pt x="113957" y="13970"/>
                  </a:lnTo>
                  <a:lnTo>
                    <a:pt x="113957" y="24130"/>
                  </a:lnTo>
                  <a:lnTo>
                    <a:pt x="118224" y="29210"/>
                  </a:lnTo>
                  <a:lnTo>
                    <a:pt x="142443" y="29210"/>
                  </a:lnTo>
                  <a:lnTo>
                    <a:pt x="142443" y="48260"/>
                  </a:lnTo>
                  <a:lnTo>
                    <a:pt x="118224" y="48260"/>
                  </a:lnTo>
                  <a:lnTo>
                    <a:pt x="113957" y="52070"/>
                  </a:lnTo>
                  <a:lnTo>
                    <a:pt x="113957" y="62230"/>
                  </a:lnTo>
                  <a:lnTo>
                    <a:pt x="118224" y="67310"/>
                  </a:lnTo>
                  <a:lnTo>
                    <a:pt x="142443" y="67310"/>
                  </a:lnTo>
                  <a:lnTo>
                    <a:pt x="142443" y="86360"/>
                  </a:lnTo>
                  <a:lnTo>
                    <a:pt x="118224" y="86360"/>
                  </a:lnTo>
                  <a:lnTo>
                    <a:pt x="113957" y="90170"/>
                  </a:lnTo>
                  <a:lnTo>
                    <a:pt x="113957" y="100330"/>
                  </a:lnTo>
                  <a:lnTo>
                    <a:pt x="118224" y="105410"/>
                  </a:lnTo>
                  <a:lnTo>
                    <a:pt x="142443" y="105410"/>
                  </a:lnTo>
                  <a:lnTo>
                    <a:pt x="142443" y="295910"/>
                  </a:lnTo>
                  <a:lnTo>
                    <a:pt x="103133" y="309880"/>
                  </a:lnTo>
                  <a:lnTo>
                    <a:pt x="71042" y="334010"/>
                  </a:lnTo>
                  <a:lnTo>
                    <a:pt x="48654" y="368300"/>
                  </a:lnTo>
                  <a:lnTo>
                    <a:pt x="38455" y="408940"/>
                  </a:lnTo>
                  <a:lnTo>
                    <a:pt x="57353" y="408940"/>
                  </a:lnTo>
                  <a:lnTo>
                    <a:pt x="67068" y="373380"/>
                  </a:lnTo>
                  <a:lnTo>
                    <a:pt x="87787" y="344170"/>
                  </a:lnTo>
                  <a:lnTo>
                    <a:pt x="117123" y="323850"/>
                  </a:lnTo>
                  <a:lnTo>
                    <a:pt x="152692" y="313690"/>
                  </a:lnTo>
                  <a:lnTo>
                    <a:pt x="227526" y="313690"/>
                  </a:lnTo>
                  <a:lnTo>
                    <a:pt x="225247" y="312420"/>
                  </a:lnTo>
                  <a:lnTo>
                    <a:pt x="222872" y="311150"/>
                  </a:lnTo>
                  <a:lnTo>
                    <a:pt x="231058" y="302260"/>
                  </a:lnTo>
                  <a:lnTo>
                    <a:pt x="205587" y="302260"/>
                  </a:lnTo>
                  <a:lnTo>
                    <a:pt x="192392" y="298450"/>
                  </a:lnTo>
                  <a:lnTo>
                    <a:pt x="190296" y="298450"/>
                  </a:lnTo>
                  <a:lnTo>
                    <a:pt x="188302" y="297180"/>
                  </a:lnTo>
                  <a:lnTo>
                    <a:pt x="186309" y="297180"/>
                  </a:lnTo>
                  <a:lnTo>
                    <a:pt x="187877" y="294640"/>
                  </a:lnTo>
                  <a:lnTo>
                    <a:pt x="161429" y="294640"/>
                  </a:lnTo>
                  <a:lnTo>
                    <a:pt x="161429" y="19050"/>
                  </a:lnTo>
                  <a:lnTo>
                    <a:pt x="275063" y="19050"/>
                  </a:lnTo>
                  <a:lnTo>
                    <a:pt x="269078" y="13970"/>
                  </a:lnTo>
                  <a:lnTo>
                    <a:pt x="261973" y="11430"/>
                  </a:lnTo>
                  <a:lnTo>
                    <a:pt x="254114" y="10160"/>
                  </a:lnTo>
                  <a:close/>
                </a:path>
                <a:path w="551180" h="541019">
                  <a:moveTo>
                    <a:pt x="161340" y="332740"/>
                  </a:moveTo>
                  <a:lnTo>
                    <a:pt x="130231" y="339090"/>
                  </a:lnTo>
                  <a:lnTo>
                    <a:pt x="104217" y="354330"/>
                  </a:lnTo>
                  <a:lnTo>
                    <a:pt x="85540" y="378460"/>
                  </a:lnTo>
                  <a:lnTo>
                    <a:pt x="76441" y="408940"/>
                  </a:lnTo>
                  <a:lnTo>
                    <a:pt x="95719" y="408940"/>
                  </a:lnTo>
                  <a:lnTo>
                    <a:pt x="103247" y="386080"/>
                  </a:lnTo>
                  <a:lnTo>
                    <a:pt x="117782" y="368300"/>
                  </a:lnTo>
                  <a:lnTo>
                    <a:pt x="137714" y="355600"/>
                  </a:lnTo>
                  <a:lnTo>
                    <a:pt x="161429" y="351790"/>
                  </a:lnTo>
                  <a:lnTo>
                    <a:pt x="214117" y="351790"/>
                  </a:lnTo>
                  <a:lnTo>
                    <a:pt x="192442" y="339090"/>
                  </a:lnTo>
                  <a:lnTo>
                    <a:pt x="161340" y="332740"/>
                  </a:lnTo>
                  <a:close/>
                </a:path>
                <a:path w="551180" h="541019">
                  <a:moveTo>
                    <a:pt x="161429" y="370840"/>
                  </a:moveTo>
                  <a:lnTo>
                    <a:pt x="145095" y="373380"/>
                  </a:lnTo>
                  <a:lnTo>
                    <a:pt x="131224" y="381000"/>
                  </a:lnTo>
                  <a:lnTo>
                    <a:pt x="120822" y="393700"/>
                  </a:lnTo>
                  <a:lnTo>
                    <a:pt x="114896" y="408940"/>
                  </a:lnTo>
                  <a:lnTo>
                    <a:pt x="134747" y="408940"/>
                  </a:lnTo>
                  <a:lnTo>
                    <a:pt x="138826" y="401320"/>
                  </a:lnTo>
                  <a:lnTo>
                    <a:pt x="144933" y="394970"/>
                  </a:lnTo>
                  <a:lnTo>
                    <a:pt x="152643" y="391160"/>
                  </a:lnTo>
                  <a:lnTo>
                    <a:pt x="161531" y="389890"/>
                  </a:lnTo>
                  <a:lnTo>
                    <a:pt x="198960" y="389890"/>
                  </a:lnTo>
                  <a:lnTo>
                    <a:pt x="191677" y="381000"/>
                  </a:lnTo>
                  <a:lnTo>
                    <a:pt x="177783" y="373380"/>
                  </a:lnTo>
                  <a:lnTo>
                    <a:pt x="161429" y="370840"/>
                  </a:lnTo>
                  <a:close/>
                </a:path>
                <a:path w="551180" h="541019">
                  <a:moveTo>
                    <a:pt x="198960" y="389890"/>
                  </a:moveTo>
                  <a:lnTo>
                    <a:pt x="161531" y="389890"/>
                  </a:lnTo>
                  <a:lnTo>
                    <a:pt x="170398" y="391160"/>
                  </a:lnTo>
                  <a:lnTo>
                    <a:pt x="178084" y="394970"/>
                  </a:lnTo>
                  <a:lnTo>
                    <a:pt x="184185" y="401320"/>
                  </a:lnTo>
                  <a:lnTo>
                    <a:pt x="188302" y="408940"/>
                  </a:lnTo>
                  <a:lnTo>
                    <a:pt x="207962" y="408940"/>
                  </a:lnTo>
                  <a:lnTo>
                    <a:pt x="202081" y="393700"/>
                  </a:lnTo>
                  <a:lnTo>
                    <a:pt x="198960" y="389890"/>
                  </a:lnTo>
                  <a:close/>
                </a:path>
                <a:path w="551180" h="541019">
                  <a:moveTo>
                    <a:pt x="214117" y="351790"/>
                  </a:moveTo>
                  <a:lnTo>
                    <a:pt x="161429" y="351790"/>
                  </a:lnTo>
                  <a:lnTo>
                    <a:pt x="185144" y="355600"/>
                  </a:lnTo>
                  <a:lnTo>
                    <a:pt x="205076" y="368300"/>
                  </a:lnTo>
                  <a:lnTo>
                    <a:pt x="219611" y="386080"/>
                  </a:lnTo>
                  <a:lnTo>
                    <a:pt x="227139" y="408940"/>
                  </a:lnTo>
                  <a:lnTo>
                    <a:pt x="246227" y="408940"/>
                  </a:lnTo>
                  <a:lnTo>
                    <a:pt x="237128" y="378460"/>
                  </a:lnTo>
                  <a:lnTo>
                    <a:pt x="218452" y="354330"/>
                  </a:lnTo>
                  <a:lnTo>
                    <a:pt x="214117" y="351790"/>
                  </a:lnTo>
                  <a:close/>
                </a:path>
                <a:path w="551180" h="541019">
                  <a:moveTo>
                    <a:pt x="227526" y="313690"/>
                  </a:moveTo>
                  <a:lnTo>
                    <a:pt x="170738" y="313690"/>
                  </a:lnTo>
                  <a:lnTo>
                    <a:pt x="176060" y="314960"/>
                  </a:lnTo>
                  <a:lnTo>
                    <a:pt x="181470" y="314960"/>
                  </a:lnTo>
                  <a:lnTo>
                    <a:pt x="187540" y="317500"/>
                  </a:lnTo>
                  <a:lnTo>
                    <a:pt x="237178" y="346710"/>
                  </a:lnTo>
                  <a:lnTo>
                    <a:pt x="260563" y="386080"/>
                  </a:lnTo>
                  <a:lnTo>
                    <a:pt x="265226" y="408940"/>
                  </a:lnTo>
                  <a:lnTo>
                    <a:pt x="285356" y="408940"/>
                  </a:lnTo>
                  <a:lnTo>
                    <a:pt x="295992" y="370840"/>
                  </a:lnTo>
                  <a:lnTo>
                    <a:pt x="275386" y="370840"/>
                  </a:lnTo>
                  <a:lnTo>
                    <a:pt x="270862" y="360680"/>
                  </a:lnTo>
                  <a:lnTo>
                    <a:pt x="265555" y="351790"/>
                  </a:lnTo>
                  <a:lnTo>
                    <a:pt x="259465" y="342900"/>
                  </a:lnTo>
                  <a:lnTo>
                    <a:pt x="252590" y="335280"/>
                  </a:lnTo>
                  <a:lnTo>
                    <a:pt x="257114" y="330200"/>
                  </a:lnTo>
                  <a:lnTo>
                    <a:pt x="262564" y="326390"/>
                  </a:lnTo>
                  <a:lnTo>
                    <a:pt x="268726" y="323850"/>
                  </a:lnTo>
                  <a:lnTo>
                    <a:pt x="346805" y="323850"/>
                  </a:lnTo>
                  <a:lnTo>
                    <a:pt x="348809" y="322580"/>
                  </a:lnTo>
                  <a:lnTo>
                    <a:pt x="238544" y="322580"/>
                  </a:lnTo>
                  <a:lnTo>
                    <a:pt x="232841" y="317500"/>
                  </a:lnTo>
                  <a:lnTo>
                    <a:pt x="229806" y="314960"/>
                  </a:lnTo>
                  <a:lnTo>
                    <a:pt x="227526" y="313690"/>
                  </a:lnTo>
                  <a:close/>
                </a:path>
                <a:path w="551180" h="541019">
                  <a:moveTo>
                    <a:pt x="389331" y="332740"/>
                  </a:moveTo>
                  <a:lnTo>
                    <a:pt x="358229" y="339090"/>
                  </a:lnTo>
                  <a:lnTo>
                    <a:pt x="332219" y="354330"/>
                  </a:lnTo>
                  <a:lnTo>
                    <a:pt x="313543" y="378460"/>
                  </a:lnTo>
                  <a:lnTo>
                    <a:pt x="304444" y="408940"/>
                  </a:lnTo>
                  <a:lnTo>
                    <a:pt x="323621" y="408940"/>
                  </a:lnTo>
                  <a:lnTo>
                    <a:pt x="331148" y="386080"/>
                  </a:lnTo>
                  <a:lnTo>
                    <a:pt x="345684" y="368300"/>
                  </a:lnTo>
                  <a:lnTo>
                    <a:pt x="365615" y="355600"/>
                  </a:lnTo>
                  <a:lnTo>
                    <a:pt x="389331" y="351790"/>
                  </a:lnTo>
                  <a:lnTo>
                    <a:pt x="442118" y="351790"/>
                  </a:lnTo>
                  <a:lnTo>
                    <a:pt x="420440" y="339090"/>
                  </a:lnTo>
                  <a:lnTo>
                    <a:pt x="389331" y="332740"/>
                  </a:lnTo>
                  <a:close/>
                </a:path>
                <a:path w="551180" h="541019">
                  <a:moveTo>
                    <a:pt x="389331" y="370840"/>
                  </a:moveTo>
                  <a:lnTo>
                    <a:pt x="372996" y="373380"/>
                  </a:lnTo>
                  <a:lnTo>
                    <a:pt x="359125" y="381000"/>
                  </a:lnTo>
                  <a:lnTo>
                    <a:pt x="348724" y="393700"/>
                  </a:lnTo>
                  <a:lnTo>
                    <a:pt x="342798" y="408940"/>
                  </a:lnTo>
                  <a:lnTo>
                    <a:pt x="362648" y="408940"/>
                  </a:lnTo>
                  <a:lnTo>
                    <a:pt x="366728" y="401320"/>
                  </a:lnTo>
                  <a:lnTo>
                    <a:pt x="372835" y="394970"/>
                  </a:lnTo>
                  <a:lnTo>
                    <a:pt x="380545" y="391160"/>
                  </a:lnTo>
                  <a:lnTo>
                    <a:pt x="389432" y="389890"/>
                  </a:lnTo>
                  <a:lnTo>
                    <a:pt x="426861" y="389890"/>
                  </a:lnTo>
                  <a:lnTo>
                    <a:pt x="419579" y="381000"/>
                  </a:lnTo>
                  <a:lnTo>
                    <a:pt x="405685" y="373380"/>
                  </a:lnTo>
                  <a:lnTo>
                    <a:pt x="389331" y="370840"/>
                  </a:lnTo>
                  <a:close/>
                </a:path>
                <a:path w="551180" h="541019">
                  <a:moveTo>
                    <a:pt x="426861" y="389890"/>
                  </a:moveTo>
                  <a:lnTo>
                    <a:pt x="389432" y="389890"/>
                  </a:lnTo>
                  <a:lnTo>
                    <a:pt x="398300" y="391160"/>
                  </a:lnTo>
                  <a:lnTo>
                    <a:pt x="405985" y="394970"/>
                  </a:lnTo>
                  <a:lnTo>
                    <a:pt x="412087" y="401320"/>
                  </a:lnTo>
                  <a:lnTo>
                    <a:pt x="416204" y="408940"/>
                  </a:lnTo>
                  <a:lnTo>
                    <a:pt x="435864" y="408940"/>
                  </a:lnTo>
                  <a:lnTo>
                    <a:pt x="429982" y="393700"/>
                  </a:lnTo>
                  <a:lnTo>
                    <a:pt x="426861" y="389890"/>
                  </a:lnTo>
                  <a:close/>
                </a:path>
                <a:path w="551180" h="541019">
                  <a:moveTo>
                    <a:pt x="442118" y="351790"/>
                  </a:moveTo>
                  <a:lnTo>
                    <a:pt x="389331" y="351790"/>
                  </a:lnTo>
                  <a:lnTo>
                    <a:pt x="413046" y="355600"/>
                  </a:lnTo>
                  <a:lnTo>
                    <a:pt x="432977" y="368300"/>
                  </a:lnTo>
                  <a:lnTo>
                    <a:pt x="447513" y="386080"/>
                  </a:lnTo>
                  <a:lnTo>
                    <a:pt x="455041" y="408940"/>
                  </a:lnTo>
                  <a:lnTo>
                    <a:pt x="474230" y="408940"/>
                  </a:lnTo>
                  <a:lnTo>
                    <a:pt x="465131" y="378460"/>
                  </a:lnTo>
                  <a:lnTo>
                    <a:pt x="446454" y="354330"/>
                  </a:lnTo>
                  <a:lnTo>
                    <a:pt x="442118" y="351790"/>
                  </a:lnTo>
                  <a:close/>
                </a:path>
                <a:path w="551180" h="541019">
                  <a:moveTo>
                    <a:pt x="451269" y="313690"/>
                  </a:moveTo>
                  <a:lnTo>
                    <a:pt x="389331" y="313690"/>
                  </a:lnTo>
                  <a:lnTo>
                    <a:pt x="427855" y="321310"/>
                  </a:lnTo>
                  <a:lnTo>
                    <a:pt x="459913" y="341630"/>
                  </a:lnTo>
                  <a:lnTo>
                    <a:pt x="482676" y="370840"/>
                  </a:lnTo>
                  <a:lnTo>
                    <a:pt x="493318" y="408940"/>
                  </a:lnTo>
                  <a:lnTo>
                    <a:pt x="512305" y="408940"/>
                  </a:lnTo>
                  <a:lnTo>
                    <a:pt x="500170" y="364490"/>
                  </a:lnTo>
                  <a:lnTo>
                    <a:pt x="473325" y="327660"/>
                  </a:lnTo>
                  <a:lnTo>
                    <a:pt x="451269" y="313690"/>
                  </a:lnTo>
                  <a:close/>
                </a:path>
                <a:path w="551180" h="541019">
                  <a:moveTo>
                    <a:pt x="346805" y="323850"/>
                  </a:moveTo>
                  <a:lnTo>
                    <a:pt x="282112" y="323850"/>
                  </a:lnTo>
                  <a:lnTo>
                    <a:pt x="288331" y="326390"/>
                  </a:lnTo>
                  <a:lnTo>
                    <a:pt x="293821" y="330200"/>
                  </a:lnTo>
                  <a:lnTo>
                    <a:pt x="298361" y="335280"/>
                  </a:lnTo>
                  <a:lnTo>
                    <a:pt x="291499" y="342900"/>
                  </a:lnTo>
                  <a:lnTo>
                    <a:pt x="285340" y="351790"/>
                  </a:lnTo>
                  <a:lnTo>
                    <a:pt x="279948" y="360680"/>
                  </a:lnTo>
                  <a:lnTo>
                    <a:pt x="275386" y="370840"/>
                  </a:lnTo>
                  <a:lnTo>
                    <a:pt x="295992" y="370840"/>
                  </a:lnTo>
                  <a:lnTo>
                    <a:pt x="318755" y="341630"/>
                  </a:lnTo>
                  <a:lnTo>
                    <a:pt x="346805" y="323850"/>
                  </a:lnTo>
                  <a:close/>
                </a:path>
                <a:path w="551180" h="541019">
                  <a:moveTo>
                    <a:pt x="275386" y="304800"/>
                  </a:moveTo>
                  <a:lnTo>
                    <a:pt x="264742" y="306070"/>
                  </a:lnTo>
                  <a:lnTo>
                    <a:pt x="254827" y="308610"/>
                  </a:lnTo>
                  <a:lnTo>
                    <a:pt x="245981" y="314960"/>
                  </a:lnTo>
                  <a:lnTo>
                    <a:pt x="238544" y="322580"/>
                  </a:lnTo>
                  <a:lnTo>
                    <a:pt x="312229" y="322580"/>
                  </a:lnTo>
                  <a:lnTo>
                    <a:pt x="304786" y="314960"/>
                  </a:lnTo>
                  <a:lnTo>
                    <a:pt x="295941" y="308610"/>
                  </a:lnTo>
                  <a:lnTo>
                    <a:pt x="286029" y="306070"/>
                  </a:lnTo>
                  <a:lnTo>
                    <a:pt x="275386" y="304800"/>
                  </a:lnTo>
                  <a:close/>
                </a:path>
                <a:path w="551180" h="541019">
                  <a:moveTo>
                    <a:pt x="329973" y="285750"/>
                  </a:moveTo>
                  <a:lnTo>
                    <a:pt x="275386" y="285750"/>
                  </a:lnTo>
                  <a:lnTo>
                    <a:pt x="290628" y="287020"/>
                  </a:lnTo>
                  <a:lnTo>
                    <a:pt x="304822" y="292100"/>
                  </a:lnTo>
                  <a:lnTo>
                    <a:pt x="317449" y="300990"/>
                  </a:lnTo>
                  <a:lnTo>
                    <a:pt x="327990" y="311150"/>
                  </a:lnTo>
                  <a:lnTo>
                    <a:pt x="322478" y="314960"/>
                  </a:lnTo>
                  <a:lnTo>
                    <a:pt x="317169" y="317500"/>
                  </a:lnTo>
                  <a:lnTo>
                    <a:pt x="312229" y="322580"/>
                  </a:lnTo>
                  <a:lnTo>
                    <a:pt x="348809" y="322580"/>
                  </a:lnTo>
                  <a:lnTo>
                    <a:pt x="350812" y="321310"/>
                  </a:lnTo>
                  <a:lnTo>
                    <a:pt x="389331" y="313690"/>
                  </a:lnTo>
                  <a:lnTo>
                    <a:pt x="451269" y="313690"/>
                  </a:lnTo>
                  <a:lnTo>
                    <a:pt x="435227" y="303530"/>
                  </a:lnTo>
                  <a:lnTo>
                    <a:pt x="345465" y="303530"/>
                  </a:lnTo>
                  <a:lnTo>
                    <a:pt x="331832" y="287020"/>
                  </a:lnTo>
                  <a:lnTo>
                    <a:pt x="329973" y="285750"/>
                  </a:lnTo>
                  <a:close/>
                </a:path>
                <a:path w="551180" h="541019">
                  <a:moveTo>
                    <a:pt x="341063" y="247650"/>
                  </a:moveTo>
                  <a:lnTo>
                    <a:pt x="275475" y="247650"/>
                  </a:lnTo>
                  <a:lnTo>
                    <a:pt x="302175" y="250190"/>
                  </a:lnTo>
                  <a:lnTo>
                    <a:pt x="326683" y="260350"/>
                  </a:lnTo>
                  <a:lnTo>
                    <a:pt x="347879" y="276860"/>
                  </a:lnTo>
                  <a:lnTo>
                    <a:pt x="363594" y="295910"/>
                  </a:lnTo>
                  <a:lnTo>
                    <a:pt x="364553" y="297180"/>
                  </a:lnTo>
                  <a:lnTo>
                    <a:pt x="357898" y="298450"/>
                  </a:lnTo>
                  <a:lnTo>
                    <a:pt x="345465" y="303530"/>
                  </a:lnTo>
                  <a:lnTo>
                    <a:pt x="435227" y="303530"/>
                  </a:lnTo>
                  <a:lnTo>
                    <a:pt x="389331" y="294640"/>
                  </a:lnTo>
                  <a:lnTo>
                    <a:pt x="384962" y="294640"/>
                  </a:lnTo>
                  <a:lnTo>
                    <a:pt x="365399" y="267970"/>
                  </a:lnTo>
                  <a:lnTo>
                    <a:pt x="341063" y="247650"/>
                  </a:lnTo>
                  <a:close/>
                </a:path>
                <a:path w="551180" h="541019">
                  <a:moveTo>
                    <a:pt x="275475" y="266700"/>
                  </a:moveTo>
                  <a:lnTo>
                    <a:pt x="254915" y="269240"/>
                  </a:lnTo>
                  <a:lnTo>
                    <a:pt x="235902" y="275590"/>
                  </a:lnTo>
                  <a:lnTo>
                    <a:pt x="219204" y="287020"/>
                  </a:lnTo>
                  <a:lnTo>
                    <a:pt x="205587" y="302260"/>
                  </a:lnTo>
                  <a:lnTo>
                    <a:pt x="231058" y="302260"/>
                  </a:lnTo>
                  <a:lnTo>
                    <a:pt x="233397" y="299720"/>
                  </a:lnTo>
                  <a:lnTo>
                    <a:pt x="245991" y="292100"/>
                  </a:lnTo>
                  <a:lnTo>
                    <a:pt x="260153" y="287020"/>
                  </a:lnTo>
                  <a:lnTo>
                    <a:pt x="275386" y="285750"/>
                  </a:lnTo>
                  <a:lnTo>
                    <a:pt x="329973" y="285750"/>
                  </a:lnTo>
                  <a:lnTo>
                    <a:pt x="315099" y="275590"/>
                  </a:lnTo>
                  <a:lnTo>
                    <a:pt x="296052" y="269240"/>
                  </a:lnTo>
                  <a:lnTo>
                    <a:pt x="275475" y="266700"/>
                  </a:lnTo>
                  <a:close/>
                </a:path>
                <a:path w="551180" h="541019">
                  <a:moveTo>
                    <a:pt x="199415" y="19050"/>
                  </a:moveTo>
                  <a:lnTo>
                    <a:pt x="180428" y="19050"/>
                  </a:lnTo>
                  <a:lnTo>
                    <a:pt x="180428" y="273050"/>
                  </a:lnTo>
                  <a:lnTo>
                    <a:pt x="176298" y="278130"/>
                  </a:lnTo>
                  <a:lnTo>
                    <a:pt x="172470" y="283210"/>
                  </a:lnTo>
                  <a:lnTo>
                    <a:pt x="168964" y="289560"/>
                  </a:lnTo>
                  <a:lnTo>
                    <a:pt x="165798" y="294640"/>
                  </a:lnTo>
                  <a:lnTo>
                    <a:pt x="187877" y="294640"/>
                  </a:lnTo>
                  <a:lnTo>
                    <a:pt x="189445" y="292100"/>
                  </a:lnTo>
                  <a:lnTo>
                    <a:pt x="193052" y="287020"/>
                  </a:lnTo>
                  <a:lnTo>
                    <a:pt x="222227" y="261620"/>
                  </a:lnTo>
                  <a:lnTo>
                    <a:pt x="238877" y="254000"/>
                  </a:lnTo>
                  <a:lnTo>
                    <a:pt x="199415" y="254000"/>
                  </a:lnTo>
                  <a:lnTo>
                    <a:pt x="199415" y="19050"/>
                  </a:lnTo>
                  <a:close/>
                </a:path>
                <a:path w="551180" h="541019">
                  <a:moveTo>
                    <a:pt x="275063" y="19050"/>
                  </a:moveTo>
                  <a:lnTo>
                    <a:pt x="218401" y="19050"/>
                  </a:lnTo>
                  <a:lnTo>
                    <a:pt x="218401" y="242570"/>
                  </a:lnTo>
                  <a:lnTo>
                    <a:pt x="211759" y="246380"/>
                  </a:lnTo>
                  <a:lnTo>
                    <a:pt x="205308" y="250190"/>
                  </a:lnTo>
                  <a:lnTo>
                    <a:pt x="199415" y="254000"/>
                  </a:lnTo>
                  <a:lnTo>
                    <a:pt x="238877" y="254000"/>
                  </a:lnTo>
                  <a:lnTo>
                    <a:pt x="253149" y="248920"/>
                  </a:lnTo>
                  <a:lnTo>
                    <a:pt x="264193" y="247650"/>
                  </a:lnTo>
                  <a:lnTo>
                    <a:pt x="341063" y="247650"/>
                  </a:lnTo>
                  <a:lnTo>
                    <a:pt x="339542" y="246380"/>
                  </a:lnTo>
                  <a:lnTo>
                    <a:pt x="311777" y="233680"/>
                  </a:lnTo>
                  <a:lnTo>
                    <a:pt x="237401" y="233680"/>
                  </a:lnTo>
                  <a:lnTo>
                    <a:pt x="237401" y="105410"/>
                  </a:lnTo>
                  <a:lnTo>
                    <a:pt x="254114" y="105410"/>
                  </a:lnTo>
                  <a:lnTo>
                    <a:pt x="261973" y="104140"/>
                  </a:lnTo>
                  <a:lnTo>
                    <a:pt x="269078" y="100330"/>
                  </a:lnTo>
                  <a:lnTo>
                    <a:pt x="275063" y="95250"/>
                  </a:lnTo>
                  <a:lnTo>
                    <a:pt x="279565" y="88900"/>
                  </a:lnTo>
                  <a:lnTo>
                    <a:pt x="281178" y="86360"/>
                  </a:lnTo>
                  <a:lnTo>
                    <a:pt x="446214" y="86360"/>
                  </a:lnTo>
                  <a:lnTo>
                    <a:pt x="451745" y="85090"/>
                  </a:lnTo>
                  <a:lnTo>
                    <a:pt x="237490" y="85090"/>
                  </a:lnTo>
                  <a:lnTo>
                    <a:pt x="237490" y="29210"/>
                  </a:lnTo>
                  <a:lnTo>
                    <a:pt x="281178" y="29210"/>
                  </a:lnTo>
                  <a:lnTo>
                    <a:pt x="279565" y="25400"/>
                  </a:lnTo>
                  <a:lnTo>
                    <a:pt x="275063" y="19050"/>
                  </a:lnTo>
                  <a:close/>
                </a:path>
                <a:path w="551180" h="541019">
                  <a:moveTo>
                    <a:pt x="275386" y="228600"/>
                  </a:moveTo>
                  <a:lnTo>
                    <a:pt x="265681" y="228600"/>
                  </a:lnTo>
                  <a:lnTo>
                    <a:pt x="246670" y="231140"/>
                  </a:lnTo>
                  <a:lnTo>
                    <a:pt x="237401" y="233680"/>
                  </a:lnTo>
                  <a:lnTo>
                    <a:pt x="311777" y="233680"/>
                  </a:lnTo>
                  <a:lnTo>
                    <a:pt x="309001" y="232410"/>
                  </a:lnTo>
                  <a:lnTo>
                    <a:pt x="275386" y="228600"/>
                  </a:lnTo>
                  <a:close/>
                </a:path>
                <a:path w="551180" h="541019">
                  <a:moveTo>
                    <a:pt x="446214" y="29210"/>
                  </a:moveTo>
                  <a:lnTo>
                    <a:pt x="257809" y="29210"/>
                  </a:lnTo>
                  <a:lnTo>
                    <a:pt x="261048" y="30480"/>
                  </a:lnTo>
                  <a:lnTo>
                    <a:pt x="262661" y="34290"/>
                  </a:lnTo>
                  <a:lnTo>
                    <a:pt x="268541" y="45720"/>
                  </a:lnTo>
                  <a:lnTo>
                    <a:pt x="271868" y="48260"/>
                  </a:lnTo>
                  <a:lnTo>
                    <a:pt x="451535" y="48260"/>
                  </a:lnTo>
                  <a:lnTo>
                    <a:pt x="455803" y="52070"/>
                  </a:lnTo>
                  <a:lnTo>
                    <a:pt x="455803" y="62230"/>
                  </a:lnTo>
                  <a:lnTo>
                    <a:pt x="451535" y="67310"/>
                  </a:lnTo>
                  <a:lnTo>
                    <a:pt x="271780" y="67310"/>
                  </a:lnTo>
                  <a:lnTo>
                    <a:pt x="268452" y="68580"/>
                  </a:lnTo>
                  <a:lnTo>
                    <a:pt x="266928" y="72390"/>
                  </a:lnTo>
                  <a:lnTo>
                    <a:pt x="261048" y="83820"/>
                  </a:lnTo>
                  <a:lnTo>
                    <a:pt x="257809" y="85090"/>
                  </a:lnTo>
                  <a:lnTo>
                    <a:pt x="451745" y="85090"/>
                  </a:lnTo>
                  <a:lnTo>
                    <a:pt x="457276" y="83820"/>
                  </a:lnTo>
                  <a:lnTo>
                    <a:pt x="466334" y="77470"/>
                  </a:lnTo>
                  <a:lnTo>
                    <a:pt x="472453" y="68580"/>
                  </a:lnTo>
                  <a:lnTo>
                    <a:pt x="474700" y="57150"/>
                  </a:lnTo>
                  <a:lnTo>
                    <a:pt x="472453" y="45720"/>
                  </a:lnTo>
                  <a:lnTo>
                    <a:pt x="466334" y="36830"/>
                  </a:lnTo>
                  <a:lnTo>
                    <a:pt x="457276" y="31750"/>
                  </a:lnTo>
                  <a:lnTo>
                    <a:pt x="446214" y="29210"/>
                  </a:lnTo>
                  <a:close/>
                </a:path>
                <a:path w="551180" h="541019">
                  <a:moveTo>
                    <a:pt x="225437" y="0"/>
                  </a:moveTo>
                  <a:lnTo>
                    <a:pt x="154406" y="0"/>
                  </a:lnTo>
                  <a:lnTo>
                    <a:pt x="148323" y="3810"/>
                  </a:lnTo>
                  <a:lnTo>
                    <a:pt x="145097" y="10160"/>
                  </a:lnTo>
                  <a:lnTo>
                    <a:pt x="234734" y="10160"/>
                  </a:lnTo>
                  <a:lnTo>
                    <a:pt x="231419" y="3810"/>
                  </a:lnTo>
                  <a:lnTo>
                    <a:pt x="225437" y="0"/>
                  </a:lnTo>
                  <a:close/>
                </a:path>
              </a:pathLst>
            </a:custGeom>
            <a:solidFill>
              <a:srgbClr val="000000"/>
            </a:solidFill>
          </p:spPr>
          <p:txBody>
            <a:bodyPr wrap="square" lIns="0" tIns="0" rIns="0" bIns="0" rtlCol="0"/>
            <a:lstStyle/>
            <a:p>
              <a:endParaRPr>
                <a:latin typeface="Grammarsaurus" pitchFamily="2" charset="0"/>
              </a:endParaRPr>
            </a:p>
          </p:txBody>
        </p:sp>
        <p:sp>
          <p:nvSpPr>
            <p:cNvPr id="32" name="object 32"/>
            <p:cNvSpPr/>
            <p:nvPr/>
          </p:nvSpPr>
          <p:spPr>
            <a:xfrm>
              <a:off x="1613933" y="4029181"/>
              <a:ext cx="46355" cy="129539"/>
            </a:xfrm>
            <a:custGeom>
              <a:avLst/>
              <a:gdLst/>
              <a:ahLst/>
              <a:cxnLst/>
              <a:rect l="l" t="t" r="r" b="b"/>
              <a:pathLst>
                <a:path w="46355" h="129539">
                  <a:moveTo>
                    <a:pt x="0" y="0"/>
                  </a:moveTo>
                  <a:lnTo>
                    <a:pt x="19119" y="18195"/>
                  </a:lnTo>
                  <a:lnTo>
                    <a:pt x="33737" y="40254"/>
                  </a:lnTo>
                  <a:lnTo>
                    <a:pt x="43069" y="65392"/>
                  </a:lnTo>
                  <a:lnTo>
                    <a:pt x="46329" y="92824"/>
                  </a:lnTo>
                  <a:lnTo>
                    <a:pt x="46278" y="129387"/>
                  </a:lnTo>
                </a:path>
              </a:pathLst>
            </a:custGeom>
            <a:ln w="22123">
              <a:solidFill>
                <a:srgbClr val="000000"/>
              </a:solidFill>
            </a:ln>
          </p:spPr>
          <p:txBody>
            <a:bodyPr wrap="square" lIns="0" tIns="0" rIns="0" bIns="0" rtlCol="0"/>
            <a:lstStyle/>
            <a:p>
              <a:endParaRPr>
                <a:latin typeface="Grammarsaurus" pitchFamily="2" charset="0"/>
              </a:endParaRPr>
            </a:p>
          </p:txBody>
        </p:sp>
        <p:sp>
          <p:nvSpPr>
            <p:cNvPr id="33" name="object 33"/>
            <p:cNvSpPr/>
            <p:nvPr/>
          </p:nvSpPr>
          <p:spPr>
            <a:xfrm>
              <a:off x="1204513" y="4028681"/>
              <a:ext cx="47625" cy="130175"/>
            </a:xfrm>
            <a:custGeom>
              <a:avLst/>
              <a:gdLst/>
              <a:ahLst/>
              <a:cxnLst/>
              <a:rect l="l" t="t" r="r" b="b"/>
              <a:pathLst>
                <a:path w="47625" h="130175">
                  <a:moveTo>
                    <a:pt x="0" y="129832"/>
                  </a:moveTo>
                  <a:lnTo>
                    <a:pt x="50" y="93332"/>
                  </a:lnTo>
                  <a:lnTo>
                    <a:pt x="3423" y="65688"/>
                  </a:lnTo>
                  <a:lnTo>
                    <a:pt x="12917" y="40384"/>
                  </a:lnTo>
                  <a:lnTo>
                    <a:pt x="27738" y="18221"/>
                  </a:lnTo>
                  <a:lnTo>
                    <a:pt x="47091" y="0"/>
                  </a:lnTo>
                </a:path>
              </a:pathLst>
            </a:custGeom>
            <a:ln w="22123">
              <a:solidFill>
                <a:srgbClr val="000000"/>
              </a:solidFill>
            </a:ln>
          </p:spPr>
          <p:txBody>
            <a:bodyPr wrap="square" lIns="0" tIns="0" rIns="0" bIns="0" rtlCol="0"/>
            <a:lstStyle/>
            <a:p>
              <a:endParaRPr>
                <a:latin typeface="Grammarsaurus" pitchFamily="2" charset="0"/>
              </a:endParaRPr>
            </a:p>
          </p:txBody>
        </p:sp>
        <p:sp>
          <p:nvSpPr>
            <p:cNvPr id="34" name="object 34"/>
            <p:cNvSpPr/>
            <p:nvPr/>
          </p:nvSpPr>
          <p:spPr>
            <a:xfrm>
              <a:off x="1249055" y="3959213"/>
              <a:ext cx="367030" cy="172720"/>
            </a:xfrm>
            <a:custGeom>
              <a:avLst/>
              <a:gdLst/>
              <a:ahLst/>
              <a:cxnLst/>
              <a:rect l="l" t="t" r="r" b="b"/>
              <a:pathLst>
                <a:path w="367030" h="172720">
                  <a:moveTo>
                    <a:pt x="298348" y="0"/>
                  </a:moveTo>
                  <a:lnTo>
                    <a:pt x="366725" y="54038"/>
                  </a:lnTo>
                  <a:lnTo>
                    <a:pt x="349661" y="95493"/>
                  </a:lnTo>
                  <a:lnTo>
                    <a:pt x="320163" y="133597"/>
                  </a:lnTo>
                  <a:lnTo>
                    <a:pt x="279364" y="161491"/>
                  </a:lnTo>
                  <a:lnTo>
                    <a:pt x="228396" y="172313"/>
                  </a:lnTo>
                  <a:lnTo>
                    <a:pt x="183362" y="120853"/>
                  </a:lnTo>
                  <a:lnTo>
                    <a:pt x="138328" y="172313"/>
                  </a:lnTo>
                  <a:lnTo>
                    <a:pt x="86878" y="161491"/>
                  </a:lnTo>
                  <a:lnTo>
                    <a:pt x="46132" y="133597"/>
                  </a:lnTo>
                  <a:lnTo>
                    <a:pt x="16902" y="95493"/>
                  </a:lnTo>
                  <a:lnTo>
                    <a:pt x="0" y="54038"/>
                  </a:lnTo>
                  <a:lnTo>
                    <a:pt x="67741" y="495"/>
                  </a:lnTo>
                </a:path>
              </a:pathLst>
            </a:custGeom>
            <a:ln w="22123">
              <a:solidFill>
                <a:srgbClr val="000000"/>
              </a:solidFill>
            </a:ln>
          </p:spPr>
          <p:txBody>
            <a:bodyPr wrap="square" lIns="0" tIns="0" rIns="0" bIns="0" rtlCol="0"/>
            <a:lstStyle/>
            <a:p>
              <a:endParaRPr>
                <a:latin typeface="Grammarsaurus" pitchFamily="2" charset="0"/>
              </a:endParaRPr>
            </a:p>
          </p:txBody>
        </p:sp>
        <p:sp>
          <p:nvSpPr>
            <p:cNvPr id="35" name="object 35"/>
            <p:cNvSpPr/>
            <p:nvPr/>
          </p:nvSpPr>
          <p:spPr>
            <a:xfrm>
              <a:off x="1279864" y="3640550"/>
              <a:ext cx="305435" cy="154940"/>
            </a:xfrm>
            <a:custGeom>
              <a:avLst/>
              <a:gdLst/>
              <a:ahLst/>
              <a:cxnLst/>
              <a:rect l="l" t="t" r="r" b="b"/>
              <a:pathLst>
                <a:path w="305434" h="154939">
                  <a:moveTo>
                    <a:pt x="152552" y="0"/>
                  </a:moveTo>
                  <a:lnTo>
                    <a:pt x="235775" y="77736"/>
                  </a:lnTo>
                  <a:lnTo>
                    <a:pt x="305092" y="50558"/>
                  </a:lnTo>
                  <a:lnTo>
                    <a:pt x="284480" y="154762"/>
                  </a:lnTo>
                  <a:lnTo>
                    <a:pt x="20078" y="154762"/>
                  </a:lnTo>
                  <a:lnTo>
                    <a:pt x="0" y="50558"/>
                  </a:lnTo>
                  <a:lnTo>
                    <a:pt x="69329" y="77736"/>
                  </a:lnTo>
                  <a:lnTo>
                    <a:pt x="152552" y="0"/>
                  </a:lnTo>
                  <a:close/>
                </a:path>
              </a:pathLst>
            </a:custGeom>
            <a:ln w="22123">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1300253" y="3795316"/>
              <a:ext cx="264795" cy="261620"/>
            </a:xfrm>
            <a:custGeom>
              <a:avLst/>
              <a:gdLst/>
              <a:ahLst/>
              <a:cxnLst/>
              <a:rect l="l" t="t" r="r" b="b"/>
              <a:pathLst>
                <a:path w="264794" h="261620">
                  <a:moveTo>
                    <a:pt x="0" y="5372"/>
                  </a:moveTo>
                  <a:lnTo>
                    <a:pt x="0" y="75857"/>
                  </a:lnTo>
                  <a:lnTo>
                    <a:pt x="6515" y="128784"/>
                  </a:lnTo>
                  <a:lnTo>
                    <a:pt x="24833" y="175905"/>
                  </a:lnTo>
                  <a:lnTo>
                    <a:pt x="53108" y="215091"/>
                  </a:lnTo>
                  <a:lnTo>
                    <a:pt x="89497" y="244219"/>
                  </a:lnTo>
                  <a:lnTo>
                    <a:pt x="132156" y="261162"/>
                  </a:lnTo>
                  <a:lnTo>
                    <a:pt x="174821" y="244219"/>
                  </a:lnTo>
                  <a:lnTo>
                    <a:pt x="211214" y="215091"/>
                  </a:lnTo>
                  <a:lnTo>
                    <a:pt x="239491" y="175905"/>
                  </a:lnTo>
                  <a:lnTo>
                    <a:pt x="257809" y="128784"/>
                  </a:lnTo>
                  <a:lnTo>
                    <a:pt x="264325" y="75857"/>
                  </a:lnTo>
                  <a:lnTo>
                    <a:pt x="264325" y="0"/>
                  </a:lnTo>
                </a:path>
              </a:pathLst>
            </a:custGeom>
            <a:ln w="22123">
              <a:solidFill>
                <a:srgbClr val="000000"/>
              </a:solidFill>
            </a:ln>
          </p:spPr>
          <p:txBody>
            <a:bodyPr wrap="square" lIns="0" tIns="0" rIns="0" bIns="0" rtlCol="0"/>
            <a:lstStyle/>
            <a:p>
              <a:endParaRPr>
                <a:latin typeface="Grammarsaurus" pitchFamily="2" charset="0"/>
              </a:endParaRPr>
            </a:p>
          </p:txBody>
        </p:sp>
        <p:sp>
          <p:nvSpPr>
            <p:cNvPr id="37" name="object 37"/>
            <p:cNvSpPr/>
            <p:nvPr/>
          </p:nvSpPr>
          <p:spPr>
            <a:xfrm>
              <a:off x="1416298" y="3717930"/>
              <a:ext cx="32384" cy="32384"/>
            </a:xfrm>
            <a:custGeom>
              <a:avLst/>
              <a:gdLst/>
              <a:ahLst/>
              <a:cxnLst/>
              <a:rect l="l" t="t" r="r" b="b"/>
              <a:pathLst>
                <a:path w="32384" h="32385">
                  <a:moveTo>
                    <a:pt x="24993" y="0"/>
                  </a:moveTo>
                  <a:lnTo>
                    <a:pt x="7239" y="0"/>
                  </a:lnTo>
                  <a:lnTo>
                    <a:pt x="0" y="7238"/>
                  </a:lnTo>
                  <a:lnTo>
                    <a:pt x="0" y="25006"/>
                  </a:lnTo>
                  <a:lnTo>
                    <a:pt x="7239" y="32245"/>
                  </a:lnTo>
                  <a:lnTo>
                    <a:pt x="16116" y="32245"/>
                  </a:lnTo>
                  <a:lnTo>
                    <a:pt x="24993" y="32245"/>
                  </a:lnTo>
                  <a:lnTo>
                    <a:pt x="32232" y="25006"/>
                  </a:lnTo>
                  <a:lnTo>
                    <a:pt x="32232" y="7238"/>
                  </a:lnTo>
                  <a:lnTo>
                    <a:pt x="24993" y="0"/>
                  </a:lnTo>
                  <a:close/>
                </a:path>
              </a:pathLst>
            </a:custGeom>
            <a:solidFill>
              <a:srgbClr val="000000"/>
            </a:solidFill>
          </p:spPr>
          <p:txBody>
            <a:bodyPr wrap="square" lIns="0" tIns="0" rIns="0" bIns="0" rtlCol="0"/>
            <a:lstStyle/>
            <a:p>
              <a:endParaRPr>
                <a:latin typeface="Grammarsaurus" pitchFamily="2" charset="0"/>
              </a:endParaRPr>
            </a:p>
          </p:txBody>
        </p:sp>
        <p:sp>
          <p:nvSpPr>
            <p:cNvPr id="38" name="object 38"/>
            <p:cNvSpPr/>
            <p:nvPr/>
          </p:nvSpPr>
          <p:spPr>
            <a:xfrm>
              <a:off x="1300186" y="3832931"/>
              <a:ext cx="264795" cy="116205"/>
            </a:xfrm>
            <a:custGeom>
              <a:avLst/>
              <a:gdLst/>
              <a:ahLst/>
              <a:cxnLst/>
              <a:rect l="l" t="t" r="r" b="b"/>
              <a:pathLst>
                <a:path w="264794" h="116204">
                  <a:moveTo>
                    <a:pt x="264388" y="0"/>
                  </a:moveTo>
                  <a:lnTo>
                    <a:pt x="246884" y="65538"/>
                  </a:lnTo>
                  <a:lnTo>
                    <a:pt x="200863" y="112826"/>
                  </a:lnTo>
                  <a:lnTo>
                    <a:pt x="192735" y="115836"/>
                  </a:lnTo>
                  <a:lnTo>
                    <a:pt x="188328" y="114668"/>
                  </a:lnTo>
                  <a:lnTo>
                    <a:pt x="183908" y="113499"/>
                  </a:lnTo>
                  <a:lnTo>
                    <a:pt x="180530" y="110870"/>
                  </a:lnTo>
                  <a:lnTo>
                    <a:pt x="178333" y="106883"/>
                  </a:lnTo>
                  <a:lnTo>
                    <a:pt x="170115" y="95745"/>
                  </a:lnTo>
                  <a:lnTo>
                    <a:pt x="159316" y="87104"/>
                  </a:lnTo>
                  <a:lnTo>
                    <a:pt x="146491" y="81513"/>
                  </a:lnTo>
                  <a:lnTo>
                    <a:pt x="132194" y="79527"/>
                  </a:lnTo>
                  <a:lnTo>
                    <a:pt x="117896" y="81513"/>
                  </a:lnTo>
                  <a:lnTo>
                    <a:pt x="105071" y="87104"/>
                  </a:lnTo>
                  <a:lnTo>
                    <a:pt x="94273" y="95745"/>
                  </a:lnTo>
                  <a:lnTo>
                    <a:pt x="86055" y="106883"/>
                  </a:lnTo>
                  <a:lnTo>
                    <a:pt x="83845" y="110870"/>
                  </a:lnTo>
                  <a:lnTo>
                    <a:pt x="80479" y="113499"/>
                  </a:lnTo>
                  <a:lnTo>
                    <a:pt x="76060" y="114668"/>
                  </a:lnTo>
                  <a:lnTo>
                    <a:pt x="71653" y="115836"/>
                  </a:lnTo>
                  <a:lnTo>
                    <a:pt x="67424" y="115214"/>
                  </a:lnTo>
                  <a:lnTo>
                    <a:pt x="63525" y="112826"/>
                  </a:lnTo>
                  <a:lnTo>
                    <a:pt x="37558" y="92072"/>
                  </a:lnTo>
                  <a:lnTo>
                    <a:pt x="17503" y="65538"/>
                  </a:lnTo>
                  <a:lnTo>
                    <a:pt x="4578" y="34442"/>
                  </a:lnTo>
                  <a:lnTo>
                    <a:pt x="0" y="0"/>
                  </a:lnTo>
                </a:path>
              </a:pathLst>
            </a:custGeom>
            <a:ln w="22123">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760310" y="4911572"/>
              <a:ext cx="496570" cy="545465"/>
            </a:xfrm>
            <a:custGeom>
              <a:avLst/>
              <a:gdLst/>
              <a:ahLst/>
              <a:cxnLst/>
              <a:rect l="l" t="t" r="r" b="b"/>
              <a:pathLst>
                <a:path w="496569" h="545464">
                  <a:moveTo>
                    <a:pt x="91846" y="420471"/>
                  </a:moveTo>
                  <a:lnTo>
                    <a:pt x="87731" y="416356"/>
                  </a:lnTo>
                  <a:lnTo>
                    <a:pt x="77597" y="416356"/>
                  </a:lnTo>
                  <a:lnTo>
                    <a:pt x="73482" y="420471"/>
                  </a:lnTo>
                  <a:lnTo>
                    <a:pt x="73482" y="442861"/>
                  </a:lnTo>
                  <a:lnTo>
                    <a:pt x="77597" y="446976"/>
                  </a:lnTo>
                  <a:lnTo>
                    <a:pt x="82664" y="446976"/>
                  </a:lnTo>
                  <a:lnTo>
                    <a:pt x="87731" y="446976"/>
                  </a:lnTo>
                  <a:lnTo>
                    <a:pt x="91846" y="442861"/>
                  </a:lnTo>
                  <a:lnTo>
                    <a:pt x="91846" y="420471"/>
                  </a:lnTo>
                  <a:close/>
                </a:path>
                <a:path w="496569" h="545464">
                  <a:moveTo>
                    <a:pt x="91846" y="359232"/>
                  </a:moveTo>
                  <a:lnTo>
                    <a:pt x="87731" y="355117"/>
                  </a:lnTo>
                  <a:lnTo>
                    <a:pt x="77597" y="355117"/>
                  </a:lnTo>
                  <a:lnTo>
                    <a:pt x="73482" y="359232"/>
                  </a:lnTo>
                  <a:lnTo>
                    <a:pt x="73482" y="381622"/>
                  </a:lnTo>
                  <a:lnTo>
                    <a:pt x="77597" y="385737"/>
                  </a:lnTo>
                  <a:lnTo>
                    <a:pt x="82664" y="385737"/>
                  </a:lnTo>
                  <a:lnTo>
                    <a:pt x="87731" y="385737"/>
                  </a:lnTo>
                  <a:lnTo>
                    <a:pt x="91846" y="381622"/>
                  </a:lnTo>
                  <a:lnTo>
                    <a:pt x="91846" y="359232"/>
                  </a:lnTo>
                  <a:close/>
                </a:path>
                <a:path w="496569" h="545464">
                  <a:moveTo>
                    <a:pt x="91846" y="298005"/>
                  </a:moveTo>
                  <a:lnTo>
                    <a:pt x="87731" y="293890"/>
                  </a:lnTo>
                  <a:lnTo>
                    <a:pt x="77597" y="293890"/>
                  </a:lnTo>
                  <a:lnTo>
                    <a:pt x="73482" y="298005"/>
                  </a:lnTo>
                  <a:lnTo>
                    <a:pt x="73482" y="320395"/>
                  </a:lnTo>
                  <a:lnTo>
                    <a:pt x="77597" y="324510"/>
                  </a:lnTo>
                  <a:lnTo>
                    <a:pt x="82664" y="324510"/>
                  </a:lnTo>
                  <a:lnTo>
                    <a:pt x="87731" y="324510"/>
                  </a:lnTo>
                  <a:lnTo>
                    <a:pt x="91846" y="320395"/>
                  </a:lnTo>
                  <a:lnTo>
                    <a:pt x="91846" y="298005"/>
                  </a:lnTo>
                  <a:close/>
                </a:path>
                <a:path w="496569" h="545464">
                  <a:moveTo>
                    <a:pt x="91846" y="236778"/>
                  </a:moveTo>
                  <a:lnTo>
                    <a:pt x="87731" y="232664"/>
                  </a:lnTo>
                  <a:lnTo>
                    <a:pt x="77597" y="232664"/>
                  </a:lnTo>
                  <a:lnTo>
                    <a:pt x="73482" y="236778"/>
                  </a:lnTo>
                  <a:lnTo>
                    <a:pt x="73482" y="259168"/>
                  </a:lnTo>
                  <a:lnTo>
                    <a:pt x="77597" y="263283"/>
                  </a:lnTo>
                  <a:lnTo>
                    <a:pt x="82664" y="263283"/>
                  </a:lnTo>
                  <a:lnTo>
                    <a:pt x="87731" y="263283"/>
                  </a:lnTo>
                  <a:lnTo>
                    <a:pt x="91846" y="259168"/>
                  </a:lnTo>
                  <a:lnTo>
                    <a:pt x="91846" y="236778"/>
                  </a:lnTo>
                  <a:close/>
                </a:path>
                <a:path w="496569" h="545464">
                  <a:moveTo>
                    <a:pt x="128587" y="420471"/>
                  </a:moveTo>
                  <a:lnTo>
                    <a:pt x="124472" y="416356"/>
                  </a:lnTo>
                  <a:lnTo>
                    <a:pt x="114338" y="416356"/>
                  </a:lnTo>
                  <a:lnTo>
                    <a:pt x="110223" y="420471"/>
                  </a:lnTo>
                  <a:lnTo>
                    <a:pt x="110223" y="442861"/>
                  </a:lnTo>
                  <a:lnTo>
                    <a:pt x="114338" y="446976"/>
                  </a:lnTo>
                  <a:lnTo>
                    <a:pt x="119405" y="446976"/>
                  </a:lnTo>
                  <a:lnTo>
                    <a:pt x="124472" y="446976"/>
                  </a:lnTo>
                  <a:lnTo>
                    <a:pt x="128587" y="442861"/>
                  </a:lnTo>
                  <a:lnTo>
                    <a:pt x="128587" y="420471"/>
                  </a:lnTo>
                  <a:close/>
                </a:path>
                <a:path w="496569" h="545464">
                  <a:moveTo>
                    <a:pt x="128587" y="359232"/>
                  </a:moveTo>
                  <a:lnTo>
                    <a:pt x="124472" y="355117"/>
                  </a:lnTo>
                  <a:lnTo>
                    <a:pt x="114338" y="355117"/>
                  </a:lnTo>
                  <a:lnTo>
                    <a:pt x="110223" y="359232"/>
                  </a:lnTo>
                  <a:lnTo>
                    <a:pt x="110223" y="381622"/>
                  </a:lnTo>
                  <a:lnTo>
                    <a:pt x="114338" y="385737"/>
                  </a:lnTo>
                  <a:lnTo>
                    <a:pt x="119405" y="385737"/>
                  </a:lnTo>
                  <a:lnTo>
                    <a:pt x="124472" y="385737"/>
                  </a:lnTo>
                  <a:lnTo>
                    <a:pt x="128587" y="381622"/>
                  </a:lnTo>
                  <a:lnTo>
                    <a:pt x="128587" y="359232"/>
                  </a:lnTo>
                  <a:close/>
                </a:path>
                <a:path w="496569" h="545464">
                  <a:moveTo>
                    <a:pt x="128587" y="298005"/>
                  </a:moveTo>
                  <a:lnTo>
                    <a:pt x="124472" y="293890"/>
                  </a:lnTo>
                  <a:lnTo>
                    <a:pt x="114338" y="293890"/>
                  </a:lnTo>
                  <a:lnTo>
                    <a:pt x="110223" y="298005"/>
                  </a:lnTo>
                  <a:lnTo>
                    <a:pt x="110223" y="320395"/>
                  </a:lnTo>
                  <a:lnTo>
                    <a:pt x="114338" y="324510"/>
                  </a:lnTo>
                  <a:lnTo>
                    <a:pt x="119405" y="324510"/>
                  </a:lnTo>
                  <a:lnTo>
                    <a:pt x="124472" y="324510"/>
                  </a:lnTo>
                  <a:lnTo>
                    <a:pt x="128587" y="320395"/>
                  </a:lnTo>
                  <a:lnTo>
                    <a:pt x="128587" y="298005"/>
                  </a:lnTo>
                  <a:close/>
                </a:path>
                <a:path w="496569" h="545464">
                  <a:moveTo>
                    <a:pt x="128587" y="236778"/>
                  </a:moveTo>
                  <a:lnTo>
                    <a:pt x="124472" y="232664"/>
                  </a:lnTo>
                  <a:lnTo>
                    <a:pt x="114338" y="232664"/>
                  </a:lnTo>
                  <a:lnTo>
                    <a:pt x="110223" y="236778"/>
                  </a:lnTo>
                  <a:lnTo>
                    <a:pt x="110223" y="259168"/>
                  </a:lnTo>
                  <a:lnTo>
                    <a:pt x="114338" y="263283"/>
                  </a:lnTo>
                  <a:lnTo>
                    <a:pt x="119405" y="263283"/>
                  </a:lnTo>
                  <a:lnTo>
                    <a:pt x="124472" y="263283"/>
                  </a:lnTo>
                  <a:lnTo>
                    <a:pt x="128587" y="259168"/>
                  </a:lnTo>
                  <a:lnTo>
                    <a:pt x="128587" y="236778"/>
                  </a:lnTo>
                  <a:close/>
                </a:path>
                <a:path w="496569" h="545464">
                  <a:moveTo>
                    <a:pt x="165315" y="420471"/>
                  </a:moveTo>
                  <a:lnTo>
                    <a:pt x="161201" y="416356"/>
                  </a:lnTo>
                  <a:lnTo>
                    <a:pt x="151066" y="416356"/>
                  </a:lnTo>
                  <a:lnTo>
                    <a:pt x="146951" y="420471"/>
                  </a:lnTo>
                  <a:lnTo>
                    <a:pt x="146951" y="442861"/>
                  </a:lnTo>
                  <a:lnTo>
                    <a:pt x="151066" y="446976"/>
                  </a:lnTo>
                  <a:lnTo>
                    <a:pt x="156133" y="446976"/>
                  </a:lnTo>
                  <a:lnTo>
                    <a:pt x="161201" y="446976"/>
                  </a:lnTo>
                  <a:lnTo>
                    <a:pt x="165315" y="442861"/>
                  </a:lnTo>
                  <a:lnTo>
                    <a:pt x="165315" y="420471"/>
                  </a:lnTo>
                  <a:close/>
                </a:path>
                <a:path w="496569" h="545464">
                  <a:moveTo>
                    <a:pt x="165315" y="359232"/>
                  </a:moveTo>
                  <a:lnTo>
                    <a:pt x="161201" y="355117"/>
                  </a:lnTo>
                  <a:lnTo>
                    <a:pt x="151066" y="355117"/>
                  </a:lnTo>
                  <a:lnTo>
                    <a:pt x="146951" y="359232"/>
                  </a:lnTo>
                  <a:lnTo>
                    <a:pt x="146951" y="381622"/>
                  </a:lnTo>
                  <a:lnTo>
                    <a:pt x="151066" y="385737"/>
                  </a:lnTo>
                  <a:lnTo>
                    <a:pt x="156133" y="385737"/>
                  </a:lnTo>
                  <a:lnTo>
                    <a:pt x="161201" y="385737"/>
                  </a:lnTo>
                  <a:lnTo>
                    <a:pt x="165315" y="381622"/>
                  </a:lnTo>
                  <a:lnTo>
                    <a:pt x="165315" y="359232"/>
                  </a:lnTo>
                  <a:close/>
                </a:path>
                <a:path w="496569" h="545464">
                  <a:moveTo>
                    <a:pt x="165315" y="298005"/>
                  </a:moveTo>
                  <a:lnTo>
                    <a:pt x="161201" y="293890"/>
                  </a:lnTo>
                  <a:lnTo>
                    <a:pt x="151066" y="293890"/>
                  </a:lnTo>
                  <a:lnTo>
                    <a:pt x="146951" y="298005"/>
                  </a:lnTo>
                  <a:lnTo>
                    <a:pt x="146951" y="320395"/>
                  </a:lnTo>
                  <a:lnTo>
                    <a:pt x="151066" y="324510"/>
                  </a:lnTo>
                  <a:lnTo>
                    <a:pt x="156133" y="324510"/>
                  </a:lnTo>
                  <a:lnTo>
                    <a:pt x="161201" y="324510"/>
                  </a:lnTo>
                  <a:lnTo>
                    <a:pt x="165315" y="320395"/>
                  </a:lnTo>
                  <a:lnTo>
                    <a:pt x="165315" y="298005"/>
                  </a:lnTo>
                  <a:close/>
                </a:path>
                <a:path w="496569" h="545464">
                  <a:moveTo>
                    <a:pt x="165315" y="236778"/>
                  </a:moveTo>
                  <a:lnTo>
                    <a:pt x="161201" y="232664"/>
                  </a:lnTo>
                  <a:lnTo>
                    <a:pt x="151066" y="232664"/>
                  </a:lnTo>
                  <a:lnTo>
                    <a:pt x="146951" y="236778"/>
                  </a:lnTo>
                  <a:lnTo>
                    <a:pt x="146951" y="259168"/>
                  </a:lnTo>
                  <a:lnTo>
                    <a:pt x="151066" y="263283"/>
                  </a:lnTo>
                  <a:lnTo>
                    <a:pt x="156133" y="263283"/>
                  </a:lnTo>
                  <a:lnTo>
                    <a:pt x="161201" y="263283"/>
                  </a:lnTo>
                  <a:lnTo>
                    <a:pt x="165315" y="259168"/>
                  </a:lnTo>
                  <a:lnTo>
                    <a:pt x="165315" y="236778"/>
                  </a:lnTo>
                  <a:close/>
                </a:path>
                <a:path w="496569" h="545464">
                  <a:moveTo>
                    <a:pt x="251040" y="138811"/>
                  </a:moveTo>
                  <a:lnTo>
                    <a:pt x="246926" y="134708"/>
                  </a:lnTo>
                  <a:lnTo>
                    <a:pt x="163309" y="134708"/>
                  </a:lnTo>
                  <a:lnTo>
                    <a:pt x="159194" y="138811"/>
                  </a:lnTo>
                  <a:lnTo>
                    <a:pt x="159194" y="148971"/>
                  </a:lnTo>
                  <a:lnTo>
                    <a:pt x="163309" y="153073"/>
                  </a:lnTo>
                  <a:lnTo>
                    <a:pt x="246926" y="153073"/>
                  </a:lnTo>
                  <a:lnTo>
                    <a:pt x="251040" y="148971"/>
                  </a:lnTo>
                  <a:lnTo>
                    <a:pt x="251040" y="143891"/>
                  </a:lnTo>
                  <a:lnTo>
                    <a:pt x="251040" y="138811"/>
                  </a:lnTo>
                  <a:close/>
                </a:path>
                <a:path w="496569" h="545464">
                  <a:moveTo>
                    <a:pt x="263283" y="322503"/>
                  </a:moveTo>
                  <a:lnTo>
                    <a:pt x="259168" y="318389"/>
                  </a:lnTo>
                  <a:lnTo>
                    <a:pt x="249034" y="318389"/>
                  </a:lnTo>
                  <a:lnTo>
                    <a:pt x="244919" y="322503"/>
                  </a:lnTo>
                  <a:lnTo>
                    <a:pt x="244919" y="504088"/>
                  </a:lnTo>
                  <a:lnTo>
                    <a:pt x="249034" y="508203"/>
                  </a:lnTo>
                  <a:lnTo>
                    <a:pt x="254101" y="508203"/>
                  </a:lnTo>
                  <a:lnTo>
                    <a:pt x="259168" y="508203"/>
                  </a:lnTo>
                  <a:lnTo>
                    <a:pt x="263283" y="504088"/>
                  </a:lnTo>
                  <a:lnTo>
                    <a:pt x="263283" y="322503"/>
                  </a:lnTo>
                  <a:close/>
                </a:path>
                <a:path w="496569" h="545464">
                  <a:moveTo>
                    <a:pt x="300024" y="322503"/>
                  </a:moveTo>
                  <a:lnTo>
                    <a:pt x="295910" y="318389"/>
                  </a:lnTo>
                  <a:lnTo>
                    <a:pt x="285775" y="318389"/>
                  </a:lnTo>
                  <a:lnTo>
                    <a:pt x="281660" y="322503"/>
                  </a:lnTo>
                  <a:lnTo>
                    <a:pt x="281660" y="504088"/>
                  </a:lnTo>
                  <a:lnTo>
                    <a:pt x="285775" y="508203"/>
                  </a:lnTo>
                  <a:lnTo>
                    <a:pt x="290842" y="508203"/>
                  </a:lnTo>
                  <a:lnTo>
                    <a:pt x="295910" y="508203"/>
                  </a:lnTo>
                  <a:lnTo>
                    <a:pt x="300024" y="504088"/>
                  </a:lnTo>
                  <a:lnTo>
                    <a:pt x="300024" y="322503"/>
                  </a:lnTo>
                  <a:close/>
                </a:path>
                <a:path w="496569" h="545464">
                  <a:moveTo>
                    <a:pt x="336765" y="322503"/>
                  </a:moveTo>
                  <a:lnTo>
                    <a:pt x="332651" y="318389"/>
                  </a:lnTo>
                  <a:lnTo>
                    <a:pt x="322516" y="318389"/>
                  </a:lnTo>
                  <a:lnTo>
                    <a:pt x="318401" y="322503"/>
                  </a:lnTo>
                  <a:lnTo>
                    <a:pt x="318401" y="504088"/>
                  </a:lnTo>
                  <a:lnTo>
                    <a:pt x="322516" y="508203"/>
                  </a:lnTo>
                  <a:lnTo>
                    <a:pt x="327583" y="508203"/>
                  </a:lnTo>
                  <a:lnTo>
                    <a:pt x="332651" y="508203"/>
                  </a:lnTo>
                  <a:lnTo>
                    <a:pt x="336765" y="504088"/>
                  </a:lnTo>
                  <a:lnTo>
                    <a:pt x="336765" y="322503"/>
                  </a:lnTo>
                  <a:close/>
                </a:path>
                <a:path w="496569" h="545464">
                  <a:moveTo>
                    <a:pt x="349008" y="212293"/>
                  </a:moveTo>
                  <a:lnTo>
                    <a:pt x="344893" y="208178"/>
                  </a:lnTo>
                  <a:lnTo>
                    <a:pt x="334759" y="208178"/>
                  </a:lnTo>
                  <a:lnTo>
                    <a:pt x="330644" y="212293"/>
                  </a:lnTo>
                  <a:lnTo>
                    <a:pt x="330644" y="234683"/>
                  </a:lnTo>
                  <a:lnTo>
                    <a:pt x="334759" y="238798"/>
                  </a:lnTo>
                  <a:lnTo>
                    <a:pt x="339826" y="238798"/>
                  </a:lnTo>
                  <a:lnTo>
                    <a:pt x="344893" y="238798"/>
                  </a:lnTo>
                  <a:lnTo>
                    <a:pt x="349008" y="234683"/>
                  </a:lnTo>
                  <a:lnTo>
                    <a:pt x="349008" y="212293"/>
                  </a:lnTo>
                  <a:close/>
                </a:path>
                <a:path w="496569" h="545464">
                  <a:moveTo>
                    <a:pt x="349008" y="151053"/>
                  </a:moveTo>
                  <a:lnTo>
                    <a:pt x="344893" y="146939"/>
                  </a:lnTo>
                  <a:lnTo>
                    <a:pt x="334759" y="146939"/>
                  </a:lnTo>
                  <a:lnTo>
                    <a:pt x="330644" y="151053"/>
                  </a:lnTo>
                  <a:lnTo>
                    <a:pt x="330644" y="173443"/>
                  </a:lnTo>
                  <a:lnTo>
                    <a:pt x="334759" y="177558"/>
                  </a:lnTo>
                  <a:lnTo>
                    <a:pt x="339826" y="177558"/>
                  </a:lnTo>
                  <a:lnTo>
                    <a:pt x="344893" y="177558"/>
                  </a:lnTo>
                  <a:lnTo>
                    <a:pt x="349008" y="173443"/>
                  </a:lnTo>
                  <a:lnTo>
                    <a:pt x="349008" y="151053"/>
                  </a:lnTo>
                  <a:close/>
                </a:path>
                <a:path w="496569" h="545464">
                  <a:moveTo>
                    <a:pt x="349008" y="89827"/>
                  </a:moveTo>
                  <a:lnTo>
                    <a:pt x="344893" y="85712"/>
                  </a:lnTo>
                  <a:lnTo>
                    <a:pt x="334759" y="85712"/>
                  </a:lnTo>
                  <a:lnTo>
                    <a:pt x="330644" y="89827"/>
                  </a:lnTo>
                  <a:lnTo>
                    <a:pt x="330644" y="112217"/>
                  </a:lnTo>
                  <a:lnTo>
                    <a:pt x="334759" y="116332"/>
                  </a:lnTo>
                  <a:lnTo>
                    <a:pt x="339826" y="116332"/>
                  </a:lnTo>
                  <a:lnTo>
                    <a:pt x="344893" y="116332"/>
                  </a:lnTo>
                  <a:lnTo>
                    <a:pt x="349008" y="112217"/>
                  </a:lnTo>
                  <a:lnTo>
                    <a:pt x="349008" y="89827"/>
                  </a:lnTo>
                  <a:close/>
                </a:path>
                <a:path w="496569" h="545464">
                  <a:moveTo>
                    <a:pt x="385749" y="212293"/>
                  </a:moveTo>
                  <a:lnTo>
                    <a:pt x="381635" y="208178"/>
                  </a:lnTo>
                  <a:lnTo>
                    <a:pt x="371500" y="208178"/>
                  </a:lnTo>
                  <a:lnTo>
                    <a:pt x="367385" y="212293"/>
                  </a:lnTo>
                  <a:lnTo>
                    <a:pt x="367385" y="234683"/>
                  </a:lnTo>
                  <a:lnTo>
                    <a:pt x="371500" y="238798"/>
                  </a:lnTo>
                  <a:lnTo>
                    <a:pt x="376567" y="238798"/>
                  </a:lnTo>
                  <a:lnTo>
                    <a:pt x="381635" y="238798"/>
                  </a:lnTo>
                  <a:lnTo>
                    <a:pt x="385749" y="234683"/>
                  </a:lnTo>
                  <a:lnTo>
                    <a:pt x="385749" y="212293"/>
                  </a:lnTo>
                  <a:close/>
                </a:path>
                <a:path w="496569" h="545464">
                  <a:moveTo>
                    <a:pt x="385749" y="151053"/>
                  </a:moveTo>
                  <a:lnTo>
                    <a:pt x="381635" y="146939"/>
                  </a:lnTo>
                  <a:lnTo>
                    <a:pt x="371500" y="146939"/>
                  </a:lnTo>
                  <a:lnTo>
                    <a:pt x="367385" y="151053"/>
                  </a:lnTo>
                  <a:lnTo>
                    <a:pt x="367385" y="173443"/>
                  </a:lnTo>
                  <a:lnTo>
                    <a:pt x="371500" y="177558"/>
                  </a:lnTo>
                  <a:lnTo>
                    <a:pt x="376567" y="177558"/>
                  </a:lnTo>
                  <a:lnTo>
                    <a:pt x="381635" y="177558"/>
                  </a:lnTo>
                  <a:lnTo>
                    <a:pt x="385749" y="173443"/>
                  </a:lnTo>
                  <a:lnTo>
                    <a:pt x="385749" y="151053"/>
                  </a:lnTo>
                  <a:close/>
                </a:path>
                <a:path w="496569" h="545464">
                  <a:moveTo>
                    <a:pt x="385749" y="89827"/>
                  </a:moveTo>
                  <a:lnTo>
                    <a:pt x="381635" y="85712"/>
                  </a:lnTo>
                  <a:lnTo>
                    <a:pt x="371500" y="85712"/>
                  </a:lnTo>
                  <a:lnTo>
                    <a:pt x="367385" y="89827"/>
                  </a:lnTo>
                  <a:lnTo>
                    <a:pt x="367385" y="112217"/>
                  </a:lnTo>
                  <a:lnTo>
                    <a:pt x="371500" y="116332"/>
                  </a:lnTo>
                  <a:lnTo>
                    <a:pt x="376567" y="116332"/>
                  </a:lnTo>
                  <a:lnTo>
                    <a:pt x="381635" y="116332"/>
                  </a:lnTo>
                  <a:lnTo>
                    <a:pt x="385749" y="112217"/>
                  </a:lnTo>
                  <a:lnTo>
                    <a:pt x="385749" y="89827"/>
                  </a:lnTo>
                  <a:close/>
                </a:path>
                <a:path w="496569" h="545464">
                  <a:moveTo>
                    <a:pt x="422478" y="457200"/>
                  </a:moveTo>
                  <a:lnTo>
                    <a:pt x="418363" y="453085"/>
                  </a:lnTo>
                  <a:lnTo>
                    <a:pt x="408228" y="453085"/>
                  </a:lnTo>
                  <a:lnTo>
                    <a:pt x="404114" y="457200"/>
                  </a:lnTo>
                  <a:lnTo>
                    <a:pt x="404114" y="479590"/>
                  </a:lnTo>
                  <a:lnTo>
                    <a:pt x="408228" y="483704"/>
                  </a:lnTo>
                  <a:lnTo>
                    <a:pt x="413296" y="483704"/>
                  </a:lnTo>
                  <a:lnTo>
                    <a:pt x="418363" y="483704"/>
                  </a:lnTo>
                  <a:lnTo>
                    <a:pt x="422478" y="479590"/>
                  </a:lnTo>
                  <a:lnTo>
                    <a:pt x="422478" y="457200"/>
                  </a:lnTo>
                  <a:close/>
                </a:path>
                <a:path w="496569" h="545464">
                  <a:moveTo>
                    <a:pt x="422478" y="395973"/>
                  </a:moveTo>
                  <a:lnTo>
                    <a:pt x="418363" y="391858"/>
                  </a:lnTo>
                  <a:lnTo>
                    <a:pt x="408228" y="391858"/>
                  </a:lnTo>
                  <a:lnTo>
                    <a:pt x="404114" y="395973"/>
                  </a:lnTo>
                  <a:lnTo>
                    <a:pt x="404114" y="418363"/>
                  </a:lnTo>
                  <a:lnTo>
                    <a:pt x="408228" y="422478"/>
                  </a:lnTo>
                  <a:lnTo>
                    <a:pt x="413296" y="422478"/>
                  </a:lnTo>
                  <a:lnTo>
                    <a:pt x="418363" y="422478"/>
                  </a:lnTo>
                  <a:lnTo>
                    <a:pt x="422478" y="418363"/>
                  </a:lnTo>
                  <a:lnTo>
                    <a:pt x="422478" y="395973"/>
                  </a:lnTo>
                  <a:close/>
                </a:path>
                <a:path w="496569" h="545464">
                  <a:moveTo>
                    <a:pt x="422478" y="334746"/>
                  </a:moveTo>
                  <a:lnTo>
                    <a:pt x="418363" y="330631"/>
                  </a:lnTo>
                  <a:lnTo>
                    <a:pt x="408228" y="330631"/>
                  </a:lnTo>
                  <a:lnTo>
                    <a:pt x="404114" y="334746"/>
                  </a:lnTo>
                  <a:lnTo>
                    <a:pt x="404114" y="357136"/>
                  </a:lnTo>
                  <a:lnTo>
                    <a:pt x="408228" y="361251"/>
                  </a:lnTo>
                  <a:lnTo>
                    <a:pt x="413296" y="361251"/>
                  </a:lnTo>
                  <a:lnTo>
                    <a:pt x="418363" y="361251"/>
                  </a:lnTo>
                  <a:lnTo>
                    <a:pt x="422478" y="357136"/>
                  </a:lnTo>
                  <a:lnTo>
                    <a:pt x="422478" y="334746"/>
                  </a:lnTo>
                  <a:close/>
                </a:path>
                <a:path w="496569" h="545464">
                  <a:moveTo>
                    <a:pt x="422478" y="273519"/>
                  </a:moveTo>
                  <a:lnTo>
                    <a:pt x="418363" y="269405"/>
                  </a:lnTo>
                  <a:lnTo>
                    <a:pt x="408228" y="269405"/>
                  </a:lnTo>
                  <a:lnTo>
                    <a:pt x="404114" y="273519"/>
                  </a:lnTo>
                  <a:lnTo>
                    <a:pt x="404114" y="295910"/>
                  </a:lnTo>
                  <a:lnTo>
                    <a:pt x="408228" y="300024"/>
                  </a:lnTo>
                  <a:lnTo>
                    <a:pt x="413296" y="300024"/>
                  </a:lnTo>
                  <a:lnTo>
                    <a:pt x="418363" y="300024"/>
                  </a:lnTo>
                  <a:lnTo>
                    <a:pt x="422478" y="295910"/>
                  </a:lnTo>
                  <a:lnTo>
                    <a:pt x="422478" y="273519"/>
                  </a:lnTo>
                  <a:close/>
                </a:path>
                <a:path w="496569" h="545464">
                  <a:moveTo>
                    <a:pt x="422478" y="212293"/>
                  </a:moveTo>
                  <a:lnTo>
                    <a:pt x="418363" y="208178"/>
                  </a:lnTo>
                  <a:lnTo>
                    <a:pt x="408228" y="208178"/>
                  </a:lnTo>
                  <a:lnTo>
                    <a:pt x="404114" y="212293"/>
                  </a:lnTo>
                  <a:lnTo>
                    <a:pt x="404114" y="234683"/>
                  </a:lnTo>
                  <a:lnTo>
                    <a:pt x="408228" y="238798"/>
                  </a:lnTo>
                  <a:lnTo>
                    <a:pt x="413296" y="238798"/>
                  </a:lnTo>
                  <a:lnTo>
                    <a:pt x="418363" y="238798"/>
                  </a:lnTo>
                  <a:lnTo>
                    <a:pt x="422478" y="234683"/>
                  </a:lnTo>
                  <a:lnTo>
                    <a:pt x="422478" y="212293"/>
                  </a:lnTo>
                  <a:close/>
                </a:path>
                <a:path w="496569" h="545464">
                  <a:moveTo>
                    <a:pt x="422478" y="151053"/>
                  </a:moveTo>
                  <a:lnTo>
                    <a:pt x="418363" y="146939"/>
                  </a:lnTo>
                  <a:lnTo>
                    <a:pt x="408228" y="146939"/>
                  </a:lnTo>
                  <a:lnTo>
                    <a:pt x="404114" y="151053"/>
                  </a:lnTo>
                  <a:lnTo>
                    <a:pt x="404114" y="173443"/>
                  </a:lnTo>
                  <a:lnTo>
                    <a:pt x="408228" y="177558"/>
                  </a:lnTo>
                  <a:lnTo>
                    <a:pt x="413296" y="177558"/>
                  </a:lnTo>
                  <a:lnTo>
                    <a:pt x="418363" y="177558"/>
                  </a:lnTo>
                  <a:lnTo>
                    <a:pt x="422478" y="173443"/>
                  </a:lnTo>
                  <a:lnTo>
                    <a:pt x="422478" y="151053"/>
                  </a:lnTo>
                  <a:close/>
                </a:path>
                <a:path w="496569" h="545464">
                  <a:moveTo>
                    <a:pt x="422478" y="89827"/>
                  </a:moveTo>
                  <a:lnTo>
                    <a:pt x="418363" y="85712"/>
                  </a:lnTo>
                  <a:lnTo>
                    <a:pt x="408228" y="85712"/>
                  </a:lnTo>
                  <a:lnTo>
                    <a:pt x="404114" y="89827"/>
                  </a:lnTo>
                  <a:lnTo>
                    <a:pt x="404114" y="112217"/>
                  </a:lnTo>
                  <a:lnTo>
                    <a:pt x="408228" y="116332"/>
                  </a:lnTo>
                  <a:lnTo>
                    <a:pt x="413296" y="116332"/>
                  </a:lnTo>
                  <a:lnTo>
                    <a:pt x="418363" y="116332"/>
                  </a:lnTo>
                  <a:lnTo>
                    <a:pt x="422478" y="112217"/>
                  </a:lnTo>
                  <a:lnTo>
                    <a:pt x="422478" y="89827"/>
                  </a:lnTo>
                  <a:close/>
                </a:path>
                <a:path w="496569" h="545464">
                  <a:moveTo>
                    <a:pt x="495960" y="530682"/>
                  </a:moveTo>
                  <a:lnTo>
                    <a:pt x="491845" y="526567"/>
                  </a:lnTo>
                  <a:lnTo>
                    <a:pt x="471462" y="526567"/>
                  </a:lnTo>
                  <a:lnTo>
                    <a:pt x="471462" y="55105"/>
                  </a:lnTo>
                  <a:lnTo>
                    <a:pt x="471462" y="40843"/>
                  </a:lnTo>
                  <a:lnTo>
                    <a:pt x="467360" y="36728"/>
                  </a:lnTo>
                  <a:lnTo>
                    <a:pt x="453097" y="36728"/>
                  </a:lnTo>
                  <a:lnTo>
                    <a:pt x="453097" y="55105"/>
                  </a:lnTo>
                  <a:lnTo>
                    <a:pt x="453097" y="526567"/>
                  </a:lnTo>
                  <a:lnTo>
                    <a:pt x="385749" y="526567"/>
                  </a:lnTo>
                  <a:lnTo>
                    <a:pt x="385749" y="300024"/>
                  </a:lnTo>
                  <a:lnTo>
                    <a:pt x="385749" y="281647"/>
                  </a:lnTo>
                  <a:lnTo>
                    <a:pt x="385749" y="273519"/>
                  </a:lnTo>
                  <a:lnTo>
                    <a:pt x="381635" y="269405"/>
                  </a:lnTo>
                  <a:lnTo>
                    <a:pt x="371487" y="269405"/>
                  </a:lnTo>
                  <a:lnTo>
                    <a:pt x="367372" y="273519"/>
                  </a:lnTo>
                  <a:lnTo>
                    <a:pt x="367372" y="281647"/>
                  </a:lnTo>
                  <a:lnTo>
                    <a:pt x="367372" y="300024"/>
                  </a:lnTo>
                  <a:lnTo>
                    <a:pt x="367372" y="526567"/>
                  </a:lnTo>
                  <a:lnTo>
                    <a:pt x="214299" y="526567"/>
                  </a:lnTo>
                  <a:lnTo>
                    <a:pt x="214299" y="300024"/>
                  </a:lnTo>
                  <a:lnTo>
                    <a:pt x="367372" y="300024"/>
                  </a:lnTo>
                  <a:lnTo>
                    <a:pt x="367372" y="281647"/>
                  </a:lnTo>
                  <a:lnTo>
                    <a:pt x="349008" y="281647"/>
                  </a:lnTo>
                  <a:lnTo>
                    <a:pt x="349008" y="273519"/>
                  </a:lnTo>
                  <a:lnTo>
                    <a:pt x="344893" y="269405"/>
                  </a:lnTo>
                  <a:lnTo>
                    <a:pt x="334759" y="269405"/>
                  </a:lnTo>
                  <a:lnTo>
                    <a:pt x="330644" y="273519"/>
                  </a:lnTo>
                  <a:lnTo>
                    <a:pt x="330644" y="281647"/>
                  </a:lnTo>
                  <a:lnTo>
                    <a:pt x="300024" y="281647"/>
                  </a:lnTo>
                  <a:lnTo>
                    <a:pt x="300024" y="104089"/>
                  </a:lnTo>
                  <a:lnTo>
                    <a:pt x="300024" y="55105"/>
                  </a:lnTo>
                  <a:lnTo>
                    <a:pt x="453097" y="55105"/>
                  </a:lnTo>
                  <a:lnTo>
                    <a:pt x="453097" y="36728"/>
                  </a:lnTo>
                  <a:lnTo>
                    <a:pt x="285762" y="36728"/>
                  </a:lnTo>
                  <a:lnTo>
                    <a:pt x="281660" y="40843"/>
                  </a:lnTo>
                  <a:lnTo>
                    <a:pt x="281660" y="85725"/>
                  </a:lnTo>
                  <a:lnTo>
                    <a:pt x="281660" y="104089"/>
                  </a:lnTo>
                  <a:lnTo>
                    <a:pt x="281660" y="281647"/>
                  </a:lnTo>
                  <a:lnTo>
                    <a:pt x="214299" y="281647"/>
                  </a:lnTo>
                  <a:lnTo>
                    <a:pt x="214299" y="251040"/>
                  </a:lnTo>
                  <a:lnTo>
                    <a:pt x="246926" y="251040"/>
                  </a:lnTo>
                  <a:lnTo>
                    <a:pt x="251040" y="246926"/>
                  </a:lnTo>
                  <a:lnTo>
                    <a:pt x="251040" y="236778"/>
                  </a:lnTo>
                  <a:lnTo>
                    <a:pt x="246926" y="232664"/>
                  </a:lnTo>
                  <a:lnTo>
                    <a:pt x="214299" y="232664"/>
                  </a:lnTo>
                  <a:lnTo>
                    <a:pt x="214299" y="202057"/>
                  </a:lnTo>
                  <a:lnTo>
                    <a:pt x="246926" y="202057"/>
                  </a:lnTo>
                  <a:lnTo>
                    <a:pt x="251040" y="197942"/>
                  </a:lnTo>
                  <a:lnTo>
                    <a:pt x="251040" y="189801"/>
                  </a:lnTo>
                  <a:lnTo>
                    <a:pt x="251040" y="187794"/>
                  </a:lnTo>
                  <a:lnTo>
                    <a:pt x="246926" y="183680"/>
                  </a:lnTo>
                  <a:lnTo>
                    <a:pt x="214299" y="183680"/>
                  </a:lnTo>
                  <a:lnTo>
                    <a:pt x="214299" y="175552"/>
                  </a:lnTo>
                  <a:lnTo>
                    <a:pt x="210197" y="171437"/>
                  </a:lnTo>
                  <a:lnTo>
                    <a:pt x="195935" y="171437"/>
                  </a:lnTo>
                  <a:lnTo>
                    <a:pt x="195935" y="189801"/>
                  </a:lnTo>
                  <a:lnTo>
                    <a:pt x="195935" y="526567"/>
                  </a:lnTo>
                  <a:lnTo>
                    <a:pt x="153073" y="526567"/>
                  </a:lnTo>
                  <a:lnTo>
                    <a:pt x="153073" y="495947"/>
                  </a:lnTo>
                  <a:lnTo>
                    <a:pt x="153073" y="481698"/>
                  </a:lnTo>
                  <a:lnTo>
                    <a:pt x="148958" y="477583"/>
                  </a:lnTo>
                  <a:lnTo>
                    <a:pt x="134708" y="477583"/>
                  </a:lnTo>
                  <a:lnTo>
                    <a:pt x="134708" y="495947"/>
                  </a:lnTo>
                  <a:lnTo>
                    <a:pt x="134708" y="526567"/>
                  </a:lnTo>
                  <a:lnTo>
                    <a:pt x="128587" y="526567"/>
                  </a:lnTo>
                  <a:lnTo>
                    <a:pt x="128587" y="506183"/>
                  </a:lnTo>
                  <a:lnTo>
                    <a:pt x="124472" y="502081"/>
                  </a:lnTo>
                  <a:lnTo>
                    <a:pt x="114325" y="502081"/>
                  </a:lnTo>
                  <a:lnTo>
                    <a:pt x="110210" y="506183"/>
                  </a:lnTo>
                  <a:lnTo>
                    <a:pt x="110210" y="526567"/>
                  </a:lnTo>
                  <a:lnTo>
                    <a:pt x="104089" y="526567"/>
                  </a:lnTo>
                  <a:lnTo>
                    <a:pt x="104089" y="495947"/>
                  </a:lnTo>
                  <a:lnTo>
                    <a:pt x="134708" y="495947"/>
                  </a:lnTo>
                  <a:lnTo>
                    <a:pt x="134708" y="477583"/>
                  </a:lnTo>
                  <a:lnTo>
                    <a:pt x="89839" y="477583"/>
                  </a:lnTo>
                  <a:lnTo>
                    <a:pt x="85725" y="481698"/>
                  </a:lnTo>
                  <a:lnTo>
                    <a:pt x="85725" y="526567"/>
                  </a:lnTo>
                  <a:lnTo>
                    <a:pt x="42862" y="526567"/>
                  </a:lnTo>
                  <a:lnTo>
                    <a:pt x="42862" y="189801"/>
                  </a:lnTo>
                  <a:lnTo>
                    <a:pt x="195935" y="189801"/>
                  </a:lnTo>
                  <a:lnTo>
                    <a:pt x="195935" y="171437"/>
                  </a:lnTo>
                  <a:lnTo>
                    <a:pt x="128587" y="171437"/>
                  </a:lnTo>
                  <a:lnTo>
                    <a:pt x="128587" y="104089"/>
                  </a:lnTo>
                  <a:lnTo>
                    <a:pt x="281660" y="104089"/>
                  </a:lnTo>
                  <a:lnTo>
                    <a:pt x="281660" y="85725"/>
                  </a:lnTo>
                  <a:lnTo>
                    <a:pt x="263283" y="85725"/>
                  </a:lnTo>
                  <a:lnTo>
                    <a:pt x="263283" y="55105"/>
                  </a:lnTo>
                  <a:lnTo>
                    <a:pt x="263283" y="40843"/>
                  </a:lnTo>
                  <a:lnTo>
                    <a:pt x="259181" y="36728"/>
                  </a:lnTo>
                  <a:lnTo>
                    <a:pt x="244919" y="36728"/>
                  </a:lnTo>
                  <a:lnTo>
                    <a:pt x="244919" y="55105"/>
                  </a:lnTo>
                  <a:lnTo>
                    <a:pt x="244919" y="85725"/>
                  </a:lnTo>
                  <a:lnTo>
                    <a:pt x="165315" y="85725"/>
                  </a:lnTo>
                  <a:lnTo>
                    <a:pt x="165315" y="55105"/>
                  </a:lnTo>
                  <a:lnTo>
                    <a:pt x="244919" y="55105"/>
                  </a:lnTo>
                  <a:lnTo>
                    <a:pt x="244919" y="36728"/>
                  </a:lnTo>
                  <a:lnTo>
                    <a:pt x="214299" y="36728"/>
                  </a:lnTo>
                  <a:lnTo>
                    <a:pt x="214299" y="4102"/>
                  </a:lnTo>
                  <a:lnTo>
                    <a:pt x="210197" y="0"/>
                  </a:lnTo>
                  <a:lnTo>
                    <a:pt x="200050" y="0"/>
                  </a:lnTo>
                  <a:lnTo>
                    <a:pt x="195935" y="4102"/>
                  </a:lnTo>
                  <a:lnTo>
                    <a:pt x="195935" y="36728"/>
                  </a:lnTo>
                  <a:lnTo>
                    <a:pt x="151066" y="36728"/>
                  </a:lnTo>
                  <a:lnTo>
                    <a:pt x="146951" y="40843"/>
                  </a:lnTo>
                  <a:lnTo>
                    <a:pt x="146951" y="85725"/>
                  </a:lnTo>
                  <a:lnTo>
                    <a:pt x="114312" y="85725"/>
                  </a:lnTo>
                  <a:lnTo>
                    <a:pt x="110210" y="89827"/>
                  </a:lnTo>
                  <a:lnTo>
                    <a:pt x="110210" y="171437"/>
                  </a:lnTo>
                  <a:lnTo>
                    <a:pt x="28613" y="171437"/>
                  </a:lnTo>
                  <a:lnTo>
                    <a:pt x="24498" y="175552"/>
                  </a:lnTo>
                  <a:lnTo>
                    <a:pt x="24498" y="526567"/>
                  </a:lnTo>
                  <a:lnTo>
                    <a:pt x="4114" y="526567"/>
                  </a:lnTo>
                  <a:lnTo>
                    <a:pt x="0" y="530682"/>
                  </a:lnTo>
                  <a:lnTo>
                    <a:pt x="0" y="540829"/>
                  </a:lnTo>
                  <a:lnTo>
                    <a:pt x="4114" y="544931"/>
                  </a:lnTo>
                  <a:lnTo>
                    <a:pt x="491845" y="544931"/>
                  </a:lnTo>
                  <a:lnTo>
                    <a:pt x="495960" y="540829"/>
                  </a:lnTo>
                  <a:lnTo>
                    <a:pt x="495960" y="530682"/>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p:nvPr/>
          </p:nvSpPr>
          <p:spPr>
            <a:xfrm>
              <a:off x="7459597" y="2317881"/>
              <a:ext cx="3634104" cy="2132330"/>
            </a:xfrm>
            <a:custGeom>
              <a:avLst/>
              <a:gdLst/>
              <a:ahLst/>
              <a:cxnLst/>
              <a:rect l="l" t="t" r="r" b="b"/>
              <a:pathLst>
                <a:path w="3634104" h="2132329">
                  <a:moveTo>
                    <a:pt x="3604012" y="2042113"/>
                  </a:moveTo>
                  <a:lnTo>
                    <a:pt x="2371353" y="2042113"/>
                  </a:lnTo>
                  <a:lnTo>
                    <a:pt x="2422473" y="2043806"/>
                  </a:lnTo>
                  <a:lnTo>
                    <a:pt x="2422122" y="2043806"/>
                  </a:lnTo>
                  <a:lnTo>
                    <a:pt x="2472941" y="2047185"/>
                  </a:lnTo>
                  <a:lnTo>
                    <a:pt x="2472742" y="2047185"/>
                  </a:lnTo>
                  <a:lnTo>
                    <a:pt x="2524460" y="2052357"/>
                  </a:lnTo>
                  <a:lnTo>
                    <a:pt x="2524047" y="2052357"/>
                  </a:lnTo>
                  <a:lnTo>
                    <a:pt x="2573634" y="2059003"/>
                  </a:lnTo>
                  <a:lnTo>
                    <a:pt x="2623881" y="2067441"/>
                  </a:lnTo>
                  <a:lnTo>
                    <a:pt x="2673972" y="2077567"/>
                  </a:lnTo>
                  <a:lnTo>
                    <a:pt x="2724586" y="2089526"/>
                  </a:lnTo>
                  <a:lnTo>
                    <a:pt x="3239395" y="2089526"/>
                  </a:lnTo>
                  <a:lnTo>
                    <a:pt x="3287663" y="2094592"/>
                  </a:lnTo>
                  <a:lnTo>
                    <a:pt x="3336416" y="2103323"/>
                  </a:lnTo>
                  <a:lnTo>
                    <a:pt x="3385257" y="2113558"/>
                  </a:lnTo>
                  <a:lnTo>
                    <a:pt x="3434244" y="2123189"/>
                  </a:lnTo>
                  <a:lnTo>
                    <a:pt x="3483434" y="2130104"/>
                  </a:lnTo>
                  <a:lnTo>
                    <a:pt x="3532885" y="2132192"/>
                  </a:lnTo>
                  <a:lnTo>
                    <a:pt x="3551367" y="2129449"/>
                  </a:lnTo>
                  <a:lnTo>
                    <a:pt x="3584232" y="2105926"/>
                  </a:lnTo>
                  <a:lnTo>
                    <a:pt x="3602330" y="2068222"/>
                  </a:lnTo>
                  <a:lnTo>
                    <a:pt x="3603441" y="2049103"/>
                  </a:lnTo>
                  <a:lnTo>
                    <a:pt x="3604012" y="2042113"/>
                  </a:lnTo>
                  <a:close/>
                </a:path>
                <a:path w="3634104" h="2132329">
                  <a:moveTo>
                    <a:pt x="3621710" y="2006400"/>
                  </a:moveTo>
                  <a:lnTo>
                    <a:pt x="3606290" y="2052357"/>
                  </a:lnTo>
                  <a:lnTo>
                    <a:pt x="3601776" y="2090092"/>
                  </a:lnTo>
                  <a:lnTo>
                    <a:pt x="3602564" y="2097889"/>
                  </a:lnTo>
                  <a:lnTo>
                    <a:pt x="3604183" y="2099072"/>
                  </a:lnTo>
                  <a:lnTo>
                    <a:pt x="3606416" y="2094731"/>
                  </a:lnTo>
                  <a:lnTo>
                    <a:pt x="3617371" y="2046342"/>
                  </a:lnTo>
                  <a:lnTo>
                    <a:pt x="3621964" y="2011358"/>
                  </a:lnTo>
                  <a:lnTo>
                    <a:pt x="3621731" y="2006811"/>
                  </a:lnTo>
                  <a:lnTo>
                    <a:pt x="3621710" y="2006400"/>
                  </a:lnTo>
                  <a:close/>
                </a:path>
                <a:path w="3634104" h="2132329">
                  <a:moveTo>
                    <a:pt x="381932" y="0"/>
                  </a:moveTo>
                  <a:lnTo>
                    <a:pt x="335321" y="0"/>
                  </a:lnTo>
                  <a:lnTo>
                    <a:pt x="292747" y="3078"/>
                  </a:lnTo>
                  <a:lnTo>
                    <a:pt x="248537" y="10482"/>
                  </a:lnTo>
                  <a:lnTo>
                    <a:pt x="248787" y="10482"/>
                  </a:lnTo>
                  <a:lnTo>
                    <a:pt x="206337" y="22553"/>
                  </a:lnTo>
                  <a:lnTo>
                    <a:pt x="164428" y="40369"/>
                  </a:lnTo>
                  <a:lnTo>
                    <a:pt x="123521" y="64598"/>
                  </a:lnTo>
                  <a:lnTo>
                    <a:pt x="83717" y="96014"/>
                  </a:lnTo>
                  <a:lnTo>
                    <a:pt x="53724" y="127532"/>
                  </a:lnTo>
                  <a:lnTo>
                    <a:pt x="31139" y="165692"/>
                  </a:lnTo>
                  <a:lnTo>
                    <a:pt x="15241" y="209824"/>
                  </a:lnTo>
                  <a:lnTo>
                    <a:pt x="5307" y="259260"/>
                  </a:lnTo>
                  <a:lnTo>
                    <a:pt x="709" y="311880"/>
                  </a:lnTo>
                  <a:lnTo>
                    <a:pt x="615" y="313377"/>
                  </a:lnTo>
                  <a:lnTo>
                    <a:pt x="0" y="342009"/>
                  </a:lnTo>
                  <a:lnTo>
                    <a:pt x="418" y="371591"/>
                  </a:lnTo>
                  <a:lnTo>
                    <a:pt x="1744" y="392500"/>
                  </a:lnTo>
                  <a:lnTo>
                    <a:pt x="3087" y="420391"/>
                  </a:lnTo>
                  <a:lnTo>
                    <a:pt x="5820" y="494796"/>
                  </a:lnTo>
                  <a:lnTo>
                    <a:pt x="7208" y="540144"/>
                  </a:lnTo>
                  <a:lnTo>
                    <a:pt x="8504" y="586366"/>
                  </a:lnTo>
                  <a:lnTo>
                    <a:pt x="10025" y="644218"/>
                  </a:lnTo>
                  <a:lnTo>
                    <a:pt x="11451" y="701780"/>
                  </a:lnTo>
                  <a:lnTo>
                    <a:pt x="12888" y="762249"/>
                  </a:lnTo>
                  <a:lnTo>
                    <a:pt x="14336" y="825042"/>
                  </a:lnTo>
                  <a:lnTo>
                    <a:pt x="21694" y="1153489"/>
                  </a:lnTo>
                  <a:lnTo>
                    <a:pt x="23184" y="1217998"/>
                  </a:lnTo>
                  <a:lnTo>
                    <a:pt x="24678" y="1280754"/>
                  </a:lnTo>
                  <a:lnTo>
                    <a:pt x="26149" y="1340071"/>
                  </a:lnTo>
                  <a:lnTo>
                    <a:pt x="27676" y="1398680"/>
                  </a:lnTo>
                  <a:lnTo>
                    <a:pt x="29178" y="1452685"/>
                  </a:lnTo>
                  <a:lnTo>
                    <a:pt x="30680" y="1502608"/>
                  </a:lnTo>
                  <a:lnTo>
                    <a:pt x="32183" y="1547867"/>
                  </a:lnTo>
                  <a:lnTo>
                    <a:pt x="33684" y="1587879"/>
                  </a:lnTo>
                  <a:lnTo>
                    <a:pt x="36681" y="1649833"/>
                  </a:lnTo>
                  <a:lnTo>
                    <a:pt x="41508" y="1700487"/>
                  </a:lnTo>
                  <a:lnTo>
                    <a:pt x="44841" y="1721788"/>
                  </a:lnTo>
                  <a:lnTo>
                    <a:pt x="47799" y="1743237"/>
                  </a:lnTo>
                  <a:lnTo>
                    <a:pt x="50011" y="1773557"/>
                  </a:lnTo>
                  <a:lnTo>
                    <a:pt x="54285" y="1834470"/>
                  </a:lnTo>
                  <a:lnTo>
                    <a:pt x="61395" y="1887689"/>
                  </a:lnTo>
                  <a:lnTo>
                    <a:pt x="71604" y="1933651"/>
                  </a:lnTo>
                  <a:lnTo>
                    <a:pt x="85172" y="1972792"/>
                  </a:lnTo>
                  <a:lnTo>
                    <a:pt x="123436" y="2032350"/>
                  </a:lnTo>
                  <a:lnTo>
                    <a:pt x="178280" y="2069851"/>
                  </a:lnTo>
                  <a:lnTo>
                    <a:pt x="251796" y="2088780"/>
                  </a:lnTo>
                  <a:lnTo>
                    <a:pt x="296211" y="2092369"/>
                  </a:lnTo>
                  <a:lnTo>
                    <a:pt x="346079" y="2092623"/>
                  </a:lnTo>
                  <a:lnTo>
                    <a:pt x="399261" y="2090092"/>
                  </a:lnTo>
                  <a:lnTo>
                    <a:pt x="394582" y="2090092"/>
                  </a:lnTo>
                  <a:lnTo>
                    <a:pt x="416952" y="2089730"/>
                  </a:lnTo>
                  <a:lnTo>
                    <a:pt x="414955" y="2089730"/>
                  </a:lnTo>
                  <a:lnTo>
                    <a:pt x="612174" y="2089526"/>
                  </a:lnTo>
                  <a:lnTo>
                    <a:pt x="662404" y="2088780"/>
                  </a:lnTo>
                  <a:lnTo>
                    <a:pt x="710854" y="2081992"/>
                  </a:lnTo>
                  <a:lnTo>
                    <a:pt x="761749" y="2075944"/>
                  </a:lnTo>
                  <a:lnTo>
                    <a:pt x="812546" y="2070993"/>
                  </a:lnTo>
                  <a:lnTo>
                    <a:pt x="863264" y="2067139"/>
                  </a:lnTo>
                  <a:lnTo>
                    <a:pt x="913926" y="2064379"/>
                  </a:lnTo>
                  <a:lnTo>
                    <a:pt x="964551" y="2062714"/>
                  </a:lnTo>
                  <a:lnTo>
                    <a:pt x="1015161" y="2062142"/>
                  </a:lnTo>
                  <a:lnTo>
                    <a:pt x="2098548" y="2062142"/>
                  </a:lnTo>
                  <a:lnTo>
                    <a:pt x="2117406" y="2059003"/>
                  </a:lnTo>
                  <a:lnTo>
                    <a:pt x="2167341" y="2052357"/>
                  </a:lnTo>
                  <a:lnTo>
                    <a:pt x="2167074" y="2052357"/>
                  </a:lnTo>
                  <a:lnTo>
                    <a:pt x="2218904" y="2047185"/>
                  </a:lnTo>
                  <a:lnTo>
                    <a:pt x="2269667" y="2043806"/>
                  </a:lnTo>
                  <a:lnTo>
                    <a:pt x="2320414" y="2042113"/>
                  </a:lnTo>
                  <a:lnTo>
                    <a:pt x="3604012" y="2042113"/>
                  </a:lnTo>
                  <a:lnTo>
                    <a:pt x="3606323" y="2013801"/>
                  </a:lnTo>
                  <a:lnTo>
                    <a:pt x="3609429" y="1952519"/>
                  </a:lnTo>
                  <a:lnTo>
                    <a:pt x="3612844" y="1891273"/>
                  </a:lnTo>
                  <a:lnTo>
                    <a:pt x="3616113" y="1835702"/>
                  </a:lnTo>
                  <a:lnTo>
                    <a:pt x="3619399" y="1780948"/>
                  </a:lnTo>
                  <a:lnTo>
                    <a:pt x="3622593" y="1726948"/>
                  </a:lnTo>
                  <a:lnTo>
                    <a:pt x="3625584" y="1673641"/>
                  </a:lnTo>
                  <a:lnTo>
                    <a:pt x="3628206" y="1622062"/>
                  </a:lnTo>
                  <a:lnTo>
                    <a:pt x="3630237" y="1564400"/>
                  </a:lnTo>
                  <a:lnTo>
                    <a:pt x="3631830" y="1487223"/>
                  </a:lnTo>
                  <a:lnTo>
                    <a:pt x="3632460" y="1441942"/>
                  </a:lnTo>
                  <a:lnTo>
                    <a:pt x="3632906" y="1398680"/>
                  </a:lnTo>
                  <a:lnTo>
                    <a:pt x="3632968" y="1392753"/>
                  </a:lnTo>
                  <a:lnTo>
                    <a:pt x="3633336" y="1341176"/>
                  </a:lnTo>
                  <a:lnTo>
                    <a:pt x="3633581" y="1284310"/>
                  </a:lnTo>
                  <a:lnTo>
                    <a:pt x="3633555" y="1153489"/>
                  </a:lnTo>
                  <a:lnTo>
                    <a:pt x="3633363" y="1102702"/>
                  </a:lnTo>
                  <a:lnTo>
                    <a:pt x="3632952" y="1038773"/>
                  </a:lnTo>
                  <a:lnTo>
                    <a:pt x="3632356" y="973840"/>
                  </a:lnTo>
                  <a:lnTo>
                    <a:pt x="3631568" y="908317"/>
                  </a:lnTo>
                  <a:lnTo>
                    <a:pt x="3630578" y="842618"/>
                  </a:lnTo>
                  <a:lnTo>
                    <a:pt x="3629377" y="777159"/>
                  </a:lnTo>
                  <a:lnTo>
                    <a:pt x="3627958" y="712354"/>
                  </a:lnTo>
                  <a:lnTo>
                    <a:pt x="3626310" y="648618"/>
                  </a:lnTo>
                  <a:lnTo>
                    <a:pt x="3624539" y="590145"/>
                  </a:lnTo>
                  <a:lnTo>
                    <a:pt x="3622294" y="526012"/>
                  </a:lnTo>
                  <a:lnTo>
                    <a:pt x="3619909" y="467972"/>
                  </a:lnTo>
                  <a:lnTo>
                    <a:pt x="3617261" y="412660"/>
                  </a:lnTo>
                  <a:lnTo>
                    <a:pt x="3614340" y="360491"/>
                  </a:lnTo>
                  <a:lnTo>
                    <a:pt x="3611237" y="313377"/>
                  </a:lnTo>
                  <a:lnTo>
                    <a:pt x="3607647" y="267240"/>
                  </a:lnTo>
                  <a:lnTo>
                    <a:pt x="3603857" y="226989"/>
                  </a:lnTo>
                  <a:lnTo>
                    <a:pt x="3595345" y="161306"/>
                  </a:lnTo>
                  <a:lnTo>
                    <a:pt x="3572092" y="83418"/>
                  </a:lnTo>
                  <a:lnTo>
                    <a:pt x="3547516" y="47992"/>
                  </a:lnTo>
                  <a:lnTo>
                    <a:pt x="3520976" y="29238"/>
                  </a:lnTo>
                  <a:lnTo>
                    <a:pt x="704306" y="29238"/>
                  </a:lnTo>
                  <a:lnTo>
                    <a:pt x="657923" y="27416"/>
                  </a:lnTo>
                  <a:lnTo>
                    <a:pt x="611644" y="23530"/>
                  </a:lnTo>
                  <a:lnTo>
                    <a:pt x="565340" y="18342"/>
                  </a:lnTo>
                  <a:lnTo>
                    <a:pt x="473070" y="7145"/>
                  </a:lnTo>
                  <a:lnTo>
                    <a:pt x="427517" y="2700"/>
                  </a:lnTo>
                  <a:lnTo>
                    <a:pt x="427653" y="2700"/>
                  </a:lnTo>
                  <a:lnTo>
                    <a:pt x="381932" y="0"/>
                  </a:lnTo>
                  <a:close/>
                </a:path>
                <a:path w="3634104" h="2132329">
                  <a:moveTo>
                    <a:pt x="3235130" y="2089526"/>
                  </a:moveTo>
                  <a:lnTo>
                    <a:pt x="3151850" y="2089526"/>
                  </a:lnTo>
                  <a:lnTo>
                    <a:pt x="3190188" y="2090092"/>
                  </a:lnTo>
                  <a:lnTo>
                    <a:pt x="3235130" y="2089526"/>
                  </a:lnTo>
                  <a:close/>
                </a:path>
                <a:path w="3634104" h="2132329">
                  <a:moveTo>
                    <a:pt x="2098548" y="2062142"/>
                  </a:moveTo>
                  <a:lnTo>
                    <a:pt x="1015161" y="2062142"/>
                  </a:lnTo>
                  <a:lnTo>
                    <a:pt x="1070843" y="2062714"/>
                  </a:lnTo>
                  <a:lnTo>
                    <a:pt x="1067412" y="2062714"/>
                  </a:lnTo>
                  <a:lnTo>
                    <a:pt x="1119756" y="2064379"/>
                  </a:lnTo>
                  <a:lnTo>
                    <a:pt x="1118411" y="2064379"/>
                  </a:lnTo>
                  <a:lnTo>
                    <a:pt x="1167106" y="2066974"/>
                  </a:lnTo>
                  <a:lnTo>
                    <a:pt x="1217862" y="2070764"/>
                  </a:lnTo>
                  <a:lnTo>
                    <a:pt x="1268708" y="2075642"/>
                  </a:lnTo>
                  <a:lnTo>
                    <a:pt x="1319663" y="2081606"/>
                  </a:lnTo>
                  <a:lnTo>
                    <a:pt x="1371642" y="2088780"/>
                  </a:lnTo>
                  <a:lnTo>
                    <a:pt x="1442091" y="2089526"/>
                  </a:lnTo>
                  <a:lnTo>
                    <a:pt x="1964915" y="2089526"/>
                  </a:lnTo>
                  <a:lnTo>
                    <a:pt x="2016084" y="2077567"/>
                  </a:lnTo>
                  <a:lnTo>
                    <a:pt x="2066713" y="2067441"/>
                  </a:lnTo>
                  <a:lnTo>
                    <a:pt x="2098548" y="2062142"/>
                  </a:lnTo>
                  <a:close/>
                </a:path>
                <a:path w="3634104" h="2132329">
                  <a:moveTo>
                    <a:pt x="3307054" y="28208"/>
                  </a:moveTo>
                  <a:lnTo>
                    <a:pt x="749433" y="28208"/>
                  </a:lnTo>
                  <a:lnTo>
                    <a:pt x="703671" y="29238"/>
                  </a:lnTo>
                  <a:lnTo>
                    <a:pt x="3340025" y="29238"/>
                  </a:lnTo>
                  <a:lnTo>
                    <a:pt x="3307054" y="28208"/>
                  </a:lnTo>
                  <a:close/>
                </a:path>
                <a:path w="3634104" h="2132329">
                  <a:moveTo>
                    <a:pt x="3449429" y="16511"/>
                  </a:moveTo>
                  <a:lnTo>
                    <a:pt x="3412617" y="20158"/>
                  </a:lnTo>
                  <a:lnTo>
                    <a:pt x="3375749" y="25479"/>
                  </a:lnTo>
                  <a:lnTo>
                    <a:pt x="3340025" y="29238"/>
                  </a:lnTo>
                  <a:lnTo>
                    <a:pt x="3520976" y="29238"/>
                  </a:lnTo>
                  <a:lnTo>
                    <a:pt x="3518079" y="27191"/>
                  </a:lnTo>
                  <a:lnTo>
                    <a:pt x="3484983" y="17776"/>
                  </a:lnTo>
                  <a:lnTo>
                    <a:pt x="3449429" y="16511"/>
                  </a:lnTo>
                  <a:close/>
                </a:path>
                <a:path w="3634104" h="2132329">
                  <a:moveTo>
                    <a:pt x="2281465" y="2444"/>
                  </a:moveTo>
                  <a:lnTo>
                    <a:pt x="2227654" y="3078"/>
                  </a:lnTo>
                  <a:lnTo>
                    <a:pt x="2229868" y="3078"/>
                  </a:lnTo>
                  <a:lnTo>
                    <a:pt x="2181243" y="4532"/>
                  </a:lnTo>
                  <a:lnTo>
                    <a:pt x="2131289" y="6995"/>
                  </a:lnTo>
                  <a:lnTo>
                    <a:pt x="2081468" y="10482"/>
                  </a:lnTo>
                  <a:lnTo>
                    <a:pt x="2031800" y="15052"/>
                  </a:lnTo>
                  <a:lnTo>
                    <a:pt x="1982305" y="20763"/>
                  </a:lnTo>
                  <a:lnTo>
                    <a:pt x="1933002" y="27675"/>
                  </a:lnTo>
                  <a:lnTo>
                    <a:pt x="1871042" y="28208"/>
                  </a:lnTo>
                  <a:lnTo>
                    <a:pt x="2733661" y="28208"/>
                  </a:lnTo>
                  <a:lnTo>
                    <a:pt x="2633430" y="18746"/>
                  </a:lnTo>
                  <a:lnTo>
                    <a:pt x="2532916" y="11027"/>
                  </a:lnTo>
                  <a:lnTo>
                    <a:pt x="2482605" y="7968"/>
                  </a:lnTo>
                  <a:lnTo>
                    <a:pt x="2432284" y="5521"/>
                  </a:lnTo>
                  <a:lnTo>
                    <a:pt x="2381973" y="3746"/>
                  </a:lnTo>
                  <a:lnTo>
                    <a:pt x="2331693" y="2700"/>
                  </a:lnTo>
                  <a:lnTo>
                    <a:pt x="2281465" y="2444"/>
                  </a:lnTo>
                  <a:close/>
                </a:path>
              </a:pathLst>
            </a:custGeom>
            <a:solidFill>
              <a:srgbClr val="134E29"/>
            </a:solidFill>
          </p:spPr>
          <p:txBody>
            <a:bodyPr wrap="square" lIns="0" tIns="0" rIns="0" bIns="0" rtlCol="0"/>
            <a:lstStyle/>
            <a:p>
              <a:endParaRPr>
                <a:latin typeface="Grammarsaurus" pitchFamily="2" charset="0"/>
              </a:endParaRPr>
            </a:p>
          </p:txBody>
        </p:sp>
        <p:sp>
          <p:nvSpPr>
            <p:cNvPr id="41" name="object 41"/>
            <p:cNvSpPr/>
            <p:nvPr/>
          </p:nvSpPr>
          <p:spPr>
            <a:xfrm>
              <a:off x="8707209" y="4249775"/>
              <a:ext cx="1444625" cy="434975"/>
            </a:xfrm>
            <a:custGeom>
              <a:avLst/>
              <a:gdLst/>
              <a:ahLst/>
              <a:cxnLst/>
              <a:rect l="l" t="t" r="r" b="b"/>
              <a:pathLst>
                <a:path w="1444625" h="434975">
                  <a:moveTo>
                    <a:pt x="153835" y="0"/>
                  </a:moveTo>
                  <a:lnTo>
                    <a:pt x="117132" y="1231"/>
                  </a:lnTo>
                  <a:lnTo>
                    <a:pt x="115087" y="37414"/>
                  </a:lnTo>
                  <a:lnTo>
                    <a:pt x="104355" y="73494"/>
                  </a:lnTo>
                  <a:lnTo>
                    <a:pt x="87464" y="109486"/>
                  </a:lnTo>
                  <a:lnTo>
                    <a:pt x="66979" y="145376"/>
                  </a:lnTo>
                  <a:lnTo>
                    <a:pt x="45453" y="181178"/>
                  </a:lnTo>
                  <a:lnTo>
                    <a:pt x="25450" y="216877"/>
                  </a:lnTo>
                  <a:lnTo>
                    <a:pt x="9499" y="252514"/>
                  </a:lnTo>
                  <a:lnTo>
                    <a:pt x="165" y="288061"/>
                  </a:lnTo>
                  <a:lnTo>
                    <a:pt x="0" y="323532"/>
                  </a:lnTo>
                  <a:lnTo>
                    <a:pt x="11544" y="358927"/>
                  </a:lnTo>
                  <a:lnTo>
                    <a:pt x="37363" y="394258"/>
                  </a:lnTo>
                  <a:lnTo>
                    <a:pt x="14998" y="356514"/>
                  </a:lnTo>
                  <a:lnTo>
                    <a:pt x="7150" y="319938"/>
                  </a:lnTo>
                  <a:lnTo>
                    <a:pt x="24396" y="249199"/>
                  </a:lnTo>
                  <a:lnTo>
                    <a:pt x="44234" y="214528"/>
                  </a:lnTo>
                  <a:lnTo>
                    <a:pt x="68008" y="179971"/>
                  </a:lnTo>
                  <a:lnTo>
                    <a:pt x="93103" y="145288"/>
                  </a:lnTo>
                  <a:lnTo>
                    <a:pt x="116878" y="110197"/>
                  </a:lnTo>
                  <a:lnTo>
                    <a:pt x="136677" y="74472"/>
                  </a:lnTo>
                  <a:lnTo>
                    <a:pt x="149885" y="37820"/>
                  </a:lnTo>
                  <a:lnTo>
                    <a:pt x="153835" y="0"/>
                  </a:lnTo>
                  <a:close/>
                </a:path>
                <a:path w="1444625" h="434975">
                  <a:moveTo>
                    <a:pt x="1444002" y="296735"/>
                  </a:moveTo>
                  <a:lnTo>
                    <a:pt x="1435061" y="255727"/>
                  </a:lnTo>
                  <a:lnTo>
                    <a:pt x="1414830" y="220446"/>
                  </a:lnTo>
                  <a:lnTo>
                    <a:pt x="1390370" y="187502"/>
                  </a:lnTo>
                  <a:lnTo>
                    <a:pt x="1371092" y="154978"/>
                  </a:lnTo>
                  <a:lnTo>
                    <a:pt x="1366393" y="120929"/>
                  </a:lnTo>
                  <a:lnTo>
                    <a:pt x="1385697" y="83413"/>
                  </a:lnTo>
                  <a:lnTo>
                    <a:pt x="1353718" y="68338"/>
                  </a:lnTo>
                  <a:lnTo>
                    <a:pt x="1346657" y="80911"/>
                  </a:lnTo>
                  <a:lnTo>
                    <a:pt x="1340853" y="94119"/>
                  </a:lnTo>
                  <a:lnTo>
                    <a:pt x="1336675" y="107911"/>
                  </a:lnTo>
                  <a:lnTo>
                    <a:pt x="1334452" y="122237"/>
                  </a:lnTo>
                  <a:lnTo>
                    <a:pt x="1341958" y="161518"/>
                  </a:lnTo>
                  <a:lnTo>
                    <a:pt x="1366227" y="195872"/>
                  </a:lnTo>
                  <a:lnTo>
                    <a:pt x="1395463" y="228066"/>
                  </a:lnTo>
                  <a:lnTo>
                    <a:pt x="1417840" y="260883"/>
                  </a:lnTo>
                  <a:lnTo>
                    <a:pt x="1430426" y="308711"/>
                  </a:lnTo>
                  <a:lnTo>
                    <a:pt x="1423250" y="357466"/>
                  </a:lnTo>
                  <a:lnTo>
                    <a:pt x="1397304" y="401383"/>
                  </a:lnTo>
                  <a:lnTo>
                    <a:pt x="1353553" y="434708"/>
                  </a:lnTo>
                  <a:lnTo>
                    <a:pt x="1393609" y="410286"/>
                  </a:lnTo>
                  <a:lnTo>
                    <a:pt x="1422527" y="377101"/>
                  </a:lnTo>
                  <a:lnTo>
                    <a:pt x="1439583" y="338213"/>
                  </a:lnTo>
                  <a:lnTo>
                    <a:pt x="1444002" y="296735"/>
                  </a:lnTo>
                  <a:close/>
                </a:path>
              </a:pathLst>
            </a:custGeom>
            <a:solidFill>
              <a:srgbClr val="114D25"/>
            </a:solidFill>
          </p:spPr>
          <p:txBody>
            <a:bodyPr wrap="square" lIns="0" tIns="0" rIns="0" bIns="0" rtlCol="0"/>
            <a:lstStyle/>
            <a:p>
              <a:endParaRPr>
                <a:latin typeface="Grammarsaurus" pitchFamily="2" charset="0"/>
              </a:endParaRPr>
            </a:p>
          </p:txBody>
        </p:sp>
        <p:pic>
          <p:nvPicPr>
            <p:cNvPr id="42" name="object 42"/>
            <p:cNvPicPr/>
            <p:nvPr/>
          </p:nvPicPr>
          <p:blipFill>
            <a:blip r:embed="rId10" cstate="print"/>
            <a:stretch>
              <a:fillRect/>
            </a:stretch>
          </p:blipFill>
          <p:spPr>
            <a:xfrm>
              <a:off x="9062755" y="4354385"/>
              <a:ext cx="74120" cy="199237"/>
            </a:xfrm>
            <a:prstGeom prst="rect">
              <a:avLst/>
            </a:prstGeom>
          </p:spPr>
        </p:pic>
        <p:pic>
          <p:nvPicPr>
            <p:cNvPr id="43" name="object 43"/>
            <p:cNvPicPr/>
            <p:nvPr/>
          </p:nvPicPr>
          <p:blipFill>
            <a:blip r:embed="rId11" cstate="print"/>
            <a:stretch>
              <a:fillRect/>
            </a:stretch>
          </p:blipFill>
          <p:spPr>
            <a:xfrm>
              <a:off x="9706151" y="4341333"/>
              <a:ext cx="74120" cy="199237"/>
            </a:xfrm>
            <a:prstGeom prst="rect">
              <a:avLst/>
            </a:prstGeom>
          </p:spPr>
        </p:pic>
        <p:sp>
          <p:nvSpPr>
            <p:cNvPr id="44" name="object 44"/>
            <p:cNvSpPr/>
            <p:nvPr/>
          </p:nvSpPr>
          <p:spPr>
            <a:xfrm>
              <a:off x="8432327" y="4254948"/>
              <a:ext cx="316230" cy="445770"/>
            </a:xfrm>
            <a:custGeom>
              <a:avLst/>
              <a:gdLst/>
              <a:ahLst/>
              <a:cxnLst/>
              <a:rect l="l" t="t" r="r" b="b"/>
              <a:pathLst>
                <a:path w="316229" h="445770">
                  <a:moveTo>
                    <a:pt x="315709" y="0"/>
                  </a:moveTo>
                  <a:lnTo>
                    <a:pt x="279882" y="6756"/>
                  </a:lnTo>
                  <a:lnTo>
                    <a:pt x="281997" y="20181"/>
                  </a:lnTo>
                  <a:lnTo>
                    <a:pt x="280322" y="34191"/>
                  </a:lnTo>
                  <a:lnTo>
                    <a:pt x="241899" y="86876"/>
                  </a:lnTo>
                  <a:lnTo>
                    <a:pt x="176762" y="127728"/>
                  </a:lnTo>
                  <a:lnTo>
                    <a:pt x="147447" y="151561"/>
                  </a:lnTo>
                  <a:lnTo>
                    <a:pt x="122932" y="181362"/>
                  </a:lnTo>
                  <a:lnTo>
                    <a:pt x="93241" y="254990"/>
                  </a:lnTo>
                  <a:lnTo>
                    <a:pt x="90589" y="296567"/>
                  </a:lnTo>
                  <a:lnTo>
                    <a:pt x="90326" y="337978"/>
                  </a:lnTo>
                  <a:lnTo>
                    <a:pt x="85327" y="378415"/>
                  </a:lnTo>
                  <a:lnTo>
                    <a:pt x="68465" y="417068"/>
                  </a:lnTo>
                  <a:lnTo>
                    <a:pt x="55917" y="430057"/>
                  </a:lnTo>
                  <a:lnTo>
                    <a:pt x="39290" y="439904"/>
                  </a:lnTo>
                  <a:lnTo>
                    <a:pt x="20134" y="444505"/>
                  </a:lnTo>
                  <a:lnTo>
                    <a:pt x="0" y="441756"/>
                  </a:lnTo>
                  <a:lnTo>
                    <a:pt x="20199" y="445470"/>
                  </a:lnTo>
                  <a:lnTo>
                    <a:pt x="58232" y="432205"/>
                  </a:lnTo>
                  <a:lnTo>
                    <a:pt x="90144" y="387477"/>
                  </a:lnTo>
                  <a:lnTo>
                    <a:pt x="102607" y="301945"/>
                  </a:lnTo>
                  <a:lnTo>
                    <a:pt x="111080" y="252056"/>
                  </a:lnTo>
                  <a:lnTo>
                    <a:pt x="129792" y="205502"/>
                  </a:lnTo>
                  <a:lnTo>
                    <a:pt x="164604" y="164274"/>
                  </a:lnTo>
                  <a:lnTo>
                    <a:pt x="197621" y="142121"/>
                  </a:lnTo>
                  <a:lnTo>
                    <a:pt x="233966" y="121162"/>
                  </a:lnTo>
                  <a:lnTo>
                    <a:pt x="268793" y="98934"/>
                  </a:lnTo>
                  <a:lnTo>
                    <a:pt x="297257" y="72973"/>
                  </a:lnTo>
                  <a:lnTo>
                    <a:pt x="314511" y="40816"/>
                  </a:lnTo>
                  <a:lnTo>
                    <a:pt x="315709" y="0"/>
                  </a:lnTo>
                  <a:close/>
                </a:path>
              </a:pathLst>
            </a:custGeom>
            <a:solidFill>
              <a:srgbClr val="114D25"/>
            </a:solidFill>
          </p:spPr>
          <p:txBody>
            <a:bodyPr wrap="square" lIns="0" tIns="0" rIns="0" bIns="0" rtlCol="0"/>
            <a:lstStyle/>
            <a:p>
              <a:endParaRPr>
                <a:latin typeface="Grammarsaurus" pitchFamily="2" charset="0"/>
              </a:endParaRPr>
            </a:p>
          </p:txBody>
        </p:sp>
        <p:pic>
          <p:nvPicPr>
            <p:cNvPr id="45" name="object 45"/>
            <p:cNvPicPr/>
            <p:nvPr/>
          </p:nvPicPr>
          <p:blipFill>
            <a:blip r:embed="rId12" cstate="print"/>
            <a:stretch>
              <a:fillRect/>
            </a:stretch>
          </p:blipFill>
          <p:spPr>
            <a:xfrm>
              <a:off x="8534199" y="4484184"/>
              <a:ext cx="115112" cy="192366"/>
            </a:xfrm>
            <a:prstGeom prst="rect">
              <a:avLst/>
            </a:prstGeom>
          </p:spPr>
        </p:pic>
        <p:sp>
          <p:nvSpPr>
            <p:cNvPr id="46" name="object 46"/>
            <p:cNvSpPr/>
            <p:nvPr/>
          </p:nvSpPr>
          <p:spPr>
            <a:xfrm>
              <a:off x="8401469" y="4346689"/>
              <a:ext cx="1675764" cy="528955"/>
            </a:xfrm>
            <a:custGeom>
              <a:avLst/>
              <a:gdLst/>
              <a:ahLst/>
              <a:cxnLst/>
              <a:rect l="l" t="t" r="r" b="b"/>
              <a:pathLst>
                <a:path w="1675765" h="528954">
                  <a:moveTo>
                    <a:pt x="130771" y="194843"/>
                  </a:moveTo>
                  <a:lnTo>
                    <a:pt x="89217" y="196278"/>
                  </a:lnTo>
                  <a:lnTo>
                    <a:pt x="52336" y="208064"/>
                  </a:lnTo>
                  <a:lnTo>
                    <a:pt x="21983" y="227584"/>
                  </a:lnTo>
                  <a:lnTo>
                    <a:pt x="0" y="252209"/>
                  </a:lnTo>
                  <a:lnTo>
                    <a:pt x="27774" y="233502"/>
                  </a:lnTo>
                  <a:lnTo>
                    <a:pt x="59423" y="222262"/>
                  </a:lnTo>
                  <a:lnTo>
                    <a:pt x="91884" y="219100"/>
                  </a:lnTo>
                  <a:lnTo>
                    <a:pt x="122135" y="224637"/>
                  </a:lnTo>
                  <a:lnTo>
                    <a:pt x="130771" y="194843"/>
                  </a:lnTo>
                  <a:close/>
                </a:path>
                <a:path w="1675765" h="528954">
                  <a:moveTo>
                    <a:pt x="688657" y="507746"/>
                  </a:moveTo>
                  <a:lnTo>
                    <a:pt x="645629" y="491134"/>
                  </a:lnTo>
                  <a:lnTo>
                    <a:pt x="602475" y="435483"/>
                  </a:lnTo>
                  <a:lnTo>
                    <a:pt x="594906" y="362026"/>
                  </a:lnTo>
                  <a:lnTo>
                    <a:pt x="596366" y="323164"/>
                  </a:lnTo>
                  <a:lnTo>
                    <a:pt x="597014" y="285280"/>
                  </a:lnTo>
                  <a:lnTo>
                    <a:pt x="580199" y="213194"/>
                  </a:lnTo>
                  <a:lnTo>
                    <a:pt x="558419" y="179692"/>
                  </a:lnTo>
                  <a:lnTo>
                    <a:pt x="531774" y="148958"/>
                  </a:lnTo>
                  <a:lnTo>
                    <a:pt x="503809" y="120243"/>
                  </a:lnTo>
                  <a:lnTo>
                    <a:pt x="476669" y="91909"/>
                  </a:lnTo>
                  <a:lnTo>
                    <a:pt x="453009" y="62572"/>
                  </a:lnTo>
                  <a:lnTo>
                    <a:pt x="436092" y="31991"/>
                  </a:lnTo>
                  <a:lnTo>
                    <a:pt x="429183" y="0"/>
                  </a:lnTo>
                  <a:lnTo>
                    <a:pt x="392506" y="1689"/>
                  </a:lnTo>
                  <a:lnTo>
                    <a:pt x="405434" y="44945"/>
                  </a:lnTo>
                  <a:lnTo>
                    <a:pt x="429806" y="82143"/>
                  </a:lnTo>
                  <a:lnTo>
                    <a:pt x="461391" y="115468"/>
                  </a:lnTo>
                  <a:lnTo>
                    <a:pt x="495973" y="147078"/>
                  </a:lnTo>
                  <a:lnTo>
                    <a:pt x="529348" y="179146"/>
                  </a:lnTo>
                  <a:lnTo>
                    <a:pt x="557301" y="213829"/>
                  </a:lnTo>
                  <a:lnTo>
                    <a:pt x="558723" y="216928"/>
                  </a:lnTo>
                  <a:lnTo>
                    <a:pt x="548411" y="218859"/>
                  </a:lnTo>
                  <a:lnTo>
                    <a:pt x="523697" y="224307"/>
                  </a:lnTo>
                  <a:lnTo>
                    <a:pt x="475259" y="241312"/>
                  </a:lnTo>
                  <a:lnTo>
                    <a:pt x="434784" y="270852"/>
                  </a:lnTo>
                  <a:lnTo>
                    <a:pt x="414528" y="312293"/>
                  </a:lnTo>
                  <a:lnTo>
                    <a:pt x="411302" y="353491"/>
                  </a:lnTo>
                  <a:lnTo>
                    <a:pt x="406895" y="372325"/>
                  </a:lnTo>
                  <a:lnTo>
                    <a:pt x="381038" y="404406"/>
                  </a:lnTo>
                  <a:lnTo>
                    <a:pt x="339166" y="423214"/>
                  </a:lnTo>
                  <a:lnTo>
                    <a:pt x="314985" y="425488"/>
                  </a:lnTo>
                  <a:lnTo>
                    <a:pt x="339623" y="425094"/>
                  </a:lnTo>
                  <a:lnTo>
                    <a:pt x="385394" y="408851"/>
                  </a:lnTo>
                  <a:lnTo>
                    <a:pt x="417601" y="375793"/>
                  </a:lnTo>
                  <a:lnTo>
                    <a:pt x="432612" y="314998"/>
                  </a:lnTo>
                  <a:lnTo>
                    <a:pt x="453567" y="281787"/>
                  </a:lnTo>
                  <a:lnTo>
                    <a:pt x="489343" y="261302"/>
                  </a:lnTo>
                  <a:lnTo>
                    <a:pt x="533298" y="250037"/>
                  </a:lnTo>
                  <a:lnTo>
                    <a:pt x="571919" y="245364"/>
                  </a:lnTo>
                  <a:lnTo>
                    <a:pt x="575614" y="253301"/>
                  </a:lnTo>
                  <a:lnTo>
                    <a:pt x="582129" y="295846"/>
                  </a:lnTo>
                  <a:lnTo>
                    <a:pt x="582701" y="340512"/>
                  </a:lnTo>
                  <a:lnTo>
                    <a:pt x="584022" y="385470"/>
                  </a:lnTo>
                  <a:lnTo>
                    <a:pt x="592785" y="428891"/>
                  </a:lnTo>
                  <a:lnTo>
                    <a:pt x="615670" y="468934"/>
                  </a:lnTo>
                  <a:lnTo>
                    <a:pt x="647496" y="494919"/>
                  </a:lnTo>
                  <a:lnTo>
                    <a:pt x="667156" y="503415"/>
                  </a:lnTo>
                  <a:lnTo>
                    <a:pt x="688657" y="507746"/>
                  </a:lnTo>
                  <a:close/>
                </a:path>
                <a:path w="1675765" h="528954">
                  <a:moveTo>
                    <a:pt x="1465300" y="215696"/>
                  </a:moveTo>
                  <a:lnTo>
                    <a:pt x="1437449" y="213093"/>
                  </a:lnTo>
                  <a:lnTo>
                    <a:pt x="1409649" y="213652"/>
                  </a:lnTo>
                  <a:lnTo>
                    <a:pt x="1382636" y="217271"/>
                  </a:lnTo>
                  <a:lnTo>
                    <a:pt x="1357185" y="223824"/>
                  </a:lnTo>
                  <a:lnTo>
                    <a:pt x="1333093" y="231368"/>
                  </a:lnTo>
                  <a:lnTo>
                    <a:pt x="1308785" y="238188"/>
                  </a:lnTo>
                  <a:lnTo>
                    <a:pt x="1284300" y="241020"/>
                  </a:lnTo>
                  <a:lnTo>
                    <a:pt x="1259624" y="236613"/>
                  </a:lnTo>
                  <a:lnTo>
                    <a:pt x="1306017" y="245452"/>
                  </a:lnTo>
                  <a:lnTo>
                    <a:pt x="1406271" y="236118"/>
                  </a:lnTo>
                  <a:lnTo>
                    <a:pt x="1455813" y="245313"/>
                  </a:lnTo>
                  <a:lnTo>
                    <a:pt x="1465300" y="215696"/>
                  </a:lnTo>
                  <a:close/>
                </a:path>
                <a:path w="1675765" h="528954">
                  <a:moveTo>
                    <a:pt x="1675358" y="95250"/>
                  </a:moveTo>
                  <a:lnTo>
                    <a:pt x="1662518" y="66535"/>
                  </a:lnTo>
                  <a:lnTo>
                    <a:pt x="1616760" y="82715"/>
                  </a:lnTo>
                  <a:lnTo>
                    <a:pt x="1571282" y="102857"/>
                  </a:lnTo>
                  <a:lnTo>
                    <a:pt x="1529588" y="127927"/>
                  </a:lnTo>
                  <a:lnTo>
                    <a:pt x="1495209" y="158927"/>
                  </a:lnTo>
                  <a:lnTo>
                    <a:pt x="1471701" y="196811"/>
                  </a:lnTo>
                  <a:lnTo>
                    <a:pt x="1457312" y="246037"/>
                  </a:lnTo>
                  <a:lnTo>
                    <a:pt x="1444993" y="295376"/>
                  </a:lnTo>
                  <a:lnTo>
                    <a:pt x="1426527" y="342506"/>
                  </a:lnTo>
                  <a:lnTo>
                    <a:pt x="1393698" y="385025"/>
                  </a:lnTo>
                  <a:lnTo>
                    <a:pt x="1334325" y="429247"/>
                  </a:lnTo>
                  <a:lnTo>
                    <a:pt x="1298714" y="444614"/>
                  </a:lnTo>
                  <a:lnTo>
                    <a:pt x="1260068" y="454329"/>
                  </a:lnTo>
                  <a:lnTo>
                    <a:pt x="1299514" y="446417"/>
                  </a:lnTo>
                  <a:lnTo>
                    <a:pt x="1336675" y="432536"/>
                  </a:lnTo>
                  <a:lnTo>
                    <a:pt x="1370672" y="413486"/>
                  </a:lnTo>
                  <a:lnTo>
                    <a:pt x="1426197" y="363004"/>
                  </a:lnTo>
                  <a:lnTo>
                    <a:pt x="1458366" y="306298"/>
                  </a:lnTo>
                  <a:lnTo>
                    <a:pt x="1504581" y="324916"/>
                  </a:lnTo>
                  <a:lnTo>
                    <a:pt x="1534134" y="350151"/>
                  </a:lnTo>
                  <a:lnTo>
                    <a:pt x="1544878" y="380669"/>
                  </a:lnTo>
                  <a:lnTo>
                    <a:pt x="1542656" y="404482"/>
                  </a:lnTo>
                  <a:lnTo>
                    <a:pt x="1525435" y="405714"/>
                  </a:lnTo>
                  <a:lnTo>
                    <a:pt x="1498676" y="414058"/>
                  </a:lnTo>
                  <a:lnTo>
                    <a:pt x="1476248" y="427266"/>
                  </a:lnTo>
                  <a:lnTo>
                    <a:pt x="1459268" y="443966"/>
                  </a:lnTo>
                  <a:lnTo>
                    <a:pt x="1481226" y="433692"/>
                  </a:lnTo>
                  <a:lnTo>
                    <a:pt x="1504505" y="428612"/>
                  </a:lnTo>
                  <a:lnTo>
                    <a:pt x="1527327" y="428612"/>
                  </a:lnTo>
                  <a:lnTo>
                    <a:pt x="1537589" y="431088"/>
                  </a:lnTo>
                  <a:lnTo>
                    <a:pt x="1528318" y="463219"/>
                  </a:lnTo>
                  <a:lnTo>
                    <a:pt x="1527136" y="481634"/>
                  </a:lnTo>
                  <a:lnTo>
                    <a:pt x="1530858" y="500075"/>
                  </a:lnTo>
                  <a:lnTo>
                    <a:pt x="1540332" y="516407"/>
                  </a:lnTo>
                  <a:lnTo>
                    <a:pt x="1556397" y="528497"/>
                  </a:lnTo>
                  <a:lnTo>
                    <a:pt x="1534706" y="498309"/>
                  </a:lnTo>
                  <a:lnTo>
                    <a:pt x="1537423" y="464807"/>
                  </a:lnTo>
                  <a:lnTo>
                    <a:pt x="1551609" y="429996"/>
                  </a:lnTo>
                  <a:lnTo>
                    <a:pt x="1564347" y="395871"/>
                  </a:lnTo>
                  <a:lnTo>
                    <a:pt x="1563878" y="356819"/>
                  </a:lnTo>
                  <a:lnTo>
                    <a:pt x="1542021" y="322694"/>
                  </a:lnTo>
                  <a:lnTo>
                    <a:pt x="1507070" y="295173"/>
                  </a:lnTo>
                  <a:lnTo>
                    <a:pt x="1468374" y="276377"/>
                  </a:lnTo>
                  <a:lnTo>
                    <a:pt x="1471180" y="267182"/>
                  </a:lnTo>
                  <a:lnTo>
                    <a:pt x="1483601" y="222123"/>
                  </a:lnTo>
                  <a:lnTo>
                    <a:pt x="1506461" y="184619"/>
                  </a:lnTo>
                  <a:lnTo>
                    <a:pt x="1538427" y="153911"/>
                  </a:lnTo>
                  <a:lnTo>
                    <a:pt x="1578127" y="129286"/>
                  </a:lnTo>
                  <a:lnTo>
                    <a:pt x="1624228" y="109982"/>
                  </a:lnTo>
                  <a:lnTo>
                    <a:pt x="1675358" y="95250"/>
                  </a:lnTo>
                  <a:close/>
                </a:path>
              </a:pathLst>
            </a:custGeom>
            <a:solidFill>
              <a:srgbClr val="114D25"/>
            </a:solidFill>
          </p:spPr>
          <p:txBody>
            <a:bodyPr wrap="square" lIns="0" tIns="0" rIns="0" bIns="0" rtlCol="0"/>
            <a:lstStyle/>
            <a:p>
              <a:endParaRPr>
                <a:latin typeface="Grammarsaurus" pitchFamily="2" charset="0"/>
              </a:endParaRPr>
            </a:p>
          </p:txBody>
        </p:sp>
        <p:pic>
          <p:nvPicPr>
            <p:cNvPr id="47" name="object 47"/>
            <p:cNvPicPr/>
            <p:nvPr/>
          </p:nvPicPr>
          <p:blipFill>
            <a:blip r:embed="rId13" cstate="print"/>
            <a:stretch>
              <a:fillRect/>
            </a:stretch>
          </p:blipFill>
          <p:spPr>
            <a:xfrm>
              <a:off x="8821021" y="4680742"/>
              <a:ext cx="93497" cy="118783"/>
            </a:xfrm>
            <a:prstGeom prst="rect">
              <a:avLst/>
            </a:prstGeom>
          </p:spPr>
        </p:pic>
        <p:pic>
          <p:nvPicPr>
            <p:cNvPr id="48" name="object 48"/>
            <p:cNvPicPr/>
            <p:nvPr/>
          </p:nvPicPr>
          <p:blipFill>
            <a:blip r:embed="rId14" cstate="print"/>
            <a:stretch>
              <a:fillRect/>
            </a:stretch>
          </p:blipFill>
          <p:spPr>
            <a:xfrm>
              <a:off x="9950740" y="4473113"/>
              <a:ext cx="107416" cy="95491"/>
            </a:xfrm>
            <a:prstGeom prst="rect">
              <a:avLst/>
            </a:prstGeom>
          </p:spPr>
        </p:pic>
        <p:sp>
          <p:nvSpPr>
            <p:cNvPr id="49" name="object 49"/>
            <p:cNvSpPr/>
            <p:nvPr/>
          </p:nvSpPr>
          <p:spPr>
            <a:xfrm>
              <a:off x="8436292" y="4249775"/>
              <a:ext cx="918844" cy="394335"/>
            </a:xfrm>
            <a:custGeom>
              <a:avLst/>
              <a:gdLst/>
              <a:ahLst/>
              <a:cxnLst/>
              <a:rect l="l" t="t" r="r" b="b"/>
              <a:pathLst>
                <a:path w="918845" h="394335">
                  <a:moveTo>
                    <a:pt x="117030" y="187528"/>
                  </a:moveTo>
                  <a:lnTo>
                    <a:pt x="83591" y="189141"/>
                  </a:lnTo>
                  <a:lnTo>
                    <a:pt x="52247" y="196189"/>
                  </a:lnTo>
                  <a:lnTo>
                    <a:pt x="24028" y="208013"/>
                  </a:lnTo>
                  <a:lnTo>
                    <a:pt x="0" y="223926"/>
                  </a:lnTo>
                  <a:lnTo>
                    <a:pt x="27762" y="215011"/>
                  </a:lnTo>
                  <a:lnTo>
                    <a:pt x="56273" y="211150"/>
                  </a:lnTo>
                  <a:lnTo>
                    <a:pt x="84226" y="212115"/>
                  </a:lnTo>
                  <a:lnTo>
                    <a:pt x="110350" y="217665"/>
                  </a:lnTo>
                  <a:lnTo>
                    <a:pt x="117030" y="187528"/>
                  </a:lnTo>
                  <a:close/>
                </a:path>
                <a:path w="918845" h="394335">
                  <a:moveTo>
                    <a:pt x="918565" y="323532"/>
                  </a:moveTo>
                  <a:lnTo>
                    <a:pt x="909066" y="252514"/>
                  </a:lnTo>
                  <a:lnTo>
                    <a:pt x="893114" y="216877"/>
                  </a:lnTo>
                  <a:lnTo>
                    <a:pt x="873112" y="181178"/>
                  </a:lnTo>
                  <a:lnTo>
                    <a:pt x="851585" y="145376"/>
                  </a:lnTo>
                  <a:lnTo>
                    <a:pt x="831100" y="109486"/>
                  </a:lnTo>
                  <a:lnTo>
                    <a:pt x="814209" y="73494"/>
                  </a:lnTo>
                  <a:lnTo>
                    <a:pt x="803478" y="37414"/>
                  </a:lnTo>
                  <a:lnTo>
                    <a:pt x="801433" y="1231"/>
                  </a:lnTo>
                  <a:lnTo>
                    <a:pt x="764730" y="0"/>
                  </a:lnTo>
                  <a:lnTo>
                    <a:pt x="781888" y="74472"/>
                  </a:lnTo>
                  <a:lnTo>
                    <a:pt x="801687" y="110197"/>
                  </a:lnTo>
                  <a:lnTo>
                    <a:pt x="825461" y="145288"/>
                  </a:lnTo>
                  <a:lnTo>
                    <a:pt x="850557" y="179971"/>
                  </a:lnTo>
                  <a:lnTo>
                    <a:pt x="874344" y="214528"/>
                  </a:lnTo>
                  <a:lnTo>
                    <a:pt x="894168" y="249199"/>
                  </a:lnTo>
                  <a:lnTo>
                    <a:pt x="907415" y="284251"/>
                  </a:lnTo>
                  <a:lnTo>
                    <a:pt x="911415" y="319938"/>
                  </a:lnTo>
                  <a:lnTo>
                    <a:pt x="903566" y="356514"/>
                  </a:lnTo>
                  <a:lnTo>
                    <a:pt x="881202" y="394258"/>
                  </a:lnTo>
                  <a:lnTo>
                    <a:pt x="907021" y="358927"/>
                  </a:lnTo>
                  <a:lnTo>
                    <a:pt x="918565" y="323532"/>
                  </a:lnTo>
                  <a:close/>
                </a:path>
              </a:pathLst>
            </a:custGeom>
            <a:solidFill>
              <a:srgbClr val="114D25"/>
            </a:solidFill>
          </p:spPr>
          <p:txBody>
            <a:bodyPr wrap="square" lIns="0" tIns="0" rIns="0" bIns="0" rtlCol="0"/>
            <a:lstStyle/>
            <a:p>
              <a:endParaRPr>
                <a:latin typeface="Grammarsaurus" pitchFamily="2" charset="0"/>
              </a:endParaRPr>
            </a:p>
          </p:txBody>
        </p:sp>
        <p:pic>
          <p:nvPicPr>
            <p:cNvPr id="50" name="object 50"/>
            <p:cNvPicPr/>
            <p:nvPr/>
          </p:nvPicPr>
          <p:blipFill>
            <a:blip r:embed="rId15" cstate="print"/>
            <a:stretch>
              <a:fillRect/>
            </a:stretch>
          </p:blipFill>
          <p:spPr>
            <a:xfrm>
              <a:off x="9091208" y="4354385"/>
              <a:ext cx="74120" cy="199237"/>
            </a:xfrm>
            <a:prstGeom prst="rect">
              <a:avLst/>
            </a:prstGeom>
          </p:spPr>
        </p:pic>
        <p:sp>
          <p:nvSpPr>
            <p:cNvPr id="51" name="object 51"/>
            <p:cNvSpPr/>
            <p:nvPr/>
          </p:nvSpPr>
          <p:spPr>
            <a:xfrm>
              <a:off x="9314044" y="4254948"/>
              <a:ext cx="316230" cy="445770"/>
            </a:xfrm>
            <a:custGeom>
              <a:avLst/>
              <a:gdLst/>
              <a:ahLst/>
              <a:cxnLst/>
              <a:rect l="l" t="t" r="r" b="b"/>
              <a:pathLst>
                <a:path w="316229" h="445770">
                  <a:moveTo>
                    <a:pt x="0" y="0"/>
                  </a:moveTo>
                  <a:lnTo>
                    <a:pt x="1197" y="40816"/>
                  </a:lnTo>
                  <a:lnTo>
                    <a:pt x="46915" y="98934"/>
                  </a:lnTo>
                  <a:lnTo>
                    <a:pt x="81742" y="121162"/>
                  </a:lnTo>
                  <a:lnTo>
                    <a:pt x="118087" y="142121"/>
                  </a:lnTo>
                  <a:lnTo>
                    <a:pt x="151104" y="164274"/>
                  </a:lnTo>
                  <a:lnTo>
                    <a:pt x="185916" y="205502"/>
                  </a:lnTo>
                  <a:lnTo>
                    <a:pt x="204628" y="252056"/>
                  </a:lnTo>
                  <a:lnTo>
                    <a:pt x="213101" y="301945"/>
                  </a:lnTo>
                  <a:lnTo>
                    <a:pt x="217195" y="353174"/>
                  </a:lnTo>
                  <a:lnTo>
                    <a:pt x="220496" y="370429"/>
                  </a:lnTo>
                  <a:lnTo>
                    <a:pt x="243420" y="419188"/>
                  </a:lnTo>
                  <a:lnTo>
                    <a:pt x="275469" y="441626"/>
                  </a:lnTo>
                  <a:lnTo>
                    <a:pt x="295509" y="445470"/>
                  </a:lnTo>
                  <a:lnTo>
                    <a:pt x="315709" y="441756"/>
                  </a:lnTo>
                  <a:lnTo>
                    <a:pt x="295574" y="444505"/>
                  </a:lnTo>
                  <a:lnTo>
                    <a:pt x="276418" y="439904"/>
                  </a:lnTo>
                  <a:lnTo>
                    <a:pt x="230381" y="378415"/>
                  </a:lnTo>
                  <a:lnTo>
                    <a:pt x="225382" y="337978"/>
                  </a:lnTo>
                  <a:lnTo>
                    <a:pt x="225119" y="296567"/>
                  </a:lnTo>
                  <a:lnTo>
                    <a:pt x="222467" y="254990"/>
                  </a:lnTo>
                  <a:lnTo>
                    <a:pt x="210299" y="214058"/>
                  </a:lnTo>
                  <a:lnTo>
                    <a:pt x="181409" y="166020"/>
                  </a:lnTo>
                  <a:lnTo>
                    <a:pt x="138946" y="127728"/>
                  </a:lnTo>
                  <a:lnTo>
                    <a:pt x="105710" y="107522"/>
                  </a:lnTo>
                  <a:lnTo>
                    <a:pt x="73809" y="86876"/>
                  </a:lnTo>
                  <a:lnTo>
                    <a:pt x="48501" y="61722"/>
                  </a:lnTo>
                  <a:lnTo>
                    <a:pt x="40450" y="48225"/>
                  </a:lnTo>
                  <a:lnTo>
                    <a:pt x="35386" y="34191"/>
                  </a:lnTo>
                  <a:lnTo>
                    <a:pt x="33711" y="20181"/>
                  </a:lnTo>
                  <a:lnTo>
                    <a:pt x="35826" y="6756"/>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52" name="object 52"/>
            <p:cNvPicPr/>
            <p:nvPr/>
          </p:nvPicPr>
          <p:blipFill>
            <a:blip r:embed="rId16" cstate="print"/>
            <a:stretch>
              <a:fillRect/>
            </a:stretch>
          </p:blipFill>
          <p:spPr>
            <a:xfrm>
              <a:off x="9412768" y="4437292"/>
              <a:ext cx="247840" cy="239259"/>
            </a:xfrm>
            <a:prstGeom prst="rect">
              <a:avLst/>
            </a:prstGeom>
          </p:spPr>
        </p:pic>
      </p:grpSp>
      <p:sp>
        <p:nvSpPr>
          <p:cNvPr id="53" name="object 53"/>
          <p:cNvSpPr txBox="1"/>
          <p:nvPr/>
        </p:nvSpPr>
        <p:spPr>
          <a:xfrm>
            <a:off x="7709413" y="2451909"/>
            <a:ext cx="3133725" cy="1779905"/>
          </a:xfrm>
          <a:prstGeom prst="rect">
            <a:avLst/>
          </a:prstGeom>
        </p:spPr>
        <p:txBody>
          <a:bodyPr vert="horz" wrap="square" lIns="0" tIns="12700" rIns="0" bIns="0" rtlCol="0">
            <a:spAutoFit/>
          </a:bodyPr>
          <a:lstStyle/>
          <a:p>
            <a:pPr marL="12700" marR="5080" indent="635" algn="ctr">
              <a:lnSpc>
                <a:spcPct val="112300"/>
              </a:lnSpc>
              <a:spcBef>
                <a:spcPts val="100"/>
              </a:spcBef>
            </a:pPr>
            <a:r>
              <a:rPr sz="2050" b="1" dirty="0">
                <a:solidFill>
                  <a:srgbClr val="D1E293"/>
                </a:solidFill>
                <a:latin typeface="Grammarsaurus" pitchFamily="2" charset="0"/>
                <a:cs typeface="Tahoma"/>
              </a:rPr>
              <a:t>Can you think of any examples where the word </a:t>
            </a:r>
            <a:r>
              <a:rPr sz="2050" b="1" dirty="0">
                <a:solidFill>
                  <a:srgbClr val="FFFFFF"/>
                </a:solidFill>
                <a:latin typeface="Grammarsaurus" pitchFamily="2" charset="0"/>
                <a:cs typeface="Tahoma"/>
              </a:rPr>
              <a:t>urban </a:t>
            </a:r>
            <a:r>
              <a:rPr sz="2050" b="1" dirty="0">
                <a:solidFill>
                  <a:srgbClr val="D1E293"/>
                </a:solidFill>
                <a:latin typeface="Grammarsaurus" pitchFamily="2" charset="0"/>
                <a:cs typeface="Tahoma"/>
              </a:rPr>
              <a:t>can be used as a proper noun or adjective?</a:t>
            </a:r>
            <a:endParaRPr sz="2050">
              <a:latin typeface="Grammarsaurus" pitchFamily="2" charset="0"/>
              <a:cs typeface="Tahoma"/>
            </a:endParaRPr>
          </a:p>
        </p:txBody>
      </p:sp>
      <p:sp>
        <p:nvSpPr>
          <p:cNvPr id="56" name="object 56"/>
          <p:cNvSpPr/>
          <p:nvPr/>
        </p:nvSpPr>
        <p:spPr>
          <a:xfrm>
            <a:off x="1587892" y="1765037"/>
            <a:ext cx="195580" cy="304800"/>
          </a:xfrm>
          <a:custGeom>
            <a:avLst/>
            <a:gdLst/>
            <a:ahLst/>
            <a:cxnLst/>
            <a:rect l="l" t="t" r="r" b="b"/>
            <a:pathLst>
              <a:path w="195580" h="304800">
                <a:moveTo>
                  <a:pt x="195567" y="0"/>
                </a:moveTo>
                <a:lnTo>
                  <a:pt x="0" y="304317"/>
                </a:lnTo>
              </a:path>
            </a:pathLst>
          </a:custGeom>
          <a:ln w="42583">
            <a:solidFill>
              <a:srgbClr val="FF0000"/>
            </a:solidFill>
          </a:ln>
        </p:spPr>
        <p:txBody>
          <a:bodyPr wrap="square" lIns="0" tIns="0" rIns="0" bIns="0" rtlCol="0"/>
          <a:lstStyle/>
          <a:p>
            <a:endParaRPr>
              <a:latin typeface="Grammarsaurus" pitchFamily="2" charset="0"/>
            </a:endParaRPr>
          </a:p>
        </p:txBody>
      </p:sp>
      <p:sp>
        <p:nvSpPr>
          <p:cNvPr id="58" name="object 6">
            <a:extLst>
              <a:ext uri="{FF2B5EF4-FFF2-40B4-BE49-F238E27FC236}">
                <a16:creationId xmlns:a16="http://schemas.microsoft.com/office/drawing/2014/main" id="{BFE70DBA-2C88-DD83-88B9-F7FBBFC7D1B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9" name="object 57">
            <a:extLst>
              <a:ext uri="{FF2B5EF4-FFF2-40B4-BE49-F238E27FC236}">
                <a16:creationId xmlns:a16="http://schemas.microsoft.com/office/drawing/2014/main" id="{0D4B75EB-93C1-E94D-D3EF-BA3BF357C885}"/>
              </a:ext>
            </a:extLst>
          </p:cNvPr>
          <p:cNvSpPr txBox="1"/>
          <p:nvPr/>
        </p:nvSpPr>
        <p:spPr>
          <a:xfrm>
            <a:off x="622355" y="2873624"/>
            <a:ext cx="1305287" cy="558800"/>
          </a:xfrm>
          <a:prstGeom prst="rect">
            <a:avLst/>
          </a:prstGeom>
        </p:spPr>
        <p:txBody>
          <a:bodyPr vert="horz" wrap="square" lIns="0" tIns="12700" rIns="0" bIns="0" rtlCol="0">
            <a:spAutoFit/>
          </a:bodyPr>
          <a:lstStyle/>
          <a:p>
            <a:pPr marL="38100">
              <a:lnSpc>
                <a:spcPct val="100000"/>
              </a:lnSpc>
              <a:spcBef>
                <a:spcPts val="100"/>
              </a:spcBef>
            </a:pPr>
            <a:r>
              <a:rPr sz="3500" b="1" dirty="0">
                <a:solidFill>
                  <a:srgbClr val="3CA249"/>
                </a:solidFill>
                <a:latin typeface="Grammarsaurus" pitchFamily="2" charset="0"/>
                <a:cs typeface="Arial"/>
              </a:rPr>
              <a:t>Italy</a:t>
            </a:r>
            <a:r>
              <a:rPr sz="3525" b="1" baseline="50827" dirty="0">
                <a:solidFill>
                  <a:srgbClr val="FF0000"/>
                </a:solidFill>
                <a:latin typeface="Grammarsaurus" pitchFamily="2" charset="0"/>
                <a:cs typeface="Arial"/>
              </a:rPr>
              <a:t>i</a:t>
            </a:r>
            <a:endParaRPr sz="3525" baseline="50827" dirty="0">
              <a:latin typeface="Grammarsaurus" pitchFamily="2" charset="0"/>
              <a:cs typeface="Arial"/>
            </a:endParaRPr>
          </a:p>
        </p:txBody>
      </p:sp>
      <p:sp>
        <p:nvSpPr>
          <p:cNvPr id="60" name="object 55">
            <a:extLst>
              <a:ext uri="{FF2B5EF4-FFF2-40B4-BE49-F238E27FC236}">
                <a16:creationId xmlns:a16="http://schemas.microsoft.com/office/drawing/2014/main" id="{DBE180EE-5CCF-BF7E-F9DA-01D8E8E117FC}"/>
              </a:ext>
            </a:extLst>
          </p:cNvPr>
          <p:cNvSpPr/>
          <p:nvPr/>
        </p:nvSpPr>
        <p:spPr>
          <a:xfrm>
            <a:off x="1328420" y="3048000"/>
            <a:ext cx="195580" cy="304800"/>
          </a:xfrm>
          <a:custGeom>
            <a:avLst/>
            <a:gdLst/>
            <a:ahLst/>
            <a:cxnLst/>
            <a:rect l="l" t="t" r="r" b="b"/>
            <a:pathLst>
              <a:path w="195580" h="304800">
                <a:moveTo>
                  <a:pt x="195567" y="0"/>
                </a:moveTo>
                <a:lnTo>
                  <a:pt x="0" y="304317"/>
                </a:lnTo>
              </a:path>
            </a:pathLst>
          </a:custGeom>
          <a:ln w="42583">
            <a:solidFill>
              <a:srgbClr val="FF0000"/>
            </a:solidFill>
          </a:ln>
        </p:spPr>
        <p:txBody>
          <a:bodyPr wrap="square" lIns="0" tIns="0" rIns="0" bIns="0" rtlCol="0"/>
          <a:lstStyle/>
          <a:p>
            <a:endParaRPr dirty="0">
              <a:latin typeface="Grammarsaurus" pitchFamily="2" charset="0"/>
            </a:endParaRPr>
          </a:p>
        </p:txBody>
      </p:sp>
      <p:sp>
        <p:nvSpPr>
          <p:cNvPr id="61" name="TextBox 60">
            <a:extLst>
              <a:ext uri="{FF2B5EF4-FFF2-40B4-BE49-F238E27FC236}">
                <a16:creationId xmlns:a16="http://schemas.microsoft.com/office/drawing/2014/main" id="{51888F84-5F07-FB1A-57A7-625CA9F2B53F}"/>
              </a:ext>
            </a:extLst>
          </p:cNvPr>
          <p:cNvSpPr txBox="1"/>
          <p:nvPr/>
        </p:nvSpPr>
        <p:spPr>
          <a:xfrm>
            <a:off x="2212087" y="4603980"/>
            <a:ext cx="1232413" cy="246221"/>
          </a:xfrm>
          <a:prstGeom prst="rect">
            <a:avLst/>
          </a:prstGeom>
          <a:noFill/>
        </p:spPr>
        <p:txBody>
          <a:bodyPr wrap="square" rtlCol="0">
            <a:spAutoFit/>
          </a:bodyPr>
          <a:lstStyle/>
          <a:p>
            <a:pPr marL="422275" marR="0" lvl="0" indent="-412750" algn="ctr" defTabSz="914400" eaLnBrk="1" fontAlgn="auto" latinLnBrk="0" hangingPunct="1">
              <a:lnSpc>
                <a:spcPts val="1180"/>
              </a:lnSpc>
              <a:spcBef>
                <a:spcPts val="0"/>
              </a:spcBef>
              <a:spcAft>
                <a:spcPts val="0"/>
              </a:spcAft>
              <a:buClrTx/>
              <a:buSzTx/>
              <a:buFontTx/>
              <a:buNone/>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62" name="TextBox 61">
            <a:extLst>
              <a:ext uri="{FF2B5EF4-FFF2-40B4-BE49-F238E27FC236}">
                <a16:creationId xmlns:a16="http://schemas.microsoft.com/office/drawing/2014/main" id="{1CD01598-0AF5-FB1C-95A8-21A967AC11F5}"/>
              </a:ext>
            </a:extLst>
          </p:cNvPr>
          <p:cNvSpPr txBox="1"/>
          <p:nvPr/>
        </p:nvSpPr>
        <p:spPr>
          <a:xfrm>
            <a:off x="14443" y="6320514"/>
            <a:ext cx="2766161" cy="31547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3490"/>
              </a:spcBef>
              <a:spcAft>
                <a:spcPts val="0"/>
              </a:spcAft>
              <a:buClrTx/>
              <a:buSzTx/>
              <a:buFontTx/>
              <a:buNone/>
              <a:tabLst/>
              <a:defRPr/>
            </a:pPr>
            <a:r>
              <a:rPr kumimoji="0" lang="en-GB" sz="1450" b="0" i="0" u="none" strike="noStrike" kern="0" cap="none" spc="0" normalizeH="0" baseline="0" noProof="0" dirty="0">
                <a:ln>
                  <a:noFill/>
                </a:ln>
                <a:solidFill>
                  <a:srgbClr val="D1E293"/>
                </a:solidFill>
                <a:effectLst/>
                <a:uLnTx/>
                <a:uFillTx/>
                <a:latin typeface="Grammarsaurus" pitchFamily="2" charset="0"/>
                <a:cs typeface="Verdana"/>
              </a:rPr>
              <a:t>*connecting vowel letter</a:t>
            </a:r>
            <a:endParaRPr kumimoji="0" lang="en-GB" sz="145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6" name="object 6"/>
          <p:cNvGrpSpPr/>
          <p:nvPr/>
        </p:nvGrpSpPr>
        <p:grpSpPr>
          <a:xfrm>
            <a:off x="-1571730" y="223169"/>
            <a:ext cx="15694025" cy="6271260"/>
            <a:chOff x="-1571730" y="223169"/>
            <a:chExt cx="15694025" cy="6271260"/>
          </a:xfrm>
        </p:grpSpPr>
        <p:pic>
          <p:nvPicPr>
            <p:cNvPr id="7" name="object 7"/>
            <p:cNvPicPr/>
            <p:nvPr/>
          </p:nvPicPr>
          <p:blipFill>
            <a:blip r:embed="rId2" cstate="print"/>
            <a:stretch>
              <a:fillRect/>
            </a:stretch>
          </p:blipFill>
          <p:spPr>
            <a:xfrm>
              <a:off x="5115438" y="6262619"/>
              <a:ext cx="231461" cy="231461"/>
            </a:xfrm>
            <a:prstGeom prst="rect">
              <a:avLst/>
            </a:prstGeom>
          </p:spPr>
        </p:pic>
        <p:sp>
          <p:nvSpPr>
            <p:cNvPr id="8" name="object 8"/>
            <p:cNvSpPr/>
            <p:nvPr/>
          </p:nvSpPr>
          <p:spPr>
            <a:xfrm>
              <a:off x="-1571730" y="4610186"/>
              <a:ext cx="15694025" cy="963930"/>
            </a:xfrm>
            <a:custGeom>
              <a:avLst/>
              <a:gdLst/>
              <a:ahLst/>
              <a:cxnLst/>
              <a:rect l="l" t="t" r="r" b="b"/>
              <a:pathLst>
                <a:path w="15694025" h="963929">
                  <a:moveTo>
                    <a:pt x="11671255" y="922843"/>
                  </a:moveTo>
                  <a:lnTo>
                    <a:pt x="8878889" y="922843"/>
                  </a:lnTo>
                  <a:lnTo>
                    <a:pt x="8931646" y="923002"/>
                  </a:lnTo>
                  <a:lnTo>
                    <a:pt x="8982933" y="923319"/>
                  </a:lnTo>
                  <a:lnTo>
                    <a:pt x="9034387" y="923793"/>
                  </a:lnTo>
                  <a:lnTo>
                    <a:pt x="9034048" y="923793"/>
                  </a:lnTo>
                  <a:lnTo>
                    <a:pt x="9085855" y="924424"/>
                  </a:lnTo>
                  <a:lnTo>
                    <a:pt x="9085591" y="924424"/>
                  </a:lnTo>
                  <a:lnTo>
                    <a:pt x="9137304" y="925213"/>
                  </a:lnTo>
                  <a:lnTo>
                    <a:pt x="9137087" y="925213"/>
                  </a:lnTo>
                  <a:lnTo>
                    <a:pt x="9188720" y="926159"/>
                  </a:lnTo>
                  <a:lnTo>
                    <a:pt x="9188534" y="926159"/>
                  </a:lnTo>
                  <a:lnTo>
                    <a:pt x="9240094" y="927263"/>
                  </a:lnTo>
                  <a:lnTo>
                    <a:pt x="9239930" y="927263"/>
                  </a:lnTo>
                  <a:lnTo>
                    <a:pt x="9291419" y="928524"/>
                  </a:lnTo>
                  <a:lnTo>
                    <a:pt x="9291272" y="928524"/>
                  </a:lnTo>
                  <a:lnTo>
                    <a:pt x="9342953" y="929949"/>
                  </a:lnTo>
                  <a:lnTo>
                    <a:pt x="9342792" y="929949"/>
                  </a:lnTo>
                  <a:lnTo>
                    <a:pt x="9393781" y="931518"/>
                  </a:lnTo>
                  <a:lnTo>
                    <a:pt x="9693034" y="943952"/>
                  </a:lnTo>
                  <a:lnTo>
                    <a:pt x="10825273" y="943952"/>
                  </a:lnTo>
                  <a:lnTo>
                    <a:pt x="10947651" y="946210"/>
                  </a:lnTo>
                  <a:lnTo>
                    <a:pt x="11356561" y="961638"/>
                  </a:lnTo>
                  <a:lnTo>
                    <a:pt x="11467803" y="963625"/>
                  </a:lnTo>
                  <a:lnTo>
                    <a:pt x="11511464" y="963625"/>
                  </a:lnTo>
                  <a:lnTo>
                    <a:pt x="11552860" y="962381"/>
                  </a:lnTo>
                  <a:lnTo>
                    <a:pt x="11591501" y="958335"/>
                  </a:lnTo>
                  <a:lnTo>
                    <a:pt x="11656879" y="942911"/>
                  </a:lnTo>
                  <a:lnTo>
                    <a:pt x="11667073" y="934131"/>
                  </a:lnTo>
                  <a:lnTo>
                    <a:pt x="11670903" y="923793"/>
                  </a:lnTo>
                  <a:lnTo>
                    <a:pt x="11670968" y="923620"/>
                  </a:lnTo>
                  <a:lnTo>
                    <a:pt x="11671079" y="923319"/>
                  </a:lnTo>
                  <a:lnTo>
                    <a:pt x="11671196" y="923002"/>
                  </a:lnTo>
                  <a:lnTo>
                    <a:pt x="11671255" y="922843"/>
                  </a:lnTo>
                  <a:close/>
                </a:path>
                <a:path w="15694025" h="963929">
                  <a:moveTo>
                    <a:pt x="11710696" y="907141"/>
                  </a:moveTo>
                  <a:lnTo>
                    <a:pt x="11710115" y="907141"/>
                  </a:lnTo>
                  <a:lnTo>
                    <a:pt x="11703938" y="908291"/>
                  </a:lnTo>
                  <a:lnTo>
                    <a:pt x="11686780" y="919312"/>
                  </a:lnTo>
                  <a:lnTo>
                    <a:pt x="11667103" y="934842"/>
                  </a:lnTo>
                  <a:lnTo>
                    <a:pt x="11666831" y="935143"/>
                  </a:lnTo>
                  <a:lnTo>
                    <a:pt x="11666767" y="936566"/>
                  </a:lnTo>
                  <a:lnTo>
                    <a:pt x="11666676" y="938553"/>
                  </a:lnTo>
                  <a:lnTo>
                    <a:pt x="11666554" y="941229"/>
                  </a:lnTo>
                  <a:lnTo>
                    <a:pt x="11666431" y="943952"/>
                  </a:lnTo>
                  <a:lnTo>
                    <a:pt x="11666311" y="946585"/>
                  </a:lnTo>
                  <a:lnTo>
                    <a:pt x="11671991" y="948471"/>
                  </a:lnTo>
                  <a:lnTo>
                    <a:pt x="11681521" y="943208"/>
                  </a:lnTo>
                  <a:lnTo>
                    <a:pt x="11692529" y="933614"/>
                  </a:lnTo>
                  <a:lnTo>
                    <a:pt x="11702646" y="922508"/>
                  </a:lnTo>
                  <a:lnTo>
                    <a:pt x="11709500" y="912706"/>
                  </a:lnTo>
                  <a:lnTo>
                    <a:pt x="11710696" y="907141"/>
                  </a:lnTo>
                  <a:close/>
                </a:path>
                <a:path w="15694025" h="963929">
                  <a:moveTo>
                    <a:pt x="4493229" y="944600"/>
                  </a:moveTo>
                  <a:lnTo>
                    <a:pt x="4192481" y="944600"/>
                  </a:lnTo>
                  <a:lnTo>
                    <a:pt x="4248264" y="945536"/>
                  </a:lnTo>
                  <a:lnTo>
                    <a:pt x="4322244" y="945867"/>
                  </a:lnTo>
                  <a:lnTo>
                    <a:pt x="4493229" y="944600"/>
                  </a:lnTo>
                  <a:close/>
                </a:path>
                <a:path w="15694025" h="963929">
                  <a:moveTo>
                    <a:pt x="4153860" y="943952"/>
                  </a:moveTo>
                  <a:lnTo>
                    <a:pt x="0" y="943952"/>
                  </a:lnTo>
                  <a:lnTo>
                    <a:pt x="15693932" y="944600"/>
                  </a:lnTo>
                  <a:lnTo>
                    <a:pt x="4192481" y="944600"/>
                  </a:lnTo>
                  <a:lnTo>
                    <a:pt x="4153860" y="943952"/>
                  </a:lnTo>
                  <a:close/>
                </a:path>
                <a:path w="15694025" h="963929">
                  <a:moveTo>
                    <a:pt x="6906354" y="943952"/>
                  </a:moveTo>
                  <a:lnTo>
                    <a:pt x="5850774" y="943952"/>
                  </a:lnTo>
                  <a:lnTo>
                    <a:pt x="3527115" y="944600"/>
                  </a:lnTo>
                  <a:lnTo>
                    <a:pt x="13078416" y="944600"/>
                  </a:lnTo>
                  <a:lnTo>
                    <a:pt x="6906354" y="943952"/>
                  </a:lnTo>
                  <a:close/>
                </a:path>
                <a:path w="15694025" h="963929">
                  <a:moveTo>
                    <a:pt x="10808365" y="943952"/>
                  </a:moveTo>
                  <a:lnTo>
                    <a:pt x="8007564" y="943952"/>
                  </a:lnTo>
                  <a:lnTo>
                    <a:pt x="7994351" y="944600"/>
                  </a:lnTo>
                  <a:lnTo>
                    <a:pt x="10743876" y="944600"/>
                  </a:lnTo>
                  <a:lnTo>
                    <a:pt x="10808365" y="943952"/>
                  </a:lnTo>
                  <a:close/>
                </a:path>
                <a:path w="15694025" h="963929">
                  <a:moveTo>
                    <a:pt x="4571618" y="1701"/>
                  </a:moveTo>
                  <a:lnTo>
                    <a:pt x="4249887" y="1701"/>
                  </a:lnTo>
                  <a:lnTo>
                    <a:pt x="4204944" y="2980"/>
                  </a:lnTo>
                  <a:lnTo>
                    <a:pt x="4153226" y="5004"/>
                  </a:lnTo>
                  <a:lnTo>
                    <a:pt x="4153942" y="5004"/>
                  </a:lnTo>
                  <a:lnTo>
                    <a:pt x="4106864" y="7401"/>
                  </a:lnTo>
                  <a:lnTo>
                    <a:pt x="4107123" y="7401"/>
                  </a:lnTo>
                  <a:lnTo>
                    <a:pt x="4060437" y="10383"/>
                  </a:lnTo>
                  <a:lnTo>
                    <a:pt x="4012316" y="14139"/>
                  </a:lnTo>
                  <a:lnTo>
                    <a:pt x="4012468" y="14139"/>
                  </a:lnTo>
                  <a:lnTo>
                    <a:pt x="3966567" y="18432"/>
                  </a:lnTo>
                  <a:lnTo>
                    <a:pt x="3920459" y="23522"/>
                  </a:lnTo>
                  <a:lnTo>
                    <a:pt x="3874941" y="29379"/>
                  </a:lnTo>
                  <a:lnTo>
                    <a:pt x="3830040" y="36049"/>
                  </a:lnTo>
                  <a:lnTo>
                    <a:pt x="3785787" y="43573"/>
                  </a:lnTo>
                  <a:lnTo>
                    <a:pt x="3718606" y="57815"/>
                  </a:lnTo>
                  <a:lnTo>
                    <a:pt x="3668023" y="75060"/>
                  </a:lnTo>
                  <a:lnTo>
                    <a:pt x="3632418" y="95005"/>
                  </a:lnTo>
                  <a:lnTo>
                    <a:pt x="3603546" y="129322"/>
                  </a:lnTo>
                  <a:lnTo>
                    <a:pt x="3598266" y="154729"/>
                  </a:lnTo>
                  <a:lnTo>
                    <a:pt x="3599199" y="168097"/>
                  </a:lnTo>
                  <a:lnTo>
                    <a:pt x="3605680" y="192534"/>
                  </a:lnTo>
                  <a:lnTo>
                    <a:pt x="3612330" y="230344"/>
                  </a:lnTo>
                  <a:lnTo>
                    <a:pt x="3619128" y="278850"/>
                  </a:lnTo>
                  <a:lnTo>
                    <a:pt x="3625956" y="334570"/>
                  </a:lnTo>
                  <a:lnTo>
                    <a:pt x="3633091" y="397242"/>
                  </a:lnTo>
                  <a:lnTo>
                    <a:pt x="3640218" y="461775"/>
                  </a:lnTo>
                  <a:lnTo>
                    <a:pt x="3647415" y="526296"/>
                  </a:lnTo>
                  <a:lnTo>
                    <a:pt x="3654664" y="588130"/>
                  </a:lnTo>
                  <a:lnTo>
                    <a:pt x="3661944" y="644599"/>
                  </a:lnTo>
                  <a:lnTo>
                    <a:pt x="3669236" y="693027"/>
                  </a:lnTo>
                  <a:lnTo>
                    <a:pt x="3676522" y="730737"/>
                  </a:lnTo>
                  <a:lnTo>
                    <a:pt x="3691244" y="768554"/>
                  </a:lnTo>
                  <a:lnTo>
                    <a:pt x="3698709" y="778179"/>
                  </a:lnTo>
                  <a:lnTo>
                    <a:pt x="3705337" y="787871"/>
                  </a:lnTo>
                  <a:lnTo>
                    <a:pt x="3710285" y="801573"/>
                  </a:lnTo>
                  <a:lnTo>
                    <a:pt x="3716589" y="821808"/>
                  </a:lnTo>
                  <a:lnTo>
                    <a:pt x="3726121" y="840202"/>
                  </a:lnTo>
                  <a:lnTo>
                    <a:pt x="3755755" y="871761"/>
                  </a:lnTo>
                  <a:lnTo>
                    <a:pt x="3800954" y="896843"/>
                  </a:lnTo>
                  <a:lnTo>
                    <a:pt x="3863484" y="916041"/>
                  </a:lnTo>
                  <a:lnTo>
                    <a:pt x="3901800" y="923620"/>
                  </a:lnTo>
                  <a:lnTo>
                    <a:pt x="3945111" y="929949"/>
                  </a:lnTo>
                  <a:lnTo>
                    <a:pt x="3993995" y="935143"/>
                  </a:lnTo>
                  <a:lnTo>
                    <a:pt x="4047603" y="939161"/>
                  </a:lnTo>
                  <a:lnTo>
                    <a:pt x="4107225" y="942190"/>
                  </a:lnTo>
                  <a:lnTo>
                    <a:pt x="4162754" y="943952"/>
                  </a:lnTo>
                  <a:lnTo>
                    <a:pt x="5083556" y="943952"/>
                  </a:lnTo>
                  <a:lnTo>
                    <a:pt x="5582577" y="933614"/>
                  </a:lnTo>
                  <a:lnTo>
                    <a:pt x="5581021" y="933614"/>
                  </a:lnTo>
                  <a:lnTo>
                    <a:pt x="8293003" y="932089"/>
                  </a:lnTo>
                  <a:lnTo>
                    <a:pt x="8620014" y="924424"/>
                  </a:lnTo>
                  <a:lnTo>
                    <a:pt x="11671255" y="922843"/>
                  </a:lnTo>
                  <a:lnTo>
                    <a:pt x="11675979" y="910094"/>
                  </a:lnTo>
                  <a:lnTo>
                    <a:pt x="11686668" y="868600"/>
                  </a:lnTo>
                  <a:lnTo>
                    <a:pt x="11699723" y="823430"/>
                  </a:lnTo>
                  <a:lnTo>
                    <a:pt x="11708853" y="792668"/>
                  </a:lnTo>
                  <a:lnTo>
                    <a:pt x="11717470" y="762418"/>
                  </a:lnTo>
                  <a:lnTo>
                    <a:pt x="11729659" y="705971"/>
                  </a:lnTo>
                  <a:lnTo>
                    <a:pt x="11735837" y="624532"/>
                  </a:lnTo>
                  <a:lnTo>
                    <a:pt x="11737095" y="573078"/>
                  </a:lnTo>
                  <a:lnTo>
                    <a:pt x="11736932" y="526296"/>
                  </a:lnTo>
                  <a:lnTo>
                    <a:pt x="11736898" y="516690"/>
                  </a:lnTo>
                  <a:lnTo>
                    <a:pt x="11735072" y="457031"/>
                  </a:lnTo>
                  <a:lnTo>
                    <a:pt x="11731528" y="397242"/>
                  </a:lnTo>
                  <a:lnTo>
                    <a:pt x="11725902" y="335375"/>
                  </a:lnTo>
                  <a:lnTo>
                    <a:pt x="11718061" y="275098"/>
                  </a:lnTo>
                  <a:lnTo>
                    <a:pt x="11707962" y="219020"/>
                  </a:lnTo>
                  <a:lnTo>
                    <a:pt x="11695380" y="168097"/>
                  </a:lnTo>
                  <a:lnTo>
                    <a:pt x="11680070" y="123709"/>
                  </a:lnTo>
                  <a:lnTo>
                    <a:pt x="11661926" y="87807"/>
                  </a:lnTo>
                  <a:lnTo>
                    <a:pt x="11613610" y="44366"/>
                  </a:lnTo>
                  <a:lnTo>
                    <a:pt x="11539512" y="20940"/>
                  </a:lnTo>
                  <a:lnTo>
                    <a:pt x="11494338" y="14139"/>
                  </a:lnTo>
                  <a:lnTo>
                    <a:pt x="11487535" y="13564"/>
                  </a:lnTo>
                  <a:lnTo>
                    <a:pt x="11055795" y="13564"/>
                  </a:lnTo>
                  <a:lnTo>
                    <a:pt x="11042852" y="13406"/>
                  </a:lnTo>
                  <a:lnTo>
                    <a:pt x="5175316" y="13406"/>
                  </a:lnTo>
                  <a:lnTo>
                    <a:pt x="5095408" y="12941"/>
                  </a:lnTo>
                  <a:lnTo>
                    <a:pt x="5026866" y="11905"/>
                  </a:lnTo>
                  <a:lnTo>
                    <a:pt x="5025552" y="11905"/>
                  </a:lnTo>
                  <a:lnTo>
                    <a:pt x="4972120" y="10901"/>
                  </a:lnTo>
                  <a:lnTo>
                    <a:pt x="4928332" y="9966"/>
                  </a:lnTo>
                  <a:lnTo>
                    <a:pt x="4927322" y="9966"/>
                  </a:lnTo>
                  <a:lnTo>
                    <a:pt x="4867625" y="8556"/>
                  </a:lnTo>
                  <a:lnTo>
                    <a:pt x="4571618" y="1701"/>
                  </a:lnTo>
                  <a:close/>
                </a:path>
                <a:path w="15694025" h="963929">
                  <a:moveTo>
                    <a:pt x="8293003" y="932089"/>
                  </a:moveTo>
                  <a:lnTo>
                    <a:pt x="5952997" y="932089"/>
                  </a:lnTo>
                  <a:lnTo>
                    <a:pt x="6006980" y="932296"/>
                  </a:lnTo>
                  <a:lnTo>
                    <a:pt x="6057741" y="932603"/>
                  </a:lnTo>
                  <a:lnTo>
                    <a:pt x="6108793" y="933012"/>
                  </a:lnTo>
                  <a:lnTo>
                    <a:pt x="6169636" y="933614"/>
                  </a:lnTo>
                  <a:lnTo>
                    <a:pt x="6166986" y="933614"/>
                  </a:lnTo>
                  <a:lnTo>
                    <a:pt x="6211267" y="934131"/>
                  </a:lnTo>
                  <a:lnTo>
                    <a:pt x="6210384" y="934131"/>
                  </a:lnTo>
                  <a:lnTo>
                    <a:pt x="6262625" y="934842"/>
                  </a:lnTo>
                  <a:lnTo>
                    <a:pt x="6261849" y="934842"/>
                  </a:lnTo>
                  <a:lnTo>
                    <a:pt x="6314051" y="935654"/>
                  </a:lnTo>
                  <a:lnTo>
                    <a:pt x="6313354" y="935654"/>
                  </a:lnTo>
                  <a:lnTo>
                    <a:pt x="6365543" y="936566"/>
                  </a:lnTo>
                  <a:lnTo>
                    <a:pt x="6364907" y="936566"/>
                  </a:lnTo>
                  <a:lnTo>
                    <a:pt x="6417102" y="937580"/>
                  </a:lnTo>
                  <a:lnTo>
                    <a:pt x="6416515" y="937580"/>
                  </a:lnTo>
                  <a:lnTo>
                    <a:pt x="6668560" y="943952"/>
                  </a:lnTo>
                  <a:lnTo>
                    <a:pt x="8007564" y="943952"/>
                  </a:lnTo>
                  <a:lnTo>
                    <a:pt x="8293003" y="932089"/>
                  </a:lnTo>
                  <a:close/>
                </a:path>
                <a:path w="15694025" h="963929">
                  <a:moveTo>
                    <a:pt x="11337033" y="7562"/>
                  </a:moveTo>
                  <a:lnTo>
                    <a:pt x="11266390" y="8556"/>
                  </a:lnTo>
                  <a:lnTo>
                    <a:pt x="11272739" y="8556"/>
                  </a:lnTo>
                  <a:lnTo>
                    <a:pt x="11218268" y="9966"/>
                  </a:lnTo>
                  <a:lnTo>
                    <a:pt x="11218842" y="9966"/>
                  </a:lnTo>
                  <a:lnTo>
                    <a:pt x="11109446" y="12941"/>
                  </a:lnTo>
                  <a:lnTo>
                    <a:pt x="11055795" y="13564"/>
                  </a:lnTo>
                  <a:lnTo>
                    <a:pt x="11487535" y="13564"/>
                  </a:lnTo>
                  <a:lnTo>
                    <a:pt x="11444939" y="9966"/>
                  </a:lnTo>
                  <a:lnTo>
                    <a:pt x="11392207" y="7935"/>
                  </a:lnTo>
                  <a:lnTo>
                    <a:pt x="11337033" y="7562"/>
                  </a:lnTo>
                  <a:close/>
                </a:path>
                <a:path w="15694025" h="963929">
                  <a:moveTo>
                    <a:pt x="11004721" y="12941"/>
                  </a:moveTo>
                  <a:lnTo>
                    <a:pt x="5278177" y="12941"/>
                  </a:lnTo>
                  <a:lnTo>
                    <a:pt x="5220615" y="13406"/>
                  </a:lnTo>
                  <a:lnTo>
                    <a:pt x="11042852" y="13406"/>
                  </a:lnTo>
                  <a:lnTo>
                    <a:pt x="11004721" y="12941"/>
                  </a:lnTo>
                  <a:close/>
                </a:path>
                <a:path w="15694025" h="963929">
                  <a:moveTo>
                    <a:pt x="9001976" y="2336"/>
                  </a:moveTo>
                  <a:lnTo>
                    <a:pt x="8473617" y="2336"/>
                  </a:lnTo>
                  <a:lnTo>
                    <a:pt x="8426994" y="2743"/>
                  </a:lnTo>
                  <a:lnTo>
                    <a:pt x="8428555" y="2743"/>
                  </a:lnTo>
                  <a:lnTo>
                    <a:pt x="8383462" y="3220"/>
                  </a:lnTo>
                  <a:lnTo>
                    <a:pt x="8383672" y="3220"/>
                  </a:lnTo>
                  <a:lnTo>
                    <a:pt x="8279429" y="4626"/>
                  </a:lnTo>
                  <a:lnTo>
                    <a:pt x="8279838" y="4626"/>
                  </a:lnTo>
                  <a:lnTo>
                    <a:pt x="8175151" y="6462"/>
                  </a:lnTo>
                  <a:lnTo>
                    <a:pt x="8175751" y="6462"/>
                  </a:lnTo>
                  <a:lnTo>
                    <a:pt x="8023168" y="9966"/>
                  </a:lnTo>
                  <a:lnTo>
                    <a:pt x="8023649" y="9966"/>
                  </a:lnTo>
                  <a:lnTo>
                    <a:pt x="7919812" y="12941"/>
                  </a:lnTo>
                  <a:lnTo>
                    <a:pt x="9721310" y="12941"/>
                  </a:lnTo>
                  <a:lnTo>
                    <a:pt x="9421513" y="7401"/>
                  </a:lnTo>
                  <a:lnTo>
                    <a:pt x="9421985" y="7401"/>
                  </a:lnTo>
                  <a:lnTo>
                    <a:pt x="9163077" y="3842"/>
                  </a:lnTo>
                  <a:lnTo>
                    <a:pt x="9163869" y="3842"/>
                  </a:lnTo>
                  <a:lnTo>
                    <a:pt x="9001976" y="2336"/>
                  </a:lnTo>
                  <a:close/>
                </a:path>
                <a:path w="15694025" h="963929">
                  <a:moveTo>
                    <a:pt x="8898160" y="1701"/>
                  </a:moveTo>
                  <a:lnTo>
                    <a:pt x="8569063" y="1701"/>
                  </a:lnTo>
                  <a:lnTo>
                    <a:pt x="8515436" y="1981"/>
                  </a:lnTo>
                  <a:lnTo>
                    <a:pt x="8470142" y="2336"/>
                  </a:lnTo>
                  <a:lnTo>
                    <a:pt x="9002127" y="2336"/>
                  </a:lnTo>
                  <a:lnTo>
                    <a:pt x="8898160" y="1701"/>
                  </a:lnTo>
                  <a:close/>
                </a:path>
                <a:path w="15694025" h="963929">
                  <a:moveTo>
                    <a:pt x="4403326" y="0"/>
                  </a:moveTo>
                  <a:lnTo>
                    <a:pt x="4332566" y="194"/>
                  </a:lnTo>
                  <a:lnTo>
                    <a:pt x="4347706" y="194"/>
                  </a:lnTo>
                  <a:lnTo>
                    <a:pt x="4300864" y="677"/>
                  </a:lnTo>
                  <a:lnTo>
                    <a:pt x="4302021" y="677"/>
                  </a:lnTo>
                  <a:lnTo>
                    <a:pt x="4247805" y="1701"/>
                  </a:lnTo>
                  <a:lnTo>
                    <a:pt x="4576023" y="1701"/>
                  </a:lnTo>
                  <a:lnTo>
                    <a:pt x="4403326" y="0"/>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5364327" y="5338711"/>
              <a:ext cx="1692275" cy="510540"/>
            </a:xfrm>
            <a:custGeom>
              <a:avLst/>
              <a:gdLst/>
              <a:ahLst/>
              <a:cxnLst/>
              <a:rect l="l" t="t" r="r" b="b"/>
              <a:pathLst>
                <a:path w="1692275" h="510539">
                  <a:moveTo>
                    <a:pt x="181559" y="0"/>
                  </a:moveTo>
                  <a:lnTo>
                    <a:pt x="138582" y="1447"/>
                  </a:lnTo>
                  <a:lnTo>
                    <a:pt x="137299" y="37388"/>
                  </a:lnTo>
                  <a:lnTo>
                    <a:pt x="128384" y="73240"/>
                  </a:lnTo>
                  <a:lnTo>
                    <a:pt x="113665" y="109004"/>
                  </a:lnTo>
                  <a:lnTo>
                    <a:pt x="94945" y="144678"/>
                  </a:lnTo>
                  <a:lnTo>
                    <a:pt x="74041" y="180289"/>
                  </a:lnTo>
                  <a:lnTo>
                    <a:pt x="52743" y="215823"/>
                  </a:lnTo>
                  <a:lnTo>
                    <a:pt x="32880" y="251269"/>
                  </a:lnTo>
                  <a:lnTo>
                    <a:pt x="16268" y="286664"/>
                  </a:lnTo>
                  <a:lnTo>
                    <a:pt x="4699" y="321983"/>
                  </a:lnTo>
                  <a:lnTo>
                    <a:pt x="0" y="357225"/>
                  </a:lnTo>
                  <a:lnTo>
                    <a:pt x="3975" y="392417"/>
                  </a:lnTo>
                  <a:lnTo>
                    <a:pt x="18427" y="427545"/>
                  </a:lnTo>
                  <a:lnTo>
                    <a:pt x="45173" y="462622"/>
                  </a:lnTo>
                  <a:lnTo>
                    <a:pt x="21831" y="425056"/>
                  </a:lnTo>
                  <a:lnTo>
                    <a:pt x="10985" y="388493"/>
                  </a:lnTo>
                  <a:lnTo>
                    <a:pt x="19329" y="317652"/>
                  </a:lnTo>
                  <a:lnTo>
                    <a:pt x="55219" y="248615"/>
                  </a:lnTo>
                  <a:lnTo>
                    <a:pt x="78816" y="214312"/>
                  </a:lnTo>
                  <a:lnTo>
                    <a:pt x="103682" y="179908"/>
                  </a:lnTo>
                  <a:lnTo>
                    <a:pt x="127952" y="145224"/>
                  </a:lnTo>
                  <a:lnTo>
                    <a:pt x="149745" y="110083"/>
                  </a:lnTo>
                  <a:lnTo>
                    <a:pt x="167195" y="74282"/>
                  </a:lnTo>
                  <a:lnTo>
                    <a:pt x="178422" y="37642"/>
                  </a:lnTo>
                  <a:lnTo>
                    <a:pt x="181559" y="0"/>
                  </a:lnTo>
                  <a:close/>
                </a:path>
                <a:path w="1692275" h="510539">
                  <a:moveTo>
                    <a:pt x="1691779" y="340029"/>
                  </a:moveTo>
                  <a:lnTo>
                    <a:pt x="1681949" y="300075"/>
                  </a:lnTo>
                  <a:lnTo>
                    <a:pt x="1662849" y="265315"/>
                  </a:lnTo>
                  <a:lnTo>
                    <a:pt x="1639036" y="232740"/>
                  </a:lnTo>
                  <a:lnTo>
                    <a:pt x="1616875" y="201015"/>
                  </a:lnTo>
                  <a:lnTo>
                    <a:pt x="1602752" y="168846"/>
                  </a:lnTo>
                  <a:lnTo>
                    <a:pt x="1603044" y="134912"/>
                  </a:lnTo>
                  <a:lnTo>
                    <a:pt x="1624139" y="97878"/>
                  </a:lnTo>
                  <a:lnTo>
                    <a:pt x="1586699" y="80187"/>
                  </a:lnTo>
                  <a:lnTo>
                    <a:pt x="1578419" y="94945"/>
                  </a:lnTo>
                  <a:lnTo>
                    <a:pt x="1571625" y="110439"/>
                  </a:lnTo>
                  <a:lnTo>
                    <a:pt x="1566722" y="126619"/>
                  </a:lnTo>
                  <a:lnTo>
                    <a:pt x="1564119" y="143433"/>
                  </a:lnTo>
                  <a:lnTo>
                    <a:pt x="1572907" y="189534"/>
                  </a:lnTo>
                  <a:lnTo>
                    <a:pt x="1601330" y="229844"/>
                  </a:lnTo>
                  <a:lnTo>
                    <a:pt x="1635569" y="267627"/>
                  </a:lnTo>
                  <a:lnTo>
                    <a:pt x="1661782" y="306120"/>
                  </a:lnTo>
                  <a:lnTo>
                    <a:pt x="1675460" y="350723"/>
                  </a:lnTo>
                  <a:lnTo>
                    <a:pt x="1674177" y="396875"/>
                  </a:lnTo>
                  <a:lnTo>
                    <a:pt x="1658543" y="441121"/>
                  </a:lnTo>
                  <a:lnTo>
                    <a:pt x="1629117" y="480021"/>
                  </a:lnTo>
                  <a:lnTo>
                    <a:pt x="1586509" y="510082"/>
                  </a:lnTo>
                  <a:lnTo>
                    <a:pt x="1626463" y="487032"/>
                  </a:lnTo>
                  <a:lnTo>
                    <a:pt x="1657477" y="456399"/>
                  </a:lnTo>
                  <a:lnTo>
                    <a:pt x="1679041" y="420293"/>
                  </a:lnTo>
                  <a:lnTo>
                    <a:pt x="1690636" y="380809"/>
                  </a:lnTo>
                  <a:lnTo>
                    <a:pt x="1691779" y="340029"/>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782102" y="5461467"/>
              <a:ext cx="86794" cy="233781"/>
            </a:xfrm>
            <a:prstGeom prst="rect">
              <a:avLst/>
            </a:prstGeom>
          </p:spPr>
        </p:pic>
        <p:pic>
          <p:nvPicPr>
            <p:cNvPr id="11" name="object 11"/>
            <p:cNvPicPr/>
            <p:nvPr/>
          </p:nvPicPr>
          <p:blipFill>
            <a:blip r:embed="rId4" cstate="print"/>
            <a:stretch>
              <a:fillRect/>
            </a:stretch>
          </p:blipFill>
          <p:spPr>
            <a:xfrm>
              <a:off x="6535546" y="5446154"/>
              <a:ext cx="86802" cy="233781"/>
            </a:xfrm>
            <a:prstGeom prst="rect">
              <a:avLst/>
            </a:prstGeom>
          </p:spPr>
        </p:pic>
        <p:sp>
          <p:nvSpPr>
            <p:cNvPr id="12" name="object 12"/>
            <p:cNvSpPr/>
            <p:nvPr/>
          </p:nvSpPr>
          <p:spPr>
            <a:xfrm>
              <a:off x="5043823" y="5344787"/>
              <a:ext cx="370205" cy="523240"/>
            </a:xfrm>
            <a:custGeom>
              <a:avLst/>
              <a:gdLst/>
              <a:ahLst/>
              <a:cxnLst/>
              <a:rect l="l" t="t" r="r" b="b"/>
              <a:pathLst>
                <a:path w="370204" h="523239">
                  <a:moveTo>
                    <a:pt x="369722" y="0"/>
                  </a:moveTo>
                  <a:lnTo>
                    <a:pt x="327774" y="7924"/>
                  </a:lnTo>
                  <a:lnTo>
                    <a:pt x="330248" y="23673"/>
                  </a:lnTo>
                  <a:lnTo>
                    <a:pt x="328285" y="40114"/>
                  </a:lnTo>
                  <a:lnTo>
                    <a:pt x="283290" y="101944"/>
                  </a:lnTo>
                  <a:lnTo>
                    <a:pt x="245932" y="126168"/>
                  </a:lnTo>
                  <a:lnTo>
                    <a:pt x="207007" y="149877"/>
                  </a:lnTo>
                  <a:lnTo>
                    <a:pt x="172669" y="177850"/>
                  </a:lnTo>
                  <a:lnTo>
                    <a:pt x="143965" y="212809"/>
                  </a:lnTo>
                  <a:lnTo>
                    <a:pt x="123444" y="251167"/>
                  </a:lnTo>
                  <a:lnTo>
                    <a:pt x="109196" y="299198"/>
                  </a:lnTo>
                  <a:lnTo>
                    <a:pt x="106092" y="347986"/>
                  </a:lnTo>
                  <a:lnTo>
                    <a:pt x="105786" y="396581"/>
                  </a:lnTo>
                  <a:lnTo>
                    <a:pt x="99933" y="444033"/>
                  </a:lnTo>
                  <a:lnTo>
                    <a:pt x="80187" y="489394"/>
                  </a:lnTo>
                  <a:lnTo>
                    <a:pt x="65490" y="504634"/>
                  </a:lnTo>
                  <a:lnTo>
                    <a:pt x="46018" y="516189"/>
                  </a:lnTo>
                  <a:lnTo>
                    <a:pt x="23584" y="521589"/>
                  </a:lnTo>
                  <a:lnTo>
                    <a:pt x="0" y="518363"/>
                  </a:lnTo>
                  <a:lnTo>
                    <a:pt x="23663" y="522723"/>
                  </a:lnTo>
                  <a:lnTo>
                    <a:pt x="68208" y="507149"/>
                  </a:lnTo>
                  <a:lnTo>
                    <a:pt x="96866" y="473910"/>
                  </a:lnTo>
                  <a:lnTo>
                    <a:pt x="111513" y="434660"/>
                  </a:lnTo>
                  <a:lnTo>
                    <a:pt x="119022" y="366271"/>
                  </a:lnTo>
                  <a:lnTo>
                    <a:pt x="125069" y="318838"/>
                  </a:lnTo>
                  <a:lnTo>
                    <a:pt x="137034" y="273311"/>
                  </a:lnTo>
                  <a:lnTo>
                    <a:pt x="158431" y="230886"/>
                  </a:lnTo>
                  <a:lnTo>
                    <a:pt x="192773" y="192760"/>
                  </a:lnTo>
                  <a:lnTo>
                    <a:pt x="231436" y="166764"/>
                  </a:lnTo>
                  <a:lnTo>
                    <a:pt x="273997" y="142170"/>
                  </a:lnTo>
                  <a:lnTo>
                    <a:pt x="314780" y="116087"/>
                  </a:lnTo>
                  <a:lnTo>
                    <a:pt x="348112" y="85625"/>
                  </a:lnTo>
                  <a:lnTo>
                    <a:pt x="368317" y="47892"/>
                  </a:lnTo>
                  <a:lnTo>
                    <a:pt x="369722"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5163130" y="5613774"/>
              <a:ext cx="134810" cy="225729"/>
            </a:xfrm>
            <a:prstGeom prst="rect">
              <a:avLst/>
            </a:prstGeom>
          </p:spPr>
        </p:pic>
        <p:sp>
          <p:nvSpPr>
            <p:cNvPr id="14" name="object 14"/>
            <p:cNvSpPr/>
            <p:nvPr/>
          </p:nvSpPr>
          <p:spPr>
            <a:xfrm>
              <a:off x="6482791" y="5530519"/>
              <a:ext cx="487045" cy="542290"/>
            </a:xfrm>
            <a:custGeom>
              <a:avLst/>
              <a:gdLst/>
              <a:ahLst/>
              <a:cxnLst/>
              <a:rect l="l" t="t" r="r" b="b"/>
              <a:pathLst>
                <a:path w="487045" h="542289">
                  <a:moveTo>
                    <a:pt x="240855" y="175018"/>
                  </a:moveTo>
                  <a:lnTo>
                    <a:pt x="208241" y="171970"/>
                  </a:lnTo>
                  <a:lnTo>
                    <a:pt x="175679" y="172618"/>
                  </a:lnTo>
                  <a:lnTo>
                    <a:pt x="144043" y="176860"/>
                  </a:lnTo>
                  <a:lnTo>
                    <a:pt x="114236" y="184556"/>
                  </a:lnTo>
                  <a:lnTo>
                    <a:pt x="86029" y="193408"/>
                  </a:lnTo>
                  <a:lnTo>
                    <a:pt x="57569" y="201422"/>
                  </a:lnTo>
                  <a:lnTo>
                    <a:pt x="28892" y="204736"/>
                  </a:lnTo>
                  <a:lnTo>
                    <a:pt x="0" y="199555"/>
                  </a:lnTo>
                  <a:lnTo>
                    <a:pt x="43078" y="209638"/>
                  </a:lnTo>
                  <a:lnTo>
                    <a:pt x="88887" y="207479"/>
                  </a:lnTo>
                  <a:lnTo>
                    <a:pt x="136131" y="201307"/>
                  </a:lnTo>
                  <a:lnTo>
                    <a:pt x="183515" y="199326"/>
                  </a:lnTo>
                  <a:lnTo>
                    <a:pt x="229743" y="209765"/>
                  </a:lnTo>
                  <a:lnTo>
                    <a:pt x="240855" y="175018"/>
                  </a:lnTo>
                  <a:close/>
                </a:path>
                <a:path w="487045" h="542289">
                  <a:moveTo>
                    <a:pt x="486841" y="33693"/>
                  </a:moveTo>
                  <a:lnTo>
                    <a:pt x="471805" y="0"/>
                  </a:lnTo>
                  <a:lnTo>
                    <a:pt x="427253" y="15519"/>
                  </a:lnTo>
                  <a:lnTo>
                    <a:pt x="382422" y="34137"/>
                  </a:lnTo>
                  <a:lnTo>
                    <a:pt x="339725" y="56515"/>
                  </a:lnTo>
                  <a:lnTo>
                    <a:pt x="301548" y="83324"/>
                  </a:lnTo>
                  <a:lnTo>
                    <a:pt x="270294" y="115214"/>
                  </a:lnTo>
                  <a:lnTo>
                    <a:pt x="248348" y="152869"/>
                  </a:lnTo>
                  <a:lnTo>
                    <a:pt x="234365" y="198970"/>
                  </a:lnTo>
                  <a:lnTo>
                    <a:pt x="223164" y="245516"/>
                  </a:lnTo>
                  <a:lnTo>
                    <a:pt x="209829" y="291109"/>
                  </a:lnTo>
                  <a:lnTo>
                    <a:pt x="189420" y="334302"/>
                  </a:lnTo>
                  <a:lnTo>
                    <a:pt x="157010" y="373710"/>
                  </a:lnTo>
                  <a:lnTo>
                    <a:pt x="124828" y="401955"/>
                  </a:lnTo>
                  <a:lnTo>
                    <a:pt x="87477" y="425602"/>
                  </a:lnTo>
                  <a:lnTo>
                    <a:pt x="45770" y="443636"/>
                  </a:lnTo>
                  <a:lnTo>
                    <a:pt x="520" y="455041"/>
                  </a:lnTo>
                  <a:lnTo>
                    <a:pt x="46710" y="445744"/>
                  </a:lnTo>
                  <a:lnTo>
                    <a:pt x="90220" y="429463"/>
                  </a:lnTo>
                  <a:lnTo>
                    <a:pt x="130035" y="407098"/>
                  </a:lnTo>
                  <a:lnTo>
                    <a:pt x="165138" y="379590"/>
                  </a:lnTo>
                  <a:lnTo>
                    <a:pt x="195059" y="347865"/>
                  </a:lnTo>
                  <a:lnTo>
                    <a:pt x="218503" y="312331"/>
                  </a:lnTo>
                  <a:lnTo>
                    <a:pt x="232791" y="281190"/>
                  </a:lnTo>
                  <a:lnTo>
                    <a:pt x="278574" y="298716"/>
                  </a:lnTo>
                  <a:lnTo>
                    <a:pt x="312648" y="322300"/>
                  </a:lnTo>
                  <a:lnTo>
                    <a:pt x="330174" y="349808"/>
                  </a:lnTo>
                  <a:lnTo>
                    <a:pt x="334276" y="382206"/>
                  </a:lnTo>
                  <a:lnTo>
                    <a:pt x="331952" y="396494"/>
                  </a:lnTo>
                  <a:lnTo>
                    <a:pt x="311264" y="397979"/>
                  </a:lnTo>
                  <a:lnTo>
                    <a:pt x="279933" y="407771"/>
                  </a:lnTo>
                  <a:lnTo>
                    <a:pt x="253682" y="423278"/>
                  </a:lnTo>
                  <a:lnTo>
                    <a:pt x="233794" y="442887"/>
                  </a:lnTo>
                  <a:lnTo>
                    <a:pt x="259511" y="430809"/>
                  </a:lnTo>
                  <a:lnTo>
                    <a:pt x="286766" y="424853"/>
                  </a:lnTo>
                  <a:lnTo>
                    <a:pt x="313486" y="424865"/>
                  </a:lnTo>
                  <a:lnTo>
                    <a:pt x="325856" y="427850"/>
                  </a:lnTo>
                  <a:lnTo>
                    <a:pt x="314655" y="465467"/>
                  </a:lnTo>
                  <a:lnTo>
                    <a:pt x="313258" y="487070"/>
                  </a:lnTo>
                  <a:lnTo>
                    <a:pt x="317614" y="508711"/>
                  </a:lnTo>
                  <a:lnTo>
                    <a:pt x="328714" y="527875"/>
                  </a:lnTo>
                  <a:lnTo>
                    <a:pt x="347548" y="542074"/>
                  </a:lnTo>
                  <a:lnTo>
                    <a:pt x="322135" y="506628"/>
                  </a:lnTo>
                  <a:lnTo>
                    <a:pt x="325323" y="467321"/>
                  </a:lnTo>
                  <a:lnTo>
                    <a:pt x="341934" y="426478"/>
                  </a:lnTo>
                  <a:lnTo>
                    <a:pt x="356857" y="386435"/>
                  </a:lnTo>
                  <a:lnTo>
                    <a:pt x="356285" y="340601"/>
                  </a:lnTo>
                  <a:lnTo>
                    <a:pt x="330682" y="300570"/>
                  </a:lnTo>
                  <a:lnTo>
                    <a:pt x="289763" y="268274"/>
                  </a:lnTo>
                  <a:lnTo>
                    <a:pt x="244462" y="246227"/>
                  </a:lnTo>
                  <a:lnTo>
                    <a:pt x="247738" y="235445"/>
                  </a:lnTo>
                  <a:lnTo>
                    <a:pt x="259410" y="189560"/>
                  </a:lnTo>
                  <a:lnTo>
                    <a:pt x="280250" y="150279"/>
                  </a:lnTo>
                  <a:lnTo>
                    <a:pt x="309245" y="117043"/>
                  </a:lnTo>
                  <a:lnTo>
                    <a:pt x="345401" y="89319"/>
                  </a:lnTo>
                  <a:lnTo>
                    <a:pt x="387718" y="66548"/>
                  </a:lnTo>
                  <a:lnTo>
                    <a:pt x="435190" y="48183"/>
                  </a:lnTo>
                  <a:lnTo>
                    <a:pt x="486841" y="33693"/>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5007700" y="5681065"/>
              <a:ext cx="153136" cy="67309"/>
            </a:xfrm>
            <a:prstGeom prst="rect">
              <a:avLst/>
            </a:prstGeom>
          </p:spPr>
        </p:pic>
        <p:sp>
          <p:nvSpPr>
            <p:cNvPr id="16" name="object 16"/>
            <p:cNvSpPr/>
            <p:nvPr/>
          </p:nvSpPr>
          <p:spPr>
            <a:xfrm>
              <a:off x="5376557" y="5452427"/>
              <a:ext cx="438150" cy="596265"/>
            </a:xfrm>
            <a:custGeom>
              <a:avLst/>
              <a:gdLst/>
              <a:ahLst/>
              <a:cxnLst/>
              <a:rect l="l" t="t" r="r" b="b"/>
              <a:pathLst>
                <a:path w="438150" h="596264">
                  <a:moveTo>
                    <a:pt x="437591" y="595795"/>
                  </a:moveTo>
                  <a:lnTo>
                    <a:pt x="391858" y="578980"/>
                  </a:lnTo>
                  <a:lnTo>
                    <a:pt x="360680" y="554482"/>
                  </a:lnTo>
                  <a:lnTo>
                    <a:pt x="331330" y="488429"/>
                  </a:lnTo>
                  <a:lnTo>
                    <a:pt x="327837" y="449872"/>
                  </a:lnTo>
                  <a:lnTo>
                    <a:pt x="328256" y="409613"/>
                  </a:lnTo>
                  <a:lnTo>
                    <a:pt x="329907" y="369163"/>
                  </a:lnTo>
                  <a:lnTo>
                    <a:pt x="330136" y="329996"/>
                  </a:lnTo>
                  <a:lnTo>
                    <a:pt x="310578" y="250177"/>
                  </a:lnTo>
                  <a:lnTo>
                    <a:pt x="285076" y="210858"/>
                  </a:lnTo>
                  <a:lnTo>
                    <a:pt x="253885" y="174790"/>
                  </a:lnTo>
                  <a:lnTo>
                    <a:pt x="221132" y="141097"/>
                  </a:lnTo>
                  <a:lnTo>
                    <a:pt x="189344" y="107861"/>
                  </a:lnTo>
                  <a:lnTo>
                    <a:pt x="161645" y="73431"/>
                  </a:lnTo>
                  <a:lnTo>
                    <a:pt x="141833" y="37553"/>
                  </a:lnTo>
                  <a:lnTo>
                    <a:pt x="133731" y="0"/>
                  </a:lnTo>
                  <a:lnTo>
                    <a:pt x="90792" y="1993"/>
                  </a:lnTo>
                  <a:lnTo>
                    <a:pt x="103212" y="46837"/>
                  </a:lnTo>
                  <a:lnTo>
                    <a:pt x="126352" y="86004"/>
                  </a:lnTo>
                  <a:lnTo>
                    <a:pt x="156908" y="121208"/>
                  </a:lnTo>
                  <a:lnTo>
                    <a:pt x="191566" y="154127"/>
                  </a:lnTo>
                  <a:lnTo>
                    <a:pt x="227050" y="186486"/>
                  </a:lnTo>
                  <a:lnTo>
                    <a:pt x="260019" y="219989"/>
                  </a:lnTo>
                  <a:lnTo>
                    <a:pt x="285788" y="254495"/>
                  </a:lnTo>
                  <a:lnTo>
                    <a:pt x="273367" y="256819"/>
                  </a:lnTo>
                  <a:lnTo>
                    <a:pt x="244411" y="263207"/>
                  </a:lnTo>
                  <a:lnTo>
                    <a:pt x="187693" y="283171"/>
                  </a:lnTo>
                  <a:lnTo>
                    <a:pt x="140296" y="317842"/>
                  </a:lnTo>
                  <a:lnTo>
                    <a:pt x="116586" y="366471"/>
                  </a:lnTo>
                  <a:lnTo>
                    <a:pt x="112788" y="414807"/>
                  </a:lnTo>
                  <a:lnTo>
                    <a:pt x="107632" y="436892"/>
                  </a:lnTo>
                  <a:lnTo>
                    <a:pt x="77355" y="474535"/>
                  </a:lnTo>
                  <a:lnTo>
                    <a:pt x="28321" y="496608"/>
                  </a:lnTo>
                  <a:lnTo>
                    <a:pt x="0" y="499287"/>
                  </a:lnTo>
                  <a:lnTo>
                    <a:pt x="28867" y="498817"/>
                  </a:lnTo>
                  <a:lnTo>
                    <a:pt x="82461" y="479755"/>
                  </a:lnTo>
                  <a:lnTo>
                    <a:pt x="120167" y="440969"/>
                  </a:lnTo>
                  <a:lnTo>
                    <a:pt x="137756" y="369633"/>
                  </a:lnTo>
                  <a:lnTo>
                    <a:pt x="162293" y="330669"/>
                  </a:lnTo>
                  <a:lnTo>
                    <a:pt x="204177" y="306616"/>
                  </a:lnTo>
                  <a:lnTo>
                    <a:pt x="255663" y="293395"/>
                  </a:lnTo>
                  <a:lnTo>
                    <a:pt x="301091" y="287909"/>
                  </a:lnTo>
                  <a:lnTo>
                    <a:pt x="305219" y="297218"/>
                  </a:lnTo>
                  <a:lnTo>
                    <a:pt x="312267" y="338594"/>
                  </a:lnTo>
                  <a:lnTo>
                    <a:pt x="313575" y="381939"/>
                  </a:lnTo>
                  <a:lnTo>
                    <a:pt x="313690" y="426034"/>
                  </a:lnTo>
                  <a:lnTo>
                    <a:pt x="317131" y="469620"/>
                  </a:lnTo>
                  <a:lnTo>
                    <a:pt x="328422" y="511441"/>
                  </a:lnTo>
                  <a:lnTo>
                    <a:pt x="352120" y="550252"/>
                  </a:lnTo>
                  <a:lnTo>
                    <a:pt x="389394" y="580745"/>
                  </a:lnTo>
                  <a:lnTo>
                    <a:pt x="412419" y="590727"/>
                  </a:lnTo>
                  <a:lnTo>
                    <a:pt x="437591" y="595795"/>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5499014" y="5844418"/>
              <a:ext cx="109499" cy="139369"/>
            </a:xfrm>
            <a:prstGeom prst="rect">
              <a:avLst/>
            </a:prstGeom>
          </p:spPr>
        </p:pic>
        <p:pic>
          <p:nvPicPr>
            <p:cNvPr id="18" name="object 18"/>
            <p:cNvPicPr/>
            <p:nvPr/>
          </p:nvPicPr>
          <p:blipFill>
            <a:blip r:embed="rId8" cstate="print"/>
            <a:stretch>
              <a:fillRect/>
            </a:stretch>
          </p:blipFill>
          <p:spPr>
            <a:xfrm>
              <a:off x="6821981" y="5600784"/>
              <a:ext cx="125780" cy="112052"/>
            </a:xfrm>
            <a:prstGeom prst="rect">
              <a:avLst/>
            </a:prstGeom>
          </p:spPr>
        </p:pic>
        <p:sp>
          <p:nvSpPr>
            <p:cNvPr id="19" name="object 19"/>
            <p:cNvSpPr/>
            <p:nvPr/>
          </p:nvSpPr>
          <p:spPr>
            <a:xfrm>
              <a:off x="5048466" y="5338711"/>
              <a:ext cx="1077595" cy="462915"/>
            </a:xfrm>
            <a:custGeom>
              <a:avLst/>
              <a:gdLst/>
              <a:ahLst/>
              <a:cxnLst/>
              <a:rect l="l" t="t" r="r" b="b"/>
              <a:pathLst>
                <a:path w="1077595" h="462914">
                  <a:moveTo>
                    <a:pt x="137058" y="220040"/>
                  </a:moveTo>
                  <a:lnTo>
                    <a:pt x="97904" y="221945"/>
                  </a:lnTo>
                  <a:lnTo>
                    <a:pt x="61188" y="230212"/>
                  </a:lnTo>
                  <a:lnTo>
                    <a:pt x="28143" y="244081"/>
                  </a:lnTo>
                  <a:lnTo>
                    <a:pt x="0" y="262750"/>
                  </a:lnTo>
                  <a:lnTo>
                    <a:pt x="32524" y="252298"/>
                  </a:lnTo>
                  <a:lnTo>
                    <a:pt x="65900" y="247764"/>
                  </a:lnTo>
                  <a:lnTo>
                    <a:pt x="98640" y="248894"/>
                  </a:lnTo>
                  <a:lnTo>
                    <a:pt x="129235" y="255409"/>
                  </a:lnTo>
                  <a:lnTo>
                    <a:pt x="137058" y="220040"/>
                  </a:lnTo>
                  <a:close/>
                </a:path>
                <a:path w="1077595" h="462914">
                  <a:moveTo>
                    <a:pt x="1077112" y="357225"/>
                  </a:moveTo>
                  <a:lnTo>
                    <a:pt x="1060843" y="286664"/>
                  </a:lnTo>
                  <a:lnTo>
                    <a:pt x="1044219" y="251269"/>
                  </a:lnTo>
                  <a:lnTo>
                    <a:pt x="1024369" y="215823"/>
                  </a:lnTo>
                  <a:lnTo>
                    <a:pt x="1003071" y="180289"/>
                  </a:lnTo>
                  <a:lnTo>
                    <a:pt x="982167" y="144678"/>
                  </a:lnTo>
                  <a:lnTo>
                    <a:pt x="963447" y="109004"/>
                  </a:lnTo>
                  <a:lnTo>
                    <a:pt x="948715" y="73240"/>
                  </a:lnTo>
                  <a:lnTo>
                    <a:pt x="939812" y="37388"/>
                  </a:lnTo>
                  <a:lnTo>
                    <a:pt x="938530" y="1447"/>
                  </a:lnTo>
                  <a:lnTo>
                    <a:pt x="895553" y="0"/>
                  </a:lnTo>
                  <a:lnTo>
                    <a:pt x="909916" y="74282"/>
                  </a:lnTo>
                  <a:lnTo>
                    <a:pt x="927366" y="110083"/>
                  </a:lnTo>
                  <a:lnTo>
                    <a:pt x="949159" y="145224"/>
                  </a:lnTo>
                  <a:lnTo>
                    <a:pt x="973429" y="179908"/>
                  </a:lnTo>
                  <a:lnTo>
                    <a:pt x="998296" y="214312"/>
                  </a:lnTo>
                  <a:lnTo>
                    <a:pt x="1021892" y="248615"/>
                  </a:lnTo>
                  <a:lnTo>
                    <a:pt x="1042339" y="282994"/>
                  </a:lnTo>
                  <a:lnTo>
                    <a:pt x="1057783" y="317652"/>
                  </a:lnTo>
                  <a:lnTo>
                    <a:pt x="1066330" y="352755"/>
                  </a:lnTo>
                  <a:lnTo>
                    <a:pt x="1066126" y="388493"/>
                  </a:lnTo>
                  <a:lnTo>
                    <a:pt x="1055281" y="425056"/>
                  </a:lnTo>
                  <a:lnTo>
                    <a:pt x="1031938" y="462622"/>
                  </a:lnTo>
                  <a:lnTo>
                    <a:pt x="1058684" y="427545"/>
                  </a:lnTo>
                  <a:lnTo>
                    <a:pt x="1073137" y="392417"/>
                  </a:lnTo>
                  <a:lnTo>
                    <a:pt x="1077112" y="357225"/>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9" cstate="print"/>
            <a:stretch>
              <a:fillRect/>
            </a:stretch>
          </p:blipFill>
          <p:spPr>
            <a:xfrm>
              <a:off x="5815418" y="5461467"/>
              <a:ext cx="86794" cy="233781"/>
            </a:xfrm>
            <a:prstGeom prst="rect">
              <a:avLst/>
            </a:prstGeom>
          </p:spPr>
        </p:pic>
        <p:sp>
          <p:nvSpPr>
            <p:cNvPr id="21" name="object 21"/>
            <p:cNvSpPr/>
            <p:nvPr/>
          </p:nvSpPr>
          <p:spPr>
            <a:xfrm>
              <a:off x="6076372" y="5344787"/>
              <a:ext cx="370205" cy="523240"/>
            </a:xfrm>
            <a:custGeom>
              <a:avLst/>
              <a:gdLst/>
              <a:ahLst/>
              <a:cxnLst/>
              <a:rect l="l" t="t" r="r" b="b"/>
              <a:pathLst>
                <a:path w="370204" h="523239">
                  <a:moveTo>
                    <a:pt x="0" y="0"/>
                  </a:moveTo>
                  <a:lnTo>
                    <a:pt x="1404" y="47892"/>
                  </a:lnTo>
                  <a:lnTo>
                    <a:pt x="21610" y="85625"/>
                  </a:lnTo>
                  <a:lnTo>
                    <a:pt x="54941" y="116087"/>
                  </a:lnTo>
                  <a:lnTo>
                    <a:pt x="95725" y="142170"/>
                  </a:lnTo>
                  <a:lnTo>
                    <a:pt x="138285" y="166764"/>
                  </a:lnTo>
                  <a:lnTo>
                    <a:pt x="176949" y="192760"/>
                  </a:lnTo>
                  <a:lnTo>
                    <a:pt x="211291" y="230886"/>
                  </a:lnTo>
                  <a:lnTo>
                    <a:pt x="232688" y="273311"/>
                  </a:lnTo>
                  <a:lnTo>
                    <a:pt x="244653" y="318838"/>
                  </a:lnTo>
                  <a:lnTo>
                    <a:pt x="250700" y="366271"/>
                  </a:lnTo>
                  <a:lnTo>
                    <a:pt x="254342" y="414413"/>
                  </a:lnTo>
                  <a:lnTo>
                    <a:pt x="258208" y="434660"/>
                  </a:lnTo>
                  <a:lnTo>
                    <a:pt x="272855" y="473910"/>
                  </a:lnTo>
                  <a:lnTo>
                    <a:pt x="301513" y="507149"/>
                  </a:lnTo>
                  <a:lnTo>
                    <a:pt x="346059" y="522723"/>
                  </a:lnTo>
                  <a:lnTo>
                    <a:pt x="369722" y="518363"/>
                  </a:lnTo>
                  <a:lnTo>
                    <a:pt x="346138" y="521589"/>
                  </a:lnTo>
                  <a:lnTo>
                    <a:pt x="323703" y="516189"/>
                  </a:lnTo>
                  <a:lnTo>
                    <a:pt x="289534" y="489394"/>
                  </a:lnTo>
                  <a:lnTo>
                    <a:pt x="269788" y="444033"/>
                  </a:lnTo>
                  <a:lnTo>
                    <a:pt x="263935" y="396581"/>
                  </a:lnTo>
                  <a:lnTo>
                    <a:pt x="263629" y="347986"/>
                  </a:lnTo>
                  <a:lnTo>
                    <a:pt x="260525" y="299198"/>
                  </a:lnTo>
                  <a:lnTo>
                    <a:pt x="246278" y="251167"/>
                  </a:lnTo>
                  <a:lnTo>
                    <a:pt x="225756" y="212809"/>
                  </a:lnTo>
                  <a:lnTo>
                    <a:pt x="197053" y="177850"/>
                  </a:lnTo>
                  <a:lnTo>
                    <a:pt x="162714" y="149877"/>
                  </a:lnTo>
                  <a:lnTo>
                    <a:pt x="123790" y="126168"/>
                  </a:lnTo>
                  <a:lnTo>
                    <a:pt x="86432" y="101944"/>
                  </a:lnTo>
                  <a:lnTo>
                    <a:pt x="56794" y="72428"/>
                  </a:lnTo>
                  <a:lnTo>
                    <a:pt x="47366" y="56586"/>
                  </a:lnTo>
                  <a:lnTo>
                    <a:pt x="41436" y="40114"/>
                  </a:lnTo>
                  <a:lnTo>
                    <a:pt x="39474"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6191977" y="5558745"/>
              <a:ext cx="290239" cy="280758"/>
            </a:xfrm>
            <a:prstGeom prst="rect">
              <a:avLst/>
            </a:prstGeom>
          </p:spPr>
        </p:pic>
      </p:grpSp>
      <p:sp>
        <p:nvSpPr>
          <p:cNvPr id="23" name="object 23"/>
          <p:cNvSpPr txBox="1">
            <a:spLocks noGrp="1"/>
          </p:cNvSpPr>
          <p:nvPr>
            <p:ph type="title"/>
          </p:nvPr>
        </p:nvSpPr>
        <p:spPr>
          <a:xfrm>
            <a:off x="651929" y="395343"/>
            <a:ext cx="9928225" cy="759460"/>
          </a:xfrm>
          <a:prstGeom prst="rect">
            <a:avLst/>
          </a:prstGeom>
        </p:spPr>
        <p:txBody>
          <a:bodyPr vert="horz" wrap="square" lIns="0" tIns="12700" rIns="0" bIns="0" rtlCol="0">
            <a:spAutoFit/>
          </a:bodyPr>
          <a:lstStyle/>
          <a:p>
            <a:pPr marL="12700">
              <a:lnSpc>
                <a:spcPct val="100000"/>
              </a:lnSpc>
              <a:spcBef>
                <a:spcPts val="100"/>
              </a:spcBef>
            </a:pPr>
            <a:r>
              <a:rPr sz="2400" b="0" dirty="0">
                <a:solidFill>
                  <a:srgbClr val="000000"/>
                </a:solidFill>
                <a:latin typeface="Grammarsaurus" pitchFamily="2" charset="0"/>
                <a:cs typeface="Verdana"/>
              </a:rPr>
              <a:t>We are going to explore some more bases and stems that need a</a:t>
            </a:r>
            <a:endParaRPr sz="2400">
              <a:latin typeface="Grammarsaurus" pitchFamily="2" charset="0"/>
              <a:cs typeface="Verdana"/>
            </a:endParaRPr>
          </a:p>
          <a:p>
            <a:pPr marL="12700">
              <a:lnSpc>
                <a:spcPct val="100000"/>
              </a:lnSpc>
              <a:spcBef>
                <a:spcPts val="20"/>
              </a:spcBef>
            </a:pPr>
            <a:r>
              <a:rPr sz="2400" dirty="0">
                <a:solidFill>
                  <a:srgbClr val="000000"/>
                </a:solidFill>
                <a:latin typeface="Grammarsaurus" pitchFamily="2" charset="0"/>
              </a:rPr>
              <a:t>connecting vowel letter </a:t>
            </a:r>
            <a:r>
              <a:rPr sz="2400" b="0" dirty="0">
                <a:solidFill>
                  <a:srgbClr val="000000"/>
                </a:solidFill>
                <a:latin typeface="Grammarsaurus" pitchFamily="2" charset="0"/>
                <a:cs typeface="Verdana"/>
              </a:rPr>
              <a:t>before we add the suffix </a:t>
            </a:r>
            <a:r>
              <a:rPr sz="2400" dirty="0">
                <a:solidFill>
                  <a:srgbClr val="000000"/>
                </a:solidFill>
                <a:latin typeface="Grammarsaurus" pitchFamily="2" charset="0"/>
              </a:rPr>
              <a:t>-an</a:t>
            </a:r>
            <a:r>
              <a:rPr sz="2400" b="0" dirty="0">
                <a:solidFill>
                  <a:srgbClr val="000000"/>
                </a:solidFill>
                <a:latin typeface="Grammarsaurus" pitchFamily="2" charset="0"/>
                <a:cs typeface="Verdana"/>
              </a:rPr>
              <a:t>.</a:t>
            </a:r>
            <a:endParaRPr sz="2400">
              <a:latin typeface="Grammarsaurus" pitchFamily="2" charset="0"/>
              <a:cs typeface="Verdana"/>
            </a:endParaRPr>
          </a:p>
        </p:txBody>
      </p:sp>
      <p:sp>
        <p:nvSpPr>
          <p:cNvPr id="24" name="object 24"/>
          <p:cNvSpPr txBox="1"/>
          <p:nvPr/>
        </p:nvSpPr>
        <p:spPr>
          <a:xfrm>
            <a:off x="651929" y="1500243"/>
            <a:ext cx="439039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Let’s take a look at this word…</a:t>
            </a:r>
            <a:endParaRPr sz="2400">
              <a:latin typeface="Grammarsaurus" pitchFamily="2" charset="0"/>
              <a:cs typeface="Verdana"/>
            </a:endParaRPr>
          </a:p>
        </p:txBody>
      </p:sp>
      <p:sp>
        <p:nvSpPr>
          <p:cNvPr id="25" name="object 25"/>
          <p:cNvSpPr txBox="1"/>
          <p:nvPr/>
        </p:nvSpPr>
        <p:spPr>
          <a:xfrm>
            <a:off x="3903976" y="2385536"/>
            <a:ext cx="5087624" cy="1354858"/>
          </a:xfrm>
          <a:prstGeom prst="rect">
            <a:avLst/>
          </a:prstGeom>
        </p:spPr>
        <p:txBody>
          <a:bodyPr vert="horz" wrap="square" lIns="0" tIns="15875" rIns="0" bIns="0" rtlCol="0">
            <a:spAutoFit/>
          </a:bodyPr>
          <a:lstStyle/>
          <a:p>
            <a:pPr marL="12700">
              <a:lnSpc>
                <a:spcPct val="100000"/>
              </a:lnSpc>
              <a:spcBef>
                <a:spcPts val="125"/>
              </a:spcBef>
            </a:pPr>
            <a:r>
              <a:rPr sz="8700" b="1" dirty="0">
                <a:latin typeface="Grammarsaurus" pitchFamily="2" charset="0"/>
                <a:cs typeface="Arial"/>
              </a:rPr>
              <a:t>guardian</a:t>
            </a:r>
            <a:endParaRPr sz="8700" dirty="0">
              <a:latin typeface="Grammarsaurus" pitchFamily="2" charset="0"/>
              <a:cs typeface="Arial"/>
            </a:endParaRPr>
          </a:p>
        </p:txBody>
      </p:sp>
      <p:sp>
        <p:nvSpPr>
          <p:cNvPr id="26" name="object 26"/>
          <p:cNvSpPr txBox="1"/>
          <p:nvPr/>
        </p:nvSpPr>
        <p:spPr>
          <a:xfrm>
            <a:off x="3017723" y="4904797"/>
            <a:ext cx="6156960" cy="368300"/>
          </a:xfrm>
          <a:prstGeom prst="rect">
            <a:avLst/>
          </a:prstGeom>
        </p:spPr>
        <p:txBody>
          <a:bodyPr vert="horz" wrap="square" lIns="0" tIns="12065" rIns="0" bIns="0" rtlCol="0">
            <a:spAutoFit/>
          </a:bodyPr>
          <a:lstStyle/>
          <a:p>
            <a:pPr marL="12700" algn="ctr">
              <a:lnSpc>
                <a:spcPct val="100000"/>
              </a:lnSpc>
              <a:spcBef>
                <a:spcPts val="95"/>
              </a:spcBef>
            </a:pPr>
            <a:r>
              <a:rPr sz="2250" b="1" dirty="0">
                <a:solidFill>
                  <a:srgbClr val="D1E293"/>
                </a:solidFill>
                <a:latin typeface="Grammarsaurus" pitchFamily="2" charset="0"/>
                <a:cs typeface="Tahoma"/>
              </a:rPr>
              <a:t>Can you break it down into a word sum?</a:t>
            </a:r>
            <a:endParaRPr sz="2250" dirty="0">
              <a:latin typeface="Grammarsaurus" pitchFamily="2" charset="0"/>
              <a:cs typeface="Tahoma"/>
            </a:endParaRPr>
          </a:p>
        </p:txBody>
      </p:sp>
      <p:sp>
        <p:nvSpPr>
          <p:cNvPr id="29" name="object 6">
            <a:extLst>
              <a:ext uri="{FF2B5EF4-FFF2-40B4-BE49-F238E27FC236}">
                <a16:creationId xmlns:a16="http://schemas.microsoft.com/office/drawing/2014/main" id="{1462E64D-B1C0-063E-48D2-654A20DD468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1155449" y="4151619"/>
              <a:ext cx="10171430" cy="1602105"/>
            </a:xfrm>
            <a:custGeom>
              <a:avLst/>
              <a:gdLst/>
              <a:ahLst/>
              <a:cxnLst/>
              <a:rect l="l" t="t" r="r" b="b"/>
              <a:pathLst>
                <a:path w="10171430" h="1602104">
                  <a:moveTo>
                    <a:pt x="7553602" y="1533847"/>
                  </a:moveTo>
                  <a:lnTo>
                    <a:pt x="5777650" y="1533847"/>
                  </a:lnTo>
                  <a:lnTo>
                    <a:pt x="5830153" y="1534497"/>
                  </a:lnTo>
                  <a:lnTo>
                    <a:pt x="5829653" y="1534497"/>
                  </a:lnTo>
                  <a:lnTo>
                    <a:pt x="5881781" y="1535793"/>
                  </a:lnTo>
                  <a:lnTo>
                    <a:pt x="5881501" y="1535793"/>
                  </a:lnTo>
                  <a:lnTo>
                    <a:pt x="5933463" y="1537736"/>
                  </a:lnTo>
                  <a:lnTo>
                    <a:pt x="5933264" y="1537736"/>
                  </a:lnTo>
                  <a:lnTo>
                    <a:pt x="5985104" y="1540324"/>
                  </a:lnTo>
                  <a:lnTo>
                    <a:pt x="5984947" y="1540324"/>
                  </a:lnTo>
                  <a:lnTo>
                    <a:pt x="6036678" y="1543559"/>
                  </a:lnTo>
                  <a:lnTo>
                    <a:pt x="6036546" y="1543559"/>
                  </a:lnTo>
                  <a:lnTo>
                    <a:pt x="6088052" y="1547440"/>
                  </a:lnTo>
                  <a:lnTo>
                    <a:pt x="6139456" y="1551968"/>
                  </a:lnTo>
                  <a:lnTo>
                    <a:pt x="6190747" y="1557142"/>
                  </a:lnTo>
                  <a:lnTo>
                    <a:pt x="6241916" y="1562963"/>
                  </a:lnTo>
                  <a:lnTo>
                    <a:pt x="6288719" y="1568884"/>
                  </a:lnTo>
                  <a:lnTo>
                    <a:pt x="7022627" y="1568884"/>
                  </a:lnTo>
                  <a:lnTo>
                    <a:pt x="6960800" y="1569951"/>
                  </a:lnTo>
                  <a:lnTo>
                    <a:pt x="7037219" y="1569951"/>
                  </a:lnTo>
                  <a:lnTo>
                    <a:pt x="7058534" y="1570604"/>
                  </a:lnTo>
                  <a:lnTo>
                    <a:pt x="7107381" y="1573897"/>
                  </a:lnTo>
                  <a:lnTo>
                    <a:pt x="7156253" y="1578442"/>
                  </a:lnTo>
                  <a:lnTo>
                    <a:pt x="7303307" y="1594156"/>
                  </a:lnTo>
                  <a:lnTo>
                    <a:pt x="7352566" y="1598276"/>
                  </a:lnTo>
                  <a:lnTo>
                    <a:pt x="7401993" y="1600929"/>
                  </a:lnTo>
                  <a:lnTo>
                    <a:pt x="7451617" y="1601574"/>
                  </a:lnTo>
                  <a:lnTo>
                    <a:pt x="7478085" y="1599513"/>
                  </a:lnTo>
                  <a:lnTo>
                    <a:pt x="7525154" y="1581850"/>
                  </a:lnTo>
                  <a:lnTo>
                    <a:pt x="7551217" y="1553346"/>
                  </a:lnTo>
                  <a:lnTo>
                    <a:pt x="7551931" y="1544911"/>
                  </a:lnTo>
                  <a:lnTo>
                    <a:pt x="7553255" y="1536143"/>
                  </a:lnTo>
                  <a:lnTo>
                    <a:pt x="7553308" y="1535793"/>
                  </a:lnTo>
                  <a:lnTo>
                    <a:pt x="7553415" y="1535083"/>
                  </a:lnTo>
                  <a:lnTo>
                    <a:pt x="7553504" y="1534497"/>
                  </a:lnTo>
                  <a:lnTo>
                    <a:pt x="7553602" y="1533847"/>
                  </a:lnTo>
                  <a:close/>
                </a:path>
                <a:path w="10171430" h="1602104">
                  <a:moveTo>
                    <a:pt x="7578912" y="1507233"/>
                  </a:moveTo>
                  <a:lnTo>
                    <a:pt x="7551217" y="1553346"/>
                  </a:lnTo>
                  <a:lnTo>
                    <a:pt x="7550222" y="1565113"/>
                  </a:lnTo>
                  <a:lnTo>
                    <a:pt x="7550985" y="1573897"/>
                  </a:lnTo>
                  <a:lnTo>
                    <a:pt x="7551086" y="1575062"/>
                  </a:lnTo>
                  <a:lnTo>
                    <a:pt x="7553927" y="1576605"/>
                  </a:lnTo>
                  <a:lnTo>
                    <a:pt x="7558145" y="1571591"/>
                  </a:lnTo>
                  <a:lnTo>
                    <a:pt x="7572924" y="1536143"/>
                  </a:lnTo>
                  <a:lnTo>
                    <a:pt x="7578980" y="1512804"/>
                  </a:lnTo>
                  <a:lnTo>
                    <a:pt x="7578912" y="1507233"/>
                  </a:lnTo>
                  <a:close/>
                </a:path>
                <a:path w="10171430" h="1602104">
                  <a:moveTo>
                    <a:pt x="2963960" y="1569951"/>
                  </a:moveTo>
                  <a:lnTo>
                    <a:pt x="2770328" y="1569951"/>
                  </a:lnTo>
                  <a:lnTo>
                    <a:pt x="2825606" y="1571843"/>
                  </a:lnTo>
                  <a:lnTo>
                    <a:pt x="2890584" y="1571843"/>
                  </a:lnTo>
                  <a:lnTo>
                    <a:pt x="2963960" y="1569951"/>
                  </a:lnTo>
                  <a:close/>
                </a:path>
                <a:path w="10171430" h="1602104">
                  <a:moveTo>
                    <a:pt x="2754445" y="1568884"/>
                  </a:moveTo>
                  <a:lnTo>
                    <a:pt x="0" y="1568884"/>
                  </a:lnTo>
                  <a:lnTo>
                    <a:pt x="10171404" y="1569951"/>
                  </a:lnTo>
                  <a:lnTo>
                    <a:pt x="2767367" y="1569951"/>
                  </a:lnTo>
                  <a:lnTo>
                    <a:pt x="2754445" y="1568884"/>
                  </a:lnTo>
                  <a:close/>
                </a:path>
                <a:path w="10171430" h="1602104">
                  <a:moveTo>
                    <a:pt x="4388376" y="1568884"/>
                  </a:moveTo>
                  <a:lnTo>
                    <a:pt x="3951296" y="1568884"/>
                  </a:lnTo>
                  <a:lnTo>
                    <a:pt x="8770434" y="1569951"/>
                  </a:lnTo>
                  <a:lnTo>
                    <a:pt x="1896602" y="1569951"/>
                  </a:lnTo>
                  <a:lnTo>
                    <a:pt x="4388376" y="1568884"/>
                  </a:lnTo>
                  <a:close/>
                </a:path>
                <a:path w="10171430" h="1602104">
                  <a:moveTo>
                    <a:pt x="7002391" y="1568884"/>
                  </a:moveTo>
                  <a:lnTo>
                    <a:pt x="5211155" y="1568884"/>
                  </a:lnTo>
                  <a:lnTo>
                    <a:pt x="5202628" y="1569951"/>
                  </a:lnTo>
                  <a:lnTo>
                    <a:pt x="7037219" y="1569951"/>
                  </a:lnTo>
                  <a:lnTo>
                    <a:pt x="7002391" y="1568884"/>
                  </a:lnTo>
                  <a:close/>
                </a:path>
                <a:path w="10171430" h="1602104">
                  <a:moveTo>
                    <a:pt x="2922522" y="0"/>
                  </a:moveTo>
                  <a:lnTo>
                    <a:pt x="2874375" y="132"/>
                  </a:lnTo>
                  <a:lnTo>
                    <a:pt x="2826705" y="1671"/>
                  </a:lnTo>
                  <a:lnTo>
                    <a:pt x="2779572" y="4860"/>
                  </a:lnTo>
                  <a:lnTo>
                    <a:pt x="2733039" y="9944"/>
                  </a:lnTo>
                  <a:lnTo>
                    <a:pt x="2687168" y="17167"/>
                  </a:lnTo>
                  <a:lnTo>
                    <a:pt x="2642021" y="26773"/>
                  </a:lnTo>
                  <a:lnTo>
                    <a:pt x="2597661" y="39009"/>
                  </a:lnTo>
                  <a:lnTo>
                    <a:pt x="2554148" y="54117"/>
                  </a:lnTo>
                  <a:lnTo>
                    <a:pt x="2511545" y="72342"/>
                  </a:lnTo>
                  <a:lnTo>
                    <a:pt x="2468589" y="96008"/>
                  </a:lnTo>
                  <a:lnTo>
                    <a:pt x="2436244" y="124667"/>
                  </a:lnTo>
                  <a:lnTo>
                    <a:pt x="2413476" y="157815"/>
                  </a:lnTo>
                  <a:lnTo>
                    <a:pt x="2399252" y="194948"/>
                  </a:lnTo>
                  <a:lnTo>
                    <a:pt x="2392527" y="235586"/>
                  </a:lnTo>
                  <a:lnTo>
                    <a:pt x="2391644" y="257086"/>
                  </a:lnTo>
                  <a:lnTo>
                    <a:pt x="2392241" y="279301"/>
                  </a:lnTo>
                  <a:lnTo>
                    <a:pt x="2394846" y="302135"/>
                  </a:lnTo>
                  <a:lnTo>
                    <a:pt x="2397495" y="334488"/>
                  </a:lnTo>
                  <a:lnTo>
                    <a:pt x="2400185" y="375239"/>
                  </a:lnTo>
                  <a:lnTo>
                    <a:pt x="2402914" y="423269"/>
                  </a:lnTo>
                  <a:lnTo>
                    <a:pt x="2405678" y="477455"/>
                  </a:lnTo>
                  <a:lnTo>
                    <a:pt x="2408475" y="536678"/>
                  </a:lnTo>
                  <a:lnTo>
                    <a:pt x="2411300" y="599816"/>
                  </a:lnTo>
                  <a:lnTo>
                    <a:pt x="2414152" y="665749"/>
                  </a:lnTo>
                  <a:lnTo>
                    <a:pt x="2419919" y="801516"/>
                  </a:lnTo>
                  <a:lnTo>
                    <a:pt x="2422829" y="869108"/>
                  </a:lnTo>
                  <a:lnTo>
                    <a:pt x="2425752" y="935011"/>
                  </a:lnTo>
                  <a:lnTo>
                    <a:pt x="2428685" y="998106"/>
                  </a:lnTo>
                  <a:lnTo>
                    <a:pt x="2431625" y="1057270"/>
                  </a:lnTo>
                  <a:lnTo>
                    <a:pt x="2434569" y="1111384"/>
                  </a:lnTo>
                  <a:lnTo>
                    <a:pt x="2437448" y="1158261"/>
                  </a:lnTo>
                  <a:lnTo>
                    <a:pt x="2440455" y="1199976"/>
                  </a:lnTo>
                  <a:lnTo>
                    <a:pt x="2446318" y="1254915"/>
                  </a:lnTo>
                  <a:lnTo>
                    <a:pt x="2455867" y="1293350"/>
                  </a:lnTo>
                  <a:lnTo>
                    <a:pt x="2460107" y="1309459"/>
                  </a:lnTo>
                  <a:lnTo>
                    <a:pt x="2463272" y="1332233"/>
                  </a:lnTo>
                  <a:lnTo>
                    <a:pt x="2468828" y="1374907"/>
                  </a:lnTo>
                  <a:lnTo>
                    <a:pt x="2477864" y="1412580"/>
                  </a:lnTo>
                  <a:lnTo>
                    <a:pt x="2507573" y="1473967"/>
                  </a:lnTo>
                  <a:lnTo>
                    <a:pt x="2554801" y="1518490"/>
                  </a:lnTo>
                  <a:lnTo>
                    <a:pt x="2621949" y="1548247"/>
                  </a:lnTo>
                  <a:lnTo>
                    <a:pt x="2663743" y="1558242"/>
                  </a:lnTo>
                  <a:lnTo>
                    <a:pt x="2711848" y="1565396"/>
                  </a:lnTo>
                  <a:lnTo>
                    <a:pt x="2712193" y="1565396"/>
                  </a:lnTo>
                  <a:lnTo>
                    <a:pt x="2754445" y="1568884"/>
                  </a:lnTo>
                  <a:lnTo>
                    <a:pt x="3341435" y="1568884"/>
                  </a:lnTo>
                  <a:lnTo>
                    <a:pt x="3438943" y="1561956"/>
                  </a:lnTo>
                  <a:lnTo>
                    <a:pt x="3540872" y="1556289"/>
                  </a:lnTo>
                  <a:lnTo>
                    <a:pt x="3642571" y="1552236"/>
                  </a:lnTo>
                  <a:lnTo>
                    <a:pt x="3744121" y="1549795"/>
                  </a:lnTo>
                  <a:lnTo>
                    <a:pt x="3786685" y="1549278"/>
                  </a:lnTo>
                  <a:lnTo>
                    <a:pt x="3771335" y="1549278"/>
                  </a:lnTo>
                  <a:lnTo>
                    <a:pt x="5396465" y="1548964"/>
                  </a:lnTo>
                  <a:lnTo>
                    <a:pt x="5413924" y="1547440"/>
                  </a:lnTo>
                  <a:lnTo>
                    <a:pt x="5465820" y="1543559"/>
                  </a:lnTo>
                  <a:lnTo>
                    <a:pt x="5517740" y="1540324"/>
                  </a:lnTo>
                  <a:lnTo>
                    <a:pt x="5569672" y="1537736"/>
                  </a:lnTo>
                  <a:lnTo>
                    <a:pt x="5621607" y="1535793"/>
                  </a:lnTo>
                  <a:lnTo>
                    <a:pt x="5673534" y="1534497"/>
                  </a:lnTo>
                  <a:lnTo>
                    <a:pt x="5725442" y="1533847"/>
                  </a:lnTo>
                  <a:lnTo>
                    <a:pt x="7553602" y="1533847"/>
                  </a:lnTo>
                  <a:lnTo>
                    <a:pt x="7556782" y="1512804"/>
                  </a:lnTo>
                  <a:lnTo>
                    <a:pt x="7561243" y="1466638"/>
                  </a:lnTo>
                  <a:lnTo>
                    <a:pt x="7566132" y="1420637"/>
                  </a:lnTo>
                  <a:lnTo>
                    <a:pt x="7571994" y="1368563"/>
                  </a:lnTo>
                  <a:lnTo>
                    <a:pt x="7577832" y="1317432"/>
                  </a:lnTo>
                  <a:lnTo>
                    <a:pt x="7583342" y="1267152"/>
                  </a:lnTo>
                  <a:lnTo>
                    <a:pt x="7588218" y="1217628"/>
                  </a:lnTo>
                  <a:lnTo>
                    <a:pt x="7590140" y="1191491"/>
                  </a:lnTo>
                  <a:lnTo>
                    <a:pt x="7591784" y="1159326"/>
                  </a:lnTo>
                  <a:lnTo>
                    <a:pt x="7591838" y="1158261"/>
                  </a:lnTo>
                  <a:lnTo>
                    <a:pt x="7593283" y="1118651"/>
                  </a:lnTo>
                  <a:lnTo>
                    <a:pt x="7594447" y="1073376"/>
                  </a:lnTo>
                  <a:lnTo>
                    <a:pt x="7595300" y="1023147"/>
                  </a:lnTo>
                  <a:lnTo>
                    <a:pt x="7595814" y="968680"/>
                  </a:lnTo>
                  <a:lnTo>
                    <a:pt x="7595959" y="910687"/>
                  </a:lnTo>
                  <a:lnTo>
                    <a:pt x="7595786" y="869108"/>
                  </a:lnTo>
                  <a:lnTo>
                    <a:pt x="7595028" y="786978"/>
                  </a:lnTo>
                  <a:lnTo>
                    <a:pt x="7593894" y="722690"/>
                  </a:lnTo>
                  <a:lnTo>
                    <a:pt x="7592277" y="657729"/>
                  </a:lnTo>
                  <a:lnTo>
                    <a:pt x="7590147" y="592811"/>
                  </a:lnTo>
                  <a:lnTo>
                    <a:pt x="7587475" y="528648"/>
                  </a:lnTo>
                  <a:lnTo>
                    <a:pt x="7584232" y="465953"/>
                  </a:lnTo>
                  <a:lnTo>
                    <a:pt x="7580390" y="405441"/>
                  </a:lnTo>
                  <a:lnTo>
                    <a:pt x="7575919" y="347825"/>
                  </a:lnTo>
                  <a:lnTo>
                    <a:pt x="7570791" y="293819"/>
                  </a:lnTo>
                  <a:lnTo>
                    <a:pt x="7564977" y="244135"/>
                  </a:lnTo>
                  <a:lnTo>
                    <a:pt x="7558448" y="199487"/>
                  </a:lnTo>
                  <a:lnTo>
                    <a:pt x="7551175" y="160590"/>
                  </a:lnTo>
                  <a:lnTo>
                    <a:pt x="7534281" y="102898"/>
                  </a:lnTo>
                  <a:lnTo>
                    <a:pt x="7510835" y="66237"/>
                  </a:lnTo>
                  <a:lnTo>
                    <a:pt x="7480217" y="40639"/>
                  </a:lnTo>
                  <a:lnTo>
                    <a:pt x="7443682" y="24330"/>
                  </a:lnTo>
                  <a:lnTo>
                    <a:pt x="7434211" y="22309"/>
                  </a:lnTo>
                  <a:lnTo>
                    <a:pt x="3427079" y="22309"/>
                  </a:lnTo>
                  <a:lnTo>
                    <a:pt x="3367043" y="21728"/>
                  </a:lnTo>
                  <a:lnTo>
                    <a:pt x="3317400" y="20210"/>
                  </a:lnTo>
                  <a:lnTo>
                    <a:pt x="3267676" y="17897"/>
                  </a:lnTo>
                  <a:lnTo>
                    <a:pt x="3022166" y="3089"/>
                  </a:lnTo>
                  <a:lnTo>
                    <a:pt x="3022899" y="3089"/>
                  </a:lnTo>
                  <a:lnTo>
                    <a:pt x="2971084" y="1028"/>
                  </a:lnTo>
                  <a:lnTo>
                    <a:pt x="2922522" y="0"/>
                  </a:lnTo>
                  <a:close/>
                </a:path>
                <a:path w="10171430" h="1602104">
                  <a:moveTo>
                    <a:pt x="5396465" y="1548964"/>
                  </a:moveTo>
                  <a:lnTo>
                    <a:pt x="3845606" y="1548964"/>
                  </a:lnTo>
                  <a:lnTo>
                    <a:pt x="3930477" y="1549278"/>
                  </a:lnTo>
                  <a:lnTo>
                    <a:pt x="3907216" y="1549278"/>
                  </a:lnTo>
                  <a:lnTo>
                    <a:pt x="3951761" y="1549795"/>
                  </a:lnTo>
                  <a:lnTo>
                    <a:pt x="3949876" y="1549795"/>
                  </a:lnTo>
                  <a:lnTo>
                    <a:pt x="4002111" y="1550814"/>
                  </a:lnTo>
                  <a:lnTo>
                    <a:pt x="4000896" y="1550814"/>
                  </a:lnTo>
                  <a:lnTo>
                    <a:pt x="4052805" y="1552236"/>
                  </a:lnTo>
                  <a:lnTo>
                    <a:pt x="4051891" y="1552236"/>
                  </a:lnTo>
                  <a:lnTo>
                    <a:pt x="4150480" y="1556110"/>
                  </a:lnTo>
                  <a:lnTo>
                    <a:pt x="4252518" y="1561698"/>
                  </a:lnTo>
                  <a:lnTo>
                    <a:pt x="4354899" y="1568884"/>
                  </a:lnTo>
                  <a:lnTo>
                    <a:pt x="5211155" y="1568884"/>
                  </a:lnTo>
                  <a:lnTo>
                    <a:pt x="5258485" y="1562963"/>
                  </a:lnTo>
                  <a:lnTo>
                    <a:pt x="5310246" y="1557142"/>
                  </a:lnTo>
                  <a:lnTo>
                    <a:pt x="5362063" y="1551968"/>
                  </a:lnTo>
                  <a:lnTo>
                    <a:pt x="5396465" y="1548964"/>
                  </a:lnTo>
                  <a:close/>
                </a:path>
                <a:path w="10171430" h="1602104">
                  <a:moveTo>
                    <a:pt x="7128189" y="21415"/>
                  </a:moveTo>
                  <a:lnTo>
                    <a:pt x="3465058" y="21415"/>
                  </a:lnTo>
                  <a:lnTo>
                    <a:pt x="3410296" y="22309"/>
                  </a:lnTo>
                  <a:lnTo>
                    <a:pt x="7170433" y="22309"/>
                  </a:lnTo>
                  <a:lnTo>
                    <a:pt x="7128189" y="21415"/>
                  </a:lnTo>
                  <a:close/>
                </a:path>
                <a:path w="10171430" h="1602104">
                  <a:moveTo>
                    <a:pt x="7357876" y="12491"/>
                  </a:moveTo>
                  <a:lnTo>
                    <a:pt x="7311113" y="13418"/>
                  </a:lnTo>
                  <a:lnTo>
                    <a:pt x="7214657" y="20210"/>
                  </a:lnTo>
                  <a:lnTo>
                    <a:pt x="7213837" y="20210"/>
                  </a:lnTo>
                  <a:lnTo>
                    <a:pt x="7170433" y="22309"/>
                  </a:lnTo>
                  <a:lnTo>
                    <a:pt x="7434211" y="22309"/>
                  </a:lnTo>
                  <a:lnTo>
                    <a:pt x="7402484" y="15538"/>
                  </a:lnTo>
                  <a:lnTo>
                    <a:pt x="7357876" y="12491"/>
                  </a:lnTo>
                  <a:close/>
                </a:path>
                <a:path w="10171430" h="1602104">
                  <a:moveTo>
                    <a:pt x="5706171" y="2120"/>
                  </a:moveTo>
                  <a:lnTo>
                    <a:pt x="5646330" y="2120"/>
                  </a:lnTo>
                  <a:lnTo>
                    <a:pt x="5540876" y="3089"/>
                  </a:lnTo>
                  <a:lnTo>
                    <a:pt x="5546538" y="3089"/>
                  </a:lnTo>
                  <a:lnTo>
                    <a:pt x="5456303" y="5115"/>
                  </a:lnTo>
                  <a:lnTo>
                    <a:pt x="5357341" y="8774"/>
                  </a:lnTo>
                  <a:lnTo>
                    <a:pt x="5258510" y="14035"/>
                  </a:lnTo>
                  <a:lnTo>
                    <a:pt x="5154813" y="21415"/>
                  </a:lnTo>
                  <a:lnTo>
                    <a:pt x="6306927" y="21415"/>
                  </a:lnTo>
                  <a:lnTo>
                    <a:pt x="6058669" y="9944"/>
                  </a:lnTo>
                  <a:lnTo>
                    <a:pt x="6058848" y="9944"/>
                  </a:lnTo>
                  <a:lnTo>
                    <a:pt x="5856473" y="3977"/>
                  </a:lnTo>
                  <a:lnTo>
                    <a:pt x="5706171" y="212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5603176" y="5577662"/>
              <a:ext cx="1263650" cy="381000"/>
            </a:xfrm>
            <a:custGeom>
              <a:avLst/>
              <a:gdLst/>
              <a:ahLst/>
              <a:cxnLst/>
              <a:rect l="l" t="t" r="r" b="b"/>
              <a:pathLst>
                <a:path w="1263650" h="381000">
                  <a:moveTo>
                    <a:pt x="135255" y="0"/>
                  </a:moveTo>
                  <a:lnTo>
                    <a:pt x="103162" y="1079"/>
                  </a:lnTo>
                  <a:lnTo>
                    <a:pt x="100749" y="35953"/>
                  </a:lnTo>
                  <a:lnTo>
                    <a:pt x="89382" y="70726"/>
                  </a:lnTo>
                  <a:lnTo>
                    <a:pt x="72072" y="105384"/>
                  </a:lnTo>
                  <a:lnTo>
                    <a:pt x="31419" y="174421"/>
                  </a:lnTo>
                  <a:lnTo>
                    <a:pt x="14046" y="208788"/>
                  </a:lnTo>
                  <a:lnTo>
                    <a:pt x="2578" y="243078"/>
                  </a:lnTo>
                  <a:lnTo>
                    <a:pt x="0" y="277291"/>
                  </a:lnTo>
                  <a:lnTo>
                    <a:pt x="9283" y="311429"/>
                  </a:lnTo>
                  <a:lnTo>
                    <a:pt x="33401" y="345478"/>
                  </a:lnTo>
                  <a:lnTo>
                    <a:pt x="12623" y="309168"/>
                  </a:lnTo>
                  <a:lnTo>
                    <a:pt x="6921" y="274040"/>
                  </a:lnTo>
                  <a:lnTo>
                    <a:pt x="13220" y="239826"/>
                  </a:lnTo>
                  <a:lnTo>
                    <a:pt x="28435" y="206197"/>
                  </a:lnTo>
                  <a:lnTo>
                    <a:pt x="49517" y="172847"/>
                  </a:lnTo>
                  <a:lnTo>
                    <a:pt x="73380" y="139509"/>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52"/>
                  </a:lnTo>
                  <a:lnTo>
                    <a:pt x="1212545" y="73101"/>
                  </a:lnTo>
                  <a:lnTo>
                    <a:pt x="1184579" y="59880"/>
                  </a:lnTo>
                  <a:lnTo>
                    <a:pt x="1178407" y="70904"/>
                  </a:lnTo>
                  <a:lnTo>
                    <a:pt x="1173340" y="82473"/>
                  </a:lnTo>
                  <a:lnTo>
                    <a:pt x="1169682" y="94564"/>
                  </a:lnTo>
                  <a:lnTo>
                    <a:pt x="1167726" y="107111"/>
                  </a:lnTo>
                  <a:lnTo>
                    <a:pt x="1174292" y="141541"/>
                  </a:lnTo>
                  <a:lnTo>
                    <a:pt x="1195527" y="171640"/>
                  </a:lnTo>
                  <a:lnTo>
                    <a:pt x="1221092" y="199859"/>
                  </a:lnTo>
                  <a:lnTo>
                    <a:pt x="1240663" y="228612"/>
                  </a:lnTo>
                  <a:lnTo>
                    <a:pt x="1251673" y="270535"/>
                  </a:lnTo>
                  <a:lnTo>
                    <a:pt x="1245400" y="313245"/>
                  </a:lnTo>
                  <a:lnTo>
                    <a:pt x="1222705" y="351739"/>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5914839" y="5669335"/>
              <a:ext cx="64816" cy="174586"/>
            </a:xfrm>
            <a:prstGeom prst="rect">
              <a:avLst/>
            </a:prstGeom>
          </p:spPr>
        </p:pic>
        <p:pic>
          <p:nvPicPr>
            <p:cNvPr id="10" name="object 10"/>
            <p:cNvPicPr/>
            <p:nvPr/>
          </p:nvPicPr>
          <p:blipFill>
            <a:blip r:embed="rId4" cstate="print"/>
            <a:stretch>
              <a:fillRect/>
            </a:stretch>
          </p:blipFill>
          <p:spPr>
            <a:xfrm>
              <a:off x="6477503" y="5657901"/>
              <a:ext cx="64816" cy="174586"/>
            </a:xfrm>
            <a:prstGeom prst="rect">
              <a:avLst/>
            </a:prstGeom>
          </p:spPr>
        </p:pic>
        <p:sp>
          <p:nvSpPr>
            <p:cNvPr id="11" name="object 11"/>
            <p:cNvSpPr/>
            <p:nvPr/>
          </p:nvSpPr>
          <p:spPr>
            <a:xfrm>
              <a:off x="5363508" y="5582201"/>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5452601" y="5783075"/>
              <a:ext cx="101079" cy="168567"/>
            </a:xfrm>
            <a:prstGeom prst="rect">
              <a:avLst/>
            </a:prstGeom>
          </p:spPr>
        </p:pic>
        <p:sp>
          <p:nvSpPr>
            <p:cNvPr id="13" name="object 13"/>
            <p:cNvSpPr/>
            <p:nvPr/>
          </p:nvSpPr>
          <p:spPr>
            <a:xfrm>
              <a:off x="5336514" y="5662586"/>
              <a:ext cx="1465580" cy="463550"/>
            </a:xfrm>
            <a:custGeom>
              <a:avLst/>
              <a:gdLst/>
              <a:ahLst/>
              <a:cxnLst/>
              <a:rect l="l" t="t" r="r" b="b"/>
              <a:pathLst>
                <a:path w="1465579" h="463550">
                  <a:moveTo>
                    <a:pt x="114376" y="170738"/>
                  </a:moveTo>
                  <a:lnTo>
                    <a:pt x="78028" y="171996"/>
                  </a:lnTo>
                  <a:lnTo>
                    <a:pt x="45770" y="182333"/>
                  </a:lnTo>
                  <a:lnTo>
                    <a:pt x="19227" y="199440"/>
                  </a:lnTo>
                  <a:lnTo>
                    <a:pt x="0" y="221018"/>
                  </a:lnTo>
                  <a:lnTo>
                    <a:pt x="24295" y="204622"/>
                  </a:lnTo>
                  <a:lnTo>
                    <a:pt x="51968" y="194767"/>
                  </a:lnTo>
                  <a:lnTo>
                    <a:pt x="80365" y="191998"/>
                  </a:lnTo>
                  <a:lnTo>
                    <a:pt x="106819" y="196850"/>
                  </a:lnTo>
                  <a:lnTo>
                    <a:pt x="114376" y="170738"/>
                  </a:lnTo>
                  <a:close/>
                </a:path>
                <a:path w="1465579" h="463550">
                  <a:moveTo>
                    <a:pt x="602259" y="444931"/>
                  </a:moveTo>
                  <a:lnTo>
                    <a:pt x="560425" y="427672"/>
                  </a:lnTo>
                  <a:lnTo>
                    <a:pt x="535622" y="401472"/>
                  </a:lnTo>
                  <a:lnTo>
                    <a:pt x="523633" y="368693"/>
                  </a:lnTo>
                  <a:lnTo>
                    <a:pt x="520204" y="331711"/>
                  </a:lnTo>
                  <a:lnTo>
                    <a:pt x="522185" y="254622"/>
                  </a:lnTo>
                  <a:lnTo>
                    <a:pt x="519137" y="219265"/>
                  </a:lnTo>
                  <a:lnTo>
                    <a:pt x="507415" y="186829"/>
                  </a:lnTo>
                  <a:lnTo>
                    <a:pt x="488365" y="157467"/>
                  </a:lnTo>
                  <a:lnTo>
                    <a:pt x="465061" y="130530"/>
                  </a:lnTo>
                  <a:lnTo>
                    <a:pt x="440601" y="105371"/>
                  </a:lnTo>
                  <a:lnTo>
                    <a:pt x="416864" y="80543"/>
                  </a:lnTo>
                  <a:lnTo>
                    <a:pt x="396176" y="54825"/>
                  </a:lnTo>
                  <a:lnTo>
                    <a:pt x="381381" y="28041"/>
                  </a:lnTo>
                  <a:lnTo>
                    <a:pt x="375335" y="0"/>
                  </a:lnTo>
                  <a:lnTo>
                    <a:pt x="343268" y="1485"/>
                  </a:lnTo>
                  <a:lnTo>
                    <a:pt x="357530" y="45135"/>
                  </a:lnTo>
                  <a:lnTo>
                    <a:pt x="384568" y="82003"/>
                  </a:lnTo>
                  <a:lnTo>
                    <a:pt x="418528" y="115100"/>
                  </a:lnTo>
                  <a:lnTo>
                    <a:pt x="453555" y="147447"/>
                  </a:lnTo>
                  <a:lnTo>
                    <a:pt x="483806" y="182067"/>
                  </a:lnTo>
                  <a:lnTo>
                    <a:pt x="503402" y="221957"/>
                  </a:lnTo>
                  <a:lnTo>
                    <a:pt x="509473" y="268922"/>
                  </a:lnTo>
                  <a:lnTo>
                    <a:pt x="509727" y="318160"/>
                  </a:lnTo>
                  <a:lnTo>
                    <a:pt x="515569" y="366547"/>
                  </a:lnTo>
                  <a:lnTo>
                    <a:pt x="538429" y="410921"/>
                  </a:lnTo>
                  <a:lnTo>
                    <a:pt x="551103" y="423354"/>
                  </a:lnTo>
                  <a:lnTo>
                    <a:pt x="566267" y="433692"/>
                  </a:lnTo>
                  <a:lnTo>
                    <a:pt x="583463" y="441147"/>
                  </a:lnTo>
                  <a:lnTo>
                    <a:pt x="602259" y="444931"/>
                  </a:lnTo>
                  <a:close/>
                </a:path>
                <a:path w="1465579" h="463550">
                  <a:moveTo>
                    <a:pt x="1281442" y="189026"/>
                  </a:moveTo>
                  <a:lnTo>
                    <a:pt x="1257096" y="186740"/>
                  </a:lnTo>
                  <a:lnTo>
                    <a:pt x="1232776" y="187223"/>
                  </a:lnTo>
                  <a:lnTo>
                    <a:pt x="1209167" y="190398"/>
                  </a:lnTo>
                  <a:lnTo>
                    <a:pt x="1186891" y="196151"/>
                  </a:lnTo>
                  <a:lnTo>
                    <a:pt x="1165821" y="202755"/>
                  </a:lnTo>
                  <a:lnTo>
                    <a:pt x="1144574" y="208724"/>
                  </a:lnTo>
                  <a:lnTo>
                    <a:pt x="1123162" y="211213"/>
                  </a:lnTo>
                  <a:lnTo>
                    <a:pt x="1101572" y="207340"/>
                  </a:lnTo>
                  <a:lnTo>
                    <a:pt x="1142149" y="215087"/>
                  </a:lnTo>
                  <a:lnTo>
                    <a:pt x="1229829" y="206908"/>
                  </a:lnTo>
                  <a:lnTo>
                    <a:pt x="1273149" y="214972"/>
                  </a:lnTo>
                  <a:lnTo>
                    <a:pt x="1281442" y="189026"/>
                  </a:lnTo>
                  <a:close/>
                </a:path>
                <a:path w="1465579" h="463550">
                  <a:moveTo>
                    <a:pt x="1465148" y="83477"/>
                  </a:moveTo>
                  <a:lnTo>
                    <a:pt x="1453921" y="58318"/>
                  </a:lnTo>
                  <a:lnTo>
                    <a:pt x="1403832" y="76542"/>
                  </a:lnTo>
                  <a:lnTo>
                    <a:pt x="1355293" y="100520"/>
                  </a:lnTo>
                  <a:lnTo>
                    <a:pt x="1314348" y="131940"/>
                  </a:lnTo>
                  <a:lnTo>
                    <a:pt x="1287043" y="172466"/>
                  </a:lnTo>
                  <a:lnTo>
                    <a:pt x="1274470" y="215595"/>
                  </a:lnTo>
                  <a:lnTo>
                    <a:pt x="1263700" y="258838"/>
                  </a:lnTo>
                  <a:lnTo>
                    <a:pt x="1247546" y="300139"/>
                  </a:lnTo>
                  <a:lnTo>
                    <a:pt x="1218831" y="337400"/>
                  </a:lnTo>
                  <a:lnTo>
                    <a:pt x="1166914" y="376148"/>
                  </a:lnTo>
                  <a:lnTo>
                    <a:pt x="1101966" y="398132"/>
                  </a:lnTo>
                  <a:lnTo>
                    <a:pt x="1136472" y="391198"/>
                  </a:lnTo>
                  <a:lnTo>
                    <a:pt x="1198702" y="362343"/>
                  </a:lnTo>
                  <a:lnTo>
                    <a:pt x="1247241" y="318096"/>
                  </a:lnTo>
                  <a:lnTo>
                    <a:pt x="1275308" y="268566"/>
                  </a:lnTo>
                  <a:lnTo>
                    <a:pt x="1324025" y="289877"/>
                  </a:lnTo>
                  <a:lnTo>
                    <a:pt x="1348155" y="319544"/>
                  </a:lnTo>
                  <a:lnTo>
                    <a:pt x="1349578" y="354406"/>
                  </a:lnTo>
                  <a:lnTo>
                    <a:pt x="1334033" y="355523"/>
                  </a:lnTo>
                  <a:lnTo>
                    <a:pt x="1310640" y="362839"/>
                  </a:lnTo>
                  <a:lnTo>
                    <a:pt x="1291018" y="374408"/>
                  </a:lnTo>
                  <a:lnTo>
                    <a:pt x="1276172" y="389051"/>
                  </a:lnTo>
                  <a:lnTo>
                    <a:pt x="1295374" y="380034"/>
                  </a:lnTo>
                  <a:lnTo>
                    <a:pt x="1315732" y="375589"/>
                  </a:lnTo>
                  <a:lnTo>
                    <a:pt x="1335697" y="375602"/>
                  </a:lnTo>
                  <a:lnTo>
                    <a:pt x="1344218" y="377659"/>
                  </a:lnTo>
                  <a:lnTo>
                    <a:pt x="1336560" y="405917"/>
                  </a:lnTo>
                  <a:lnTo>
                    <a:pt x="1335519" y="422046"/>
                  </a:lnTo>
                  <a:lnTo>
                    <a:pt x="1338783" y="438213"/>
                  </a:lnTo>
                  <a:lnTo>
                    <a:pt x="1347063" y="452526"/>
                  </a:lnTo>
                  <a:lnTo>
                    <a:pt x="1361122" y="463118"/>
                  </a:lnTo>
                  <a:lnTo>
                    <a:pt x="1342148" y="436651"/>
                  </a:lnTo>
                  <a:lnTo>
                    <a:pt x="1344523" y="407301"/>
                  </a:lnTo>
                  <a:lnTo>
                    <a:pt x="1356931" y="376796"/>
                  </a:lnTo>
                  <a:lnTo>
                    <a:pt x="1368082" y="346900"/>
                  </a:lnTo>
                  <a:lnTo>
                    <a:pt x="1367650" y="312674"/>
                  </a:lnTo>
                  <a:lnTo>
                    <a:pt x="1348536" y="282778"/>
                  </a:lnTo>
                  <a:lnTo>
                    <a:pt x="1317980" y="258660"/>
                  </a:lnTo>
                  <a:lnTo>
                    <a:pt x="1284147" y="242189"/>
                  </a:lnTo>
                  <a:lnTo>
                    <a:pt x="1300759" y="187566"/>
                  </a:lnTo>
                  <a:lnTo>
                    <a:pt x="1327746" y="150342"/>
                  </a:lnTo>
                  <a:lnTo>
                    <a:pt x="1365504" y="121335"/>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6" cstate="print"/>
            <a:stretch>
              <a:fillRect/>
            </a:stretch>
          </p:blipFill>
          <p:spPr>
            <a:xfrm>
              <a:off x="5611978" y="5850384"/>
              <a:ext cx="230746" cy="209021"/>
            </a:xfrm>
            <a:prstGeom prst="rect">
              <a:avLst/>
            </a:prstGeom>
          </p:spPr>
        </p:pic>
        <p:pic>
          <p:nvPicPr>
            <p:cNvPr id="15" name="object 15"/>
            <p:cNvPicPr/>
            <p:nvPr/>
          </p:nvPicPr>
          <p:blipFill>
            <a:blip r:embed="rId7" cstate="print"/>
            <a:stretch>
              <a:fillRect/>
            </a:stretch>
          </p:blipFill>
          <p:spPr>
            <a:xfrm>
              <a:off x="6691409" y="5773375"/>
              <a:ext cx="93929" cy="83680"/>
            </a:xfrm>
            <a:prstGeom prst="rect">
              <a:avLst/>
            </a:prstGeom>
          </p:spPr>
        </p:pic>
        <p:sp>
          <p:nvSpPr>
            <p:cNvPr id="16" name="object 16"/>
            <p:cNvSpPr/>
            <p:nvPr/>
          </p:nvSpPr>
          <p:spPr>
            <a:xfrm>
              <a:off x="5366969" y="5577662"/>
              <a:ext cx="804545" cy="346075"/>
            </a:xfrm>
            <a:custGeom>
              <a:avLst/>
              <a:gdLst/>
              <a:ahLst/>
              <a:cxnLst/>
              <a:rect l="l" t="t" r="r" b="b"/>
              <a:pathLst>
                <a:path w="804545" h="346075">
                  <a:moveTo>
                    <a:pt x="102349" y="164338"/>
                  </a:moveTo>
                  <a:lnTo>
                    <a:pt x="73101" y="165747"/>
                  </a:lnTo>
                  <a:lnTo>
                    <a:pt x="45694" y="171932"/>
                  </a:lnTo>
                  <a:lnTo>
                    <a:pt x="21018" y="182283"/>
                  </a:lnTo>
                  <a:lnTo>
                    <a:pt x="0" y="196227"/>
                  </a:lnTo>
                  <a:lnTo>
                    <a:pt x="24282" y="188417"/>
                  </a:lnTo>
                  <a:lnTo>
                    <a:pt x="49212" y="185039"/>
                  </a:lnTo>
                  <a:lnTo>
                    <a:pt x="73660" y="185877"/>
                  </a:lnTo>
                  <a:lnTo>
                    <a:pt x="96507" y="190741"/>
                  </a:lnTo>
                  <a:lnTo>
                    <a:pt x="102349" y="164338"/>
                  </a:lnTo>
                  <a:close/>
                </a:path>
                <a:path w="804545" h="346075">
                  <a:moveTo>
                    <a:pt x="804037" y="277291"/>
                  </a:moveTo>
                  <a:lnTo>
                    <a:pt x="801458" y="243078"/>
                  </a:lnTo>
                  <a:lnTo>
                    <a:pt x="790003" y="208788"/>
                  </a:lnTo>
                  <a:lnTo>
                    <a:pt x="772617" y="174421"/>
                  </a:lnTo>
                  <a:lnTo>
                    <a:pt x="731977" y="105384"/>
                  </a:lnTo>
                  <a:lnTo>
                    <a:pt x="714654" y="70726"/>
                  </a:lnTo>
                  <a:lnTo>
                    <a:pt x="703300" y="35953"/>
                  </a:lnTo>
                  <a:lnTo>
                    <a:pt x="700874" y="1079"/>
                  </a:lnTo>
                  <a:lnTo>
                    <a:pt x="668782" y="0"/>
                  </a:lnTo>
                  <a:lnTo>
                    <a:pt x="686866" y="71577"/>
                  </a:lnTo>
                  <a:lnTo>
                    <a:pt x="707085" y="105841"/>
                  </a:lnTo>
                  <a:lnTo>
                    <a:pt x="730656" y="139509"/>
                  </a:lnTo>
                  <a:lnTo>
                    <a:pt x="754532" y="172847"/>
                  </a:lnTo>
                  <a:lnTo>
                    <a:pt x="775601" y="206197"/>
                  </a:lnTo>
                  <a:lnTo>
                    <a:pt x="790829" y="239826"/>
                  </a:lnTo>
                  <a:lnTo>
                    <a:pt x="797115" y="274040"/>
                  </a:lnTo>
                  <a:lnTo>
                    <a:pt x="791413" y="309168"/>
                  </a:lnTo>
                  <a:lnTo>
                    <a:pt x="770636" y="345478"/>
                  </a:lnTo>
                  <a:lnTo>
                    <a:pt x="794753" y="311429"/>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8" cstate="print"/>
            <a:stretch>
              <a:fillRect/>
            </a:stretch>
          </p:blipFill>
          <p:spPr>
            <a:xfrm>
              <a:off x="5939717" y="5669335"/>
              <a:ext cx="64816" cy="174586"/>
            </a:xfrm>
            <a:prstGeom prst="rect">
              <a:avLst/>
            </a:prstGeom>
          </p:spPr>
        </p:pic>
        <p:sp>
          <p:nvSpPr>
            <p:cNvPr id="18" name="object 18"/>
            <p:cNvSpPr/>
            <p:nvPr/>
          </p:nvSpPr>
          <p:spPr>
            <a:xfrm>
              <a:off x="6134592" y="5582201"/>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4" y="278079"/>
                  </a:lnTo>
                  <a:lnTo>
                    <a:pt x="195677" y="232519"/>
                  </a:lnTo>
                  <a:lnTo>
                    <a:pt x="183921"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9" cstate="print"/>
            <a:stretch>
              <a:fillRect/>
            </a:stretch>
          </p:blipFill>
          <p:spPr>
            <a:xfrm>
              <a:off x="6220518" y="5741991"/>
              <a:ext cx="217163" cy="209651"/>
            </a:xfrm>
            <a:prstGeom prst="rect">
              <a:avLst/>
            </a:prstGeom>
          </p:spPr>
        </p:pic>
        <p:sp>
          <p:nvSpPr>
            <p:cNvPr id="20" name="object 20"/>
            <p:cNvSpPr/>
            <p:nvPr/>
          </p:nvSpPr>
          <p:spPr>
            <a:xfrm>
              <a:off x="666198" y="1196140"/>
              <a:ext cx="3828415" cy="1193165"/>
            </a:xfrm>
            <a:custGeom>
              <a:avLst/>
              <a:gdLst/>
              <a:ahLst/>
              <a:cxnLst/>
              <a:rect l="l" t="t" r="r" b="b"/>
              <a:pathLst>
                <a:path w="3828415" h="1193164">
                  <a:moveTo>
                    <a:pt x="3797205" y="1142341"/>
                  </a:moveTo>
                  <a:lnTo>
                    <a:pt x="2471375" y="1142341"/>
                  </a:lnTo>
                  <a:lnTo>
                    <a:pt x="2522458" y="1142760"/>
                  </a:lnTo>
                  <a:lnTo>
                    <a:pt x="2521774" y="1142760"/>
                  </a:lnTo>
                  <a:lnTo>
                    <a:pt x="2572121" y="1144007"/>
                  </a:lnTo>
                  <a:lnTo>
                    <a:pt x="2571845" y="1144007"/>
                  </a:lnTo>
                  <a:lnTo>
                    <a:pt x="2621985" y="1146084"/>
                  </a:lnTo>
                  <a:lnTo>
                    <a:pt x="2621803" y="1146084"/>
                  </a:lnTo>
                  <a:lnTo>
                    <a:pt x="2671796" y="1148990"/>
                  </a:lnTo>
                  <a:lnTo>
                    <a:pt x="2671657" y="1148990"/>
                  </a:lnTo>
                  <a:lnTo>
                    <a:pt x="2721394" y="1152725"/>
                  </a:lnTo>
                  <a:lnTo>
                    <a:pt x="2771001" y="1157290"/>
                  </a:lnTo>
                  <a:lnTo>
                    <a:pt x="2820460" y="1162684"/>
                  </a:lnTo>
                  <a:lnTo>
                    <a:pt x="2871398" y="1169104"/>
                  </a:lnTo>
                  <a:lnTo>
                    <a:pt x="3414933" y="1169104"/>
                  </a:lnTo>
                  <a:lnTo>
                    <a:pt x="3463692" y="1171823"/>
                  </a:lnTo>
                  <a:lnTo>
                    <a:pt x="3515054" y="1176706"/>
                  </a:lnTo>
                  <a:lnTo>
                    <a:pt x="3618118" y="1187820"/>
                  </a:lnTo>
                  <a:lnTo>
                    <a:pt x="3669942" y="1191689"/>
                  </a:lnTo>
                  <a:lnTo>
                    <a:pt x="3722041" y="1192860"/>
                  </a:lnTo>
                  <a:lnTo>
                    <a:pt x="3759685" y="1186310"/>
                  </a:lnTo>
                  <a:lnTo>
                    <a:pt x="3795122" y="1157487"/>
                  </a:lnTo>
                  <a:lnTo>
                    <a:pt x="3795228" y="1156383"/>
                  </a:lnTo>
                  <a:lnTo>
                    <a:pt x="3796971" y="1144007"/>
                  </a:lnTo>
                  <a:lnTo>
                    <a:pt x="3797066" y="1143330"/>
                  </a:lnTo>
                  <a:lnTo>
                    <a:pt x="3797146" y="1142760"/>
                  </a:lnTo>
                  <a:lnTo>
                    <a:pt x="3797205" y="1142341"/>
                  </a:lnTo>
                  <a:close/>
                </a:path>
                <a:path w="3828415" h="1193164">
                  <a:moveTo>
                    <a:pt x="3815766" y="1122788"/>
                  </a:moveTo>
                  <a:lnTo>
                    <a:pt x="3812576" y="1124351"/>
                  </a:lnTo>
                  <a:lnTo>
                    <a:pt x="3804507" y="1137994"/>
                  </a:lnTo>
                  <a:lnTo>
                    <a:pt x="3795315" y="1157088"/>
                  </a:lnTo>
                  <a:lnTo>
                    <a:pt x="3795217" y="1157290"/>
                  </a:lnTo>
                  <a:lnTo>
                    <a:pt x="3795122" y="1157487"/>
                  </a:lnTo>
                  <a:lnTo>
                    <a:pt x="3795051" y="1161630"/>
                  </a:lnTo>
                  <a:lnTo>
                    <a:pt x="3794949" y="1171823"/>
                  </a:lnTo>
                  <a:lnTo>
                    <a:pt x="3797549" y="1174092"/>
                  </a:lnTo>
                  <a:lnTo>
                    <a:pt x="3802031" y="1167577"/>
                  </a:lnTo>
                  <a:lnTo>
                    <a:pt x="3807209" y="1155700"/>
                  </a:lnTo>
                  <a:lnTo>
                    <a:pt x="3811968" y="1141951"/>
                  </a:lnTo>
                  <a:lnTo>
                    <a:pt x="3815192" y="1129818"/>
                  </a:lnTo>
                  <a:lnTo>
                    <a:pt x="3815766" y="1122788"/>
                  </a:lnTo>
                  <a:close/>
                </a:path>
                <a:path w="3828415" h="1193164">
                  <a:moveTo>
                    <a:pt x="375287" y="0"/>
                  </a:moveTo>
                  <a:lnTo>
                    <a:pt x="325010" y="1084"/>
                  </a:lnTo>
                  <a:lnTo>
                    <a:pt x="275527" y="4623"/>
                  </a:lnTo>
                  <a:lnTo>
                    <a:pt x="226972" y="11149"/>
                  </a:lnTo>
                  <a:lnTo>
                    <a:pt x="179478" y="21191"/>
                  </a:lnTo>
                  <a:lnTo>
                    <a:pt x="133177" y="35281"/>
                  </a:lnTo>
                  <a:lnTo>
                    <a:pt x="88203" y="53949"/>
                  </a:lnTo>
                  <a:lnTo>
                    <a:pt x="32810" y="92924"/>
                  </a:lnTo>
                  <a:lnTo>
                    <a:pt x="5602" y="145262"/>
                  </a:lnTo>
                  <a:lnTo>
                    <a:pt x="0" y="191541"/>
                  </a:lnTo>
                  <a:lnTo>
                    <a:pt x="433" y="208089"/>
                  </a:lnTo>
                  <a:lnTo>
                    <a:pt x="3042" y="232930"/>
                  </a:lnTo>
                  <a:lnTo>
                    <a:pt x="5710" y="270279"/>
                  </a:lnTo>
                  <a:lnTo>
                    <a:pt x="8431" y="318050"/>
                  </a:lnTo>
                  <a:lnTo>
                    <a:pt x="11199" y="374157"/>
                  </a:lnTo>
                  <a:lnTo>
                    <a:pt x="14010" y="436513"/>
                  </a:lnTo>
                  <a:lnTo>
                    <a:pt x="16856" y="503033"/>
                  </a:lnTo>
                  <a:lnTo>
                    <a:pt x="22633" y="640214"/>
                  </a:lnTo>
                  <a:lnTo>
                    <a:pt x="25552" y="706704"/>
                  </a:lnTo>
                  <a:lnTo>
                    <a:pt x="28484" y="769011"/>
                  </a:lnTo>
                  <a:lnTo>
                    <a:pt x="31423" y="825048"/>
                  </a:lnTo>
                  <a:lnTo>
                    <a:pt x="34363" y="872730"/>
                  </a:lnTo>
                  <a:lnTo>
                    <a:pt x="40222" y="934682"/>
                  </a:lnTo>
                  <a:lnTo>
                    <a:pt x="47244" y="963301"/>
                  </a:lnTo>
                  <a:lnTo>
                    <a:pt x="50365" y="975301"/>
                  </a:lnTo>
                  <a:lnTo>
                    <a:pt x="59118" y="1035702"/>
                  </a:lnTo>
                  <a:lnTo>
                    <a:pt x="70732" y="1071992"/>
                  </a:lnTo>
                  <a:lnTo>
                    <a:pt x="111952" y="1125271"/>
                  </a:lnTo>
                  <a:lnTo>
                    <a:pt x="181201" y="1156383"/>
                  </a:lnTo>
                  <a:lnTo>
                    <a:pt x="228194" y="1165028"/>
                  </a:lnTo>
                  <a:lnTo>
                    <a:pt x="228607" y="1165028"/>
                  </a:lnTo>
                  <a:lnTo>
                    <a:pt x="283323" y="1169611"/>
                  </a:lnTo>
                  <a:lnTo>
                    <a:pt x="348226" y="1170857"/>
                  </a:lnTo>
                  <a:lnTo>
                    <a:pt x="420226" y="1169302"/>
                  </a:lnTo>
                  <a:lnTo>
                    <a:pt x="203946" y="1169104"/>
                  </a:lnTo>
                  <a:lnTo>
                    <a:pt x="698909" y="1168501"/>
                  </a:lnTo>
                  <a:lnTo>
                    <a:pt x="745341" y="1165028"/>
                  </a:lnTo>
                  <a:lnTo>
                    <a:pt x="795397" y="1161811"/>
                  </a:lnTo>
                  <a:lnTo>
                    <a:pt x="845359" y="1159129"/>
                  </a:lnTo>
                  <a:lnTo>
                    <a:pt x="892766" y="1157088"/>
                  </a:lnTo>
                  <a:lnTo>
                    <a:pt x="891948" y="1157088"/>
                  </a:lnTo>
                  <a:lnTo>
                    <a:pt x="945076" y="1155368"/>
                  </a:lnTo>
                  <a:lnTo>
                    <a:pt x="994866" y="1154288"/>
                  </a:lnTo>
                  <a:lnTo>
                    <a:pt x="1044634" y="1153741"/>
                  </a:lnTo>
                  <a:lnTo>
                    <a:pt x="2209616" y="1153741"/>
                  </a:lnTo>
                  <a:lnTo>
                    <a:pt x="2220764" y="1152725"/>
                  </a:lnTo>
                  <a:lnTo>
                    <a:pt x="2270869" y="1148990"/>
                  </a:lnTo>
                  <a:lnTo>
                    <a:pt x="2321000" y="1146084"/>
                  </a:lnTo>
                  <a:lnTo>
                    <a:pt x="2371140" y="1144007"/>
                  </a:lnTo>
                  <a:lnTo>
                    <a:pt x="2421271" y="1142760"/>
                  </a:lnTo>
                  <a:lnTo>
                    <a:pt x="3797205" y="1142341"/>
                  </a:lnTo>
                  <a:lnTo>
                    <a:pt x="3799422" y="1126591"/>
                  </a:lnTo>
                  <a:lnTo>
                    <a:pt x="3804448" y="1075228"/>
                  </a:lnTo>
                  <a:lnTo>
                    <a:pt x="3810588" y="1019317"/>
                  </a:lnTo>
                  <a:lnTo>
                    <a:pt x="3814883" y="981237"/>
                  </a:lnTo>
                  <a:lnTo>
                    <a:pt x="3818937" y="943790"/>
                  </a:lnTo>
                  <a:lnTo>
                    <a:pt x="3824323" y="880688"/>
                  </a:lnTo>
                  <a:lnTo>
                    <a:pt x="3827017" y="803645"/>
                  </a:lnTo>
                  <a:lnTo>
                    <a:pt x="3827820" y="755125"/>
                  </a:lnTo>
                  <a:lnTo>
                    <a:pt x="3828161" y="706704"/>
                  </a:lnTo>
                  <a:lnTo>
                    <a:pt x="3828069" y="640214"/>
                  </a:lnTo>
                  <a:lnTo>
                    <a:pt x="3827496" y="583388"/>
                  </a:lnTo>
                  <a:lnTo>
                    <a:pt x="3826324" y="521256"/>
                  </a:lnTo>
                  <a:lnTo>
                    <a:pt x="3824543" y="458600"/>
                  </a:lnTo>
                  <a:lnTo>
                    <a:pt x="3822108" y="396572"/>
                  </a:lnTo>
                  <a:lnTo>
                    <a:pt x="3818971" y="336325"/>
                  </a:lnTo>
                  <a:lnTo>
                    <a:pt x="3815087" y="279008"/>
                  </a:lnTo>
                  <a:lnTo>
                    <a:pt x="3810410" y="225775"/>
                  </a:lnTo>
                  <a:lnTo>
                    <a:pt x="3804894" y="177777"/>
                  </a:lnTo>
                  <a:lnTo>
                    <a:pt x="3798492" y="136165"/>
                  </a:lnTo>
                  <a:lnTo>
                    <a:pt x="3782849" y="76708"/>
                  </a:lnTo>
                  <a:lnTo>
                    <a:pt x="3756541" y="40301"/>
                  </a:lnTo>
                  <a:lnTo>
                    <a:pt x="3720276" y="19554"/>
                  </a:lnTo>
                  <a:lnTo>
                    <a:pt x="3705723" y="16567"/>
                  </a:lnTo>
                  <a:lnTo>
                    <a:pt x="738309" y="16567"/>
                  </a:lnTo>
                  <a:lnTo>
                    <a:pt x="686192" y="15327"/>
                  </a:lnTo>
                  <a:lnTo>
                    <a:pt x="633939" y="12828"/>
                  </a:lnTo>
                  <a:lnTo>
                    <a:pt x="478580" y="3126"/>
                  </a:lnTo>
                  <a:lnTo>
                    <a:pt x="478913" y="3126"/>
                  </a:lnTo>
                  <a:lnTo>
                    <a:pt x="426226" y="840"/>
                  </a:lnTo>
                  <a:lnTo>
                    <a:pt x="375287" y="0"/>
                  </a:lnTo>
                  <a:close/>
                </a:path>
                <a:path w="3828415" h="1193164">
                  <a:moveTo>
                    <a:pt x="3390753" y="1169104"/>
                  </a:moveTo>
                  <a:lnTo>
                    <a:pt x="3340998" y="1169104"/>
                  </a:lnTo>
                  <a:lnTo>
                    <a:pt x="3361005" y="1169302"/>
                  </a:lnTo>
                  <a:lnTo>
                    <a:pt x="3390753" y="1169104"/>
                  </a:lnTo>
                  <a:close/>
                </a:path>
                <a:path w="3828415" h="1193164">
                  <a:moveTo>
                    <a:pt x="2209616" y="1153741"/>
                  </a:moveTo>
                  <a:lnTo>
                    <a:pt x="1095743" y="1153741"/>
                  </a:lnTo>
                  <a:lnTo>
                    <a:pt x="1148257" y="1154288"/>
                  </a:lnTo>
                  <a:lnTo>
                    <a:pt x="1146192" y="1154288"/>
                  </a:lnTo>
                  <a:lnTo>
                    <a:pt x="1197425" y="1155368"/>
                  </a:lnTo>
                  <a:lnTo>
                    <a:pt x="1196272" y="1155368"/>
                  </a:lnTo>
                  <a:lnTo>
                    <a:pt x="1250524" y="1157088"/>
                  </a:lnTo>
                  <a:lnTo>
                    <a:pt x="1248853" y="1157088"/>
                  </a:lnTo>
                  <a:lnTo>
                    <a:pt x="1293775" y="1158988"/>
                  </a:lnTo>
                  <a:lnTo>
                    <a:pt x="1343789" y="1161630"/>
                  </a:lnTo>
                  <a:lnTo>
                    <a:pt x="1393906" y="1164801"/>
                  </a:lnTo>
                  <a:lnTo>
                    <a:pt x="1444144" y="1168501"/>
                  </a:lnTo>
                  <a:lnTo>
                    <a:pt x="1541863" y="1169104"/>
                  </a:lnTo>
                  <a:lnTo>
                    <a:pt x="2069211" y="1169104"/>
                  </a:lnTo>
                  <a:lnTo>
                    <a:pt x="2120706" y="1162684"/>
                  </a:lnTo>
                  <a:lnTo>
                    <a:pt x="2170704" y="1157290"/>
                  </a:lnTo>
                  <a:lnTo>
                    <a:pt x="2209616" y="1153741"/>
                  </a:lnTo>
                  <a:close/>
                </a:path>
                <a:path w="3828415" h="1193164">
                  <a:moveTo>
                    <a:pt x="3486994" y="16027"/>
                  </a:moveTo>
                  <a:lnTo>
                    <a:pt x="788964" y="16027"/>
                  </a:lnTo>
                  <a:lnTo>
                    <a:pt x="738309" y="16567"/>
                  </a:lnTo>
                  <a:lnTo>
                    <a:pt x="3705723" y="16567"/>
                  </a:lnTo>
                  <a:lnTo>
                    <a:pt x="3703889" y="16190"/>
                  </a:lnTo>
                  <a:lnTo>
                    <a:pt x="3529412" y="16190"/>
                  </a:lnTo>
                  <a:lnTo>
                    <a:pt x="3486994" y="16027"/>
                  </a:lnTo>
                  <a:close/>
                </a:path>
                <a:path w="3828415" h="1193164">
                  <a:moveTo>
                    <a:pt x="3628628" y="9643"/>
                  </a:moveTo>
                  <a:lnTo>
                    <a:pt x="3529412" y="16190"/>
                  </a:lnTo>
                  <a:lnTo>
                    <a:pt x="3703889" y="16190"/>
                  </a:lnTo>
                  <a:lnTo>
                    <a:pt x="3676742" y="10617"/>
                  </a:lnTo>
                  <a:lnTo>
                    <a:pt x="3628628" y="9643"/>
                  </a:lnTo>
                  <a:close/>
                </a:path>
                <a:path w="3828415" h="1193164">
                  <a:moveTo>
                    <a:pt x="2439929" y="1687"/>
                  </a:moveTo>
                  <a:lnTo>
                    <a:pt x="2381848" y="1687"/>
                  </a:lnTo>
                  <a:lnTo>
                    <a:pt x="2332146" y="2177"/>
                  </a:lnTo>
                  <a:lnTo>
                    <a:pt x="2230934" y="4623"/>
                  </a:lnTo>
                  <a:lnTo>
                    <a:pt x="2231493" y="4623"/>
                  </a:lnTo>
                  <a:lnTo>
                    <a:pt x="2183665" y="6512"/>
                  </a:lnTo>
                  <a:lnTo>
                    <a:pt x="2134439" y="9004"/>
                  </a:lnTo>
                  <a:lnTo>
                    <a:pt x="2085377" y="12065"/>
                  </a:lnTo>
                  <a:lnTo>
                    <a:pt x="2032423" y="16027"/>
                  </a:lnTo>
                  <a:lnTo>
                    <a:pt x="2880031" y="16027"/>
                  </a:lnTo>
                  <a:lnTo>
                    <a:pt x="2681003" y="6861"/>
                  </a:lnTo>
                  <a:lnTo>
                    <a:pt x="2531330" y="2700"/>
                  </a:lnTo>
                  <a:lnTo>
                    <a:pt x="2439929" y="1687"/>
                  </a:lnTo>
                  <a:close/>
                </a:path>
              </a:pathLst>
            </a:custGeom>
            <a:solidFill>
              <a:srgbClr val="134E29"/>
            </a:solidFill>
          </p:spPr>
          <p:txBody>
            <a:bodyPr wrap="square" lIns="0" tIns="0" rIns="0" bIns="0" rtlCol="0"/>
            <a:lstStyle/>
            <a:p>
              <a:endParaRPr>
                <a:latin typeface="Grammarsaurus" pitchFamily="2" charset="0"/>
              </a:endParaRPr>
            </a:p>
          </p:txBody>
        </p:sp>
        <p:sp>
          <p:nvSpPr>
            <p:cNvPr id="21" name="object 21"/>
            <p:cNvSpPr/>
            <p:nvPr/>
          </p:nvSpPr>
          <p:spPr>
            <a:xfrm>
              <a:off x="2034235" y="2213444"/>
              <a:ext cx="1263650" cy="381000"/>
            </a:xfrm>
            <a:custGeom>
              <a:avLst/>
              <a:gdLst/>
              <a:ahLst/>
              <a:cxnLst/>
              <a:rect l="l" t="t" r="r" b="b"/>
              <a:pathLst>
                <a:path w="1263650" h="381000">
                  <a:moveTo>
                    <a:pt x="135255" y="0"/>
                  </a:moveTo>
                  <a:lnTo>
                    <a:pt x="103162" y="1079"/>
                  </a:lnTo>
                  <a:lnTo>
                    <a:pt x="100736" y="35953"/>
                  </a:lnTo>
                  <a:lnTo>
                    <a:pt x="89382" y="70726"/>
                  </a:lnTo>
                  <a:lnTo>
                    <a:pt x="72059" y="105384"/>
                  </a:lnTo>
                  <a:lnTo>
                    <a:pt x="31419" y="174421"/>
                  </a:lnTo>
                  <a:lnTo>
                    <a:pt x="14033" y="208788"/>
                  </a:lnTo>
                  <a:lnTo>
                    <a:pt x="2578" y="243078"/>
                  </a:lnTo>
                  <a:lnTo>
                    <a:pt x="0" y="277291"/>
                  </a:lnTo>
                  <a:lnTo>
                    <a:pt x="9283" y="311429"/>
                  </a:lnTo>
                  <a:lnTo>
                    <a:pt x="33401" y="345478"/>
                  </a:lnTo>
                  <a:lnTo>
                    <a:pt x="12623" y="309168"/>
                  </a:lnTo>
                  <a:lnTo>
                    <a:pt x="6921" y="274040"/>
                  </a:lnTo>
                  <a:lnTo>
                    <a:pt x="13208" y="239826"/>
                  </a:lnTo>
                  <a:lnTo>
                    <a:pt x="28435" y="206197"/>
                  </a:lnTo>
                  <a:lnTo>
                    <a:pt x="49517" y="172847"/>
                  </a:lnTo>
                  <a:lnTo>
                    <a:pt x="73380" y="139509"/>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52"/>
                  </a:lnTo>
                  <a:lnTo>
                    <a:pt x="1212545" y="73101"/>
                  </a:lnTo>
                  <a:lnTo>
                    <a:pt x="1184579" y="59880"/>
                  </a:lnTo>
                  <a:lnTo>
                    <a:pt x="1178407" y="70904"/>
                  </a:lnTo>
                  <a:lnTo>
                    <a:pt x="1173340" y="82473"/>
                  </a:lnTo>
                  <a:lnTo>
                    <a:pt x="1169682" y="94564"/>
                  </a:lnTo>
                  <a:lnTo>
                    <a:pt x="1167726" y="107111"/>
                  </a:lnTo>
                  <a:lnTo>
                    <a:pt x="1174292" y="141541"/>
                  </a:lnTo>
                  <a:lnTo>
                    <a:pt x="1195527" y="171640"/>
                  </a:lnTo>
                  <a:lnTo>
                    <a:pt x="1221092" y="199859"/>
                  </a:lnTo>
                  <a:lnTo>
                    <a:pt x="1240663" y="228612"/>
                  </a:lnTo>
                  <a:lnTo>
                    <a:pt x="1251673" y="270522"/>
                  </a:lnTo>
                  <a:lnTo>
                    <a:pt x="1245400" y="313245"/>
                  </a:lnTo>
                  <a:lnTo>
                    <a:pt x="1222705" y="351739"/>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2345894" y="2305117"/>
              <a:ext cx="64816" cy="174586"/>
            </a:xfrm>
            <a:prstGeom prst="rect">
              <a:avLst/>
            </a:prstGeom>
          </p:spPr>
        </p:pic>
        <p:pic>
          <p:nvPicPr>
            <p:cNvPr id="23" name="object 23"/>
            <p:cNvPicPr/>
            <p:nvPr/>
          </p:nvPicPr>
          <p:blipFill>
            <a:blip r:embed="rId11" cstate="print"/>
            <a:stretch>
              <a:fillRect/>
            </a:stretch>
          </p:blipFill>
          <p:spPr>
            <a:xfrm>
              <a:off x="2908559" y="2293683"/>
              <a:ext cx="64816" cy="174586"/>
            </a:xfrm>
            <a:prstGeom prst="rect">
              <a:avLst/>
            </a:prstGeom>
          </p:spPr>
        </p:pic>
        <p:sp>
          <p:nvSpPr>
            <p:cNvPr id="24" name="object 24"/>
            <p:cNvSpPr/>
            <p:nvPr/>
          </p:nvSpPr>
          <p:spPr>
            <a:xfrm>
              <a:off x="1794564" y="2217982"/>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12" cstate="print"/>
            <a:stretch>
              <a:fillRect/>
            </a:stretch>
          </p:blipFill>
          <p:spPr>
            <a:xfrm>
              <a:off x="1883657" y="2418857"/>
              <a:ext cx="101079" cy="168567"/>
            </a:xfrm>
            <a:prstGeom prst="rect">
              <a:avLst/>
            </a:prstGeom>
          </p:spPr>
        </p:pic>
        <p:sp>
          <p:nvSpPr>
            <p:cNvPr id="26" name="object 26"/>
            <p:cNvSpPr/>
            <p:nvPr/>
          </p:nvSpPr>
          <p:spPr>
            <a:xfrm>
              <a:off x="1767573" y="2298369"/>
              <a:ext cx="1465580" cy="463550"/>
            </a:xfrm>
            <a:custGeom>
              <a:avLst/>
              <a:gdLst/>
              <a:ahLst/>
              <a:cxnLst/>
              <a:rect l="l" t="t" r="r" b="b"/>
              <a:pathLst>
                <a:path w="1465580" h="463550">
                  <a:moveTo>
                    <a:pt x="114376" y="170738"/>
                  </a:moveTo>
                  <a:lnTo>
                    <a:pt x="78016" y="171996"/>
                  </a:lnTo>
                  <a:lnTo>
                    <a:pt x="45770" y="182333"/>
                  </a:lnTo>
                  <a:lnTo>
                    <a:pt x="19227" y="199440"/>
                  </a:lnTo>
                  <a:lnTo>
                    <a:pt x="0" y="221018"/>
                  </a:lnTo>
                  <a:lnTo>
                    <a:pt x="24295" y="204622"/>
                  </a:lnTo>
                  <a:lnTo>
                    <a:pt x="51968" y="194767"/>
                  </a:lnTo>
                  <a:lnTo>
                    <a:pt x="80365" y="191998"/>
                  </a:lnTo>
                  <a:lnTo>
                    <a:pt x="106819" y="196850"/>
                  </a:lnTo>
                  <a:lnTo>
                    <a:pt x="114376" y="170738"/>
                  </a:lnTo>
                  <a:close/>
                </a:path>
                <a:path w="1465580" h="463550">
                  <a:moveTo>
                    <a:pt x="602259" y="444931"/>
                  </a:moveTo>
                  <a:lnTo>
                    <a:pt x="560425" y="427685"/>
                  </a:lnTo>
                  <a:lnTo>
                    <a:pt x="535622" y="401485"/>
                  </a:lnTo>
                  <a:lnTo>
                    <a:pt x="523621" y="368693"/>
                  </a:lnTo>
                  <a:lnTo>
                    <a:pt x="520204" y="331711"/>
                  </a:lnTo>
                  <a:lnTo>
                    <a:pt x="522185" y="254622"/>
                  </a:lnTo>
                  <a:lnTo>
                    <a:pt x="519137" y="219265"/>
                  </a:lnTo>
                  <a:lnTo>
                    <a:pt x="507403" y="186829"/>
                  </a:lnTo>
                  <a:lnTo>
                    <a:pt x="488353" y="157467"/>
                  </a:lnTo>
                  <a:lnTo>
                    <a:pt x="465061" y="130530"/>
                  </a:lnTo>
                  <a:lnTo>
                    <a:pt x="440601" y="105371"/>
                  </a:lnTo>
                  <a:lnTo>
                    <a:pt x="416864" y="80543"/>
                  </a:lnTo>
                  <a:lnTo>
                    <a:pt x="396176" y="54825"/>
                  </a:lnTo>
                  <a:lnTo>
                    <a:pt x="381381" y="28041"/>
                  </a:lnTo>
                  <a:lnTo>
                    <a:pt x="375335" y="0"/>
                  </a:lnTo>
                  <a:lnTo>
                    <a:pt x="343268" y="1485"/>
                  </a:lnTo>
                  <a:lnTo>
                    <a:pt x="357530" y="45135"/>
                  </a:lnTo>
                  <a:lnTo>
                    <a:pt x="384568" y="82003"/>
                  </a:lnTo>
                  <a:lnTo>
                    <a:pt x="418528" y="115100"/>
                  </a:lnTo>
                  <a:lnTo>
                    <a:pt x="453555" y="147447"/>
                  </a:lnTo>
                  <a:lnTo>
                    <a:pt x="483793" y="182067"/>
                  </a:lnTo>
                  <a:lnTo>
                    <a:pt x="503402" y="221957"/>
                  </a:lnTo>
                  <a:lnTo>
                    <a:pt x="509473" y="268922"/>
                  </a:lnTo>
                  <a:lnTo>
                    <a:pt x="509727" y="318160"/>
                  </a:lnTo>
                  <a:lnTo>
                    <a:pt x="515569" y="366547"/>
                  </a:lnTo>
                  <a:lnTo>
                    <a:pt x="538429" y="410921"/>
                  </a:lnTo>
                  <a:lnTo>
                    <a:pt x="551103" y="423354"/>
                  </a:lnTo>
                  <a:lnTo>
                    <a:pt x="566254" y="433692"/>
                  </a:lnTo>
                  <a:lnTo>
                    <a:pt x="583450" y="441147"/>
                  </a:lnTo>
                  <a:lnTo>
                    <a:pt x="602259" y="444931"/>
                  </a:lnTo>
                  <a:close/>
                </a:path>
                <a:path w="1465580" h="463550">
                  <a:moveTo>
                    <a:pt x="1281442" y="189026"/>
                  </a:moveTo>
                  <a:lnTo>
                    <a:pt x="1257084" y="186740"/>
                  </a:lnTo>
                  <a:lnTo>
                    <a:pt x="1232776" y="187223"/>
                  </a:lnTo>
                  <a:lnTo>
                    <a:pt x="1209154" y="190398"/>
                  </a:lnTo>
                  <a:lnTo>
                    <a:pt x="1186891" y="196151"/>
                  </a:lnTo>
                  <a:lnTo>
                    <a:pt x="1165821" y="202755"/>
                  </a:lnTo>
                  <a:lnTo>
                    <a:pt x="1144574" y="208724"/>
                  </a:lnTo>
                  <a:lnTo>
                    <a:pt x="1123149" y="211201"/>
                  </a:lnTo>
                  <a:lnTo>
                    <a:pt x="1101572" y="207340"/>
                  </a:lnTo>
                  <a:lnTo>
                    <a:pt x="1142149" y="215087"/>
                  </a:lnTo>
                  <a:lnTo>
                    <a:pt x="1229817" y="206908"/>
                  </a:lnTo>
                  <a:lnTo>
                    <a:pt x="1273149" y="214972"/>
                  </a:lnTo>
                  <a:lnTo>
                    <a:pt x="1281442" y="189026"/>
                  </a:lnTo>
                  <a:close/>
                </a:path>
                <a:path w="1465580" h="463550">
                  <a:moveTo>
                    <a:pt x="1465148" y="83477"/>
                  </a:moveTo>
                  <a:lnTo>
                    <a:pt x="1453921" y="58318"/>
                  </a:lnTo>
                  <a:lnTo>
                    <a:pt x="1403819" y="76542"/>
                  </a:lnTo>
                  <a:lnTo>
                    <a:pt x="1355293" y="100520"/>
                  </a:lnTo>
                  <a:lnTo>
                    <a:pt x="1314348" y="131940"/>
                  </a:lnTo>
                  <a:lnTo>
                    <a:pt x="1287043" y="172478"/>
                  </a:lnTo>
                  <a:lnTo>
                    <a:pt x="1274457" y="215607"/>
                  </a:lnTo>
                  <a:lnTo>
                    <a:pt x="1263688" y="258838"/>
                  </a:lnTo>
                  <a:lnTo>
                    <a:pt x="1247546" y="300126"/>
                  </a:lnTo>
                  <a:lnTo>
                    <a:pt x="1218831" y="337400"/>
                  </a:lnTo>
                  <a:lnTo>
                    <a:pt x="1166914" y="376148"/>
                  </a:lnTo>
                  <a:lnTo>
                    <a:pt x="1101966" y="398132"/>
                  </a:lnTo>
                  <a:lnTo>
                    <a:pt x="1136472" y="391185"/>
                  </a:lnTo>
                  <a:lnTo>
                    <a:pt x="1198702" y="362343"/>
                  </a:lnTo>
                  <a:lnTo>
                    <a:pt x="1247241" y="318096"/>
                  </a:lnTo>
                  <a:lnTo>
                    <a:pt x="1275308" y="268579"/>
                  </a:lnTo>
                  <a:lnTo>
                    <a:pt x="1324025" y="289877"/>
                  </a:lnTo>
                  <a:lnTo>
                    <a:pt x="1348155" y="319544"/>
                  </a:lnTo>
                  <a:lnTo>
                    <a:pt x="1349578" y="354406"/>
                  </a:lnTo>
                  <a:lnTo>
                    <a:pt x="1334033" y="355511"/>
                  </a:lnTo>
                  <a:lnTo>
                    <a:pt x="1310640" y="362839"/>
                  </a:lnTo>
                  <a:lnTo>
                    <a:pt x="1291018" y="374408"/>
                  </a:lnTo>
                  <a:lnTo>
                    <a:pt x="1276159" y="389051"/>
                  </a:lnTo>
                  <a:lnTo>
                    <a:pt x="1295374" y="380034"/>
                  </a:lnTo>
                  <a:lnTo>
                    <a:pt x="1315732" y="375589"/>
                  </a:lnTo>
                  <a:lnTo>
                    <a:pt x="1335697" y="375589"/>
                  </a:lnTo>
                  <a:lnTo>
                    <a:pt x="1344218" y="377647"/>
                  </a:lnTo>
                  <a:lnTo>
                    <a:pt x="1336548" y="405917"/>
                  </a:lnTo>
                  <a:lnTo>
                    <a:pt x="1335519" y="422046"/>
                  </a:lnTo>
                  <a:lnTo>
                    <a:pt x="1338770" y="438213"/>
                  </a:lnTo>
                  <a:lnTo>
                    <a:pt x="1347063" y="452526"/>
                  </a:lnTo>
                  <a:lnTo>
                    <a:pt x="1361109" y="463118"/>
                  </a:lnTo>
                  <a:lnTo>
                    <a:pt x="1342148" y="436651"/>
                  </a:lnTo>
                  <a:lnTo>
                    <a:pt x="1344523" y="407301"/>
                  </a:lnTo>
                  <a:lnTo>
                    <a:pt x="1356931" y="376796"/>
                  </a:lnTo>
                  <a:lnTo>
                    <a:pt x="1368069" y="346900"/>
                  </a:lnTo>
                  <a:lnTo>
                    <a:pt x="1367650" y="312674"/>
                  </a:lnTo>
                  <a:lnTo>
                    <a:pt x="1348536" y="282778"/>
                  </a:lnTo>
                  <a:lnTo>
                    <a:pt x="1317967" y="258660"/>
                  </a:lnTo>
                  <a:lnTo>
                    <a:pt x="1284147" y="242201"/>
                  </a:lnTo>
                  <a:lnTo>
                    <a:pt x="1300759" y="187566"/>
                  </a:lnTo>
                  <a:lnTo>
                    <a:pt x="1327746" y="150342"/>
                  </a:lnTo>
                  <a:lnTo>
                    <a:pt x="1365504" y="121335"/>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27" name="object 27"/>
            <p:cNvPicPr/>
            <p:nvPr/>
          </p:nvPicPr>
          <p:blipFill>
            <a:blip r:embed="rId13" cstate="print"/>
            <a:stretch>
              <a:fillRect/>
            </a:stretch>
          </p:blipFill>
          <p:spPr>
            <a:xfrm>
              <a:off x="2043034" y="2486165"/>
              <a:ext cx="230746" cy="209021"/>
            </a:xfrm>
            <a:prstGeom prst="rect">
              <a:avLst/>
            </a:prstGeom>
          </p:spPr>
        </p:pic>
        <p:pic>
          <p:nvPicPr>
            <p:cNvPr id="28" name="object 28"/>
            <p:cNvPicPr/>
            <p:nvPr/>
          </p:nvPicPr>
          <p:blipFill>
            <a:blip r:embed="rId14" cstate="print"/>
            <a:stretch>
              <a:fillRect/>
            </a:stretch>
          </p:blipFill>
          <p:spPr>
            <a:xfrm>
              <a:off x="3122465" y="2409157"/>
              <a:ext cx="93929" cy="83680"/>
            </a:xfrm>
            <a:prstGeom prst="rect">
              <a:avLst/>
            </a:prstGeom>
          </p:spPr>
        </p:pic>
        <p:sp>
          <p:nvSpPr>
            <p:cNvPr id="29" name="object 29"/>
            <p:cNvSpPr/>
            <p:nvPr/>
          </p:nvSpPr>
          <p:spPr>
            <a:xfrm>
              <a:off x="1798028" y="2213444"/>
              <a:ext cx="804545" cy="346075"/>
            </a:xfrm>
            <a:custGeom>
              <a:avLst/>
              <a:gdLst/>
              <a:ahLst/>
              <a:cxnLst/>
              <a:rect l="l" t="t" r="r" b="b"/>
              <a:pathLst>
                <a:path w="804544" h="346075">
                  <a:moveTo>
                    <a:pt x="102349" y="164338"/>
                  </a:moveTo>
                  <a:lnTo>
                    <a:pt x="73101" y="165747"/>
                  </a:lnTo>
                  <a:lnTo>
                    <a:pt x="45681" y="171919"/>
                  </a:lnTo>
                  <a:lnTo>
                    <a:pt x="21018" y="182283"/>
                  </a:lnTo>
                  <a:lnTo>
                    <a:pt x="0" y="196227"/>
                  </a:lnTo>
                  <a:lnTo>
                    <a:pt x="24282" y="188417"/>
                  </a:lnTo>
                  <a:lnTo>
                    <a:pt x="49212" y="185026"/>
                  </a:lnTo>
                  <a:lnTo>
                    <a:pt x="73660" y="185877"/>
                  </a:lnTo>
                  <a:lnTo>
                    <a:pt x="96507" y="190741"/>
                  </a:lnTo>
                  <a:lnTo>
                    <a:pt x="102349" y="164338"/>
                  </a:lnTo>
                  <a:close/>
                </a:path>
                <a:path w="804544" h="346075">
                  <a:moveTo>
                    <a:pt x="804037" y="277291"/>
                  </a:moveTo>
                  <a:lnTo>
                    <a:pt x="801458" y="243078"/>
                  </a:lnTo>
                  <a:lnTo>
                    <a:pt x="789990" y="208788"/>
                  </a:lnTo>
                  <a:lnTo>
                    <a:pt x="772617" y="174421"/>
                  </a:lnTo>
                  <a:lnTo>
                    <a:pt x="731964" y="105384"/>
                  </a:lnTo>
                  <a:lnTo>
                    <a:pt x="714654" y="70726"/>
                  </a:lnTo>
                  <a:lnTo>
                    <a:pt x="703300" y="35953"/>
                  </a:lnTo>
                  <a:lnTo>
                    <a:pt x="700874" y="1079"/>
                  </a:lnTo>
                  <a:lnTo>
                    <a:pt x="668782" y="0"/>
                  </a:lnTo>
                  <a:lnTo>
                    <a:pt x="686866" y="71577"/>
                  </a:lnTo>
                  <a:lnTo>
                    <a:pt x="707085" y="105841"/>
                  </a:lnTo>
                  <a:lnTo>
                    <a:pt x="730656" y="139509"/>
                  </a:lnTo>
                  <a:lnTo>
                    <a:pt x="754519" y="172847"/>
                  </a:lnTo>
                  <a:lnTo>
                    <a:pt x="775601" y="206197"/>
                  </a:lnTo>
                  <a:lnTo>
                    <a:pt x="790829" y="239826"/>
                  </a:lnTo>
                  <a:lnTo>
                    <a:pt x="797115" y="274040"/>
                  </a:lnTo>
                  <a:lnTo>
                    <a:pt x="791413" y="309168"/>
                  </a:lnTo>
                  <a:lnTo>
                    <a:pt x="770636" y="345478"/>
                  </a:lnTo>
                  <a:lnTo>
                    <a:pt x="794753" y="311429"/>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30" name="object 30"/>
            <p:cNvPicPr/>
            <p:nvPr/>
          </p:nvPicPr>
          <p:blipFill>
            <a:blip r:embed="rId15" cstate="print"/>
            <a:stretch>
              <a:fillRect/>
            </a:stretch>
          </p:blipFill>
          <p:spPr>
            <a:xfrm>
              <a:off x="2370773" y="2305117"/>
              <a:ext cx="64816" cy="174586"/>
            </a:xfrm>
            <a:prstGeom prst="rect">
              <a:avLst/>
            </a:prstGeom>
          </p:spPr>
        </p:pic>
        <p:sp>
          <p:nvSpPr>
            <p:cNvPr id="31" name="object 31"/>
            <p:cNvSpPr/>
            <p:nvPr/>
          </p:nvSpPr>
          <p:spPr>
            <a:xfrm>
              <a:off x="2565649" y="2217982"/>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2" y="278079"/>
                  </a:lnTo>
                  <a:lnTo>
                    <a:pt x="195672" y="232519"/>
                  </a:lnTo>
                  <a:lnTo>
                    <a:pt x="183908"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32" name="object 32"/>
            <p:cNvPicPr/>
            <p:nvPr/>
          </p:nvPicPr>
          <p:blipFill>
            <a:blip r:embed="rId16" cstate="print"/>
            <a:stretch>
              <a:fillRect/>
            </a:stretch>
          </p:blipFill>
          <p:spPr>
            <a:xfrm>
              <a:off x="2651574" y="2377772"/>
              <a:ext cx="217163" cy="209651"/>
            </a:xfrm>
            <a:prstGeom prst="rect">
              <a:avLst/>
            </a:prstGeom>
          </p:spPr>
        </p:pic>
      </p:grpSp>
      <p:sp>
        <p:nvSpPr>
          <p:cNvPr id="33" name="object 33"/>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34" name="object 34"/>
          <p:cNvSpPr txBox="1"/>
          <p:nvPr/>
        </p:nvSpPr>
        <p:spPr>
          <a:xfrm>
            <a:off x="963842" y="1395095"/>
            <a:ext cx="3233420" cy="814705"/>
          </a:xfrm>
          <a:prstGeom prst="rect">
            <a:avLst/>
          </a:prstGeom>
        </p:spPr>
        <p:txBody>
          <a:bodyPr vert="horz" wrap="square" lIns="0" tIns="1270" rIns="0" bIns="0" rtlCol="0">
            <a:spAutoFit/>
          </a:bodyPr>
          <a:lstStyle/>
          <a:p>
            <a:pPr marL="12700" marR="5080" algn="ctr">
              <a:lnSpc>
                <a:spcPct val="106000"/>
              </a:lnSpc>
              <a:spcBef>
                <a:spcPts val="10"/>
              </a:spcBef>
            </a:pPr>
            <a:r>
              <a:rPr sz="1650" b="1" dirty="0">
                <a:solidFill>
                  <a:srgbClr val="D1E293"/>
                </a:solidFill>
                <a:latin typeface="Grammarsaurus" pitchFamily="2" charset="0"/>
                <a:cs typeface="Tahoma"/>
              </a:rPr>
              <a:t>What do you think this stem means? Think about the meaning of the word </a:t>
            </a:r>
            <a:r>
              <a:rPr sz="1650" b="1" dirty="0">
                <a:solidFill>
                  <a:srgbClr val="FFFFFF"/>
                </a:solidFill>
                <a:latin typeface="Grammarsaurus" pitchFamily="2" charset="0"/>
                <a:cs typeface="Tahoma"/>
              </a:rPr>
              <a:t>guard</a:t>
            </a:r>
            <a:r>
              <a:rPr sz="1650" b="1" dirty="0">
                <a:solidFill>
                  <a:srgbClr val="F5F8DC"/>
                </a:solidFill>
                <a:latin typeface="Grammarsaurus" pitchFamily="2" charset="0"/>
                <a:cs typeface="Tahoma"/>
              </a:rPr>
              <a:t>.</a:t>
            </a:r>
            <a:endParaRPr sz="1650" dirty="0">
              <a:latin typeface="Grammarsaurus" pitchFamily="2" charset="0"/>
              <a:cs typeface="Tahoma"/>
            </a:endParaRPr>
          </a:p>
        </p:txBody>
      </p:sp>
      <p:grpSp>
        <p:nvGrpSpPr>
          <p:cNvPr id="35" name="object 35"/>
          <p:cNvGrpSpPr/>
          <p:nvPr/>
        </p:nvGrpSpPr>
        <p:grpSpPr>
          <a:xfrm>
            <a:off x="7617177" y="1196140"/>
            <a:ext cx="3828415" cy="1565910"/>
            <a:chOff x="7617177" y="1196140"/>
            <a:chExt cx="3828415" cy="1565910"/>
          </a:xfrm>
        </p:grpSpPr>
        <p:sp>
          <p:nvSpPr>
            <p:cNvPr id="36" name="object 36"/>
            <p:cNvSpPr/>
            <p:nvPr/>
          </p:nvSpPr>
          <p:spPr>
            <a:xfrm>
              <a:off x="7617177" y="1196140"/>
              <a:ext cx="3828415" cy="1193165"/>
            </a:xfrm>
            <a:custGeom>
              <a:avLst/>
              <a:gdLst/>
              <a:ahLst/>
              <a:cxnLst/>
              <a:rect l="l" t="t" r="r" b="b"/>
              <a:pathLst>
                <a:path w="3828415" h="1193164">
                  <a:moveTo>
                    <a:pt x="3797205" y="1142341"/>
                  </a:moveTo>
                  <a:lnTo>
                    <a:pt x="2471375" y="1142341"/>
                  </a:lnTo>
                  <a:lnTo>
                    <a:pt x="2522458" y="1142760"/>
                  </a:lnTo>
                  <a:lnTo>
                    <a:pt x="2521774" y="1142760"/>
                  </a:lnTo>
                  <a:lnTo>
                    <a:pt x="2572121" y="1144007"/>
                  </a:lnTo>
                  <a:lnTo>
                    <a:pt x="2571845" y="1144007"/>
                  </a:lnTo>
                  <a:lnTo>
                    <a:pt x="2621985" y="1146084"/>
                  </a:lnTo>
                  <a:lnTo>
                    <a:pt x="2621803" y="1146084"/>
                  </a:lnTo>
                  <a:lnTo>
                    <a:pt x="2671796" y="1148990"/>
                  </a:lnTo>
                  <a:lnTo>
                    <a:pt x="2671657" y="1148990"/>
                  </a:lnTo>
                  <a:lnTo>
                    <a:pt x="2721394" y="1152725"/>
                  </a:lnTo>
                  <a:lnTo>
                    <a:pt x="2771001" y="1157290"/>
                  </a:lnTo>
                  <a:lnTo>
                    <a:pt x="2820460" y="1162684"/>
                  </a:lnTo>
                  <a:lnTo>
                    <a:pt x="2871398" y="1169104"/>
                  </a:lnTo>
                  <a:lnTo>
                    <a:pt x="3414933" y="1169104"/>
                  </a:lnTo>
                  <a:lnTo>
                    <a:pt x="3463692" y="1171823"/>
                  </a:lnTo>
                  <a:lnTo>
                    <a:pt x="3515054" y="1176706"/>
                  </a:lnTo>
                  <a:lnTo>
                    <a:pt x="3618118" y="1187820"/>
                  </a:lnTo>
                  <a:lnTo>
                    <a:pt x="3669942" y="1191689"/>
                  </a:lnTo>
                  <a:lnTo>
                    <a:pt x="3722041" y="1192860"/>
                  </a:lnTo>
                  <a:lnTo>
                    <a:pt x="3759685" y="1186310"/>
                  </a:lnTo>
                  <a:lnTo>
                    <a:pt x="3795122" y="1157487"/>
                  </a:lnTo>
                  <a:lnTo>
                    <a:pt x="3795228" y="1156383"/>
                  </a:lnTo>
                  <a:lnTo>
                    <a:pt x="3796971" y="1144007"/>
                  </a:lnTo>
                  <a:lnTo>
                    <a:pt x="3797066" y="1143330"/>
                  </a:lnTo>
                  <a:lnTo>
                    <a:pt x="3797146" y="1142760"/>
                  </a:lnTo>
                  <a:lnTo>
                    <a:pt x="3797205" y="1142341"/>
                  </a:lnTo>
                  <a:close/>
                </a:path>
                <a:path w="3828415" h="1193164">
                  <a:moveTo>
                    <a:pt x="3815766" y="1122788"/>
                  </a:moveTo>
                  <a:lnTo>
                    <a:pt x="3812576" y="1124351"/>
                  </a:lnTo>
                  <a:lnTo>
                    <a:pt x="3804507" y="1137994"/>
                  </a:lnTo>
                  <a:lnTo>
                    <a:pt x="3795315" y="1157088"/>
                  </a:lnTo>
                  <a:lnTo>
                    <a:pt x="3795217" y="1157290"/>
                  </a:lnTo>
                  <a:lnTo>
                    <a:pt x="3795122" y="1157487"/>
                  </a:lnTo>
                  <a:lnTo>
                    <a:pt x="3795051" y="1161630"/>
                  </a:lnTo>
                  <a:lnTo>
                    <a:pt x="3794949" y="1171823"/>
                  </a:lnTo>
                  <a:lnTo>
                    <a:pt x="3797549" y="1174092"/>
                  </a:lnTo>
                  <a:lnTo>
                    <a:pt x="3802031" y="1167577"/>
                  </a:lnTo>
                  <a:lnTo>
                    <a:pt x="3807209" y="1155700"/>
                  </a:lnTo>
                  <a:lnTo>
                    <a:pt x="3811968" y="1141951"/>
                  </a:lnTo>
                  <a:lnTo>
                    <a:pt x="3815192" y="1129818"/>
                  </a:lnTo>
                  <a:lnTo>
                    <a:pt x="3815766" y="1122788"/>
                  </a:lnTo>
                  <a:close/>
                </a:path>
                <a:path w="3828415" h="1193164">
                  <a:moveTo>
                    <a:pt x="375287" y="0"/>
                  </a:moveTo>
                  <a:lnTo>
                    <a:pt x="325010" y="1084"/>
                  </a:lnTo>
                  <a:lnTo>
                    <a:pt x="275527" y="4623"/>
                  </a:lnTo>
                  <a:lnTo>
                    <a:pt x="226972" y="11149"/>
                  </a:lnTo>
                  <a:lnTo>
                    <a:pt x="179478" y="21191"/>
                  </a:lnTo>
                  <a:lnTo>
                    <a:pt x="133177" y="35281"/>
                  </a:lnTo>
                  <a:lnTo>
                    <a:pt x="88203" y="53949"/>
                  </a:lnTo>
                  <a:lnTo>
                    <a:pt x="32810" y="92924"/>
                  </a:lnTo>
                  <a:lnTo>
                    <a:pt x="5602" y="145262"/>
                  </a:lnTo>
                  <a:lnTo>
                    <a:pt x="0" y="191541"/>
                  </a:lnTo>
                  <a:lnTo>
                    <a:pt x="433" y="208089"/>
                  </a:lnTo>
                  <a:lnTo>
                    <a:pt x="3042" y="232930"/>
                  </a:lnTo>
                  <a:lnTo>
                    <a:pt x="5710" y="270279"/>
                  </a:lnTo>
                  <a:lnTo>
                    <a:pt x="8431" y="318050"/>
                  </a:lnTo>
                  <a:lnTo>
                    <a:pt x="11199" y="374157"/>
                  </a:lnTo>
                  <a:lnTo>
                    <a:pt x="14010" y="436513"/>
                  </a:lnTo>
                  <a:lnTo>
                    <a:pt x="16856" y="503033"/>
                  </a:lnTo>
                  <a:lnTo>
                    <a:pt x="22633" y="640214"/>
                  </a:lnTo>
                  <a:lnTo>
                    <a:pt x="25552" y="706704"/>
                  </a:lnTo>
                  <a:lnTo>
                    <a:pt x="28484" y="769011"/>
                  </a:lnTo>
                  <a:lnTo>
                    <a:pt x="31423" y="825048"/>
                  </a:lnTo>
                  <a:lnTo>
                    <a:pt x="34363" y="872730"/>
                  </a:lnTo>
                  <a:lnTo>
                    <a:pt x="40222" y="934682"/>
                  </a:lnTo>
                  <a:lnTo>
                    <a:pt x="47244" y="963301"/>
                  </a:lnTo>
                  <a:lnTo>
                    <a:pt x="50365" y="975301"/>
                  </a:lnTo>
                  <a:lnTo>
                    <a:pt x="59118" y="1035702"/>
                  </a:lnTo>
                  <a:lnTo>
                    <a:pt x="70732" y="1071992"/>
                  </a:lnTo>
                  <a:lnTo>
                    <a:pt x="111952" y="1125271"/>
                  </a:lnTo>
                  <a:lnTo>
                    <a:pt x="181201" y="1156383"/>
                  </a:lnTo>
                  <a:lnTo>
                    <a:pt x="228194" y="1165028"/>
                  </a:lnTo>
                  <a:lnTo>
                    <a:pt x="228607" y="1165028"/>
                  </a:lnTo>
                  <a:lnTo>
                    <a:pt x="283323" y="1169611"/>
                  </a:lnTo>
                  <a:lnTo>
                    <a:pt x="348226" y="1170857"/>
                  </a:lnTo>
                  <a:lnTo>
                    <a:pt x="420226" y="1169302"/>
                  </a:lnTo>
                  <a:lnTo>
                    <a:pt x="203946" y="1169104"/>
                  </a:lnTo>
                  <a:lnTo>
                    <a:pt x="698909" y="1168501"/>
                  </a:lnTo>
                  <a:lnTo>
                    <a:pt x="745341" y="1165028"/>
                  </a:lnTo>
                  <a:lnTo>
                    <a:pt x="795397" y="1161811"/>
                  </a:lnTo>
                  <a:lnTo>
                    <a:pt x="845359" y="1159129"/>
                  </a:lnTo>
                  <a:lnTo>
                    <a:pt x="892766" y="1157088"/>
                  </a:lnTo>
                  <a:lnTo>
                    <a:pt x="891948" y="1157088"/>
                  </a:lnTo>
                  <a:lnTo>
                    <a:pt x="945076" y="1155368"/>
                  </a:lnTo>
                  <a:lnTo>
                    <a:pt x="994866" y="1154288"/>
                  </a:lnTo>
                  <a:lnTo>
                    <a:pt x="1044634" y="1153741"/>
                  </a:lnTo>
                  <a:lnTo>
                    <a:pt x="2209616" y="1153741"/>
                  </a:lnTo>
                  <a:lnTo>
                    <a:pt x="2220764" y="1152725"/>
                  </a:lnTo>
                  <a:lnTo>
                    <a:pt x="2270869" y="1148990"/>
                  </a:lnTo>
                  <a:lnTo>
                    <a:pt x="2321000" y="1146084"/>
                  </a:lnTo>
                  <a:lnTo>
                    <a:pt x="2371140" y="1144007"/>
                  </a:lnTo>
                  <a:lnTo>
                    <a:pt x="2421271" y="1142760"/>
                  </a:lnTo>
                  <a:lnTo>
                    <a:pt x="3797205" y="1142341"/>
                  </a:lnTo>
                  <a:lnTo>
                    <a:pt x="3799422" y="1126591"/>
                  </a:lnTo>
                  <a:lnTo>
                    <a:pt x="3804448" y="1075228"/>
                  </a:lnTo>
                  <a:lnTo>
                    <a:pt x="3810588" y="1019317"/>
                  </a:lnTo>
                  <a:lnTo>
                    <a:pt x="3814883" y="981237"/>
                  </a:lnTo>
                  <a:lnTo>
                    <a:pt x="3818937" y="943790"/>
                  </a:lnTo>
                  <a:lnTo>
                    <a:pt x="3824323" y="880688"/>
                  </a:lnTo>
                  <a:lnTo>
                    <a:pt x="3827017" y="803645"/>
                  </a:lnTo>
                  <a:lnTo>
                    <a:pt x="3827820" y="755125"/>
                  </a:lnTo>
                  <a:lnTo>
                    <a:pt x="3828161" y="706704"/>
                  </a:lnTo>
                  <a:lnTo>
                    <a:pt x="3828069" y="640214"/>
                  </a:lnTo>
                  <a:lnTo>
                    <a:pt x="3827496" y="583388"/>
                  </a:lnTo>
                  <a:lnTo>
                    <a:pt x="3826324" y="521256"/>
                  </a:lnTo>
                  <a:lnTo>
                    <a:pt x="3824543" y="458600"/>
                  </a:lnTo>
                  <a:lnTo>
                    <a:pt x="3822108" y="396572"/>
                  </a:lnTo>
                  <a:lnTo>
                    <a:pt x="3818971" y="336325"/>
                  </a:lnTo>
                  <a:lnTo>
                    <a:pt x="3815087" y="279008"/>
                  </a:lnTo>
                  <a:lnTo>
                    <a:pt x="3810410" y="225775"/>
                  </a:lnTo>
                  <a:lnTo>
                    <a:pt x="3804894" y="177777"/>
                  </a:lnTo>
                  <a:lnTo>
                    <a:pt x="3798492" y="136165"/>
                  </a:lnTo>
                  <a:lnTo>
                    <a:pt x="3782849" y="76708"/>
                  </a:lnTo>
                  <a:lnTo>
                    <a:pt x="3756541" y="40301"/>
                  </a:lnTo>
                  <a:lnTo>
                    <a:pt x="3720274" y="19554"/>
                  </a:lnTo>
                  <a:lnTo>
                    <a:pt x="3705720" y="16567"/>
                  </a:lnTo>
                  <a:lnTo>
                    <a:pt x="738309" y="16567"/>
                  </a:lnTo>
                  <a:lnTo>
                    <a:pt x="686192" y="15327"/>
                  </a:lnTo>
                  <a:lnTo>
                    <a:pt x="633939" y="12828"/>
                  </a:lnTo>
                  <a:lnTo>
                    <a:pt x="478580" y="3126"/>
                  </a:lnTo>
                  <a:lnTo>
                    <a:pt x="478913" y="3126"/>
                  </a:lnTo>
                  <a:lnTo>
                    <a:pt x="426226" y="840"/>
                  </a:lnTo>
                  <a:lnTo>
                    <a:pt x="375287" y="0"/>
                  </a:lnTo>
                  <a:close/>
                </a:path>
                <a:path w="3828415" h="1193164">
                  <a:moveTo>
                    <a:pt x="3390753" y="1169104"/>
                  </a:moveTo>
                  <a:lnTo>
                    <a:pt x="3340998" y="1169104"/>
                  </a:lnTo>
                  <a:lnTo>
                    <a:pt x="3361005" y="1169302"/>
                  </a:lnTo>
                  <a:lnTo>
                    <a:pt x="3390753" y="1169104"/>
                  </a:lnTo>
                  <a:close/>
                </a:path>
                <a:path w="3828415" h="1193164">
                  <a:moveTo>
                    <a:pt x="2209616" y="1153741"/>
                  </a:moveTo>
                  <a:lnTo>
                    <a:pt x="1095743" y="1153741"/>
                  </a:lnTo>
                  <a:lnTo>
                    <a:pt x="1148257" y="1154288"/>
                  </a:lnTo>
                  <a:lnTo>
                    <a:pt x="1146192" y="1154288"/>
                  </a:lnTo>
                  <a:lnTo>
                    <a:pt x="1197425" y="1155368"/>
                  </a:lnTo>
                  <a:lnTo>
                    <a:pt x="1196272" y="1155368"/>
                  </a:lnTo>
                  <a:lnTo>
                    <a:pt x="1250524" y="1157088"/>
                  </a:lnTo>
                  <a:lnTo>
                    <a:pt x="1248853" y="1157088"/>
                  </a:lnTo>
                  <a:lnTo>
                    <a:pt x="1293775" y="1158988"/>
                  </a:lnTo>
                  <a:lnTo>
                    <a:pt x="1343789" y="1161630"/>
                  </a:lnTo>
                  <a:lnTo>
                    <a:pt x="1393906" y="1164801"/>
                  </a:lnTo>
                  <a:lnTo>
                    <a:pt x="1444144" y="1168501"/>
                  </a:lnTo>
                  <a:lnTo>
                    <a:pt x="1541863" y="1169104"/>
                  </a:lnTo>
                  <a:lnTo>
                    <a:pt x="2069211" y="1169104"/>
                  </a:lnTo>
                  <a:lnTo>
                    <a:pt x="2120706" y="1162684"/>
                  </a:lnTo>
                  <a:lnTo>
                    <a:pt x="2170704" y="1157290"/>
                  </a:lnTo>
                  <a:lnTo>
                    <a:pt x="2209616" y="1153741"/>
                  </a:lnTo>
                  <a:close/>
                </a:path>
                <a:path w="3828415" h="1193164">
                  <a:moveTo>
                    <a:pt x="3486994" y="16027"/>
                  </a:moveTo>
                  <a:lnTo>
                    <a:pt x="788964" y="16027"/>
                  </a:lnTo>
                  <a:lnTo>
                    <a:pt x="738309" y="16567"/>
                  </a:lnTo>
                  <a:lnTo>
                    <a:pt x="3705720" y="16567"/>
                  </a:lnTo>
                  <a:lnTo>
                    <a:pt x="3703886" y="16190"/>
                  </a:lnTo>
                  <a:lnTo>
                    <a:pt x="3529408" y="16190"/>
                  </a:lnTo>
                  <a:lnTo>
                    <a:pt x="3486994" y="16027"/>
                  </a:lnTo>
                  <a:close/>
                </a:path>
                <a:path w="3828415" h="1193164">
                  <a:moveTo>
                    <a:pt x="3628623" y="9643"/>
                  </a:moveTo>
                  <a:lnTo>
                    <a:pt x="3529408" y="16190"/>
                  </a:lnTo>
                  <a:lnTo>
                    <a:pt x="3703886" y="16190"/>
                  </a:lnTo>
                  <a:lnTo>
                    <a:pt x="3676738" y="10617"/>
                  </a:lnTo>
                  <a:lnTo>
                    <a:pt x="3628623" y="9643"/>
                  </a:lnTo>
                  <a:close/>
                </a:path>
                <a:path w="3828415" h="1193164">
                  <a:moveTo>
                    <a:pt x="2439929" y="1687"/>
                  </a:moveTo>
                  <a:lnTo>
                    <a:pt x="2381848" y="1687"/>
                  </a:lnTo>
                  <a:lnTo>
                    <a:pt x="2332146" y="2177"/>
                  </a:lnTo>
                  <a:lnTo>
                    <a:pt x="2230934" y="4623"/>
                  </a:lnTo>
                  <a:lnTo>
                    <a:pt x="2231493" y="4623"/>
                  </a:lnTo>
                  <a:lnTo>
                    <a:pt x="2183665" y="6512"/>
                  </a:lnTo>
                  <a:lnTo>
                    <a:pt x="2134439" y="9004"/>
                  </a:lnTo>
                  <a:lnTo>
                    <a:pt x="2085377" y="12065"/>
                  </a:lnTo>
                  <a:lnTo>
                    <a:pt x="2032423" y="16027"/>
                  </a:lnTo>
                  <a:lnTo>
                    <a:pt x="2880031" y="16027"/>
                  </a:lnTo>
                  <a:lnTo>
                    <a:pt x="2681003" y="6861"/>
                  </a:lnTo>
                  <a:lnTo>
                    <a:pt x="2531330" y="2700"/>
                  </a:lnTo>
                  <a:lnTo>
                    <a:pt x="2439929" y="1687"/>
                  </a:lnTo>
                  <a:close/>
                </a:path>
              </a:pathLst>
            </a:custGeom>
            <a:solidFill>
              <a:srgbClr val="134E29"/>
            </a:solidFill>
          </p:spPr>
          <p:txBody>
            <a:bodyPr wrap="square" lIns="0" tIns="0" rIns="0" bIns="0" rtlCol="0"/>
            <a:lstStyle/>
            <a:p>
              <a:endParaRPr>
                <a:latin typeface="Grammarsaurus" pitchFamily="2" charset="0"/>
              </a:endParaRPr>
            </a:p>
          </p:txBody>
        </p:sp>
        <p:sp>
          <p:nvSpPr>
            <p:cNvPr id="37" name="object 37"/>
            <p:cNvSpPr/>
            <p:nvPr/>
          </p:nvSpPr>
          <p:spPr>
            <a:xfrm>
              <a:off x="8985212" y="2213444"/>
              <a:ext cx="1263650" cy="381000"/>
            </a:xfrm>
            <a:custGeom>
              <a:avLst/>
              <a:gdLst/>
              <a:ahLst/>
              <a:cxnLst/>
              <a:rect l="l" t="t" r="r" b="b"/>
              <a:pathLst>
                <a:path w="1263650" h="381000">
                  <a:moveTo>
                    <a:pt x="135255" y="0"/>
                  </a:moveTo>
                  <a:lnTo>
                    <a:pt x="103162" y="1079"/>
                  </a:lnTo>
                  <a:lnTo>
                    <a:pt x="100736" y="35953"/>
                  </a:lnTo>
                  <a:lnTo>
                    <a:pt x="89382" y="70726"/>
                  </a:lnTo>
                  <a:lnTo>
                    <a:pt x="72072" y="105384"/>
                  </a:lnTo>
                  <a:lnTo>
                    <a:pt x="31419" y="174421"/>
                  </a:lnTo>
                  <a:lnTo>
                    <a:pt x="14046" y="208788"/>
                  </a:lnTo>
                  <a:lnTo>
                    <a:pt x="2578" y="243078"/>
                  </a:lnTo>
                  <a:lnTo>
                    <a:pt x="0" y="277291"/>
                  </a:lnTo>
                  <a:lnTo>
                    <a:pt x="9283" y="311429"/>
                  </a:lnTo>
                  <a:lnTo>
                    <a:pt x="33401" y="345478"/>
                  </a:lnTo>
                  <a:lnTo>
                    <a:pt x="12623" y="309168"/>
                  </a:lnTo>
                  <a:lnTo>
                    <a:pt x="6921" y="274040"/>
                  </a:lnTo>
                  <a:lnTo>
                    <a:pt x="13208" y="239826"/>
                  </a:lnTo>
                  <a:lnTo>
                    <a:pt x="28435" y="206197"/>
                  </a:lnTo>
                  <a:lnTo>
                    <a:pt x="49504" y="172847"/>
                  </a:lnTo>
                  <a:lnTo>
                    <a:pt x="73367" y="139509"/>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52"/>
                  </a:lnTo>
                  <a:lnTo>
                    <a:pt x="1212545" y="73101"/>
                  </a:lnTo>
                  <a:lnTo>
                    <a:pt x="1184579" y="59880"/>
                  </a:lnTo>
                  <a:lnTo>
                    <a:pt x="1178407" y="70904"/>
                  </a:lnTo>
                  <a:lnTo>
                    <a:pt x="1173340" y="82473"/>
                  </a:lnTo>
                  <a:lnTo>
                    <a:pt x="1169682" y="94564"/>
                  </a:lnTo>
                  <a:lnTo>
                    <a:pt x="1167726" y="107111"/>
                  </a:lnTo>
                  <a:lnTo>
                    <a:pt x="1174292" y="141541"/>
                  </a:lnTo>
                  <a:lnTo>
                    <a:pt x="1195527" y="171640"/>
                  </a:lnTo>
                  <a:lnTo>
                    <a:pt x="1221092" y="199859"/>
                  </a:lnTo>
                  <a:lnTo>
                    <a:pt x="1240663" y="228612"/>
                  </a:lnTo>
                  <a:lnTo>
                    <a:pt x="1251673" y="270522"/>
                  </a:lnTo>
                  <a:lnTo>
                    <a:pt x="1245400" y="313245"/>
                  </a:lnTo>
                  <a:lnTo>
                    <a:pt x="1222705" y="351739"/>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38" name="object 38"/>
            <p:cNvPicPr/>
            <p:nvPr/>
          </p:nvPicPr>
          <p:blipFill>
            <a:blip r:embed="rId3" cstate="print"/>
            <a:stretch>
              <a:fillRect/>
            </a:stretch>
          </p:blipFill>
          <p:spPr>
            <a:xfrm>
              <a:off x="9296872" y="2305117"/>
              <a:ext cx="64816" cy="174586"/>
            </a:xfrm>
            <a:prstGeom prst="rect">
              <a:avLst/>
            </a:prstGeom>
          </p:spPr>
        </p:pic>
        <p:pic>
          <p:nvPicPr>
            <p:cNvPr id="39" name="object 39"/>
            <p:cNvPicPr/>
            <p:nvPr/>
          </p:nvPicPr>
          <p:blipFill>
            <a:blip r:embed="rId17" cstate="print"/>
            <a:stretch>
              <a:fillRect/>
            </a:stretch>
          </p:blipFill>
          <p:spPr>
            <a:xfrm>
              <a:off x="9859537" y="2293683"/>
              <a:ext cx="64816" cy="174586"/>
            </a:xfrm>
            <a:prstGeom prst="rect">
              <a:avLst/>
            </a:prstGeom>
          </p:spPr>
        </p:pic>
        <p:sp>
          <p:nvSpPr>
            <p:cNvPr id="40" name="object 40"/>
            <p:cNvSpPr/>
            <p:nvPr/>
          </p:nvSpPr>
          <p:spPr>
            <a:xfrm>
              <a:off x="8745542" y="2217982"/>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41" name="object 41"/>
            <p:cNvPicPr/>
            <p:nvPr/>
          </p:nvPicPr>
          <p:blipFill>
            <a:blip r:embed="rId12" cstate="print"/>
            <a:stretch>
              <a:fillRect/>
            </a:stretch>
          </p:blipFill>
          <p:spPr>
            <a:xfrm>
              <a:off x="8834635" y="2418857"/>
              <a:ext cx="101079" cy="168567"/>
            </a:xfrm>
            <a:prstGeom prst="rect">
              <a:avLst/>
            </a:prstGeom>
          </p:spPr>
        </p:pic>
        <p:sp>
          <p:nvSpPr>
            <p:cNvPr id="42" name="object 42"/>
            <p:cNvSpPr/>
            <p:nvPr/>
          </p:nvSpPr>
          <p:spPr>
            <a:xfrm>
              <a:off x="8718550" y="2298369"/>
              <a:ext cx="1465580" cy="463550"/>
            </a:xfrm>
            <a:custGeom>
              <a:avLst/>
              <a:gdLst/>
              <a:ahLst/>
              <a:cxnLst/>
              <a:rect l="l" t="t" r="r" b="b"/>
              <a:pathLst>
                <a:path w="1465579" h="463550">
                  <a:moveTo>
                    <a:pt x="114376" y="170738"/>
                  </a:moveTo>
                  <a:lnTo>
                    <a:pt x="78028" y="171996"/>
                  </a:lnTo>
                  <a:lnTo>
                    <a:pt x="45770" y="182333"/>
                  </a:lnTo>
                  <a:lnTo>
                    <a:pt x="19227" y="199440"/>
                  </a:lnTo>
                  <a:lnTo>
                    <a:pt x="0" y="221018"/>
                  </a:lnTo>
                  <a:lnTo>
                    <a:pt x="24295" y="204622"/>
                  </a:lnTo>
                  <a:lnTo>
                    <a:pt x="51968" y="194767"/>
                  </a:lnTo>
                  <a:lnTo>
                    <a:pt x="80365" y="191998"/>
                  </a:lnTo>
                  <a:lnTo>
                    <a:pt x="106819" y="196850"/>
                  </a:lnTo>
                  <a:lnTo>
                    <a:pt x="114376" y="170738"/>
                  </a:lnTo>
                  <a:close/>
                </a:path>
                <a:path w="1465579" h="463550">
                  <a:moveTo>
                    <a:pt x="602259" y="444931"/>
                  </a:moveTo>
                  <a:lnTo>
                    <a:pt x="560425" y="427685"/>
                  </a:lnTo>
                  <a:lnTo>
                    <a:pt x="535622" y="401485"/>
                  </a:lnTo>
                  <a:lnTo>
                    <a:pt x="523621" y="368693"/>
                  </a:lnTo>
                  <a:lnTo>
                    <a:pt x="520204" y="331711"/>
                  </a:lnTo>
                  <a:lnTo>
                    <a:pt x="522185" y="254622"/>
                  </a:lnTo>
                  <a:lnTo>
                    <a:pt x="519137" y="219265"/>
                  </a:lnTo>
                  <a:lnTo>
                    <a:pt x="507415" y="186829"/>
                  </a:lnTo>
                  <a:lnTo>
                    <a:pt x="488365" y="157467"/>
                  </a:lnTo>
                  <a:lnTo>
                    <a:pt x="465061" y="130530"/>
                  </a:lnTo>
                  <a:lnTo>
                    <a:pt x="440601" y="105371"/>
                  </a:lnTo>
                  <a:lnTo>
                    <a:pt x="416864" y="80543"/>
                  </a:lnTo>
                  <a:lnTo>
                    <a:pt x="396176" y="54825"/>
                  </a:lnTo>
                  <a:lnTo>
                    <a:pt x="381381" y="28041"/>
                  </a:lnTo>
                  <a:lnTo>
                    <a:pt x="375335" y="0"/>
                  </a:lnTo>
                  <a:lnTo>
                    <a:pt x="343268" y="1485"/>
                  </a:lnTo>
                  <a:lnTo>
                    <a:pt x="357530" y="45135"/>
                  </a:lnTo>
                  <a:lnTo>
                    <a:pt x="384568" y="82003"/>
                  </a:lnTo>
                  <a:lnTo>
                    <a:pt x="418528" y="115100"/>
                  </a:lnTo>
                  <a:lnTo>
                    <a:pt x="453555" y="147447"/>
                  </a:lnTo>
                  <a:lnTo>
                    <a:pt x="483793" y="182067"/>
                  </a:lnTo>
                  <a:lnTo>
                    <a:pt x="503402" y="221957"/>
                  </a:lnTo>
                  <a:lnTo>
                    <a:pt x="509473" y="268922"/>
                  </a:lnTo>
                  <a:lnTo>
                    <a:pt x="509727" y="318160"/>
                  </a:lnTo>
                  <a:lnTo>
                    <a:pt x="515569" y="366547"/>
                  </a:lnTo>
                  <a:lnTo>
                    <a:pt x="538429" y="410921"/>
                  </a:lnTo>
                  <a:lnTo>
                    <a:pt x="551103" y="423354"/>
                  </a:lnTo>
                  <a:lnTo>
                    <a:pt x="566267" y="433692"/>
                  </a:lnTo>
                  <a:lnTo>
                    <a:pt x="583450" y="441147"/>
                  </a:lnTo>
                  <a:lnTo>
                    <a:pt x="602259" y="444931"/>
                  </a:lnTo>
                  <a:close/>
                </a:path>
                <a:path w="1465579" h="463550">
                  <a:moveTo>
                    <a:pt x="1281442" y="189026"/>
                  </a:moveTo>
                  <a:lnTo>
                    <a:pt x="1257084" y="186740"/>
                  </a:lnTo>
                  <a:lnTo>
                    <a:pt x="1232776" y="187223"/>
                  </a:lnTo>
                  <a:lnTo>
                    <a:pt x="1209154" y="190398"/>
                  </a:lnTo>
                  <a:lnTo>
                    <a:pt x="1186891" y="196151"/>
                  </a:lnTo>
                  <a:lnTo>
                    <a:pt x="1165821" y="202755"/>
                  </a:lnTo>
                  <a:lnTo>
                    <a:pt x="1144574" y="208724"/>
                  </a:lnTo>
                  <a:lnTo>
                    <a:pt x="1123149" y="211201"/>
                  </a:lnTo>
                  <a:lnTo>
                    <a:pt x="1101572" y="207340"/>
                  </a:lnTo>
                  <a:lnTo>
                    <a:pt x="1142149" y="215087"/>
                  </a:lnTo>
                  <a:lnTo>
                    <a:pt x="1229817" y="206908"/>
                  </a:lnTo>
                  <a:lnTo>
                    <a:pt x="1273149" y="214972"/>
                  </a:lnTo>
                  <a:lnTo>
                    <a:pt x="1281442" y="189026"/>
                  </a:lnTo>
                  <a:close/>
                </a:path>
                <a:path w="1465579" h="463550">
                  <a:moveTo>
                    <a:pt x="1465148" y="83477"/>
                  </a:moveTo>
                  <a:lnTo>
                    <a:pt x="1453921" y="58318"/>
                  </a:lnTo>
                  <a:lnTo>
                    <a:pt x="1403819" y="76542"/>
                  </a:lnTo>
                  <a:lnTo>
                    <a:pt x="1355293" y="100520"/>
                  </a:lnTo>
                  <a:lnTo>
                    <a:pt x="1314348" y="131940"/>
                  </a:lnTo>
                  <a:lnTo>
                    <a:pt x="1287043" y="172478"/>
                  </a:lnTo>
                  <a:lnTo>
                    <a:pt x="1274457" y="215607"/>
                  </a:lnTo>
                  <a:lnTo>
                    <a:pt x="1263688" y="258838"/>
                  </a:lnTo>
                  <a:lnTo>
                    <a:pt x="1247546" y="300126"/>
                  </a:lnTo>
                  <a:lnTo>
                    <a:pt x="1218831" y="337400"/>
                  </a:lnTo>
                  <a:lnTo>
                    <a:pt x="1166914" y="376148"/>
                  </a:lnTo>
                  <a:lnTo>
                    <a:pt x="1101966" y="398132"/>
                  </a:lnTo>
                  <a:lnTo>
                    <a:pt x="1136459" y="391185"/>
                  </a:lnTo>
                  <a:lnTo>
                    <a:pt x="1198689" y="362343"/>
                  </a:lnTo>
                  <a:lnTo>
                    <a:pt x="1247241" y="318096"/>
                  </a:lnTo>
                  <a:lnTo>
                    <a:pt x="1275308" y="268566"/>
                  </a:lnTo>
                  <a:lnTo>
                    <a:pt x="1324025" y="289877"/>
                  </a:lnTo>
                  <a:lnTo>
                    <a:pt x="1348155" y="319544"/>
                  </a:lnTo>
                  <a:lnTo>
                    <a:pt x="1349578" y="354406"/>
                  </a:lnTo>
                  <a:lnTo>
                    <a:pt x="1334033" y="355511"/>
                  </a:lnTo>
                  <a:lnTo>
                    <a:pt x="1310640" y="362839"/>
                  </a:lnTo>
                  <a:lnTo>
                    <a:pt x="1291018" y="374408"/>
                  </a:lnTo>
                  <a:lnTo>
                    <a:pt x="1276159" y="389051"/>
                  </a:lnTo>
                  <a:lnTo>
                    <a:pt x="1295374" y="380034"/>
                  </a:lnTo>
                  <a:lnTo>
                    <a:pt x="1315732" y="375589"/>
                  </a:lnTo>
                  <a:lnTo>
                    <a:pt x="1335697" y="375589"/>
                  </a:lnTo>
                  <a:lnTo>
                    <a:pt x="1344218" y="377659"/>
                  </a:lnTo>
                  <a:lnTo>
                    <a:pt x="1336560" y="405917"/>
                  </a:lnTo>
                  <a:lnTo>
                    <a:pt x="1335519" y="422046"/>
                  </a:lnTo>
                  <a:lnTo>
                    <a:pt x="1338783" y="438213"/>
                  </a:lnTo>
                  <a:lnTo>
                    <a:pt x="1347063" y="452526"/>
                  </a:lnTo>
                  <a:lnTo>
                    <a:pt x="1361122" y="463118"/>
                  </a:lnTo>
                  <a:lnTo>
                    <a:pt x="1342148" y="436651"/>
                  </a:lnTo>
                  <a:lnTo>
                    <a:pt x="1344523" y="407301"/>
                  </a:lnTo>
                  <a:lnTo>
                    <a:pt x="1356931" y="376796"/>
                  </a:lnTo>
                  <a:lnTo>
                    <a:pt x="1368082" y="346900"/>
                  </a:lnTo>
                  <a:lnTo>
                    <a:pt x="1367650" y="312674"/>
                  </a:lnTo>
                  <a:lnTo>
                    <a:pt x="1348536" y="282778"/>
                  </a:lnTo>
                  <a:lnTo>
                    <a:pt x="1317980" y="258660"/>
                  </a:lnTo>
                  <a:lnTo>
                    <a:pt x="1284147" y="242189"/>
                  </a:lnTo>
                  <a:lnTo>
                    <a:pt x="1300746" y="187566"/>
                  </a:lnTo>
                  <a:lnTo>
                    <a:pt x="1327734" y="150342"/>
                  </a:lnTo>
                  <a:lnTo>
                    <a:pt x="1365491" y="121335"/>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43" name="object 43"/>
            <p:cNvPicPr/>
            <p:nvPr/>
          </p:nvPicPr>
          <p:blipFill>
            <a:blip r:embed="rId18" cstate="print"/>
            <a:stretch>
              <a:fillRect/>
            </a:stretch>
          </p:blipFill>
          <p:spPr>
            <a:xfrm>
              <a:off x="8994013" y="2486165"/>
              <a:ext cx="230746" cy="209021"/>
            </a:xfrm>
            <a:prstGeom prst="rect">
              <a:avLst/>
            </a:prstGeom>
          </p:spPr>
        </p:pic>
        <p:pic>
          <p:nvPicPr>
            <p:cNvPr id="44" name="object 44"/>
            <p:cNvPicPr/>
            <p:nvPr/>
          </p:nvPicPr>
          <p:blipFill>
            <a:blip r:embed="rId19" cstate="print"/>
            <a:stretch>
              <a:fillRect/>
            </a:stretch>
          </p:blipFill>
          <p:spPr>
            <a:xfrm>
              <a:off x="10073443" y="2409156"/>
              <a:ext cx="93929" cy="83680"/>
            </a:xfrm>
            <a:prstGeom prst="rect">
              <a:avLst/>
            </a:prstGeom>
          </p:spPr>
        </p:pic>
        <p:sp>
          <p:nvSpPr>
            <p:cNvPr id="45" name="object 45"/>
            <p:cNvSpPr/>
            <p:nvPr/>
          </p:nvSpPr>
          <p:spPr>
            <a:xfrm>
              <a:off x="8749005" y="2213444"/>
              <a:ext cx="804545" cy="346075"/>
            </a:xfrm>
            <a:custGeom>
              <a:avLst/>
              <a:gdLst/>
              <a:ahLst/>
              <a:cxnLst/>
              <a:rect l="l" t="t" r="r" b="b"/>
              <a:pathLst>
                <a:path w="804545" h="346075">
                  <a:moveTo>
                    <a:pt x="102349" y="164338"/>
                  </a:moveTo>
                  <a:lnTo>
                    <a:pt x="73101" y="165747"/>
                  </a:lnTo>
                  <a:lnTo>
                    <a:pt x="45694" y="171919"/>
                  </a:lnTo>
                  <a:lnTo>
                    <a:pt x="21018" y="182283"/>
                  </a:lnTo>
                  <a:lnTo>
                    <a:pt x="0" y="196227"/>
                  </a:lnTo>
                  <a:lnTo>
                    <a:pt x="24282" y="188417"/>
                  </a:lnTo>
                  <a:lnTo>
                    <a:pt x="49212" y="185026"/>
                  </a:lnTo>
                  <a:lnTo>
                    <a:pt x="73660" y="185877"/>
                  </a:lnTo>
                  <a:lnTo>
                    <a:pt x="96507" y="190741"/>
                  </a:lnTo>
                  <a:lnTo>
                    <a:pt x="102349" y="164338"/>
                  </a:lnTo>
                  <a:close/>
                </a:path>
                <a:path w="804545" h="346075">
                  <a:moveTo>
                    <a:pt x="804037" y="277291"/>
                  </a:moveTo>
                  <a:lnTo>
                    <a:pt x="801458" y="243078"/>
                  </a:lnTo>
                  <a:lnTo>
                    <a:pt x="789990" y="208788"/>
                  </a:lnTo>
                  <a:lnTo>
                    <a:pt x="772617" y="174421"/>
                  </a:lnTo>
                  <a:lnTo>
                    <a:pt x="731964" y="105384"/>
                  </a:lnTo>
                  <a:lnTo>
                    <a:pt x="714654" y="70726"/>
                  </a:lnTo>
                  <a:lnTo>
                    <a:pt x="703300" y="35953"/>
                  </a:lnTo>
                  <a:lnTo>
                    <a:pt x="700874" y="1079"/>
                  </a:lnTo>
                  <a:lnTo>
                    <a:pt x="668782" y="0"/>
                  </a:lnTo>
                  <a:lnTo>
                    <a:pt x="686866" y="71577"/>
                  </a:lnTo>
                  <a:lnTo>
                    <a:pt x="707085" y="105841"/>
                  </a:lnTo>
                  <a:lnTo>
                    <a:pt x="730669" y="139509"/>
                  </a:lnTo>
                  <a:lnTo>
                    <a:pt x="754532" y="172847"/>
                  </a:lnTo>
                  <a:lnTo>
                    <a:pt x="775601" y="206197"/>
                  </a:lnTo>
                  <a:lnTo>
                    <a:pt x="790829" y="239826"/>
                  </a:lnTo>
                  <a:lnTo>
                    <a:pt x="797115" y="274040"/>
                  </a:lnTo>
                  <a:lnTo>
                    <a:pt x="791413" y="309168"/>
                  </a:lnTo>
                  <a:lnTo>
                    <a:pt x="770636" y="345478"/>
                  </a:lnTo>
                  <a:lnTo>
                    <a:pt x="794753" y="311429"/>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46" name="object 46"/>
            <p:cNvPicPr/>
            <p:nvPr/>
          </p:nvPicPr>
          <p:blipFill>
            <a:blip r:embed="rId8" cstate="print"/>
            <a:stretch>
              <a:fillRect/>
            </a:stretch>
          </p:blipFill>
          <p:spPr>
            <a:xfrm>
              <a:off x="9321751" y="2305117"/>
              <a:ext cx="64816" cy="174586"/>
            </a:xfrm>
            <a:prstGeom prst="rect">
              <a:avLst/>
            </a:prstGeom>
          </p:spPr>
        </p:pic>
        <p:sp>
          <p:nvSpPr>
            <p:cNvPr id="47" name="object 47"/>
            <p:cNvSpPr/>
            <p:nvPr/>
          </p:nvSpPr>
          <p:spPr>
            <a:xfrm>
              <a:off x="9516627" y="2217982"/>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4" y="278079"/>
                  </a:lnTo>
                  <a:lnTo>
                    <a:pt x="195677" y="232519"/>
                  </a:lnTo>
                  <a:lnTo>
                    <a:pt x="183921"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48" name="object 48"/>
            <p:cNvPicPr/>
            <p:nvPr/>
          </p:nvPicPr>
          <p:blipFill>
            <a:blip r:embed="rId20" cstate="print"/>
            <a:stretch>
              <a:fillRect/>
            </a:stretch>
          </p:blipFill>
          <p:spPr>
            <a:xfrm>
              <a:off x="9602552" y="2377772"/>
              <a:ext cx="217162" cy="209651"/>
            </a:xfrm>
            <a:prstGeom prst="rect">
              <a:avLst/>
            </a:prstGeom>
          </p:spPr>
        </p:pic>
      </p:grpSp>
      <p:sp>
        <p:nvSpPr>
          <p:cNvPr id="49" name="object 49"/>
          <p:cNvSpPr txBox="1"/>
          <p:nvPr/>
        </p:nvSpPr>
        <p:spPr>
          <a:xfrm>
            <a:off x="7899313" y="1395095"/>
            <a:ext cx="3259454" cy="814705"/>
          </a:xfrm>
          <a:prstGeom prst="rect">
            <a:avLst/>
          </a:prstGeom>
        </p:spPr>
        <p:txBody>
          <a:bodyPr vert="horz" wrap="square" lIns="0" tIns="1270" rIns="0" bIns="0" rtlCol="0">
            <a:spAutoFit/>
          </a:bodyPr>
          <a:lstStyle/>
          <a:p>
            <a:pPr marL="12700" marR="5080" algn="ctr">
              <a:lnSpc>
                <a:spcPct val="106000"/>
              </a:lnSpc>
              <a:spcBef>
                <a:spcPts val="10"/>
              </a:spcBef>
            </a:pPr>
            <a:r>
              <a:rPr sz="1650" b="1" dirty="0">
                <a:solidFill>
                  <a:srgbClr val="D1E293"/>
                </a:solidFill>
                <a:latin typeface="Grammarsaurus" pitchFamily="2" charset="0"/>
                <a:cs typeface="Tahoma"/>
              </a:rPr>
              <a:t>The suffix </a:t>
            </a:r>
            <a:r>
              <a:rPr sz="1650" b="1" dirty="0">
                <a:solidFill>
                  <a:srgbClr val="FFFFFF"/>
                </a:solidFill>
                <a:latin typeface="Grammarsaurus" pitchFamily="2" charset="0"/>
                <a:cs typeface="Tahoma"/>
              </a:rPr>
              <a:t>–an </a:t>
            </a:r>
            <a:r>
              <a:rPr sz="1650" b="1" dirty="0">
                <a:solidFill>
                  <a:srgbClr val="D1E293"/>
                </a:solidFill>
                <a:latin typeface="Grammarsaurus" pitchFamily="2" charset="0"/>
                <a:cs typeface="Tahoma"/>
              </a:rPr>
              <a:t>is telling us </a:t>
            </a:r>
            <a:r>
              <a:rPr sz="1650" b="1" dirty="0">
                <a:solidFill>
                  <a:srgbClr val="FFFFFF"/>
                </a:solidFill>
                <a:latin typeface="Grammarsaurus" pitchFamily="2" charset="0"/>
                <a:cs typeface="Tahoma"/>
              </a:rPr>
              <a:t>“a person with a skill, belief or linked to”</a:t>
            </a:r>
            <a:r>
              <a:rPr sz="1650" b="1" dirty="0">
                <a:solidFill>
                  <a:srgbClr val="D1E293"/>
                </a:solidFill>
                <a:latin typeface="Grammarsaurus" pitchFamily="2" charset="0"/>
                <a:cs typeface="Tahoma"/>
              </a:rPr>
              <a:t>.</a:t>
            </a:r>
            <a:endParaRPr sz="1650">
              <a:latin typeface="Grammarsaurus" pitchFamily="2" charset="0"/>
              <a:cs typeface="Tahoma"/>
            </a:endParaRPr>
          </a:p>
        </p:txBody>
      </p:sp>
      <p:sp>
        <p:nvSpPr>
          <p:cNvPr id="50" name="object 50"/>
          <p:cNvSpPr txBox="1"/>
          <p:nvPr/>
        </p:nvSpPr>
        <p:spPr>
          <a:xfrm>
            <a:off x="2500363" y="2438406"/>
            <a:ext cx="8170609" cy="1354858"/>
          </a:xfrm>
          <a:prstGeom prst="rect">
            <a:avLst/>
          </a:prstGeom>
        </p:spPr>
        <p:txBody>
          <a:bodyPr vert="horz" wrap="square" lIns="0" tIns="15875" rIns="0" bIns="0" rtlCol="0">
            <a:spAutoFit/>
          </a:bodyPr>
          <a:lstStyle/>
          <a:p>
            <a:pPr marL="12700">
              <a:lnSpc>
                <a:spcPct val="100000"/>
              </a:lnSpc>
              <a:spcBef>
                <a:spcPts val="125"/>
              </a:spcBef>
              <a:tabLst>
                <a:tab pos="4241165" algn="l"/>
                <a:tab pos="5939790" algn="l"/>
              </a:tabLst>
            </a:pPr>
            <a:r>
              <a:rPr sz="8700" b="1" dirty="0">
                <a:solidFill>
                  <a:srgbClr val="3CA249"/>
                </a:solidFill>
                <a:latin typeface="Grammarsaurus" pitchFamily="2" charset="0"/>
                <a:cs typeface="Arial"/>
              </a:rPr>
              <a:t>guard	</a:t>
            </a:r>
            <a:r>
              <a:rPr sz="8700" b="1" dirty="0">
                <a:latin typeface="Grammarsaurus" pitchFamily="2" charset="0"/>
                <a:cs typeface="Arial"/>
              </a:rPr>
              <a:t>i	</a:t>
            </a:r>
            <a:r>
              <a:rPr sz="8700" b="1" dirty="0">
                <a:solidFill>
                  <a:srgbClr val="3767EC"/>
                </a:solidFill>
                <a:latin typeface="Grammarsaurus" pitchFamily="2" charset="0"/>
                <a:cs typeface="Arial"/>
              </a:rPr>
              <a:t>an</a:t>
            </a:r>
            <a:endParaRPr sz="8700" dirty="0">
              <a:latin typeface="Grammarsaurus" pitchFamily="2" charset="0"/>
              <a:cs typeface="Arial"/>
            </a:endParaRPr>
          </a:p>
        </p:txBody>
      </p:sp>
      <p:grpSp>
        <p:nvGrpSpPr>
          <p:cNvPr id="51" name="object 51"/>
          <p:cNvGrpSpPr/>
          <p:nvPr/>
        </p:nvGrpSpPr>
        <p:grpSpPr>
          <a:xfrm>
            <a:off x="218705" y="2846588"/>
            <a:ext cx="7862570" cy="3803015"/>
            <a:chOff x="218705" y="2846588"/>
            <a:chExt cx="7862570" cy="3803015"/>
          </a:xfrm>
        </p:grpSpPr>
        <p:sp>
          <p:nvSpPr>
            <p:cNvPr id="52" name="object 52"/>
            <p:cNvSpPr/>
            <p:nvPr/>
          </p:nvSpPr>
          <p:spPr>
            <a:xfrm>
              <a:off x="5739866" y="2846590"/>
              <a:ext cx="2341245" cy="615950"/>
            </a:xfrm>
            <a:custGeom>
              <a:avLst/>
              <a:gdLst/>
              <a:ahLst/>
              <a:cxnLst/>
              <a:rect l="l" t="t" r="r" b="b"/>
              <a:pathLst>
                <a:path w="2341245" h="615950">
                  <a:moveTo>
                    <a:pt x="463918" y="307746"/>
                  </a:moveTo>
                  <a:lnTo>
                    <a:pt x="461467" y="295605"/>
                  </a:lnTo>
                  <a:lnTo>
                    <a:pt x="454761" y="285673"/>
                  </a:lnTo>
                  <a:lnTo>
                    <a:pt x="444830" y="278968"/>
                  </a:lnTo>
                  <a:lnTo>
                    <a:pt x="432689" y="276504"/>
                  </a:lnTo>
                  <a:lnTo>
                    <a:pt x="338963" y="276504"/>
                  </a:lnTo>
                  <a:lnTo>
                    <a:pt x="338963" y="182778"/>
                  </a:lnTo>
                  <a:lnTo>
                    <a:pt x="336511" y="170662"/>
                  </a:lnTo>
                  <a:lnTo>
                    <a:pt x="329806" y="160731"/>
                  </a:lnTo>
                  <a:lnTo>
                    <a:pt x="319862" y="154012"/>
                  </a:lnTo>
                  <a:lnTo>
                    <a:pt x="307721" y="151549"/>
                  </a:lnTo>
                  <a:lnTo>
                    <a:pt x="295592" y="154012"/>
                  </a:lnTo>
                  <a:lnTo>
                    <a:pt x="285661" y="160718"/>
                  </a:lnTo>
                  <a:lnTo>
                    <a:pt x="278955" y="170637"/>
                  </a:lnTo>
                  <a:lnTo>
                    <a:pt x="276491" y="182778"/>
                  </a:lnTo>
                  <a:lnTo>
                    <a:pt x="276491" y="276504"/>
                  </a:lnTo>
                  <a:lnTo>
                    <a:pt x="182765" y="276504"/>
                  </a:lnTo>
                  <a:lnTo>
                    <a:pt x="170637" y="278968"/>
                  </a:lnTo>
                  <a:lnTo>
                    <a:pt x="160705" y="285673"/>
                  </a:lnTo>
                  <a:lnTo>
                    <a:pt x="154000" y="295605"/>
                  </a:lnTo>
                  <a:lnTo>
                    <a:pt x="151536" y="307746"/>
                  </a:lnTo>
                  <a:lnTo>
                    <a:pt x="154012" y="319874"/>
                  </a:lnTo>
                  <a:lnTo>
                    <a:pt x="160718" y="329806"/>
                  </a:lnTo>
                  <a:lnTo>
                    <a:pt x="170649" y="336511"/>
                  </a:lnTo>
                  <a:lnTo>
                    <a:pt x="182765" y="338975"/>
                  </a:lnTo>
                  <a:lnTo>
                    <a:pt x="276491" y="338975"/>
                  </a:lnTo>
                  <a:lnTo>
                    <a:pt x="276491" y="432701"/>
                  </a:lnTo>
                  <a:lnTo>
                    <a:pt x="278955" y="444830"/>
                  </a:lnTo>
                  <a:lnTo>
                    <a:pt x="285661" y="454761"/>
                  </a:lnTo>
                  <a:lnTo>
                    <a:pt x="295592" y="461467"/>
                  </a:lnTo>
                  <a:lnTo>
                    <a:pt x="307721" y="463931"/>
                  </a:lnTo>
                  <a:lnTo>
                    <a:pt x="319862" y="461467"/>
                  </a:lnTo>
                  <a:lnTo>
                    <a:pt x="329806" y="454748"/>
                  </a:lnTo>
                  <a:lnTo>
                    <a:pt x="336511" y="444817"/>
                  </a:lnTo>
                  <a:lnTo>
                    <a:pt x="338963" y="432701"/>
                  </a:lnTo>
                  <a:lnTo>
                    <a:pt x="338963" y="338975"/>
                  </a:lnTo>
                  <a:lnTo>
                    <a:pt x="432689" y="338975"/>
                  </a:lnTo>
                  <a:lnTo>
                    <a:pt x="444804" y="336511"/>
                  </a:lnTo>
                  <a:lnTo>
                    <a:pt x="454736" y="329806"/>
                  </a:lnTo>
                  <a:lnTo>
                    <a:pt x="461454" y="319874"/>
                  </a:lnTo>
                  <a:lnTo>
                    <a:pt x="463918" y="307746"/>
                  </a:lnTo>
                  <a:close/>
                </a:path>
                <a:path w="2341245" h="615950">
                  <a:moveTo>
                    <a:pt x="615467" y="307733"/>
                  </a:moveTo>
                  <a:lnTo>
                    <a:pt x="612114" y="262318"/>
                  </a:lnTo>
                  <a:lnTo>
                    <a:pt x="602411" y="218960"/>
                  </a:lnTo>
                  <a:lnTo>
                    <a:pt x="586816" y="178117"/>
                  </a:lnTo>
                  <a:lnTo>
                    <a:pt x="583057" y="171348"/>
                  </a:lnTo>
                  <a:lnTo>
                    <a:pt x="583057" y="307733"/>
                  </a:lnTo>
                  <a:lnTo>
                    <a:pt x="578612" y="357162"/>
                  </a:lnTo>
                  <a:lnTo>
                    <a:pt x="565797" y="403707"/>
                  </a:lnTo>
                  <a:lnTo>
                    <a:pt x="545414" y="446595"/>
                  </a:lnTo>
                  <a:lnTo>
                    <a:pt x="518223" y="485025"/>
                  </a:lnTo>
                  <a:lnTo>
                    <a:pt x="485013" y="518236"/>
                  </a:lnTo>
                  <a:lnTo>
                    <a:pt x="446582" y="545426"/>
                  </a:lnTo>
                  <a:lnTo>
                    <a:pt x="403682" y="565823"/>
                  </a:lnTo>
                  <a:lnTo>
                    <a:pt x="357162" y="578624"/>
                  </a:lnTo>
                  <a:lnTo>
                    <a:pt x="307733" y="583069"/>
                  </a:lnTo>
                  <a:lnTo>
                    <a:pt x="258305" y="578624"/>
                  </a:lnTo>
                  <a:lnTo>
                    <a:pt x="211772" y="565823"/>
                  </a:lnTo>
                  <a:lnTo>
                    <a:pt x="168871" y="545426"/>
                  </a:lnTo>
                  <a:lnTo>
                    <a:pt x="130441" y="518236"/>
                  </a:lnTo>
                  <a:lnTo>
                    <a:pt x="97243" y="485025"/>
                  </a:lnTo>
                  <a:lnTo>
                    <a:pt x="70053" y="446595"/>
                  </a:lnTo>
                  <a:lnTo>
                    <a:pt x="49657" y="403707"/>
                  </a:lnTo>
                  <a:lnTo>
                    <a:pt x="36855" y="357162"/>
                  </a:lnTo>
                  <a:lnTo>
                    <a:pt x="32410" y="307733"/>
                  </a:lnTo>
                  <a:lnTo>
                    <a:pt x="36855" y="258305"/>
                  </a:lnTo>
                  <a:lnTo>
                    <a:pt x="49657" y="211759"/>
                  </a:lnTo>
                  <a:lnTo>
                    <a:pt x="70053" y="168884"/>
                  </a:lnTo>
                  <a:lnTo>
                    <a:pt x="97243" y="130454"/>
                  </a:lnTo>
                  <a:lnTo>
                    <a:pt x="130441" y="97243"/>
                  </a:lnTo>
                  <a:lnTo>
                    <a:pt x="168871" y="70053"/>
                  </a:lnTo>
                  <a:lnTo>
                    <a:pt x="211759" y="49669"/>
                  </a:lnTo>
                  <a:lnTo>
                    <a:pt x="258305" y="36855"/>
                  </a:lnTo>
                  <a:lnTo>
                    <a:pt x="307733" y="32410"/>
                  </a:lnTo>
                  <a:lnTo>
                    <a:pt x="357162" y="36855"/>
                  </a:lnTo>
                  <a:lnTo>
                    <a:pt x="403707" y="49669"/>
                  </a:lnTo>
                  <a:lnTo>
                    <a:pt x="446582" y="70053"/>
                  </a:lnTo>
                  <a:lnTo>
                    <a:pt x="485013" y="97243"/>
                  </a:lnTo>
                  <a:lnTo>
                    <a:pt x="518223" y="130454"/>
                  </a:lnTo>
                  <a:lnTo>
                    <a:pt x="545414" y="168884"/>
                  </a:lnTo>
                  <a:lnTo>
                    <a:pt x="565797" y="211759"/>
                  </a:lnTo>
                  <a:lnTo>
                    <a:pt x="578612" y="258305"/>
                  </a:lnTo>
                  <a:lnTo>
                    <a:pt x="583057" y="307733"/>
                  </a:lnTo>
                  <a:lnTo>
                    <a:pt x="583057" y="171348"/>
                  </a:lnTo>
                  <a:lnTo>
                    <a:pt x="539889" y="105956"/>
                  </a:lnTo>
                  <a:lnTo>
                    <a:pt x="509511" y="75577"/>
                  </a:lnTo>
                  <a:lnTo>
                    <a:pt x="475195" y="49669"/>
                  </a:lnTo>
                  <a:lnTo>
                    <a:pt x="437349" y="28651"/>
                  </a:lnTo>
                  <a:lnTo>
                    <a:pt x="396506" y="13055"/>
                  </a:lnTo>
                  <a:lnTo>
                    <a:pt x="353148" y="3352"/>
                  </a:lnTo>
                  <a:lnTo>
                    <a:pt x="307733" y="0"/>
                  </a:lnTo>
                  <a:lnTo>
                    <a:pt x="262318" y="3352"/>
                  </a:lnTo>
                  <a:lnTo>
                    <a:pt x="218948" y="13055"/>
                  </a:lnTo>
                  <a:lnTo>
                    <a:pt x="178117" y="28651"/>
                  </a:lnTo>
                  <a:lnTo>
                    <a:pt x="140258" y="49669"/>
                  </a:lnTo>
                  <a:lnTo>
                    <a:pt x="105943" y="75577"/>
                  </a:lnTo>
                  <a:lnTo>
                    <a:pt x="75565" y="105956"/>
                  </a:lnTo>
                  <a:lnTo>
                    <a:pt x="49644" y="140296"/>
                  </a:lnTo>
                  <a:lnTo>
                    <a:pt x="28638" y="178117"/>
                  </a:lnTo>
                  <a:lnTo>
                    <a:pt x="13042" y="218960"/>
                  </a:lnTo>
                  <a:lnTo>
                    <a:pt x="3340" y="262318"/>
                  </a:lnTo>
                  <a:lnTo>
                    <a:pt x="0" y="307733"/>
                  </a:lnTo>
                  <a:lnTo>
                    <a:pt x="3340" y="353148"/>
                  </a:lnTo>
                  <a:lnTo>
                    <a:pt x="13042" y="396519"/>
                  </a:lnTo>
                  <a:lnTo>
                    <a:pt x="28638" y="437349"/>
                  </a:lnTo>
                  <a:lnTo>
                    <a:pt x="49644" y="475183"/>
                  </a:lnTo>
                  <a:lnTo>
                    <a:pt x="75565" y="509524"/>
                  </a:lnTo>
                  <a:lnTo>
                    <a:pt x="105943" y="539902"/>
                  </a:lnTo>
                  <a:lnTo>
                    <a:pt x="140284" y="565823"/>
                  </a:lnTo>
                  <a:lnTo>
                    <a:pt x="178117" y="586828"/>
                  </a:lnTo>
                  <a:lnTo>
                    <a:pt x="218948" y="602424"/>
                  </a:lnTo>
                  <a:lnTo>
                    <a:pt x="262318" y="612127"/>
                  </a:lnTo>
                  <a:lnTo>
                    <a:pt x="307733" y="615467"/>
                  </a:lnTo>
                  <a:lnTo>
                    <a:pt x="353148" y="612127"/>
                  </a:lnTo>
                  <a:lnTo>
                    <a:pt x="396506" y="602424"/>
                  </a:lnTo>
                  <a:lnTo>
                    <a:pt x="437349" y="586828"/>
                  </a:lnTo>
                  <a:lnTo>
                    <a:pt x="444106" y="583069"/>
                  </a:lnTo>
                  <a:lnTo>
                    <a:pt x="475170" y="565823"/>
                  </a:lnTo>
                  <a:lnTo>
                    <a:pt x="509511" y="539902"/>
                  </a:lnTo>
                  <a:lnTo>
                    <a:pt x="539889" y="509524"/>
                  </a:lnTo>
                  <a:lnTo>
                    <a:pt x="565823" y="475183"/>
                  </a:lnTo>
                  <a:lnTo>
                    <a:pt x="586816" y="437349"/>
                  </a:lnTo>
                  <a:lnTo>
                    <a:pt x="602411" y="396519"/>
                  </a:lnTo>
                  <a:lnTo>
                    <a:pt x="612114" y="353148"/>
                  </a:lnTo>
                  <a:lnTo>
                    <a:pt x="615467" y="307733"/>
                  </a:lnTo>
                  <a:close/>
                </a:path>
                <a:path w="2341245" h="615950">
                  <a:moveTo>
                    <a:pt x="2189683" y="307746"/>
                  </a:moveTo>
                  <a:lnTo>
                    <a:pt x="2187219" y="295605"/>
                  </a:lnTo>
                  <a:lnTo>
                    <a:pt x="2180526" y="285673"/>
                  </a:lnTo>
                  <a:lnTo>
                    <a:pt x="2170595" y="278968"/>
                  </a:lnTo>
                  <a:lnTo>
                    <a:pt x="2158454" y="276504"/>
                  </a:lnTo>
                  <a:lnTo>
                    <a:pt x="2064727" y="276504"/>
                  </a:lnTo>
                  <a:lnTo>
                    <a:pt x="2064727" y="182778"/>
                  </a:lnTo>
                  <a:lnTo>
                    <a:pt x="2062264" y="170662"/>
                  </a:lnTo>
                  <a:lnTo>
                    <a:pt x="2055558" y="160731"/>
                  </a:lnTo>
                  <a:lnTo>
                    <a:pt x="2045627" y="154012"/>
                  </a:lnTo>
                  <a:lnTo>
                    <a:pt x="2033485" y="151549"/>
                  </a:lnTo>
                  <a:lnTo>
                    <a:pt x="2021357" y="154012"/>
                  </a:lnTo>
                  <a:lnTo>
                    <a:pt x="2011426" y="160718"/>
                  </a:lnTo>
                  <a:lnTo>
                    <a:pt x="2004720" y="170637"/>
                  </a:lnTo>
                  <a:lnTo>
                    <a:pt x="2002256" y="182778"/>
                  </a:lnTo>
                  <a:lnTo>
                    <a:pt x="2002256" y="276504"/>
                  </a:lnTo>
                  <a:lnTo>
                    <a:pt x="1908530" y="276504"/>
                  </a:lnTo>
                  <a:lnTo>
                    <a:pt x="1896402" y="278968"/>
                  </a:lnTo>
                  <a:lnTo>
                    <a:pt x="1886470" y="285673"/>
                  </a:lnTo>
                  <a:lnTo>
                    <a:pt x="1879765" y="295605"/>
                  </a:lnTo>
                  <a:lnTo>
                    <a:pt x="1877301" y="307746"/>
                  </a:lnTo>
                  <a:lnTo>
                    <a:pt x="1879777" y="319874"/>
                  </a:lnTo>
                  <a:lnTo>
                    <a:pt x="1886483" y="329806"/>
                  </a:lnTo>
                  <a:lnTo>
                    <a:pt x="1896414" y="336511"/>
                  </a:lnTo>
                  <a:lnTo>
                    <a:pt x="1908530" y="338975"/>
                  </a:lnTo>
                  <a:lnTo>
                    <a:pt x="2002256" y="338975"/>
                  </a:lnTo>
                  <a:lnTo>
                    <a:pt x="2002256" y="432701"/>
                  </a:lnTo>
                  <a:lnTo>
                    <a:pt x="2004720" y="444830"/>
                  </a:lnTo>
                  <a:lnTo>
                    <a:pt x="2011426" y="454761"/>
                  </a:lnTo>
                  <a:lnTo>
                    <a:pt x="2021357" y="461467"/>
                  </a:lnTo>
                  <a:lnTo>
                    <a:pt x="2033485" y="463931"/>
                  </a:lnTo>
                  <a:lnTo>
                    <a:pt x="2045627" y="461467"/>
                  </a:lnTo>
                  <a:lnTo>
                    <a:pt x="2055558" y="454748"/>
                  </a:lnTo>
                  <a:lnTo>
                    <a:pt x="2062264" y="444817"/>
                  </a:lnTo>
                  <a:lnTo>
                    <a:pt x="2064727" y="432701"/>
                  </a:lnTo>
                  <a:lnTo>
                    <a:pt x="2064727" y="338975"/>
                  </a:lnTo>
                  <a:lnTo>
                    <a:pt x="2158454" y="338975"/>
                  </a:lnTo>
                  <a:lnTo>
                    <a:pt x="2170569" y="336511"/>
                  </a:lnTo>
                  <a:lnTo>
                    <a:pt x="2180501" y="329806"/>
                  </a:lnTo>
                  <a:lnTo>
                    <a:pt x="2187219" y="319874"/>
                  </a:lnTo>
                  <a:lnTo>
                    <a:pt x="2189683" y="307746"/>
                  </a:lnTo>
                  <a:close/>
                </a:path>
                <a:path w="2341245" h="615950">
                  <a:moveTo>
                    <a:pt x="2341232" y="307733"/>
                  </a:moveTo>
                  <a:lnTo>
                    <a:pt x="2337879" y="262318"/>
                  </a:lnTo>
                  <a:lnTo>
                    <a:pt x="2328176" y="218960"/>
                  </a:lnTo>
                  <a:lnTo>
                    <a:pt x="2312581" y="178117"/>
                  </a:lnTo>
                  <a:lnTo>
                    <a:pt x="2308834" y="171373"/>
                  </a:lnTo>
                  <a:lnTo>
                    <a:pt x="2308834" y="307733"/>
                  </a:lnTo>
                  <a:lnTo>
                    <a:pt x="2304389" y="357162"/>
                  </a:lnTo>
                  <a:lnTo>
                    <a:pt x="2291575" y="403707"/>
                  </a:lnTo>
                  <a:lnTo>
                    <a:pt x="2271179" y="446595"/>
                  </a:lnTo>
                  <a:lnTo>
                    <a:pt x="2243988" y="485025"/>
                  </a:lnTo>
                  <a:lnTo>
                    <a:pt x="2210790" y="518236"/>
                  </a:lnTo>
                  <a:lnTo>
                    <a:pt x="2172347" y="545426"/>
                  </a:lnTo>
                  <a:lnTo>
                    <a:pt x="2129447" y="565823"/>
                  </a:lnTo>
                  <a:lnTo>
                    <a:pt x="2082914" y="578624"/>
                  </a:lnTo>
                  <a:lnTo>
                    <a:pt x="2033498" y="583069"/>
                  </a:lnTo>
                  <a:lnTo>
                    <a:pt x="1984070" y="578624"/>
                  </a:lnTo>
                  <a:lnTo>
                    <a:pt x="1937537" y="565823"/>
                  </a:lnTo>
                  <a:lnTo>
                    <a:pt x="1894636" y="545426"/>
                  </a:lnTo>
                  <a:lnTo>
                    <a:pt x="1856206" y="518236"/>
                  </a:lnTo>
                  <a:lnTo>
                    <a:pt x="1822996" y="485025"/>
                  </a:lnTo>
                  <a:lnTo>
                    <a:pt x="1795818" y="446595"/>
                  </a:lnTo>
                  <a:lnTo>
                    <a:pt x="1775421" y="403707"/>
                  </a:lnTo>
                  <a:lnTo>
                    <a:pt x="1762620" y="357162"/>
                  </a:lnTo>
                  <a:lnTo>
                    <a:pt x="1758175" y="307733"/>
                  </a:lnTo>
                  <a:lnTo>
                    <a:pt x="1762620" y="258305"/>
                  </a:lnTo>
                  <a:lnTo>
                    <a:pt x="1775421" y="211759"/>
                  </a:lnTo>
                  <a:lnTo>
                    <a:pt x="1795818" y="168884"/>
                  </a:lnTo>
                  <a:lnTo>
                    <a:pt x="1822996" y="130454"/>
                  </a:lnTo>
                  <a:lnTo>
                    <a:pt x="1856206" y="97243"/>
                  </a:lnTo>
                  <a:lnTo>
                    <a:pt x="1894636" y="70053"/>
                  </a:lnTo>
                  <a:lnTo>
                    <a:pt x="1937524" y="49669"/>
                  </a:lnTo>
                  <a:lnTo>
                    <a:pt x="1984070" y="36855"/>
                  </a:lnTo>
                  <a:lnTo>
                    <a:pt x="2033498" y="32410"/>
                  </a:lnTo>
                  <a:lnTo>
                    <a:pt x="2082914" y="36855"/>
                  </a:lnTo>
                  <a:lnTo>
                    <a:pt x="2129472" y="49669"/>
                  </a:lnTo>
                  <a:lnTo>
                    <a:pt x="2172347" y="70053"/>
                  </a:lnTo>
                  <a:lnTo>
                    <a:pt x="2210790" y="97243"/>
                  </a:lnTo>
                  <a:lnTo>
                    <a:pt x="2243988" y="130454"/>
                  </a:lnTo>
                  <a:lnTo>
                    <a:pt x="2271179" y="168884"/>
                  </a:lnTo>
                  <a:lnTo>
                    <a:pt x="2291575" y="211759"/>
                  </a:lnTo>
                  <a:lnTo>
                    <a:pt x="2304389" y="258305"/>
                  </a:lnTo>
                  <a:lnTo>
                    <a:pt x="2308834" y="307733"/>
                  </a:lnTo>
                  <a:lnTo>
                    <a:pt x="2308834" y="171373"/>
                  </a:lnTo>
                  <a:lnTo>
                    <a:pt x="2265654" y="105956"/>
                  </a:lnTo>
                  <a:lnTo>
                    <a:pt x="2235276" y="75577"/>
                  </a:lnTo>
                  <a:lnTo>
                    <a:pt x="2200960" y="49669"/>
                  </a:lnTo>
                  <a:lnTo>
                    <a:pt x="2163114" y="28651"/>
                  </a:lnTo>
                  <a:lnTo>
                    <a:pt x="2122271" y="13055"/>
                  </a:lnTo>
                  <a:lnTo>
                    <a:pt x="2078901" y="3352"/>
                  </a:lnTo>
                  <a:lnTo>
                    <a:pt x="2033498" y="0"/>
                  </a:lnTo>
                  <a:lnTo>
                    <a:pt x="1988083" y="3352"/>
                  </a:lnTo>
                  <a:lnTo>
                    <a:pt x="1944712" y="13055"/>
                  </a:lnTo>
                  <a:lnTo>
                    <a:pt x="1903882" y="28651"/>
                  </a:lnTo>
                  <a:lnTo>
                    <a:pt x="1866023" y="49669"/>
                  </a:lnTo>
                  <a:lnTo>
                    <a:pt x="1831708" y="75577"/>
                  </a:lnTo>
                  <a:lnTo>
                    <a:pt x="1801329" y="105956"/>
                  </a:lnTo>
                  <a:lnTo>
                    <a:pt x="1775409" y="140296"/>
                  </a:lnTo>
                  <a:lnTo>
                    <a:pt x="1754403" y="178117"/>
                  </a:lnTo>
                  <a:lnTo>
                    <a:pt x="1738807" y="218960"/>
                  </a:lnTo>
                  <a:lnTo>
                    <a:pt x="1729105" y="262318"/>
                  </a:lnTo>
                  <a:lnTo>
                    <a:pt x="1725764" y="307733"/>
                  </a:lnTo>
                  <a:lnTo>
                    <a:pt x="1729105" y="353148"/>
                  </a:lnTo>
                  <a:lnTo>
                    <a:pt x="1738807" y="396519"/>
                  </a:lnTo>
                  <a:lnTo>
                    <a:pt x="1754403" y="437349"/>
                  </a:lnTo>
                  <a:lnTo>
                    <a:pt x="1775409" y="475183"/>
                  </a:lnTo>
                  <a:lnTo>
                    <a:pt x="1801329" y="509524"/>
                  </a:lnTo>
                  <a:lnTo>
                    <a:pt x="1831708" y="539902"/>
                  </a:lnTo>
                  <a:lnTo>
                    <a:pt x="1866049" y="565823"/>
                  </a:lnTo>
                  <a:lnTo>
                    <a:pt x="1903882" y="586828"/>
                  </a:lnTo>
                  <a:lnTo>
                    <a:pt x="1944712" y="602424"/>
                  </a:lnTo>
                  <a:lnTo>
                    <a:pt x="1988083" y="612127"/>
                  </a:lnTo>
                  <a:lnTo>
                    <a:pt x="2033498" y="615467"/>
                  </a:lnTo>
                  <a:lnTo>
                    <a:pt x="2078901" y="612127"/>
                  </a:lnTo>
                  <a:lnTo>
                    <a:pt x="2122271" y="602424"/>
                  </a:lnTo>
                  <a:lnTo>
                    <a:pt x="2163114" y="586828"/>
                  </a:lnTo>
                  <a:lnTo>
                    <a:pt x="2169871" y="583069"/>
                  </a:lnTo>
                  <a:lnTo>
                    <a:pt x="2200935" y="565823"/>
                  </a:lnTo>
                  <a:lnTo>
                    <a:pt x="2235276" y="539902"/>
                  </a:lnTo>
                  <a:lnTo>
                    <a:pt x="2265654" y="509524"/>
                  </a:lnTo>
                  <a:lnTo>
                    <a:pt x="2291575" y="475183"/>
                  </a:lnTo>
                  <a:lnTo>
                    <a:pt x="2312581" y="437349"/>
                  </a:lnTo>
                  <a:lnTo>
                    <a:pt x="2328176" y="396519"/>
                  </a:lnTo>
                  <a:lnTo>
                    <a:pt x="2337879" y="353148"/>
                  </a:lnTo>
                  <a:lnTo>
                    <a:pt x="2341232" y="307733"/>
                  </a:lnTo>
                  <a:close/>
                </a:path>
              </a:pathLst>
            </a:custGeom>
            <a:solidFill>
              <a:srgbClr val="000000"/>
            </a:solidFill>
          </p:spPr>
          <p:txBody>
            <a:bodyPr wrap="square" lIns="0" tIns="0" rIns="0" bIns="0" rtlCol="0"/>
            <a:lstStyle/>
            <a:p>
              <a:endParaRPr>
                <a:latin typeface="Grammarsaurus" pitchFamily="2" charset="0"/>
              </a:endParaRPr>
            </a:p>
          </p:txBody>
        </p:sp>
        <p:sp>
          <p:nvSpPr>
            <p:cNvPr id="53" name="object 53"/>
            <p:cNvSpPr/>
            <p:nvPr/>
          </p:nvSpPr>
          <p:spPr>
            <a:xfrm>
              <a:off x="218694" y="3629570"/>
              <a:ext cx="7005320" cy="3020060"/>
            </a:xfrm>
            <a:custGeom>
              <a:avLst/>
              <a:gdLst/>
              <a:ahLst/>
              <a:cxnLst/>
              <a:rect l="l" t="t" r="r" b="b"/>
              <a:pathLst>
                <a:path w="7005320" h="3020059">
                  <a:moveTo>
                    <a:pt x="2311057" y="2999346"/>
                  </a:moveTo>
                  <a:lnTo>
                    <a:pt x="2300440" y="3008503"/>
                  </a:lnTo>
                  <a:lnTo>
                    <a:pt x="2299982" y="3012351"/>
                  </a:lnTo>
                  <a:lnTo>
                    <a:pt x="2299893" y="3013049"/>
                  </a:lnTo>
                  <a:lnTo>
                    <a:pt x="2299855" y="3013418"/>
                  </a:lnTo>
                  <a:lnTo>
                    <a:pt x="2299728" y="3014459"/>
                  </a:lnTo>
                  <a:lnTo>
                    <a:pt x="2307628" y="3007042"/>
                  </a:lnTo>
                  <a:lnTo>
                    <a:pt x="2311057" y="2999346"/>
                  </a:lnTo>
                  <a:close/>
                </a:path>
                <a:path w="7005320" h="3020059">
                  <a:moveTo>
                    <a:pt x="2318512" y="2846971"/>
                  </a:moveTo>
                  <a:lnTo>
                    <a:pt x="2314791" y="2785821"/>
                  </a:lnTo>
                  <a:lnTo>
                    <a:pt x="2306116" y="2731401"/>
                  </a:lnTo>
                  <a:lnTo>
                    <a:pt x="2259444" y="2681401"/>
                  </a:lnTo>
                  <a:lnTo>
                    <a:pt x="2212784" y="2677312"/>
                  </a:lnTo>
                  <a:lnTo>
                    <a:pt x="2160130" y="2678582"/>
                  </a:lnTo>
                  <a:lnTo>
                    <a:pt x="2109228" y="2679242"/>
                  </a:lnTo>
                  <a:lnTo>
                    <a:pt x="1744624" y="2679242"/>
                  </a:lnTo>
                  <a:lnTo>
                    <a:pt x="1602003" y="2676245"/>
                  </a:lnTo>
                  <a:lnTo>
                    <a:pt x="1606499" y="2676245"/>
                  </a:lnTo>
                  <a:lnTo>
                    <a:pt x="1542376" y="2675483"/>
                  </a:lnTo>
                  <a:lnTo>
                    <a:pt x="1544891" y="2675483"/>
                  </a:lnTo>
                  <a:lnTo>
                    <a:pt x="1488160" y="2675115"/>
                  </a:lnTo>
                  <a:lnTo>
                    <a:pt x="1436700" y="2675115"/>
                  </a:lnTo>
                  <a:lnTo>
                    <a:pt x="1334871" y="2676245"/>
                  </a:lnTo>
                  <a:lnTo>
                    <a:pt x="1231150" y="2679242"/>
                  </a:lnTo>
                  <a:lnTo>
                    <a:pt x="427380" y="2679242"/>
                  </a:lnTo>
                  <a:lnTo>
                    <a:pt x="316471" y="2676245"/>
                  </a:lnTo>
                  <a:lnTo>
                    <a:pt x="317423" y="2676245"/>
                  </a:lnTo>
                  <a:lnTo>
                    <a:pt x="258622" y="2674848"/>
                  </a:lnTo>
                  <a:lnTo>
                    <a:pt x="203136" y="2674848"/>
                  </a:lnTo>
                  <a:lnTo>
                    <a:pt x="152590" y="2676779"/>
                  </a:lnTo>
                  <a:lnTo>
                    <a:pt x="102108" y="2681643"/>
                  </a:lnTo>
                  <a:lnTo>
                    <a:pt x="53911" y="2690215"/>
                  </a:lnTo>
                  <a:lnTo>
                    <a:pt x="10236" y="2708643"/>
                  </a:lnTo>
                  <a:lnTo>
                    <a:pt x="0" y="2728328"/>
                  </a:lnTo>
                  <a:lnTo>
                    <a:pt x="762" y="2734818"/>
                  </a:lnTo>
                  <a:lnTo>
                    <a:pt x="6451" y="2774492"/>
                  </a:lnTo>
                  <a:lnTo>
                    <a:pt x="12458" y="2840012"/>
                  </a:lnTo>
                  <a:lnTo>
                    <a:pt x="18643" y="2905506"/>
                  </a:lnTo>
                  <a:lnTo>
                    <a:pt x="24853" y="2945066"/>
                  </a:lnTo>
                  <a:lnTo>
                    <a:pt x="27584" y="2953067"/>
                  </a:lnTo>
                  <a:lnTo>
                    <a:pt x="30949" y="2953601"/>
                  </a:lnTo>
                  <a:lnTo>
                    <a:pt x="32410" y="2961729"/>
                  </a:lnTo>
                  <a:lnTo>
                    <a:pt x="43345" y="2984804"/>
                  </a:lnTo>
                  <a:lnTo>
                    <a:pt x="68300" y="3000222"/>
                  </a:lnTo>
                  <a:lnTo>
                    <a:pt x="110236" y="3009227"/>
                  </a:lnTo>
                  <a:lnTo>
                    <a:pt x="172085" y="3013049"/>
                  </a:lnTo>
                  <a:lnTo>
                    <a:pt x="414616" y="3013049"/>
                  </a:lnTo>
                  <a:lnTo>
                    <a:pt x="522516" y="3009798"/>
                  </a:lnTo>
                  <a:lnTo>
                    <a:pt x="623087" y="3008503"/>
                  </a:lnTo>
                  <a:lnTo>
                    <a:pt x="674204" y="3008503"/>
                  </a:lnTo>
                  <a:lnTo>
                    <a:pt x="724941" y="3008934"/>
                  </a:lnTo>
                  <a:lnTo>
                    <a:pt x="776351" y="3009798"/>
                  </a:lnTo>
                  <a:lnTo>
                    <a:pt x="775538" y="3009798"/>
                  </a:lnTo>
                  <a:lnTo>
                    <a:pt x="826871" y="3011093"/>
                  </a:lnTo>
                  <a:lnTo>
                    <a:pt x="826262" y="3011093"/>
                  </a:lnTo>
                  <a:lnTo>
                    <a:pt x="884707" y="3013049"/>
                  </a:lnTo>
                  <a:lnTo>
                    <a:pt x="1251115" y="3013049"/>
                  </a:lnTo>
                  <a:lnTo>
                    <a:pt x="1302943" y="3010090"/>
                  </a:lnTo>
                  <a:lnTo>
                    <a:pt x="1338707" y="3008503"/>
                  </a:lnTo>
                  <a:lnTo>
                    <a:pt x="1351445" y="3007931"/>
                  </a:lnTo>
                  <a:lnTo>
                    <a:pt x="1400009" y="3006394"/>
                  </a:lnTo>
                  <a:lnTo>
                    <a:pt x="1448587" y="3005467"/>
                  </a:lnTo>
                  <a:lnTo>
                    <a:pt x="1540929" y="3005442"/>
                  </a:lnTo>
                  <a:lnTo>
                    <a:pt x="1545844" y="3005467"/>
                  </a:lnTo>
                  <a:lnTo>
                    <a:pt x="1594269" y="3006394"/>
                  </a:lnTo>
                  <a:lnTo>
                    <a:pt x="1642516" y="3007931"/>
                  </a:lnTo>
                  <a:lnTo>
                    <a:pt x="1690573" y="3010090"/>
                  </a:lnTo>
                  <a:lnTo>
                    <a:pt x="1741855" y="3013049"/>
                  </a:lnTo>
                  <a:lnTo>
                    <a:pt x="2090318" y="3013418"/>
                  </a:lnTo>
                  <a:lnTo>
                    <a:pt x="2199436" y="3018650"/>
                  </a:lnTo>
                  <a:lnTo>
                    <a:pt x="2254542" y="3019768"/>
                  </a:lnTo>
                  <a:lnTo>
                    <a:pt x="2266340" y="3019336"/>
                  </a:lnTo>
                  <a:lnTo>
                    <a:pt x="2300617" y="3007042"/>
                  </a:lnTo>
                  <a:lnTo>
                    <a:pt x="2300694" y="3006394"/>
                  </a:lnTo>
                  <a:lnTo>
                    <a:pt x="2300808" y="3005467"/>
                  </a:lnTo>
                  <a:lnTo>
                    <a:pt x="2300846" y="3005163"/>
                  </a:lnTo>
                  <a:lnTo>
                    <a:pt x="2301392" y="3000591"/>
                  </a:lnTo>
                  <a:lnTo>
                    <a:pt x="2310765" y="2958541"/>
                  </a:lnTo>
                  <a:lnTo>
                    <a:pt x="2313228" y="2947708"/>
                  </a:lnTo>
                  <a:lnTo>
                    <a:pt x="2315387" y="2937027"/>
                  </a:lnTo>
                  <a:lnTo>
                    <a:pt x="2318334" y="2901734"/>
                  </a:lnTo>
                  <a:lnTo>
                    <a:pt x="2318512" y="2846971"/>
                  </a:lnTo>
                  <a:close/>
                </a:path>
                <a:path w="7005320" h="3020059">
                  <a:moveTo>
                    <a:pt x="7002932" y="294081"/>
                  </a:moveTo>
                  <a:lnTo>
                    <a:pt x="6999795" y="302387"/>
                  </a:lnTo>
                  <a:lnTo>
                    <a:pt x="6999757" y="303314"/>
                  </a:lnTo>
                  <a:lnTo>
                    <a:pt x="6999656" y="305879"/>
                  </a:lnTo>
                  <a:lnTo>
                    <a:pt x="6999579" y="307784"/>
                  </a:lnTo>
                  <a:lnTo>
                    <a:pt x="7001916" y="301091"/>
                  </a:lnTo>
                  <a:lnTo>
                    <a:pt x="7002932" y="294081"/>
                  </a:lnTo>
                  <a:close/>
                </a:path>
                <a:path w="7005320" h="3020059">
                  <a:moveTo>
                    <a:pt x="7005193" y="194398"/>
                  </a:moveTo>
                  <a:lnTo>
                    <a:pt x="7004748" y="128257"/>
                  </a:lnTo>
                  <a:lnTo>
                    <a:pt x="7002272" y="62357"/>
                  </a:lnTo>
                  <a:lnTo>
                    <a:pt x="6997116" y="19900"/>
                  </a:lnTo>
                  <a:lnTo>
                    <a:pt x="6980390" y="3987"/>
                  </a:lnTo>
                  <a:lnTo>
                    <a:pt x="6973900" y="2235"/>
                  </a:lnTo>
                  <a:lnTo>
                    <a:pt x="6958330" y="3390"/>
                  </a:lnTo>
                  <a:lnTo>
                    <a:pt x="6943585" y="3987"/>
                  </a:lnTo>
                  <a:lnTo>
                    <a:pt x="6835559" y="3987"/>
                  </a:lnTo>
                  <a:lnTo>
                    <a:pt x="6797713" y="1460"/>
                  </a:lnTo>
                  <a:lnTo>
                    <a:pt x="6759778" y="241"/>
                  </a:lnTo>
                  <a:lnTo>
                    <a:pt x="6721996" y="876"/>
                  </a:lnTo>
                  <a:lnTo>
                    <a:pt x="6683680" y="3987"/>
                  </a:lnTo>
                  <a:lnTo>
                    <a:pt x="6461595" y="3987"/>
                  </a:lnTo>
                  <a:lnTo>
                    <a:pt x="6428968" y="2743"/>
                  </a:lnTo>
                  <a:lnTo>
                    <a:pt x="6396482" y="0"/>
                  </a:lnTo>
                  <a:lnTo>
                    <a:pt x="6365151" y="1739"/>
                  </a:lnTo>
                  <a:lnTo>
                    <a:pt x="6330340" y="18554"/>
                  </a:lnTo>
                  <a:lnTo>
                    <a:pt x="6320066" y="48475"/>
                  </a:lnTo>
                  <a:lnTo>
                    <a:pt x="6320282" y="54356"/>
                  </a:lnTo>
                  <a:lnTo>
                    <a:pt x="6321958" y="90309"/>
                  </a:lnTo>
                  <a:lnTo>
                    <a:pt x="6323736" y="149682"/>
                  </a:lnTo>
                  <a:lnTo>
                    <a:pt x="6325565" y="209042"/>
                  </a:lnTo>
                  <a:lnTo>
                    <a:pt x="6327407" y="244894"/>
                  </a:lnTo>
                  <a:lnTo>
                    <a:pt x="6328207" y="252145"/>
                  </a:lnTo>
                  <a:lnTo>
                    <a:pt x="6329210" y="252628"/>
                  </a:lnTo>
                  <a:lnTo>
                    <a:pt x="6329642" y="259994"/>
                  </a:lnTo>
                  <a:lnTo>
                    <a:pt x="6334290" y="285000"/>
                  </a:lnTo>
                  <a:lnTo>
                    <a:pt x="6345758" y="299618"/>
                  </a:lnTo>
                  <a:lnTo>
                    <a:pt x="6365748" y="306019"/>
                  </a:lnTo>
                  <a:lnTo>
                    <a:pt x="6447574" y="306019"/>
                  </a:lnTo>
                  <a:lnTo>
                    <a:pt x="6478181" y="303314"/>
                  </a:lnTo>
                  <a:lnTo>
                    <a:pt x="6509486" y="302387"/>
                  </a:lnTo>
                  <a:lnTo>
                    <a:pt x="6513754" y="302387"/>
                  </a:lnTo>
                  <a:lnTo>
                    <a:pt x="6545910" y="303314"/>
                  </a:lnTo>
                  <a:lnTo>
                    <a:pt x="6545313" y="303314"/>
                  </a:lnTo>
                  <a:lnTo>
                    <a:pt x="6576339" y="306019"/>
                  </a:lnTo>
                  <a:lnTo>
                    <a:pt x="6447574" y="306019"/>
                  </a:lnTo>
                  <a:lnTo>
                    <a:pt x="6446672" y="306108"/>
                  </a:lnTo>
                  <a:lnTo>
                    <a:pt x="6366256" y="306031"/>
                  </a:lnTo>
                  <a:lnTo>
                    <a:pt x="6396926" y="306425"/>
                  </a:lnTo>
                  <a:lnTo>
                    <a:pt x="6443015" y="306425"/>
                  </a:lnTo>
                  <a:lnTo>
                    <a:pt x="6690055" y="306425"/>
                  </a:lnTo>
                  <a:lnTo>
                    <a:pt x="6802882" y="306425"/>
                  </a:lnTo>
                  <a:lnTo>
                    <a:pt x="6690754" y="306324"/>
                  </a:lnTo>
                  <a:lnTo>
                    <a:pt x="6717741" y="302387"/>
                  </a:lnTo>
                  <a:lnTo>
                    <a:pt x="6726555" y="301091"/>
                  </a:lnTo>
                  <a:lnTo>
                    <a:pt x="6762432" y="299351"/>
                  </a:lnTo>
                  <a:lnTo>
                    <a:pt x="6798259" y="301091"/>
                  </a:lnTo>
                  <a:lnTo>
                    <a:pt x="6834479" y="306425"/>
                  </a:lnTo>
                  <a:lnTo>
                    <a:pt x="6921627" y="306425"/>
                  </a:lnTo>
                  <a:lnTo>
                    <a:pt x="6937705" y="306832"/>
                  </a:lnTo>
                  <a:lnTo>
                    <a:pt x="6953796" y="309105"/>
                  </a:lnTo>
                  <a:lnTo>
                    <a:pt x="6969950" y="311581"/>
                  </a:lnTo>
                  <a:lnTo>
                    <a:pt x="6987845" y="312712"/>
                  </a:lnTo>
                  <a:lnTo>
                    <a:pt x="6990994" y="312712"/>
                  </a:lnTo>
                  <a:lnTo>
                    <a:pt x="6995350" y="310159"/>
                  </a:lnTo>
                  <a:lnTo>
                    <a:pt x="6998373" y="306019"/>
                  </a:lnTo>
                  <a:lnTo>
                    <a:pt x="6998475" y="305879"/>
                  </a:lnTo>
                  <a:lnTo>
                    <a:pt x="6999795" y="302387"/>
                  </a:lnTo>
                  <a:lnTo>
                    <a:pt x="6999910" y="299351"/>
                  </a:lnTo>
                  <a:lnTo>
                    <a:pt x="7000075" y="295224"/>
                  </a:lnTo>
                  <a:lnTo>
                    <a:pt x="7000443" y="289242"/>
                  </a:lnTo>
                  <a:lnTo>
                    <a:pt x="7000735" y="285000"/>
                  </a:lnTo>
                  <a:lnTo>
                    <a:pt x="7003567" y="247281"/>
                  </a:lnTo>
                  <a:lnTo>
                    <a:pt x="7004215" y="237617"/>
                  </a:lnTo>
                  <a:lnTo>
                    <a:pt x="7005193" y="194398"/>
                  </a:lnTo>
                  <a:close/>
                </a:path>
              </a:pathLst>
            </a:custGeom>
            <a:solidFill>
              <a:srgbClr val="134E29"/>
            </a:solidFill>
          </p:spPr>
          <p:txBody>
            <a:bodyPr wrap="square" lIns="0" tIns="0" rIns="0" bIns="0" rtlCol="0"/>
            <a:lstStyle/>
            <a:p>
              <a:endParaRPr>
                <a:latin typeface="Grammarsaurus" pitchFamily="2" charset="0"/>
              </a:endParaRPr>
            </a:p>
          </p:txBody>
        </p:sp>
      </p:grpSp>
      <p:sp>
        <p:nvSpPr>
          <p:cNvPr id="54" name="object 54"/>
          <p:cNvSpPr txBox="1"/>
          <p:nvPr/>
        </p:nvSpPr>
        <p:spPr>
          <a:xfrm>
            <a:off x="3733800" y="3639903"/>
            <a:ext cx="4794885" cy="1953260"/>
          </a:xfrm>
          <a:prstGeom prst="rect">
            <a:avLst/>
          </a:prstGeom>
        </p:spPr>
        <p:txBody>
          <a:bodyPr vert="horz" wrap="square" lIns="0" tIns="13970" rIns="0" bIns="0" rtlCol="0">
            <a:spAutoFit/>
          </a:bodyPr>
          <a:lstStyle/>
          <a:p>
            <a:pPr marL="2876550">
              <a:lnSpc>
                <a:spcPct val="100000"/>
              </a:lnSpc>
              <a:spcBef>
                <a:spcPts val="110"/>
              </a:spcBef>
            </a:pPr>
            <a:r>
              <a:rPr lang="en-US" sz="1100" dirty="0">
                <a:solidFill>
                  <a:srgbClr val="D1E293"/>
                </a:solidFill>
                <a:latin typeface="Grammarsaurus" pitchFamily="2" charset="0"/>
                <a:cs typeface="Verdana"/>
              </a:rPr>
              <a:t> </a:t>
            </a:r>
            <a:r>
              <a:rPr sz="1600" dirty="0">
                <a:solidFill>
                  <a:srgbClr val="D1E293"/>
                </a:solidFill>
                <a:latin typeface="Grammarsaurus" pitchFamily="2" charset="0"/>
                <a:cs typeface="Verdana"/>
              </a:rPr>
              <a:t>*CVL</a:t>
            </a:r>
            <a:endParaRPr sz="1600" dirty="0">
              <a:latin typeface="Grammarsaurus" pitchFamily="2" charset="0"/>
              <a:cs typeface="Verdana"/>
            </a:endParaRPr>
          </a:p>
          <a:p>
            <a:pPr>
              <a:lnSpc>
                <a:spcPct val="100000"/>
              </a:lnSpc>
              <a:spcBef>
                <a:spcPts val="805"/>
              </a:spcBef>
            </a:pPr>
            <a:endParaRPr sz="1600" dirty="0">
              <a:latin typeface="Grammarsaurus" pitchFamily="2" charset="0"/>
              <a:cs typeface="Verdana"/>
            </a:endParaRPr>
          </a:p>
          <a:p>
            <a:pPr marL="59055" marR="51435" algn="ctr">
              <a:lnSpc>
                <a:spcPct val="106000"/>
              </a:lnSpc>
            </a:pPr>
            <a:r>
              <a:rPr sz="1650" b="1" dirty="0">
                <a:solidFill>
                  <a:srgbClr val="D1E293"/>
                </a:solidFill>
                <a:latin typeface="Grammarsaurus" pitchFamily="2" charset="0"/>
                <a:cs typeface="Tahoma"/>
              </a:rPr>
              <a:t>Without the </a:t>
            </a:r>
            <a:r>
              <a:rPr sz="1650" b="1" dirty="0">
                <a:solidFill>
                  <a:srgbClr val="FFFFFF"/>
                </a:solidFill>
                <a:latin typeface="Grammarsaurus" pitchFamily="2" charset="0"/>
                <a:cs typeface="Tahoma"/>
              </a:rPr>
              <a:t>connecting vowel letter i</a:t>
            </a:r>
            <a:r>
              <a:rPr sz="1650" b="1" dirty="0">
                <a:solidFill>
                  <a:srgbClr val="D1E293"/>
                </a:solidFill>
                <a:latin typeface="Grammarsaurus" pitchFamily="2" charset="0"/>
                <a:cs typeface="Tahoma"/>
              </a:rPr>
              <a:t>, our stem would sound like the word </a:t>
            </a:r>
            <a:r>
              <a:rPr sz="1650" b="1" dirty="0">
                <a:solidFill>
                  <a:srgbClr val="FFFFFF"/>
                </a:solidFill>
                <a:latin typeface="Grammarsaurus" pitchFamily="2" charset="0"/>
                <a:cs typeface="Tahoma"/>
              </a:rPr>
              <a:t>garden, </a:t>
            </a:r>
            <a:r>
              <a:rPr sz="1650" b="1" dirty="0">
                <a:solidFill>
                  <a:srgbClr val="D1E293"/>
                </a:solidFill>
                <a:latin typeface="Grammarsaurus" pitchFamily="2" charset="0"/>
                <a:cs typeface="Tahoma"/>
              </a:rPr>
              <a:t>which has a very different meaning!</a:t>
            </a:r>
            <a:endParaRPr sz="1650" dirty="0">
              <a:latin typeface="Grammarsaurus" pitchFamily="2" charset="0"/>
              <a:cs typeface="Tahoma"/>
            </a:endParaRPr>
          </a:p>
          <a:p>
            <a:pPr marL="12065" marR="5080" algn="ctr">
              <a:lnSpc>
                <a:spcPct val="106000"/>
              </a:lnSpc>
            </a:pPr>
            <a:r>
              <a:rPr sz="1650" b="1" dirty="0">
                <a:solidFill>
                  <a:srgbClr val="D1E293"/>
                </a:solidFill>
                <a:latin typeface="Grammarsaurus" pitchFamily="2" charset="0"/>
                <a:cs typeface="Tahoma"/>
              </a:rPr>
              <a:t>Adding the </a:t>
            </a:r>
            <a:r>
              <a:rPr sz="1650" b="1" dirty="0">
                <a:solidFill>
                  <a:srgbClr val="FFFFFF"/>
                </a:solidFill>
                <a:latin typeface="Grammarsaurus" pitchFamily="2" charset="0"/>
                <a:cs typeface="Tahoma"/>
              </a:rPr>
              <a:t>connecting vowel letter i </a:t>
            </a:r>
            <a:r>
              <a:rPr sz="1650" b="1" dirty="0">
                <a:solidFill>
                  <a:srgbClr val="D1E293"/>
                </a:solidFill>
                <a:latin typeface="Grammarsaurus" pitchFamily="2" charset="0"/>
                <a:cs typeface="Tahoma"/>
              </a:rPr>
              <a:t>helps with the pronunciation.</a:t>
            </a:r>
            <a:endParaRPr sz="1650" dirty="0">
              <a:latin typeface="Grammarsaurus" pitchFamily="2" charset="0"/>
              <a:cs typeface="Tahoma"/>
            </a:endParaRPr>
          </a:p>
        </p:txBody>
      </p:sp>
      <p:sp>
        <p:nvSpPr>
          <p:cNvPr id="56" name="object 56"/>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57" name="object 6">
            <a:extLst>
              <a:ext uri="{FF2B5EF4-FFF2-40B4-BE49-F238E27FC236}">
                <a16:creationId xmlns:a16="http://schemas.microsoft.com/office/drawing/2014/main" id="{ABE72F17-D072-2798-7180-205E65E43B2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10726240" y="1206192"/>
              <a:ext cx="1143647" cy="1148309"/>
            </a:xfrm>
            <a:prstGeom prst="rect">
              <a:avLst/>
            </a:prstGeom>
          </p:spPr>
        </p:pic>
        <p:pic>
          <p:nvPicPr>
            <p:cNvPr id="11" name="object 11"/>
            <p:cNvPicPr/>
            <p:nvPr/>
          </p:nvPicPr>
          <p:blipFill>
            <a:blip r:embed="rId6" cstate="print"/>
            <a:stretch>
              <a:fillRect/>
            </a:stretch>
          </p:blipFill>
          <p:spPr>
            <a:xfrm>
              <a:off x="7740036" y="1004597"/>
              <a:ext cx="653664" cy="739901"/>
            </a:xfrm>
            <a:prstGeom prst="rect">
              <a:avLst/>
            </a:prstGeom>
          </p:spPr>
        </p:pic>
        <p:sp>
          <p:nvSpPr>
            <p:cNvPr id="12" name="object 12"/>
            <p:cNvSpPr/>
            <p:nvPr/>
          </p:nvSpPr>
          <p:spPr>
            <a:xfrm>
              <a:off x="4347019" y="1017917"/>
              <a:ext cx="673735" cy="705485"/>
            </a:xfrm>
            <a:custGeom>
              <a:avLst/>
              <a:gdLst/>
              <a:ahLst/>
              <a:cxnLst/>
              <a:rect l="l" t="t" r="r" b="b"/>
              <a:pathLst>
                <a:path w="673735" h="705485">
                  <a:moveTo>
                    <a:pt x="298069" y="699109"/>
                  </a:moveTo>
                  <a:lnTo>
                    <a:pt x="298043" y="677214"/>
                  </a:lnTo>
                  <a:lnTo>
                    <a:pt x="297992" y="625170"/>
                  </a:lnTo>
                  <a:lnTo>
                    <a:pt x="297980" y="606513"/>
                  </a:lnTo>
                  <a:lnTo>
                    <a:pt x="295668" y="602297"/>
                  </a:lnTo>
                  <a:lnTo>
                    <a:pt x="291871" y="599782"/>
                  </a:lnTo>
                  <a:lnTo>
                    <a:pt x="292430" y="596963"/>
                  </a:lnTo>
                  <a:lnTo>
                    <a:pt x="295757" y="580402"/>
                  </a:lnTo>
                  <a:lnTo>
                    <a:pt x="296265" y="542683"/>
                  </a:lnTo>
                  <a:lnTo>
                    <a:pt x="296329" y="538048"/>
                  </a:lnTo>
                  <a:lnTo>
                    <a:pt x="282524" y="499300"/>
                  </a:lnTo>
                  <a:lnTo>
                    <a:pt x="269875" y="484022"/>
                  </a:lnTo>
                  <a:lnTo>
                    <a:pt x="269875" y="625170"/>
                  </a:lnTo>
                  <a:lnTo>
                    <a:pt x="269875" y="677214"/>
                  </a:lnTo>
                  <a:lnTo>
                    <a:pt x="127711" y="677214"/>
                  </a:lnTo>
                  <a:lnTo>
                    <a:pt x="127711" y="625170"/>
                  </a:lnTo>
                  <a:lnTo>
                    <a:pt x="269875" y="625170"/>
                  </a:lnTo>
                  <a:lnTo>
                    <a:pt x="269875" y="484022"/>
                  </a:lnTo>
                  <a:lnTo>
                    <a:pt x="268732" y="482638"/>
                  </a:lnTo>
                  <a:lnTo>
                    <a:pt x="268732" y="542683"/>
                  </a:lnTo>
                  <a:lnTo>
                    <a:pt x="268262" y="574852"/>
                  </a:lnTo>
                  <a:lnTo>
                    <a:pt x="263880" y="596760"/>
                  </a:lnTo>
                  <a:lnTo>
                    <a:pt x="263842" y="596963"/>
                  </a:lnTo>
                  <a:lnTo>
                    <a:pt x="134112" y="596963"/>
                  </a:lnTo>
                  <a:lnTo>
                    <a:pt x="134112" y="596760"/>
                  </a:lnTo>
                  <a:lnTo>
                    <a:pt x="28219" y="438162"/>
                  </a:lnTo>
                  <a:lnTo>
                    <a:pt x="28219" y="266623"/>
                  </a:lnTo>
                  <a:lnTo>
                    <a:pt x="29857" y="258305"/>
                  </a:lnTo>
                  <a:lnTo>
                    <a:pt x="34353" y="251587"/>
                  </a:lnTo>
                  <a:lnTo>
                    <a:pt x="41046" y="247053"/>
                  </a:lnTo>
                  <a:lnTo>
                    <a:pt x="49263" y="245364"/>
                  </a:lnTo>
                  <a:lnTo>
                    <a:pt x="52146" y="245364"/>
                  </a:lnTo>
                  <a:lnTo>
                    <a:pt x="54914" y="245922"/>
                  </a:lnTo>
                  <a:lnTo>
                    <a:pt x="65392" y="250304"/>
                  </a:lnTo>
                  <a:lnTo>
                    <a:pt x="70510" y="258000"/>
                  </a:lnTo>
                  <a:lnTo>
                    <a:pt x="70497" y="398386"/>
                  </a:lnTo>
                  <a:lnTo>
                    <a:pt x="71323" y="401104"/>
                  </a:lnTo>
                  <a:lnTo>
                    <a:pt x="147485" y="515543"/>
                  </a:lnTo>
                  <a:lnTo>
                    <a:pt x="156248" y="517283"/>
                  </a:lnTo>
                  <a:lnTo>
                    <a:pt x="169202" y="508647"/>
                  </a:lnTo>
                  <a:lnTo>
                    <a:pt x="170954" y="499884"/>
                  </a:lnTo>
                  <a:lnTo>
                    <a:pt x="106108" y="402653"/>
                  </a:lnTo>
                  <a:lnTo>
                    <a:pt x="103416" y="396240"/>
                  </a:lnTo>
                  <a:lnTo>
                    <a:pt x="119735" y="374573"/>
                  </a:lnTo>
                  <a:lnTo>
                    <a:pt x="128917" y="376339"/>
                  </a:lnTo>
                  <a:lnTo>
                    <a:pt x="132981" y="379031"/>
                  </a:lnTo>
                  <a:lnTo>
                    <a:pt x="190017" y="464756"/>
                  </a:lnTo>
                  <a:lnTo>
                    <a:pt x="192481" y="466674"/>
                  </a:lnTo>
                  <a:lnTo>
                    <a:pt x="210477" y="473049"/>
                  </a:lnTo>
                  <a:lnTo>
                    <a:pt x="238340" y="489153"/>
                  </a:lnTo>
                  <a:lnTo>
                    <a:pt x="258267" y="513232"/>
                  </a:lnTo>
                  <a:lnTo>
                    <a:pt x="268732" y="542683"/>
                  </a:lnTo>
                  <a:lnTo>
                    <a:pt x="268732" y="482638"/>
                  </a:lnTo>
                  <a:lnTo>
                    <a:pt x="256298" y="467614"/>
                  </a:lnTo>
                  <a:lnTo>
                    <a:pt x="219621" y="446430"/>
                  </a:lnTo>
                  <a:lnTo>
                    <a:pt x="208965" y="442671"/>
                  </a:lnTo>
                  <a:lnTo>
                    <a:pt x="163842" y="374573"/>
                  </a:lnTo>
                  <a:lnTo>
                    <a:pt x="131711" y="348183"/>
                  </a:lnTo>
                  <a:lnTo>
                    <a:pt x="115023" y="347357"/>
                  </a:lnTo>
                  <a:lnTo>
                    <a:pt x="98691" y="352907"/>
                  </a:lnTo>
                  <a:lnTo>
                    <a:pt x="98691" y="266623"/>
                  </a:lnTo>
                  <a:lnTo>
                    <a:pt x="68554" y="221157"/>
                  </a:lnTo>
                  <a:lnTo>
                    <a:pt x="49352" y="217271"/>
                  </a:lnTo>
                  <a:lnTo>
                    <a:pt x="30137" y="221157"/>
                  </a:lnTo>
                  <a:lnTo>
                    <a:pt x="14439" y="231736"/>
                  </a:lnTo>
                  <a:lnTo>
                    <a:pt x="3873" y="247421"/>
                  </a:lnTo>
                  <a:lnTo>
                    <a:pt x="0" y="266623"/>
                  </a:lnTo>
                  <a:lnTo>
                    <a:pt x="0" y="445376"/>
                  </a:lnTo>
                  <a:lnTo>
                    <a:pt x="825" y="448094"/>
                  </a:lnTo>
                  <a:lnTo>
                    <a:pt x="103149" y="601891"/>
                  </a:lnTo>
                  <a:lnTo>
                    <a:pt x="100825" y="604431"/>
                  </a:lnTo>
                  <a:lnTo>
                    <a:pt x="99517" y="607745"/>
                  </a:lnTo>
                  <a:lnTo>
                    <a:pt x="99491" y="699109"/>
                  </a:lnTo>
                  <a:lnTo>
                    <a:pt x="105803" y="705421"/>
                  </a:lnTo>
                  <a:lnTo>
                    <a:pt x="291757" y="705421"/>
                  </a:lnTo>
                  <a:lnTo>
                    <a:pt x="298069" y="699109"/>
                  </a:lnTo>
                  <a:close/>
                </a:path>
                <a:path w="673735" h="705485">
                  <a:moveTo>
                    <a:pt x="520014" y="81889"/>
                  </a:moveTo>
                  <a:lnTo>
                    <a:pt x="516699" y="76809"/>
                  </a:lnTo>
                  <a:lnTo>
                    <a:pt x="491807" y="66078"/>
                  </a:lnTo>
                  <a:lnTo>
                    <a:pt x="491807" y="96774"/>
                  </a:lnTo>
                  <a:lnTo>
                    <a:pt x="491807" y="218186"/>
                  </a:lnTo>
                  <a:lnTo>
                    <a:pt x="477405" y="283248"/>
                  </a:lnTo>
                  <a:lnTo>
                    <a:pt x="436676" y="336003"/>
                  </a:lnTo>
                  <a:lnTo>
                    <a:pt x="336702" y="419201"/>
                  </a:lnTo>
                  <a:lnTo>
                    <a:pt x="236702" y="336003"/>
                  </a:lnTo>
                  <a:lnTo>
                    <a:pt x="213321" y="311721"/>
                  </a:lnTo>
                  <a:lnTo>
                    <a:pt x="195999" y="283248"/>
                  </a:lnTo>
                  <a:lnTo>
                    <a:pt x="185242" y="251701"/>
                  </a:lnTo>
                  <a:lnTo>
                    <a:pt x="181597" y="218186"/>
                  </a:lnTo>
                  <a:lnTo>
                    <a:pt x="181597" y="96926"/>
                  </a:lnTo>
                  <a:lnTo>
                    <a:pt x="336702" y="29883"/>
                  </a:lnTo>
                  <a:lnTo>
                    <a:pt x="491807" y="96774"/>
                  </a:lnTo>
                  <a:lnTo>
                    <a:pt x="491807" y="66078"/>
                  </a:lnTo>
                  <a:lnTo>
                    <a:pt x="407962" y="29883"/>
                  </a:lnTo>
                  <a:lnTo>
                    <a:pt x="338747" y="0"/>
                  </a:lnTo>
                  <a:lnTo>
                    <a:pt x="334657" y="0"/>
                  </a:lnTo>
                  <a:lnTo>
                    <a:pt x="156718" y="76809"/>
                  </a:lnTo>
                  <a:lnTo>
                    <a:pt x="153390" y="81889"/>
                  </a:lnTo>
                  <a:lnTo>
                    <a:pt x="153403" y="218186"/>
                  </a:lnTo>
                  <a:lnTo>
                    <a:pt x="157734" y="257822"/>
                  </a:lnTo>
                  <a:lnTo>
                    <a:pt x="170472" y="295122"/>
                  </a:lnTo>
                  <a:lnTo>
                    <a:pt x="190969" y="328777"/>
                  </a:lnTo>
                  <a:lnTo>
                    <a:pt x="218655" y="357492"/>
                  </a:lnTo>
                  <a:lnTo>
                    <a:pt x="332905" y="452704"/>
                  </a:lnTo>
                  <a:lnTo>
                    <a:pt x="340499" y="452704"/>
                  </a:lnTo>
                  <a:lnTo>
                    <a:pt x="380695" y="419201"/>
                  </a:lnTo>
                  <a:lnTo>
                    <a:pt x="454748" y="357492"/>
                  </a:lnTo>
                  <a:lnTo>
                    <a:pt x="482422" y="328777"/>
                  </a:lnTo>
                  <a:lnTo>
                    <a:pt x="502932" y="295122"/>
                  </a:lnTo>
                  <a:lnTo>
                    <a:pt x="515670" y="257822"/>
                  </a:lnTo>
                  <a:lnTo>
                    <a:pt x="520014" y="218186"/>
                  </a:lnTo>
                  <a:lnTo>
                    <a:pt x="520014" y="81889"/>
                  </a:lnTo>
                  <a:close/>
                </a:path>
                <a:path w="673735" h="705485">
                  <a:moveTo>
                    <a:pt x="673392" y="266458"/>
                  </a:moveTo>
                  <a:lnTo>
                    <a:pt x="669505" y="247243"/>
                  </a:lnTo>
                  <a:lnTo>
                    <a:pt x="668286" y="245427"/>
                  </a:lnTo>
                  <a:lnTo>
                    <a:pt x="658926" y="231559"/>
                  </a:lnTo>
                  <a:lnTo>
                    <a:pt x="645020" y="222186"/>
                  </a:lnTo>
                  <a:lnTo>
                    <a:pt x="645020" y="263702"/>
                  </a:lnTo>
                  <a:lnTo>
                    <a:pt x="645020" y="438200"/>
                  </a:lnTo>
                  <a:lnTo>
                    <a:pt x="545706" y="587806"/>
                  </a:lnTo>
                  <a:lnTo>
                    <a:pt x="545706" y="625170"/>
                  </a:lnTo>
                  <a:lnTo>
                    <a:pt x="545706" y="677227"/>
                  </a:lnTo>
                  <a:lnTo>
                    <a:pt x="403542" y="677227"/>
                  </a:lnTo>
                  <a:lnTo>
                    <a:pt x="403542" y="625170"/>
                  </a:lnTo>
                  <a:lnTo>
                    <a:pt x="545706" y="625170"/>
                  </a:lnTo>
                  <a:lnTo>
                    <a:pt x="545706" y="587806"/>
                  </a:lnTo>
                  <a:lnTo>
                    <a:pt x="539750" y="596773"/>
                  </a:lnTo>
                  <a:lnTo>
                    <a:pt x="539750" y="596976"/>
                  </a:lnTo>
                  <a:lnTo>
                    <a:pt x="410032" y="596976"/>
                  </a:lnTo>
                  <a:lnTo>
                    <a:pt x="405599" y="574865"/>
                  </a:lnTo>
                  <a:lnTo>
                    <a:pt x="405130" y="542671"/>
                  </a:lnTo>
                  <a:lnTo>
                    <a:pt x="415607" y="513219"/>
                  </a:lnTo>
                  <a:lnTo>
                    <a:pt x="435521" y="489140"/>
                  </a:lnTo>
                  <a:lnTo>
                    <a:pt x="463410" y="473062"/>
                  </a:lnTo>
                  <a:lnTo>
                    <a:pt x="481380" y="466686"/>
                  </a:lnTo>
                  <a:lnTo>
                    <a:pt x="483857" y="464769"/>
                  </a:lnTo>
                  <a:lnTo>
                    <a:pt x="538251" y="382955"/>
                  </a:lnTo>
                  <a:lnTo>
                    <a:pt x="543153" y="378155"/>
                  </a:lnTo>
                  <a:lnTo>
                    <a:pt x="549287" y="375640"/>
                  </a:lnTo>
                  <a:lnTo>
                    <a:pt x="556094" y="375640"/>
                  </a:lnTo>
                  <a:lnTo>
                    <a:pt x="562381" y="378155"/>
                  </a:lnTo>
                  <a:lnTo>
                    <a:pt x="566242" y="380695"/>
                  </a:lnTo>
                  <a:lnTo>
                    <a:pt x="568960" y="384759"/>
                  </a:lnTo>
                  <a:lnTo>
                    <a:pt x="569836" y="389382"/>
                  </a:lnTo>
                  <a:lnTo>
                    <a:pt x="570763" y="393966"/>
                  </a:lnTo>
                  <a:lnTo>
                    <a:pt x="569861" y="398424"/>
                  </a:lnTo>
                  <a:lnTo>
                    <a:pt x="569810" y="398729"/>
                  </a:lnTo>
                  <a:lnTo>
                    <a:pt x="502399" y="499986"/>
                  </a:lnTo>
                  <a:lnTo>
                    <a:pt x="504151" y="508736"/>
                  </a:lnTo>
                  <a:lnTo>
                    <a:pt x="517105" y="517385"/>
                  </a:lnTo>
                  <a:lnTo>
                    <a:pt x="525868" y="515632"/>
                  </a:lnTo>
                  <a:lnTo>
                    <a:pt x="581431" y="432193"/>
                  </a:lnTo>
                  <a:lnTo>
                    <a:pt x="602005" y="401142"/>
                  </a:lnTo>
                  <a:lnTo>
                    <a:pt x="602729" y="398729"/>
                  </a:lnTo>
                  <a:lnTo>
                    <a:pt x="602818" y="375640"/>
                  </a:lnTo>
                  <a:lnTo>
                    <a:pt x="602818" y="352755"/>
                  </a:lnTo>
                  <a:lnTo>
                    <a:pt x="602805" y="258051"/>
                  </a:lnTo>
                  <a:lnTo>
                    <a:pt x="607910" y="250367"/>
                  </a:lnTo>
                  <a:lnTo>
                    <a:pt x="615772" y="247091"/>
                  </a:lnTo>
                  <a:lnTo>
                    <a:pt x="623976" y="245427"/>
                  </a:lnTo>
                  <a:lnTo>
                    <a:pt x="632409" y="247091"/>
                  </a:lnTo>
                  <a:lnTo>
                    <a:pt x="632053" y="247091"/>
                  </a:lnTo>
                  <a:lnTo>
                    <a:pt x="638657" y="251396"/>
                  </a:lnTo>
                  <a:lnTo>
                    <a:pt x="643369" y="258318"/>
                  </a:lnTo>
                  <a:lnTo>
                    <a:pt x="644461" y="260921"/>
                  </a:lnTo>
                  <a:lnTo>
                    <a:pt x="645020" y="263702"/>
                  </a:lnTo>
                  <a:lnTo>
                    <a:pt x="645020" y="222186"/>
                  </a:lnTo>
                  <a:lnTo>
                    <a:pt x="643242" y="220980"/>
                  </a:lnTo>
                  <a:lnTo>
                    <a:pt x="624039" y="217106"/>
                  </a:lnTo>
                  <a:lnTo>
                    <a:pt x="604824" y="220980"/>
                  </a:lnTo>
                  <a:lnTo>
                    <a:pt x="589140" y="231559"/>
                  </a:lnTo>
                  <a:lnTo>
                    <a:pt x="578662" y="247091"/>
                  </a:lnTo>
                  <a:lnTo>
                    <a:pt x="578561" y="247243"/>
                  </a:lnTo>
                  <a:lnTo>
                    <a:pt x="574687" y="266458"/>
                  </a:lnTo>
                  <a:lnTo>
                    <a:pt x="574687" y="352755"/>
                  </a:lnTo>
                  <a:lnTo>
                    <a:pt x="558368" y="347256"/>
                  </a:lnTo>
                  <a:lnTo>
                    <a:pt x="541718" y="348119"/>
                  </a:lnTo>
                  <a:lnTo>
                    <a:pt x="526503" y="354926"/>
                  </a:lnTo>
                  <a:lnTo>
                    <a:pt x="514477" y="367245"/>
                  </a:lnTo>
                  <a:lnTo>
                    <a:pt x="464439" y="442455"/>
                  </a:lnTo>
                  <a:lnTo>
                    <a:pt x="464337" y="442607"/>
                  </a:lnTo>
                  <a:lnTo>
                    <a:pt x="453682" y="446354"/>
                  </a:lnTo>
                  <a:lnTo>
                    <a:pt x="416991" y="467525"/>
                  </a:lnTo>
                  <a:lnTo>
                    <a:pt x="390766" y="499211"/>
                  </a:lnTo>
                  <a:lnTo>
                    <a:pt x="376961" y="537972"/>
                  </a:lnTo>
                  <a:lnTo>
                    <a:pt x="377469" y="574865"/>
                  </a:lnTo>
                  <a:lnTo>
                    <a:pt x="377545" y="580326"/>
                  </a:lnTo>
                  <a:lnTo>
                    <a:pt x="381431" y="599617"/>
                  </a:lnTo>
                  <a:lnTo>
                    <a:pt x="377634" y="602132"/>
                  </a:lnTo>
                  <a:lnTo>
                    <a:pt x="375310" y="606348"/>
                  </a:lnTo>
                  <a:lnTo>
                    <a:pt x="375234" y="699122"/>
                  </a:lnTo>
                  <a:lnTo>
                    <a:pt x="381546" y="705434"/>
                  </a:lnTo>
                  <a:lnTo>
                    <a:pt x="567474" y="705434"/>
                  </a:lnTo>
                  <a:lnTo>
                    <a:pt x="573786" y="699122"/>
                  </a:lnTo>
                  <a:lnTo>
                    <a:pt x="573773" y="677227"/>
                  </a:lnTo>
                  <a:lnTo>
                    <a:pt x="573760" y="625170"/>
                  </a:lnTo>
                  <a:lnTo>
                    <a:pt x="573760" y="607618"/>
                  </a:lnTo>
                  <a:lnTo>
                    <a:pt x="572452" y="604304"/>
                  </a:lnTo>
                  <a:lnTo>
                    <a:pt x="570115" y="601764"/>
                  </a:lnTo>
                  <a:lnTo>
                    <a:pt x="573290" y="596976"/>
                  </a:lnTo>
                  <a:lnTo>
                    <a:pt x="670915" y="450265"/>
                  </a:lnTo>
                  <a:lnTo>
                    <a:pt x="672490" y="447967"/>
                  </a:lnTo>
                  <a:lnTo>
                    <a:pt x="673354" y="445249"/>
                  </a:lnTo>
                  <a:lnTo>
                    <a:pt x="673392" y="266458"/>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7" cstate="print"/>
            <a:stretch>
              <a:fillRect/>
            </a:stretch>
          </p:blipFill>
          <p:spPr>
            <a:xfrm>
              <a:off x="4604669" y="1157932"/>
              <a:ext cx="157886" cy="115608"/>
            </a:xfrm>
            <a:prstGeom prst="rect">
              <a:avLst/>
            </a:prstGeom>
          </p:spPr>
        </p:pic>
        <p:sp>
          <p:nvSpPr>
            <p:cNvPr id="14" name="object 14"/>
            <p:cNvSpPr/>
            <p:nvPr/>
          </p:nvSpPr>
          <p:spPr>
            <a:xfrm>
              <a:off x="524497" y="4101193"/>
              <a:ext cx="11142980" cy="934719"/>
            </a:xfrm>
            <a:custGeom>
              <a:avLst/>
              <a:gdLst/>
              <a:ahLst/>
              <a:cxnLst/>
              <a:rect l="l" t="t" r="r" b="b"/>
              <a:pathLst>
                <a:path w="11142980" h="934720">
                  <a:moveTo>
                    <a:pt x="11052764" y="895350"/>
                  </a:moveTo>
                  <a:lnTo>
                    <a:pt x="7294957" y="895350"/>
                  </a:lnTo>
                  <a:lnTo>
                    <a:pt x="7345620" y="896620"/>
                  </a:lnTo>
                  <a:lnTo>
                    <a:pt x="7497468" y="896620"/>
                  </a:lnTo>
                  <a:lnTo>
                    <a:pt x="7548030" y="897890"/>
                  </a:lnTo>
                  <a:lnTo>
                    <a:pt x="7598561" y="897890"/>
                  </a:lnTo>
                  <a:lnTo>
                    <a:pt x="7649059" y="899160"/>
                  </a:lnTo>
                  <a:lnTo>
                    <a:pt x="7699522" y="899160"/>
                  </a:lnTo>
                  <a:lnTo>
                    <a:pt x="7850679" y="902970"/>
                  </a:lnTo>
                  <a:lnTo>
                    <a:pt x="7900980" y="902970"/>
                  </a:lnTo>
                  <a:lnTo>
                    <a:pt x="8151751" y="909320"/>
                  </a:lnTo>
                  <a:lnTo>
                    <a:pt x="8201744" y="911860"/>
                  </a:lnTo>
                  <a:lnTo>
                    <a:pt x="8301550" y="914400"/>
                  </a:lnTo>
                  <a:lnTo>
                    <a:pt x="8351359" y="916940"/>
                  </a:lnTo>
                  <a:lnTo>
                    <a:pt x="9982355" y="916940"/>
                  </a:lnTo>
                  <a:lnTo>
                    <a:pt x="10081961" y="919480"/>
                  </a:lnTo>
                  <a:lnTo>
                    <a:pt x="10131776" y="919480"/>
                  </a:lnTo>
                  <a:lnTo>
                    <a:pt x="10181608" y="920750"/>
                  </a:lnTo>
                  <a:lnTo>
                    <a:pt x="10231464" y="923290"/>
                  </a:lnTo>
                  <a:lnTo>
                    <a:pt x="10682312" y="934720"/>
                  </a:lnTo>
                  <a:lnTo>
                    <a:pt x="10890638" y="934720"/>
                  </a:lnTo>
                  <a:lnTo>
                    <a:pt x="10943539" y="929640"/>
                  </a:lnTo>
                  <a:lnTo>
                    <a:pt x="10991421" y="923290"/>
                  </a:lnTo>
                  <a:lnTo>
                    <a:pt x="11033040" y="915670"/>
                  </a:lnTo>
                  <a:lnTo>
                    <a:pt x="11047038" y="907737"/>
                  </a:lnTo>
                  <a:lnTo>
                    <a:pt x="11047766" y="904240"/>
                  </a:lnTo>
                  <a:lnTo>
                    <a:pt x="11052764" y="895350"/>
                  </a:lnTo>
                  <a:close/>
                </a:path>
                <a:path w="11142980" h="934720">
                  <a:moveTo>
                    <a:pt x="11104028" y="880110"/>
                  </a:moveTo>
                  <a:lnTo>
                    <a:pt x="11091905" y="883920"/>
                  </a:lnTo>
                  <a:lnTo>
                    <a:pt x="11068898" y="895350"/>
                  </a:lnTo>
                  <a:lnTo>
                    <a:pt x="11047038" y="907737"/>
                  </a:lnTo>
                  <a:lnTo>
                    <a:pt x="11045121" y="916940"/>
                  </a:lnTo>
                  <a:lnTo>
                    <a:pt x="11049288" y="920750"/>
                  </a:lnTo>
                  <a:lnTo>
                    <a:pt x="11094751" y="896620"/>
                  </a:lnTo>
                  <a:lnTo>
                    <a:pt x="11107232" y="881380"/>
                  </a:lnTo>
                  <a:lnTo>
                    <a:pt x="11104028" y="880110"/>
                  </a:lnTo>
                  <a:close/>
                </a:path>
                <a:path w="11142980" h="934720">
                  <a:moveTo>
                    <a:pt x="1292923" y="1270"/>
                  </a:moveTo>
                  <a:lnTo>
                    <a:pt x="931512" y="1270"/>
                  </a:lnTo>
                  <a:lnTo>
                    <a:pt x="681671" y="7620"/>
                  </a:lnTo>
                  <a:lnTo>
                    <a:pt x="584215" y="12700"/>
                  </a:lnTo>
                  <a:lnTo>
                    <a:pt x="536085" y="16510"/>
                  </a:lnTo>
                  <a:lnTo>
                    <a:pt x="488375" y="19050"/>
                  </a:lnTo>
                  <a:lnTo>
                    <a:pt x="441104" y="22860"/>
                  </a:lnTo>
                  <a:lnTo>
                    <a:pt x="394286" y="27940"/>
                  </a:lnTo>
                  <a:lnTo>
                    <a:pt x="347938" y="31750"/>
                  </a:lnTo>
                  <a:lnTo>
                    <a:pt x="302078" y="36830"/>
                  </a:lnTo>
                  <a:lnTo>
                    <a:pt x="181255" y="53340"/>
                  </a:lnTo>
                  <a:lnTo>
                    <a:pt x="120611" y="66040"/>
                  </a:lnTo>
                  <a:lnTo>
                    <a:pt x="73657" y="81280"/>
                  </a:lnTo>
                  <a:lnTo>
                    <a:pt x="16285" y="114300"/>
                  </a:lnTo>
                  <a:lnTo>
                    <a:pt x="0" y="151130"/>
                  </a:lnTo>
                  <a:lnTo>
                    <a:pt x="1274" y="163830"/>
                  </a:lnTo>
                  <a:lnTo>
                    <a:pt x="10148" y="186690"/>
                  </a:lnTo>
                  <a:lnTo>
                    <a:pt x="19252" y="223520"/>
                  </a:lnTo>
                  <a:lnTo>
                    <a:pt x="28560" y="270510"/>
                  </a:lnTo>
                  <a:lnTo>
                    <a:pt x="38044" y="326390"/>
                  </a:lnTo>
                  <a:lnTo>
                    <a:pt x="47678" y="386080"/>
                  </a:lnTo>
                  <a:lnTo>
                    <a:pt x="57435" y="448310"/>
                  </a:lnTo>
                  <a:lnTo>
                    <a:pt x="67289" y="510540"/>
                  </a:lnTo>
                  <a:lnTo>
                    <a:pt x="77213" y="571500"/>
                  </a:lnTo>
                  <a:lnTo>
                    <a:pt x="87179" y="626110"/>
                  </a:lnTo>
                  <a:lnTo>
                    <a:pt x="97163" y="673100"/>
                  </a:lnTo>
                  <a:lnTo>
                    <a:pt x="107136" y="709930"/>
                  </a:lnTo>
                  <a:lnTo>
                    <a:pt x="127289" y="745490"/>
                  </a:lnTo>
                  <a:lnTo>
                    <a:pt x="146583" y="764540"/>
                  </a:lnTo>
                  <a:lnTo>
                    <a:pt x="153357" y="778510"/>
                  </a:lnTo>
                  <a:lnTo>
                    <a:pt x="180670" y="821690"/>
                  </a:lnTo>
                  <a:lnTo>
                    <a:pt x="213422" y="844550"/>
                  </a:lnTo>
                  <a:lnTo>
                    <a:pt x="259162" y="864870"/>
                  </a:lnTo>
                  <a:lnTo>
                    <a:pt x="319047" y="881380"/>
                  </a:lnTo>
                  <a:lnTo>
                    <a:pt x="394239" y="894080"/>
                  </a:lnTo>
                  <a:lnTo>
                    <a:pt x="437936" y="899160"/>
                  </a:lnTo>
                  <a:lnTo>
                    <a:pt x="485895" y="904240"/>
                  </a:lnTo>
                  <a:lnTo>
                    <a:pt x="538260" y="908050"/>
                  </a:lnTo>
                  <a:lnTo>
                    <a:pt x="723240" y="915670"/>
                  </a:lnTo>
                  <a:lnTo>
                    <a:pt x="871247" y="918210"/>
                  </a:lnTo>
                  <a:lnTo>
                    <a:pt x="1133186" y="918210"/>
                  </a:lnTo>
                  <a:lnTo>
                    <a:pt x="1231726" y="916940"/>
                  </a:lnTo>
                  <a:lnTo>
                    <a:pt x="2023470" y="916940"/>
                  </a:lnTo>
                  <a:lnTo>
                    <a:pt x="2227132" y="911860"/>
                  </a:lnTo>
                  <a:lnTo>
                    <a:pt x="2277950" y="911860"/>
                  </a:lnTo>
                  <a:lnTo>
                    <a:pt x="2328733" y="910590"/>
                  </a:lnTo>
                  <a:lnTo>
                    <a:pt x="2379484" y="910590"/>
                  </a:lnTo>
                  <a:lnTo>
                    <a:pt x="2480897" y="908050"/>
                  </a:lnTo>
                  <a:lnTo>
                    <a:pt x="2582208" y="908050"/>
                  </a:lnTo>
                  <a:lnTo>
                    <a:pt x="2632830" y="906780"/>
                  </a:lnTo>
                  <a:lnTo>
                    <a:pt x="2683433" y="906780"/>
                  </a:lnTo>
                  <a:lnTo>
                    <a:pt x="2734019" y="905510"/>
                  </a:lnTo>
                  <a:lnTo>
                    <a:pt x="2936237" y="905510"/>
                  </a:lnTo>
                  <a:lnTo>
                    <a:pt x="2986771" y="904240"/>
                  </a:lnTo>
                  <a:lnTo>
                    <a:pt x="6432431" y="904240"/>
                  </a:lnTo>
                  <a:lnTo>
                    <a:pt x="6483110" y="902970"/>
                  </a:lnTo>
                  <a:lnTo>
                    <a:pt x="6533832" y="902970"/>
                  </a:lnTo>
                  <a:lnTo>
                    <a:pt x="6686064" y="899160"/>
                  </a:lnTo>
                  <a:lnTo>
                    <a:pt x="6736824" y="899160"/>
                  </a:lnTo>
                  <a:lnTo>
                    <a:pt x="6787587" y="897890"/>
                  </a:lnTo>
                  <a:lnTo>
                    <a:pt x="6838352" y="897890"/>
                  </a:lnTo>
                  <a:lnTo>
                    <a:pt x="6889116" y="896620"/>
                  </a:lnTo>
                  <a:lnTo>
                    <a:pt x="7041385" y="896620"/>
                  </a:lnTo>
                  <a:lnTo>
                    <a:pt x="7092127" y="895350"/>
                  </a:lnTo>
                  <a:lnTo>
                    <a:pt x="11052764" y="895350"/>
                  </a:lnTo>
                  <a:lnTo>
                    <a:pt x="11059189" y="883920"/>
                  </a:lnTo>
                  <a:lnTo>
                    <a:pt x="11063788" y="869950"/>
                  </a:lnTo>
                  <a:lnTo>
                    <a:pt x="11068686" y="855980"/>
                  </a:lnTo>
                  <a:lnTo>
                    <a:pt x="11073827" y="843280"/>
                  </a:lnTo>
                  <a:lnTo>
                    <a:pt x="11079154" y="829310"/>
                  </a:lnTo>
                  <a:lnTo>
                    <a:pt x="11091698" y="798830"/>
                  </a:lnTo>
                  <a:lnTo>
                    <a:pt x="11116000" y="740410"/>
                  </a:lnTo>
                  <a:lnTo>
                    <a:pt x="11132692" y="685800"/>
                  </a:lnTo>
                  <a:lnTo>
                    <a:pt x="11141151" y="605790"/>
                  </a:lnTo>
                  <a:lnTo>
                    <a:pt x="11142874" y="556260"/>
                  </a:lnTo>
                  <a:lnTo>
                    <a:pt x="11142648" y="510540"/>
                  </a:lnTo>
                  <a:lnTo>
                    <a:pt x="11142605" y="501650"/>
                  </a:lnTo>
                  <a:lnTo>
                    <a:pt x="11140104" y="443230"/>
                  </a:lnTo>
                  <a:lnTo>
                    <a:pt x="11135240" y="386080"/>
                  </a:lnTo>
                  <a:lnTo>
                    <a:pt x="11135132" y="384810"/>
                  </a:lnTo>
                  <a:lnTo>
                    <a:pt x="11127449" y="325120"/>
                  </a:lnTo>
                  <a:lnTo>
                    <a:pt x="11116813" y="266700"/>
                  </a:lnTo>
                  <a:lnTo>
                    <a:pt x="11102986" y="213360"/>
                  </a:lnTo>
                  <a:lnTo>
                    <a:pt x="11085726" y="163830"/>
                  </a:lnTo>
                  <a:lnTo>
                    <a:pt x="11064795" y="120650"/>
                  </a:lnTo>
                  <a:lnTo>
                    <a:pt x="11039951" y="85090"/>
                  </a:lnTo>
                  <a:lnTo>
                    <a:pt x="10985121" y="48260"/>
                  </a:lnTo>
                  <a:lnTo>
                    <a:pt x="10918591" y="27940"/>
                  </a:lnTo>
                  <a:lnTo>
                    <a:pt x="10878817" y="21590"/>
                  </a:lnTo>
                  <a:lnTo>
                    <a:pt x="10835315" y="16510"/>
                  </a:lnTo>
                  <a:lnTo>
                    <a:pt x="10804137" y="13970"/>
                  </a:lnTo>
                  <a:lnTo>
                    <a:pt x="2141467" y="13970"/>
                  </a:lnTo>
                  <a:lnTo>
                    <a:pt x="2088430" y="12700"/>
                  </a:lnTo>
                  <a:lnTo>
                    <a:pt x="1982142" y="12700"/>
                  </a:lnTo>
                  <a:lnTo>
                    <a:pt x="1928924" y="11430"/>
                  </a:lnTo>
                  <a:lnTo>
                    <a:pt x="1875678" y="11430"/>
                  </a:lnTo>
                  <a:lnTo>
                    <a:pt x="1769172" y="8890"/>
                  </a:lnTo>
                  <a:lnTo>
                    <a:pt x="1715944" y="8890"/>
                  </a:lnTo>
                  <a:lnTo>
                    <a:pt x="1609622" y="6350"/>
                  </a:lnTo>
                  <a:lnTo>
                    <a:pt x="1503590" y="5080"/>
                  </a:lnTo>
                  <a:lnTo>
                    <a:pt x="1397979" y="2540"/>
                  </a:lnTo>
                  <a:lnTo>
                    <a:pt x="1345374" y="2540"/>
                  </a:lnTo>
                  <a:lnTo>
                    <a:pt x="1292923" y="1270"/>
                  </a:lnTo>
                  <a:close/>
                </a:path>
                <a:path w="11142980" h="934720">
                  <a:moveTo>
                    <a:pt x="6432431" y="904240"/>
                  </a:moveTo>
                  <a:lnTo>
                    <a:pt x="3239430" y="904240"/>
                  </a:lnTo>
                  <a:lnTo>
                    <a:pt x="3289974" y="905510"/>
                  </a:lnTo>
                  <a:lnTo>
                    <a:pt x="3492271" y="905510"/>
                  </a:lnTo>
                  <a:lnTo>
                    <a:pt x="3542885" y="906780"/>
                  </a:lnTo>
                  <a:lnTo>
                    <a:pt x="3644177" y="906780"/>
                  </a:lnTo>
                  <a:lnTo>
                    <a:pt x="3694859" y="908050"/>
                  </a:lnTo>
                  <a:lnTo>
                    <a:pt x="3745569" y="908050"/>
                  </a:lnTo>
                  <a:lnTo>
                    <a:pt x="3796308" y="909320"/>
                  </a:lnTo>
                  <a:lnTo>
                    <a:pt x="3847078" y="909320"/>
                  </a:lnTo>
                  <a:lnTo>
                    <a:pt x="3948722" y="911860"/>
                  </a:lnTo>
                  <a:lnTo>
                    <a:pt x="3999601" y="911860"/>
                  </a:lnTo>
                  <a:lnTo>
                    <a:pt x="4152486" y="915670"/>
                  </a:lnTo>
                  <a:lnTo>
                    <a:pt x="4203539" y="915670"/>
                  </a:lnTo>
                  <a:lnTo>
                    <a:pt x="4259334" y="916940"/>
                  </a:lnTo>
                  <a:lnTo>
                    <a:pt x="6027538" y="916940"/>
                  </a:lnTo>
                  <a:lnTo>
                    <a:pt x="6078049" y="914400"/>
                  </a:lnTo>
                  <a:lnTo>
                    <a:pt x="6229766" y="910590"/>
                  </a:lnTo>
                  <a:lnTo>
                    <a:pt x="6280392" y="908050"/>
                  </a:lnTo>
                  <a:lnTo>
                    <a:pt x="6432431" y="904240"/>
                  </a:lnTo>
                  <a:close/>
                </a:path>
                <a:path w="11142980" h="934720">
                  <a:moveTo>
                    <a:pt x="10140179" y="12700"/>
                  </a:moveTo>
                  <a:lnTo>
                    <a:pt x="2247243" y="12700"/>
                  </a:lnTo>
                  <a:lnTo>
                    <a:pt x="2194410" y="13970"/>
                  </a:lnTo>
                  <a:lnTo>
                    <a:pt x="10190228" y="13970"/>
                  </a:lnTo>
                  <a:lnTo>
                    <a:pt x="10140179" y="12700"/>
                  </a:lnTo>
                  <a:close/>
                </a:path>
                <a:path w="11142980" h="934720">
                  <a:moveTo>
                    <a:pt x="10633255" y="7620"/>
                  </a:moveTo>
                  <a:lnTo>
                    <a:pt x="10578028" y="7620"/>
                  </a:lnTo>
                  <a:lnTo>
                    <a:pt x="10521837" y="8890"/>
                  </a:lnTo>
                  <a:lnTo>
                    <a:pt x="10465143" y="8890"/>
                  </a:lnTo>
                  <a:lnTo>
                    <a:pt x="10242535" y="13970"/>
                  </a:lnTo>
                  <a:lnTo>
                    <a:pt x="10804137" y="13970"/>
                  </a:lnTo>
                  <a:lnTo>
                    <a:pt x="10788548" y="12700"/>
                  </a:lnTo>
                  <a:lnTo>
                    <a:pt x="10738976" y="10160"/>
                  </a:lnTo>
                  <a:lnTo>
                    <a:pt x="10633255" y="7620"/>
                  </a:lnTo>
                  <a:close/>
                </a:path>
                <a:path w="11142980" h="934720">
                  <a:moveTo>
                    <a:pt x="8024354" y="7620"/>
                  </a:moveTo>
                  <a:lnTo>
                    <a:pt x="6180068" y="7620"/>
                  </a:lnTo>
                  <a:lnTo>
                    <a:pt x="6078943" y="10160"/>
                  </a:lnTo>
                  <a:lnTo>
                    <a:pt x="6028478" y="10160"/>
                  </a:lnTo>
                  <a:lnTo>
                    <a:pt x="5927754" y="12700"/>
                  </a:lnTo>
                  <a:lnTo>
                    <a:pt x="8331909" y="12700"/>
                  </a:lnTo>
                  <a:lnTo>
                    <a:pt x="8229508" y="11430"/>
                  </a:lnTo>
                  <a:lnTo>
                    <a:pt x="8126983" y="8890"/>
                  </a:lnTo>
                  <a:lnTo>
                    <a:pt x="8024354" y="7620"/>
                  </a:lnTo>
                  <a:close/>
                </a:path>
                <a:path w="11142980" h="934720">
                  <a:moveTo>
                    <a:pt x="7767442" y="5080"/>
                  </a:moveTo>
                  <a:lnTo>
                    <a:pt x="6383034" y="5080"/>
                  </a:lnTo>
                  <a:lnTo>
                    <a:pt x="6332209" y="6350"/>
                  </a:lnTo>
                  <a:lnTo>
                    <a:pt x="6281438" y="6350"/>
                  </a:lnTo>
                  <a:lnTo>
                    <a:pt x="6230723" y="7620"/>
                  </a:lnTo>
                  <a:lnTo>
                    <a:pt x="7921638" y="7620"/>
                  </a:lnTo>
                  <a:lnTo>
                    <a:pt x="7818853" y="6350"/>
                  </a:lnTo>
                  <a:lnTo>
                    <a:pt x="7767442" y="5080"/>
                  </a:lnTo>
                  <a:close/>
                </a:path>
                <a:path w="11142980" h="934720">
                  <a:moveTo>
                    <a:pt x="7613154" y="3810"/>
                  </a:moveTo>
                  <a:lnTo>
                    <a:pt x="6484838" y="3810"/>
                  </a:lnTo>
                  <a:lnTo>
                    <a:pt x="6433911" y="5080"/>
                  </a:lnTo>
                  <a:lnTo>
                    <a:pt x="7664590" y="5080"/>
                  </a:lnTo>
                  <a:lnTo>
                    <a:pt x="7613154" y="3810"/>
                  </a:lnTo>
                  <a:close/>
                </a:path>
                <a:path w="11142980" h="934720">
                  <a:moveTo>
                    <a:pt x="7458838" y="2540"/>
                  </a:moveTo>
                  <a:lnTo>
                    <a:pt x="6637895" y="2540"/>
                  </a:lnTo>
                  <a:lnTo>
                    <a:pt x="6586833" y="3810"/>
                  </a:lnTo>
                  <a:lnTo>
                    <a:pt x="7510276" y="3810"/>
                  </a:lnTo>
                  <a:lnTo>
                    <a:pt x="7458838" y="2540"/>
                  </a:lnTo>
                  <a:close/>
                </a:path>
                <a:path w="11142980" h="934720">
                  <a:moveTo>
                    <a:pt x="7201749" y="1270"/>
                  </a:moveTo>
                  <a:lnTo>
                    <a:pt x="6842527" y="2540"/>
                  </a:lnTo>
                  <a:lnTo>
                    <a:pt x="7253146" y="2540"/>
                  </a:lnTo>
                  <a:lnTo>
                    <a:pt x="7201749" y="1270"/>
                  </a:lnTo>
                  <a:close/>
                </a:path>
                <a:path w="11142980" h="934720">
                  <a:moveTo>
                    <a:pt x="1136670" y="0"/>
                  </a:moveTo>
                  <a:lnTo>
                    <a:pt x="1033581" y="0"/>
                  </a:lnTo>
                  <a:lnTo>
                    <a:pt x="982411" y="1270"/>
                  </a:lnTo>
                  <a:lnTo>
                    <a:pt x="1188555" y="1270"/>
                  </a:lnTo>
                  <a:lnTo>
                    <a:pt x="1136670" y="0"/>
                  </a:lnTo>
                  <a:close/>
                </a:path>
              </a:pathLst>
            </a:custGeom>
            <a:solidFill>
              <a:srgbClr val="134E29"/>
            </a:solidFill>
          </p:spPr>
          <p:txBody>
            <a:bodyPr wrap="square" lIns="0" tIns="0" rIns="0" bIns="0" rtlCol="0"/>
            <a:lstStyle/>
            <a:p>
              <a:endParaRPr>
                <a:latin typeface="Grammarsaurus" pitchFamily="2" charset="0"/>
              </a:endParaRPr>
            </a:p>
          </p:txBody>
        </p:sp>
        <p:sp>
          <p:nvSpPr>
            <p:cNvPr id="15" name="object 15"/>
            <p:cNvSpPr/>
            <p:nvPr/>
          </p:nvSpPr>
          <p:spPr>
            <a:xfrm>
              <a:off x="5393296" y="4869129"/>
              <a:ext cx="1431290" cy="375285"/>
            </a:xfrm>
            <a:custGeom>
              <a:avLst/>
              <a:gdLst/>
              <a:ahLst/>
              <a:cxnLst/>
              <a:rect l="l" t="t" r="r" b="b"/>
              <a:pathLst>
                <a:path w="1431290" h="375285">
                  <a:moveTo>
                    <a:pt x="262826" y="4318"/>
                  </a:moveTo>
                  <a:lnTo>
                    <a:pt x="233006" y="9944"/>
                  </a:lnTo>
                  <a:lnTo>
                    <a:pt x="234772" y="21120"/>
                  </a:lnTo>
                  <a:lnTo>
                    <a:pt x="233375" y="32778"/>
                  </a:lnTo>
                  <a:lnTo>
                    <a:pt x="201383" y="76644"/>
                  </a:lnTo>
                  <a:lnTo>
                    <a:pt x="147154" y="110642"/>
                  </a:lnTo>
                  <a:lnTo>
                    <a:pt x="122745" y="130492"/>
                  </a:lnTo>
                  <a:lnTo>
                    <a:pt x="94335" y="168668"/>
                  </a:lnTo>
                  <a:lnTo>
                    <a:pt x="76568" y="225209"/>
                  </a:lnTo>
                  <a:lnTo>
                    <a:pt x="75425" y="268490"/>
                  </a:lnTo>
                  <a:lnTo>
                    <a:pt x="72771" y="311035"/>
                  </a:lnTo>
                  <a:lnTo>
                    <a:pt x="56997" y="351510"/>
                  </a:lnTo>
                  <a:lnTo>
                    <a:pt x="46558" y="362331"/>
                  </a:lnTo>
                  <a:lnTo>
                    <a:pt x="32715" y="370522"/>
                  </a:lnTo>
                  <a:lnTo>
                    <a:pt x="16764" y="374357"/>
                  </a:lnTo>
                  <a:lnTo>
                    <a:pt x="0" y="372071"/>
                  </a:lnTo>
                  <a:lnTo>
                    <a:pt x="16827" y="375158"/>
                  </a:lnTo>
                  <a:lnTo>
                    <a:pt x="60185" y="353275"/>
                  </a:lnTo>
                  <a:lnTo>
                    <a:pt x="79273" y="312686"/>
                  </a:lnTo>
                  <a:lnTo>
                    <a:pt x="85420" y="255676"/>
                  </a:lnTo>
                  <a:lnTo>
                    <a:pt x="92481" y="214147"/>
                  </a:lnTo>
                  <a:lnTo>
                    <a:pt x="108064" y="175387"/>
                  </a:lnTo>
                  <a:lnTo>
                    <a:pt x="137033" y="141071"/>
                  </a:lnTo>
                  <a:lnTo>
                    <a:pt x="170484" y="119126"/>
                  </a:lnTo>
                  <a:lnTo>
                    <a:pt x="206756" y="98018"/>
                  </a:lnTo>
                  <a:lnTo>
                    <a:pt x="238887" y="74218"/>
                  </a:lnTo>
                  <a:lnTo>
                    <a:pt x="259892" y="44157"/>
                  </a:lnTo>
                  <a:lnTo>
                    <a:pt x="262826" y="4318"/>
                  </a:lnTo>
                  <a:close/>
                </a:path>
                <a:path w="1431290" h="375285">
                  <a:moveTo>
                    <a:pt x="356908" y="0"/>
                  </a:moveTo>
                  <a:lnTo>
                    <a:pt x="326351" y="1028"/>
                  </a:lnTo>
                  <a:lnTo>
                    <a:pt x="323215" y="37833"/>
                  </a:lnTo>
                  <a:lnTo>
                    <a:pt x="309968" y="74510"/>
                  </a:lnTo>
                  <a:lnTo>
                    <a:pt x="290487" y="111074"/>
                  </a:lnTo>
                  <a:lnTo>
                    <a:pt x="268655" y="147510"/>
                  </a:lnTo>
                  <a:lnTo>
                    <a:pt x="248348" y="183845"/>
                  </a:lnTo>
                  <a:lnTo>
                    <a:pt x="233451" y="220078"/>
                  </a:lnTo>
                  <a:lnTo>
                    <a:pt x="227825" y="256209"/>
                  </a:lnTo>
                  <a:lnTo>
                    <a:pt x="235369" y="292252"/>
                  </a:lnTo>
                  <a:lnTo>
                    <a:pt x="259956" y="328206"/>
                  </a:lnTo>
                  <a:lnTo>
                    <a:pt x="240182" y="293712"/>
                  </a:lnTo>
                  <a:lnTo>
                    <a:pt x="234746" y="260350"/>
                  </a:lnTo>
                  <a:lnTo>
                    <a:pt x="240741" y="227838"/>
                  </a:lnTo>
                  <a:lnTo>
                    <a:pt x="255231" y="195884"/>
                  </a:lnTo>
                  <a:lnTo>
                    <a:pt x="275297" y="164211"/>
                  </a:lnTo>
                  <a:lnTo>
                    <a:pt x="298005" y="132537"/>
                  </a:lnTo>
                  <a:lnTo>
                    <a:pt x="320459" y="100558"/>
                  </a:lnTo>
                  <a:lnTo>
                    <a:pt x="339699" y="67995"/>
                  </a:lnTo>
                  <a:lnTo>
                    <a:pt x="352831" y="34582"/>
                  </a:lnTo>
                  <a:lnTo>
                    <a:pt x="356908" y="0"/>
                  </a:lnTo>
                  <a:close/>
                </a:path>
                <a:path w="1431290" h="375285">
                  <a:moveTo>
                    <a:pt x="586524" y="87096"/>
                  </a:moveTo>
                  <a:lnTo>
                    <a:pt x="555942" y="87414"/>
                  </a:lnTo>
                  <a:lnTo>
                    <a:pt x="558076" y="108966"/>
                  </a:lnTo>
                  <a:lnTo>
                    <a:pt x="555282" y="128130"/>
                  </a:lnTo>
                  <a:lnTo>
                    <a:pt x="548030" y="146646"/>
                  </a:lnTo>
                  <a:lnTo>
                    <a:pt x="536727" y="166204"/>
                  </a:lnTo>
                  <a:lnTo>
                    <a:pt x="527837" y="187401"/>
                  </a:lnTo>
                  <a:lnTo>
                    <a:pt x="524827" y="209816"/>
                  </a:lnTo>
                  <a:lnTo>
                    <a:pt x="527977" y="232105"/>
                  </a:lnTo>
                  <a:lnTo>
                    <a:pt x="537578" y="252958"/>
                  </a:lnTo>
                  <a:lnTo>
                    <a:pt x="530923" y="219760"/>
                  </a:lnTo>
                  <a:lnTo>
                    <a:pt x="540042" y="190030"/>
                  </a:lnTo>
                  <a:lnTo>
                    <a:pt x="558076" y="161836"/>
                  </a:lnTo>
                  <a:lnTo>
                    <a:pt x="578142" y="133248"/>
                  </a:lnTo>
                  <a:lnTo>
                    <a:pt x="582244" y="121335"/>
                  </a:lnTo>
                  <a:lnTo>
                    <a:pt x="584517" y="109550"/>
                  </a:lnTo>
                  <a:lnTo>
                    <a:pt x="585698" y="98082"/>
                  </a:lnTo>
                  <a:lnTo>
                    <a:pt x="586524" y="87096"/>
                  </a:lnTo>
                  <a:close/>
                </a:path>
                <a:path w="1431290" h="375285">
                  <a:moveTo>
                    <a:pt x="1122133" y="198945"/>
                  </a:moveTo>
                  <a:lnTo>
                    <a:pt x="1119111" y="176542"/>
                  </a:lnTo>
                  <a:lnTo>
                    <a:pt x="1110221" y="155333"/>
                  </a:lnTo>
                  <a:lnTo>
                    <a:pt x="1098918" y="135775"/>
                  </a:lnTo>
                  <a:lnTo>
                    <a:pt x="1091666" y="117271"/>
                  </a:lnTo>
                  <a:lnTo>
                    <a:pt x="1088872" y="98107"/>
                  </a:lnTo>
                  <a:lnTo>
                    <a:pt x="1091006" y="76542"/>
                  </a:lnTo>
                  <a:lnTo>
                    <a:pt x="1060424" y="76225"/>
                  </a:lnTo>
                  <a:lnTo>
                    <a:pt x="1068806" y="122377"/>
                  </a:lnTo>
                  <a:lnTo>
                    <a:pt x="1088885" y="150990"/>
                  </a:lnTo>
                  <a:lnTo>
                    <a:pt x="1106906" y="179158"/>
                  </a:lnTo>
                  <a:lnTo>
                    <a:pt x="1116025" y="208876"/>
                  </a:lnTo>
                  <a:lnTo>
                    <a:pt x="1109383" y="242087"/>
                  </a:lnTo>
                  <a:lnTo>
                    <a:pt x="1118984" y="221246"/>
                  </a:lnTo>
                  <a:lnTo>
                    <a:pt x="1122133" y="198945"/>
                  </a:lnTo>
                  <a:close/>
                </a:path>
                <a:path w="1431290" h="375285">
                  <a:moveTo>
                    <a:pt x="1431036" y="255714"/>
                  </a:moveTo>
                  <a:lnTo>
                    <a:pt x="1423492" y="212890"/>
                  </a:lnTo>
                  <a:lnTo>
                    <a:pt x="1401584" y="176542"/>
                  </a:lnTo>
                  <a:lnTo>
                    <a:pt x="1377238" y="142621"/>
                  </a:lnTo>
                  <a:lnTo>
                    <a:pt x="1365732" y="107975"/>
                  </a:lnTo>
                  <a:lnTo>
                    <a:pt x="1382395" y="69443"/>
                  </a:lnTo>
                  <a:lnTo>
                    <a:pt x="1355775" y="56883"/>
                  </a:lnTo>
                  <a:lnTo>
                    <a:pt x="1349895" y="67360"/>
                  </a:lnTo>
                  <a:lnTo>
                    <a:pt x="1345069" y="78359"/>
                  </a:lnTo>
                  <a:lnTo>
                    <a:pt x="1341577" y="89827"/>
                  </a:lnTo>
                  <a:lnTo>
                    <a:pt x="1339735" y="101752"/>
                  </a:lnTo>
                  <a:lnTo>
                    <a:pt x="1345984" y="134467"/>
                  </a:lnTo>
                  <a:lnTo>
                    <a:pt x="1366189" y="163068"/>
                  </a:lnTo>
                  <a:lnTo>
                    <a:pt x="1390523" y="189865"/>
                  </a:lnTo>
                  <a:lnTo>
                    <a:pt x="1409153" y="217182"/>
                  </a:lnTo>
                  <a:lnTo>
                    <a:pt x="1419631" y="256997"/>
                  </a:lnTo>
                  <a:lnTo>
                    <a:pt x="1413662" y="297586"/>
                  </a:lnTo>
                  <a:lnTo>
                    <a:pt x="1392059" y="334149"/>
                  </a:lnTo>
                  <a:lnTo>
                    <a:pt x="1355636" y="361886"/>
                  </a:lnTo>
                  <a:lnTo>
                    <a:pt x="1395882" y="335241"/>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478113" y="5064272"/>
              <a:ext cx="96229" cy="160134"/>
            </a:xfrm>
            <a:prstGeom prst="rect">
              <a:avLst/>
            </a:prstGeom>
          </p:spPr>
        </p:pic>
        <p:sp>
          <p:nvSpPr>
            <p:cNvPr id="17" name="object 17"/>
            <p:cNvSpPr/>
            <p:nvPr/>
          </p:nvSpPr>
          <p:spPr>
            <a:xfrm>
              <a:off x="5367617" y="4949812"/>
              <a:ext cx="1395095" cy="440055"/>
            </a:xfrm>
            <a:custGeom>
              <a:avLst/>
              <a:gdLst/>
              <a:ahLst/>
              <a:cxnLst/>
              <a:rect l="l" t="t" r="r" b="b"/>
              <a:pathLst>
                <a:path w="1395095" h="440054">
                  <a:moveTo>
                    <a:pt x="108864" y="162191"/>
                  </a:moveTo>
                  <a:lnTo>
                    <a:pt x="74269" y="163398"/>
                  </a:lnTo>
                  <a:lnTo>
                    <a:pt x="43573" y="173215"/>
                  </a:lnTo>
                  <a:lnTo>
                    <a:pt x="18313" y="189471"/>
                  </a:lnTo>
                  <a:lnTo>
                    <a:pt x="0" y="209956"/>
                  </a:lnTo>
                  <a:lnTo>
                    <a:pt x="23126" y="194386"/>
                  </a:lnTo>
                  <a:lnTo>
                    <a:pt x="49466" y="185026"/>
                  </a:lnTo>
                  <a:lnTo>
                    <a:pt x="76492" y="182397"/>
                  </a:lnTo>
                  <a:lnTo>
                    <a:pt x="101676" y="186994"/>
                  </a:lnTo>
                  <a:lnTo>
                    <a:pt x="108864" y="162191"/>
                  </a:lnTo>
                  <a:close/>
                </a:path>
                <a:path w="1395095" h="440054">
                  <a:moveTo>
                    <a:pt x="573290" y="422681"/>
                  </a:moveTo>
                  <a:lnTo>
                    <a:pt x="528523" y="402666"/>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82"/>
                  </a:lnTo>
                  <a:lnTo>
                    <a:pt x="363042" y="26631"/>
                  </a:lnTo>
                  <a:lnTo>
                    <a:pt x="357289" y="0"/>
                  </a:lnTo>
                  <a:lnTo>
                    <a:pt x="326758" y="1409"/>
                  </a:lnTo>
                  <a:lnTo>
                    <a:pt x="340334" y="42875"/>
                  </a:lnTo>
                  <a:lnTo>
                    <a:pt x="366077" y="77901"/>
                  </a:lnTo>
                  <a:lnTo>
                    <a:pt x="398399" y="109347"/>
                  </a:lnTo>
                  <a:lnTo>
                    <a:pt x="431749" y="140068"/>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81"/>
                  </a:lnTo>
                  <a:close/>
                </a:path>
                <a:path w="1395095" h="440054">
                  <a:moveTo>
                    <a:pt x="1219822" y="179565"/>
                  </a:moveTo>
                  <a:lnTo>
                    <a:pt x="1196632" y="177393"/>
                  </a:lnTo>
                  <a:lnTo>
                    <a:pt x="1173492" y="177863"/>
                  </a:lnTo>
                  <a:lnTo>
                    <a:pt x="1151013" y="180873"/>
                  </a:lnTo>
                  <a:lnTo>
                    <a:pt x="1129817" y="186334"/>
                  </a:lnTo>
                  <a:lnTo>
                    <a:pt x="1109764" y="192620"/>
                  </a:lnTo>
                  <a:lnTo>
                    <a:pt x="1089533" y="198285"/>
                  </a:lnTo>
                  <a:lnTo>
                    <a:pt x="1069149" y="200647"/>
                  </a:lnTo>
                  <a:lnTo>
                    <a:pt x="1048600" y="196964"/>
                  </a:lnTo>
                  <a:lnTo>
                    <a:pt x="1087221" y="204330"/>
                  </a:lnTo>
                  <a:lnTo>
                    <a:pt x="1170673" y="196557"/>
                  </a:lnTo>
                  <a:lnTo>
                    <a:pt x="1211922" y="204216"/>
                  </a:lnTo>
                  <a:lnTo>
                    <a:pt x="1219822" y="179565"/>
                  </a:lnTo>
                  <a:close/>
                </a:path>
                <a:path w="1395095" h="440054">
                  <a:moveTo>
                    <a:pt x="1394688" y="79298"/>
                  </a:moveTo>
                  <a:lnTo>
                    <a:pt x="1383995" y="55397"/>
                  </a:lnTo>
                  <a:lnTo>
                    <a:pt x="1336319" y="72707"/>
                  </a:lnTo>
                  <a:lnTo>
                    <a:pt x="1290116" y="95491"/>
                  </a:lnTo>
                  <a:lnTo>
                    <a:pt x="1251140" y="125349"/>
                  </a:lnTo>
                  <a:lnTo>
                    <a:pt x="1225156" y="163842"/>
                  </a:lnTo>
                  <a:lnTo>
                    <a:pt x="1213167" y="204825"/>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06"/>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30"/>
                  </a:lnTo>
                  <a:lnTo>
                    <a:pt x="1291678" y="357962"/>
                  </a:lnTo>
                  <a:lnTo>
                    <a:pt x="1302283" y="329552"/>
                  </a:lnTo>
                  <a:lnTo>
                    <a:pt x="1301889" y="297040"/>
                  </a:lnTo>
                  <a:lnTo>
                    <a:pt x="1283690" y="268643"/>
                  </a:lnTo>
                  <a:lnTo>
                    <a:pt x="1254594" y="245719"/>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5629835" y="5128212"/>
              <a:ext cx="219646" cy="198570"/>
            </a:xfrm>
            <a:prstGeom prst="rect">
              <a:avLst/>
            </a:prstGeom>
          </p:spPr>
        </p:pic>
        <p:pic>
          <p:nvPicPr>
            <p:cNvPr id="19" name="object 19"/>
            <p:cNvPicPr/>
            <p:nvPr/>
          </p:nvPicPr>
          <p:blipFill>
            <a:blip r:embed="rId10" cstate="print"/>
            <a:stretch>
              <a:fillRect/>
            </a:stretch>
          </p:blipFill>
          <p:spPr>
            <a:xfrm>
              <a:off x="6657347" y="5055057"/>
              <a:ext cx="89407" cy="79501"/>
            </a:xfrm>
            <a:prstGeom prst="rect">
              <a:avLst/>
            </a:prstGeom>
          </p:spPr>
        </p:pic>
        <p:sp>
          <p:nvSpPr>
            <p:cNvPr id="20" name="object 20"/>
            <p:cNvSpPr/>
            <p:nvPr/>
          </p:nvSpPr>
          <p:spPr>
            <a:xfrm>
              <a:off x="5396598" y="4869129"/>
              <a:ext cx="993775" cy="375285"/>
            </a:xfrm>
            <a:custGeom>
              <a:avLst/>
              <a:gdLst/>
              <a:ahLst/>
              <a:cxnLst/>
              <a:rect l="l" t="t" r="r" b="b"/>
              <a:pathLst>
                <a:path w="993775" h="375285">
                  <a:moveTo>
                    <a:pt x="97434" y="156108"/>
                  </a:moveTo>
                  <a:lnTo>
                    <a:pt x="69596" y="157454"/>
                  </a:lnTo>
                  <a:lnTo>
                    <a:pt x="43497" y="163334"/>
                  </a:lnTo>
                  <a:lnTo>
                    <a:pt x="20015" y="173164"/>
                  </a:lnTo>
                  <a:lnTo>
                    <a:pt x="0" y="186410"/>
                  </a:lnTo>
                  <a:lnTo>
                    <a:pt x="23126" y="178993"/>
                  </a:lnTo>
                  <a:lnTo>
                    <a:pt x="46850" y="175780"/>
                  </a:lnTo>
                  <a:lnTo>
                    <a:pt x="70129" y="176580"/>
                  </a:lnTo>
                  <a:lnTo>
                    <a:pt x="91871" y="181203"/>
                  </a:lnTo>
                  <a:lnTo>
                    <a:pt x="97434" y="156108"/>
                  </a:lnTo>
                  <a:close/>
                </a:path>
                <a:path w="993775" h="375285">
                  <a:moveTo>
                    <a:pt x="606907" y="209816"/>
                  </a:moveTo>
                  <a:lnTo>
                    <a:pt x="603897" y="187401"/>
                  </a:lnTo>
                  <a:lnTo>
                    <a:pt x="595007" y="166204"/>
                  </a:lnTo>
                  <a:lnTo>
                    <a:pt x="583704" y="146646"/>
                  </a:lnTo>
                  <a:lnTo>
                    <a:pt x="576440" y="128130"/>
                  </a:lnTo>
                  <a:lnTo>
                    <a:pt x="573659" y="108966"/>
                  </a:lnTo>
                  <a:lnTo>
                    <a:pt x="575792" y="87414"/>
                  </a:lnTo>
                  <a:lnTo>
                    <a:pt x="545211" y="87096"/>
                  </a:lnTo>
                  <a:lnTo>
                    <a:pt x="553593" y="133248"/>
                  </a:lnTo>
                  <a:lnTo>
                    <a:pt x="573659" y="161836"/>
                  </a:lnTo>
                  <a:lnTo>
                    <a:pt x="591680" y="190030"/>
                  </a:lnTo>
                  <a:lnTo>
                    <a:pt x="600811" y="219760"/>
                  </a:lnTo>
                  <a:lnTo>
                    <a:pt x="594156" y="252958"/>
                  </a:lnTo>
                  <a:lnTo>
                    <a:pt x="603745" y="232105"/>
                  </a:lnTo>
                  <a:lnTo>
                    <a:pt x="606907" y="209816"/>
                  </a:lnTo>
                  <a:close/>
                </a:path>
                <a:path w="993775" h="375285">
                  <a:moveTo>
                    <a:pt x="765708" y="256209"/>
                  </a:moveTo>
                  <a:lnTo>
                    <a:pt x="760082" y="220078"/>
                  </a:lnTo>
                  <a:lnTo>
                    <a:pt x="745185" y="183845"/>
                  </a:lnTo>
                  <a:lnTo>
                    <a:pt x="724877" y="147510"/>
                  </a:lnTo>
                  <a:lnTo>
                    <a:pt x="703046" y="111074"/>
                  </a:lnTo>
                  <a:lnTo>
                    <a:pt x="683564" y="74510"/>
                  </a:lnTo>
                  <a:lnTo>
                    <a:pt x="670318" y="37833"/>
                  </a:lnTo>
                  <a:lnTo>
                    <a:pt x="667181" y="1028"/>
                  </a:lnTo>
                  <a:lnTo>
                    <a:pt x="636625" y="0"/>
                  </a:lnTo>
                  <a:lnTo>
                    <a:pt x="653834" y="67995"/>
                  </a:lnTo>
                  <a:lnTo>
                    <a:pt x="695528" y="132537"/>
                  </a:lnTo>
                  <a:lnTo>
                    <a:pt x="718248" y="164211"/>
                  </a:lnTo>
                  <a:lnTo>
                    <a:pt x="738301" y="195884"/>
                  </a:lnTo>
                  <a:lnTo>
                    <a:pt x="752792" y="227838"/>
                  </a:lnTo>
                  <a:lnTo>
                    <a:pt x="758786" y="260350"/>
                  </a:lnTo>
                  <a:lnTo>
                    <a:pt x="753351" y="293712"/>
                  </a:lnTo>
                  <a:lnTo>
                    <a:pt x="733577" y="328206"/>
                  </a:lnTo>
                  <a:lnTo>
                    <a:pt x="758164" y="292252"/>
                  </a:lnTo>
                  <a:lnTo>
                    <a:pt x="765708" y="256209"/>
                  </a:lnTo>
                  <a:close/>
                </a:path>
                <a:path w="993775" h="375285">
                  <a:moveTo>
                    <a:pt x="993533" y="372071"/>
                  </a:moveTo>
                  <a:lnTo>
                    <a:pt x="946975" y="362331"/>
                  </a:lnTo>
                  <a:lnTo>
                    <a:pt x="920762" y="311035"/>
                  </a:lnTo>
                  <a:lnTo>
                    <a:pt x="918108" y="268490"/>
                  </a:lnTo>
                  <a:lnTo>
                    <a:pt x="916978" y="225209"/>
                  </a:lnTo>
                  <a:lnTo>
                    <a:pt x="905776" y="182511"/>
                  </a:lnTo>
                  <a:lnTo>
                    <a:pt x="881722" y="142532"/>
                  </a:lnTo>
                  <a:lnTo>
                    <a:pt x="846378" y="110642"/>
                  </a:lnTo>
                  <a:lnTo>
                    <a:pt x="818705" y="93827"/>
                  </a:lnTo>
                  <a:lnTo>
                    <a:pt x="792149" y="76644"/>
                  </a:lnTo>
                  <a:lnTo>
                    <a:pt x="771080" y="55702"/>
                  </a:lnTo>
                  <a:lnTo>
                    <a:pt x="764387" y="44462"/>
                  </a:lnTo>
                  <a:lnTo>
                    <a:pt x="760171" y="32778"/>
                  </a:lnTo>
                  <a:lnTo>
                    <a:pt x="758774" y="21120"/>
                  </a:lnTo>
                  <a:lnTo>
                    <a:pt x="760526" y="9944"/>
                  </a:lnTo>
                  <a:lnTo>
                    <a:pt x="730707" y="4318"/>
                  </a:lnTo>
                  <a:lnTo>
                    <a:pt x="733640" y="44157"/>
                  </a:lnTo>
                  <a:lnTo>
                    <a:pt x="754659" y="74218"/>
                  </a:lnTo>
                  <a:lnTo>
                    <a:pt x="786777" y="98018"/>
                  </a:lnTo>
                  <a:lnTo>
                    <a:pt x="823048" y="119126"/>
                  </a:lnTo>
                  <a:lnTo>
                    <a:pt x="856500" y="141071"/>
                  </a:lnTo>
                  <a:lnTo>
                    <a:pt x="885482" y="175387"/>
                  </a:lnTo>
                  <a:lnTo>
                    <a:pt x="901052" y="214147"/>
                  </a:lnTo>
                  <a:lnTo>
                    <a:pt x="908113" y="255676"/>
                  </a:lnTo>
                  <a:lnTo>
                    <a:pt x="911517" y="298323"/>
                  </a:lnTo>
                  <a:lnTo>
                    <a:pt x="914260" y="312686"/>
                  </a:lnTo>
                  <a:lnTo>
                    <a:pt x="933348" y="353275"/>
                  </a:lnTo>
                  <a:lnTo>
                    <a:pt x="976718" y="375158"/>
                  </a:lnTo>
                  <a:lnTo>
                    <a:pt x="993533" y="372071"/>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11" cstate="print"/>
            <a:stretch>
              <a:fillRect/>
            </a:stretch>
          </p:blipFill>
          <p:spPr>
            <a:xfrm>
              <a:off x="6209101" y="5025230"/>
              <a:ext cx="206717" cy="199176"/>
            </a:xfrm>
            <a:prstGeom prst="rect">
              <a:avLst/>
            </a:prstGeom>
          </p:spPr>
        </p:pic>
      </p:grpSp>
      <p:sp>
        <p:nvSpPr>
          <p:cNvPr id="22" name="object 22"/>
          <p:cNvSpPr txBox="1">
            <a:spLocks noGrp="1"/>
          </p:cNvSpPr>
          <p:nvPr>
            <p:ph type="title"/>
          </p:nvPr>
        </p:nvSpPr>
        <p:spPr>
          <a:xfrm>
            <a:off x="366953" y="187863"/>
            <a:ext cx="11458092" cy="647457"/>
          </a:xfrm>
          <a:prstGeom prst="rect">
            <a:avLst/>
          </a:prstGeom>
        </p:spPr>
        <p:txBody>
          <a:bodyPr vert="horz" wrap="square" lIns="0" tIns="21447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a:t>
            </a:r>
            <a:endParaRPr sz="2800">
              <a:latin typeface="Grammarsaurus" pitchFamily="2" charset="0"/>
              <a:cs typeface="Verdana"/>
            </a:endParaRPr>
          </a:p>
        </p:txBody>
      </p:sp>
      <p:sp>
        <p:nvSpPr>
          <p:cNvPr id="23" name="object 23"/>
          <p:cNvSpPr txBox="1"/>
          <p:nvPr/>
        </p:nvSpPr>
        <p:spPr>
          <a:xfrm>
            <a:off x="651922" y="2669754"/>
            <a:ext cx="10755630" cy="3096169"/>
          </a:xfrm>
          <a:prstGeom prst="rect">
            <a:avLst/>
          </a:prstGeom>
        </p:spPr>
        <p:txBody>
          <a:bodyPr vert="horz" wrap="square" lIns="0" tIns="12700" rIns="0" bIns="0" rtlCol="0">
            <a:spAutoFit/>
          </a:bodyPr>
          <a:lstStyle/>
          <a:p>
            <a:pPr marL="12700" marR="217170" indent="-635">
              <a:lnSpc>
                <a:spcPct val="108700"/>
              </a:lnSpc>
              <a:spcBef>
                <a:spcPts val="100"/>
              </a:spcBef>
              <a:tabLst>
                <a:tab pos="1137920" algn="l"/>
              </a:tabLst>
            </a:pPr>
            <a:r>
              <a:rPr sz="2300" dirty="0">
                <a:latin typeface="Grammarsaurus" pitchFamily="2" charset="0"/>
                <a:cs typeface="Verdana"/>
              </a:rPr>
              <a:t>The free base </a:t>
            </a:r>
            <a:r>
              <a:rPr sz="2300" b="1" dirty="0">
                <a:latin typeface="Grammarsaurus" pitchFamily="2" charset="0"/>
                <a:cs typeface="Tahoma"/>
              </a:rPr>
              <a:t>guard </a:t>
            </a:r>
            <a:r>
              <a:rPr sz="2300" dirty="0">
                <a:latin typeface="Grammarsaurus" pitchFamily="2" charset="0"/>
                <a:cs typeface="Verdana"/>
              </a:rPr>
              <a:t>came from the Old French word </a:t>
            </a:r>
            <a:r>
              <a:rPr sz="2300" b="1" dirty="0">
                <a:latin typeface="Grammarsaurus" pitchFamily="2" charset="0"/>
                <a:cs typeface="Tahoma"/>
              </a:rPr>
              <a:t>“garder”</a:t>
            </a:r>
            <a:r>
              <a:rPr sz="2300" dirty="0">
                <a:latin typeface="Grammarsaurus" pitchFamily="2" charset="0"/>
                <a:cs typeface="Verdana"/>
              </a:rPr>
              <a:t>, which meant</a:t>
            </a:r>
            <a:r>
              <a:rPr lang="en-US" sz="2300" dirty="0">
                <a:latin typeface="Grammarsaurus" pitchFamily="2" charset="0"/>
                <a:cs typeface="Verdana"/>
              </a:rPr>
              <a:t> </a:t>
            </a:r>
            <a:r>
              <a:rPr sz="2300" b="1" dirty="0">
                <a:latin typeface="Grammarsaurus" pitchFamily="2" charset="0"/>
                <a:cs typeface="Tahoma"/>
              </a:rPr>
              <a:t>“protect or guard”</a:t>
            </a:r>
            <a:r>
              <a:rPr sz="2300" dirty="0">
                <a:latin typeface="Grammarsaurus" pitchFamily="2" charset="0"/>
                <a:cs typeface="Verdana"/>
              </a:rPr>
              <a:t>. When we add the suffix </a:t>
            </a:r>
            <a:r>
              <a:rPr sz="2300" b="1" dirty="0">
                <a:latin typeface="Grammarsaurus" pitchFamily="2" charset="0"/>
                <a:cs typeface="Tahoma"/>
              </a:rPr>
              <a:t>–an</a:t>
            </a:r>
            <a:r>
              <a:rPr sz="2300" dirty="0">
                <a:latin typeface="Grammarsaurus" pitchFamily="2" charset="0"/>
                <a:cs typeface="Verdana"/>
              </a:rPr>
              <a:t>, we have a stem meaning a </a:t>
            </a:r>
            <a:r>
              <a:rPr sz="2300" b="1" dirty="0">
                <a:latin typeface="Grammarsaurus" pitchFamily="2" charset="0"/>
                <a:cs typeface="Tahoma"/>
              </a:rPr>
              <a:t>person “linked to”</a:t>
            </a:r>
            <a:r>
              <a:rPr sz="2300" dirty="0">
                <a:latin typeface="Grammarsaurus" pitchFamily="2" charset="0"/>
                <a:cs typeface="Verdana"/>
              </a:rPr>
              <a:t>.</a:t>
            </a:r>
          </a:p>
          <a:p>
            <a:pPr>
              <a:lnSpc>
                <a:spcPct val="100000"/>
              </a:lnSpc>
              <a:spcBef>
                <a:spcPts val="45"/>
              </a:spcBef>
            </a:pPr>
            <a:endParaRPr sz="2400" dirty="0">
              <a:latin typeface="Grammarsaurus" pitchFamily="2" charset="0"/>
              <a:cs typeface="Verdana"/>
            </a:endParaRPr>
          </a:p>
          <a:p>
            <a:pPr marL="170815" marR="5080" algn="ctr">
              <a:lnSpc>
                <a:spcPct val="113999"/>
              </a:lnSpc>
              <a:spcBef>
                <a:spcPts val="5"/>
              </a:spcBef>
            </a:pPr>
            <a:r>
              <a:rPr sz="1900" b="1" dirty="0">
                <a:solidFill>
                  <a:srgbClr val="D1E293"/>
                </a:solidFill>
                <a:latin typeface="Grammarsaurus" pitchFamily="2" charset="0"/>
                <a:cs typeface="Tahoma"/>
              </a:rPr>
              <a:t>A </a:t>
            </a:r>
            <a:r>
              <a:rPr sz="1900" b="1" dirty="0">
                <a:solidFill>
                  <a:srgbClr val="FFFFFF"/>
                </a:solidFill>
                <a:latin typeface="Grammarsaurus" pitchFamily="2" charset="0"/>
                <a:cs typeface="Tahoma"/>
              </a:rPr>
              <a:t>guardian </a:t>
            </a:r>
            <a:r>
              <a:rPr sz="1900" b="1" dirty="0">
                <a:solidFill>
                  <a:srgbClr val="D1E293"/>
                </a:solidFill>
                <a:latin typeface="Grammarsaurus" pitchFamily="2" charset="0"/>
                <a:cs typeface="Tahoma"/>
              </a:rPr>
              <a:t>is a person linked to </a:t>
            </a:r>
            <a:r>
              <a:rPr sz="1900" b="1" dirty="0">
                <a:solidFill>
                  <a:srgbClr val="FFFFFF"/>
                </a:solidFill>
                <a:latin typeface="Grammarsaurus" pitchFamily="2" charset="0"/>
                <a:cs typeface="Tahoma"/>
              </a:rPr>
              <a:t>“protecting or guarding”</a:t>
            </a:r>
            <a:r>
              <a:rPr sz="1900" b="1" dirty="0">
                <a:solidFill>
                  <a:srgbClr val="D1E293"/>
                </a:solidFill>
                <a:latin typeface="Grammarsaurus" pitchFamily="2" charset="0"/>
                <a:cs typeface="Tahoma"/>
              </a:rPr>
              <a:t>. Being a guardian means to </a:t>
            </a:r>
            <a:r>
              <a:rPr sz="1900" b="1" dirty="0">
                <a:solidFill>
                  <a:srgbClr val="FFFFFF"/>
                </a:solidFill>
                <a:latin typeface="Grammarsaurus" pitchFamily="2" charset="0"/>
                <a:cs typeface="Tahoma"/>
              </a:rPr>
              <a:t>“watch over someone or something” </a:t>
            </a:r>
            <a:r>
              <a:rPr sz="1900" b="1" dirty="0">
                <a:solidFill>
                  <a:srgbClr val="D1E293"/>
                </a:solidFill>
                <a:latin typeface="Grammarsaurus" pitchFamily="2" charset="0"/>
                <a:cs typeface="Tahoma"/>
              </a:rPr>
              <a:t>or </a:t>
            </a:r>
            <a:r>
              <a:rPr sz="1900" b="1" dirty="0">
                <a:solidFill>
                  <a:srgbClr val="FFFFFF"/>
                </a:solidFill>
                <a:latin typeface="Grammarsaurus" pitchFamily="2" charset="0"/>
                <a:cs typeface="Tahoma"/>
              </a:rPr>
              <a:t>"keep someone or something safe"</a:t>
            </a:r>
            <a:r>
              <a:rPr sz="1900" b="1" dirty="0">
                <a:solidFill>
                  <a:srgbClr val="D1E293"/>
                </a:solidFill>
                <a:latin typeface="Grammarsaurus" pitchFamily="2" charset="0"/>
                <a:cs typeface="Tahoma"/>
              </a:rPr>
              <a:t>.</a:t>
            </a:r>
            <a:endParaRPr sz="1900" dirty="0">
              <a:latin typeface="Grammarsaurus" pitchFamily="2" charset="0"/>
              <a:cs typeface="Tahoma"/>
            </a:endParaRPr>
          </a:p>
          <a:p>
            <a:pPr>
              <a:lnSpc>
                <a:spcPct val="100000"/>
              </a:lnSpc>
              <a:spcBef>
                <a:spcPts val="1930"/>
              </a:spcBef>
            </a:pPr>
            <a:endParaRPr sz="1900" dirty="0">
              <a:latin typeface="Grammarsaurus" pitchFamily="2" charset="0"/>
              <a:cs typeface="Tahoma"/>
            </a:endParaRPr>
          </a:p>
          <a:p>
            <a:pPr marL="177800" algn="ctr">
              <a:lnSpc>
                <a:spcPct val="100000"/>
              </a:lnSpc>
            </a:pPr>
            <a:r>
              <a:rPr sz="2400" dirty="0">
                <a:latin typeface="Grammarsaurus" pitchFamily="2" charset="0"/>
                <a:cs typeface="Arial MT"/>
              </a:rPr>
              <a:t>A parent or </a:t>
            </a:r>
            <a:r>
              <a:rPr sz="2400" b="1" dirty="0">
                <a:latin typeface="Grammarsaurus" pitchFamily="2" charset="0"/>
                <a:cs typeface="Arial"/>
              </a:rPr>
              <a:t>guardian </a:t>
            </a:r>
            <a:r>
              <a:rPr sz="2400" dirty="0">
                <a:latin typeface="Grammarsaurus" pitchFamily="2" charset="0"/>
                <a:cs typeface="Arial MT"/>
              </a:rPr>
              <a:t>must sign your permission slip before the school trip.</a:t>
            </a:r>
          </a:p>
        </p:txBody>
      </p:sp>
      <p:sp>
        <p:nvSpPr>
          <p:cNvPr id="24" name="object 24"/>
          <p:cNvSpPr txBox="1"/>
          <p:nvPr/>
        </p:nvSpPr>
        <p:spPr>
          <a:xfrm>
            <a:off x="3688513" y="1578522"/>
            <a:ext cx="5303087" cy="906017"/>
          </a:xfrm>
          <a:prstGeom prst="rect">
            <a:avLst/>
          </a:prstGeom>
        </p:spPr>
        <p:txBody>
          <a:bodyPr vert="horz" wrap="square" lIns="0" tIns="13335" rIns="0" bIns="0" rtlCol="0">
            <a:spAutoFit/>
          </a:bodyPr>
          <a:lstStyle/>
          <a:p>
            <a:pPr marL="12700">
              <a:lnSpc>
                <a:spcPct val="100000"/>
              </a:lnSpc>
              <a:spcBef>
                <a:spcPts val="105"/>
              </a:spcBef>
              <a:tabLst>
                <a:tab pos="2840355" algn="l"/>
                <a:tab pos="3970654" algn="l"/>
              </a:tabLst>
            </a:pPr>
            <a:r>
              <a:rPr sz="5800" b="1" dirty="0">
                <a:solidFill>
                  <a:srgbClr val="3CA249"/>
                </a:solidFill>
                <a:latin typeface="Grammarsaurus" pitchFamily="2" charset="0"/>
                <a:cs typeface="Arial"/>
              </a:rPr>
              <a:t>guard	</a:t>
            </a:r>
            <a:r>
              <a:rPr sz="5800" b="1" dirty="0">
                <a:latin typeface="Grammarsaurus" pitchFamily="2" charset="0"/>
                <a:cs typeface="Arial"/>
              </a:rPr>
              <a:t>i	</a:t>
            </a:r>
            <a:r>
              <a:rPr sz="5800" b="1" dirty="0">
                <a:solidFill>
                  <a:srgbClr val="3767EC"/>
                </a:solidFill>
                <a:latin typeface="Grammarsaurus" pitchFamily="2" charset="0"/>
                <a:cs typeface="Arial"/>
              </a:rPr>
              <a:t>an</a:t>
            </a:r>
            <a:endParaRPr sz="5800" dirty="0">
              <a:latin typeface="Grammarsaurus" pitchFamily="2" charset="0"/>
              <a:cs typeface="Arial"/>
            </a:endParaRPr>
          </a:p>
        </p:txBody>
      </p:sp>
      <p:grpSp>
        <p:nvGrpSpPr>
          <p:cNvPr id="25" name="object 25"/>
          <p:cNvGrpSpPr/>
          <p:nvPr/>
        </p:nvGrpSpPr>
        <p:grpSpPr>
          <a:xfrm>
            <a:off x="5859054" y="1905001"/>
            <a:ext cx="1558290" cy="729615"/>
            <a:chOff x="5859054" y="1905001"/>
            <a:chExt cx="1558290" cy="729615"/>
          </a:xfrm>
        </p:grpSpPr>
        <p:sp>
          <p:nvSpPr>
            <p:cNvPr id="26" name="object 26"/>
            <p:cNvSpPr/>
            <p:nvPr/>
          </p:nvSpPr>
          <p:spPr>
            <a:xfrm>
              <a:off x="5859054" y="1905001"/>
              <a:ext cx="410209" cy="410209"/>
            </a:xfrm>
            <a:custGeom>
              <a:avLst/>
              <a:gdLst/>
              <a:ahLst/>
              <a:cxnLst/>
              <a:rect l="l" t="t" r="r" b="b"/>
              <a:pathLst>
                <a:path w="410210" h="410210">
                  <a:moveTo>
                    <a:pt x="204800" y="0"/>
                  </a:moveTo>
                  <a:lnTo>
                    <a:pt x="157897" y="5418"/>
                  </a:lnTo>
                  <a:lnTo>
                    <a:pt x="114812" y="20847"/>
                  </a:lnTo>
                  <a:lnTo>
                    <a:pt x="76783" y="45047"/>
                  </a:lnTo>
                  <a:lnTo>
                    <a:pt x="45048" y="76781"/>
                  </a:lnTo>
                  <a:lnTo>
                    <a:pt x="20847" y="114808"/>
                  </a:lnTo>
                  <a:lnTo>
                    <a:pt x="5418" y="157889"/>
                  </a:lnTo>
                  <a:lnTo>
                    <a:pt x="0" y="204787"/>
                  </a:lnTo>
                  <a:lnTo>
                    <a:pt x="5418" y="251689"/>
                  </a:lnTo>
                  <a:lnTo>
                    <a:pt x="20847" y="294774"/>
                  </a:lnTo>
                  <a:lnTo>
                    <a:pt x="45048" y="332804"/>
                  </a:lnTo>
                  <a:lnTo>
                    <a:pt x="76783" y="364538"/>
                  </a:lnTo>
                  <a:lnTo>
                    <a:pt x="114812" y="388740"/>
                  </a:lnTo>
                  <a:lnTo>
                    <a:pt x="157897" y="404169"/>
                  </a:lnTo>
                  <a:lnTo>
                    <a:pt x="204800" y="409587"/>
                  </a:lnTo>
                  <a:lnTo>
                    <a:pt x="251702" y="404169"/>
                  </a:lnTo>
                  <a:lnTo>
                    <a:pt x="294787" y="388740"/>
                  </a:lnTo>
                  <a:lnTo>
                    <a:pt x="295914" y="388023"/>
                  </a:lnTo>
                  <a:lnTo>
                    <a:pt x="204800" y="388023"/>
                  </a:lnTo>
                  <a:lnTo>
                    <a:pt x="156148" y="381466"/>
                  </a:lnTo>
                  <a:lnTo>
                    <a:pt x="112396" y="362971"/>
                  </a:lnTo>
                  <a:lnTo>
                    <a:pt x="75303" y="334295"/>
                  </a:lnTo>
                  <a:lnTo>
                    <a:pt x="46628" y="297200"/>
                  </a:lnTo>
                  <a:lnTo>
                    <a:pt x="28133" y="253444"/>
                  </a:lnTo>
                  <a:lnTo>
                    <a:pt x="21577" y="204787"/>
                  </a:lnTo>
                  <a:lnTo>
                    <a:pt x="28133" y="156136"/>
                  </a:lnTo>
                  <a:lnTo>
                    <a:pt x="46628" y="112383"/>
                  </a:lnTo>
                  <a:lnTo>
                    <a:pt x="75303" y="75290"/>
                  </a:lnTo>
                  <a:lnTo>
                    <a:pt x="112396" y="46616"/>
                  </a:lnTo>
                  <a:lnTo>
                    <a:pt x="156148" y="28120"/>
                  </a:lnTo>
                  <a:lnTo>
                    <a:pt x="204800" y="21564"/>
                  </a:lnTo>
                  <a:lnTo>
                    <a:pt x="295914" y="21564"/>
                  </a:lnTo>
                  <a:lnTo>
                    <a:pt x="294787" y="20847"/>
                  </a:lnTo>
                  <a:lnTo>
                    <a:pt x="251702" y="5418"/>
                  </a:lnTo>
                  <a:lnTo>
                    <a:pt x="204800" y="0"/>
                  </a:lnTo>
                  <a:close/>
                </a:path>
                <a:path w="410210" h="410210">
                  <a:moveTo>
                    <a:pt x="295914" y="21564"/>
                  </a:moveTo>
                  <a:lnTo>
                    <a:pt x="204800" y="21564"/>
                  </a:lnTo>
                  <a:lnTo>
                    <a:pt x="253452" y="28120"/>
                  </a:lnTo>
                  <a:lnTo>
                    <a:pt x="297207" y="46616"/>
                  </a:lnTo>
                  <a:lnTo>
                    <a:pt x="334303" y="75290"/>
                  </a:lnTo>
                  <a:lnTo>
                    <a:pt x="362981" y="112383"/>
                  </a:lnTo>
                  <a:lnTo>
                    <a:pt x="381478" y="156136"/>
                  </a:lnTo>
                  <a:lnTo>
                    <a:pt x="388035" y="204787"/>
                  </a:lnTo>
                  <a:lnTo>
                    <a:pt x="381478" y="253444"/>
                  </a:lnTo>
                  <a:lnTo>
                    <a:pt x="362981" y="297200"/>
                  </a:lnTo>
                  <a:lnTo>
                    <a:pt x="334303" y="334295"/>
                  </a:lnTo>
                  <a:lnTo>
                    <a:pt x="297207" y="362971"/>
                  </a:lnTo>
                  <a:lnTo>
                    <a:pt x="253452" y="381466"/>
                  </a:lnTo>
                  <a:lnTo>
                    <a:pt x="204800" y="388023"/>
                  </a:lnTo>
                  <a:lnTo>
                    <a:pt x="295914" y="388023"/>
                  </a:lnTo>
                  <a:lnTo>
                    <a:pt x="332816" y="364538"/>
                  </a:lnTo>
                  <a:lnTo>
                    <a:pt x="364551" y="332804"/>
                  </a:lnTo>
                  <a:lnTo>
                    <a:pt x="388752" y="294774"/>
                  </a:lnTo>
                  <a:lnTo>
                    <a:pt x="404182" y="251689"/>
                  </a:lnTo>
                  <a:lnTo>
                    <a:pt x="409600" y="204787"/>
                  </a:lnTo>
                  <a:lnTo>
                    <a:pt x="404182" y="157889"/>
                  </a:lnTo>
                  <a:lnTo>
                    <a:pt x="388752" y="114808"/>
                  </a:lnTo>
                  <a:lnTo>
                    <a:pt x="364551" y="76781"/>
                  </a:lnTo>
                  <a:lnTo>
                    <a:pt x="332816" y="45047"/>
                  </a:lnTo>
                  <a:lnTo>
                    <a:pt x="295914" y="21564"/>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2" cstate="print"/>
            <a:stretch>
              <a:fillRect/>
            </a:stretch>
          </p:blipFill>
          <p:spPr>
            <a:xfrm>
              <a:off x="5959909" y="2005845"/>
              <a:ext cx="207899" cy="207899"/>
            </a:xfrm>
            <a:prstGeom prst="rect">
              <a:avLst/>
            </a:prstGeom>
          </p:spPr>
        </p:pic>
        <p:sp>
          <p:nvSpPr>
            <p:cNvPr id="28" name="object 28"/>
            <p:cNvSpPr/>
            <p:nvPr/>
          </p:nvSpPr>
          <p:spPr>
            <a:xfrm>
              <a:off x="7007546" y="1905001"/>
              <a:ext cx="410209" cy="410209"/>
            </a:xfrm>
            <a:custGeom>
              <a:avLst/>
              <a:gdLst/>
              <a:ahLst/>
              <a:cxnLst/>
              <a:rect l="l" t="t" r="r" b="b"/>
              <a:pathLst>
                <a:path w="410209" h="410210">
                  <a:moveTo>
                    <a:pt x="204800" y="0"/>
                  </a:moveTo>
                  <a:lnTo>
                    <a:pt x="157897" y="5418"/>
                  </a:lnTo>
                  <a:lnTo>
                    <a:pt x="114812" y="20847"/>
                  </a:lnTo>
                  <a:lnTo>
                    <a:pt x="76783" y="45047"/>
                  </a:lnTo>
                  <a:lnTo>
                    <a:pt x="45048" y="76781"/>
                  </a:lnTo>
                  <a:lnTo>
                    <a:pt x="20847" y="114808"/>
                  </a:lnTo>
                  <a:lnTo>
                    <a:pt x="5418" y="157889"/>
                  </a:lnTo>
                  <a:lnTo>
                    <a:pt x="0" y="204787"/>
                  </a:lnTo>
                  <a:lnTo>
                    <a:pt x="5418" y="251689"/>
                  </a:lnTo>
                  <a:lnTo>
                    <a:pt x="20847" y="294774"/>
                  </a:lnTo>
                  <a:lnTo>
                    <a:pt x="45048" y="332804"/>
                  </a:lnTo>
                  <a:lnTo>
                    <a:pt x="76783" y="364538"/>
                  </a:lnTo>
                  <a:lnTo>
                    <a:pt x="114812" y="388740"/>
                  </a:lnTo>
                  <a:lnTo>
                    <a:pt x="157897" y="404169"/>
                  </a:lnTo>
                  <a:lnTo>
                    <a:pt x="204800" y="409587"/>
                  </a:lnTo>
                  <a:lnTo>
                    <a:pt x="251702" y="404169"/>
                  </a:lnTo>
                  <a:lnTo>
                    <a:pt x="294787" y="388740"/>
                  </a:lnTo>
                  <a:lnTo>
                    <a:pt x="295914" y="388023"/>
                  </a:lnTo>
                  <a:lnTo>
                    <a:pt x="204800" y="388023"/>
                  </a:lnTo>
                  <a:lnTo>
                    <a:pt x="156148" y="381466"/>
                  </a:lnTo>
                  <a:lnTo>
                    <a:pt x="112396" y="362971"/>
                  </a:lnTo>
                  <a:lnTo>
                    <a:pt x="75303" y="334295"/>
                  </a:lnTo>
                  <a:lnTo>
                    <a:pt x="46628" y="297200"/>
                  </a:lnTo>
                  <a:lnTo>
                    <a:pt x="28133" y="253444"/>
                  </a:lnTo>
                  <a:lnTo>
                    <a:pt x="21577" y="204787"/>
                  </a:lnTo>
                  <a:lnTo>
                    <a:pt x="28133" y="156136"/>
                  </a:lnTo>
                  <a:lnTo>
                    <a:pt x="46628" y="112383"/>
                  </a:lnTo>
                  <a:lnTo>
                    <a:pt x="75303" y="75290"/>
                  </a:lnTo>
                  <a:lnTo>
                    <a:pt x="112396" y="46616"/>
                  </a:lnTo>
                  <a:lnTo>
                    <a:pt x="156148" y="28120"/>
                  </a:lnTo>
                  <a:lnTo>
                    <a:pt x="204800" y="21564"/>
                  </a:lnTo>
                  <a:lnTo>
                    <a:pt x="295914" y="21564"/>
                  </a:lnTo>
                  <a:lnTo>
                    <a:pt x="294787" y="20847"/>
                  </a:lnTo>
                  <a:lnTo>
                    <a:pt x="251702" y="5418"/>
                  </a:lnTo>
                  <a:lnTo>
                    <a:pt x="204800" y="0"/>
                  </a:lnTo>
                  <a:close/>
                </a:path>
                <a:path w="410209" h="410210">
                  <a:moveTo>
                    <a:pt x="295914" y="21564"/>
                  </a:moveTo>
                  <a:lnTo>
                    <a:pt x="204800" y="21564"/>
                  </a:lnTo>
                  <a:lnTo>
                    <a:pt x="253456" y="28120"/>
                  </a:lnTo>
                  <a:lnTo>
                    <a:pt x="297212" y="46616"/>
                  </a:lnTo>
                  <a:lnTo>
                    <a:pt x="334308" y="75290"/>
                  </a:lnTo>
                  <a:lnTo>
                    <a:pt x="362983" y="112383"/>
                  </a:lnTo>
                  <a:lnTo>
                    <a:pt x="381479" y="156136"/>
                  </a:lnTo>
                  <a:lnTo>
                    <a:pt x="388035" y="204787"/>
                  </a:lnTo>
                  <a:lnTo>
                    <a:pt x="381479" y="253444"/>
                  </a:lnTo>
                  <a:lnTo>
                    <a:pt x="362983" y="297200"/>
                  </a:lnTo>
                  <a:lnTo>
                    <a:pt x="334308" y="334295"/>
                  </a:lnTo>
                  <a:lnTo>
                    <a:pt x="297212" y="362971"/>
                  </a:lnTo>
                  <a:lnTo>
                    <a:pt x="253456" y="381466"/>
                  </a:lnTo>
                  <a:lnTo>
                    <a:pt x="204800" y="388023"/>
                  </a:lnTo>
                  <a:lnTo>
                    <a:pt x="295914" y="388023"/>
                  </a:lnTo>
                  <a:lnTo>
                    <a:pt x="332816" y="364538"/>
                  </a:lnTo>
                  <a:lnTo>
                    <a:pt x="364551" y="332804"/>
                  </a:lnTo>
                  <a:lnTo>
                    <a:pt x="388752" y="294774"/>
                  </a:lnTo>
                  <a:lnTo>
                    <a:pt x="404182" y="251689"/>
                  </a:lnTo>
                  <a:lnTo>
                    <a:pt x="409600" y="204787"/>
                  </a:lnTo>
                  <a:lnTo>
                    <a:pt x="404182" y="157889"/>
                  </a:lnTo>
                  <a:lnTo>
                    <a:pt x="388752" y="114808"/>
                  </a:lnTo>
                  <a:lnTo>
                    <a:pt x="364551" y="76781"/>
                  </a:lnTo>
                  <a:lnTo>
                    <a:pt x="332816" y="45047"/>
                  </a:lnTo>
                  <a:lnTo>
                    <a:pt x="295914" y="21564"/>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3" cstate="print"/>
            <a:stretch>
              <a:fillRect/>
            </a:stretch>
          </p:blipFill>
          <p:spPr>
            <a:xfrm>
              <a:off x="7108400" y="2005845"/>
              <a:ext cx="207899" cy="207899"/>
            </a:xfrm>
            <a:prstGeom prst="rect">
              <a:avLst/>
            </a:prstGeom>
          </p:spPr>
        </p:pic>
        <p:sp>
          <p:nvSpPr>
            <p:cNvPr id="30" name="object 30"/>
            <p:cNvSpPr/>
            <p:nvPr/>
          </p:nvSpPr>
          <p:spPr>
            <a:xfrm>
              <a:off x="6390714" y="2426066"/>
              <a:ext cx="456565" cy="208279"/>
            </a:xfrm>
            <a:custGeom>
              <a:avLst/>
              <a:gdLst/>
              <a:ahLst/>
              <a:cxnLst/>
              <a:rect l="l" t="t" r="r" b="b"/>
              <a:pathLst>
                <a:path w="456565" h="208280">
                  <a:moveTo>
                    <a:pt x="452444" y="199218"/>
                  </a:moveTo>
                  <a:lnTo>
                    <a:pt x="294405" y="199218"/>
                  </a:lnTo>
                  <a:lnTo>
                    <a:pt x="318234" y="200377"/>
                  </a:lnTo>
                  <a:lnTo>
                    <a:pt x="342374" y="203925"/>
                  </a:lnTo>
                  <a:lnTo>
                    <a:pt x="400342" y="203925"/>
                  </a:lnTo>
                  <a:lnTo>
                    <a:pt x="411045" y="204198"/>
                  </a:lnTo>
                  <a:lnTo>
                    <a:pt x="421752" y="205711"/>
                  </a:lnTo>
                  <a:lnTo>
                    <a:pt x="432505" y="207359"/>
                  </a:lnTo>
                  <a:lnTo>
                    <a:pt x="444355" y="208103"/>
                  </a:lnTo>
                  <a:lnTo>
                    <a:pt x="446519" y="208103"/>
                  </a:lnTo>
                  <a:lnTo>
                    <a:pt x="449414" y="206401"/>
                  </a:lnTo>
                  <a:lnTo>
                    <a:pt x="451413" y="203655"/>
                  </a:lnTo>
                  <a:lnTo>
                    <a:pt x="452365" y="201231"/>
                  </a:lnTo>
                  <a:lnTo>
                    <a:pt x="452444" y="199218"/>
                  </a:lnTo>
                  <a:close/>
                </a:path>
                <a:path w="456565" h="208280">
                  <a:moveTo>
                    <a:pt x="454455" y="195707"/>
                  </a:moveTo>
                  <a:lnTo>
                    <a:pt x="452365" y="201231"/>
                  </a:lnTo>
                  <a:lnTo>
                    <a:pt x="452340" y="201856"/>
                  </a:lnTo>
                  <a:lnTo>
                    <a:pt x="452224" y="204826"/>
                  </a:lnTo>
                  <a:lnTo>
                    <a:pt x="453771" y="200377"/>
                  </a:lnTo>
                  <a:lnTo>
                    <a:pt x="454344" y="196470"/>
                  </a:lnTo>
                  <a:lnTo>
                    <a:pt x="454455" y="195707"/>
                  </a:lnTo>
                  <a:close/>
                </a:path>
                <a:path w="456565" h="208280">
                  <a:moveTo>
                    <a:pt x="30405" y="203655"/>
                  </a:moveTo>
                  <a:lnTo>
                    <a:pt x="18624" y="203655"/>
                  </a:lnTo>
                  <a:lnTo>
                    <a:pt x="336247" y="203925"/>
                  </a:lnTo>
                  <a:lnTo>
                    <a:pt x="51485" y="203925"/>
                  </a:lnTo>
                  <a:lnTo>
                    <a:pt x="30405" y="203655"/>
                  </a:lnTo>
                  <a:close/>
                </a:path>
                <a:path w="456565" h="208280">
                  <a:moveTo>
                    <a:pt x="264664" y="201231"/>
                  </a:moveTo>
                  <a:lnTo>
                    <a:pt x="128825" y="201231"/>
                  </a:lnTo>
                  <a:lnTo>
                    <a:pt x="150420" y="201856"/>
                  </a:lnTo>
                  <a:lnTo>
                    <a:pt x="149945" y="201856"/>
                  </a:lnTo>
                  <a:lnTo>
                    <a:pt x="170574" y="203655"/>
                  </a:lnTo>
                  <a:lnTo>
                    <a:pt x="84939" y="203655"/>
                  </a:lnTo>
                  <a:lnTo>
                    <a:pt x="81889" y="203925"/>
                  </a:lnTo>
                  <a:lnTo>
                    <a:pt x="246174" y="203925"/>
                  </a:lnTo>
                  <a:lnTo>
                    <a:pt x="264664" y="201231"/>
                  </a:lnTo>
                  <a:close/>
                </a:path>
                <a:path w="456565" h="208280">
                  <a:moveTo>
                    <a:pt x="50857" y="0"/>
                  </a:moveTo>
                  <a:lnTo>
                    <a:pt x="10604" y="9272"/>
                  </a:lnTo>
                  <a:lnTo>
                    <a:pt x="0" y="32259"/>
                  </a:lnTo>
                  <a:lnTo>
                    <a:pt x="152" y="36171"/>
                  </a:lnTo>
                  <a:lnTo>
                    <a:pt x="1271" y="60096"/>
                  </a:lnTo>
                  <a:lnTo>
                    <a:pt x="2454" y="99614"/>
                  </a:lnTo>
                  <a:lnTo>
                    <a:pt x="3670" y="139112"/>
                  </a:lnTo>
                  <a:lnTo>
                    <a:pt x="4889" y="162980"/>
                  </a:lnTo>
                  <a:lnTo>
                    <a:pt x="5422" y="167806"/>
                  </a:lnTo>
                  <a:lnTo>
                    <a:pt x="6095" y="168124"/>
                  </a:lnTo>
                  <a:lnTo>
                    <a:pt x="6375" y="173026"/>
                  </a:lnTo>
                  <a:lnTo>
                    <a:pt x="9470" y="189671"/>
                  </a:lnTo>
                  <a:lnTo>
                    <a:pt x="17105" y="199394"/>
                  </a:lnTo>
                  <a:lnTo>
                    <a:pt x="30405" y="203655"/>
                  </a:lnTo>
                  <a:lnTo>
                    <a:pt x="84939" y="203655"/>
                  </a:lnTo>
                  <a:lnTo>
                    <a:pt x="105228" y="201856"/>
                  </a:lnTo>
                  <a:lnTo>
                    <a:pt x="126144" y="201231"/>
                  </a:lnTo>
                  <a:lnTo>
                    <a:pt x="264664" y="201231"/>
                  </a:lnTo>
                  <a:lnTo>
                    <a:pt x="270525" y="200377"/>
                  </a:lnTo>
                  <a:lnTo>
                    <a:pt x="294405" y="199218"/>
                  </a:lnTo>
                  <a:lnTo>
                    <a:pt x="452444" y="199218"/>
                  </a:lnTo>
                  <a:lnTo>
                    <a:pt x="452551" y="196470"/>
                  </a:lnTo>
                  <a:lnTo>
                    <a:pt x="452793" y="192482"/>
                  </a:lnTo>
                  <a:lnTo>
                    <a:pt x="454881" y="164565"/>
                  </a:lnTo>
                  <a:lnTo>
                    <a:pt x="455307" y="158129"/>
                  </a:lnTo>
                  <a:lnTo>
                    <a:pt x="455951" y="129372"/>
                  </a:lnTo>
                  <a:lnTo>
                    <a:pt x="455754" y="99614"/>
                  </a:lnTo>
                  <a:lnTo>
                    <a:pt x="454011" y="41498"/>
                  </a:lnTo>
                  <a:lnTo>
                    <a:pt x="444304" y="3950"/>
                  </a:lnTo>
                  <a:lnTo>
                    <a:pt x="439428" y="2643"/>
                  </a:lnTo>
                  <a:lnTo>
                    <a:pt x="94195" y="2643"/>
                  </a:lnTo>
                  <a:lnTo>
                    <a:pt x="72480" y="1819"/>
                  </a:lnTo>
                  <a:lnTo>
                    <a:pt x="50857" y="0"/>
                  </a:lnTo>
                  <a:close/>
                </a:path>
                <a:path w="456565" h="208280">
                  <a:moveTo>
                    <a:pt x="292638" y="160"/>
                  </a:moveTo>
                  <a:lnTo>
                    <a:pt x="267496" y="578"/>
                  </a:lnTo>
                  <a:lnTo>
                    <a:pt x="241993" y="2643"/>
                  </a:lnTo>
                  <a:lnTo>
                    <a:pt x="343065" y="2643"/>
                  </a:lnTo>
                  <a:lnTo>
                    <a:pt x="317881" y="970"/>
                  </a:lnTo>
                  <a:lnTo>
                    <a:pt x="292638" y="160"/>
                  </a:lnTo>
                  <a:close/>
                </a:path>
                <a:path w="456565" h="208280">
                  <a:moveTo>
                    <a:pt x="435128" y="1490"/>
                  </a:moveTo>
                  <a:lnTo>
                    <a:pt x="424774" y="2255"/>
                  </a:lnTo>
                  <a:lnTo>
                    <a:pt x="414959" y="2643"/>
                  </a:lnTo>
                  <a:lnTo>
                    <a:pt x="439428" y="2643"/>
                  </a:lnTo>
                  <a:lnTo>
                    <a:pt x="435128" y="1490"/>
                  </a:lnTo>
                  <a:close/>
                </a:path>
              </a:pathLst>
            </a:custGeom>
            <a:solidFill>
              <a:srgbClr val="134E29"/>
            </a:solidFill>
          </p:spPr>
          <p:txBody>
            <a:bodyPr wrap="square" lIns="0" tIns="0" rIns="0" bIns="0" rtlCol="0"/>
            <a:lstStyle/>
            <a:p>
              <a:endParaRPr>
                <a:latin typeface="Grammarsaurus" pitchFamily="2" charset="0"/>
              </a:endParaRPr>
            </a:p>
          </p:txBody>
        </p:sp>
      </p:grpSp>
      <p:sp>
        <p:nvSpPr>
          <p:cNvPr id="31" name="object 31"/>
          <p:cNvSpPr txBox="1"/>
          <p:nvPr/>
        </p:nvSpPr>
        <p:spPr>
          <a:xfrm>
            <a:off x="6436847" y="2428665"/>
            <a:ext cx="341630" cy="176972"/>
          </a:xfrm>
          <a:prstGeom prst="rect">
            <a:avLst/>
          </a:prstGeom>
        </p:spPr>
        <p:txBody>
          <a:bodyPr vert="horz" wrap="square" lIns="0" tIns="15240" rIns="0" bIns="0" rtlCol="0">
            <a:spAutoFit/>
          </a:bodyPr>
          <a:lstStyle/>
          <a:p>
            <a:pPr marL="12700" algn="ctr">
              <a:lnSpc>
                <a:spcPct val="100000"/>
              </a:lnSpc>
              <a:spcBef>
                <a:spcPts val="120"/>
              </a:spcBef>
            </a:pPr>
            <a:r>
              <a:rPr sz="1050" dirty="0">
                <a:solidFill>
                  <a:srgbClr val="D1E293"/>
                </a:solidFill>
                <a:latin typeface="Grammarsaurus" pitchFamily="2" charset="0"/>
                <a:cs typeface="Verdana"/>
              </a:rPr>
              <a:t>*CVL</a:t>
            </a:r>
            <a:endParaRPr sz="1050" dirty="0">
              <a:latin typeface="Grammarsaurus" pitchFamily="2" charset="0"/>
              <a:cs typeface="Verdana"/>
            </a:endParaRPr>
          </a:p>
        </p:txBody>
      </p:sp>
      <p:sp>
        <p:nvSpPr>
          <p:cNvPr id="32" name="object 32"/>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34" name="object 34"/>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5" name="object 6">
            <a:extLst>
              <a:ext uri="{FF2B5EF4-FFF2-40B4-BE49-F238E27FC236}">
                <a16:creationId xmlns:a16="http://schemas.microsoft.com/office/drawing/2014/main" id="{C2E702E5-FC0A-A77C-F351-D1157D4214F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6" name="object 6"/>
          <p:cNvGrpSpPr/>
          <p:nvPr/>
        </p:nvGrpSpPr>
        <p:grpSpPr>
          <a:xfrm>
            <a:off x="-1571730" y="223169"/>
            <a:ext cx="15694025" cy="6271260"/>
            <a:chOff x="-1571730" y="223169"/>
            <a:chExt cx="15694025" cy="6271260"/>
          </a:xfrm>
        </p:grpSpPr>
        <p:pic>
          <p:nvPicPr>
            <p:cNvPr id="7" name="object 7"/>
            <p:cNvPicPr/>
            <p:nvPr/>
          </p:nvPicPr>
          <p:blipFill>
            <a:blip r:embed="rId2" cstate="print"/>
            <a:stretch>
              <a:fillRect/>
            </a:stretch>
          </p:blipFill>
          <p:spPr>
            <a:xfrm>
              <a:off x="5115438" y="6262619"/>
              <a:ext cx="231461" cy="231461"/>
            </a:xfrm>
            <a:prstGeom prst="rect">
              <a:avLst/>
            </a:prstGeom>
          </p:spPr>
        </p:pic>
        <p:sp>
          <p:nvSpPr>
            <p:cNvPr id="8" name="object 8"/>
            <p:cNvSpPr/>
            <p:nvPr/>
          </p:nvSpPr>
          <p:spPr>
            <a:xfrm>
              <a:off x="-1571730" y="4610186"/>
              <a:ext cx="15694025" cy="963930"/>
            </a:xfrm>
            <a:custGeom>
              <a:avLst/>
              <a:gdLst/>
              <a:ahLst/>
              <a:cxnLst/>
              <a:rect l="l" t="t" r="r" b="b"/>
              <a:pathLst>
                <a:path w="15694025" h="963929">
                  <a:moveTo>
                    <a:pt x="11671255" y="922843"/>
                  </a:moveTo>
                  <a:lnTo>
                    <a:pt x="8878889" y="922843"/>
                  </a:lnTo>
                  <a:lnTo>
                    <a:pt x="8931646" y="923002"/>
                  </a:lnTo>
                  <a:lnTo>
                    <a:pt x="8982933" y="923319"/>
                  </a:lnTo>
                  <a:lnTo>
                    <a:pt x="9034387" y="923793"/>
                  </a:lnTo>
                  <a:lnTo>
                    <a:pt x="9034048" y="923793"/>
                  </a:lnTo>
                  <a:lnTo>
                    <a:pt x="9085855" y="924424"/>
                  </a:lnTo>
                  <a:lnTo>
                    <a:pt x="9085591" y="924424"/>
                  </a:lnTo>
                  <a:lnTo>
                    <a:pt x="9137304" y="925213"/>
                  </a:lnTo>
                  <a:lnTo>
                    <a:pt x="9137087" y="925213"/>
                  </a:lnTo>
                  <a:lnTo>
                    <a:pt x="9188720" y="926159"/>
                  </a:lnTo>
                  <a:lnTo>
                    <a:pt x="9188534" y="926159"/>
                  </a:lnTo>
                  <a:lnTo>
                    <a:pt x="9240094" y="927263"/>
                  </a:lnTo>
                  <a:lnTo>
                    <a:pt x="9239930" y="927263"/>
                  </a:lnTo>
                  <a:lnTo>
                    <a:pt x="9291419" y="928524"/>
                  </a:lnTo>
                  <a:lnTo>
                    <a:pt x="9291272" y="928524"/>
                  </a:lnTo>
                  <a:lnTo>
                    <a:pt x="9342953" y="929949"/>
                  </a:lnTo>
                  <a:lnTo>
                    <a:pt x="9342792" y="929949"/>
                  </a:lnTo>
                  <a:lnTo>
                    <a:pt x="9393781" y="931518"/>
                  </a:lnTo>
                  <a:lnTo>
                    <a:pt x="9693034" y="943952"/>
                  </a:lnTo>
                  <a:lnTo>
                    <a:pt x="10825273" y="943952"/>
                  </a:lnTo>
                  <a:lnTo>
                    <a:pt x="10947651" y="946210"/>
                  </a:lnTo>
                  <a:lnTo>
                    <a:pt x="11356561" y="961638"/>
                  </a:lnTo>
                  <a:lnTo>
                    <a:pt x="11467803" y="963625"/>
                  </a:lnTo>
                  <a:lnTo>
                    <a:pt x="11511464" y="963625"/>
                  </a:lnTo>
                  <a:lnTo>
                    <a:pt x="11552860" y="962381"/>
                  </a:lnTo>
                  <a:lnTo>
                    <a:pt x="11591501" y="958335"/>
                  </a:lnTo>
                  <a:lnTo>
                    <a:pt x="11656879" y="942911"/>
                  </a:lnTo>
                  <a:lnTo>
                    <a:pt x="11667073" y="934131"/>
                  </a:lnTo>
                  <a:lnTo>
                    <a:pt x="11670903" y="923793"/>
                  </a:lnTo>
                  <a:lnTo>
                    <a:pt x="11670968" y="923620"/>
                  </a:lnTo>
                  <a:lnTo>
                    <a:pt x="11671079" y="923319"/>
                  </a:lnTo>
                  <a:lnTo>
                    <a:pt x="11671196" y="923002"/>
                  </a:lnTo>
                  <a:lnTo>
                    <a:pt x="11671255" y="922843"/>
                  </a:lnTo>
                  <a:close/>
                </a:path>
                <a:path w="15694025" h="963929">
                  <a:moveTo>
                    <a:pt x="11710696" y="907141"/>
                  </a:moveTo>
                  <a:lnTo>
                    <a:pt x="11710115" y="907141"/>
                  </a:lnTo>
                  <a:lnTo>
                    <a:pt x="11703938" y="908291"/>
                  </a:lnTo>
                  <a:lnTo>
                    <a:pt x="11686780" y="919312"/>
                  </a:lnTo>
                  <a:lnTo>
                    <a:pt x="11667103" y="934842"/>
                  </a:lnTo>
                  <a:lnTo>
                    <a:pt x="11666831" y="935143"/>
                  </a:lnTo>
                  <a:lnTo>
                    <a:pt x="11666767" y="936566"/>
                  </a:lnTo>
                  <a:lnTo>
                    <a:pt x="11666676" y="938553"/>
                  </a:lnTo>
                  <a:lnTo>
                    <a:pt x="11666554" y="941229"/>
                  </a:lnTo>
                  <a:lnTo>
                    <a:pt x="11666431" y="943952"/>
                  </a:lnTo>
                  <a:lnTo>
                    <a:pt x="11666311" y="946585"/>
                  </a:lnTo>
                  <a:lnTo>
                    <a:pt x="11671991" y="948471"/>
                  </a:lnTo>
                  <a:lnTo>
                    <a:pt x="11681521" y="943208"/>
                  </a:lnTo>
                  <a:lnTo>
                    <a:pt x="11692529" y="933614"/>
                  </a:lnTo>
                  <a:lnTo>
                    <a:pt x="11702646" y="922508"/>
                  </a:lnTo>
                  <a:lnTo>
                    <a:pt x="11709500" y="912706"/>
                  </a:lnTo>
                  <a:lnTo>
                    <a:pt x="11710696" y="907141"/>
                  </a:lnTo>
                  <a:close/>
                </a:path>
                <a:path w="15694025" h="963929">
                  <a:moveTo>
                    <a:pt x="4493229" y="944600"/>
                  </a:moveTo>
                  <a:lnTo>
                    <a:pt x="4192481" y="944600"/>
                  </a:lnTo>
                  <a:lnTo>
                    <a:pt x="4248264" y="945536"/>
                  </a:lnTo>
                  <a:lnTo>
                    <a:pt x="4322244" y="945867"/>
                  </a:lnTo>
                  <a:lnTo>
                    <a:pt x="4493229" y="944600"/>
                  </a:lnTo>
                  <a:close/>
                </a:path>
                <a:path w="15694025" h="963929">
                  <a:moveTo>
                    <a:pt x="4153860" y="943952"/>
                  </a:moveTo>
                  <a:lnTo>
                    <a:pt x="0" y="943952"/>
                  </a:lnTo>
                  <a:lnTo>
                    <a:pt x="15693932" y="944600"/>
                  </a:lnTo>
                  <a:lnTo>
                    <a:pt x="4192481" y="944600"/>
                  </a:lnTo>
                  <a:lnTo>
                    <a:pt x="4153860" y="943952"/>
                  </a:lnTo>
                  <a:close/>
                </a:path>
                <a:path w="15694025" h="963929">
                  <a:moveTo>
                    <a:pt x="6906354" y="943952"/>
                  </a:moveTo>
                  <a:lnTo>
                    <a:pt x="5850774" y="943952"/>
                  </a:lnTo>
                  <a:lnTo>
                    <a:pt x="3527115" y="944600"/>
                  </a:lnTo>
                  <a:lnTo>
                    <a:pt x="13078416" y="944600"/>
                  </a:lnTo>
                  <a:lnTo>
                    <a:pt x="6906354" y="943952"/>
                  </a:lnTo>
                  <a:close/>
                </a:path>
                <a:path w="15694025" h="963929">
                  <a:moveTo>
                    <a:pt x="10808365" y="943952"/>
                  </a:moveTo>
                  <a:lnTo>
                    <a:pt x="8007564" y="943952"/>
                  </a:lnTo>
                  <a:lnTo>
                    <a:pt x="7994351" y="944600"/>
                  </a:lnTo>
                  <a:lnTo>
                    <a:pt x="10743876" y="944600"/>
                  </a:lnTo>
                  <a:lnTo>
                    <a:pt x="10808365" y="943952"/>
                  </a:lnTo>
                  <a:close/>
                </a:path>
                <a:path w="15694025" h="963929">
                  <a:moveTo>
                    <a:pt x="4571618" y="1701"/>
                  </a:moveTo>
                  <a:lnTo>
                    <a:pt x="4249887" y="1701"/>
                  </a:lnTo>
                  <a:lnTo>
                    <a:pt x="4204944" y="2980"/>
                  </a:lnTo>
                  <a:lnTo>
                    <a:pt x="4153226" y="5004"/>
                  </a:lnTo>
                  <a:lnTo>
                    <a:pt x="4153942" y="5004"/>
                  </a:lnTo>
                  <a:lnTo>
                    <a:pt x="4106864" y="7401"/>
                  </a:lnTo>
                  <a:lnTo>
                    <a:pt x="4107123" y="7401"/>
                  </a:lnTo>
                  <a:lnTo>
                    <a:pt x="4060437" y="10383"/>
                  </a:lnTo>
                  <a:lnTo>
                    <a:pt x="4012316" y="14139"/>
                  </a:lnTo>
                  <a:lnTo>
                    <a:pt x="4012468" y="14139"/>
                  </a:lnTo>
                  <a:lnTo>
                    <a:pt x="3966567" y="18432"/>
                  </a:lnTo>
                  <a:lnTo>
                    <a:pt x="3920459" y="23522"/>
                  </a:lnTo>
                  <a:lnTo>
                    <a:pt x="3874941" y="29379"/>
                  </a:lnTo>
                  <a:lnTo>
                    <a:pt x="3830040" y="36049"/>
                  </a:lnTo>
                  <a:lnTo>
                    <a:pt x="3785787" y="43573"/>
                  </a:lnTo>
                  <a:lnTo>
                    <a:pt x="3718606" y="57815"/>
                  </a:lnTo>
                  <a:lnTo>
                    <a:pt x="3668023" y="75060"/>
                  </a:lnTo>
                  <a:lnTo>
                    <a:pt x="3632418" y="95005"/>
                  </a:lnTo>
                  <a:lnTo>
                    <a:pt x="3603546" y="129322"/>
                  </a:lnTo>
                  <a:lnTo>
                    <a:pt x="3598266" y="154729"/>
                  </a:lnTo>
                  <a:lnTo>
                    <a:pt x="3599199" y="168097"/>
                  </a:lnTo>
                  <a:lnTo>
                    <a:pt x="3605680" y="192534"/>
                  </a:lnTo>
                  <a:lnTo>
                    <a:pt x="3612330" y="230344"/>
                  </a:lnTo>
                  <a:lnTo>
                    <a:pt x="3619128" y="278850"/>
                  </a:lnTo>
                  <a:lnTo>
                    <a:pt x="3625956" y="334570"/>
                  </a:lnTo>
                  <a:lnTo>
                    <a:pt x="3633091" y="397242"/>
                  </a:lnTo>
                  <a:lnTo>
                    <a:pt x="3640218" y="461775"/>
                  </a:lnTo>
                  <a:lnTo>
                    <a:pt x="3647415" y="526296"/>
                  </a:lnTo>
                  <a:lnTo>
                    <a:pt x="3654664" y="588130"/>
                  </a:lnTo>
                  <a:lnTo>
                    <a:pt x="3661944" y="644599"/>
                  </a:lnTo>
                  <a:lnTo>
                    <a:pt x="3669236" y="693027"/>
                  </a:lnTo>
                  <a:lnTo>
                    <a:pt x="3676522" y="730737"/>
                  </a:lnTo>
                  <a:lnTo>
                    <a:pt x="3691244" y="768554"/>
                  </a:lnTo>
                  <a:lnTo>
                    <a:pt x="3698709" y="778179"/>
                  </a:lnTo>
                  <a:lnTo>
                    <a:pt x="3705337" y="787871"/>
                  </a:lnTo>
                  <a:lnTo>
                    <a:pt x="3710285" y="801573"/>
                  </a:lnTo>
                  <a:lnTo>
                    <a:pt x="3716589" y="821808"/>
                  </a:lnTo>
                  <a:lnTo>
                    <a:pt x="3726121" y="840202"/>
                  </a:lnTo>
                  <a:lnTo>
                    <a:pt x="3755755" y="871761"/>
                  </a:lnTo>
                  <a:lnTo>
                    <a:pt x="3800954" y="896843"/>
                  </a:lnTo>
                  <a:lnTo>
                    <a:pt x="3863484" y="916041"/>
                  </a:lnTo>
                  <a:lnTo>
                    <a:pt x="3901800" y="923620"/>
                  </a:lnTo>
                  <a:lnTo>
                    <a:pt x="3945111" y="929949"/>
                  </a:lnTo>
                  <a:lnTo>
                    <a:pt x="3993995" y="935143"/>
                  </a:lnTo>
                  <a:lnTo>
                    <a:pt x="4047603" y="939161"/>
                  </a:lnTo>
                  <a:lnTo>
                    <a:pt x="4107225" y="942190"/>
                  </a:lnTo>
                  <a:lnTo>
                    <a:pt x="4162754" y="943952"/>
                  </a:lnTo>
                  <a:lnTo>
                    <a:pt x="5083556" y="943952"/>
                  </a:lnTo>
                  <a:lnTo>
                    <a:pt x="5582577" y="933614"/>
                  </a:lnTo>
                  <a:lnTo>
                    <a:pt x="5581021" y="933614"/>
                  </a:lnTo>
                  <a:lnTo>
                    <a:pt x="8293003" y="932089"/>
                  </a:lnTo>
                  <a:lnTo>
                    <a:pt x="8620014" y="924424"/>
                  </a:lnTo>
                  <a:lnTo>
                    <a:pt x="11671255" y="922843"/>
                  </a:lnTo>
                  <a:lnTo>
                    <a:pt x="11675979" y="910094"/>
                  </a:lnTo>
                  <a:lnTo>
                    <a:pt x="11686668" y="868600"/>
                  </a:lnTo>
                  <a:lnTo>
                    <a:pt x="11699723" y="823430"/>
                  </a:lnTo>
                  <a:lnTo>
                    <a:pt x="11708853" y="792668"/>
                  </a:lnTo>
                  <a:lnTo>
                    <a:pt x="11717470" y="762418"/>
                  </a:lnTo>
                  <a:lnTo>
                    <a:pt x="11729659" y="705971"/>
                  </a:lnTo>
                  <a:lnTo>
                    <a:pt x="11735837" y="624532"/>
                  </a:lnTo>
                  <a:lnTo>
                    <a:pt x="11737095" y="573078"/>
                  </a:lnTo>
                  <a:lnTo>
                    <a:pt x="11736932" y="526296"/>
                  </a:lnTo>
                  <a:lnTo>
                    <a:pt x="11736898" y="516690"/>
                  </a:lnTo>
                  <a:lnTo>
                    <a:pt x="11735072" y="457031"/>
                  </a:lnTo>
                  <a:lnTo>
                    <a:pt x="11731528" y="397242"/>
                  </a:lnTo>
                  <a:lnTo>
                    <a:pt x="11725902" y="335375"/>
                  </a:lnTo>
                  <a:lnTo>
                    <a:pt x="11718061" y="275098"/>
                  </a:lnTo>
                  <a:lnTo>
                    <a:pt x="11707962" y="219020"/>
                  </a:lnTo>
                  <a:lnTo>
                    <a:pt x="11695380" y="168097"/>
                  </a:lnTo>
                  <a:lnTo>
                    <a:pt x="11680070" y="123709"/>
                  </a:lnTo>
                  <a:lnTo>
                    <a:pt x="11661926" y="87807"/>
                  </a:lnTo>
                  <a:lnTo>
                    <a:pt x="11613610" y="44366"/>
                  </a:lnTo>
                  <a:lnTo>
                    <a:pt x="11539512" y="20940"/>
                  </a:lnTo>
                  <a:lnTo>
                    <a:pt x="11494338" y="14139"/>
                  </a:lnTo>
                  <a:lnTo>
                    <a:pt x="11487535" y="13564"/>
                  </a:lnTo>
                  <a:lnTo>
                    <a:pt x="11055795" y="13564"/>
                  </a:lnTo>
                  <a:lnTo>
                    <a:pt x="11042852" y="13406"/>
                  </a:lnTo>
                  <a:lnTo>
                    <a:pt x="5175316" y="13406"/>
                  </a:lnTo>
                  <a:lnTo>
                    <a:pt x="5095408" y="12941"/>
                  </a:lnTo>
                  <a:lnTo>
                    <a:pt x="5026866" y="11905"/>
                  </a:lnTo>
                  <a:lnTo>
                    <a:pt x="5025552" y="11905"/>
                  </a:lnTo>
                  <a:lnTo>
                    <a:pt x="4972120" y="10901"/>
                  </a:lnTo>
                  <a:lnTo>
                    <a:pt x="4928332" y="9966"/>
                  </a:lnTo>
                  <a:lnTo>
                    <a:pt x="4927322" y="9966"/>
                  </a:lnTo>
                  <a:lnTo>
                    <a:pt x="4867625" y="8556"/>
                  </a:lnTo>
                  <a:lnTo>
                    <a:pt x="4571618" y="1701"/>
                  </a:lnTo>
                  <a:close/>
                </a:path>
                <a:path w="15694025" h="963929">
                  <a:moveTo>
                    <a:pt x="8293003" y="932089"/>
                  </a:moveTo>
                  <a:lnTo>
                    <a:pt x="5952997" y="932089"/>
                  </a:lnTo>
                  <a:lnTo>
                    <a:pt x="6006980" y="932296"/>
                  </a:lnTo>
                  <a:lnTo>
                    <a:pt x="6057741" y="932603"/>
                  </a:lnTo>
                  <a:lnTo>
                    <a:pt x="6108793" y="933012"/>
                  </a:lnTo>
                  <a:lnTo>
                    <a:pt x="6169636" y="933614"/>
                  </a:lnTo>
                  <a:lnTo>
                    <a:pt x="6166986" y="933614"/>
                  </a:lnTo>
                  <a:lnTo>
                    <a:pt x="6211267" y="934131"/>
                  </a:lnTo>
                  <a:lnTo>
                    <a:pt x="6210384" y="934131"/>
                  </a:lnTo>
                  <a:lnTo>
                    <a:pt x="6262625" y="934842"/>
                  </a:lnTo>
                  <a:lnTo>
                    <a:pt x="6261849" y="934842"/>
                  </a:lnTo>
                  <a:lnTo>
                    <a:pt x="6314051" y="935654"/>
                  </a:lnTo>
                  <a:lnTo>
                    <a:pt x="6313354" y="935654"/>
                  </a:lnTo>
                  <a:lnTo>
                    <a:pt x="6365543" y="936566"/>
                  </a:lnTo>
                  <a:lnTo>
                    <a:pt x="6364907" y="936566"/>
                  </a:lnTo>
                  <a:lnTo>
                    <a:pt x="6417102" y="937580"/>
                  </a:lnTo>
                  <a:lnTo>
                    <a:pt x="6416515" y="937580"/>
                  </a:lnTo>
                  <a:lnTo>
                    <a:pt x="6668560" y="943952"/>
                  </a:lnTo>
                  <a:lnTo>
                    <a:pt x="8007564" y="943952"/>
                  </a:lnTo>
                  <a:lnTo>
                    <a:pt x="8293003" y="932089"/>
                  </a:lnTo>
                  <a:close/>
                </a:path>
                <a:path w="15694025" h="963929">
                  <a:moveTo>
                    <a:pt x="11337033" y="7562"/>
                  </a:moveTo>
                  <a:lnTo>
                    <a:pt x="11266390" y="8556"/>
                  </a:lnTo>
                  <a:lnTo>
                    <a:pt x="11272739" y="8556"/>
                  </a:lnTo>
                  <a:lnTo>
                    <a:pt x="11218268" y="9966"/>
                  </a:lnTo>
                  <a:lnTo>
                    <a:pt x="11218842" y="9966"/>
                  </a:lnTo>
                  <a:lnTo>
                    <a:pt x="11109446" y="12941"/>
                  </a:lnTo>
                  <a:lnTo>
                    <a:pt x="11055795" y="13564"/>
                  </a:lnTo>
                  <a:lnTo>
                    <a:pt x="11487535" y="13564"/>
                  </a:lnTo>
                  <a:lnTo>
                    <a:pt x="11444939" y="9966"/>
                  </a:lnTo>
                  <a:lnTo>
                    <a:pt x="11392207" y="7935"/>
                  </a:lnTo>
                  <a:lnTo>
                    <a:pt x="11337033" y="7562"/>
                  </a:lnTo>
                  <a:close/>
                </a:path>
                <a:path w="15694025" h="963929">
                  <a:moveTo>
                    <a:pt x="11004721" y="12941"/>
                  </a:moveTo>
                  <a:lnTo>
                    <a:pt x="5278177" y="12941"/>
                  </a:lnTo>
                  <a:lnTo>
                    <a:pt x="5220615" y="13406"/>
                  </a:lnTo>
                  <a:lnTo>
                    <a:pt x="11042852" y="13406"/>
                  </a:lnTo>
                  <a:lnTo>
                    <a:pt x="11004721" y="12941"/>
                  </a:lnTo>
                  <a:close/>
                </a:path>
                <a:path w="15694025" h="963929">
                  <a:moveTo>
                    <a:pt x="9001976" y="2336"/>
                  </a:moveTo>
                  <a:lnTo>
                    <a:pt x="8473617" y="2336"/>
                  </a:lnTo>
                  <a:lnTo>
                    <a:pt x="8426994" y="2743"/>
                  </a:lnTo>
                  <a:lnTo>
                    <a:pt x="8428555" y="2743"/>
                  </a:lnTo>
                  <a:lnTo>
                    <a:pt x="8383462" y="3220"/>
                  </a:lnTo>
                  <a:lnTo>
                    <a:pt x="8383672" y="3220"/>
                  </a:lnTo>
                  <a:lnTo>
                    <a:pt x="8279429" y="4626"/>
                  </a:lnTo>
                  <a:lnTo>
                    <a:pt x="8279838" y="4626"/>
                  </a:lnTo>
                  <a:lnTo>
                    <a:pt x="8175151" y="6462"/>
                  </a:lnTo>
                  <a:lnTo>
                    <a:pt x="8175751" y="6462"/>
                  </a:lnTo>
                  <a:lnTo>
                    <a:pt x="8023168" y="9966"/>
                  </a:lnTo>
                  <a:lnTo>
                    <a:pt x="8023649" y="9966"/>
                  </a:lnTo>
                  <a:lnTo>
                    <a:pt x="7919812" y="12941"/>
                  </a:lnTo>
                  <a:lnTo>
                    <a:pt x="9721310" y="12941"/>
                  </a:lnTo>
                  <a:lnTo>
                    <a:pt x="9421513" y="7401"/>
                  </a:lnTo>
                  <a:lnTo>
                    <a:pt x="9421985" y="7401"/>
                  </a:lnTo>
                  <a:lnTo>
                    <a:pt x="9163077" y="3842"/>
                  </a:lnTo>
                  <a:lnTo>
                    <a:pt x="9163869" y="3842"/>
                  </a:lnTo>
                  <a:lnTo>
                    <a:pt x="9001976" y="2336"/>
                  </a:lnTo>
                  <a:close/>
                </a:path>
                <a:path w="15694025" h="963929">
                  <a:moveTo>
                    <a:pt x="8898160" y="1701"/>
                  </a:moveTo>
                  <a:lnTo>
                    <a:pt x="8569063" y="1701"/>
                  </a:lnTo>
                  <a:lnTo>
                    <a:pt x="8515436" y="1981"/>
                  </a:lnTo>
                  <a:lnTo>
                    <a:pt x="8470142" y="2336"/>
                  </a:lnTo>
                  <a:lnTo>
                    <a:pt x="9002127" y="2336"/>
                  </a:lnTo>
                  <a:lnTo>
                    <a:pt x="8898160" y="1701"/>
                  </a:lnTo>
                  <a:close/>
                </a:path>
                <a:path w="15694025" h="963929">
                  <a:moveTo>
                    <a:pt x="4403326" y="0"/>
                  </a:moveTo>
                  <a:lnTo>
                    <a:pt x="4332566" y="194"/>
                  </a:lnTo>
                  <a:lnTo>
                    <a:pt x="4347706" y="194"/>
                  </a:lnTo>
                  <a:lnTo>
                    <a:pt x="4300864" y="677"/>
                  </a:lnTo>
                  <a:lnTo>
                    <a:pt x="4302021" y="677"/>
                  </a:lnTo>
                  <a:lnTo>
                    <a:pt x="4247805" y="1701"/>
                  </a:lnTo>
                  <a:lnTo>
                    <a:pt x="4576023" y="1701"/>
                  </a:lnTo>
                  <a:lnTo>
                    <a:pt x="4403326" y="0"/>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5364327" y="5338711"/>
              <a:ext cx="1692275" cy="510540"/>
            </a:xfrm>
            <a:custGeom>
              <a:avLst/>
              <a:gdLst/>
              <a:ahLst/>
              <a:cxnLst/>
              <a:rect l="l" t="t" r="r" b="b"/>
              <a:pathLst>
                <a:path w="1692275" h="510539">
                  <a:moveTo>
                    <a:pt x="181559" y="0"/>
                  </a:moveTo>
                  <a:lnTo>
                    <a:pt x="138582" y="1447"/>
                  </a:lnTo>
                  <a:lnTo>
                    <a:pt x="137299" y="37388"/>
                  </a:lnTo>
                  <a:lnTo>
                    <a:pt x="128384" y="73240"/>
                  </a:lnTo>
                  <a:lnTo>
                    <a:pt x="113665" y="109004"/>
                  </a:lnTo>
                  <a:lnTo>
                    <a:pt x="94945" y="144678"/>
                  </a:lnTo>
                  <a:lnTo>
                    <a:pt x="74041" y="180289"/>
                  </a:lnTo>
                  <a:lnTo>
                    <a:pt x="52743" y="215823"/>
                  </a:lnTo>
                  <a:lnTo>
                    <a:pt x="32880" y="251269"/>
                  </a:lnTo>
                  <a:lnTo>
                    <a:pt x="16268" y="286664"/>
                  </a:lnTo>
                  <a:lnTo>
                    <a:pt x="4699" y="321983"/>
                  </a:lnTo>
                  <a:lnTo>
                    <a:pt x="0" y="357225"/>
                  </a:lnTo>
                  <a:lnTo>
                    <a:pt x="3975" y="392417"/>
                  </a:lnTo>
                  <a:lnTo>
                    <a:pt x="18427" y="427545"/>
                  </a:lnTo>
                  <a:lnTo>
                    <a:pt x="45173" y="462622"/>
                  </a:lnTo>
                  <a:lnTo>
                    <a:pt x="21831" y="425056"/>
                  </a:lnTo>
                  <a:lnTo>
                    <a:pt x="10985" y="388493"/>
                  </a:lnTo>
                  <a:lnTo>
                    <a:pt x="19329" y="317652"/>
                  </a:lnTo>
                  <a:lnTo>
                    <a:pt x="55219" y="248615"/>
                  </a:lnTo>
                  <a:lnTo>
                    <a:pt x="78816" y="214312"/>
                  </a:lnTo>
                  <a:lnTo>
                    <a:pt x="103682" y="179908"/>
                  </a:lnTo>
                  <a:lnTo>
                    <a:pt x="127952" y="145224"/>
                  </a:lnTo>
                  <a:lnTo>
                    <a:pt x="149745" y="110083"/>
                  </a:lnTo>
                  <a:lnTo>
                    <a:pt x="167195" y="74282"/>
                  </a:lnTo>
                  <a:lnTo>
                    <a:pt x="178422" y="37642"/>
                  </a:lnTo>
                  <a:lnTo>
                    <a:pt x="181559" y="0"/>
                  </a:lnTo>
                  <a:close/>
                </a:path>
                <a:path w="1692275" h="510539">
                  <a:moveTo>
                    <a:pt x="1691779" y="340029"/>
                  </a:moveTo>
                  <a:lnTo>
                    <a:pt x="1681949" y="300075"/>
                  </a:lnTo>
                  <a:lnTo>
                    <a:pt x="1662849" y="265315"/>
                  </a:lnTo>
                  <a:lnTo>
                    <a:pt x="1639036" y="232740"/>
                  </a:lnTo>
                  <a:lnTo>
                    <a:pt x="1616875" y="201015"/>
                  </a:lnTo>
                  <a:lnTo>
                    <a:pt x="1602752" y="168846"/>
                  </a:lnTo>
                  <a:lnTo>
                    <a:pt x="1603044" y="134912"/>
                  </a:lnTo>
                  <a:lnTo>
                    <a:pt x="1624139" y="97878"/>
                  </a:lnTo>
                  <a:lnTo>
                    <a:pt x="1586699" y="80187"/>
                  </a:lnTo>
                  <a:lnTo>
                    <a:pt x="1578419" y="94945"/>
                  </a:lnTo>
                  <a:lnTo>
                    <a:pt x="1571625" y="110439"/>
                  </a:lnTo>
                  <a:lnTo>
                    <a:pt x="1566722" y="126619"/>
                  </a:lnTo>
                  <a:lnTo>
                    <a:pt x="1564119" y="143433"/>
                  </a:lnTo>
                  <a:lnTo>
                    <a:pt x="1572907" y="189534"/>
                  </a:lnTo>
                  <a:lnTo>
                    <a:pt x="1601330" y="229844"/>
                  </a:lnTo>
                  <a:lnTo>
                    <a:pt x="1635569" y="267627"/>
                  </a:lnTo>
                  <a:lnTo>
                    <a:pt x="1661782" y="306120"/>
                  </a:lnTo>
                  <a:lnTo>
                    <a:pt x="1675460" y="350723"/>
                  </a:lnTo>
                  <a:lnTo>
                    <a:pt x="1674177" y="396875"/>
                  </a:lnTo>
                  <a:lnTo>
                    <a:pt x="1658543" y="441121"/>
                  </a:lnTo>
                  <a:lnTo>
                    <a:pt x="1629117" y="480021"/>
                  </a:lnTo>
                  <a:lnTo>
                    <a:pt x="1586509" y="510082"/>
                  </a:lnTo>
                  <a:lnTo>
                    <a:pt x="1626463" y="487032"/>
                  </a:lnTo>
                  <a:lnTo>
                    <a:pt x="1657477" y="456399"/>
                  </a:lnTo>
                  <a:lnTo>
                    <a:pt x="1679041" y="420293"/>
                  </a:lnTo>
                  <a:lnTo>
                    <a:pt x="1690636" y="380809"/>
                  </a:lnTo>
                  <a:lnTo>
                    <a:pt x="1691779" y="340029"/>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782102" y="5461467"/>
              <a:ext cx="86794" cy="233781"/>
            </a:xfrm>
            <a:prstGeom prst="rect">
              <a:avLst/>
            </a:prstGeom>
          </p:spPr>
        </p:pic>
        <p:pic>
          <p:nvPicPr>
            <p:cNvPr id="11" name="object 11"/>
            <p:cNvPicPr/>
            <p:nvPr/>
          </p:nvPicPr>
          <p:blipFill>
            <a:blip r:embed="rId4" cstate="print"/>
            <a:stretch>
              <a:fillRect/>
            </a:stretch>
          </p:blipFill>
          <p:spPr>
            <a:xfrm>
              <a:off x="6535546" y="5446154"/>
              <a:ext cx="86802" cy="233781"/>
            </a:xfrm>
            <a:prstGeom prst="rect">
              <a:avLst/>
            </a:prstGeom>
          </p:spPr>
        </p:pic>
        <p:sp>
          <p:nvSpPr>
            <p:cNvPr id="12" name="object 12"/>
            <p:cNvSpPr/>
            <p:nvPr/>
          </p:nvSpPr>
          <p:spPr>
            <a:xfrm>
              <a:off x="5043823" y="5344787"/>
              <a:ext cx="370205" cy="523240"/>
            </a:xfrm>
            <a:custGeom>
              <a:avLst/>
              <a:gdLst/>
              <a:ahLst/>
              <a:cxnLst/>
              <a:rect l="l" t="t" r="r" b="b"/>
              <a:pathLst>
                <a:path w="370204" h="523239">
                  <a:moveTo>
                    <a:pt x="369722" y="0"/>
                  </a:moveTo>
                  <a:lnTo>
                    <a:pt x="327774" y="7924"/>
                  </a:lnTo>
                  <a:lnTo>
                    <a:pt x="330248" y="23673"/>
                  </a:lnTo>
                  <a:lnTo>
                    <a:pt x="328285" y="40114"/>
                  </a:lnTo>
                  <a:lnTo>
                    <a:pt x="283290" y="101944"/>
                  </a:lnTo>
                  <a:lnTo>
                    <a:pt x="245932" y="126168"/>
                  </a:lnTo>
                  <a:lnTo>
                    <a:pt x="207007" y="149877"/>
                  </a:lnTo>
                  <a:lnTo>
                    <a:pt x="172669" y="177850"/>
                  </a:lnTo>
                  <a:lnTo>
                    <a:pt x="143965" y="212809"/>
                  </a:lnTo>
                  <a:lnTo>
                    <a:pt x="123444" y="251167"/>
                  </a:lnTo>
                  <a:lnTo>
                    <a:pt x="109196" y="299198"/>
                  </a:lnTo>
                  <a:lnTo>
                    <a:pt x="106092" y="347986"/>
                  </a:lnTo>
                  <a:lnTo>
                    <a:pt x="105786" y="396581"/>
                  </a:lnTo>
                  <a:lnTo>
                    <a:pt x="99933" y="444033"/>
                  </a:lnTo>
                  <a:lnTo>
                    <a:pt x="80187" y="489394"/>
                  </a:lnTo>
                  <a:lnTo>
                    <a:pt x="65490" y="504634"/>
                  </a:lnTo>
                  <a:lnTo>
                    <a:pt x="46018" y="516189"/>
                  </a:lnTo>
                  <a:lnTo>
                    <a:pt x="23584" y="521589"/>
                  </a:lnTo>
                  <a:lnTo>
                    <a:pt x="0" y="518363"/>
                  </a:lnTo>
                  <a:lnTo>
                    <a:pt x="23663" y="522723"/>
                  </a:lnTo>
                  <a:lnTo>
                    <a:pt x="68208" y="507149"/>
                  </a:lnTo>
                  <a:lnTo>
                    <a:pt x="96866" y="473910"/>
                  </a:lnTo>
                  <a:lnTo>
                    <a:pt x="111513" y="434660"/>
                  </a:lnTo>
                  <a:lnTo>
                    <a:pt x="119022" y="366271"/>
                  </a:lnTo>
                  <a:lnTo>
                    <a:pt x="125069" y="318838"/>
                  </a:lnTo>
                  <a:lnTo>
                    <a:pt x="137034" y="273311"/>
                  </a:lnTo>
                  <a:lnTo>
                    <a:pt x="158431" y="230886"/>
                  </a:lnTo>
                  <a:lnTo>
                    <a:pt x="192773" y="192760"/>
                  </a:lnTo>
                  <a:lnTo>
                    <a:pt x="231436" y="166764"/>
                  </a:lnTo>
                  <a:lnTo>
                    <a:pt x="273997" y="142170"/>
                  </a:lnTo>
                  <a:lnTo>
                    <a:pt x="314780" y="116087"/>
                  </a:lnTo>
                  <a:lnTo>
                    <a:pt x="348112" y="85625"/>
                  </a:lnTo>
                  <a:lnTo>
                    <a:pt x="368317" y="47892"/>
                  </a:lnTo>
                  <a:lnTo>
                    <a:pt x="369722"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5163130" y="5613774"/>
              <a:ext cx="134810" cy="225729"/>
            </a:xfrm>
            <a:prstGeom prst="rect">
              <a:avLst/>
            </a:prstGeom>
          </p:spPr>
        </p:pic>
        <p:sp>
          <p:nvSpPr>
            <p:cNvPr id="14" name="object 14"/>
            <p:cNvSpPr/>
            <p:nvPr/>
          </p:nvSpPr>
          <p:spPr>
            <a:xfrm>
              <a:off x="6482791" y="5530519"/>
              <a:ext cx="487045" cy="542290"/>
            </a:xfrm>
            <a:custGeom>
              <a:avLst/>
              <a:gdLst/>
              <a:ahLst/>
              <a:cxnLst/>
              <a:rect l="l" t="t" r="r" b="b"/>
              <a:pathLst>
                <a:path w="487045" h="542289">
                  <a:moveTo>
                    <a:pt x="240855" y="175018"/>
                  </a:moveTo>
                  <a:lnTo>
                    <a:pt x="208241" y="171970"/>
                  </a:lnTo>
                  <a:lnTo>
                    <a:pt x="175679" y="172618"/>
                  </a:lnTo>
                  <a:lnTo>
                    <a:pt x="144043" y="176860"/>
                  </a:lnTo>
                  <a:lnTo>
                    <a:pt x="114236" y="184556"/>
                  </a:lnTo>
                  <a:lnTo>
                    <a:pt x="86029" y="193408"/>
                  </a:lnTo>
                  <a:lnTo>
                    <a:pt x="57569" y="201422"/>
                  </a:lnTo>
                  <a:lnTo>
                    <a:pt x="28892" y="204736"/>
                  </a:lnTo>
                  <a:lnTo>
                    <a:pt x="0" y="199555"/>
                  </a:lnTo>
                  <a:lnTo>
                    <a:pt x="43078" y="209638"/>
                  </a:lnTo>
                  <a:lnTo>
                    <a:pt x="88887" y="207479"/>
                  </a:lnTo>
                  <a:lnTo>
                    <a:pt x="136131" y="201307"/>
                  </a:lnTo>
                  <a:lnTo>
                    <a:pt x="183515" y="199326"/>
                  </a:lnTo>
                  <a:lnTo>
                    <a:pt x="229743" y="209765"/>
                  </a:lnTo>
                  <a:lnTo>
                    <a:pt x="240855" y="175018"/>
                  </a:lnTo>
                  <a:close/>
                </a:path>
                <a:path w="487045" h="542289">
                  <a:moveTo>
                    <a:pt x="486841" y="33693"/>
                  </a:moveTo>
                  <a:lnTo>
                    <a:pt x="471805" y="0"/>
                  </a:lnTo>
                  <a:lnTo>
                    <a:pt x="427253" y="15519"/>
                  </a:lnTo>
                  <a:lnTo>
                    <a:pt x="382422" y="34137"/>
                  </a:lnTo>
                  <a:lnTo>
                    <a:pt x="339725" y="56515"/>
                  </a:lnTo>
                  <a:lnTo>
                    <a:pt x="301548" y="83324"/>
                  </a:lnTo>
                  <a:lnTo>
                    <a:pt x="270294" y="115214"/>
                  </a:lnTo>
                  <a:lnTo>
                    <a:pt x="248348" y="152869"/>
                  </a:lnTo>
                  <a:lnTo>
                    <a:pt x="234365" y="198970"/>
                  </a:lnTo>
                  <a:lnTo>
                    <a:pt x="223164" y="245516"/>
                  </a:lnTo>
                  <a:lnTo>
                    <a:pt x="209829" y="291109"/>
                  </a:lnTo>
                  <a:lnTo>
                    <a:pt x="189420" y="334302"/>
                  </a:lnTo>
                  <a:lnTo>
                    <a:pt x="157010" y="373710"/>
                  </a:lnTo>
                  <a:lnTo>
                    <a:pt x="124828" y="401955"/>
                  </a:lnTo>
                  <a:lnTo>
                    <a:pt x="87477" y="425602"/>
                  </a:lnTo>
                  <a:lnTo>
                    <a:pt x="45770" y="443636"/>
                  </a:lnTo>
                  <a:lnTo>
                    <a:pt x="520" y="455041"/>
                  </a:lnTo>
                  <a:lnTo>
                    <a:pt x="46710" y="445744"/>
                  </a:lnTo>
                  <a:lnTo>
                    <a:pt x="90220" y="429463"/>
                  </a:lnTo>
                  <a:lnTo>
                    <a:pt x="130035" y="407098"/>
                  </a:lnTo>
                  <a:lnTo>
                    <a:pt x="165138" y="379590"/>
                  </a:lnTo>
                  <a:lnTo>
                    <a:pt x="195059" y="347865"/>
                  </a:lnTo>
                  <a:lnTo>
                    <a:pt x="218503" y="312331"/>
                  </a:lnTo>
                  <a:lnTo>
                    <a:pt x="232791" y="281190"/>
                  </a:lnTo>
                  <a:lnTo>
                    <a:pt x="278574" y="298716"/>
                  </a:lnTo>
                  <a:lnTo>
                    <a:pt x="312648" y="322300"/>
                  </a:lnTo>
                  <a:lnTo>
                    <a:pt x="330174" y="349808"/>
                  </a:lnTo>
                  <a:lnTo>
                    <a:pt x="334276" y="382206"/>
                  </a:lnTo>
                  <a:lnTo>
                    <a:pt x="331952" y="396494"/>
                  </a:lnTo>
                  <a:lnTo>
                    <a:pt x="311264" y="397979"/>
                  </a:lnTo>
                  <a:lnTo>
                    <a:pt x="279933" y="407771"/>
                  </a:lnTo>
                  <a:lnTo>
                    <a:pt x="253682" y="423278"/>
                  </a:lnTo>
                  <a:lnTo>
                    <a:pt x="233794" y="442887"/>
                  </a:lnTo>
                  <a:lnTo>
                    <a:pt x="259511" y="430809"/>
                  </a:lnTo>
                  <a:lnTo>
                    <a:pt x="286766" y="424853"/>
                  </a:lnTo>
                  <a:lnTo>
                    <a:pt x="313486" y="424865"/>
                  </a:lnTo>
                  <a:lnTo>
                    <a:pt x="325856" y="427850"/>
                  </a:lnTo>
                  <a:lnTo>
                    <a:pt x="314655" y="465467"/>
                  </a:lnTo>
                  <a:lnTo>
                    <a:pt x="313258" y="487070"/>
                  </a:lnTo>
                  <a:lnTo>
                    <a:pt x="317614" y="508711"/>
                  </a:lnTo>
                  <a:lnTo>
                    <a:pt x="328714" y="527875"/>
                  </a:lnTo>
                  <a:lnTo>
                    <a:pt x="347548" y="542074"/>
                  </a:lnTo>
                  <a:lnTo>
                    <a:pt x="322135" y="506628"/>
                  </a:lnTo>
                  <a:lnTo>
                    <a:pt x="325323" y="467321"/>
                  </a:lnTo>
                  <a:lnTo>
                    <a:pt x="341934" y="426478"/>
                  </a:lnTo>
                  <a:lnTo>
                    <a:pt x="356857" y="386435"/>
                  </a:lnTo>
                  <a:lnTo>
                    <a:pt x="356285" y="340601"/>
                  </a:lnTo>
                  <a:lnTo>
                    <a:pt x="330682" y="300570"/>
                  </a:lnTo>
                  <a:lnTo>
                    <a:pt x="289763" y="268274"/>
                  </a:lnTo>
                  <a:lnTo>
                    <a:pt x="244462" y="246227"/>
                  </a:lnTo>
                  <a:lnTo>
                    <a:pt x="247738" y="235445"/>
                  </a:lnTo>
                  <a:lnTo>
                    <a:pt x="259410" y="189560"/>
                  </a:lnTo>
                  <a:lnTo>
                    <a:pt x="280250" y="150279"/>
                  </a:lnTo>
                  <a:lnTo>
                    <a:pt x="309245" y="117043"/>
                  </a:lnTo>
                  <a:lnTo>
                    <a:pt x="345401" y="89319"/>
                  </a:lnTo>
                  <a:lnTo>
                    <a:pt x="387718" y="66548"/>
                  </a:lnTo>
                  <a:lnTo>
                    <a:pt x="435190" y="48183"/>
                  </a:lnTo>
                  <a:lnTo>
                    <a:pt x="486841" y="33693"/>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5007700" y="5681065"/>
              <a:ext cx="153136" cy="67309"/>
            </a:xfrm>
            <a:prstGeom prst="rect">
              <a:avLst/>
            </a:prstGeom>
          </p:spPr>
        </p:pic>
        <p:sp>
          <p:nvSpPr>
            <p:cNvPr id="16" name="object 16"/>
            <p:cNvSpPr/>
            <p:nvPr/>
          </p:nvSpPr>
          <p:spPr>
            <a:xfrm>
              <a:off x="5376557" y="5452427"/>
              <a:ext cx="438150" cy="596265"/>
            </a:xfrm>
            <a:custGeom>
              <a:avLst/>
              <a:gdLst/>
              <a:ahLst/>
              <a:cxnLst/>
              <a:rect l="l" t="t" r="r" b="b"/>
              <a:pathLst>
                <a:path w="438150" h="596264">
                  <a:moveTo>
                    <a:pt x="437591" y="595795"/>
                  </a:moveTo>
                  <a:lnTo>
                    <a:pt x="391858" y="578980"/>
                  </a:lnTo>
                  <a:lnTo>
                    <a:pt x="360680" y="554482"/>
                  </a:lnTo>
                  <a:lnTo>
                    <a:pt x="331330" y="488429"/>
                  </a:lnTo>
                  <a:lnTo>
                    <a:pt x="327837" y="449872"/>
                  </a:lnTo>
                  <a:lnTo>
                    <a:pt x="328256" y="409613"/>
                  </a:lnTo>
                  <a:lnTo>
                    <a:pt x="329907" y="369163"/>
                  </a:lnTo>
                  <a:lnTo>
                    <a:pt x="330136" y="329996"/>
                  </a:lnTo>
                  <a:lnTo>
                    <a:pt x="310578" y="250177"/>
                  </a:lnTo>
                  <a:lnTo>
                    <a:pt x="285076" y="210858"/>
                  </a:lnTo>
                  <a:lnTo>
                    <a:pt x="253885" y="174790"/>
                  </a:lnTo>
                  <a:lnTo>
                    <a:pt x="221132" y="141097"/>
                  </a:lnTo>
                  <a:lnTo>
                    <a:pt x="189344" y="107861"/>
                  </a:lnTo>
                  <a:lnTo>
                    <a:pt x="161645" y="73431"/>
                  </a:lnTo>
                  <a:lnTo>
                    <a:pt x="141833" y="37553"/>
                  </a:lnTo>
                  <a:lnTo>
                    <a:pt x="133731" y="0"/>
                  </a:lnTo>
                  <a:lnTo>
                    <a:pt x="90792" y="1993"/>
                  </a:lnTo>
                  <a:lnTo>
                    <a:pt x="103212" y="46837"/>
                  </a:lnTo>
                  <a:lnTo>
                    <a:pt x="126352" y="86004"/>
                  </a:lnTo>
                  <a:lnTo>
                    <a:pt x="156908" y="121208"/>
                  </a:lnTo>
                  <a:lnTo>
                    <a:pt x="191566" y="154127"/>
                  </a:lnTo>
                  <a:lnTo>
                    <a:pt x="227050" y="186486"/>
                  </a:lnTo>
                  <a:lnTo>
                    <a:pt x="260019" y="219989"/>
                  </a:lnTo>
                  <a:lnTo>
                    <a:pt x="285788" y="254495"/>
                  </a:lnTo>
                  <a:lnTo>
                    <a:pt x="273367" y="256819"/>
                  </a:lnTo>
                  <a:lnTo>
                    <a:pt x="244411" y="263207"/>
                  </a:lnTo>
                  <a:lnTo>
                    <a:pt x="187693" y="283171"/>
                  </a:lnTo>
                  <a:lnTo>
                    <a:pt x="140296" y="317842"/>
                  </a:lnTo>
                  <a:lnTo>
                    <a:pt x="116586" y="366471"/>
                  </a:lnTo>
                  <a:lnTo>
                    <a:pt x="112788" y="414807"/>
                  </a:lnTo>
                  <a:lnTo>
                    <a:pt x="107632" y="436892"/>
                  </a:lnTo>
                  <a:lnTo>
                    <a:pt x="77355" y="474535"/>
                  </a:lnTo>
                  <a:lnTo>
                    <a:pt x="28321" y="496608"/>
                  </a:lnTo>
                  <a:lnTo>
                    <a:pt x="0" y="499287"/>
                  </a:lnTo>
                  <a:lnTo>
                    <a:pt x="28867" y="498817"/>
                  </a:lnTo>
                  <a:lnTo>
                    <a:pt x="82461" y="479755"/>
                  </a:lnTo>
                  <a:lnTo>
                    <a:pt x="120167" y="440969"/>
                  </a:lnTo>
                  <a:lnTo>
                    <a:pt x="137756" y="369633"/>
                  </a:lnTo>
                  <a:lnTo>
                    <a:pt x="162293" y="330669"/>
                  </a:lnTo>
                  <a:lnTo>
                    <a:pt x="204177" y="306616"/>
                  </a:lnTo>
                  <a:lnTo>
                    <a:pt x="255663" y="293395"/>
                  </a:lnTo>
                  <a:lnTo>
                    <a:pt x="301091" y="287909"/>
                  </a:lnTo>
                  <a:lnTo>
                    <a:pt x="305219" y="297218"/>
                  </a:lnTo>
                  <a:lnTo>
                    <a:pt x="312267" y="338594"/>
                  </a:lnTo>
                  <a:lnTo>
                    <a:pt x="313575" y="381939"/>
                  </a:lnTo>
                  <a:lnTo>
                    <a:pt x="313690" y="426034"/>
                  </a:lnTo>
                  <a:lnTo>
                    <a:pt x="317131" y="469620"/>
                  </a:lnTo>
                  <a:lnTo>
                    <a:pt x="328422" y="511441"/>
                  </a:lnTo>
                  <a:lnTo>
                    <a:pt x="352120" y="550252"/>
                  </a:lnTo>
                  <a:lnTo>
                    <a:pt x="389394" y="580745"/>
                  </a:lnTo>
                  <a:lnTo>
                    <a:pt x="412419" y="590727"/>
                  </a:lnTo>
                  <a:lnTo>
                    <a:pt x="437591" y="595795"/>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5499014" y="5844418"/>
              <a:ext cx="109499" cy="139369"/>
            </a:xfrm>
            <a:prstGeom prst="rect">
              <a:avLst/>
            </a:prstGeom>
          </p:spPr>
        </p:pic>
        <p:pic>
          <p:nvPicPr>
            <p:cNvPr id="18" name="object 18"/>
            <p:cNvPicPr/>
            <p:nvPr/>
          </p:nvPicPr>
          <p:blipFill>
            <a:blip r:embed="rId8" cstate="print"/>
            <a:stretch>
              <a:fillRect/>
            </a:stretch>
          </p:blipFill>
          <p:spPr>
            <a:xfrm>
              <a:off x="6821981" y="5600784"/>
              <a:ext cx="125780" cy="112052"/>
            </a:xfrm>
            <a:prstGeom prst="rect">
              <a:avLst/>
            </a:prstGeom>
          </p:spPr>
        </p:pic>
        <p:sp>
          <p:nvSpPr>
            <p:cNvPr id="19" name="object 19"/>
            <p:cNvSpPr/>
            <p:nvPr/>
          </p:nvSpPr>
          <p:spPr>
            <a:xfrm>
              <a:off x="5048466" y="5338711"/>
              <a:ext cx="1077595" cy="462915"/>
            </a:xfrm>
            <a:custGeom>
              <a:avLst/>
              <a:gdLst/>
              <a:ahLst/>
              <a:cxnLst/>
              <a:rect l="l" t="t" r="r" b="b"/>
              <a:pathLst>
                <a:path w="1077595" h="462914">
                  <a:moveTo>
                    <a:pt x="137058" y="220040"/>
                  </a:moveTo>
                  <a:lnTo>
                    <a:pt x="97904" y="221945"/>
                  </a:lnTo>
                  <a:lnTo>
                    <a:pt x="61188" y="230212"/>
                  </a:lnTo>
                  <a:lnTo>
                    <a:pt x="28143" y="244081"/>
                  </a:lnTo>
                  <a:lnTo>
                    <a:pt x="0" y="262750"/>
                  </a:lnTo>
                  <a:lnTo>
                    <a:pt x="32524" y="252298"/>
                  </a:lnTo>
                  <a:lnTo>
                    <a:pt x="65900" y="247764"/>
                  </a:lnTo>
                  <a:lnTo>
                    <a:pt x="98640" y="248894"/>
                  </a:lnTo>
                  <a:lnTo>
                    <a:pt x="129235" y="255409"/>
                  </a:lnTo>
                  <a:lnTo>
                    <a:pt x="137058" y="220040"/>
                  </a:lnTo>
                  <a:close/>
                </a:path>
                <a:path w="1077595" h="462914">
                  <a:moveTo>
                    <a:pt x="1077112" y="357225"/>
                  </a:moveTo>
                  <a:lnTo>
                    <a:pt x="1060843" y="286664"/>
                  </a:lnTo>
                  <a:lnTo>
                    <a:pt x="1044219" y="251269"/>
                  </a:lnTo>
                  <a:lnTo>
                    <a:pt x="1024369" y="215823"/>
                  </a:lnTo>
                  <a:lnTo>
                    <a:pt x="1003071" y="180289"/>
                  </a:lnTo>
                  <a:lnTo>
                    <a:pt x="982167" y="144678"/>
                  </a:lnTo>
                  <a:lnTo>
                    <a:pt x="963447" y="109004"/>
                  </a:lnTo>
                  <a:lnTo>
                    <a:pt x="948715" y="73240"/>
                  </a:lnTo>
                  <a:lnTo>
                    <a:pt x="939812" y="37388"/>
                  </a:lnTo>
                  <a:lnTo>
                    <a:pt x="938530" y="1447"/>
                  </a:lnTo>
                  <a:lnTo>
                    <a:pt x="895553" y="0"/>
                  </a:lnTo>
                  <a:lnTo>
                    <a:pt x="909916" y="74282"/>
                  </a:lnTo>
                  <a:lnTo>
                    <a:pt x="927366" y="110083"/>
                  </a:lnTo>
                  <a:lnTo>
                    <a:pt x="949159" y="145224"/>
                  </a:lnTo>
                  <a:lnTo>
                    <a:pt x="973429" y="179908"/>
                  </a:lnTo>
                  <a:lnTo>
                    <a:pt x="998296" y="214312"/>
                  </a:lnTo>
                  <a:lnTo>
                    <a:pt x="1021892" y="248615"/>
                  </a:lnTo>
                  <a:lnTo>
                    <a:pt x="1042339" y="282994"/>
                  </a:lnTo>
                  <a:lnTo>
                    <a:pt x="1057783" y="317652"/>
                  </a:lnTo>
                  <a:lnTo>
                    <a:pt x="1066330" y="352755"/>
                  </a:lnTo>
                  <a:lnTo>
                    <a:pt x="1066126" y="388493"/>
                  </a:lnTo>
                  <a:lnTo>
                    <a:pt x="1055281" y="425056"/>
                  </a:lnTo>
                  <a:lnTo>
                    <a:pt x="1031938" y="462622"/>
                  </a:lnTo>
                  <a:lnTo>
                    <a:pt x="1058684" y="427545"/>
                  </a:lnTo>
                  <a:lnTo>
                    <a:pt x="1073137" y="392417"/>
                  </a:lnTo>
                  <a:lnTo>
                    <a:pt x="1077112" y="357225"/>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9" cstate="print"/>
            <a:stretch>
              <a:fillRect/>
            </a:stretch>
          </p:blipFill>
          <p:spPr>
            <a:xfrm>
              <a:off x="5815418" y="5461467"/>
              <a:ext cx="86794" cy="233781"/>
            </a:xfrm>
            <a:prstGeom prst="rect">
              <a:avLst/>
            </a:prstGeom>
          </p:spPr>
        </p:pic>
        <p:sp>
          <p:nvSpPr>
            <p:cNvPr id="21" name="object 21"/>
            <p:cNvSpPr/>
            <p:nvPr/>
          </p:nvSpPr>
          <p:spPr>
            <a:xfrm>
              <a:off x="6076372" y="5344787"/>
              <a:ext cx="370205" cy="523240"/>
            </a:xfrm>
            <a:custGeom>
              <a:avLst/>
              <a:gdLst/>
              <a:ahLst/>
              <a:cxnLst/>
              <a:rect l="l" t="t" r="r" b="b"/>
              <a:pathLst>
                <a:path w="370204" h="523239">
                  <a:moveTo>
                    <a:pt x="0" y="0"/>
                  </a:moveTo>
                  <a:lnTo>
                    <a:pt x="1404" y="47892"/>
                  </a:lnTo>
                  <a:lnTo>
                    <a:pt x="21610" y="85625"/>
                  </a:lnTo>
                  <a:lnTo>
                    <a:pt x="54941" y="116087"/>
                  </a:lnTo>
                  <a:lnTo>
                    <a:pt x="95725" y="142170"/>
                  </a:lnTo>
                  <a:lnTo>
                    <a:pt x="138285" y="166764"/>
                  </a:lnTo>
                  <a:lnTo>
                    <a:pt x="176949" y="192760"/>
                  </a:lnTo>
                  <a:lnTo>
                    <a:pt x="211291" y="230886"/>
                  </a:lnTo>
                  <a:lnTo>
                    <a:pt x="232688" y="273311"/>
                  </a:lnTo>
                  <a:lnTo>
                    <a:pt x="244653" y="318838"/>
                  </a:lnTo>
                  <a:lnTo>
                    <a:pt x="250700" y="366271"/>
                  </a:lnTo>
                  <a:lnTo>
                    <a:pt x="254342" y="414413"/>
                  </a:lnTo>
                  <a:lnTo>
                    <a:pt x="258208" y="434660"/>
                  </a:lnTo>
                  <a:lnTo>
                    <a:pt x="272855" y="473910"/>
                  </a:lnTo>
                  <a:lnTo>
                    <a:pt x="301513" y="507149"/>
                  </a:lnTo>
                  <a:lnTo>
                    <a:pt x="346059" y="522723"/>
                  </a:lnTo>
                  <a:lnTo>
                    <a:pt x="369722" y="518363"/>
                  </a:lnTo>
                  <a:lnTo>
                    <a:pt x="346138" y="521589"/>
                  </a:lnTo>
                  <a:lnTo>
                    <a:pt x="323703" y="516189"/>
                  </a:lnTo>
                  <a:lnTo>
                    <a:pt x="289534" y="489394"/>
                  </a:lnTo>
                  <a:lnTo>
                    <a:pt x="269788" y="444033"/>
                  </a:lnTo>
                  <a:lnTo>
                    <a:pt x="263935" y="396581"/>
                  </a:lnTo>
                  <a:lnTo>
                    <a:pt x="263629" y="347986"/>
                  </a:lnTo>
                  <a:lnTo>
                    <a:pt x="260525" y="299198"/>
                  </a:lnTo>
                  <a:lnTo>
                    <a:pt x="246278" y="251167"/>
                  </a:lnTo>
                  <a:lnTo>
                    <a:pt x="225756" y="212809"/>
                  </a:lnTo>
                  <a:lnTo>
                    <a:pt x="197053" y="177850"/>
                  </a:lnTo>
                  <a:lnTo>
                    <a:pt x="162714" y="149877"/>
                  </a:lnTo>
                  <a:lnTo>
                    <a:pt x="123790" y="126168"/>
                  </a:lnTo>
                  <a:lnTo>
                    <a:pt x="86432" y="101944"/>
                  </a:lnTo>
                  <a:lnTo>
                    <a:pt x="56794" y="72428"/>
                  </a:lnTo>
                  <a:lnTo>
                    <a:pt x="47366" y="56586"/>
                  </a:lnTo>
                  <a:lnTo>
                    <a:pt x="41436" y="40114"/>
                  </a:lnTo>
                  <a:lnTo>
                    <a:pt x="39474"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6191977" y="5558745"/>
              <a:ext cx="290239" cy="280758"/>
            </a:xfrm>
            <a:prstGeom prst="rect">
              <a:avLst/>
            </a:prstGeom>
          </p:spPr>
        </p:pic>
      </p:grpSp>
      <p:sp>
        <p:nvSpPr>
          <p:cNvPr id="23" name="object 23"/>
          <p:cNvSpPr txBox="1">
            <a:spLocks noGrp="1"/>
          </p:cNvSpPr>
          <p:nvPr>
            <p:ph type="title"/>
          </p:nvPr>
        </p:nvSpPr>
        <p:spPr>
          <a:xfrm>
            <a:off x="651929" y="395343"/>
            <a:ext cx="9928225" cy="759460"/>
          </a:xfrm>
          <a:prstGeom prst="rect">
            <a:avLst/>
          </a:prstGeom>
        </p:spPr>
        <p:txBody>
          <a:bodyPr vert="horz" wrap="square" lIns="0" tIns="12700" rIns="0" bIns="0" rtlCol="0">
            <a:spAutoFit/>
          </a:bodyPr>
          <a:lstStyle/>
          <a:p>
            <a:pPr marL="12700">
              <a:lnSpc>
                <a:spcPct val="100000"/>
              </a:lnSpc>
              <a:spcBef>
                <a:spcPts val="100"/>
              </a:spcBef>
            </a:pPr>
            <a:r>
              <a:rPr sz="2400" b="0" dirty="0">
                <a:solidFill>
                  <a:srgbClr val="000000"/>
                </a:solidFill>
                <a:latin typeface="Grammarsaurus" pitchFamily="2" charset="0"/>
                <a:cs typeface="Verdana"/>
              </a:rPr>
              <a:t>We are going to explore some more bases and stems that need a</a:t>
            </a:r>
            <a:endParaRPr sz="2400">
              <a:latin typeface="Grammarsaurus" pitchFamily="2" charset="0"/>
              <a:cs typeface="Verdana"/>
            </a:endParaRPr>
          </a:p>
          <a:p>
            <a:pPr marL="12700">
              <a:lnSpc>
                <a:spcPct val="100000"/>
              </a:lnSpc>
              <a:spcBef>
                <a:spcPts val="20"/>
              </a:spcBef>
            </a:pPr>
            <a:r>
              <a:rPr sz="2400" dirty="0">
                <a:solidFill>
                  <a:srgbClr val="000000"/>
                </a:solidFill>
                <a:latin typeface="Grammarsaurus" pitchFamily="2" charset="0"/>
              </a:rPr>
              <a:t>connecting vowel letter </a:t>
            </a:r>
            <a:r>
              <a:rPr sz="2400" b="0" dirty="0">
                <a:solidFill>
                  <a:srgbClr val="000000"/>
                </a:solidFill>
                <a:latin typeface="Grammarsaurus" pitchFamily="2" charset="0"/>
                <a:cs typeface="Verdana"/>
              </a:rPr>
              <a:t>before we add the suffix </a:t>
            </a:r>
            <a:r>
              <a:rPr sz="2400" dirty="0">
                <a:solidFill>
                  <a:srgbClr val="000000"/>
                </a:solidFill>
                <a:latin typeface="Grammarsaurus" pitchFamily="2" charset="0"/>
              </a:rPr>
              <a:t>-an</a:t>
            </a:r>
            <a:r>
              <a:rPr sz="2400" b="0" dirty="0">
                <a:solidFill>
                  <a:srgbClr val="000000"/>
                </a:solidFill>
                <a:latin typeface="Grammarsaurus" pitchFamily="2" charset="0"/>
                <a:cs typeface="Verdana"/>
              </a:rPr>
              <a:t>.</a:t>
            </a:r>
            <a:endParaRPr sz="2400">
              <a:latin typeface="Grammarsaurus" pitchFamily="2" charset="0"/>
              <a:cs typeface="Verdana"/>
            </a:endParaRPr>
          </a:p>
        </p:txBody>
      </p:sp>
      <p:sp>
        <p:nvSpPr>
          <p:cNvPr id="24" name="object 24"/>
          <p:cNvSpPr txBox="1"/>
          <p:nvPr/>
        </p:nvSpPr>
        <p:spPr>
          <a:xfrm>
            <a:off x="651929" y="1500243"/>
            <a:ext cx="439039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Let’s take a look at this word…</a:t>
            </a:r>
            <a:endParaRPr sz="2400">
              <a:latin typeface="Grammarsaurus" pitchFamily="2" charset="0"/>
              <a:cs typeface="Verdana"/>
            </a:endParaRPr>
          </a:p>
        </p:txBody>
      </p:sp>
      <p:sp>
        <p:nvSpPr>
          <p:cNvPr id="25" name="object 25"/>
          <p:cNvSpPr txBox="1"/>
          <p:nvPr/>
        </p:nvSpPr>
        <p:spPr>
          <a:xfrm>
            <a:off x="4350429" y="2385536"/>
            <a:ext cx="4488771" cy="1354858"/>
          </a:xfrm>
          <a:prstGeom prst="rect">
            <a:avLst/>
          </a:prstGeom>
        </p:spPr>
        <p:txBody>
          <a:bodyPr vert="horz" wrap="square" lIns="0" tIns="15875" rIns="0" bIns="0" rtlCol="0">
            <a:spAutoFit/>
          </a:bodyPr>
          <a:lstStyle/>
          <a:p>
            <a:pPr marL="12700">
              <a:lnSpc>
                <a:spcPct val="100000"/>
              </a:lnSpc>
              <a:spcBef>
                <a:spcPts val="125"/>
              </a:spcBef>
            </a:pPr>
            <a:r>
              <a:rPr sz="8700" b="1" dirty="0">
                <a:latin typeface="Grammarsaurus" pitchFamily="2" charset="0"/>
                <a:cs typeface="Arial"/>
              </a:rPr>
              <a:t>civilian</a:t>
            </a:r>
            <a:endParaRPr sz="8700" dirty="0">
              <a:latin typeface="Grammarsaurus" pitchFamily="2" charset="0"/>
              <a:cs typeface="Arial"/>
            </a:endParaRPr>
          </a:p>
        </p:txBody>
      </p:sp>
      <p:sp>
        <p:nvSpPr>
          <p:cNvPr id="26" name="object 26"/>
          <p:cNvSpPr txBox="1"/>
          <p:nvPr/>
        </p:nvSpPr>
        <p:spPr>
          <a:xfrm>
            <a:off x="3017716" y="4904797"/>
            <a:ext cx="6156960" cy="368300"/>
          </a:xfrm>
          <a:prstGeom prst="rect">
            <a:avLst/>
          </a:prstGeom>
        </p:spPr>
        <p:txBody>
          <a:bodyPr vert="horz" wrap="square" lIns="0" tIns="12065" rIns="0" bIns="0" rtlCol="0">
            <a:spAutoFit/>
          </a:bodyPr>
          <a:lstStyle/>
          <a:p>
            <a:pPr marL="12700" algn="ctr">
              <a:lnSpc>
                <a:spcPct val="100000"/>
              </a:lnSpc>
              <a:spcBef>
                <a:spcPts val="95"/>
              </a:spcBef>
            </a:pPr>
            <a:r>
              <a:rPr sz="2250" b="1" dirty="0">
                <a:solidFill>
                  <a:srgbClr val="D1E293"/>
                </a:solidFill>
                <a:latin typeface="Grammarsaurus" pitchFamily="2" charset="0"/>
                <a:cs typeface="Tahoma"/>
              </a:rPr>
              <a:t>Can you break it down into a word sum?</a:t>
            </a:r>
            <a:endParaRPr sz="2250" dirty="0">
              <a:latin typeface="Grammarsaurus" pitchFamily="2" charset="0"/>
              <a:cs typeface="Tahoma"/>
            </a:endParaRPr>
          </a:p>
        </p:txBody>
      </p:sp>
      <p:sp>
        <p:nvSpPr>
          <p:cNvPr id="27" name="object 6">
            <a:extLst>
              <a:ext uri="{FF2B5EF4-FFF2-40B4-BE49-F238E27FC236}">
                <a16:creationId xmlns:a16="http://schemas.microsoft.com/office/drawing/2014/main" id="{E2F28135-9CCC-E102-E157-47346EEB771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3547093" y="4267387"/>
              <a:ext cx="5204460" cy="1241425"/>
            </a:xfrm>
            <a:custGeom>
              <a:avLst/>
              <a:gdLst/>
              <a:ahLst/>
              <a:cxnLst/>
              <a:rect l="l" t="t" r="r" b="b"/>
              <a:pathLst>
                <a:path w="5204459" h="1241425">
                  <a:moveTo>
                    <a:pt x="5162082" y="1188730"/>
                  </a:moveTo>
                  <a:lnTo>
                    <a:pt x="3386007" y="1188730"/>
                  </a:lnTo>
                  <a:lnTo>
                    <a:pt x="3438513" y="1189234"/>
                  </a:lnTo>
                  <a:lnTo>
                    <a:pt x="3438011" y="1189234"/>
                  </a:lnTo>
                  <a:lnTo>
                    <a:pt x="3490140" y="1190239"/>
                  </a:lnTo>
                  <a:lnTo>
                    <a:pt x="3489859" y="1190239"/>
                  </a:lnTo>
                  <a:lnTo>
                    <a:pt x="3541822" y="1191744"/>
                  </a:lnTo>
                  <a:lnTo>
                    <a:pt x="3541622" y="1191744"/>
                  </a:lnTo>
                  <a:lnTo>
                    <a:pt x="3593463" y="1193751"/>
                  </a:lnTo>
                  <a:lnTo>
                    <a:pt x="3593305" y="1193751"/>
                  </a:lnTo>
                  <a:lnTo>
                    <a:pt x="3645036" y="1196258"/>
                  </a:lnTo>
                  <a:lnTo>
                    <a:pt x="3644904" y="1196258"/>
                  </a:lnTo>
                  <a:lnTo>
                    <a:pt x="3696410" y="1199266"/>
                  </a:lnTo>
                  <a:lnTo>
                    <a:pt x="3799105" y="1206785"/>
                  </a:lnTo>
                  <a:lnTo>
                    <a:pt x="3903453" y="1216511"/>
                  </a:lnTo>
                  <a:lnTo>
                    <a:pt x="4636887" y="1216511"/>
                  </a:lnTo>
                  <a:lnTo>
                    <a:pt x="4666890" y="1217224"/>
                  </a:lnTo>
                  <a:lnTo>
                    <a:pt x="4715737" y="1219776"/>
                  </a:lnTo>
                  <a:lnTo>
                    <a:pt x="4764609" y="1223299"/>
                  </a:lnTo>
                  <a:lnTo>
                    <a:pt x="4911663" y="1235478"/>
                  </a:lnTo>
                  <a:lnTo>
                    <a:pt x="4960921" y="1238670"/>
                  </a:lnTo>
                  <a:lnTo>
                    <a:pt x="5010348" y="1240727"/>
                  </a:lnTo>
                  <a:lnTo>
                    <a:pt x="5059972" y="1241227"/>
                  </a:lnTo>
                  <a:lnTo>
                    <a:pt x="5086441" y="1239628"/>
                  </a:lnTo>
                  <a:lnTo>
                    <a:pt x="5133510" y="1225937"/>
                  </a:lnTo>
                  <a:lnTo>
                    <a:pt x="5159585" y="1202048"/>
                  </a:lnTo>
                  <a:lnTo>
                    <a:pt x="5161988" y="1189234"/>
                  </a:lnTo>
                  <a:lnTo>
                    <a:pt x="5162082" y="1188730"/>
                  </a:lnTo>
                  <a:close/>
                </a:path>
                <a:path w="5204459" h="1241425">
                  <a:moveTo>
                    <a:pt x="5186835" y="1167751"/>
                  </a:moveTo>
                  <a:lnTo>
                    <a:pt x="5159471" y="1204124"/>
                  </a:lnTo>
                  <a:lnTo>
                    <a:pt x="5159249" y="1208173"/>
                  </a:lnTo>
                  <a:lnTo>
                    <a:pt x="5159132" y="1210322"/>
                  </a:lnTo>
                  <a:lnTo>
                    <a:pt x="5159078" y="1211297"/>
                  </a:lnTo>
                  <a:lnTo>
                    <a:pt x="5158987" y="1212951"/>
                  </a:lnTo>
                  <a:lnTo>
                    <a:pt x="5158900" y="1214544"/>
                  </a:lnTo>
                  <a:lnTo>
                    <a:pt x="5158792" y="1216511"/>
                  </a:lnTo>
                  <a:lnTo>
                    <a:pt x="5158726" y="1217726"/>
                  </a:lnTo>
                  <a:lnTo>
                    <a:pt x="5161420" y="1222108"/>
                  </a:lnTo>
                  <a:lnTo>
                    <a:pt x="5166430" y="1218046"/>
                  </a:lnTo>
                  <a:lnTo>
                    <a:pt x="5184385" y="1182592"/>
                  </a:lnTo>
                  <a:lnTo>
                    <a:pt x="5187336" y="1172432"/>
                  </a:lnTo>
                  <a:lnTo>
                    <a:pt x="5186835" y="1167751"/>
                  </a:lnTo>
                  <a:close/>
                </a:path>
                <a:path w="5204459" h="1241425">
                  <a:moveTo>
                    <a:pt x="597012" y="1216511"/>
                  </a:moveTo>
                  <a:lnTo>
                    <a:pt x="377508" y="1216511"/>
                  </a:lnTo>
                  <a:lnTo>
                    <a:pt x="424246" y="1218046"/>
                  </a:lnTo>
                  <a:lnTo>
                    <a:pt x="495667" y="1218193"/>
                  </a:lnTo>
                  <a:lnTo>
                    <a:pt x="571992" y="1216716"/>
                  </a:lnTo>
                  <a:lnTo>
                    <a:pt x="565488" y="1216716"/>
                  </a:lnTo>
                  <a:lnTo>
                    <a:pt x="597012" y="1216511"/>
                  </a:lnTo>
                  <a:close/>
                </a:path>
                <a:path w="5204459" h="1241425">
                  <a:moveTo>
                    <a:pt x="4584486" y="1216511"/>
                  </a:moveTo>
                  <a:lnTo>
                    <a:pt x="4541958" y="1216511"/>
                  </a:lnTo>
                  <a:lnTo>
                    <a:pt x="4569155" y="1216716"/>
                  </a:lnTo>
                  <a:lnTo>
                    <a:pt x="4584486" y="1216511"/>
                  </a:lnTo>
                  <a:close/>
                </a:path>
                <a:path w="5204459" h="1241425">
                  <a:moveTo>
                    <a:pt x="502949" y="0"/>
                  </a:moveTo>
                  <a:lnTo>
                    <a:pt x="452564" y="779"/>
                  </a:lnTo>
                  <a:lnTo>
                    <a:pt x="402750" y="2897"/>
                  </a:lnTo>
                  <a:lnTo>
                    <a:pt x="353579" y="6576"/>
                  </a:lnTo>
                  <a:lnTo>
                    <a:pt x="305123" y="12037"/>
                  </a:lnTo>
                  <a:lnTo>
                    <a:pt x="257455" y="19500"/>
                  </a:lnTo>
                  <a:lnTo>
                    <a:pt x="210647" y="29187"/>
                  </a:lnTo>
                  <a:lnTo>
                    <a:pt x="164772" y="41317"/>
                  </a:lnTo>
                  <a:lnTo>
                    <a:pt x="119901" y="56114"/>
                  </a:lnTo>
                  <a:lnTo>
                    <a:pt x="76945" y="74463"/>
                  </a:lnTo>
                  <a:lnTo>
                    <a:pt x="44600" y="96676"/>
                  </a:lnTo>
                  <a:lnTo>
                    <a:pt x="7608" y="151135"/>
                  </a:lnTo>
                  <a:lnTo>
                    <a:pt x="0" y="199287"/>
                  </a:lnTo>
                  <a:lnTo>
                    <a:pt x="597" y="216502"/>
                  </a:lnTo>
                  <a:lnTo>
                    <a:pt x="3904" y="240199"/>
                  </a:lnTo>
                  <a:lnTo>
                    <a:pt x="7280" y="275360"/>
                  </a:lnTo>
                  <a:lnTo>
                    <a:pt x="10721" y="320221"/>
                  </a:lnTo>
                  <a:lnTo>
                    <a:pt x="14220" y="373015"/>
                  </a:lnTo>
                  <a:lnTo>
                    <a:pt x="17769" y="431979"/>
                  </a:lnTo>
                  <a:lnTo>
                    <a:pt x="21364" y="495347"/>
                  </a:lnTo>
                  <a:lnTo>
                    <a:pt x="28662" y="628232"/>
                  </a:lnTo>
                  <a:lnTo>
                    <a:pt x="32352" y="694220"/>
                  </a:lnTo>
                  <a:lnTo>
                    <a:pt x="36062" y="757551"/>
                  </a:lnTo>
                  <a:lnTo>
                    <a:pt x="39785" y="816460"/>
                  </a:lnTo>
                  <a:lnTo>
                    <a:pt x="43513" y="869182"/>
                  </a:lnTo>
                  <a:lnTo>
                    <a:pt x="47242" y="913951"/>
                  </a:lnTo>
                  <a:lnTo>
                    <a:pt x="54674" y="972571"/>
                  </a:lnTo>
                  <a:lnTo>
                    <a:pt x="64223" y="1002359"/>
                  </a:lnTo>
                  <a:lnTo>
                    <a:pt x="68463" y="1014844"/>
                  </a:lnTo>
                  <a:lnTo>
                    <a:pt x="71628" y="1032490"/>
                  </a:lnTo>
                  <a:lnTo>
                    <a:pt x="77752" y="1067941"/>
                  </a:lnTo>
                  <a:lnTo>
                    <a:pt x="87937" y="1098916"/>
                  </a:lnTo>
                  <a:lnTo>
                    <a:pt x="121994" y="1148447"/>
                  </a:lnTo>
                  <a:lnTo>
                    <a:pt x="176798" y="1183112"/>
                  </a:lnTo>
                  <a:lnTo>
                    <a:pt x="212916" y="1195504"/>
                  </a:lnTo>
                  <a:lnTo>
                    <a:pt x="255345" y="1204940"/>
                  </a:lnTo>
                  <a:lnTo>
                    <a:pt x="304460" y="1211673"/>
                  </a:lnTo>
                  <a:lnTo>
                    <a:pt x="367901" y="1216511"/>
                  </a:lnTo>
                  <a:lnTo>
                    <a:pt x="939192" y="1216511"/>
                  </a:lnTo>
                  <a:lnTo>
                    <a:pt x="1098297" y="1208173"/>
                  </a:lnTo>
                  <a:lnTo>
                    <a:pt x="1250927" y="1202993"/>
                  </a:lnTo>
                  <a:lnTo>
                    <a:pt x="1403222" y="1200623"/>
                  </a:lnTo>
                  <a:lnTo>
                    <a:pt x="3004683" y="1200457"/>
                  </a:lnTo>
                  <a:lnTo>
                    <a:pt x="3074176" y="1196258"/>
                  </a:lnTo>
                  <a:lnTo>
                    <a:pt x="3178028" y="1191744"/>
                  </a:lnTo>
                  <a:lnTo>
                    <a:pt x="3281890" y="1189234"/>
                  </a:lnTo>
                  <a:lnTo>
                    <a:pt x="5162082" y="1188730"/>
                  </a:lnTo>
                  <a:lnTo>
                    <a:pt x="5165138" y="1172432"/>
                  </a:lnTo>
                  <a:lnTo>
                    <a:pt x="5171999" y="1118829"/>
                  </a:lnTo>
                  <a:lnTo>
                    <a:pt x="5180350" y="1060649"/>
                  </a:lnTo>
                  <a:lnTo>
                    <a:pt x="5186188" y="1021023"/>
                  </a:lnTo>
                  <a:lnTo>
                    <a:pt x="5191698" y="982057"/>
                  </a:lnTo>
                  <a:lnTo>
                    <a:pt x="5196574" y="943679"/>
                  </a:lnTo>
                  <a:lnTo>
                    <a:pt x="5201077" y="880179"/>
                  </a:lnTo>
                  <a:lnTo>
                    <a:pt x="5202682" y="836228"/>
                  </a:lnTo>
                  <a:lnTo>
                    <a:pt x="5203772" y="785739"/>
                  </a:lnTo>
                  <a:lnTo>
                    <a:pt x="5204285" y="729911"/>
                  </a:lnTo>
                  <a:lnTo>
                    <a:pt x="5204159" y="669944"/>
                  </a:lnTo>
                  <a:lnTo>
                    <a:pt x="5203330" y="607035"/>
                  </a:lnTo>
                  <a:lnTo>
                    <a:pt x="5201736" y="542382"/>
                  </a:lnTo>
                  <a:lnTo>
                    <a:pt x="5199315" y="477185"/>
                  </a:lnTo>
                  <a:lnTo>
                    <a:pt x="5196003" y="412641"/>
                  </a:lnTo>
                  <a:lnTo>
                    <a:pt x="5191739" y="349949"/>
                  </a:lnTo>
                  <a:lnTo>
                    <a:pt x="5186459" y="290307"/>
                  </a:lnTo>
                  <a:lnTo>
                    <a:pt x="5180101" y="234914"/>
                  </a:lnTo>
                  <a:lnTo>
                    <a:pt x="5172602" y="184969"/>
                  </a:lnTo>
                  <a:lnTo>
                    <a:pt x="5163901" y="141669"/>
                  </a:lnTo>
                  <a:lnTo>
                    <a:pt x="5142637" y="79799"/>
                  </a:lnTo>
                  <a:lnTo>
                    <a:pt x="5116120" y="48786"/>
                  </a:lnTo>
                  <a:lnTo>
                    <a:pt x="5080921" y="28169"/>
                  </a:lnTo>
                  <a:lnTo>
                    <a:pt x="5042967" y="17270"/>
                  </a:lnTo>
                  <a:lnTo>
                    <a:pt x="1022298" y="17270"/>
                  </a:lnTo>
                  <a:lnTo>
                    <a:pt x="970179" y="16807"/>
                  </a:lnTo>
                  <a:lnTo>
                    <a:pt x="917909" y="15474"/>
                  </a:lnTo>
                  <a:lnTo>
                    <a:pt x="608562" y="1703"/>
                  </a:lnTo>
                  <a:lnTo>
                    <a:pt x="610396" y="1703"/>
                  </a:lnTo>
                  <a:lnTo>
                    <a:pt x="553833" y="339"/>
                  </a:lnTo>
                  <a:lnTo>
                    <a:pt x="502949" y="0"/>
                  </a:lnTo>
                  <a:close/>
                </a:path>
                <a:path w="5204459" h="1241425">
                  <a:moveTo>
                    <a:pt x="3004683" y="1200457"/>
                  </a:moveTo>
                  <a:lnTo>
                    <a:pt x="1453961" y="1200457"/>
                  </a:lnTo>
                  <a:lnTo>
                    <a:pt x="1512051" y="1200623"/>
                  </a:lnTo>
                  <a:lnTo>
                    <a:pt x="1560183" y="1201101"/>
                  </a:lnTo>
                  <a:lnTo>
                    <a:pt x="1558271" y="1201101"/>
                  </a:lnTo>
                  <a:lnTo>
                    <a:pt x="1610527" y="1201891"/>
                  </a:lnTo>
                  <a:lnTo>
                    <a:pt x="1609294" y="1201891"/>
                  </a:lnTo>
                  <a:lnTo>
                    <a:pt x="1661219" y="1202993"/>
                  </a:lnTo>
                  <a:lnTo>
                    <a:pt x="1660292" y="1202993"/>
                  </a:lnTo>
                  <a:lnTo>
                    <a:pt x="1712076" y="1204407"/>
                  </a:lnTo>
                  <a:lnTo>
                    <a:pt x="1711320" y="1204407"/>
                  </a:lnTo>
                  <a:lnTo>
                    <a:pt x="1809817" y="1208002"/>
                  </a:lnTo>
                  <a:lnTo>
                    <a:pt x="1974080" y="1216511"/>
                  </a:lnTo>
                  <a:lnTo>
                    <a:pt x="2813065" y="1216511"/>
                  </a:lnTo>
                  <a:lnTo>
                    <a:pt x="2918602" y="1206785"/>
                  </a:lnTo>
                  <a:lnTo>
                    <a:pt x="3004683" y="1200457"/>
                  </a:lnTo>
                  <a:close/>
                </a:path>
                <a:path w="5204459" h="1241425">
                  <a:moveTo>
                    <a:pt x="4736943" y="16655"/>
                  </a:moveTo>
                  <a:lnTo>
                    <a:pt x="1073142" y="16655"/>
                  </a:lnTo>
                  <a:lnTo>
                    <a:pt x="1022298" y="17270"/>
                  </a:lnTo>
                  <a:lnTo>
                    <a:pt x="4785325" y="17270"/>
                  </a:lnTo>
                  <a:lnTo>
                    <a:pt x="4736943" y="16655"/>
                  </a:lnTo>
                  <a:close/>
                </a:path>
                <a:path w="5204459" h="1241425">
                  <a:moveTo>
                    <a:pt x="4940438" y="9846"/>
                  </a:moveTo>
                  <a:lnTo>
                    <a:pt x="4885999" y="12037"/>
                  </a:lnTo>
                  <a:lnTo>
                    <a:pt x="4886538" y="12037"/>
                  </a:lnTo>
                  <a:lnTo>
                    <a:pt x="4834912" y="15064"/>
                  </a:lnTo>
                  <a:lnTo>
                    <a:pt x="4783279" y="17270"/>
                  </a:lnTo>
                  <a:lnTo>
                    <a:pt x="5042967" y="17270"/>
                  </a:lnTo>
                  <a:lnTo>
                    <a:pt x="5038762" y="16063"/>
                  </a:lnTo>
                  <a:lnTo>
                    <a:pt x="4991360" y="10583"/>
                  </a:lnTo>
                  <a:lnTo>
                    <a:pt x="4940438" y="9846"/>
                  </a:lnTo>
                  <a:close/>
                </a:path>
                <a:path w="5204459" h="1241425">
                  <a:moveTo>
                    <a:pt x="3314527" y="1703"/>
                  </a:moveTo>
                  <a:lnTo>
                    <a:pt x="3254714" y="1703"/>
                  </a:lnTo>
                  <a:lnTo>
                    <a:pt x="3188045" y="1970"/>
                  </a:lnTo>
                  <a:lnTo>
                    <a:pt x="3202779" y="1970"/>
                  </a:lnTo>
                  <a:lnTo>
                    <a:pt x="3106837" y="3141"/>
                  </a:lnTo>
                  <a:lnTo>
                    <a:pt x="3109037" y="3141"/>
                  </a:lnTo>
                  <a:lnTo>
                    <a:pt x="3015281" y="5289"/>
                  </a:lnTo>
                  <a:lnTo>
                    <a:pt x="2866866" y="10935"/>
                  </a:lnTo>
                  <a:lnTo>
                    <a:pt x="2773244" y="16063"/>
                  </a:lnTo>
                  <a:lnTo>
                    <a:pt x="2692551" y="16655"/>
                  </a:lnTo>
                  <a:lnTo>
                    <a:pt x="3915283" y="16655"/>
                  </a:lnTo>
                  <a:lnTo>
                    <a:pt x="3565103" y="5086"/>
                  </a:lnTo>
                  <a:lnTo>
                    <a:pt x="3364600" y="1970"/>
                  </a:lnTo>
                  <a:lnTo>
                    <a:pt x="3314527" y="1703"/>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5603176" y="5333072"/>
              <a:ext cx="1263650" cy="381000"/>
            </a:xfrm>
            <a:custGeom>
              <a:avLst/>
              <a:gdLst/>
              <a:ahLst/>
              <a:cxnLst/>
              <a:rect l="l" t="t" r="r" b="b"/>
              <a:pathLst>
                <a:path w="1263650" h="381000">
                  <a:moveTo>
                    <a:pt x="135255" y="0"/>
                  </a:moveTo>
                  <a:lnTo>
                    <a:pt x="103162" y="1079"/>
                  </a:lnTo>
                  <a:lnTo>
                    <a:pt x="100749" y="35953"/>
                  </a:lnTo>
                  <a:lnTo>
                    <a:pt x="89382" y="70713"/>
                  </a:lnTo>
                  <a:lnTo>
                    <a:pt x="72072" y="105384"/>
                  </a:lnTo>
                  <a:lnTo>
                    <a:pt x="31419" y="174409"/>
                  </a:lnTo>
                  <a:lnTo>
                    <a:pt x="14046" y="208788"/>
                  </a:lnTo>
                  <a:lnTo>
                    <a:pt x="2578" y="243078"/>
                  </a:lnTo>
                  <a:lnTo>
                    <a:pt x="0" y="277279"/>
                  </a:lnTo>
                  <a:lnTo>
                    <a:pt x="9283" y="311416"/>
                  </a:lnTo>
                  <a:lnTo>
                    <a:pt x="33401" y="345478"/>
                  </a:lnTo>
                  <a:lnTo>
                    <a:pt x="12623" y="309156"/>
                  </a:lnTo>
                  <a:lnTo>
                    <a:pt x="6921" y="274040"/>
                  </a:lnTo>
                  <a:lnTo>
                    <a:pt x="13220" y="239814"/>
                  </a:lnTo>
                  <a:lnTo>
                    <a:pt x="28435" y="206184"/>
                  </a:lnTo>
                  <a:lnTo>
                    <a:pt x="49517" y="172847"/>
                  </a:lnTo>
                  <a:lnTo>
                    <a:pt x="73380" y="139496"/>
                  </a:lnTo>
                  <a:lnTo>
                    <a:pt x="96951" y="105841"/>
                  </a:lnTo>
                  <a:lnTo>
                    <a:pt x="117170" y="71577"/>
                  </a:lnTo>
                  <a:lnTo>
                    <a:pt x="130962" y="36385"/>
                  </a:lnTo>
                  <a:lnTo>
                    <a:pt x="135255" y="0"/>
                  </a:lnTo>
                  <a:close/>
                </a:path>
                <a:path w="1263650" h="381000">
                  <a:moveTo>
                    <a:pt x="1263637" y="269163"/>
                  </a:moveTo>
                  <a:lnTo>
                    <a:pt x="1255712" y="224078"/>
                  </a:lnTo>
                  <a:lnTo>
                    <a:pt x="1232712" y="185826"/>
                  </a:lnTo>
                  <a:lnTo>
                    <a:pt x="1207122" y="150114"/>
                  </a:lnTo>
                  <a:lnTo>
                    <a:pt x="1195044" y="113639"/>
                  </a:lnTo>
                  <a:lnTo>
                    <a:pt x="1212545" y="73088"/>
                  </a:lnTo>
                  <a:lnTo>
                    <a:pt x="1184579" y="59867"/>
                  </a:lnTo>
                  <a:lnTo>
                    <a:pt x="1178407" y="70891"/>
                  </a:lnTo>
                  <a:lnTo>
                    <a:pt x="1173340" y="82473"/>
                  </a:lnTo>
                  <a:lnTo>
                    <a:pt x="1169682" y="94551"/>
                  </a:lnTo>
                  <a:lnTo>
                    <a:pt x="1167726" y="107099"/>
                  </a:lnTo>
                  <a:lnTo>
                    <a:pt x="1174292" y="141528"/>
                  </a:lnTo>
                  <a:lnTo>
                    <a:pt x="1195527" y="171640"/>
                  </a:lnTo>
                  <a:lnTo>
                    <a:pt x="1221092" y="199847"/>
                  </a:lnTo>
                  <a:lnTo>
                    <a:pt x="1240663" y="228600"/>
                  </a:lnTo>
                  <a:lnTo>
                    <a:pt x="1251673" y="270522"/>
                  </a:lnTo>
                  <a:lnTo>
                    <a:pt x="1245400" y="313245"/>
                  </a:lnTo>
                  <a:lnTo>
                    <a:pt x="1222705" y="351726"/>
                  </a:lnTo>
                  <a:lnTo>
                    <a:pt x="1184440" y="380923"/>
                  </a:lnTo>
                  <a:lnTo>
                    <a:pt x="1226731" y="352869"/>
                  </a:lnTo>
                  <a:lnTo>
                    <a:pt x="1253553" y="313855"/>
                  </a:lnTo>
                  <a:lnTo>
                    <a:pt x="1263637" y="269163"/>
                  </a:lnTo>
                  <a:close/>
                </a:path>
              </a:pathLst>
            </a:custGeom>
            <a:solidFill>
              <a:srgbClr val="114D25"/>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5914839" y="5424739"/>
              <a:ext cx="64816" cy="174586"/>
            </a:xfrm>
            <a:prstGeom prst="rect">
              <a:avLst/>
            </a:prstGeom>
          </p:spPr>
        </p:pic>
        <p:pic>
          <p:nvPicPr>
            <p:cNvPr id="10" name="object 10"/>
            <p:cNvPicPr/>
            <p:nvPr/>
          </p:nvPicPr>
          <p:blipFill>
            <a:blip r:embed="rId4" cstate="print"/>
            <a:stretch>
              <a:fillRect/>
            </a:stretch>
          </p:blipFill>
          <p:spPr>
            <a:xfrm>
              <a:off x="6477503" y="5413305"/>
              <a:ext cx="64816" cy="174586"/>
            </a:xfrm>
            <a:prstGeom prst="rect">
              <a:avLst/>
            </a:prstGeom>
          </p:spPr>
        </p:pic>
        <p:sp>
          <p:nvSpPr>
            <p:cNvPr id="11" name="object 11"/>
            <p:cNvSpPr/>
            <p:nvPr/>
          </p:nvSpPr>
          <p:spPr>
            <a:xfrm>
              <a:off x="5363508" y="5337604"/>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5452601" y="5538478"/>
              <a:ext cx="101079" cy="168567"/>
            </a:xfrm>
            <a:prstGeom prst="rect">
              <a:avLst/>
            </a:prstGeom>
          </p:spPr>
        </p:pic>
        <p:sp>
          <p:nvSpPr>
            <p:cNvPr id="13" name="object 13"/>
            <p:cNvSpPr/>
            <p:nvPr/>
          </p:nvSpPr>
          <p:spPr>
            <a:xfrm>
              <a:off x="5336514" y="5417997"/>
              <a:ext cx="1465580" cy="463550"/>
            </a:xfrm>
            <a:custGeom>
              <a:avLst/>
              <a:gdLst/>
              <a:ahLst/>
              <a:cxnLst/>
              <a:rect l="l" t="t" r="r" b="b"/>
              <a:pathLst>
                <a:path w="1465579" h="463550">
                  <a:moveTo>
                    <a:pt x="114376" y="170726"/>
                  </a:moveTo>
                  <a:lnTo>
                    <a:pt x="78028" y="171983"/>
                  </a:lnTo>
                  <a:lnTo>
                    <a:pt x="45770" y="182321"/>
                  </a:lnTo>
                  <a:lnTo>
                    <a:pt x="19227" y="199428"/>
                  </a:lnTo>
                  <a:lnTo>
                    <a:pt x="0" y="221005"/>
                  </a:lnTo>
                  <a:lnTo>
                    <a:pt x="24295" y="204622"/>
                  </a:lnTo>
                  <a:lnTo>
                    <a:pt x="51968" y="194767"/>
                  </a:lnTo>
                  <a:lnTo>
                    <a:pt x="80365" y="191985"/>
                  </a:lnTo>
                  <a:lnTo>
                    <a:pt x="106819" y="196837"/>
                  </a:lnTo>
                  <a:lnTo>
                    <a:pt x="114376" y="170726"/>
                  </a:lnTo>
                  <a:close/>
                </a:path>
                <a:path w="1465579" h="463550">
                  <a:moveTo>
                    <a:pt x="602259" y="444931"/>
                  </a:moveTo>
                  <a:lnTo>
                    <a:pt x="560425" y="427672"/>
                  </a:lnTo>
                  <a:lnTo>
                    <a:pt x="535622" y="401472"/>
                  </a:lnTo>
                  <a:lnTo>
                    <a:pt x="523633" y="368693"/>
                  </a:lnTo>
                  <a:lnTo>
                    <a:pt x="520204" y="331711"/>
                  </a:lnTo>
                  <a:lnTo>
                    <a:pt x="522185" y="254622"/>
                  </a:lnTo>
                  <a:lnTo>
                    <a:pt x="519137" y="219265"/>
                  </a:lnTo>
                  <a:lnTo>
                    <a:pt x="507415" y="186817"/>
                  </a:lnTo>
                  <a:lnTo>
                    <a:pt x="488365" y="157454"/>
                  </a:lnTo>
                  <a:lnTo>
                    <a:pt x="465061" y="130530"/>
                  </a:lnTo>
                  <a:lnTo>
                    <a:pt x="440601" y="105371"/>
                  </a:lnTo>
                  <a:lnTo>
                    <a:pt x="416864" y="80543"/>
                  </a:lnTo>
                  <a:lnTo>
                    <a:pt x="396176" y="54813"/>
                  </a:lnTo>
                  <a:lnTo>
                    <a:pt x="381381" y="28028"/>
                  </a:lnTo>
                  <a:lnTo>
                    <a:pt x="375335" y="0"/>
                  </a:lnTo>
                  <a:lnTo>
                    <a:pt x="343268" y="1485"/>
                  </a:lnTo>
                  <a:lnTo>
                    <a:pt x="357530" y="45123"/>
                  </a:lnTo>
                  <a:lnTo>
                    <a:pt x="384568" y="81991"/>
                  </a:lnTo>
                  <a:lnTo>
                    <a:pt x="418528" y="115087"/>
                  </a:lnTo>
                  <a:lnTo>
                    <a:pt x="453555" y="147447"/>
                  </a:lnTo>
                  <a:lnTo>
                    <a:pt x="483806" y="182054"/>
                  </a:lnTo>
                  <a:lnTo>
                    <a:pt x="503402" y="221957"/>
                  </a:lnTo>
                  <a:lnTo>
                    <a:pt x="509473" y="268909"/>
                  </a:lnTo>
                  <a:lnTo>
                    <a:pt x="509727" y="318147"/>
                  </a:lnTo>
                  <a:lnTo>
                    <a:pt x="515569" y="366534"/>
                  </a:lnTo>
                  <a:lnTo>
                    <a:pt x="538429" y="410921"/>
                  </a:lnTo>
                  <a:lnTo>
                    <a:pt x="551103" y="423354"/>
                  </a:lnTo>
                  <a:lnTo>
                    <a:pt x="566267" y="433679"/>
                  </a:lnTo>
                  <a:lnTo>
                    <a:pt x="583463" y="441134"/>
                  </a:lnTo>
                  <a:lnTo>
                    <a:pt x="602259" y="444931"/>
                  </a:lnTo>
                  <a:close/>
                </a:path>
                <a:path w="1465579" h="463550">
                  <a:moveTo>
                    <a:pt x="1281442" y="189014"/>
                  </a:moveTo>
                  <a:lnTo>
                    <a:pt x="1257096" y="186728"/>
                  </a:lnTo>
                  <a:lnTo>
                    <a:pt x="1232776" y="187223"/>
                  </a:lnTo>
                  <a:lnTo>
                    <a:pt x="1209167" y="190385"/>
                  </a:lnTo>
                  <a:lnTo>
                    <a:pt x="1186891" y="196138"/>
                  </a:lnTo>
                  <a:lnTo>
                    <a:pt x="1165821" y="202742"/>
                  </a:lnTo>
                  <a:lnTo>
                    <a:pt x="1144574" y="208724"/>
                  </a:lnTo>
                  <a:lnTo>
                    <a:pt x="1123162" y="211201"/>
                  </a:lnTo>
                  <a:lnTo>
                    <a:pt x="1101572" y="207327"/>
                  </a:lnTo>
                  <a:lnTo>
                    <a:pt x="1142149" y="215074"/>
                  </a:lnTo>
                  <a:lnTo>
                    <a:pt x="1229829" y="206908"/>
                  </a:lnTo>
                  <a:lnTo>
                    <a:pt x="1273149" y="214960"/>
                  </a:lnTo>
                  <a:lnTo>
                    <a:pt x="1281442" y="189014"/>
                  </a:lnTo>
                  <a:close/>
                </a:path>
                <a:path w="1465579" h="463550">
                  <a:moveTo>
                    <a:pt x="1465148" y="83464"/>
                  </a:moveTo>
                  <a:lnTo>
                    <a:pt x="1453921" y="58305"/>
                  </a:lnTo>
                  <a:lnTo>
                    <a:pt x="1403832" y="76530"/>
                  </a:lnTo>
                  <a:lnTo>
                    <a:pt x="1355293" y="100520"/>
                  </a:lnTo>
                  <a:lnTo>
                    <a:pt x="1314348" y="131927"/>
                  </a:lnTo>
                  <a:lnTo>
                    <a:pt x="1287043" y="172453"/>
                  </a:lnTo>
                  <a:lnTo>
                    <a:pt x="1274470" y="215595"/>
                  </a:lnTo>
                  <a:lnTo>
                    <a:pt x="1263700" y="258838"/>
                  </a:lnTo>
                  <a:lnTo>
                    <a:pt x="1247546" y="300126"/>
                  </a:lnTo>
                  <a:lnTo>
                    <a:pt x="1218831" y="337388"/>
                  </a:lnTo>
                  <a:lnTo>
                    <a:pt x="1166914" y="376135"/>
                  </a:lnTo>
                  <a:lnTo>
                    <a:pt x="1101966" y="398119"/>
                  </a:lnTo>
                  <a:lnTo>
                    <a:pt x="1136472" y="391185"/>
                  </a:lnTo>
                  <a:lnTo>
                    <a:pt x="1198702" y="362331"/>
                  </a:lnTo>
                  <a:lnTo>
                    <a:pt x="1247241" y="318096"/>
                  </a:lnTo>
                  <a:lnTo>
                    <a:pt x="1275308" y="268566"/>
                  </a:lnTo>
                  <a:lnTo>
                    <a:pt x="1324025" y="289877"/>
                  </a:lnTo>
                  <a:lnTo>
                    <a:pt x="1348155" y="319544"/>
                  </a:lnTo>
                  <a:lnTo>
                    <a:pt x="1349578" y="354406"/>
                  </a:lnTo>
                  <a:lnTo>
                    <a:pt x="1334033" y="355511"/>
                  </a:lnTo>
                  <a:lnTo>
                    <a:pt x="1310640" y="362826"/>
                  </a:lnTo>
                  <a:lnTo>
                    <a:pt x="1291018" y="374408"/>
                  </a:lnTo>
                  <a:lnTo>
                    <a:pt x="1276172" y="389051"/>
                  </a:lnTo>
                  <a:lnTo>
                    <a:pt x="1295374" y="380034"/>
                  </a:lnTo>
                  <a:lnTo>
                    <a:pt x="1315732" y="375589"/>
                  </a:lnTo>
                  <a:lnTo>
                    <a:pt x="1335697" y="375589"/>
                  </a:lnTo>
                  <a:lnTo>
                    <a:pt x="1344218" y="377647"/>
                  </a:lnTo>
                  <a:lnTo>
                    <a:pt x="1336560" y="405904"/>
                  </a:lnTo>
                  <a:lnTo>
                    <a:pt x="1335519" y="422046"/>
                  </a:lnTo>
                  <a:lnTo>
                    <a:pt x="1338783" y="438200"/>
                  </a:lnTo>
                  <a:lnTo>
                    <a:pt x="1347063" y="452513"/>
                  </a:lnTo>
                  <a:lnTo>
                    <a:pt x="1361122" y="463105"/>
                  </a:lnTo>
                  <a:lnTo>
                    <a:pt x="1342148" y="436651"/>
                  </a:lnTo>
                  <a:lnTo>
                    <a:pt x="1344523" y="407289"/>
                  </a:lnTo>
                  <a:lnTo>
                    <a:pt x="1356931" y="376796"/>
                  </a:lnTo>
                  <a:lnTo>
                    <a:pt x="1368082" y="346887"/>
                  </a:lnTo>
                  <a:lnTo>
                    <a:pt x="1367650" y="312661"/>
                  </a:lnTo>
                  <a:lnTo>
                    <a:pt x="1348536" y="282765"/>
                  </a:lnTo>
                  <a:lnTo>
                    <a:pt x="1317980" y="258648"/>
                  </a:lnTo>
                  <a:lnTo>
                    <a:pt x="1284147" y="242176"/>
                  </a:lnTo>
                  <a:lnTo>
                    <a:pt x="1300759" y="187566"/>
                  </a:lnTo>
                  <a:lnTo>
                    <a:pt x="1327746" y="150329"/>
                  </a:lnTo>
                  <a:lnTo>
                    <a:pt x="1365504" y="121323"/>
                  </a:lnTo>
                  <a:lnTo>
                    <a:pt x="1411986" y="99415"/>
                  </a:lnTo>
                  <a:lnTo>
                    <a:pt x="1465148" y="83464"/>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6" cstate="print"/>
            <a:stretch>
              <a:fillRect/>
            </a:stretch>
          </p:blipFill>
          <p:spPr>
            <a:xfrm>
              <a:off x="5611978" y="5605787"/>
              <a:ext cx="230746" cy="209021"/>
            </a:xfrm>
            <a:prstGeom prst="rect">
              <a:avLst/>
            </a:prstGeom>
          </p:spPr>
        </p:pic>
        <p:pic>
          <p:nvPicPr>
            <p:cNvPr id="15" name="object 15"/>
            <p:cNvPicPr/>
            <p:nvPr/>
          </p:nvPicPr>
          <p:blipFill>
            <a:blip r:embed="rId7" cstate="print"/>
            <a:stretch>
              <a:fillRect/>
            </a:stretch>
          </p:blipFill>
          <p:spPr>
            <a:xfrm>
              <a:off x="6691409" y="5528778"/>
              <a:ext cx="93929" cy="83680"/>
            </a:xfrm>
            <a:prstGeom prst="rect">
              <a:avLst/>
            </a:prstGeom>
          </p:spPr>
        </p:pic>
        <p:sp>
          <p:nvSpPr>
            <p:cNvPr id="16" name="object 16"/>
            <p:cNvSpPr/>
            <p:nvPr/>
          </p:nvSpPr>
          <p:spPr>
            <a:xfrm>
              <a:off x="5366969" y="5333072"/>
              <a:ext cx="804545" cy="346075"/>
            </a:xfrm>
            <a:custGeom>
              <a:avLst/>
              <a:gdLst/>
              <a:ahLst/>
              <a:cxnLst/>
              <a:rect l="l" t="t" r="r" b="b"/>
              <a:pathLst>
                <a:path w="804545" h="346075">
                  <a:moveTo>
                    <a:pt x="102349" y="164325"/>
                  </a:moveTo>
                  <a:lnTo>
                    <a:pt x="73101" y="165735"/>
                  </a:lnTo>
                  <a:lnTo>
                    <a:pt x="45694" y="171919"/>
                  </a:lnTo>
                  <a:lnTo>
                    <a:pt x="21018" y="182270"/>
                  </a:lnTo>
                  <a:lnTo>
                    <a:pt x="0" y="196215"/>
                  </a:lnTo>
                  <a:lnTo>
                    <a:pt x="24282" y="188404"/>
                  </a:lnTo>
                  <a:lnTo>
                    <a:pt x="49212" y="185026"/>
                  </a:lnTo>
                  <a:lnTo>
                    <a:pt x="73660" y="185864"/>
                  </a:lnTo>
                  <a:lnTo>
                    <a:pt x="96507" y="190728"/>
                  </a:lnTo>
                  <a:lnTo>
                    <a:pt x="102349" y="164325"/>
                  </a:lnTo>
                  <a:close/>
                </a:path>
                <a:path w="804545" h="346075">
                  <a:moveTo>
                    <a:pt x="804037" y="277279"/>
                  </a:moveTo>
                  <a:lnTo>
                    <a:pt x="801458" y="243078"/>
                  </a:lnTo>
                  <a:lnTo>
                    <a:pt x="790003" y="208788"/>
                  </a:lnTo>
                  <a:lnTo>
                    <a:pt x="772617" y="174409"/>
                  </a:lnTo>
                  <a:lnTo>
                    <a:pt x="731977" y="105384"/>
                  </a:lnTo>
                  <a:lnTo>
                    <a:pt x="714654" y="70713"/>
                  </a:lnTo>
                  <a:lnTo>
                    <a:pt x="703300" y="35953"/>
                  </a:lnTo>
                  <a:lnTo>
                    <a:pt x="700874" y="1079"/>
                  </a:lnTo>
                  <a:lnTo>
                    <a:pt x="668782" y="0"/>
                  </a:lnTo>
                  <a:lnTo>
                    <a:pt x="686866" y="71577"/>
                  </a:lnTo>
                  <a:lnTo>
                    <a:pt x="707085" y="105841"/>
                  </a:lnTo>
                  <a:lnTo>
                    <a:pt x="730656" y="139496"/>
                  </a:lnTo>
                  <a:lnTo>
                    <a:pt x="754532" y="172847"/>
                  </a:lnTo>
                  <a:lnTo>
                    <a:pt x="775601" y="206184"/>
                  </a:lnTo>
                  <a:lnTo>
                    <a:pt x="790829" y="239814"/>
                  </a:lnTo>
                  <a:lnTo>
                    <a:pt x="797115" y="274040"/>
                  </a:lnTo>
                  <a:lnTo>
                    <a:pt x="791413" y="309156"/>
                  </a:lnTo>
                  <a:lnTo>
                    <a:pt x="770636" y="345478"/>
                  </a:lnTo>
                  <a:lnTo>
                    <a:pt x="794753" y="311416"/>
                  </a:lnTo>
                  <a:lnTo>
                    <a:pt x="804037" y="277279"/>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8" cstate="print"/>
            <a:stretch>
              <a:fillRect/>
            </a:stretch>
          </p:blipFill>
          <p:spPr>
            <a:xfrm>
              <a:off x="5939717" y="5424739"/>
              <a:ext cx="64816" cy="174586"/>
            </a:xfrm>
            <a:prstGeom prst="rect">
              <a:avLst/>
            </a:prstGeom>
          </p:spPr>
        </p:pic>
        <p:sp>
          <p:nvSpPr>
            <p:cNvPr id="18" name="object 18"/>
            <p:cNvSpPr/>
            <p:nvPr/>
          </p:nvSpPr>
          <p:spPr>
            <a:xfrm>
              <a:off x="6134592" y="5337604"/>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4" y="278079"/>
                  </a:lnTo>
                  <a:lnTo>
                    <a:pt x="195677" y="232519"/>
                  </a:lnTo>
                  <a:lnTo>
                    <a:pt x="183921"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9" cstate="print"/>
            <a:stretch>
              <a:fillRect/>
            </a:stretch>
          </p:blipFill>
          <p:spPr>
            <a:xfrm>
              <a:off x="6220518" y="5497394"/>
              <a:ext cx="217163" cy="209651"/>
            </a:xfrm>
            <a:prstGeom prst="rect">
              <a:avLst/>
            </a:prstGeom>
          </p:spPr>
        </p:pic>
        <p:sp>
          <p:nvSpPr>
            <p:cNvPr id="20" name="object 20"/>
            <p:cNvSpPr/>
            <p:nvPr/>
          </p:nvSpPr>
          <p:spPr>
            <a:xfrm>
              <a:off x="666198" y="1196140"/>
              <a:ext cx="3828415" cy="1193165"/>
            </a:xfrm>
            <a:custGeom>
              <a:avLst/>
              <a:gdLst/>
              <a:ahLst/>
              <a:cxnLst/>
              <a:rect l="l" t="t" r="r" b="b"/>
              <a:pathLst>
                <a:path w="3828415" h="1193164">
                  <a:moveTo>
                    <a:pt x="3797205" y="1142341"/>
                  </a:moveTo>
                  <a:lnTo>
                    <a:pt x="2471375" y="1142341"/>
                  </a:lnTo>
                  <a:lnTo>
                    <a:pt x="2522458" y="1142760"/>
                  </a:lnTo>
                  <a:lnTo>
                    <a:pt x="2521774" y="1142760"/>
                  </a:lnTo>
                  <a:lnTo>
                    <a:pt x="2572121" y="1144007"/>
                  </a:lnTo>
                  <a:lnTo>
                    <a:pt x="2571845" y="1144007"/>
                  </a:lnTo>
                  <a:lnTo>
                    <a:pt x="2621985" y="1146084"/>
                  </a:lnTo>
                  <a:lnTo>
                    <a:pt x="2621803" y="1146084"/>
                  </a:lnTo>
                  <a:lnTo>
                    <a:pt x="2671796" y="1148990"/>
                  </a:lnTo>
                  <a:lnTo>
                    <a:pt x="2671657" y="1148990"/>
                  </a:lnTo>
                  <a:lnTo>
                    <a:pt x="2721394" y="1152725"/>
                  </a:lnTo>
                  <a:lnTo>
                    <a:pt x="2771001" y="1157290"/>
                  </a:lnTo>
                  <a:lnTo>
                    <a:pt x="2820460" y="1162684"/>
                  </a:lnTo>
                  <a:lnTo>
                    <a:pt x="2871398" y="1169104"/>
                  </a:lnTo>
                  <a:lnTo>
                    <a:pt x="3414933" y="1169104"/>
                  </a:lnTo>
                  <a:lnTo>
                    <a:pt x="3463692" y="1171823"/>
                  </a:lnTo>
                  <a:lnTo>
                    <a:pt x="3515054" y="1176706"/>
                  </a:lnTo>
                  <a:lnTo>
                    <a:pt x="3618118" y="1187820"/>
                  </a:lnTo>
                  <a:lnTo>
                    <a:pt x="3669942" y="1191689"/>
                  </a:lnTo>
                  <a:lnTo>
                    <a:pt x="3722041" y="1192860"/>
                  </a:lnTo>
                  <a:lnTo>
                    <a:pt x="3759685" y="1186310"/>
                  </a:lnTo>
                  <a:lnTo>
                    <a:pt x="3795122" y="1157487"/>
                  </a:lnTo>
                  <a:lnTo>
                    <a:pt x="3795228" y="1156383"/>
                  </a:lnTo>
                  <a:lnTo>
                    <a:pt x="3796971" y="1144007"/>
                  </a:lnTo>
                  <a:lnTo>
                    <a:pt x="3797066" y="1143330"/>
                  </a:lnTo>
                  <a:lnTo>
                    <a:pt x="3797146" y="1142760"/>
                  </a:lnTo>
                  <a:lnTo>
                    <a:pt x="3797205" y="1142341"/>
                  </a:lnTo>
                  <a:close/>
                </a:path>
                <a:path w="3828415" h="1193164">
                  <a:moveTo>
                    <a:pt x="3815766" y="1122788"/>
                  </a:moveTo>
                  <a:lnTo>
                    <a:pt x="3812576" y="1124351"/>
                  </a:lnTo>
                  <a:lnTo>
                    <a:pt x="3804507" y="1137994"/>
                  </a:lnTo>
                  <a:lnTo>
                    <a:pt x="3795315" y="1157088"/>
                  </a:lnTo>
                  <a:lnTo>
                    <a:pt x="3795217" y="1157290"/>
                  </a:lnTo>
                  <a:lnTo>
                    <a:pt x="3795122" y="1157487"/>
                  </a:lnTo>
                  <a:lnTo>
                    <a:pt x="3795051" y="1161630"/>
                  </a:lnTo>
                  <a:lnTo>
                    <a:pt x="3794949" y="1171823"/>
                  </a:lnTo>
                  <a:lnTo>
                    <a:pt x="3797549" y="1174092"/>
                  </a:lnTo>
                  <a:lnTo>
                    <a:pt x="3802031" y="1167577"/>
                  </a:lnTo>
                  <a:lnTo>
                    <a:pt x="3807209" y="1155700"/>
                  </a:lnTo>
                  <a:lnTo>
                    <a:pt x="3811968" y="1141951"/>
                  </a:lnTo>
                  <a:lnTo>
                    <a:pt x="3815192" y="1129818"/>
                  </a:lnTo>
                  <a:lnTo>
                    <a:pt x="3815766" y="1122788"/>
                  </a:lnTo>
                  <a:close/>
                </a:path>
                <a:path w="3828415" h="1193164">
                  <a:moveTo>
                    <a:pt x="375287" y="0"/>
                  </a:moveTo>
                  <a:lnTo>
                    <a:pt x="325010" y="1084"/>
                  </a:lnTo>
                  <a:lnTo>
                    <a:pt x="275527" y="4623"/>
                  </a:lnTo>
                  <a:lnTo>
                    <a:pt x="226972" y="11149"/>
                  </a:lnTo>
                  <a:lnTo>
                    <a:pt x="179478" y="21191"/>
                  </a:lnTo>
                  <a:lnTo>
                    <a:pt x="133177" y="35281"/>
                  </a:lnTo>
                  <a:lnTo>
                    <a:pt x="88203" y="53949"/>
                  </a:lnTo>
                  <a:lnTo>
                    <a:pt x="32810" y="92924"/>
                  </a:lnTo>
                  <a:lnTo>
                    <a:pt x="5602" y="145262"/>
                  </a:lnTo>
                  <a:lnTo>
                    <a:pt x="0" y="191541"/>
                  </a:lnTo>
                  <a:lnTo>
                    <a:pt x="433" y="208089"/>
                  </a:lnTo>
                  <a:lnTo>
                    <a:pt x="3042" y="232930"/>
                  </a:lnTo>
                  <a:lnTo>
                    <a:pt x="5710" y="270279"/>
                  </a:lnTo>
                  <a:lnTo>
                    <a:pt x="8431" y="318050"/>
                  </a:lnTo>
                  <a:lnTo>
                    <a:pt x="11199" y="374157"/>
                  </a:lnTo>
                  <a:lnTo>
                    <a:pt x="14010" y="436513"/>
                  </a:lnTo>
                  <a:lnTo>
                    <a:pt x="16856" y="503033"/>
                  </a:lnTo>
                  <a:lnTo>
                    <a:pt x="22633" y="640214"/>
                  </a:lnTo>
                  <a:lnTo>
                    <a:pt x="25552" y="706704"/>
                  </a:lnTo>
                  <a:lnTo>
                    <a:pt x="28484" y="769011"/>
                  </a:lnTo>
                  <a:lnTo>
                    <a:pt x="31423" y="825048"/>
                  </a:lnTo>
                  <a:lnTo>
                    <a:pt x="34363" y="872730"/>
                  </a:lnTo>
                  <a:lnTo>
                    <a:pt x="40222" y="934682"/>
                  </a:lnTo>
                  <a:lnTo>
                    <a:pt x="47244" y="963301"/>
                  </a:lnTo>
                  <a:lnTo>
                    <a:pt x="50365" y="975301"/>
                  </a:lnTo>
                  <a:lnTo>
                    <a:pt x="59118" y="1035702"/>
                  </a:lnTo>
                  <a:lnTo>
                    <a:pt x="70732" y="1071992"/>
                  </a:lnTo>
                  <a:lnTo>
                    <a:pt x="111952" y="1125271"/>
                  </a:lnTo>
                  <a:lnTo>
                    <a:pt x="181201" y="1156383"/>
                  </a:lnTo>
                  <a:lnTo>
                    <a:pt x="228194" y="1165028"/>
                  </a:lnTo>
                  <a:lnTo>
                    <a:pt x="228607" y="1165028"/>
                  </a:lnTo>
                  <a:lnTo>
                    <a:pt x="283323" y="1169611"/>
                  </a:lnTo>
                  <a:lnTo>
                    <a:pt x="348226" y="1170857"/>
                  </a:lnTo>
                  <a:lnTo>
                    <a:pt x="420226" y="1169302"/>
                  </a:lnTo>
                  <a:lnTo>
                    <a:pt x="203946" y="1169104"/>
                  </a:lnTo>
                  <a:lnTo>
                    <a:pt x="698909" y="1168501"/>
                  </a:lnTo>
                  <a:lnTo>
                    <a:pt x="745341" y="1165028"/>
                  </a:lnTo>
                  <a:lnTo>
                    <a:pt x="795397" y="1161811"/>
                  </a:lnTo>
                  <a:lnTo>
                    <a:pt x="845359" y="1159129"/>
                  </a:lnTo>
                  <a:lnTo>
                    <a:pt x="892766" y="1157088"/>
                  </a:lnTo>
                  <a:lnTo>
                    <a:pt x="891948" y="1157088"/>
                  </a:lnTo>
                  <a:lnTo>
                    <a:pt x="945076" y="1155368"/>
                  </a:lnTo>
                  <a:lnTo>
                    <a:pt x="994866" y="1154288"/>
                  </a:lnTo>
                  <a:lnTo>
                    <a:pt x="1044634" y="1153741"/>
                  </a:lnTo>
                  <a:lnTo>
                    <a:pt x="2209616" y="1153741"/>
                  </a:lnTo>
                  <a:lnTo>
                    <a:pt x="2220764" y="1152725"/>
                  </a:lnTo>
                  <a:lnTo>
                    <a:pt x="2270869" y="1148990"/>
                  </a:lnTo>
                  <a:lnTo>
                    <a:pt x="2321000" y="1146084"/>
                  </a:lnTo>
                  <a:lnTo>
                    <a:pt x="2371140" y="1144007"/>
                  </a:lnTo>
                  <a:lnTo>
                    <a:pt x="2421271" y="1142760"/>
                  </a:lnTo>
                  <a:lnTo>
                    <a:pt x="3797205" y="1142341"/>
                  </a:lnTo>
                  <a:lnTo>
                    <a:pt x="3799422" y="1126591"/>
                  </a:lnTo>
                  <a:lnTo>
                    <a:pt x="3804448" y="1075228"/>
                  </a:lnTo>
                  <a:lnTo>
                    <a:pt x="3810588" y="1019317"/>
                  </a:lnTo>
                  <a:lnTo>
                    <a:pt x="3814883" y="981237"/>
                  </a:lnTo>
                  <a:lnTo>
                    <a:pt x="3818937" y="943790"/>
                  </a:lnTo>
                  <a:lnTo>
                    <a:pt x="3824323" y="880688"/>
                  </a:lnTo>
                  <a:lnTo>
                    <a:pt x="3827017" y="803645"/>
                  </a:lnTo>
                  <a:lnTo>
                    <a:pt x="3827820" y="755125"/>
                  </a:lnTo>
                  <a:lnTo>
                    <a:pt x="3828161" y="706704"/>
                  </a:lnTo>
                  <a:lnTo>
                    <a:pt x="3828069" y="640214"/>
                  </a:lnTo>
                  <a:lnTo>
                    <a:pt x="3827496" y="583388"/>
                  </a:lnTo>
                  <a:lnTo>
                    <a:pt x="3826324" y="521256"/>
                  </a:lnTo>
                  <a:lnTo>
                    <a:pt x="3824543" y="458600"/>
                  </a:lnTo>
                  <a:lnTo>
                    <a:pt x="3822108" y="396572"/>
                  </a:lnTo>
                  <a:lnTo>
                    <a:pt x="3818971" y="336325"/>
                  </a:lnTo>
                  <a:lnTo>
                    <a:pt x="3815087" y="279008"/>
                  </a:lnTo>
                  <a:lnTo>
                    <a:pt x="3810410" y="225775"/>
                  </a:lnTo>
                  <a:lnTo>
                    <a:pt x="3804894" y="177777"/>
                  </a:lnTo>
                  <a:lnTo>
                    <a:pt x="3798492" y="136165"/>
                  </a:lnTo>
                  <a:lnTo>
                    <a:pt x="3782849" y="76708"/>
                  </a:lnTo>
                  <a:lnTo>
                    <a:pt x="3756541" y="40301"/>
                  </a:lnTo>
                  <a:lnTo>
                    <a:pt x="3720276" y="19554"/>
                  </a:lnTo>
                  <a:lnTo>
                    <a:pt x="3705723" y="16567"/>
                  </a:lnTo>
                  <a:lnTo>
                    <a:pt x="738309" y="16567"/>
                  </a:lnTo>
                  <a:lnTo>
                    <a:pt x="686192" y="15327"/>
                  </a:lnTo>
                  <a:lnTo>
                    <a:pt x="633939" y="12828"/>
                  </a:lnTo>
                  <a:lnTo>
                    <a:pt x="478580" y="3126"/>
                  </a:lnTo>
                  <a:lnTo>
                    <a:pt x="478913" y="3126"/>
                  </a:lnTo>
                  <a:lnTo>
                    <a:pt x="426226" y="840"/>
                  </a:lnTo>
                  <a:lnTo>
                    <a:pt x="375287" y="0"/>
                  </a:lnTo>
                  <a:close/>
                </a:path>
                <a:path w="3828415" h="1193164">
                  <a:moveTo>
                    <a:pt x="3390753" y="1169104"/>
                  </a:moveTo>
                  <a:lnTo>
                    <a:pt x="3340998" y="1169104"/>
                  </a:lnTo>
                  <a:lnTo>
                    <a:pt x="3361005" y="1169302"/>
                  </a:lnTo>
                  <a:lnTo>
                    <a:pt x="3390753" y="1169104"/>
                  </a:lnTo>
                  <a:close/>
                </a:path>
                <a:path w="3828415" h="1193164">
                  <a:moveTo>
                    <a:pt x="2209616" y="1153741"/>
                  </a:moveTo>
                  <a:lnTo>
                    <a:pt x="1095743" y="1153741"/>
                  </a:lnTo>
                  <a:lnTo>
                    <a:pt x="1148257" y="1154288"/>
                  </a:lnTo>
                  <a:lnTo>
                    <a:pt x="1146192" y="1154288"/>
                  </a:lnTo>
                  <a:lnTo>
                    <a:pt x="1197425" y="1155368"/>
                  </a:lnTo>
                  <a:lnTo>
                    <a:pt x="1196272" y="1155368"/>
                  </a:lnTo>
                  <a:lnTo>
                    <a:pt x="1250524" y="1157088"/>
                  </a:lnTo>
                  <a:lnTo>
                    <a:pt x="1248853" y="1157088"/>
                  </a:lnTo>
                  <a:lnTo>
                    <a:pt x="1293775" y="1158988"/>
                  </a:lnTo>
                  <a:lnTo>
                    <a:pt x="1343789" y="1161630"/>
                  </a:lnTo>
                  <a:lnTo>
                    <a:pt x="1393906" y="1164801"/>
                  </a:lnTo>
                  <a:lnTo>
                    <a:pt x="1444144" y="1168501"/>
                  </a:lnTo>
                  <a:lnTo>
                    <a:pt x="1541863" y="1169104"/>
                  </a:lnTo>
                  <a:lnTo>
                    <a:pt x="2069211" y="1169104"/>
                  </a:lnTo>
                  <a:lnTo>
                    <a:pt x="2120706" y="1162684"/>
                  </a:lnTo>
                  <a:lnTo>
                    <a:pt x="2170704" y="1157290"/>
                  </a:lnTo>
                  <a:lnTo>
                    <a:pt x="2209616" y="1153741"/>
                  </a:lnTo>
                  <a:close/>
                </a:path>
                <a:path w="3828415" h="1193164">
                  <a:moveTo>
                    <a:pt x="3486994" y="16027"/>
                  </a:moveTo>
                  <a:lnTo>
                    <a:pt x="788964" y="16027"/>
                  </a:lnTo>
                  <a:lnTo>
                    <a:pt x="738309" y="16567"/>
                  </a:lnTo>
                  <a:lnTo>
                    <a:pt x="3705723" y="16567"/>
                  </a:lnTo>
                  <a:lnTo>
                    <a:pt x="3703889" y="16190"/>
                  </a:lnTo>
                  <a:lnTo>
                    <a:pt x="3529412" y="16190"/>
                  </a:lnTo>
                  <a:lnTo>
                    <a:pt x="3486994" y="16027"/>
                  </a:lnTo>
                  <a:close/>
                </a:path>
                <a:path w="3828415" h="1193164">
                  <a:moveTo>
                    <a:pt x="3628628" y="9643"/>
                  </a:moveTo>
                  <a:lnTo>
                    <a:pt x="3529412" y="16190"/>
                  </a:lnTo>
                  <a:lnTo>
                    <a:pt x="3703889" y="16190"/>
                  </a:lnTo>
                  <a:lnTo>
                    <a:pt x="3676742" y="10617"/>
                  </a:lnTo>
                  <a:lnTo>
                    <a:pt x="3628628" y="9643"/>
                  </a:lnTo>
                  <a:close/>
                </a:path>
                <a:path w="3828415" h="1193164">
                  <a:moveTo>
                    <a:pt x="2439929" y="1687"/>
                  </a:moveTo>
                  <a:lnTo>
                    <a:pt x="2381848" y="1687"/>
                  </a:lnTo>
                  <a:lnTo>
                    <a:pt x="2332146" y="2177"/>
                  </a:lnTo>
                  <a:lnTo>
                    <a:pt x="2230934" y="4623"/>
                  </a:lnTo>
                  <a:lnTo>
                    <a:pt x="2231493" y="4623"/>
                  </a:lnTo>
                  <a:lnTo>
                    <a:pt x="2183665" y="6512"/>
                  </a:lnTo>
                  <a:lnTo>
                    <a:pt x="2134439" y="9004"/>
                  </a:lnTo>
                  <a:lnTo>
                    <a:pt x="2085377" y="12065"/>
                  </a:lnTo>
                  <a:lnTo>
                    <a:pt x="2032423" y="16027"/>
                  </a:lnTo>
                  <a:lnTo>
                    <a:pt x="2880031" y="16027"/>
                  </a:lnTo>
                  <a:lnTo>
                    <a:pt x="2681003" y="6861"/>
                  </a:lnTo>
                  <a:lnTo>
                    <a:pt x="2531330" y="2700"/>
                  </a:lnTo>
                  <a:lnTo>
                    <a:pt x="2439929" y="1687"/>
                  </a:lnTo>
                  <a:close/>
                </a:path>
              </a:pathLst>
            </a:custGeom>
            <a:solidFill>
              <a:srgbClr val="134E29"/>
            </a:solidFill>
          </p:spPr>
          <p:txBody>
            <a:bodyPr wrap="square" lIns="0" tIns="0" rIns="0" bIns="0" rtlCol="0"/>
            <a:lstStyle/>
            <a:p>
              <a:endParaRPr>
                <a:latin typeface="Grammarsaurus" pitchFamily="2" charset="0"/>
              </a:endParaRPr>
            </a:p>
          </p:txBody>
        </p:sp>
        <p:sp>
          <p:nvSpPr>
            <p:cNvPr id="21" name="object 21"/>
            <p:cNvSpPr/>
            <p:nvPr/>
          </p:nvSpPr>
          <p:spPr>
            <a:xfrm>
              <a:off x="2034235" y="2213444"/>
              <a:ext cx="1263650" cy="381000"/>
            </a:xfrm>
            <a:custGeom>
              <a:avLst/>
              <a:gdLst/>
              <a:ahLst/>
              <a:cxnLst/>
              <a:rect l="l" t="t" r="r" b="b"/>
              <a:pathLst>
                <a:path w="1263650" h="381000">
                  <a:moveTo>
                    <a:pt x="135255" y="0"/>
                  </a:moveTo>
                  <a:lnTo>
                    <a:pt x="103162" y="1079"/>
                  </a:lnTo>
                  <a:lnTo>
                    <a:pt x="100736" y="35953"/>
                  </a:lnTo>
                  <a:lnTo>
                    <a:pt x="89382" y="70726"/>
                  </a:lnTo>
                  <a:lnTo>
                    <a:pt x="72059" y="105384"/>
                  </a:lnTo>
                  <a:lnTo>
                    <a:pt x="31419" y="174421"/>
                  </a:lnTo>
                  <a:lnTo>
                    <a:pt x="14033" y="208788"/>
                  </a:lnTo>
                  <a:lnTo>
                    <a:pt x="2578" y="243078"/>
                  </a:lnTo>
                  <a:lnTo>
                    <a:pt x="0" y="277291"/>
                  </a:lnTo>
                  <a:lnTo>
                    <a:pt x="9283" y="311429"/>
                  </a:lnTo>
                  <a:lnTo>
                    <a:pt x="33401" y="345478"/>
                  </a:lnTo>
                  <a:lnTo>
                    <a:pt x="12623" y="309168"/>
                  </a:lnTo>
                  <a:lnTo>
                    <a:pt x="6921" y="274040"/>
                  </a:lnTo>
                  <a:lnTo>
                    <a:pt x="13208" y="239826"/>
                  </a:lnTo>
                  <a:lnTo>
                    <a:pt x="28435" y="206197"/>
                  </a:lnTo>
                  <a:lnTo>
                    <a:pt x="49517" y="172847"/>
                  </a:lnTo>
                  <a:lnTo>
                    <a:pt x="73380" y="139509"/>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52"/>
                  </a:lnTo>
                  <a:lnTo>
                    <a:pt x="1212545" y="73101"/>
                  </a:lnTo>
                  <a:lnTo>
                    <a:pt x="1184579" y="59880"/>
                  </a:lnTo>
                  <a:lnTo>
                    <a:pt x="1178407" y="70904"/>
                  </a:lnTo>
                  <a:lnTo>
                    <a:pt x="1173340" y="82473"/>
                  </a:lnTo>
                  <a:lnTo>
                    <a:pt x="1169682" y="94564"/>
                  </a:lnTo>
                  <a:lnTo>
                    <a:pt x="1167726" y="107111"/>
                  </a:lnTo>
                  <a:lnTo>
                    <a:pt x="1174292" y="141541"/>
                  </a:lnTo>
                  <a:lnTo>
                    <a:pt x="1195527" y="171640"/>
                  </a:lnTo>
                  <a:lnTo>
                    <a:pt x="1221092" y="199859"/>
                  </a:lnTo>
                  <a:lnTo>
                    <a:pt x="1240663" y="228612"/>
                  </a:lnTo>
                  <a:lnTo>
                    <a:pt x="1251673" y="270522"/>
                  </a:lnTo>
                  <a:lnTo>
                    <a:pt x="1245400" y="313245"/>
                  </a:lnTo>
                  <a:lnTo>
                    <a:pt x="1222705" y="351739"/>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2345894" y="2305117"/>
              <a:ext cx="64816" cy="174586"/>
            </a:xfrm>
            <a:prstGeom prst="rect">
              <a:avLst/>
            </a:prstGeom>
          </p:spPr>
        </p:pic>
        <p:pic>
          <p:nvPicPr>
            <p:cNvPr id="23" name="object 23"/>
            <p:cNvPicPr/>
            <p:nvPr/>
          </p:nvPicPr>
          <p:blipFill>
            <a:blip r:embed="rId11" cstate="print"/>
            <a:stretch>
              <a:fillRect/>
            </a:stretch>
          </p:blipFill>
          <p:spPr>
            <a:xfrm>
              <a:off x="2908559" y="2293683"/>
              <a:ext cx="64816" cy="174586"/>
            </a:xfrm>
            <a:prstGeom prst="rect">
              <a:avLst/>
            </a:prstGeom>
          </p:spPr>
        </p:pic>
        <p:sp>
          <p:nvSpPr>
            <p:cNvPr id="24" name="object 24"/>
            <p:cNvSpPr/>
            <p:nvPr/>
          </p:nvSpPr>
          <p:spPr>
            <a:xfrm>
              <a:off x="1794564" y="2217982"/>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5" cstate="print"/>
            <a:stretch>
              <a:fillRect/>
            </a:stretch>
          </p:blipFill>
          <p:spPr>
            <a:xfrm>
              <a:off x="1883657" y="2418857"/>
              <a:ext cx="101079" cy="168567"/>
            </a:xfrm>
            <a:prstGeom prst="rect">
              <a:avLst/>
            </a:prstGeom>
          </p:spPr>
        </p:pic>
        <p:sp>
          <p:nvSpPr>
            <p:cNvPr id="26" name="object 26"/>
            <p:cNvSpPr/>
            <p:nvPr/>
          </p:nvSpPr>
          <p:spPr>
            <a:xfrm>
              <a:off x="1767573" y="2298369"/>
              <a:ext cx="1465580" cy="463550"/>
            </a:xfrm>
            <a:custGeom>
              <a:avLst/>
              <a:gdLst/>
              <a:ahLst/>
              <a:cxnLst/>
              <a:rect l="l" t="t" r="r" b="b"/>
              <a:pathLst>
                <a:path w="1465580" h="463550">
                  <a:moveTo>
                    <a:pt x="114376" y="170738"/>
                  </a:moveTo>
                  <a:lnTo>
                    <a:pt x="78016" y="171996"/>
                  </a:lnTo>
                  <a:lnTo>
                    <a:pt x="45770" y="182333"/>
                  </a:lnTo>
                  <a:lnTo>
                    <a:pt x="19227" y="199440"/>
                  </a:lnTo>
                  <a:lnTo>
                    <a:pt x="0" y="221018"/>
                  </a:lnTo>
                  <a:lnTo>
                    <a:pt x="24295" y="204622"/>
                  </a:lnTo>
                  <a:lnTo>
                    <a:pt x="51968" y="194767"/>
                  </a:lnTo>
                  <a:lnTo>
                    <a:pt x="80365" y="191998"/>
                  </a:lnTo>
                  <a:lnTo>
                    <a:pt x="106819" y="196850"/>
                  </a:lnTo>
                  <a:lnTo>
                    <a:pt x="114376" y="170738"/>
                  </a:lnTo>
                  <a:close/>
                </a:path>
                <a:path w="1465580" h="463550">
                  <a:moveTo>
                    <a:pt x="602259" y="444931"/>
                  </a:moveTo>
                  <a:lnTo>
                    <a:pt x="560425" y="427685"/>
                  </a:lnTo>
                  <a:lnTo>
                    <a:pt x="535622" y="401485"/>
                  </a:lnTo>
                  <a:lnTo>
                    <a:pt x="523621" y="368693"/>
                  </a:lnTo>
                  <a:lnTo>
                    <a:pt x="520204" y="331711"/>
                  </a:lnTo>
                  <a:lnTo>
                    <a:pt x="522185" y="254622"/>
                  </a:lnTo>
                  <a:lnTo>
                    <a:pt x="519137" y="219265"/>
                  </a:lnTo>
                  <a:lnTo>
                    <a:pt x="507403" y="186829"/>
                  </a:lnTo>
                  <a:lnTo>
                    <a:pt x="488353" y="157467"/>
                  </a:lnTo>
                  <a:lnTo>
                    <a:pt x="465061" y="130530"/>
                  </a:lnTo>
                  <a:lnTo>
                    <a:pt x="440601" y="105371"/>
                  </a:lnTo>
                  <a:lnTo>
                    <a:pt x="416864" y="80543"/>
                  </a:lnTo>
                  <a:lnTo>
                    <a:pt x="396176" y="54825"/>
                  </a:lnTo>
                  <a:lnTo>
                    <a:pt x="381381" y="28041"/>
                  </a:lnTo>
                  <a:lnTo>
                    <a:pt x="375335" y="0"/>
                  </a:lnTo>
                  <a:lnTo>
                    <a:pt x="343268" y="1485"/>
                  </a:lnTo>
                  <a:lnTo>
                    <a:pt x="357530" y="45135"/>
                  </a:lnTo>
                  <a:lnTo>
                    <a:pt x="384568" y="82003"/>
                  </a:lnTo>
                  <a:lnTo>
                    <a:pt x="418528" y="115100"/>
                  </a:lnTo>
                  <a:lnTo>
                    <a:pt x="453555" y="147447"/>
                  </a:lnTo>
                  <a:lnTo>
                    <a:pt x="483793" y="182067"/>
                  </a:lnTo>
                  <a:lnTo>
                    <a:pt x="503402" y="221957"/>
                  </a:lnTo>
                  <a:lnTo>
                    <a:pt x="509473" y="268922"/>
                  </a:lnTo>
                  <a:lnTo>
                    <a:pt x="509727" y="318160"/>
                  </a:lnTo>
                  <a:lnTo>
                    <a:pt x="515569" y="366547"/>
                  </a:lnTo>
                  <a:lnTo>
                    <a:pt x="538429" y="410921"/>
                  </a:lnTo>
                  <a:lnTo>
                    <a:pt x="551103" y="423354"/>
                  </a:lnTo>
                  <a:lnTo>
                    <a:pt x="566254" y="433692"/>
                  </a:lnTo>
                  <a:lnTo>
                    <a:pt x="583450" y="441147"/>
                  </a:lnTo>
                  <a:lnTo>
                    <a:pt x="602259" y="444931"/>
                  </a:lnTo>
                  <a:close/>
                </a:path>
                <a:path w="1465580" h="463550">
                  <a:moveTo>
                    <a:pt x="1281442" y="189026"/>
                  </a:moveTo>
                  <a:lnTo>
                    <a:pt x="1257084" y="186740"/>
                  </a:lnTo>
                  <a:lnTo>
                    <a:pt x="1232776" y="187223"/>
                  </a:lnTo>
                  <a:lnTo>
                    <a:pt x="1209154" y="190398"/>
                  </a:lnTo>
                  <a:lnTo>
                    <a:pt x="1186891" y="196151"/>
                  </a:lnTo>
                  <a:lnTo>
                    <a:pt x="1165821" y="202755"/>
                  </a:lnTo>
                  <a:lnTo>
                    <a:pt x="1144574" y="208724"/>
                  </a:lnTo>
                  <a:lnTo>
                    <a:pt x="1123149" y="211201"/>
                  </a:lnTo>
                  <a:lnTo>
                    <a:pt x="1101572" y="207340"/>
                  </a:lnTo>
                  <a:lnTo>
                    <a:pt x="1142149" y="215087"/>
                  </a:lnTo>
                  <a:lnTo>
                    <a:pt x="1229817" y="206908"/>
                  </a:lnTo>
                  <a:lnTo>
                    <a:pt x="1273149" y="214972"/>
                  </a:lnTo>
                  <a:lnTo>
                    <a:pt x="1281442" y="189026"/>
                  </a:lnTo>
                  <a:close/>
                </a:path>
                <a:path w="1465580" h="463550">
                  <a:moveTo>
                    <a:pt x="1465148" y="83477"/>
                  </a:moveTo>
                  <a:lnTo>
                    <a:pt x="1453921" y="58318"/>
                  </a:lnTo>
                  <a:lnTo>
                    <a:pt x="1403819" y="76542"/>
                  </a:lnTo>
                  <a:lnTo>
                    <a:pt x="1355293" y="100520"/>
                  </a:lnTo>
                  <a:lnTo>
                    <a:pt x="1314348" y="131940"/>
                  </a:lnTo>
                  <a:lnTo>
                    <a:pt x="1287043" y="172478"/>
                  </a:lnTo>
                  <a:lnTo>
                    <a:pt x="1274457" y="215607"/>
                  </a:lnTo>
                  <a:lnTo>
                    <a:pt x="1263688" y="258838"/>
                  </a:lnTo>
                  <a:lnTo>
                    <a:pt x="1247546" y="300126"/>
                  </a:lnTo>
                  <a:lnTo>
                    <a:pt x="1218831" y="337400"/>
                  </a:lnTo>
                  <a:lnTo>
                    <a:pt x="1166914" y="376148"/>
                  </a:lnTo>
                  <a:lnTo>
                    <a:pt x="1101966" y="398132"/>
                  </a:lnTo>
                  <a:lnTo>
                    <a:pt x="1136472" y="391185"/>
                  </a:lnTo>
                  <a:lnTo>
                    <a:pt x="1198702" y="362343"/>
                  </a:lnTo>
                  <a:lnTo>
                    <a:pt x="1247241" y="318096"/>
                  </a:lnTo>
                  <a:lnTo>
                    <a:pt x="1275308" y="268579"/>
                  </a:lnTo>
                  <a:lnTo>
                    <a:pt x="1324025" y="289877"/>
                  </a:lnTo>
                  <a:lnTo>
                    <a:pt x="1348155" y="319544"/>
                  </a:lnTo>
                  <a:lnTo>
                    <a:pt x="1349578" y="354406"/>
                  </a:lnTo>
                  <a:lnTo>
                    <a:pt x="1334033" y="355511"/>
                  </a:lnTo>
                  <a:lnTo>
                    <a:pt x="1310640" y="362839"/>
                  </a:lnTo>
                  <a:lnTo>
                    <a:pt x="1291018" y="374408"/>
                  </a:lnTo>
                  <a:lnTo>
                    <a:pt x="1276159" y="389051"/>
                  </a:lnTo>
                  <a:lnTo>
                    <a:pt x="1295374" y="380034"/>
                  </a:lnTo>
                  <a:lnTo>
                    <a:pt x="1315732" y="375589"/>
                  </a:lnTo>
                  <a:lnTo>
                    <a:pt x="1335697" y="375589"/>
                  </a:lnTo>
                  <a:lnTo>
                    <a:pt x="1344218" y="377647"/>
                  </a:lnTo>
                  <a:lnTo>
                    <a:pt x="1336548" y="405917"/>
                  </a:lnTo>
                  <a:lnTo>
                    <a:pt x="1335519" y="422046"/>
                  </a:lnTo>
                  <a:lnTo>
                    <a:pt x="1338770" y="438213"/>
                  </a:lnTo>
                  <a:lnTo>
                    <a:pt x="1347063" y="452526"/>
                  </a:lnTo>
                  <a:lnTo>
                    <a:pt x="1361109" y="463118"/>
                  </a:lnTo>
                  <a:lnTo>
                    <a:pt x="1342148" y="436651"/>
                  </a:lnTo>
                  <a:lnTo>
                    <a:pt x="1344523" y="407301"/>
                  </a:lnTo>
                  <a:lnTo>
                    <a:pt x="1356931" y="376796"/>
                  </a:lnTo>
                  <a:lnTo>
                    <a:pt x="1368069" y="346900"/>
                  </a:lnTo>
                  <a:lnTo>
                    <a:pt x="1367650" y="312674"/>
                  </a:lnTo>
                  <a:lnTo>
                    <a:pt x="1348536" y="282778"/>
                  </a:lnTo>
                  <a:lnTo>
                    <a:pt x="1317967" y="258660"/>
                  </a:lnTo>
                  <a:lnTo>
                    <a:pt x="1284147" y="242201"/>
                  </a:lnTo>
                  <a:lnTo>
                    <a:pt x="1300759" y="187566"/>
                  </a:lnTo>
                  <a:lnTo>
                    <a:pt x="1327746" y="150342"/>
                  </a:lnTo>
                  <a:lnTo>
                    <a:pt x="1365504" y="121335"/>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27" name="object 27"/>
            <p:cNvPicPr/>
            <p:nvPr/>
          </p:nvPicPr>
          <p:blipFill>
            <a:blip r:embed="rId12" cstate="print"/>
            <a:stretch>
              <a:fillRect/>
            </a:stretch>
          </p:blipFill>
          <p:spPr>
            <a:xfrm>
              <a:off x="2043034" y="2486165"/>
              <a:ext cx="230746" cy="209021"/>
            </a:xfrm>
            <a:prstGeom prst="rect">
              <a:avLst/>
            </a:prstGeom>
          </p:spPr>
        </p:pic>
        <p:pic>
          <p:nvPicPr>
            <p:cNvPr id="28" name="object 28"/>
            <p:cNvPicPr/>
            <p:nvPr/>
          </p:nvPicPr>
          <p:blipFill>
            <a:blip r:embed="rId13" cstate="print"/>
            <a:stretch>
              <a:fillRect/>
            </a:stretch>
          </p:blipFill>
          <p:spPr>
            <a:xfrm>
              <a:off x="3122465" y="2409157"/>
              <a:ext cx="93929" cy="83680"/>
            </a:xfrm>
            <a:prstGeom prst="rect">
              <a:avLst/>
            </a:prstGeom>
          </p:spPr>
        </p:pic>
        <p:sp>
          <p:nvSpPr>
            <p:cNvPr id="29" name="object 29"/>
            <p:cNvSpPr/>
            <p:nvPr/>
          </p:nvSpPr>
          <p:spPr>
            <a:xfrm>
              <a:off x="1798028" y="2213444"/>
              <a:ext cx="804545" cy="346075"/>
            </a:xfrm>
            <a:custGeom>
              <a:avLst/>
              <a:gdLst/>
              <a:ahLst/>
              <a:cxnLst/>
              <a:rect l="l" t="t" r="r" b="b"/>
              <a:pathLst>
                <a:path w="804544" h="346075">
                  <a:moveTo>
                    <a:pt x="102349" y="164338"/>
                  </a:moveTo>
                  <a:lnTo>
                    <a:pt x="73101" y="165747"/>
                  </a:lnTo>
                  <a:lnTo>
                    <a:pt x="45681" y="171919"/>
                  </a:lnTo>
                  <a:lnTo>
                    <a:pt x="21018" y="182283"/>
                  </a:lnTo>
                  <a:lnTo>
                    <a:pt x="0" y="196227"/>
                  </a:lnTo>
                  <a:lnTo>
                    <a:pt x="24282" y="188417"/>
                  </a:lnTo>
                  <a:lnTo>
                    <a:pt x="49212" y="185026"/>
                  </a:lnTo>
                  <a:lnTo>
                    <a:pt x="73660" y="185877"/>
                  </a:lnTo>
                  <a:lnTo>
                    <a:pt x="96507" y="190741"/>
                  </a:lnTo>
                  <a:lnTo>
                    <a:pt x="102349" y="164338"/>
                  </a:lnTo>
                  <a:close/>
                </a:path>
                <a:path w="804544" h="346075">
                  <a:moveTo>
                    <a:pt x="804037" y="277291"/>
                  </a:moveTo>
                  <a:lnTo>
                    <a:pt x="801458" y="243078"/>
                  </a:lnTo>
                  <a:lnTo>
                    <a:pt x="789990" y="208788"/>
                  </a:lnTo>
                  <a:lnTo>
                    <a:pt x="772617" y="174421"/>
                  </a:lnTo>
                  <a:lnTo>
                    <a:pt x="731964" y="105384"/>
                  </a:lnTo>
                  <a:lnTo>
                    <a:pt x="714654" y="70726"/>
                  </a:lnTo>
                  <a:lnTo>
                    <a:pt x="703300" y="35953"/>
                  </a:lnTo>
                  <a:lnTo>
                    <a:pt x="700874" y="1079"/>
                  </a:lnTo>
                  <a:lnTo>
                    <a:pt x="668782" y="0"/>
                  </a:lnTo>
                  <a:lnTo>
                    <a:pt x="686866" y="71577"/>
                  </a:lnTo>
                  <a:lnTo>
                    <a:pt x="707085" y="105841"/>
                  </a:lnTo>
                  <a:lnTo>
                    <a:pt x="730656" y="139509"/>
                  </a:lnTo>
                  <a:lnTo>
                    <a:pt x="754519" y="172847"/>
                  </a:lnTo>
                  <a:lnTo>
                    <a:pt x="775601" y="206197"/>
                  </a:lnTo>
                  <a:lnTo>
                    <a:pt x="790829" y="239826"/>
                  </a:lnTo>
                  <a:lnTo>
                    <a:pt x="797115" y="274040"/>
                  </a:lnTo>
                  <a:lnTo>
                    <a:pt x="791413" y="309168"/>
                  </a:lnTo>
                  <a:lnTo>
                    <a:pt x="770636" y="345478"/>
                  </a:lnTo>
                  <a:lnTo>
                    <a:pt x="794753" y="311429"/>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30" name="object 30"/>
            <p:cNvPicPr/>
            <p:nvPr/>
          </p:nvPicPr>
          <p:blipFill>
            <a:blip r:embed="rId14" cstate="print"/>
            <a:stretch>
              <a:fillRect/>
            </a:stretch>
          </p:blipFill>
          <p:spPr>
            <a:xfrm>
              <a:off x="2370773" y="2305117"/>
              <a:ext cx="64816" cy="174586"/>
            </a:xfrm>
            <a:prstGeom prst="rect">
              <a:avLst/>
            </a:prstGeom>
          </p:spPr>
        </p:pic>
        <p:sp>
          <p:nvSpPr>
            <p:cNvPr id="31" name="object 31"/>
            <p:cNvSpPr/>
            <p:nvPr/>
          </p:nvSpPr>
          <p:spPr>
            <a:xfrm>
              <a:off x="2565649" y="2217982"/>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2" y="278079"/>
                  </a:lnTo>
                  <a:lnTo>
                    <a:pt x="195672" y="232519"/>
                  </a:lnTo>
                  <a:lnTo>
                    <a:pt x="183908"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32" name="object 32"/>
            <p:cNvPicPr/>
            <p:nvPr/>
          </p:nvPicPr>
          <p:blipFill>
            <a:blip r:embed="rId15" cstate="print"/>
            <a:stretch>
              <a:fillRect/>
            </a:stretch>
          </p:blipFill>
          <p:spPr>
            <a:xfrm>
              <a:off x="2651574" y="2377772"/>
              <a:ext cx="217163" cy="209651"/>
            </a:xfrm>
            <a:prstGeom prst="rect">
              <a:avLst/>
            </a:prstGeom>
          </p:spPr>
        </p:pic>
      </p:grpSp>
      <p:sp>
        <p:nvSpPr>
          <p:cNvPr id="33" name="object 33"/>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34" name="object 34"/>
          <p:cNvSpPr txBox="1"/>
          <p:nvPr/>
        </p:nvSpPr>
        <p:spPr>
          <a:xfrm>
            <a:off x="1035187" y="1385172"/>
            <a:ext cx="3060923" cy="805029"/>
          </a:xfrm>
          <a:prstGeom prst="rect">
            <a:avLst/>
          </a:prstGeom>
        </p:spPr>
        <p:txBody>
          <a:bodyPr vert="horz" wrap="square" lIns="0" tIns="1270" rIns="0" bIns="0" rtlCol="0">
            <a:spAutoFit/>
          </a:bodyPr>
          <a:lstStyle/>
          <a:p>
            <a:pPr marL="12700" marR="5080" algn="ctr">
              <a:lnSpc>
                <a:spcPct val="106000"/>
              </a:lnSpc>
              <a:spcBef>
                <a:spcPts val="10"/>
              </a:spcBef>
            </a:pPr>
            <a:r>
              <a:rPr sz="1650" b="1" dirty="0">
                <a:solidFill>
                  <a:srgbClr val="D1E293"/>
                </a:solidFill>
                <a:latin typeface="Grammarsaurus" pitchFamily="2" charset="0"/>
                <a:cs typeface="Tahoma"/>
              </a:rPr>
              <a:t>Did you notice the </a:t>
            </a:r>
            <a:r>
              <a:rPr sz="1650" b="1" dirty="0">
                <a:solidFill>
                  <a:srgbClr val="FFFFFF"/>
                </a:solidFill>
                <a:latin typeface="Grammarsaurus" pitchFamily="2" charset="0"/>
                <a:cs typeface="Tahoma"/>
              </a:rPr>
              <a:t>consonant letter c </a:t>
            </a:r>
            <a:r>
              <a:rPr sz="1650" b="1" dirty="0">
                <a:solidFill>
                  <a:srgbClr val="D1E293"/>
                </a:solidFill>
                <a:latin typeface="Grammarsaurus" pitchFamily="2" charset="0"/>
                <a:cs typeface="Tahoma"/>
              </a:rPr>
              <a:t>is making its soft sound?</a:t>
            </a:r>
            <a:endParaRPr sz="1650" dirty="0">
              <a:latin typeface="Grammarsaurus" pitchFamily="2" charset="0"/>
              <a:cs typeface="Tahoma"/>
            </a:endParaRPr>
          </a:p>
        </p:txBody>
      </p:sp>
      <p:grpSp>
        <p:nvGrpSpPr>
          <p:cNvPr id="35" name="object 35"/>
          <p:cNvGrpSpPr/>
          <p:nvPr/>
        </p:nvGrpSpPr>
        <p:grpSpPr>
          <a:xfrm>
            <a:off x="7617177" y="1196140"/>
            <a:ext cx="3828415" cy="1565910"/>
            <a:chOff x="7617177" y="1196140"/>
            <a:chExt cx="3828415" cy="1565910"/>
          </a:xfrm>
        </p:grpSpPr>
        <p:sp>
          <p:nvSpPr>
            <p:cNvPr id="36" name="object 36"/>
            <p:cNvSpPr/>
            <p:nvPr/>
          </p:nvSpPr>
          <p:spPr>
            <a:xfrm>
              <a:off x="7617177" y="1196140"/>
              <a:ext cx="3828415" cy="1193165"/>
            </a:xfrm>
            <a:custGeom>
              <a:avLst/>
              <a:gdLst/>
              <a:ahLst/>
              <a:cxnLst/>
              <a:rect l="l" t="t" r="r" b="b"/>
              <a:pathLst>
                <a:path w="3828415" h="1193164">
                  <a:moveTo>
                    <a:pt x="3797205" y="1142341"/>
                  </a:moveTo>
                  <a:lnTo>
                    <a:pt x="2471375" y="1142341"/>
                  </a:lnTo>
                  <a:lnTo>
                    <a:pt x="2522458" y="1142760"/>
                  </a:lnTo>
                  <a:lnTo>
                    <a:pt x="2521774" y="1142760"/>
                  </a:lnTo>
                  <a:lnTo>
                    <a:pt x="2572121" y="1144007"/>
                  </a:lnTo>
                  <a:lnTo>
                    <a:pt x="2571845" y="1144007"/>
                  </a:lnTo>
                  <a:lnTo>
                    <a:pt x="2621985" y="1146084"/>
                  </a:lnTo>
                  <a:lnTo>
                    <a:pt x="2621803" y="1146084"/>
                  </a:lnTo>
                  <a:lnTo>
                    <a:pt x="2671796" y="1148990"/>
                  </a:lnTo>
                  <a:lnTo>
                    <a:pt x="2671657" y="1148990"/>
                  </a:lnTo>
                  <a:lnTo>
                    <a:pt x="2721394" y="1152725"/>
                  </a:lnTo>
                  <a:lnTo>
                    <a:pt x="2771001" y="1157290"/>
                  </a:lnTo>
                  <a:lnTo>
                    <a:pt x="2820460" y="1162684"/>
                  </a:lnTo>
                  <a:lnTo>
                    <a:pt x="2871398" y="1169104"/>
                  </a:lnTo>
                  <a:lnTo>
                    <a:pt x="3414933" y="1169104"/>
                  </a:lnTo>
                  <a:lnTo>
                    <a:pt x="3463692" y="1171823"/>
                  </a:lnTo>
                  <a:lnTo>
                    <a:pt x="3515054" y="1176706"/>
                  </a:lnTo>
                  <a:lnTo>
                    <a:pt x="3618118" y="1187820"/>
                  </a:lnTo>
                  <a:lnTo>
                    <a:pt x="3669942" y="1191689"/>
                  </a:lnTo>
                  <a:lnTo>
                    <a:pt x="3722041" y="1192860"/>
                  </a:lnTo>
                  <a:lnTo>
                    <a:pt x="3759685" y="1186310"/>
                  </a:lnTo>
                  <a:lnTo>
                    <a:pt x="3795122" y="1157487"/>
                  </a:lnTo>
                  <a:lnTo>
                    <a:pt x="3795228" y="1156383"/>
                  </a:lnTo>
                  <a:lnTo>
                    <a:pt x="3796971" y="1144007"/>
                  </a:lnTo>
                  <a:lnTo>
                    <a:pt x="3797066" y="1143330"/>
                  </a:lnTo>
                  <a:lnTo>
                    <a:pt x="3797146" y="1142760"/>
                  </a:lnTo>
                  <a:lnTo>
                    <a:pt x="3797205" y="1142341"/>
                  </a:lnTo>
                  <a:close/>
                </a:path>
                <a:path w="3828415" h="1193164">
                  <a:moveTo>
                    <a:pt x="3815766" y="1122788"/>
                  </a:moveTo>
                  <a:lnTo>
                    <a:pt x="3812576" y="1124351"/>
                  </a:lnTo>
                  <a:lnTo>
                    <a:pt x="3804507" y="1137994"/>
                  </a:lnTo>
                  <a:lnTo>
                    <a:pt x="3795315" y="1157088"/>
                  </a:lnTo>
                  <a:lnTo>
                    <a:pt x="3795217" y="1157290"/>
                  </a:lnTo>
                  <a:lnTo>
                    <a:pt x="3795122" y="1157487"/>
                  </a:lnTo>
                  <a:lnTo>
                    <a:pt x="3795051" y="1161630"/>
                  </a:lnTo>
                  <a:lnTo>
                    <a:pt x="3794949" y="1171823"/>
                  </a:lnTo>
                  <a:lnTo>
                    <a:pt x="3797549" y="1174092"/>
                  </a:lnTo>
                  <a:lnTo>
                    <a:pt x="3802031" y="1167577"/>
                  </a:lnTo>
                  <a:lnTo>
                    <a:pt x="3807209" y="1155700"/>
                  </a:lnTo>
                  <a:lnTo>
                    <a:pt x="3811968" y="1141951"/>
                  </a:lnTo>
                  <a:lnTo>
                    <a:pt x="3815192" y="1129818"/>
                  </a:lnTo>
                  <a:lnTo>
                    <a:pt x="3815766" y="1122788"/>
                  </a:lnTo>
                  <a:close/>
                </a:path>
                <a:path w="3828415" h="1193164">
                  <a:moveTo>
                    <a:pt x="375287" y="0"/>
                  </a:moveTo>
                  <a:lnTo>
                    <a:pt x="325010" y="1084"/>
                  </a:lnTo>
                  <a:lnTo>
                    <a:pt x="275527" y="4623"/>
                  </a:lnTo>
                  <a:lnTo>
                    <a:pt x="226972" y="11149"/>
                  </a:lnTo>
                  <a:lnTo>
                    <a:pt x="179478" y="21191"/>
                  </a:lnTo>
                  <a:lnTo>
                    <a:pt x="133177" y="35281"/>
                  </a:lnTo>
                  <a:lnTo>
                    <a:pt x="88203" y="53949"/>
                  </a:lnTo>
                  <a:lnTo>
                    <a:pt x="32810" y="92924"/>
                  </a:lnTo>
                  <a:lnTo>
                    <a:pt x="5602" y="145262"/>
                  </a:lnTo>
                  <a:lnTo>
                    <a:pt x="0" y="191541"/>
                  </a:lnTo>
                  <a:lnTo>
                    <a:pt x="433" y="208089"/>
                  </a:lnTo>
                  <a:lnTo>
                    <a:pt x="3042" y="232930"/>
                  </a:lnTo>
                  <a:lnTo>
                    <a:pt x="5710" y="270279"/>
                  </a:lnTo>
                  <a:lnTo>
                    <a:pt x="8431" y="318050"/>
                  </a:lnTo>
                  <a:lnTo>
                    <a:pt x="11199" y="374157"/>
                  </a:lnTo>
                  <a:lnTo>
                    <a:pt x="14010" y="436513"/>
                  </a:lnTo>
                  <a:lnTo>
                    <a:pt x="16856" y="503033"/>
                  </a:lnTo>
                  <a:lnTo>
                    <a:pt x="22633" y="640214"/>
                  </a:lnTo>
                  <a:lnTo>
                    <a:pt x="25552" y="706704"/>
                  </a:lnTo>
                  <a:lnTo>
                    <a:pt x="28484" y="769011"/>
                  </a:lnTo>
                  <a:lnTo>
                    <a:pt x="31423" y="825048"/>
                  </a:lnTo>
                  <a:lnTo>
                    <a:pt x="34363" y="872730"/>
                  </a:lnTo>
                  <a:lnTo>
                    <a:pt x="40222" y="934682"/>
                  </a:lnTo>
                  <a:lnTo>
                    <a:pt x="47244" y="963301"/>
                  </a:lnTo>
                  <a:lnTo>
                    <a:pt x="50365" y="975301"/>
                  </a:lnTo>
                  <a:lnTo>
                    <a:pt x="59118" y="1035702"/>
                  </a:lnTo>
                  <a:lnTo>
                    <a:pt x="70732" y="1071992"/>
                  </a:lnTo>
                  <a:lnTo>
                    <a:pt x="111952" y="1125271"/>
                  </a:lnTo>
                  <a:lnTo>
                    <a:pt x="181201" y="1156383"/>
                  </a:lnTo>
                  <a:lnTo>
                    <a:pt x="228194" y="1165028"/>
                  </a:lnTo>
                  <a:lnTo>
                    <a:pt x="228607" y="1165028"/>
                  </a:lnTo>
                  <a:lnTo>
                    <a:pt x="283323" y="1169611"/>
                  </a:lnTo>
                  <a:lnTo>
                    <a:pt x="348226" y="1170857"/>
                  </a:lnTo>
                  <a:lnTo>
                    <a:pt x="420226" y="1169302"/>
                  </a:lnTo>
                  <a:lnTo>
                    <a:pt x="203946" y="1169104"/>
                  </a:lnTo>
                  <a:lnTo>
                    <a:pt x="698909" y="1168501"/>
                  </a:lnTo>
                  <a:lnTo>
                    <a:pt x="745341" y="1165028"/>
                  </a:lnTo>
                  <a:lnTo>
                    <a:pt x="795397" y="1161811"/>
                  </a:lnTo>
                  <a:lnTo>
                    <a:pt x="845359" y="1159129"/>
                  </a:lnTo>
                  <a:lnTo>
                    <a:pt x="892766" y="1157088"/>
                  </a:lnTo>
                  <a:lnTo>
                    <a:pt x="891948" y="1157088"/>
                  </a:lnTo>
                  <a:lnTo>
                    <a:pt x="945076" y="1155368"/>
                  </a:lnTo>
                  <a:lnTo>
                    <a:pt x="994866" y="1154288"/>
                  </a:lnTo>
                  <a:lnTo>
                    <a:pt x="1044634" y="1153741"/>
                  </a:lnTo>
                  <a:lnTo>
                    <a:pt x="2209616" y="1153741"/>
                  </a:lnTo>
                  <a:lnTo>
                    <a:pt x="2220764" y="1152725"/>
                  </a:lnTo>
                  <a:lnTo>
                    <a:pt x="2270869" y="1148990"/>
                  </a:lnTo>
                  <a:lnTo>
                    <a:pt x="2321000" y="1146084"/>
                  </a:lnTo>
                  <a:lnTo>
                    <a:pt x="2371140" y="1144007"/>
                  </a:lnTo>
                  <a:lnTo>
                    <a:pt x="2421271" y="1142760"/>
                  </a:lnTo>
                  <a:lnTo>
                    <a:pt x="3797205" y="1142341"/>
                  </a:lnTo>
                  <a:lnTo>
                    <a:pt x="3799422" y="1126591"/>
                  </a:lnTo>
                  <a:lnTo>
                    <a:pt x="3804448" y="1075228"/>
                  </a:lnTo>
                  <a:lnTo>
                    <a:pt x="3810588" y="1019317"/>
                  </a:lnTo>
                  <a:lnTo>
                    <a:pt x="3814883" y="981237"/>
                  </a:lnTo>
                  <a:lnTo>
                    <a:pt x="3818937" y="943790"/>
                  </a:lnTo>
                  <a:lnTo>
                    <a:pt x="3824323" y="880688"/>
                  </a:lnTo>
                  <a:lnTo>
                    <a:pt x="3827017" y="803645"/>
                  </a:lnTo>
                  <a:lnTo>
                    <a:pt x="3827820" y="755125"/>
                  </a:lnTo>
                  <a:lnTo>
                    <a:pt x="3828161" y="706704"/>
                  </a:lnTo>
                  <a:lnTo>
                    <a:pt x="3828069" y="640214"/>
                  </a:lnTo>
                  <a:lnTo>
                    <a:pt x="3827496" y="583388"/>
                  </a:lnTo>
                  <a:lnTo>
                    <a:pt x="3826324" y="521256"/>
                  </a:lnTo>
                  <a:lnTo>
                    <a:pt x="3824543" y="458600"/>
                  </a:lnTo>
                  <a:lnTo>
                    <a:pt x="3822108" y="396572"/>
                  </a:lnTo>
                  <a:lnTo>
                    <a:pt x="3818971" y="336325"/>
                  </a:lnTo>
                  <a:lnTo>
                    <a:pt x="3815087" y="279008"/>
                  </a:lnTo>
                  <a:lnTo>
                    <a:pt x="3810410" y="225775"/>
                  </a:lnTo>
                  <a:lnTo>
                    <a:pt x="3804894" y="177777"/>
                  </a:lnTo>
                  <a:lnTo>
                    <a:pt x="3798492" y="136165"/>
                  </a:lnTo>
                  <a:lnTo>
                    <a:pt x="3782849" y="76708"/>
                  </a:lnTo>
                  <a:lnTo>
                    <a:pt x="3756541" y="40301"/>
                  </a:lnTo>
                  <a:lnTo>
                    <a:pt x="3720274" y="19554"/>
                  </a:lnTo>
                  <a:lnTo>
                    <a:pt x="3705720" y="16567"/>
                  </a:lnTo>
                  <a:lnTo>
                    <a:pt x="738309" y="16567"/>
                  </a:lnTo>
                  <a:lnTo>
                    <a:pt x="686192" y="15327"/>
                  </a:lnTo>
                  <a:lnTo>
                    <a:pt x="633939" y="12828"/>
                  </a:lnTo>
                  <a:lnTo>
                    <a:pt x="478580" y="3126"/>
                  </a:lnTo>
                  <a:lnTo>
                    <a:pt x="478913" y="3126"/>
                  </a:lnTo>
                  <a:lnTo>
                    <a:pt x="426226" y="840"/>
                  </a:lnTo>
                  <a:lnTo>
                    <a:pt x="375287" y="0"/>
                  </a:lnTo>
                  <a:close/>
                </a:path>
                <a:path w="3828415" h="1193164">
                  <a:moveTo>
                    <a:pt x="3390753" y="1169104"/>
                  </a:moveTo>
                  <a:lnTo>
                    <a:pt x="3340998" y="1169104"/>
                  </a:lnTo>
                  <a:lnTo>
                    <a:pt x="3361005" y="1169302"/>
                  </a:lnTo>
                  <a:lnTo>
                    <a:pt x="3390753" y="1169104"/>
                  </a:lnTo>
                  <a:close/>
                </a:path>
                <a:path w="3828415" h="1193164">
                  <a:moveTo>
                    <a:pt x="2209616" y="1153741"/>
                  </a:moveTo>
                  <a:lnTo>
                    <a:pt x="1095743" y="1153741"/>
                  </a:lnTo>
                  <a:lnTo>
                    <a:pt x="1148257" y="1154288"/>
                  </a:lnTo>
                  <a:lnTo>
                    <a:pt x="1146192" y="1154288"/>
                  </a:lnTo>
                  <a:lnTo>
                    <a:pt x="1197425" y="1155368"/>
                  </a:lnTo>
                  <a:lnTo>
                    <a:pt x="1196272" y="1155368"/>
                  </a:lnTo>
                  <a:lnTo>
                    <a:pt x="1250524" y="1157088"/>
                  </a:lnTo>
                  <a:lnTo>
                    <a:pt x="1248853" y="1157088"/>
                  </a:lnTo>
                  <a:lnTo>
                    <a:pt x="1293775" y="1158988"/>
                  </a:lnTo>
                  <a:lnTo>
                    <a:pt x="1343789" y="1161630"/>
                  </a:lnTo>
                  <a:lnTo>
                    <a:pt x="1393906" y="1164801"/>
                  </a:lnTo>
                  <a:lnTo>
                    <a:pt x="1444144" y="1168501"/>
                  </a:lnTo>
                  <a:lnTo>
                    <a:pt x="1541863" y="1169104"/>
                  </a:lnTo>
                  <a:lnTo>
                    <a:pt x="2069211" y="1169104"/>
                  </a:lnTo>
                  <a:lnTo>
                    <a:pt x="2120706" y="1162684"/>
                  </a:lnTo>
                  <a:lnTo>
                    <a:pt x="2170704" y="1157290"/>
                  </a:lnTo>
                  <a:lnTo>
                    <a:pt x="2209616" y="1153741"/>
                  </a:lnTo>
                  <a:close/>
                </a:path>
                <a:path w="3828415" h="1193164">
                  <a:moveTo>
                    <a:pt x="3486994" y="16027"/>
                  </a:moveTo>
                  <a:lnTo>
                    <a:pt x="788964" y="16027"/>
                  </a:lnTo>
                  <a:lnTo>
                    <a:pt x="738309" y="16567"/>
                  </a:lnTo>
                  <a:lnTo>
                    <a:pt x="3705720" y="16567"/>
                  </a:lnTo>
                  <a:lnTo>
                    <a:pt x="3703886" y="16190"/>
                  </a:lnTo>
                  <a:lnTo>
                    <a:pt x="3529408" y="16190"/>
                  </a:lnTo>
                  <a:lnTo>
                    <a:pt x="3486994" y="16027"/>
                  </a:lnTo>
                  <a:close/>
                </a:path>
                <a:path w="3828415" h="1193164">
                  <a:moveTo>
                    <a:pt x="3628623" y="9643"/>
                  </a:moveTo>
                  <a:lnTo>
                    <a:pt x="3529408" y="16190"/>
                  </a:lnTo>
                  <a:lnTo>
                    <a:pt x="3703886" y="16190"/>
                  </a:lnTo>
                  <a:lnTo>
                    <a:pt x="3676738" y="10617"/>
                  </a:lnTo>
                  <a:lnTo>
                    <a:pt x="3628623" y="9643"/>
                  </a:lnTo>
                  <a:close/>
                </a:path>
                <a:path w="3828415" h="1193164">
                  <a:moveTo>
                    <a:pt x="2439929" y="1687"/>
                  </a:moveTo>
                  <a:lnTo>
                    <a:pt x="2381848" y="1687"/>
                  </a:lnTo>
                  <a:lnTo>
                    <a:pt x="2332146" y="2177"/>
                  </a:lnTo>
                  <a:lnTo>
                    <a:pt x="2230934" y="4623"/>
                  </a:lnTo>
                  <a:lnTo>
                    <a:pt x="2231493" y="4623"/>
                  </a:lnTo>
                  <a:lnTo>
                    <a:pt x="2183665" y="6512"/>
                  </a:lnTo>
                  <a:lnTo>
                    <a:pt x="2134439" y="9004"/>
                  </a:lnTo>
                  <a:lnTo>
                    <a:pt x="2085377" y="12065"/>
                  </a:lnTo>
                  <a:lnTo>
                    <a:pt x="2032423" y="16027"/>
                  </a:lnTo>
                  <a:lnTo>
                    <a:pt x="2880031" y="16027"/>
                  </a:lnTo>
                  <a:lnTo>
                    <a:pt x="2681003" y="6861"/>
                  </a:lnTo>
                  <a:lnTo>
                    <a:pt x="2531330" y="2700"/>
                  </a:lnTo>
                  <a:lnTo>
                    <a:pt x="2439929" y="1687"/>
                  </a:lnTo>
                  <a:close/>
                </a:path>
              </a:pathLst>
            </a:custGeom>
            <a:solidFill>
              <a:srgbClr val="134E29"/>
            </a:solidFill>
          </p:spPr>
          <p:txBody>
            <a:bodyPr wrap="square" lIns="0" tIns="0" rIns="0" bIns="0" rtlCol="0"/>
            <a:lstStyle/>
            <a:p>
              <a:endParaRPr>
                <a:latin typeface="Grammarsaurus" pitchFamily="2" charset="0"/>
              </a:endParaRPr>
            </a:p>
          </p:txBody>
        </p:sp>
        <p:sp>
          <p:nvSpPr>
            <p:cNvPr id="37" name="object 37"/>
            <p:cNvSpPr/>
            <p:nvPr/>
          </p:nvSpPr>
          <p:spPr>
            <a:xfrm>
              <a:off x="8985212" y="2213444"/>
              <a:ext cx="1263650" cy="381000"/>
            </a:xfrm>
            <a:custGeom>
              <a:avLst/>
              <a:gdLst/>
              <a:ahLst/>
              <a:cxnLst/>
              <a:rect l="l" t="t" r="r" b="b"/>
              <a:pathLst>
                <a:path w="1263650" h="381000">
                  <a:moveTo>
                    <a:pt x="135255" y="0"/>
                  </a:moveTo>
                  <a:lnTo>
                    <a:pt x="103162" y="1079"/>
                  </a:lnTo>
                  <a:lnTo>
                    <a:pt x="100736" y="35953"/>
                  </a:lnTo>
                  <a:lnTo>
                    <a:pt x="89382" y="70726"/>
                  </a:lnTo>
                  <a:lnTo>
                    <a:pt x="72072" y="105384"/>
                  </a:lnTo>
                  <a:lnTo>
                    <a:pt x="31419" y="174421"/>
                  </a:lnTo>
                  <a:lnTo>
                    <a:pt x="14046" y="208788"/>
                  </a:lnTo>
                  <a:lnTo>
                    <a:pt x="2578" y="243078"/>
                  </a:lnTo>
                  <a:lnTo>
                    <a:pt x="0" y="277291"/>
                  </a:lnTo>
                  <a:lnTo>
                    <a:pt x="9283" y="311429"/>
                  </a:lnTo>
                  <a:lnTo>
                    <a:pt x="33401" y="345478"/>
                  </a:lnTo>
                  <a:lnTo>
                    <a:pt x="12623" y="309168"/>
                  </a:lnTo>
                  <a:lnTo>
                    <a:pt x="6921" y="274040"/>
                  </a:lnTo>
                  <a:lnTo>
                    <a:pt x="13208" y="239826"/>
                  </a:lnTo>
                  <a:lnTo>
                    <a:pt x="28435" y="206197"/>
                  </a:lnTo>
                  <a:lnTo>
                    <a:pt x="49504" y="172847"/>
                  </a:lnTo>
                  <a:lnTo>
                    <a:pt x="73367" y="139509"/>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52"/>
                  </a:lnTo>
                  <a:lnTo>
                    <a:pt x="1212545" y="73101"/>
                  </a:lnTo>
                  <a:lnTo>
                    <a:pt x="1184579" y="59880"/>
                  </a:lnTo>
                  <a:lnTo>
                    <a:pt x="1178407" y="70904"/>
                  </a:lnTo>
                  <a:lnTo>
                    <a:pt x="1173340" y="82473"/>
                  </a:lnTo>
                  <a:lnTo>
                    <a:pt x="1169682" y="94564"/>
                  </a:lnTo>
                  <a:lnTo>
                    <a:pt x="1167726" y="107111"/>
                  </a:lnTo>
                  <a:lnTo>
                    <a:pt x="1174292" y="141541"/>
                  </a:lnTo>
                  <a:lnTo>
                    <a:pt x="1195527" y="171640"/>
                  </a:lnTo>
                  <a:lnTo>
                    <a:pt x="1221092" y="199859"/>
                  </a:lnTo>
                  <a:lnTo>
                    <a:pt x="1240663" y="228612"/>
                  </a:lnTo>
                  <a:lnTo>
                    <a:pt x="1251673" y="270522"/>
                  </a:lnTo>
                  <a:lnTo>
                    <a:pt x="1245400" y="313245"/>
                  </a:lnTo>
                  <a:lnTo>
                    <a:pt x="1222705" y="351739"/>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38" name="object 38"/>
            <p:cNvPicPr/>
            <p:nvPr/>
          </p:nvPicPr>
          <p:blipFill>
            <a:blip r:embed="rId3" cstate="print"/>
            <a:stretch>
              <a:fillRect/>
            </a:stretch>
          </p:blipFill>
          <p:spPr>
            <a:xfrm>
              <a:off x="9296872" y="2305117"/>
              <a:ext cx="64816" cy="174586"/>
            </a:xfrm>
            <a:prstGeom prst="rect">
              <a:avLst/>
            </a:prstGeom>
          </p:spPr>
        </p:pic>
        <p:pic>
          <p:nvPicPr>
            <p:cNvPr id="39" name="object 39"/>
            <p:cNvPicPr/>
            <p:nvPr/>
          </p:nvPicPr>
          <p:blipFill>
            <a:blip r:embed="rId4" cstate="print"/>
            <a:stretch>
              <a:fillRect/>
            </a:stretch>
          </p:blipFill>
          <p:spPr>
            <a:xfrm>
              <a:off x="9859537" y="2293683"/>
              <a:ext cx="64816" cy="174586"/>
            </a:xfrm>
            <a:prstGeom prst="rect">
              <a:avLst/>
            </a:prstGeom>
          </p:spPr>
        </p:pic>
        <p:sp>
          <p:nvSpPr>
            <p:cNvPr id="40" name="object 40"/>
            <p:cNvSpPr/>
            <p:nvPr/>
          </p:nvSpPr>
          <p:spPr>
            <a:xfrm>
              <a:off x="8745542" y="2217982"/>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41" name="object 41"/>
            <p:cNvPicPr/>
            <p:nvPr/>
          </p:nvPicPr>
          <p:blipFill>
            <a:blip r:embed="rId5" cstate="print"/>
            <a:stretch>
              <a:fillRect/>
            </a:stretch>
          </p:blipFill>
          <p:spPr>
            <a:xfrm>
              <a:off x="8834635" y="2418857"/>
              <a:ext cx="101079" cy="168567"/>
            </a:xfrm>
            <a:prstGeom prst="rect">
              <a:avLst/>
            </a:prstGeom>
          </p:spPr>
        </p:pic>
        <p:sp>
          <p:nvSpPr>
            <p:cNvPr id="42" name="object 42"/>
            <p:cNvSpPr/>
            <p:nvPr/>
          </p:nvSpPr>
          <p:spPr>
            <a:xfrm>
              <a:off x="8718550" y="2298369"/>
              <a:ext cx="1465580" cy="463550"/>
            </a:xfrm>
            <a:custGeom>
              <a:avLst/>
              <a:gdLst/>
              <a:ahLst/>
              <a:cxnLst/>
              <a:rect l="l" t="t" r="r" b="b"/>
              <a:pathLst>
                <a:path w="1465579" h="463550">
                  <a:moveTo>
                    <a:pt x="114376" y="170738"/>
                  </a:moveTo>
                  <a:lnTo>
                    <a:pt x="78028" y="171996"/>
                  </a:lnTo>
                  <a:lnTo>
                    <a:pt x="45770" y="182333"/>
                  </a:lnTo>
                  <a:lnTo>
                    <a:pt x="19227" y="199440"/>
                  </a:lnTo>
                  <a:lnTo>
                    <a:pt x="0" y="221018"/>
                  </a:lnTo>
                  <a:lnTo>
                    <a:pt x="24295" y="204622"/>
                  </a:lnTo>
                  <a:lnTo>
                    <a:pt x="51968" y="194767"/>
                  </a:lnTo>
                  <a:lnTo>
                    <a:pt x="80365" y="191998"/>
                  </a:lnTo>
                  <a:lnTo>
                    <a:pt x="106819" y="196850"/>
                  </a:lnTo>
                  <a:lnTo>
                    <a:pt x="114376" y="170738"/>
                  </a:lnTo>
                  <a:close/>
                </a:path>
                <a:path w="1465579" h="463550">
                  <a:moveTo>
                    <a:pt x="602259" y="444931"/>
                  </a:moveTo>
                  <a:lnTo>
                    <a:pt x="560425" y="427685"/>
                  </a:lnTo>
                  <a:lnTo>
                    <a:pt x="535622" y="401485"/>
                  </a:lnTo>
                  <a:lnTo>
                    <a:pt x="523621" y="368693"/>
                  </a:lnTo>
                  <a:lnTo>
                    <a:pt x="520204" y="331711"/>
                  </a:lnTo>
                  <a:lnTo>
                    <a:pt x="522185" y="254622"/>
                  </a:lnTo>
                  <a:lnTo>
                    <a:pt x="519137" y="219265"/>
                  </a:lnTo>
                  <a:lnTo>
                    <a:pt x="507415" y="186829"/>
                  </a:lnTo>
                  <a:lnTo>
                    <a:pt x="488365" y="157467"/>
                  </a:lnTo>
                  <a:lnTo>
                    <a:pt x="465061" y="130530"/>
                  </a:lnTo>
                  <a:lnTo>
                    <a:pt x="440601" y="105371"/>
                  </a:lnTo>
                  <a:lnTo>
                    <a:pt x="416864" y="80543"/>
                  </a:lnTo>
                  <a:lnTo>
                    <a:pt x="396176" y="54825"/>
                  </a:lnTo>
                  <a:lnTo>
                    <a:pt x="381381" y="28041"/>
                  </a:lnTo>
                  <a:lnTo>
                    <a:pt x="375335" y="0"/>
                  </a:lnTo>
                  <a:lnTo>
                    <a:pt x="343268" y="1485"/>
                  </a:lnTo>
                  <a:lnTo>
                    <a:pt x="357530" y="45135"/>
                  </a:lnTo>
                  <a:lnTo>
                    <a:pt x="384568" y="82003"/>
                  </a:lnTo>
                  <a:lnTo>
                    <a:pt x="418528" y="115100"/>
                  </a:lnTo>
                  <a:lnTo>
                    <a:pt x="453555" y="147447"/>
                  </a:lnTo>
                  <a:lnTo>
                    <a:pt x="483793" y="182067"/>
                  </a:lnTo>
                  <a:lnTo>
                    <a:pt x="503402" y="221957"/>
                  </a:lnTo>
                  <a:lnTo>
                    <a:pt x="509473" y="268922"/>
                  </a:lnTo>
                  <a:lnTo>
                    <a:pt x="509727" y="318160"/>
                  </a:lnTo>
                  <a:lnTo>
                    <a:pt x="515569" y="366547"/>
                  </a:lnTo>
                  <a:lnTo>
                    <a:pt x="538429" y="410921"/>
                  </a:lnTo>
                  <a:lnTo>
                    <a:pt x="551103" y="423354"/>
                  </a:lnTo>
                  <a:lnTo>
                    <a:pt x="566267" y="433692"/>
                  </a:lnTo>
                  <a:lnTo>
                    <a:pt x="583450" y="441147"/>
                  </a:lnTo>
                  <a:lnTo>
                    <a:pt x="602259" y="444931"/>
                  </a:lnTo>
                  <a:close/>
                </a:path>
                <a:path w="1465579" h="463550">
                  <a:moveTo>
                    <a:pt x="1281442" y="189026"/>
                  </a:moveTo>
                  <a:lnTo>
                    <a:pt x="1257084" y="186740"/>
                  </a:lnTo>
                  <a:lnTo>
                    <a:pt x="1232776" y="187223"/>
                  </a:lnTo>
                  <a:lnTo>
                    <a:pt x="1209154" y="190398"/>
                  </a:lnTo>
                  <a:lnTo>
                    <a:pt x="1186891" y="196151"/>
                  </a:lnTo>
                  <a:lnTo>
                    <a:pt x="1165821" y="202755"/>
                  </a:lnTo>
                  <a:lnTo>
                    <a:pt x="1144574" y="208724"/>
                  </a:lnTo>
                  <a:lnTo>
                    <a:pt x="1123149" y="211201"/>
                  </a:lnTo>
                  <a:lnTo>
                    <a:pt x="1101572" y="207340"/>
                  </a:lnTo>
                  <a:lnTo>
                    <a:pt x="1142149" y="215087"/>
                  </a:lnTo>
                  <a:lnTo>
                    <a:pt x="1229817" y="206908"/>
                  </a:lnTo>
                  <a:lnTo>
                    <a:pt x="1273149" y="214972"/>
                  </a:lnTo>
                  <a:lnTo>
                    <a:pt x="1281442" y="189026"/>
                  </a:lnTo>
                  <a:close/>
                </a:path>
                <a:path w="1465579" h="463550">
                  <a:moveTo>
                    <a:pt x="1465148" y="83477"/>
                  </a:moveTo>
                  <a:lnTo>
                    <a:pt x="1453921" y="58318"/>
                  </a:lnTo>
                  <a:lnTo>
                    <a:pt x="1403819" y="76542"/>
                  </a:lnTo>
                  <a:lnTo>
                    <a:pt x="1355293" y="100520"/>
                  </a:lnTo>
                  <a:lnTo>
                    <a:pt x="1314348" y="131940"/>
                  </a:lnTo>
                  <a:lnTo>
                    <a:pt x="1287043" y="172478"/>
                  </a:lnTo>
                  <a:lnTo>
                    <a:pt x="1274457" y="215607"/>
                  </a:lnTo>
                  <a:lnTo>
                    <a:pt x="1263688" y="258838"/>
                  </a:lnTo>
                  <a:lnTo>
                    <a:pt x="1247546" y="300126"/>
                  </a:lnTo>
                  <a:lnTo>
                    <a:pt x="1218831" y="337400"/>
                  </a:lnTo>
                  <a:lnTo>
                    <a:pt x="1166914" y="376148"/>
                  </a:lnTo>
                  <a:lnTo>
                    <a:pt x="1101966" y="398132"/>
                  </a:lnTo>
                  <a:lnTo>
                    <a:pt x="1136459" y="391185"/>
                  </a:lnTo>
                  <a:lnTo>
                    <a:pt x="1198689" y="362343"/>
                  </a:lnTo>
                  <a:lnTo>
                    <a:pt x="1247241" y="318096"/>
                  </a:lnTo>
                  <a:lnTo>
                    <a:pt x="1275308" y="268566"/>
                  </a:lnTo>
                  <a:lnTo>
                    <a:pt x="1324025" y="289877"/>
                  </a:lnTo>
                  <a:lnTo>
                    <a:pt x="1348155" y="319544"/>
                  </a:lnTo>
                  <a:lnTo>
                    <a:pt x="1349578" y="354406"/>
                  </a:lnTo>
                  <a:lnTo>
                    <a:pt x="1334033" y="355511"/>
                  </a:lnTo>
                  <a:lnTo>
                    <a:pt x="1310640" y="362839"/>
                  </a:lnTo>
                  <a:lnTo>
                    <a:pt x="1291018" y="374408"/>
                  </a:lnTo>
                  <a:lnTo>
                    <a:pt x="1276159" y="389051"/>
                  </a:lnTo>
                  <a:lnTo>
                    <a:pt x="1295374" y="380034"/>
                  </a:lnTo>
                  <a:lnTo>
                    <a:pt x="1315732" y="375589"/>
                  </a:lnTo>
                  <a:lnTo>
                    <a:pt x="1335697" y="375589"/>
                  </a:lnTo>
                  <a:lnTo>
                    <a:pt x="1344218" y="377659"/>
                  </a:lnTo>
                  <a:lnTo>
                    <a:pt x="1336560" y="405917"/>
                  </a:lnTo>
                  <a:lnTo>
                    <a:pt x="1335519" y="422046"/>
                  </a:lnTo>
                  <a:lnTo>
                    <a:pt x="1338783" y="438213"/>
                  </a:lnTo>
                  <a:lnTo>
                    <a:pt x="1347063" y="452526"/>
                  </a:lnTo>
                  <a:lnTo>
                    <a:pt x="1361122" y="463118"/>
                  </a:lnTo>
                  <a:lnTo>
                    <a:pt x="1342148" y="436651"/>
                  </a:lnTo>
                  <a:lnTo>
                    <a:pt x="1344523" y="407301"/>
                  </a:lnTo>
                  <a:lnTo>
                    <a:pt x="1356931" y="376796"/>
                  </a:lnTo>
                  <a:lnTo>
                    <a:pt x="1368082" y="346900"/>
                  </a:lnTo>
                  <a:lnTo>
                    <a:pt x="1367650" y="312674"/>
                  </a:lnTo>
                  <a:lnTo>
                    <a:pt x="1348536" y="282778"/>
                  </a:lnTo>
                  <a:lnTo>
                    <a:pt x="1317980" y="258660"/>
                  </a:lnTo>
                  <a:lnTo>
                    <a:pt x="1284147" y="242189"/>
                  </a:lnTo>
                  <a:lnTo>
                    <a:pt x="1300746" y="187566"/>
                  </a:lnTo>
                  <a:lnTo>
                    <a:pt x="1327734" y="150342"/>
                  </a:lnTo>
                  <a:lnTo>
                    <a:pt x="1365491" y="121335"/>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43" name="object 43"/>
            <p:cNvPicPr/>
            <p:nvPr/>
          </p:nvPicPr>
          <p:blipFill>
            <a:blip r:embed="rId16" cstate="print"/>
            <a:stretch>
              <a:fillRect/>
            </a:stretch>
          </p:blipFill>
          <p:spPr>
            <a:xfrm>
              <a:off x="8994013" y="2486165"/>
              <a:ext cx="230746" cy="209021"/>
            </a:xfrm>
            <a:prstGeom prst="rect">
              <a:avLst/>
            </a:prstGeom>
          </p:spPr>
        </p:pic>
        <p:pic>
          <p:nvPicPr>
            <p:cNvPr id="44" name="object 44"/>
            <p:cNvPicPr/>
            <p:nvPr/>
          </p:nvPicPr>
          <p:blipFill>
            <a:blip r:embed="rId17" cstate="print"/>
            <a:stretch>
              <a:fillRect/>
            </a:stretch>
          </p:blipFill>
          <p:spPr>
            <a:xfrm>
              <a:off x="10073443" y="2409156"/>
              <a:ext cx="93929" cy="83680"/>
            </a:xfrm>
            <a:prstGeom prst="rect">
              <a:avLst/>
            </a:prstGeom>
          </p:spPr>
        </p:pic>
        <p:sp>
          <p:nvSpPr>
            <p:cNvPr id="45" name="object 45"/>
            <p:cNvSpPr/>
            <p:nvPr/>
          </p:nvSpPr>
          <p:spPr>
            <a:xfrm>
              <a:off x="8749005" y="2213444"/>
              <a:ext cx="804545" cy="346075"/>
            </a:xfrm>
            <a:custGeom>
              <a:avLst/>
              <a:gdLst/>
              <a:ahLst/>
              <a:cxnLst/>
              <a:rect l="l" t="t" r="r" b="b"/>
              <a:pathLst>
                <a:path w="804545" h="346075">
                  <a:moveTo>
                    <a:pt x="102349" y="164338"/>
                  </a:moveTo>
                  <a:lnTo>
                    <a:pt x="73101" y="165747"/>
                  </a:lnTo>
                  <a:lnTo>
                    <a:pt x="45694" y="171919"/>
                  </a:lnTo>
                  <a:lnTo>
                    <a:pt x="21018" y="182283"/>
                  </a:lnTo>
                  <a:lnTo>
                    <a:pt x="0" y="196227"/>
                  </a:lnTo>
                  <a:lnTo>
                    <a:pt x="24282" y="188417"/>
                  </a:lnTo>
                  <a:lnTo>
                    <a:pt x="49212" y="185026"/>
                  </a:lnTo>
                  <a:lnTo>
                    <a:pt x="73660" y="185877"/>
                  </a:lnTo>
                  <a:lnTo>
                    <a:pt x="96507" y="190741"/>
                  </a:lnTo>
                  <a:lnTo>
                    <a:pt x="102349" y="164338"/>
                  </a:lnTo>
                  <a:close/>
                </a:path>
                <a:path w="804545" h="346075">
                  <a:moveTo>
                    <a:pt x="804037" y="277291"/>
                  </a:moveTo>
                  <a:lnTo>
                    <a:pt x="801458" y="243078"/>
                  </a:lnTo>
                  <a:lnTo>
                    <a:pt x="789990" y="208788"/>
                  </a:lnTo>
                  <a:lnTo>
                    <a:pt x="772617" y="174421"/>
                  </a:lnTo>
                  <a:lnTo>
                    <a:pt x="731964" y="105384"/>
                  </a:lnTo>
                  <a:lnTo>
                    <a:pt x="714654" y="70726"/>
                  </a:lnTo>
                  <a:lnTo>
                    <a:pt x="703300" y="35953"/>
                  </a:lnTo>
                  <a:lnTo>
                    <a:pt x="700874" y="1079"/>
                  </a:lnTo>
                  <a:lnTo>
                    <a:pt x="668782" y="0"/>
                  </a:lnTo>
                  <a:lnTo>
                    <a:pt x="686866" y="71577"/>
                  </a:lnTo>
                  <a:lnTo>
                    <a:pt x="707085" y="105841"/>
                  </a:lnTo>
                  <a:lnTo>
                    <a:pt x="730669" y="139509"/>
                  </a:lnTo>
                  <a:lnTo>
                    <a:pt x="754532" y="172847"/>
                  </a:lnTo>
                  <a:lnTo>
                    <a:pt x="775601" y="206197"/>
                  </a:lnTo>
                  <a:lnTo>
                    <a:pt x="790829" y="239826"/>
                  </a:lnTo>
                  <a:lnTo>
                    <a:pt x="797115" y="274040"/>
                  </a:lnTo>
                  <a:lnTo>
                    <a:pt x="791413" y="309168"/>
                  </a:lnTo>
                  <a:lnTo>
                    <a:pt x="770636" y="345478"/>
                  </a:lnTo>
                  <a:lnTo>
                    <a:pt x="794753" y="311429"/>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46" name="object 46"/>
            <p:cNvPicPr/>
            <p:nvPr/>
          </p:nvPicPr>
          <p:blipFill>
            <a:blip r:embed="rId8" cstate="print"/>
            <a:stretch>
              <a:fillRect/>
            </a:stretch>
          </p:blipFill>
          <p:spPr>
            <a:xfrm>
              <a:off x="9321751" y="2305117"/>
              <a:ext cx="64816" cy="174586"/>
            </a:xfrm>
            <a:prstGeom prst="rect">
              <a:avLst/>
            </a:prstGeom>
          </p:spPr>
        </p:pic>
        <p:sp>
          <p:nvSpPr>
            <p:cNvPr id="47" name="object 47"/>
            <p:cNvSpPr/>
            <p:nvPr/>
          </p:nvSpPr>
          <p:spPr>
            <a:xfrm>
              <a:off x="9516627" y="2217982"/>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4" y="278079"/>
                  </a:lnTo>
                  <a:lnTo>
                    <a:pt x="195677" y="232519"/>
                  </a:lnTo>
                  <a:lnTo>
                    <a:pt x="183921"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48" name="object 48"/>
            <p:cNvPicPr/>
            <p:nvPr/>
          </p:nvPicPr>
          <p:blipFill>
            <a:blip r:embed="rId18" cstate="print"/>
            <a:stretch>
              <a:fillRect/>
            </a:stretch>
          </p:blipFill>
          <p:spPr>
            <a:xfrm>
              <a:off x="9602552" y="2377772"/>
              <a:ext cx="217162" cy="209651"/>
            </a:xfrm>
            <a:prstGeom prst="rect">
              <a:avLst/>
            </a:prstGeom>
          </p:spPr>
        </p:pic>
      </p:grpSp>
      <p:sp>
        <p:nvSpPr>
          <p:cNvPr id="49" name="object 49"/>
          <p:cNvSpPr txBox="1"/>
          <p:nvPr/>
        </p:nvSpPr>
        <p:spPr>
          <a:xfrm>
            <a:off x="7901657" y="1384018"/>
            <a:ext cx="3259454" cy="814705"/>
          </a:xfrm>
          <a:prstGeom prst="rect">
            <a:avLst/>
          </a:prstGeom>
        </p:spPr>
        <p:txBody>
          <a:bodyPr vert="horz" wrap="square" lIns="0" tIns="1270" rIns="0" bIns="0" rtlCol="0">
            <a:spAutoFit/>
          </a:bodyPr>
          <a:lstStyle/>
          <a:p>
            <a:pPr marL="12700" marR="5080" algn="ctr">
              <a:lnSpc>
                <a:spcPct val="106000"/>
              </a:lnSpc>
              <a:spcBef>
                <a:spcPts val="10"/>
              </a:spcBef>
            </a:pPr>
            <a:r>
              <a:rPr sz="1650" b="1" dirty="0">
                <a:solidFill>
                  <a:srgbClr val="D1E293"/>
                </a:solidFill>
                <a:latin typeface="Grammarsaurus" pitchFamily="2" charset="0"/>
                <a:cs typeface="Tahoma"/>
              </a:rPr>
              <a:t>The suffix </a:t>
            </a:r>
            <a:r>
              <a:rPr sz="1650" b="1" dirty="0">
                <a:solidFill>
                  <a:srgbClr val="FFFFFF"/>
                </a:solidFill>
                <a:latin typeface="Grammarsaurus" pitchFamily="2" charset="0"/>
                <a:cs typeface="Tahoma"/>
              </a:rPr>
              <a:t>–an </a:t>
            </a:r>
            <a:r>
              <a:rPr sz="1650" b="1" dirty="0">
                <a:solidFill>
                  <a:srgbClr val="D1E293"/>
                </a:solidFill>
                <a:latin typeface="Grammarsaurus" pitchFamily="2" charset="0"/>
                <a:cs typeface="Tahoma"/>
              </a:rPr>
              <a:t>is telling us </a:t>
            </a:r>
            <a:r>
              <a:rPr sz="1650" b="1" dirty="0">
                <a:solidFill>
                  <a:srgbClr val="FFFFFF"/>
                </a:solidFill>
                <a:latin typeface="Grammarsaurus" pitchFamily="2" charset="0"/>
                <a:cs typeface="Tahoma"/>
              </a:rPr>
              <a:t>“a person with a skill, belief or linked to”</a:t>
            </a:r>
            <a:r>
              <a:rPr sz="1650" b="1" dirty="0">
                <a:solidFill>
                  <a:srgbClr val="D1E293"/>
                </a:solidFill>
                <a:latin typeface="Grammarsaurus" pitchFamily="2" charset="0"/>
                <a:cs typeface="Tahoma"/>
              </a:rPr>
              <a:t>.</a:t>
            </a:r>
            <a:endParaRPr sz="1650" dirty="0">
              <a:latin typeface="Grammarsaurus" pitchFamily="2" charset="0"/>
              <a:cs typeface="Tahoma"/>
            </a:endParaRPr>
          </a:p>
        </p:txBody>
      </p:sp>
      <p:sp>
        <p:nvSpPr>
          <p:cNvPr id="50" name="object 50"/>
          <p:cNvSpPr txBox="1"/>
          <p:nvPr/>
        </p:nvSpPr>
        <p:spPr>
          <a:xfrm>
            <a:off x="2943343" y="2531342"/>
            <a:ext cx="7355017" cy="1354858"/>
          </a:xfrm>
          <a:prstGeom prst="rect">
            <a:avLst/>
          </a:prstGeom>
        </p:spPr>
        <p:txBody>
          <a:bodyPr vert="horz" wrap="square" lIns="0" tIns="15875" rIns="0" bIns="0" rtlCol="0">
            <a:spAutoFit/>
          </a:bodyPr>
          <a:lstStyle/>
          <a:p>
            <a:pPr marL="12700">
              <a:lnSpc>
                <a:spcPct val="100000"/>
              </a:lnSpc>
              <a:spcBef>
                <a:spcPts val="125"/>
              </a:spcBef>
              <a:tabLst>
                <a:tab pos="3349625" algn="l"/>
                <a:tab pos="5048250" algn="l"/>
              </a:tabLst>
            </a:pPr>
            <a:r>
              <a:rPr sz="8700" b="1" dirty="0">
                <a:solidFill>
                  <a:srgbClr val="3CA249"/>
                </a:solidFill>
                <a:latin typeface="Grammarsaurus" pitchFamily="2" charset="0"/>
                <a:cs typeface="Arial"/>
              </a:rPr>
              <a:t>civil	</a:t>
            </a:r>
            <a:r>
              <a:rPr sz="8700" b="1" dirty="0">
                <a:latin typeface="Grammarsaurus" pitchFamily="2" charset="0"/>
                <a:cs typeface="Arial"/>
              </a:rPr>
              <a:t>i	</a:t>
            </a:r>
            <a:r>
              <a:rPr sz="8700" b="1" dirty="0">
                <a:solidFill>
                  <a:srgbClr val="3767EC"/>
                </a:solidFill>
                <a:latin typeface="Grammarsaurus" pitchFamily="2" charset="0"/>
                <a:cs typeface="Arial"/>
              </a:rPr>
              <a:t>an</a:t>
            </a:r>
            <a:endParaRPr sz="8700" dirty="0">
              <a:latin typeface="Grammarsaurus" pitchFamily="2" charset="0"/>
              <a:cs typeface="Arial"/>
            </a:endParaRPr>
          </a:p>
        </p:txBody>
      </p:sp>
      <p:grpSp>
        <p:nvGrpSpPr>
          <p:cNvPr id="51" name="object 51"/>
          <p:cNvGrpSpPr/>
          <p:nvPr/>
        </p:nvGrpSpPr>
        <p:grpSpPr>
          <a:xfrm>
            <a:off x="218705" y="2948865"/>
            <a:ext cx="7342505" cy="3700779"/>
            <a:chOff x="218705" y="2948865"/>
            <a:chExt cx="7342505" cy="3700779"/>
          </a:xfrm>
        </p:grpSpPr>
        <p:sp>
          <p:nvSpPr>
            <p:cNvPr id="52" name="object 52"/>
            <p:cNvSpPr/>
            <p:nvPr/>
          </p:nvSpPr>
          <p:spPr>
            <a:xfrm>
              <a:off x="5333403" y="2948876"/>
              <a:ext cx="2227580" cy="615950"/>
            </a:xfrm>
            <a:custGeom>
              <a:avLst/>
              <a:gdLst/>
              <a:ahLst/>
              <a:cxnLst/>
              <a:rect l="l" t="t" r="r" b="b"/>
              <a:pathLst>
                <a:path w="2227579" h="615950">
                  <a:moveTo>
                    <a:pt x="463931" y="307733"/>
                  </a:moveTo>
                  <a:lnTo>
                    <a:pt x="461467" y="295592"/>
                  </a:lnTo>
                  <a:lnTo>
                    <a:pt x="454761" y="285661"/>
                  </a:lnTo>
                  <a:lnTo>
                    <a:pt x="444830" y="278955"/>
                  </a:lnTo>
                  <a:lnTo>
                    <a:pt x="432701" y="276491"/>
                  </a:lnTo>
                  <a:lnTo>
                    <a:pt x="338975" y="276491"/>
                  </a:lnTo>
                  <a:lnTo>
                    <a:pt x="338975" y="182765"/>
                  </a:lnTo>
                  <a:lnTo>
                    <a:pt x="336511" y="170649"/>
                  </a:lnTo>
                  <a:lnTo>
                    <a:pt x="329806" y="160718"/>
                  </a:lnTo>
                  <a:lnTo>
                    <a:pt x="319874" y="154000"/>
                  </a:lnTo>
                  <a:lnTo>
                    <a:pt x="307733" y="151536"/>
                  </a:lnTo>
                  <a:lnTo>
                    <a:pt x="295592" y="154000"/>
                  </a:lnTo>
                  <a:lnTo>
                    <a:pt x="285673" y="160705"/>
                  </a:lnTo>
                  <a:lnTo>
                    <a:pt x="278968" y="170637"/>
                  </a:lnTo>
                  <a:lnTo>
                    <a:pt x="276504" y="182765"/>
                  </a:lnTo>
                  <a:lnTo>
                    <a:pt x="276504" y="276491"/>
                  </a:lnTo>
                  <a:lnTo>
                    <a:pt x="182778" y="276491"/>
                  </a:lnTo>
                  <a:lnTo>
                    <a:pt x="170637" y="278955"/>
                  </a:lnTo>
                  <a:lnTo>
                    <a:pt x="160705" y="285661"/>
                  </a:lnTo>
                  <a:lnTo>
                    <a:pt x="154012" y="295592"/>
                  </a:lnTo>
                  <a:lnTo>
                    <a:pt x="151549" y="307733"/>
                  </a:lnTo>
                  <a:lnTo>
                    <a:pt x="154012" y="319874"/>
                  </a:lnTo>
                  <a:lnTo>
                    <a:pt x="160731" y="329793"/>
                  </a:lnTo>
                  <a:lnTo>
                    <a:pt x="170662" y="336499"/>
                  </a:lnTo>
                  <a:lnTo>
                    <a:pt x="182778" y="338963"/>
                  </a:lnTo>
                  <a:lnTo>
                    <a:pt x="276504" y="338963"/>
                  </a:lnTo>
                  <a:lnTo>
                    <a:pt x="276504" y="432689"/>
                  </a:lnTo>
                  <a:lnTo>
                    <a:pt x="278968" y="444830"/>
                  </a:lnTo>
                  <a:lnTo>
                    <a:pt x="285673" y="454748"/>
                  </a:lnTo>
                  <a:lnTo>
                    <a:pt x="295592" y="461454"/>
                  </a:lnTo>
                  <a:lnTo>
                    <a:pt x="307733" y="463918"/>
                  </a:lnTo>
                  <a:lnTo>
                    <a:pt x="319874" y="461454"/>
                  </a:lnTo>
                  <a:lnTo>
                    <a:pt x="329806" y="454736"/>
                  </a:lnTo>
                  <a:lnTo>
                    <a:pt x="336511" y="444804"/>
                  </a:lnTo>
                  <a:lnTo>
                    <a:pt x="338975" y="432689"/>
                  </a:lnTo>
                  <a:lnTo>
                    <a:pt x="338975" y="338963"/>
                  </a:lnTo>
                  <a:lnTo>
                    <a:pt x="432701" y="338963"/>
                  </a:lnTo>
                  <a:lnTo>
                    <a:pt x="444817" y="336499"/>
                  </a:lnTo>
                  <a:lnTo>
                    <a:pt x="454748" y="329793"/>
                  </a:lnTo>
                  <a:lnTo>
                    <a:pt x="461467" y="319874"/>
                  </a:lnTo>
                  <a:lnTo>
                    <a:pt x="463931" y="307733"/>
                  </a:lnTo>
                  <a:close/>
                </a:path>
                <a:path w="2227579" h="615950">
                  <a:moveTo>
                    <a:pt x="615467" y="307733"/>
                  </a:moveTo>
                  <a:lnTo>
                    <a:pt x="612127" y="262318"/>
                  </a:lnTo>
                  <a:lnTo>
                    <a:pt x="602424" y="218948"/>
                  </a:lnTo>
                  <a:lnTo>
                    <a:pt x="586828" y="178117"/>
                  </a:lnTo>
                  <a:lnTo>
                    <a:pt x="583057" y="171335"/>
                  </a:lnTo>
                  <a:lnTo>
                    <a:pt x="583057" y="307733"/>
                  </a:lnTo>
                  <a:lnTo>
                    <a:pt x="578612" y="357149"/>
                  </a:lnTo>
                  <a:lnTo>
                    <a:pt x="565810" y="403707"/>
                  </a:lnTo>
                  <a:lnTo>
                    <a:pt x="545414" y="446582"/>
                  </a:lnTo>
                  <a:lnTo>
                    <a:pt x="518223" y="485025"/>
                  </a:lnTo>
                  <a:lnTo>
                    <a:pt x="485025" y="518223"/>
                  </a:lnTo>
                  <a:lnTo>
                    <a:pt x="446595" y="545414"/>
                  </a:lnTo>
                  <a:lnTo>
                    <a:pt x="403682" y="565810"/>
                  </a:lnTo>
                  <a:lnTo>
                    <a:pt x="357162" y="578624"/>
                  </a:lnTo>
                  <a:lnTo>
                    <a:pt x="307733" y="583069"/>
                  </a:lnTo>
                  <a:lnTo>
                    <a:pt x="258305" y="578624"/>
                  </a:lnTo>
                  <a:lnTo>
                    <a:pt x="211785" y="565810"/>
                  </a:lnTo>
                  <a:lnTo>
                    <a:pt x="168884" y="545414"/>
                  </a:lnTo>
                  <a:lnTo>
                    <a:pt x="130454" y="518223"/>
                  </a:lnTo>
                  <a:lnTo>
                    <a:pt x="97243" y="485025"/>
                  </a:lnTo>
                  <a:lnTo>
                    <a:pt x="70053" y="446582"/>
                  </a:lnTo>
                  <a:lnTo>
                    <a:pt x="49669" y="403707"/>
                  </a:lnTo>
                  <a:lnTo>
                    <a:pt x="36855" y="357149"/>
                  </a:lnTo>
                  <a:lnTo>
                    <a:pt x="32410" y="307733"/>
                  </a:lnTo>
                  <a:lnTo>
                    <a:pt x="36855" y="258305"/>
                  </a:lnTo>
                  <a:lnTo>
                    <a:pt x="49669" y="211759"/>
                  </a:lnTo>
                  <a:lnTo>
                    <a:pt x="70053" y="168871"/>
                  </a:lnTo>
                  <a:lnTo>
                    <a:pt x="97243" y="130441"/>
                  </a:lnTo>
                  <a:lnTo>
                    <a:pt x="130454" y="97231"/>
                  </a:lnTo>
                  <a:lnTo>
                    <a:pt x="168884" y="70053"/>
                  </a:lnTo>
                  <a:lnTo>
                    <a:pt x="211759" y="49657"/>
                  </a:lnTo>
                  <a:lnTo>
                    <a:pt x="258305" y="36855"/>
                  </a:lnTo>
                  <a:lnTo>
                    <a:pt x="307733" y="32410"/>
                  </a:lnTo>
                  <a:lnTo>
                    <a:pt x="357162" y="36855"/>
                  </a:lnTo>
                  <a:lnTo>
                    <a:pt x="403707" y="49657"/>
                  </a:lnTo>
                  <a:lnTo>
                    <a:pt x="446595" y="70053"/>
                  </a:lnTo>
                  <a:lnTo>
                    <a:pt x="485025" y="97231"/>
                  </a:lnTo>
                  <a:lnTo>
                    <a:pt x="518223" y="130441"/>
                  </a:lnTo>
                  <a:lnTo>
                    <a:pt x="545414" y="168871"/>
                  </a:lnTo>
                  <a:lnTo>
                    <a:pt x="565810" y="211759"/>
                  </a:lnTo>
                  <a:lnTo>
                    <a:pt x="578612" y="258305"/>
                  </a:lnTo>
                  <a:lnTo>
                    <a:pt x="583057" y="307733"/>
                  </a:lnTo>
                  <a:lnTo>
                    <a:pt x="583057" y="171335"/>
                  </a:lnTo>
                  <a:lnTo>
                    <a:pt x="539902" y="105943"/>
                  </a:lnTo>
                  <a:lnTo>
                    <a:pt x="509524" y="75565"/>
                  </a:lnTo>
                  <a:lnTo>
                    <a:pt x="475208" y="49657"/>
                  </a:lnTo>
                  <a:lnTo>
                    <a:pt x="444131" y="32410"/>
                  </a:lnTo>
                  <a:lnTo>
                    <a:pt x="437349" y="28638"/>
                  </a:lnTo>
                  <a:lnTo>
                    <a:pt x="396519" y="13042"/>
                  </a:lnTo>
                  <a:lnTo>
                    <a:pt x="353148" y="3340"/>
                  </a:lnTo>
                  <a:lnTo>
                    <a:pt x="307733" y="0"/>
                  </a:lnTo>
                  <a:lnTo>
                    <a:pt x="262318" y="3340"/>
                  </a:lnTo>
                  <a:lnTo>
                    <a:pt x="218960" y="13042"/>
                  </a:lnTo>
                  <a:lnTo>
                    <a:pt x="178117" y="28638"/>
                  </a:lnTo>
                  <a:lnTo>
                    <a:pt x="140271" y="49657"/>
                  </a:lnTo>
                  <a:lnTo>
                    <a:pt x="105956" y="75565"/>
                  </a:lnTo>
                  <a:lnTo>
                    <a:pt x="75577" y="105943"/>
                  </a:lnTo>
                  <a:lnTo>
                    <a:pt x="49644" y="140284"/>
                  </a:lnTo>
                  <a:lnTo>
                    <a:pt x="28651" y="178117"/>
                  </a:lnTo>
                  <a:lnTo>
                    <a:pt x="13055" y="218948"/>
                  </a:lnTo>
                  <a:lnTo>
                    <a:pt x="3340" y="262318"/>
                  </a:lnTo>
                  <a:lnTo>
                    <a:pt x="0" y="307733"/>
                  </a:lnTo>
                  <a:lnTo>
                    <a:pt x="3340" y="353136"/>
                  </a:lnTo>
                  <a:lnTo>
                    <a:pt x="13055" y="396506"/>
                  </a:lnTo>
                  <a:lnTo>
                    <a:pt x="28651" y="437349"/>
                  </a:lnTo>
                  <a:lnTo>
                    <a:pt x="49644" y="475170"/>
                  </a:lnTo>
                  <a:lnTo>
                    <a:pt x="75577" y="509511"/>
                  </a:lnTo>
                  <a:lnTo>
                    <a:pt x="105956" y="539889"/>
                  </a:lnTo>
                  <a:lnTo>
                    <a:pt x="140296" y="565810"/>
                  </a:lnTo>
                  <a:lnTo>
                    <a:pt x="178117" y="586816"/>
                  </a:lnTo>
                  <a:lnTo>
                    <a:pt x="218960" y="602411"/>
                  </a:lnTo>
                  <a:lnTo>
                    <a:pt x="262318" y="612114"/>
                  </a:lnTo>
                  <a:lnTo>
                    <a:pt x="307733" y="615467"/>
                  </a:lnTo>
                  <a:lnTo>
                    <a:pt x="353148" y="612114"/>
                  </a:lnTo>
                  <a:lnTo>
                    <a:pt x="396519" y="602411"/>
                  </a:lnTo>
                  <a:lnTo>
                    <a:pt x="437349" y="586816"/>
                  </a:lnTo>
                  <a:lnTo>
                    <a:pt x="475183" y="565810"/>
                  </a:lnTo>
                  <a:lnTo>
                    <a:pt x="509524" y="539889"/>
                  </a:lnTo>
                  <a:lnTo>
                    <a:pt x="539902" y="509511"/>
                  </a:lnTo>
                  <a:lnTo>
                    <a:pt x="565823" y="475170"/>
                  </a:lnTo>
                  <a:lnTo>
                    <a:pt x="586828" y="437349"/>
                  </a:lnTo>
                  <a:lnTo>
                    <a:pt x="602424" y="396506"/>
                  </a:lnTo>
                  <a:lnTo>
                    <a:pt x="612127" y="353136"/>
                  </a:lnTo>
                  <a:lnTo>
                    <a:pt x="615467" y="307733"/>
                  </a:lnTo>
                  <a:close/>
                </a:path>
                <a:path w="2227579" h="615950">
                  <a:moveTo>
                    <a:pt x="2075840" y="307733"/>
                  </a:moveTo>
                  <a:lnTo>
                    <a:pt x="2073376" y="295592"/>
                  </a:lnTo>
                  <a:lnTo>
                    <a:pt x="2066671" y="285661"/>
                  </a:lnTo>
                  <a:lnTo>
                    <a:pt x="2056739" y="278955"/>
                  </a:lnTo>
                  <a:lnTo>
                    <a:pt x="2044611" y="276491"/>
                  </a:lnTo>
                  <a:lnTo>
                    <a:pt x="1950885" y="276491"/>
                  </a:lnTo>
                  <a:lnTo>
                    <a:pt x="1950885" y="182765"/>
                  </a:lnTo>
                  <a:lnTo>
                    <a:pt x="1948421" y="170649"/>
                  </a:lnTo>
                  <a:lnTo>
                    <a:pt x="1941715" y="160718"/>
                  </a:lnTo>
                  <a:lnTo>
                    <a:pt x="1931784" y="154000"/>
                  </a:lnTo>
                  <a:lnTo>
                    <a:pt x="1919643" y="151536"/>
                  </a:lnTo>
                  <a:lnTo>
                    <a:pt x="1907514" y="154000"/>
                  </a:lnTo>
                  <a:lnTo>
                    <a:pt x="1897583" y="160705"/>
                  </a:lnTo>
                  <a:lnTo>
                    <a:pt x="1890877" y="170637"/>
                  </a:lnTo>
                  <a:lnTo>
                    <a:pt x="1888413" y="182765"/>
                  </a:lnTo>
                  <a:lnTo>
                    <a:pt x="1888413" y="276491"/>
                  </a:lnTo>
                  <a:lnTo>
                    <a:pt x="1794687" y="276491"/>
                  </a:lnTo>
                  <a:lnTo>
                    <a:pt x="1782546" y="278955"/>
                  </a:lnTo>
                  <a:lnTo>
                    <a:pt x="1772615" y="285661"/>
                  </a:lnTo>
                  <a:lnTo>
                    <a:pt x="1765922" y="295592"/>
                  </a:lnTo>
                  <a:lnTo>
                    <a:pt x="1763458" y="307733"/>
                  </a:lnTo>
                  <a:lnTo>
                    <a:pt x="1765922" y="319874"/>
                  </a:lnTo>
                  <a:lnTo>
                    <a:pt x="1772640" y="329793"/>
                  </a:lnTo>
                  <a:lnTo>
                    <a:pt x="1782572" y="336499"/>
                  </a:lnTo>
                  <a:lnTo>
                    <a:pt x="1794687" y="338963"/>
                  </a:lnTo>
                  <a:lnTo>
                    <a:pt x="1888413" y="338963"/>
                  </a:lnTo>
                  <a:lnTo>
                    <a:pt x="1888413" y="432689"/>
                  </a:lnTo>
                  <a:lnTo>
                    <a:pt x="1890877" y="444830"/>
                  </a:lnTo>
                  <a:lnTo>
                    <a:pt x="1897583" y="454748"/>
                  </a:lnTo>
                  <a:lnTo>
                    <a:pt x="1907514" y="461454"/>
                  </a:lnTo>
                  <a:lnTo>
                    <a:pt x="1919643" y="463918"/>
                  </a:lnTo>
                  <a:lnTo>
                    <a:pt x="1931784" y="461454"/>
                  </a:lnTo>
                  <a:lnTo>
                    <a:pt x="1941715" y="454736"/>
                  </a:lnTo>
                  <a:lnTo>
                    <a:pt x="1948421" y="444804"/>
                  </a:lnTo>
                  <a:lnTo>
                    <a:pt x="1950885" y="432689"/>
                  </a:lnTo>
                  <a:lnTo>
                    <a:pt x="1950885" y="338963"/>
                  </a:lnTo>
                  <a:lnTo>
                    <a:pt x="2044611" y="338963"/>
                  </a:lnTo>
                  <a:lnTo>
                    <a:pt x="2056726" y="336499"/>
                  </a:lnTo>
                  <a:lnTo>
                    <a:pt x="2066658" y="329793"/>
                  </a:lnTo>
                  <a:lnTo>
                    <a:pt x="2073376" y="319874"/>
                  </a:lnTo>
                  <a:lnTo>
                    <a:pt x="2075840" y="307733"/>
                  </a:lnTo>
                  <a:close/>
                </a:path>
                <a:path w="2227579" h="615950">
                  <a:moveTo>
                    <a:pt x="2227376" y="307733"/>
                  </a:moveTo>
                  <a:lnTo>
                    <a:pt x="2224036" y="262318"/>
                  </a:lnTo>
                  <a:lnTo>
                    <a:pt x="2214334" y="218948"/>
                  </a:lnTo>
                  <a:lnTo>
                    <a:pt x="2198738" y="178117"/>
                  </a:lnTo>
                  <a:lnTo>
                    <a:pt x="2194966" y="171335"/>
                  </a:lnTo>
                  <a:lnTo>
                    <a:pt x="2194966" y="307733"/>
                  </a:lnTo>
                  <a:lnTo>
                    <a:pt x="2190521" y="357149"/>
                  </a:lnTo>
                  <a:lnTo>
                    <a:pt x="2177719" y="403707"/>
                  </a:lnTo>
                  <a:lnTo>
                    <a:pt x="2157323" y="446582"/>
                  </a:lnTo>
                  <a:lnTo>
                    <a:pt x="2130133" y="485025"/>
                  </a:lnTo>
                  <a:lnTo>
                    <a:pt x="2096935" y="518223"/>
                  </a:lnTo>
                  <a:lnTo>
                    <a:pt x="2058504" y="545414"/>
                  </a:lnTo>
                  <a:lnTo>
                    <a:pt x="2015604" y="565810"/>
                  </a:lnTo>
                  <a:lnTo>
                    <a:pt x="1969071" y="578624"/>
                  </a:lnTo>
                  <a:lnTo>
                    <a:pt x="1919643" y="583069"/>
                  </a:lnTo>
                  <a:lnTo>
                    <a:pt x="1870214" y="578624"/>
                  </a:lnTo>
                  <a:lnTo>
                    <a:pt x="1823694" y="565810"/>
                  </a:lnTo>
                  <a:lnTo>
                    <a:pt x="1780794" y="545414"/>
                  </a:lnTo>
                  <a:lnTo>
                    <a:pt x="1742363" y="518223"/>
                  </a:lnTo>
                  <a:lnTo>
                    <a:pt x="1709153" y="485025"/>
                  </a:lnTo>
                  <a:lnTo>
                    <a:pt x="1681962" y="446582"/>
                  </a:lnTo>
                  <a:lnTo>
                    <a:pt x="1661579" y="403707"/>
                  </a:lnTo>
                  <a:lnTo>
                    <a:pt x="1648764" y="357149"/>
                  </a:lnTo>
                  <a:lnTo>
                    <a:pt x="1644319" y="307733"/>
                  </a:lnTo>
                  <a:lnTo>
                    <a:pt x="1648764" y="258305"/>
                  </a:lnTo>
                  <a:lnTo>
                    <a:pt x="1661579" y="211759"/>
                  </a:lnTo>
                  <a:lnTo>
                    <a:pt x="1681962" y="168871"/>
                  </a:lnTo>
                  <a:lnTo>
                    <a:pt x="1709153" y="130441"/>
                  </a:lnTo>
                  <a:lnTo>
                    <a:pt x="1742363" y="97231"/>
                  </a:lnTo>
                  <a:lnTo>
                    <a:pt x="1780794" y="70053"/>
                  </a:lnTo>
                  <a:lnTo>
                    <a:pt x="1823669" y="49657"/>
                  </a:lnTo>
                  <a:lnTo>
                    <a:pt x="1870214" y="36855"/>
                  </a:lnTo>
                  <a:lnTo>
                    <a:pt x="1919643" y="32410"/>
                  </a:lnTo>
                  <a:lnTo>
                    <a:pt x="1969071" y="36855"/>
                  </a:lnTo>
                  <a:lnTo>
                    <a:pt x="2015617" y="49657"/>
                  </a:lnTo>
                  <a:lnTo>
                    <a:pt x="2058504" y="70053"/>
                  </a:lnTo>
                  <a:lnTo>
                    <a:pt x="2096935" y="97231"/>
                  </a:lnTo>
                  <a:lnTo>
                    <a:pt x="2130133" y="130441"/>
                  </a:lnTo>
                  <a:lnTo>
                    <a:pt x="2157323" y="168871"/>
                  </a:lnTo>
                  <a:lnTo>
                    <a:pt x="2177719" y="211759"/>
                  </a:lnTo>
                  <a:lnTo>
                    <a:pt x="2190521" y="258305"/>
                  </a:lnTo>
                  <a:lnTo>
                    <a:pt x="2194966" y="307733"/>
                  </a:lnTo>
                  <a:lnTo>
                    <a:pt x="2194966" y="171335"/>
                  </a:lnTo>
                  <a:lnTo>
                    <a:pt x="2151811" y="105943"/>
                  </a:lnTo>
                  <a:lnTo>
                    <a:pt x="2121433" y="75565"/>
                  </a:lnTo>
                  <a:lnTo>
                    <a:pt x="2087118" y="49657"/>
                  </a:lnTo>
                  <a:lnTo>
                    <a:pt x="2056041" y="32410"/>
                  </a:lnTo>
                  <a:lnTo>
                    <a:pt x="2049259" y="28638"/>
                  </a:lnTo>
                  <a:lnTo>
                    <a:pt x="2008428" y="13042"/>
                  </a:lnTo>
                  <a:lnTo>
                    <a:pt x="1965058" y="3340"/>
                  </a:lnTo>
                  <a:lnTo>
                    <a:pt x="1919643" y="0"/>
                  </a:lnTo>
                  <a:lnTo>
                    <a:pt x="1874227" y="3340"/>
                  </a:lnTo>
                  <a:lnTo>
                    <a:pt x="1830870" y="13042"/>
                  </a:lnTo>
                  <a:lnTo>
                    <a:pt x="1790026" y="28638"/>
                  </a:lnTo>
                  <a:lnTo>
                    <a:pt x="1752180" y="49657"/>
                  </a:lnTo>
                  <a:lnTo>
                    <a:pt x="1717865" y="75565"/>
                  </a:lnTo>
                  <a:lnTo>
                    <a:pt x="1687487" y="105943"/>
                  </a:lnTo>
                  <a:lnTo>
                    <a:pt x="1661553" y="140284"/>
                  </a:lnTo>
                  <a:lnTo>
                    <a:pt x="1640560" y="178117"/>
                  </a:lnTo>
                  <a:lnTo>
                    <a:pt x="1624965" y="218948"/>
                  </a:lnTo>
                  <a:lnTo>
                    <a:pt x="1615262" y="262318"/>
                  </a:lnTo>
                  <a:lnTo>
                    <a:pt x="1611909" y="307733"/>
                  </a:lnTo>
                  <a:lnTo>
                    <a:pt x="1615262" y="353136"/>
                  </a:lnTo>
                  <a:lnTo>
                    <a:pt x="1624965" y="396506"/>
                  </a:lnTo>
                  <a:lnTo>
                    <a:pt x="1640560" y="437349"/>
                  </a:lnTo>
                  <a:lnTo>
                    <a:pt x="1661553" y="475170"/>
                  </a:lnTo>
                  <a:lnTo>
                    <a:pt x="1687487" y="509511"/>
                  </a:lnTo>
                  <a:lnTo>
                    <a:pt x="1717865" y="539889"/>
                  </a:lnTo>
                  <a:lnTo>
                    <a:pt x="1752206" y="565810"/>
                  </a:lnTo>
                  <a:lnTo>
                    <a:pt x="1790026" y="586816"/>
                  </a:lnTo>
                  <a:lnTo>
                    <a:pt x="1830870" y="602411"/>
                  </a:lnTo>
                  <a:lnTo>
                    <a:pt x="1874227" y="612114"/>
                  </a:lnTo>
                  <a:lnTo>
                    <a:pt x="1919643" y="615467"/>
                  </a:lnTo>
                  <a:lnTo>
                    <a:pt x="1965058" y="612114"/>
                  </a:lnTo>
                  <a:lnTo>
                    <a:pt x="2008428" y="602411"/>
                  </a:lnTo>
                  <a:lnTo>
                    <a:pt x="2049259" y="586816"/>
                  </a:lnTo>
                  <a:lnTo>
                    <a:pt x="2087092" y="565810"/>
                  </a:lnTo>
                  <a:lnTo>
                    <a:pt x="2121433" y="539889"/>
                  </a:lnTo>
                  <a:lnTo>
                    <a:pt x="2151811" y="509511"/>
                  </a:lnTo>
                  <a:lnTo>
                    <a:pt x="2177732" y="475170"/>
                  </a:lnTo>
                  <a:lnTo>
                    <a:pt x="2198738" y="437349"/>
                  </a:lnTo>
                  <a:lnTo>
                    <a:pt x="2214334" y="396506"/>
                  </a:lnTo>
                  <a:lnTo>
                    <a:pt x="2224036" y="353136"/>
                  </a:lnTo>
                  <a:lnTo>
                    <a:pt x="2227376" y="307733"/>
                  </a:lnTo>
                  <a:close/>
                </a:path>
              </a:pathLst>
            </a:custGeom>
            <a:solidFill>
              <a:srgbClr val="000000"/>
            </a:solidFill>
          </p:spPr>
          <p:txBody>
            <a:bodyPr wrap="square" lIns="0" tIns="0" rIns="0" bIns="0" rtlCol="0"/>
            <a:lstStyle/>
            <a:p>
              <a:endParaRPr>
                <a:latin typeface="Grammarsaurus" pitchFamily="2" charset="0"/>
              </a:endParaRPr>
            </a:p>
          </p:txBody>
        </p:sp>
        <p:sp>
          <p:nvSpPr>
            <p:cNvPr id="53" name="object 53"/>
            <p:cNvSpPr/>
            <p:nvPr/>
          </p:nvSpPr>
          <p:spPr>
            <a:xfrm>
              <a:off x="218694" y="3731844"/>
              <a:ext cx="6572884" cy="2917825"/>
            </a:xfrm>
            <a:custGeom>
              <a:avLst/>
              <a:gdLst/>
              <a:ahLst/>
              <a:cxnLst/>
              <a:rect l="l" t="t" r="r" b="b"/>
              <a:pathLst>
                <a:path w="6572884" h="2917825">
                  <a:moveTo>
                    <a:pt x="2311057" y="2897073"/>
                  </a:moveTo>
                  <a:lnTo>
                    <a:pt x="2300440" y="2906230"/>
                  </a:lnTo>
                  <a:lnTo>
                    <a:pt x="2299982" y="2910078"/>
                  </a:lnTo>
                  <a:lnTo>
                    <a:pt x="2299893" y="2910776"/>
                  </a:lnTo>
                  <a:lnTo>
                    <a:pt x="2299855" y="2911144"/>
                  </a:lnTo>
                  <a:lnTo>
                    <a:pt x="2299728" y="2912186"/>
                  </a:lnTo>
                  <a:lnTo>
                    <a:pt x="2307628" y="2904769"/>
                  </a:lnTo>
                  <a:lnTo>
                    <a:pt x="2311057" y="2897073"/>
                  </a:lnTo>
                  <a:close/>
                </a:path>
                <a:path w="6572884" h="2917825">
                  <a:moveTo>
                    <a:pt x="2318512" y="2744698"/>
                  </a:moveTo>
                  <a:lnTo>
                    <a:pt x="2314791" y="2683548"/>
                  </a:lnTo>
                  <a:lnTo>
                    <a:pt x="2306116" y="2629128"/>
                  </a:lnTo>
                  <a:lnTo>
                    <a:pt x="2259444" y="2579128"/>
                  </a:lnTo>
                  <a:lnTo>
                    <a:pt x="2212784" y="2575039"/>
                  </a:lnTo>
                  <a:lnTo>
                    <a:pt x="2160130" y="2576309"/>
                  </a:lnTo>
                  <a:lnTo>
                    <a:pt x="2109228" y="2576969"/>
                  </a:lnTo>
                  <a:lnTo>
                    <a:pt x="1744624" y="2576969"/>
                  </a:lnTo>
                  <a:lnTo>
                    <a:pt x="1602003" y="2573972"/>
                  </a:lnTo>
                  <a:lnTo>
                    <a:pt x="1606499" y="2573972"/>
                  </a:lnTo>
                  <a:lnTo>
                    <a:pt x="1542376" y="2573210"/>
                  </a:lnTo>
                  <a:lnTo>
                    <a:pt x="1544891" y="2573210"/>
                  </a:lnTo>
                  <a:lnTo>
                    <a:pt x="1488160" y="2572842"/>
                  </a:lnTo>
                  <a:lnTo>
                    <a:pt x="1436700" y="2572842"/>
                  </a:lnTo>
                  <a:lnTo>
                    <a:pt x="1334871" y="2573972"/>
                  </a:lnTo>
                  <a:lnTo>
                    <a:pt x="1231150" y="2576969"/>
                  </a:lnTo>
                  <a:lnTo>
                    <a:pt x="427380" y="2576969"/>
                  </a:lnTo>
                  <a:lnTo>
                    <a:pt x="316471" y="2573972"/>
                  </a:lnTo>
                  <a:lnTo>
                    <a:pt x="317423" y="2573972"/>
                  </a:lnTo>
                  <a:lnTo>
                    <a:pt x="258622" y="2572575"/>
                  </a:lnTo>
                  <a:lnTo>
                    <a:pt x="203136" y="2572575"/>
                  </a:lnTo>
                  <a:lnTo>
                    <a:pt x="152590" y="2574506"/>
                  </a:lnTo>
                  <a:lnTo>
                    <a:pt x="102108" y="2579370"/>
                  </a:lnTo>
                  <a:lnTo>
                    <a:pt x="53911" y="2587942"/>
                  </a:lnTo>
                  <a:lnTo>
                    <a:pt x="10236" y="2606370"/>
                  </a:lnTo>
                  <a:lnTo>
                    <a:pt x="0" y="2626055"/>
                  </a:lnTo>
                  <a:lnTo>
                    <a:pt x="762" y="2632545"/>
                  </a:lnTo>
                  <a:lnTo>
                    <a:pt x="6451" y="2672219"/>
                  </a:lnTo>
                  <a:lnTo>
                    <a:pt x="12458" y="2737739"/>
                  </a:lnTo>
                  <a:lnTo>
                    <a:pt x="18643" y="2803233"/>
                  </a:lnTo>
                  <a:lnTo>
                    <a:pt x="24853" y="2842793"/>
                  </a:lnTo>
                  <a:lnTo>
                    <a:pt x="27584" y="2850794"/>
                  </a:lnTo>
                  <a:lnTo>
                    <a:pt x="30949" y="2851327"/>
                  </a:lnTo>
                  <a:lnTo>
                    <a:pt x="32410" y="2859455"/>
                  </a:lnTo>
                  <a:lnTo>
                    <a:pt x="43345" y="2882531"/>
                  </a:lnTo>
                  <a:lnTo>
                    <a:pt x="68300" y="2897949"/>
                  </a:lnTo>
                  <a:lnTo>
                    <a:pt x="110236" y="2906953"/>
                  </a:lnTo>
                  <a:lnTo>
                    <a:pt x="172085" y="2910776"/>
                  </a:lnTo>
                  <a:lnTo>
                    <a:pt x="414616" y="2910776"/>
                  </a:lnTo>
                  <a:lnTo>
                    <a:pt x="522516" y="2907525"/>
                  </a:lnTo>
                  <a:lnTo>
                    <a:pt x="623087" y="2906230"/>
                  </a:lnTo>
                  <a:lnTo>
                    <a:pt x="674204" y="2906230"/>
                  </a:lnTo>
                  <a:lnTo>
                    <a:pt x="724941" y="2906661"/>
                  </a:lnTo>
                  <a:lnTo>
                    <a:pt x="776351" y="2907525"/>
                  </a:lnTo>
                  <a:lnTo>
                    <a:pt x="775538" y="2907525"/>
                  </a:lnTo>
                  <a:lnTo>
                    <a:pt x="826871" y="2908820"/>
                  </a:lnTo>
                  <a:lnTo>
                    <a:pt x="826262" y="2908820"/>
                  </a:lnTo>
                  <a:lnTo>
                    <a:pt x="884707" y="2910776"/>
                  </a:lnTo>
                  <a:lnTo>
                    <a:pt x="1251115" y="2910776"/>
                  </a:lnTo>
                  <a:lnTo>
                    <a:pt x="1302943" y="2907817"/>
                  </a:lnTo>
                  <a:lnTo>
                    <a:pt x="1338707" y="2906230"/>
                  </a:lnTo>
                  <a:lnTo>
                    <a:pt x="1351445" y="2905658"/>
                  </a:lnTo>
                  <a:lnTo>
                    <a:pt x="1400009" y="2904121"/>
                  </a:lnTo>
                  <a:lnTo>
                    <a:pt x="1448587" y="2903194"/>
                  </a:lnTo>
                  <a:lnTo>
                    <a:pt x="1540929" y="2903169"/>
                  </a:lnTo>
                  <a:lnTo>
                    <a:pt x="1545844" y="2903194"/>
                  </a:lnTo>
                  <a:lnTo>
                    <a:pt x="1594269" y="2904121"/>
                  </a:lnTo>
                  <a:lnTo>
                    <a:pt x="1642516" y="2905658"/>
                  </a:lnTo>
                  <a:lnTo>
                    <a:pt x="1690573" y="2907817"/>
                  </a:lnTo>
                  <a:lnTo>
                    <a:pt x="1741855" y="2910776"/>
                  </a:lnTo>
                  <a:lnTo>
                    <a:pt x="2090318" y="2911144"/>
                  </a:lnTo>
                  <a:lnTo>
                    <a:pt x="2199436" y="2916377"/>
                  </a:lnTo>
                  <a:lnTo>
                    <a:pt x="2254542" y="2917494"/>
                  </a:lnTo>
                  <a:lnTo>
                    <a:pt x="2266340" y="2917063"/>
                  </a:lnTo>
                  <a:lnTo>
                    <a:pt x="2300617" y="2904769"/>
                  </a:lnTo>
                  <a:lnTo>
                    <a:pt x="2300694" y="2904121"/>
                  </a:lnTo>
                  <a:lnTo>
                    <a:pt x="2300808" y="2903194"/>
                  </a:lnTo>
                  <a:lnTo>
                    <a:pt x="2300846" y="2902889"/>
                  </a:lnTo>
                  <a:lnTo>
                    <a:pt x="2301392" y="2898317"/>
                  </a:lnTo>
                  <a:lnTo>
                    <a:pt x="2310765" y="2856268"/>
                  </a:lnTo>
                  <a:lnTo>
                    <a:pt x="2313228" y="2845435"/>
                  </a:lnTo>
                  <a:lnTo>
                    <a:pt x="2315387" y="2834754"/>
                  </a:lnTo>
                  <a:lnTo>
                    <a:pt x="2318334" y="2799461"/>
                  </a:lnTo>
                  <a:lnTo>
                    <a:pt x="2318512" y="2744698"/>
                  </a:lnTo>
                  <a:close/>
                </a:path>
                <a:path w="6572884" h="2917825">
                  <a:moveTo>
                    <a:pt x="6570586" y="294081"/>
                  </a:moveTo>
                  <a:lnTo>
                    <a:pt x="6567449" y="302387"/>
                  </a:lnTo>
                  <a:lnTo>
                    <a:pt x="6567411" y="303314"/>
                  </a:lnTo>
                  <a:lnTo>
                    <a:pt x="6567310" y="305879"/>
                  </a:lnTo>
                  <a:lnTo>
                    <a:pt x="6567233" y="307784"/>
                  </a:lnTo>
                  <a:lnTo>
                    <a:pt x="6569557" y="301104"/>
                  </a:lnTo>
                  <a:lnTo>
                    <a:pt x="6570586" y="294081"/>
                  </a:lnTo>
                  <a:close/>
                </a:path>
                <a:path w="6572884" h="2917825">
                  <a:moveTo>
                    <a:pt x="6572834" y="194411"/>
                  </a:moveTo>
                  <a:lnTo>
                    <a:pt x="6572402" y="128257"/>
                  </a:lnTo>
                  <a:lnTo>
                    <a:pt x="6569926" y="62369"/>
                  </a:lnTo>
                  <a:lnTo>
                    <a:pt x="6564770" y="19900"/>
                  </a:lnTo>
                  <a:lnTo>
                    <a:pt x="6541541" y="2247"/>
                  </a:lnTo>
                  <a:lnTo>
                    <a:pt x="6525984" y="3390"/>
                  </a:lnTo>
                  <a:lnTo>
                    <a:pt x="6511239" y="3987"/>
                  </a:lnTo>
                  <a:lnTo>
                    <a:pt x="6403213" y="3987"/>
                  </a:lnTo>
                  <a:lnTo>
                    <a:pt x="6365367" y="1473"/>
                  </a:lnTo>
                  <a:lnTo>
                    <a:pt x="6327432" y="254"/>
                  </a:lnTo>
                  <a:lnTo>
                    <a:pt x="6289649" y="876"/>
                  </a:lnTo>
                  <a:lnTo>
                    <a:pt x="6251333" y="3987"/>
                  </a:lnTo>
                  <a:lnTo>
                    <a:pt x="6029249" y="3987"/>
                  </a:lnTo>
                  <a:lnTo>
                    <a:pt x="5996622" y="2743"/>
                  </a:lnTo>
                  <a:lnTo>
                    <a:pt x="5964123" y="0"/>
                  </a:lnTo>
                  <a:lnTo>
                    <a:pt x="5932792" y="1752"/>
                  </a:lnTo>
                  <a:lnTo>
                    <a:pt x="5897981" y="18554"/>
                  </a:lnTo>
                  <a:lnTo>
                    <a:pt x="5887720" y="48475"/>
                  </a:lnTo>
                  <a:lnTo>
                    <a:pt x="5887936" y="54356"/>
                  </a:lnTo>
                  <a:lnTo>
                    <a:pt x="5889612" y="90309"/>
                  </a:lnTo>
                  <a:lnTo>
                    <a:pt x="5891390" y="149694"/>
                  </a:lnTo>
                  <a:lnTo>
                    <a:pt x="5893219" y="209042"/>
                  </a:lnTo>
                  <a:lnTo>
                    <a:pt x="5895060" y="244894"/>
                  </a:lnTo>
                  <a:lnTo>
                    <a:pt x="5895860" y="252145"/>
                  </a:lnTo>
                  <a:lnTo>
                    <a:pt x="5896864" y="252628"/>
                  </a:lnTo>
                  <a:lnTo>
                    <a:pt x="5897296" y="259994"/>
                  </a:lnTo>
                  <a:lnTo>
                    <a:pt x="5901944" y="285013"/>
                  </a:lnTo>
                  <a:lnTo>
                    <a:pt x="5913412" y="299618"/>
                  </a:lnTo>
                  <a:lnTo>
                    <a:pt x="5933389" y="306019"/>
                  </a:lnTo>
                  <a:lnTo>
                    <a:pt x="6015228" y="306019"/>
                  </a:lnTo>
                  <a:lnTo>
                    <a:pt x="6045822" y="303314"/>
                  </a:lnTo>
                  <a:lnTo>
                    <a:pt x="6077140" y="302387"/>
                  </a:lnTo>
                  <a:lnTo>
                    <a:pt x="6081395" y="302387"/>
                  </a:lnTo>
                  <a:lnTo>
                    <a:pt x="6113551" y="303314"/>
                  </a:lnTo>
                  <a:lnTo>
                    <a:pt x="6112967" y="303314"/>
                  </a:lnTo>
                  <a:lnTo>
                    <a:pt x="6143993" y="306019"/>
                  </a:lnTo>
                  <a:lnTo>
                    <a:pt x="6015228" y="306019"/>
                  </a:lnTo>
                  <a:lnTo>
                    <a:pt x="6014326" y="306108"/>
                  </a:lnTo>
                  <a:lnTo>
                    <a:pt x="5933897" y="306031"/>
                  </a:lnTo>
                  <a:lnTo>
                    <a:pt x="5964567" y="306425"/>
                  </a:lnTo>
                  <a:lnTo>
                    <a:pt x="6010668" y="306425"/>
                  </a:lnTo>
                  <a:lnTo>
                    <a:pt x="6257709" y="306425"/>
                  </a:lnTo>
                  <a:lnTo>
                    <a:pt x="6370536" y="306425"/>
                  </a:lnTo>
                  <a:lnTo>
                    <a:pt x="6258407" y="306324"/>
                  </a:lnTo>
                  <a:lnTo>
                    <a:pt x="6285395" y="302387"/>
                  </a:lnTo>
                  <a:lnTo>
                    <a:pt x="6294209" y="301104"/>
                  </a:lnTo>
                  <a:lnTo>
                    <a:pt x="6330086" y="299351"/>
                  </a:lnTo>
                  <a:lnTo>
                    <a:pt x="6365913" y="301104"/>
                  </a:lnTo>
                  <a:lnTo>
                    <a:pt x="6402133" y="306425"/>
                  </a:lnTo>
                  <a:lnTo>
                    <a:pt x="6489281" y="306425"/>
                  </a:lnTo>
                  <a:lnTo>
                    <a:pt x="6505359" y="306844"/>
                  </a:lnTo>
                  <a:lnTo>
                    <a:pt x="6521450" y="309118"/>
                  </a:lnTo>
                  <a:lnTo>
                    <a:pt x="6537604" y="311581"/>
                  </a:lnTo>
                  <a:lnTo>
                    <a:pt x="6555499" y="312712"/>
                  </a:lnTo>
                  <a:lnTo>
                    <a:pt x="6558661" y="312712"/>
                  </a:lnTo>
                  <a:lnTo>
                    <a:pt x="6563004" y="310159"/>
                  </a:lnTo>
                  <a:lnTo>
                    <a:pt x="6566014" y="306019"/>
                  </a:lnTo>
                  <a:lnTo>
                    <a:pt x="6566128" y="305879"/>
                  </a:lnTo>
                  <a:lnTo>
                    <a:pt x="6567449" y="302387"/>
                  </a:lnTo>
                  <a:lnTo>
                    <a:pt x="6567564" y="299351"/>
                  </a:lnTo>
                  <a:lnTo>
                    <a:pt x="6567729" y="295224"/>
                  </a:lnTo>
                  <a:lnTo>
                    <a:pt x="6568097" y="289242"/>
                  </a:lnTo>
                  <a:lnTo>
                    <a:pt x="6568389" y="285013"/>
                  </a:lnTo>
                  <a:lnTo>
                    <a:pt x="6571221" y="247281"/>
                  </a:lnTo>
                  <a:lnTo>
                    <a:pt x="6571869" y="237617"/>
                  </a:lnTo>
                  <a:lnTo>
                    <a:pt x="6572834" y="194411"/>
                  </a:lnTo>
                  <a:close/>
                </a:path>
              </a:pathLst>
            </a:custGeom>
            <a:solidFill>
              <a:srgbClr val="134E29"/>
            </a:solidFill>
          </p:spPr>
          <p:txBody>
            <a:bodyPr wrap="square" lIns="0" tIns="0" rIns="0" bIns="0" rtlCol="0"/>
            <a:lstStyle/>
            <a:p>
              <a:endParaRPr>
                <a:latin typeface="Grammarsaurus" pitchFamily="2" charset="0"/>
              </a:endParaRPr>
            </a:p>
          </p:txBody>
        </p:sp>
      </p:grpSp>
      <p:sp>
        <p:nvSpPr>
          <p:cNvPr id="54" name="object 54"/>
          <p:cNvSpPr txBox="1"/>
          <p:nvPr/>
        </p:nvSpPr>
        <p:spPr>
          <a:xfrm>
            <a:off x="3967780" y="3761740"/>
            <a:ext cx="4363085" cy="1616075"/>
          </a:xfrm>
          <a:prstGeom prst="rect">
            <a:avLst/>
          </a:prstGeom>
        </p:spPr>
        <p:txBody>
          <a:bodyPr vert="horz" wrap="square" lIns="0" tIns="13970" rIns="0" bIns="0" rtlCol="0">
            <a:spAutoFit/>
          </a:bodyPr>
          <a:lstStyle/>
          <a:p>
            <a:pPr marL="565785" algn="ctr">
              <a:lnSpc>
                <a:spcPct val="100000"/>
              </a:lnSpc>
              <a:spcBef>
                <a:spcPts val="110"/>
              </a:spcBef>
            </a:pPr>
            <a:r>
              <a:rPr sz="1600" dirty="0">
                <a:solidFill>
                  <a:srgbClr val="D1E293"/>
                </a:solidFill>
                <a:latin typeface="Grammarsaurus" pitchFamily="2" charset="0"/>
                <a:cs typeface="Verdana"/>
              </a:rPr>
              <a:t>*CVL</a:t>
            </a:r>
            <a:endParaRPr sz="1600" dirty="0">
              <a:latin typeface="Grammarsaurus" pitchFamily="2" charset="0"/>
              <a:cs typeface="Verdana"/>
            </a:endParaRPr>
          </a:p>
          <a:p>
            <a:pPr>
              <a:lnSpc>
                <a:spcPct val="100000"/>
              </a:lnSpc>
              <a:spcBef>
                <a:spcPts val="1645"/>
              </a:spcBef>
            </a:pPr>
            <a:endParaRPr sz="1600" dirty="0">
              <a:latin typeface="Grammarsaurus" pitchFamily="2" charset="0"/>
              <a:cs typeface="Verdana"/>
            </a:endParaRPr>
          </a:p>
          <a:p>
            <a:pPr marL="12065" marR="5080" algn="ctr">
              <a:lnSpc>
                <a:spcPct val="106000"/>
              </a:lnSpc>
            </a:pPr>
            <a:r>
              <a:rPr sz="1650" b="1" dirty="0">
                <a:solidFill>
                  <a:srgbClr val="D1E293"/>
                </a:solidFill>
                <a:latin typeface="Grammarsaurus" pitchFamily="2" charset="0"/>
                <a:cs typeface="Tahoma"/>
              </a:rPr>
              <a:t>The stem </a:t>
            </a:r>
            <a:r>
              <a:rPr sz="1650" b="1" dirty="0">
                <a:solidFill>
                  <a:srgbClr val="FFFFFF"/>
                </a:solidFill>
                <a:latin typeface="Grammarsaurus" pitchFamily="2" charset="0"/>
                <a:cs typeface="Tahoma"/>
              </a:rPr>
              <a:t>civil </a:t>
            </a:r>
            <a:r>
              <a:rPr sz="1650" b="1" dirty="0">
                <a:solidFill>
                  <a:srgbClr val="D1E293"/>
                </a:solidFill>
                <a:latin typeface="Grammarsaurus" pitchFamily="2" charset="0"/>
                <a:cs typeface="Tahoma"/>
              </a:rPr>
              <a:t>is formed from the base </a:t>
            </a:r>
            <a:r>
              <a:rPr sz="1650" b="1" dirty="0">
                <a:solidFill>
                  <a:srgbClr val="FFFFFF"/>
                </a:solidFill>
                <a:latin typeface="Grammarsaurus" pitchFamily="2" charset="0"/>
                <a:cs typeface="Tahoma"/>
              </a:rPr>
              <a:t>cive </a:t>
            </a:r>
            <a:r>
              <a:rPr sz="1650" b="1" dirty="0">
                <a:solidFill>
                  <a:srgbClr val="D1E293"/>
                </a:solidFill>
                <a:latin typeface="Grammarsaurus" pitchFamily="2" charset="0"/>
                <a:cs typeface="Tahoma"/>
              </a:rPr>
              <a:t>and the suffix </a:t>
            </a:r>
            <a:r>
              <a:rPr sz="1650" b="1" dirty="0">
                <a:solidFill>
                  <a:srgbClr val="FFFFFF"/>
                </a:solidFill>
                <a:latin typeface="Grammarsaurus" pitchFamily="2" charset="0"/>
                <a:cs typeface="Tahoma"/>
              </a:rPr>
              <a:t>–il</a:t>
            </a:r>
            <a:endParaRPr sz="1650" dirty="0">
              <a:latin typeface="Grammarsaurus" pitchFamily="2" charset="0"/>
              <a:cs typeface="Tahoma"/>
            </a:endParaRPr>
          </a:p>
          <a:p>
            <a:pPr algn="ctr">
              <a:lnSpc>
                <a:spcPct val="100000"/>
              </a:lnSpc>
              <a:spcBef>
                <a:spcPts val="815"/>
              </a:spcBef>
              <a:tabLst>
                <a:tab pos="777875" algn="l"/>
              </a:tabLst>
            </a:pPr>
            <a:r>
              <a:rPr lang="en-US" sz="1650" b="1" dirty="0">
                <a:solidFill>
                  <a:srgbClr val="D1E293"/>
                </a:solidFill>
                <a:latin typeface="Grammarsaurus" pitchFamily="2" charset="0"/>
                <a:cs typeface="Tahoma"/>
              </a:rPr>
              <a:t> </a:t>
            </a:r>
            <a:r>
              <a:rPr sz="1650" b="1" dirty="0" err="1">
                <a:solidFill>
                  <a:srgbClr val="D1E293"/>
                </a:solidFill>
                <a:latin typeface="Grammarsaurus" pitchFamily="2" charset="0"/>
                <a:cs typeface="Tahoma"/>
              </a:rPr>
              <a:t>cive</a:t>
            </a:r>
            <a:r>
              <a:rPr sz="1650" b="1" dirty="0">
                <a:solidFill>
                  <a:srgbClr val="D1E293"/>
                </a:solidFill>
                <a:latin typeface="Grammarsaurus" pitchFamily="2" charset="0"/>
                <a:cs typeface="Tahoma"/>
              </a:rPr>
              <a:t>	il</a:t>
            </a:r>
            <a:endParaRPr sz="1650" dirty="0">
              <a:latin typeface="Grammarsaurus" pitchFamily="2" charset="0"/>
              <a:cs typeface="Tahoma"/>
            </a:endParaRPr>
          </a:p>
        </p:txBody>
      </p:sp>
      <p:grpSp>
        <p:nvGrpSpPr>
          <p:cNvPr id="55" name="object 55"/>
          <p:cNvGrpSpPr/>
          <p:nvPr/>
        </p:nvGrpSpPr>
        <p:grpSpPr>
          <a:xfrm>
            <a:off x="6020991" y="5147899"/>
            <a:ext cx="364490" cy="199390"/>
            <a:chOff x="6020991" y="5147899"/>
            <a:chExt cx="364490" cy="199390"/>
          </a:xfrm>
        </p:grpSpPr>
        <p:pic>
          <p:nvPicPr>
            <p:cNvPr id="56" name="object 56"/>
            <p:cNvPicPr/>
            <p:nvPr/>
          </p:nvPicPr>
          <p:blipFill>
            <a:blip r:embed="rId19" cstate="print"/>
            <a:stretch>
              <a:fillRect/>
            </a:stretch>
          </p:blipFill>
          <p:spPr>
            <a:xfrm>
              <a:off x="6258227" y="5176987"/>
              <a:ext cx="126758" cy="126758"/>
            </a:xfrm>
            <a:prstGeom prst="rect">
              <a:avLst/>
            </a:prstGeom>
          </p:spPr>
        </p:pic>
        <p:sp>
          <p:nvSpPr>
            <p:cNvPr id="57" name="object 57"/>
            <p:cNvSpPr/>
            <p:nvPr/>
          </p:nvSpPr>
          <p:spPr>
            <a:xfrm>
              <a:off x="6033691" y="5160599"/>
              <a:ext cx="104139" cy="173990"/>
            </a:xfrm>
            <a:custGeom>
              <a:avLst/>
              <a:gdLst/>
              <a:ahLst/>
              <a:cxnLst/>
              <a:rect l="l" t="t" r="r" b="b"/>
              <a:pathLst>
                <a:path w="104139" h="173989">
                  <a:moveTo>
                    <a:pt x="0" y="173570"/>
                  </a:moveTo>
                  <a:lnTo>
                    <a:pt x="103720" y="0"/>
                  </a:lnTo>
                </a:path>
              </a:pathLst>
            </a:custGeom>
            <a:ln w="25400">
              <a:solidFill>
                <a:srgbClr val="FF0000"/>
              </a:solidFill>
            </a:ln>
          </p:spPr>
          <p:txBody>
            <a:bodyPr wrap="square" lIns="0" tIns="0" rIns="0" bIns="0" rtlCol="0"/>
            <a:lstStyle/>
            <a:p>
              <a:endParaRPr>
                <a:latin typeface="Grammarsaurus" pitchFamily="2" charset="0"/>
              </a:endParaRPr>
            </a:p>
          </p:txBody>
        </p:sp>
      </p:grpSp>
      <p:sp>
        <p:nvSpPr>
          <p:cNvPr id="59" name="object 59"/>
          <p:cNvSpPr txBox="1"/>
          <p:nvPr/>
        </p:nvSpPr>
        <p:spPr>
          <a:xfrm>
            <a:off x="288081"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60" name="object 6">
            <a:extLst>
              <a:ext uri="{FF2B5EF4-FFF2-40B4-BE49-F238E27FC236}">
                <a16:creationId xmlns:a16="http://schemas.microsoft.com/office/drawing/2014/main" id="{9316182D-7B75-AD0E-1EE6-F7A43982824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10726240" y="1206192"/>
              <a:ext cx="1143647" cy="1148309"/>
            </a:xfrm>
            <a:prstGeom prst="rect">
              <a:avLst/>
            </a:prstGeom>
          </p:spPr>
        </p:pic>
        <p:pic>
          <p:nvPicPr>
            <p:cNvPr id="11" name="object 11"/>
            <p:cNvPicPr/>
            <p:nvPr/>
          </p:nvPicPr>
          <p:blipFill>
            <a:blip r:embed="rId6" cstate="print"/>
            <a:stretch>
              <a:fillRect/>
            </a:stretch>
          </p:blipFill>
          <p:spPr>
            <a:xfrm>
              <a:off x="7403083" y="1001741"/>
              <a:ext cx="624600" cy="706990"/>
            </a:xfrm>
            <a:prstGeom prst="rect">
              <a:avLst/>
            </a:prstGeom>
          </p:spPr>
        </p:pic>
        <p:sp>
          <p:nvSpPr>
            <p:cNvPr id="12" name="object 12"/>
            <p:cNvSpPr/>
            <p:nvPr/>
          </p:nvSpPr>
          <p:spPr>
            <a:xfrm>
              <a:off x="2507674" y="4268908"/>
              <a:ext cx="7176770" cy="935355"/>
            </a:xfrm>
            <a:custGeom>
              <a:avLst/>
              <a:gdLst/>
              <a:ahLst/>
              <a:cxnLst/>
              <a:rect l="l" t="t" r="r" b="b"/>
              <a:pathLst>
                <a:path w="7176770" h="935354">
                  <a:moveTo>
                    <a:pt x="7118602" y="895396"/>
                  </a:moveTo>
                  <a:lnTo>
                    <a:pt x="4659347" y="895396"/>
                  </a:lnTo>
                  <a:lnTo>
                    <a:pt x="4711995" y="895595"/>
                  </a:lnTo>
                  <a:lnTo>
                    <a:pt x="4763521" y="895992"/>
                  </a:lnTo>
                  <a:lnTo>
                    <a:pt x="4763156" y="895992"/>
                  </a:lnTo>
                  <a:lnTo>
                    <a:pt x="4815159" y="896587"/>
                  </a:lnTo>
                  <a:lnTo>
                    <a:pt x="4814902" y="896587"/>
                  </a:lnTo>
                  <a:lnTo>
                    <a:pt x="4866792" y="897380"/>
                  </a:lnTo>
                  <a:lnTo>
                    <a:pt x="4866591" y="897380"/>
                  </a:lnTo>
                  <a:lnTo>
                    <a:pt x="4918392" y="898370"/>
                  </a:lnTo>
                  <a:lnTo>
                    <a:pt x="4918226" y="898370"/>
                  </a:lnTo>
                  <a:lnTo>
                    <a:pt x="4969946" y="899559"/>
                  </a:lnTo>
                  <a:lnTo>
                    <a:pt x="4969803" y="899559"/>
                  </a:lnTo>
                  <a:lnTo>
                    <a:pt x="5179255" y="906434"/>
                  </a:lnTo>
                  <a:lnTo>
                    <a:pt x="5178815" y="906434"/>
                  </a:lnTo>
                  <a:lnTo>
                    <a:pt x="5229476" y="908584"/>
                  </a:lnTo>
                  <a:lnTo>
                    <a:pt x="5229154" y="908584"/>
                  </a:lnTo>
                  <a:lnTo>
                    <a:pt x="5385475" y="916495"/>
                  </a:lnTo>
                  <a:lnTo>
                    <a:pt x="6412873" y="916495"/>
                  </a:lnTo>
                  <a:lnTo>
                    <a:pt x="6461473" y="917478"/>
                  </a:lnTo>
                  <a:lnTo>
                    <a:pt x="6459658" y="917478"/>
                  </a:lnTo>
                  <a:lnTo>
                    <a:pt x="6508095" y="918983"/>
                  </a:lnTo>
                  <a:lnTo>
                    <a:pt x="6767877" y="930419"/>
                  </a:lnTo>
                  <a:lnTo>
                    <a:pt x="6872448" y="933876"/>
                  </a:lnTo>
                  <a:lnTo>
                    <a:pt x="6924947" y="934787"/>
                  </a:lnTo>
                  <a:lnTo>
                    <a:pt x="6977612" y="934961"/>
                  </a:lnTo>
                  <a:lnTo>
                    <a:pt x="7010410" y="933876"/>
                  </a:lnTo>
                  <a:lnTo>
                    <a:pt x="7013047" y="933876"/>
                  </a:lnTo>
                  <a:lnTo>
                    <a:pt x="7079021" y="923443"/>
                  </a:lnTo>
                  <a:lnTo>
                    <a:pt x="7114680" y="907220"/>
                  </a:lnTo>
                  <a:lnTo>
                    <a:pt x="7118537" y="895595"/>
                  </a:lnTo>
                  <a:lnTo>
                    <a:pt x="7118602" y="895396"/>
                  </a:lnTo>
                  <a:close/>
                </a:path>
                <a:path w="7176770" h="935354">
                  <a:moveTo>
                    <a:pt x="7149188" y="880352"/>
                  </a:moveTo>
                  <a:lnTo>
                    <a:pt x="7134182" y="890387"/>
                  </a:lnTo>
                  <a:lnTo>
                    <a:pt x="7115590" y="906434"/>
                  </a:lnTo>
                  <a:lnTo>
                    <a:pt x="7114716" y="907220"/>
                  </a:lnTo>
                  <a:lnTo>
                    <a:pt x="7114418" y="908126"/>
                  </a:lnTo>
                  <a:lnTo>
                    <a:pt x="7114541" y="914460"/>
                  </a:lnTo>
                  <a:lnTo>
                    <a:pt x="7114660" y="916996"/>
                  </a:lnTo>
                  <a:lnTo>
                    <a:pt x="7114775" y="919473"/>
                  </a:lnTo>
                  <a:lnTo>
                    <a:pt x="7121414" y="919323"/>
                  </a:lnTo>
                  <a:lnTo>
                    <a:pt x="7131402" y="911772"/>
                  </a:lnTo>
                  <a:lnTo>
                    <a:pt x="7141955" y="900461"/>
                  </a:lnTo>
                  <a:lnTo>
                    <a:pt x="7150292" y="889028"/>
                  </a:lnTo>
                  <a:lnTo>
                    <a:pt x="7153630" y="881112"/>
                  </a:lnTo>
                  <a:lnTo>
                    <a:pt x="7149188" y="880352"/>
                  </a:lnTo>
                  <a:close/>
                </a:path>
                <a:path w="7176770" h="935354">
                  <a:moveTo>
                    <a:pt x="696242" y="0"/>
                  </a:moveTo>
                  <a:lnTo>
                    <a:pt x="645375" y="311"/>
                  </a:lnTo>
                  <a:lnTo>
                    <a:pt x="594911" y="1134"/>
                  </a:lnTo>
                  <a:lnTo>
                    <a:pt x="543533" y="2571"/>
                  </a:lnTo>
                  <a:lnTo>
                    <a:pt x="543969" y="2571"/>
                  </a:lnTo>
                  <a:lnTo>
                    <a:pt x="494435" y="4612"/>
                  </a:lnTo>
                  <a:lnTo>
                    <a:pt x="494678" y="4612"/>
                  </a:lnTo>
                  <a:lnTo>
                    <a:pt x="446009" y="7345"/>
                  </a:lnTo>
                  <a:lnTo>
                    <a:pt x="397877" y="10840"/>
                  </a:lnTo>
                  <a:lnTo>
                    <a:pt x="350017" y="15195"/>
                  </a:lnTo>
                  <a:lnTo>
                    <a:pt x="302795" y="20451"/>
                  </a:lnTo>
                  <a:lnTo>
                    <a:pt x="256250" y="26674"/>
                  </a:lnTo>
                  <a:lnTo>
                    <a:pt x="210420" y="33928"/>
                  </a:lnTo>
                  <a:lnTo>
                    <a:pt x="165345" y="42278"/>
                  </a:lnTo>
                  <a:lnTo>
                    <a:pt x="106109" y="56098"/>
                  </a:lnTo>
                  <a:lnTo>
                    <a:pt x="61506" y="72828"/>
                  </a:lnTo>
                  <a:lnTo>
                    <a:pt x="10494" y="113855"/>
                  </a:lnTo>
                  <a:lnTo>
                    <a:pt x="0" y="150125"/>
                  </a:lnTo>
                  <a:lnTo>
                    <a:pt x="816" y="163093"/>
                  </a:lnTo>
                  <a:lnTo>
                    <a:pt x="7062" y="189644"/>
                  </a:lnTo>
                  <a:lnTo>
                    <a:pt x="13481" y="231355"/>
                  </a:lnTo>
                  <a:lnTo>
                    <a:pt x="20052" y="284852"/>
                  </a:lnTo>
                  <a:lnTo>
                    <a:pt x="26752" y="346766"/>
                  </a:lnTo>
                  <a:lnTo>
                    <a:pt x="33559" y="413724"/>
                  </a:lnTo>
                  <a:lnTo>
                    <a:pt x="40450" y="482355"/>
                  </a:lnTo>
                  <a:lnTo>
                    <a:pt x="47405" y="549287"/>
                  </a:lnTo>
                  <a:lnTo>
                    <a:pt x="54399" y="611149"/>
                  </a:lnTo>
                  <a:lnTo>
                    <a:pt x="61412" y="664569"/>
                  </a:lnTo>
                  <a:lnTo>
                    <a:pt x="68421" y="706177"/>
                  </a:lnTo>
                  <a:lnTo>
                    <a:pt x="81980" y="745695"/>
                  </a:lnTo>
                  <a:lnTo>
                    <a:pt x="88564" y="755033"/>
                  </a:lnTo>
                  <a:lnTo>
                    <a:pt x="94409" y="764439"/>
                  </a:lnTo>
                  <a:lnTo>
                    <a:pt x="98771" y="777735"/>
                  </a:lnTo>
                  <a:lnTo>
                    <a:pt x="105220" y="799693"/>
                  </a:lnTo>
                  <a:lnTo>
                    <a:pt x="115304" y="819401"/>
                  </a:lnTo>
                  <a:lnTo>
                    <a:pt x="147482" y="852477"/>
                  </a:lnTo>
                  <a:lnTo>
                    <a:pt x="197523" y="877783"/>
                  </a:lnTo>
                  <a:lnTo>
                    <a:pt x="267645" y="896138"/>
                  </a:lnTo>
                  <a:lnTo>
                    <a:pt x="310929" y="902966"/>
                  </a:lnTo>
                  <a:lnTo>
                    <a:pt x="362085" y="908584"/>
                  </a:lnTo>
                  <a:lnTo>
                    <a:pt x="363078" y="908584"/>
                  </a:lnTo>
                  <a:lnTo>
                    <a:pt x="415331" y="912431"/>
                  </a:lnTo>
                  <a:lnTo>
                    <a:pt x="477003" y="915275"/>
                  </a:lnTo>
                  <a:lnTo>
                    <a:pt x="545358" y="916996"/>
                  </a:lnTo>
                  <a:lnTo>
                    <a:pt x="620674" y="917696"/>
                  </a:lnTo>
                  <a:lnTo>
                    <a:pt x="1290633" y="916495"/>
                  </a:lnTo>
                  <a:lnTo>
                    <a:pt x="1704988" y="906434"/>
                  </a:lnTo>
                  <a:lnTo>
                    <a:pt x="4140534" y="904311"/>
                  </a:lnTo>
                  <a:lnTo>
                    <a:pt x="4399725" y="897380"/>
                  </a:lnTo>
                  <a:lnTo>
                    <a:pt x="7118602" y="895396"/>
                  </a:lnTo>
                  <a:lnTo>
                    <a:pt x="7122671" y="883018"/>
                  </a:lnTo>
                  <a:lnTo>
                    <a:pt x="7132094" y="842763"/>
                  </a:lnTo>
                  <a:lnTo>
                    <a:pt x="7143604" y="798939"/>
                  </a:lnTo>
                  <a:lnTo>
                    <a:pt x="7151656" y="769092"/>
                  </a:lnTo>
                  <a:lnTo>
                    <a:pt x="7159255" y="739741"/>
                  </a:lnTo>
                  <a:lnTo>
                    <a:pt x="7170008" y="684971"/>
                  </a:lnTo>
                  <a:lnTo>
                    <a:pt x="7175455" y="605955"/>
                  </a:lnTo>
                  <a:lnTo>
                    <a:pt x="7176565" y="556033"/>
                  </a:lnTo>
                  <a:lnTo>
                    <a:pt x="7176392" y="501322"/>
                  </a:lnTo>
                  <a:lnTo>
                    <a:pt x="7174781" y="443439"/>
                  </a:lnTo>
                  <a:lnTo>
                    <a:pt x="7171579" y="384000"/>
                  </a:lnTo>
                  <a:lnTo>
                    <a:pt x="7166631" y="324621"/>
                  </a:lnTo>
                  <a:lnTo>
                    <a:pt x="7159781" y="266919"/>
                  </a:lnTo>
                  <a:lnTo>
                    <a:pt x="7150876" y="212509"/>
                  </a:lnTo>
                  <a:lnTo>
                    <a:pt x="7139780" y="163093"/>
                  </a:lnTo>
                  <a:lnTo>
                    <a:pt x="7126281" y="120033"/>
                  </a:lnTo>
                  <a:lnTo>
                    <a:pt x="7110281" y="85198"/>
                  </a:lnTo>
                  <a:lnTo>
                    <a:pt x="7065397" y="41811"/>
                  </a:lnTo>
                  <a:lnTo>
                    <a:pt x="6992776" y="18403"/>
                  </a:lnTo>
                  <a:lnTo>
                    <a:pt x="6955655" y="13142"/>
                  </a:lnTo>
                  <a:lnTo>
                    <a:pt x="6579692" y="13142"/>
                  </a:lnTo>
                  <a:lnTo>
                    <a:pt x="6566363" y="12980"/>
                  </a:lnTo>
                  <a:lnTo>
                    <a:pt x="1380277" y="12980"/>
                  </a:lnTo>
                  <a:lnTo>
                    <a:pt x="1326630" y="12560"/>
                  </a:lnTo>
                  <a:lnTo>
                    <a:pt x="1224093" y="10840"/>
                  </a:lnTo>
                  <a:lnTo>
                    <a:pt x="1223186" y="10840"/>
                  </a:lnTo>
                  <a:lnTo>
                    <a:pt x="799033" y="652"/>
                  </a:lnTo>
                  <a:lnTo>
                    <a:pt x="696242" y="0"/>
                  </a:lnTo>
                  <a:close/>
                </a:path>
                <a:path w="7176770" h="935354">
                  <a:moveTo>
                    <a:pt x="4085363" y="906434"/>
                  </a:moveTo>
                  <a:lnTo>
                    <a:pt x="2309868" y="906434"/>
                  </a:lnTo>
                  <a:lnTo>
                    <a:pt x="2360885" y="907220"/>
                  </a:lnTo>
                  <a:lnTo>
                    <a:pt x="2360126" y="907220"/>
                  </a:lnTo>
                  <a:lnTo>
                    <a:pt x="2411106" y="908126"/>
                  </a:lnTo>
                  <a:lnTo>
                    <a:pt x="2410429" y="908126"/>
                  </a:lnTo>
                  <a:lnTo>
                    <a:pt x="2461402" y="909152"/>
                  </a:lnTo>
                  <a:lnTo>
                    <a:pt x="2460786" y="909152"/>
                  </a:lnTo>
                  <a:lnTo>
                    <a:pt x="2688507" y="915275"/>
                  </a:lnTo>
                  <a:lnTo>
                    <a:pt x="2864010" y="916495"/>
                  </a:lnTo>
                  <a:lnTo>
                    <a:pt x="3876362" y="916495"/>
                  </a:lnTo>
                  <a:lnTo>
                    <a:pt x="4034505" y="908584"/>
                  </a:lnTo>
                  <a:lnTo>
                    <a:pt x="4034275" y="908584"/>
                  </a:lnTo>
                  <a:lnTo>
                    <a:pt x="4085363" y="906434"/>
                  </a:lnTo>
                  <a:close/>
                </a:path>
                <a:path w="7176770" h="935354">
                  <a:moveTo>
                    <a:pt x="4140534" y="904311"/>
                  </a:moveTo>
                  <a:lnTo>
                    <a:pt x="2059622" y="904311"/>
                  </a:lnTo>
                  <a:lnTo>
                    <a:pt x="2111653" y="904492"/>
                  </a:lnTo>
                  <a:lnTo>
                    <a:pt x="2160958" y="904798"/>
                  </a:lnTo>
                  <a:lnTo>
                    <a:pt x="2210728" y="905223"/>
                  </a:lnTo>
                  <a:lnTo>
                    <a:pt x="2209439" y="905223"/>
                  </a:lnTo>
                  <a:lnTo>
                    <a:pt x="2260680" y="905769"/>
                  </a:lnTo>
                  <a:lnTo>
                    <a:pt x="2259645" y="905769"/>
                  </a:lnTo>
                  <a:lnTo>
                    <a:pt x="2310740" y="906434"/>
                  </a:lnTo>
                  <a:lnTo>
                    <a:pt x="4085021" y="906434"/>
                  </a:lnTo>
                  <a:lnTo>
                    <a:pt x="4140534" y="904311"/>
                  </a:lnTo>
                  <a:close/>
                </a:path>
                <a:path w="7176770" h="935354">
                  <a:moveTo>
                    <a:pt x="6848348" y="7345"/>
                  </a:moveTo>
                  <a:lnTo>
                    <a:pt x="6794743" y="7678"/>
                  </a:lnTo>
                  <a:lnTo>
                    <a:pt x="6683516" y="10840"/>
                  </a:lnTo>
                  <a:lnTo>
                    <a:pt x="6624498" y="12560"/>
                  </a:lnTo>
                  <a:lnTo>
                    <a:pt x="6617990" y="12560"/>
                  </a:lnTo>
                  <a:lnTo>
                    <a:pt x="6579692" y="13142"/>
                  </a:lnTo>
                  <a:lnTo>
                    <a:pt x="6955655" y="13142"/>
                  </a:lnTo>
                  <a:lnTo>
                    <a:pt x="6948365" y="12109"/>
                  </a:lnTo>
                  <a:lnTo>
                    <a:pt x="6899889" y="8622"/>
                  </a:lnTo>
                  <a:lnTo>
                    <a:pt x="6848348" y="7345"/>
                  </a:lnTo>
                  <a:close/>
                </a:path>
                <a:path w="7176770" h="935354">
                  <a:moveTo>
                    <a:pt x="6531820" y="12560"/>
                  </a:moveTo>
                  <a:lnTo>
                    <a:pt x="1479747" y="12560"/>
                  </a:lnTo>
                  <a:lnTo>
                    <a:pt x="1429022" y="12980"/>
                  </a:lnTo>
                  <a:lnTo>
                    <a:pt x="6566363" y="12980"/>
                  </a:lnTo>
                  <a:lnTo>
                    <a:pt x="6531820" y="12560"/>
                  </a:lnTo>
                  <a:close/>
                </a:path>
                <a:path w="7176770" h="935354">
                  <a:moveTo>
                    <a:pt x="4798886" y="2571"/>
                  </a:moveTo>
                  <a:lnTo>
                    <a:pt x="4267270" y="2571"/>
                  </a:lnTo>
                  <a:lnTo>
                    <a:pt x="4167293" y="3843"/>
                  </a:lnTo>
                  <a:lnTo>
                    <a:pt x="4167889" y="3843"/>
                  </a:lnTo>
                  <a:lnTo>
                    <a:pt x="4067153" y="5611"/>
                  </a:lnTo>
                  <a:lnTo>
                    <a:pt x="4067477" y="5611"/>
                  </a:lnTo>
                  <a:lnTo>
                    <a:pt x="3914959" y="9288"/>
                  </a:lnTo>
                  <a:lnTo>
                    <a:pt x="3915279" y="9288"/>
                  </a:lnTo>
                  <a:lnTo>
                    <a:pt x="3862807" y="10840"/>
                  </a:lnTo>
                  <a:lnTo>
                    <a:pt x="3863272" y="10840"/>
                  </a:lnTo>
                  <a:lnTo>
                    <a:pt x="3824231" y="12109"/>
                  </a:lnTo>
                  <a:lnTo>
                    <a:pt x="3696743" y="12560"/>
                  </a:lnTo>
                  <a:lnTo>
                    <a:pt x="5399104" y="12560"/>
                  </a:lnTo>
                  <a:lnTo>
                    <a:pt x="4798886" y="2571"/>
                  </a:lnTo>
                  <a:close/>
                </a:path>
                <a:path w="7176770" h="935354">
                  <a:moveTo>
                    <a:pt x="4636815" y="1486"/>
                  </a:moveTo>
                  <a:lnTo>
                    <a:pt x="4415831" y="1486"/>
                  </a:lnTo>
                  <a:lnTo>
                    <a:pt x="4372014" y="1698"/>
                  </a:lnTo>
                  <a:lnTo>
                    <a:pt x="4265844" y="2571"/>
                  </a:lnTo>
                  <a:lnTo>
                    <a:pt x="4801654" y="2571"/>
                  </a:lnTo>
                  <a:lnTo>
                    <a:pt x="4735505" y="2038"/>
                  </a:lnTo>
                  <a:lnTo>
                    <a:pt x="4636815" y="1486"/>
                  </a:lnTo>
                  <a:close/>
                </a:path>
                <a:path w="7176770" h="935354">
                  <a:moveTo>
                    <a:pt x="4579580" y="1308"/>
                  </a:moveTo>
                  <a:lnTo>
                    <a:pt x="4472086" y="1308"/>
                  </a:lnTo>
                  <a:lnTo>
                    <a:pt x="4408294" y="1486"/>
                  </a:lnTo>
                  <a:lnTo>
                    <a:pt x="4640433" y="1486"/>
                  </a:lnTo>
                  <a:lnTo>
                    <a:pt x="4579580" y="1308"/>
                  </a:lnTo>
                  <a:close/>
                </a:path>
              </a:pathLst>
            </a:custGeom>
            <a:solidFill>
              <a:srgbClr val="134E29"/>
            </a:solidFill>
          </p:spPr>
          <p:txBody>
            <a:bodyPr wrap="square" lIns="0" tIns="0" rIns="0" bIns="0" rtlCol="0"/>
            <a:lstStyle/>
            <a:p>
              <a:endParaRPr>
                <a:latin typeface="Grammarsaurus" pitchFamily="2" charset="0"/>
              </a:endParaRPr>
            </a:p>
          </p:txBody>
        </p:sp>
        <p:sp>
          <p:nvSpPr>
            <p:cNvPr id="13" name="object 13"/>
            <p:cNvSpPr/>
            <p:nvPr/>
          </p:nvSpPr>
          <p:spPr>
            <a:xfrm>
              <a:off x="5393296" y="5037086"/>
              <a:ext cx="1431290" cy="375285"/>
            </a:xfrm>
            <a:custGeom>
              <a:avLst/>
              <a:gdLst/>
              <a:ahLst/>
              <a:cxnLst/>
              <a:rect l="l" t="t" r="r" b="b"/>
              <a:pathLst>
                <a:path w="1431290" h="375285">
                  <a:moveTo>
                    <a:pt x="262826" y="4318"/>
                  </a:moveTo>
                  <a:lnTo>
                    <a:pt x="233006" y="9944"/>
                  </a:lnTo>
                  <a:lnTo>
                    <a:pt x="234772" y="21120"/>
                  </a:lnTo>
                  <a:lnTo>
                    <a:pt x="233375" y="32778"/>
                  </a:lnTo>
                  <a:lnTo>
                    <a:pt x="201383" y="76644"/>
                  </a:lnTo>
                  <a:lnTo>
                    <a:pt x="147154" y="110642"/>
                  </a:lnTo>
                  <a:lnTo>
                    <a:pt x="122745" y="130492"/>
                  </a:lnTo>
                  <a:lnTo>
                    <a:pt x="94335" y="168668"/>
                  </a:lnTo>
                  <a:lnTo>
                    <a:pt x="76568" y="225209"/>
                  </a:lnTo>
                  <a:lnTo>
                    <a:pt x="75425" y="268490"/>
                  </a:lnTo>
                  <a:lnTo>
                    <a:pt x="72771" y="311035"/>
                  </a:lnTo>
                  <a:lnTo>
                    <a:pt x="56997" y="351510"/>
                  </a:lnTo>
                  <a:lnTo>
                    <a:pt x="46558" y="362331"/>
                  </a:lnTo>
                  <a:lnTo>
                    <a:pt x="32715" y="370522"/>
                  </a:lnTo>
                  <a:lnTo>
                    <a:pt x="16764" y="374357"/>
                  </a:lnTo>
                  <a:lnTo>
                    <a:pt x="0" y="372071"/>
                  </a:lnTo>
                  <a:lnTo>
                    <a:pt x="16827" y="375158"/>
                  </a:lnTo>
                  <a:lnTo>
                    <a:pt x="60185" y="353275"/>
                  </a:lnTo>
                  <a:lnTo>
                    <a:pt x="79273" y="312686"/>
                  </a:lnTo>
                  <a:lnTo>
                    <a:pt x="85420" y="255676"/>
                  </a:lnTo>
                  <a:lnTo>
                    <a:pt x="92481" y="214147"/>
                  </a:lnTo>
                  <a:lnTo>
                    <a:pt x="108064" y="175387"/>
                  </a:lnTo>
                  <a:lnTo>
                    <a:pt x="137033" y="141071"/>
                  </a:lnTo>
                  <a:lnTo>
                    <a:pt x="170484" y="119126"/>
                  </a:lnTo>
                  <a:lnTo>
                    <a:pt x="206756" y="98018"/>
                  </a:lnTo>
                  <a:lnTo>
                    <a:pt x="238887" y="74218"/>
                  </a:lnTo>
                  <a:lnTo>
                    <a:pt x="259892" y="44157"/>
                  </a:lnTo>
                  <a:lnTo>
                    <a:pt x="262826" y="4318"/>
                  </a:lnTo>
                  <a:close/>
                </a:path>
                <a:path w="1431290" h="375285">
                  <a:moveTo>
                    <a:pt x="356908" y="0"/>
                  </a:moveTo>
                  <a:lnTo>
                    <a:pt x="326351" y="1028"/>
                  </a:lnTo>
                  <a:lnTo>
                    <a:pt x="323215" y="37833"/>
                  </a:lnTo>
                  <a:lnTo>
                    <a:pt x="309968" y="74510"/>
                  </a:lnTo>
                  <a:lnTo>
                    <a:pt x="290487" y="111074"/>
                  </a:lnTo>
                  <a:lnTo>
                    <a:pt x="268655" y="147510"/>
                  </a:lnTo>
                  <a:lnTo>
                    <a:pt x="248348" y="183845"/>
                  </a:lnTo>
                  <a:lnTo>
                    <a:pt x="233451" y="220078"/>
                  </a:lnTo>
                  <a:lnTo>
                    <a:pt x="227825" y="256209"/>
                  </a:lnTo>
                  <a:lnTo>
                    <a:pt x="235369" y="292252"/>
                  </a:lnTo>
                  <a:lnTo>
                    <a:pt x="259956" y="328206"/>
                  </a:lnTo>
                  <a:lnTo>
                    <a:pt x="240182" y="293712"/>
                  </a:lnTo>
                  <a:lnTo>
                    <a:pt x="234746" y="260350"/>
                  </a:lnTo>
                  <a:lnTo>
                    <a:pt x="240741" y="227838"/>
                  </a:lnTo>
                  <a:lnTo>
                    <a:pt x="255231" y="195884"/>
                  </a:lnTo>
                  <a:lnTo>
                    <a:pt x="275297" y="164211"/>
                  </a:lnTo>
                  <a:lnTo>
                    <a:pt x="298005" y="132537"/>
                  </a:lnTo>
                  <a:lnTo>
                    <a:pt x="320459" y="100558"/>
                  </a:lnTo>
                  <a:lnTo>
                    <a:pt x="339699" y="67995"/>
                  </a:lnTo>
                  <a:lnTo>
                    <a:pt x="352831" y="34582"/>
                  </a:lnTo>
                  <a:lnTo>
                    <a:pt x="356908" y="0"/>
                  </a:lnTo>
                  <a:close/>
                </a:path>
                <a:path w="1431290" h="375285">
                  <a:moveTo>
                    <a:pt x="586524" y="87096"/>
                  </a:moveTo>
                  <a:lnTo>
                    <a:pt x="555942" y="87414"/>
                  </a:lnTo>
                  <a:lnTo>
                    <a:pt x="558076" y="108966"/>
                  </a:lnTo>
                  <a:lnTo>
                    <a:pt x="555282" y="128130"/>
                  </a:lnTo>
                  <a:lnTo>
                    <a:pt x="548030" y="146646"/>
                  </a:lnTo>
                  <a:lnTo>
                    <a:pt x="536727" y="166204"/>
                  </a:lnTo>
                  <a:lnTo>
                    <a:pt x="527837" y="187401"/>
                  </a:lnTo>
                  <a:lnTo>
                    <a:pt x="524827" y="209816"/>
                  </a:lnTo>
                  <a:lnTo>
                    <a:pt x="527977" y="232105"/>
                  </a:lnTo>
                  <a:lnTo>
                    <a:pt x="537578" y="252958"/>
                  </a:lnTo>
                  <a:lnTo>
                    <a:pt x="530923" y="219760"/>
                  </a:lnTo>
                  <a:lnTo>
                    <a:pt x="540042" y="190030"/>
                  </a:lnTo>
                  <a:lnTo>
                    <a:pt x="558076" y="161836"/>
                  </a:lnTo>
                  <a:lnTo>
                    <a:pt x="578142" y="133248"/>
                  </a:lnTo>
                  <a:lnTo>
                    <a:pt x="582244" y="121335"/>
                  </a:lnTo>
                  <a:lnTo>
                    <a:pt x="584517" y="109550"/>
                  </a:lnTo>
                  <a:lnTo>
                    <a:pt x="585698" y="98082"/>
                  </a:lnTo>
                  <a:lnTo>
                    <a:pt x="586524" y="87096"/>
                  </a:lnTo>
                  <a:close/>
                </a:path>
                <a:path w="1431290" h="375285">
                  <a:moveTo>
                    <a:pt x="1122133" y="198945"/>
                  </a:moveTo>
                  <a:lnTo>
                    <a:pt x="1119111" y="176542"/>
                  </a:lnTo>
                  <a:lnTo>
                    <a:pt x="1110221" y="155333"/>
                  </a:lnTo>
                  <a:lnTo>
                    <a:pt x="1098918" y="135775"/>
                  </a:lnTo>
                  <a:lnTo>
                    <a:pt x="1091666" y="117271"/>
                  </a:lnTo>
                  <a:lnTo>
                    <a:pt x="1088872" y="98107"/>
                  </a:lnTo>
                  <a:lnTo>
                    <a:pt x="1091006" y="76542"/>
                  </a:lnTo>
                  <a:lnTo>
                    <a:pt x="1060424" y="76225"/>
                  </a:lnTo>
                  <a:lnTo>
                    <a:pt x="1068806" y="122377"/>
                  </a:lnTo>
                  <a:lnTo>
                    <a:pt x="1088885" y="150990"/>
                  </a:lnTo>
                  <a:lnTo>
                    <a:pt x="1106906" y="179158"/>
                  </a:lnTo>
                  <a:lnTo>
                    <a:pt x="1116025" y="208876"/>
                  </a:lnTo>
                  <a:lnTo>
                    <a:pt x="1109383" y="242087"/>
                  </a:lnTo>
                  <a:lnTo>
                    <a:pt x="1118984" y="221246"/>
                  </a:lnTo>
                  <a:lnTo>
                    <a:pt x="1122133" y="198945"/>
                  </a:lnTo>
                  <a:close/>
                </a:path>
                <a:path w="1431290" h="375285">
                  <a:moveTo>
                    <a:pt x="1431036" y="255714"/>
                  </a:moveTo>
                  <a:lnTo>
                    <a:pt x="1423492" y="212890"/>
                  </a:lnTo>
                  <a:lnTo>
                    <a:pt x="1401584" y="176542"/>
                  </a:lnTo>
                  <a:lnTo>
                    <a:pt x="1377238" y="142621"/>
                  </a:lnTo>
                  <a:lnTo>
                    <a:pt x="1365732" y="107962"/>
                  </a:lnTo>
                  <a:lnTo>
                    <a:pt x="1382395" y="69443"/>
                  </a:lnTo>
                  <a:lnTo>
                    <a:pt x="1355775" y="56883"/>
                  </a:lnTo>
                  <a:lnTo>
                    <a:pt x="1349895" y="67360"/>
                  </a:lnTo>
                  <a:lnTo>
                    <a:pt x="1345069" y="78359"/>
                  </a:lnTo>
                  <a:lnTo>
                    <a:pt x="1341577" y="89827"/>
                  </a:lnTo>
                  <a:lnTo>
                    <a:pt x="1339735" y="101752"/>
                  </a:lnTo>
                  <a:lnTo>
                    <a:pt x="1345984" y="134454"/>
                  </a:lnTo>
                  <a:lnTo>
                    <a:pt x="1366189" y="163055"/>
                  </a:lnTo>
                  <a:lnTo>
                    <a:pt x="1390523" y="189865"/>
                  </a:lnTo>
                  <a:lnTo>
                    <a:pt x="1409153" y="217182"/>
                  </a:lnTo>
                  <a:lnTo>
                    <a:pt x="1419631" y="256997"/>
                  </a:lnTo>
                  <a:lnTo>
                    <a:pt x="1413662" y="297586"/>
                  </a:lnTo>
                  <a:lnTo>
                    <a:pt x="1392059" y="334149"/>
                  </a:lnTo>
                  <a:lnTo>
                    <a:pt x="1355636" y="361886"/>
                  </a:lnTo>
                  <a:lnTo>
                    <a:pt x="1395882" y="335241"/>
                  </a:lnTo>
                  <a:lnTo>
                    <a:pt x="1421422" y="298170"/>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7" cstate="print"/>
            <a:stretch>
              <a:fillRect/>
            </a:stretch>
          </p:blipFill>
          <p:spPr>
            <a:xfrm>
              <a:off x="5478113" y="5232229"/>
              <a:ext cx="96229" cy="160134"/>
            </a:xfrm>
            <a:prstGeom prst="rect">
              <a:avLst/>
            </a:prstGeom>
          </p:spPr>
        </p:pic>
        <p:sp>
          <p:nvSpPr>
            <p:cNvPr id="15" name="object 15"/>
            <p:cNvSpPr/>
            <p:nvPr/>
          </p:nvSpPr>
          <p:spPr>
            <a:xfrm>
              <a:off x="5367617" y="5117769"/>
              <a:ext cx="1395095" cy="440055"/>
            </a:xfrm>
            <a:custGeom>
              <a:avLst/>
              <a:gdLst/>
              <a:ahLst/>
              <a:cxnLst/>
              <a:rect l="l" t="t" r="r" b="b"/>
              <a:pathLst>
                <a:path w="1395095" h="440054">
                  <a:moveTo>
                    <a:pt x="108864" y="162191"/>
                  </a:moveTo>
                  <a:lnTo>
                    <a:pt x="74269" y="163398"/>
                  </a:lnTo>
                  <a:lnTo>
                    <a:pt x="43573" y="173215"/>
                  </a:lnTo>
                  <a:lnTo>
                    <a:pt x="18313" y="189471"/>
                  </a:lnTo>
                  <a:lnTo>
                    <a:pt x="0" y="209956"/>
                  </a:lnTo>
                  <a:lnTo>
                    <a:pt x="23126" y="194386"/>
                  </a:lnTo>
                  <a:lnTo>
                    <a:pt x="49466" y="185026"/>
                  </a:lnTo>
                  <a:lnTo>
                    <a:pt x="76492" y="182397"/>
                  </a:lnTo>
                  <a:lnTo>
                    <a:pt x="101676" y="186994"/>
                  </a:lnTo>
                  <a:lnTo>
                    <a:pt x="108864" y="162191"/>
                  </a:lnTo>
                  <a:close/>
                </a:path>
                <a:path w="1395095" h="440054">
                  <a:moveTo>
                    <a:pt x="573290" y="422681"/>
                  </a:moveTo>
                  <a:lnTo>
                    <a:pt x="528523" y="402666"/>
                  </a:lnTo>
                  <a:lnTo>
                    <a:pt x="504901" y="371602"/>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82"/>
                  </a:lnTo>
                  <a:lnTo>
                    <a:pt x="363042" y="26631"/>
                  </a:lnTo>
                  <a:lnTo>
                    <a:pt x="357289" y="0"/>
                  </a:lnTo>
                  <a:lnTo>
                    <a:pt x="326758" y="1409"/>
                  </a:lnTo>
                  <a:lnTo>
                    <a:pt x="340334" y="42875"/>
                  </a:lnTo>
                  <a:lnTo>
                    <a:pt x="366077" y="77901"/>
                  </a:lnTo>
                  <a:lnTo>
                    <a:pt x="398399" y="109347"/>
                  </a:lnTo>
                  <a:lnTo>
                    <a:pt x="431749" y="140068"/>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81"/>
                  </a:lnTo>
                  <a:close/>
                </a:path>
                <a:path w="1395095" h="440054">
                  <a:moveTo>
                    <a:pt x="1219822" y="179565"/>
                  </a:moveTo>
                  <a:lnTo>
                    <a:pt x="1196632" y="177393"/>
                  </a:lnTo>
                  <a:lnTo>
                    <a:pt x="1173492" y="177863"/>
                  </a:lnTo>
                  <a:lnTo>
                    <a:pt x="1151013" y="180873"/>
                  </a:lnTo>
                  <a:lnTo>
                    <a:pt x="1129817" y="186334"/>
                  </a:lnTo>
                  <a:lnTo>
                    <a:pt x="1109764" y="192608"/>
                  </a:lnTo>
                  <a:lnTo>
                    <a:pt x="1089533" y="198285"/>
                  </a:lnTo>
                  <a:lnTo>
                    <a:pt x="1069149" y="200647"/>
                  </a:lnTo>
                  <a:lnTo>
                    <a:pt x="1048600" y="196964"/>
                  </a:lnTo>
                  <a:lnTo>
                    <a:pt x="1087221" y="204330"/>
                  </a:lnTo>
                  <a:lnTo>
                    <a:pt x="1170673" y="196557"/>
                  </a:lnTo>
                  <a:lnTo>
                    <a:pt x="1211922" y="204216"/>
                  </a:lnTo>
                  <a:lnTo>
                    <a:pt x="1219822" y="179565"/>
                  </a:lnTo>
                  <a:close/>
                </a:path>
                <a:path w="1395095" h="440054">
                  <a:moveTo>
                    <a:pt x="1394688" y="79298"/>
                  </a:moveTo>
                  <a:lnTo>
                    <a:pt x="1383995" y="55397"/>
                  </a:lnTo>
                  <a:lnTo>
                    <a:pt x="1336319" y="72707"/>
                  </a:lnTo>
                  <a:lnTo>
                    <a:pt x="1290116" y="95491"/>
                  </a:lnTo>
                  <a:lnTo>
                    <a:pt x="1251140" y="125336"/>
                  </a:lnTo>
                  <a:lnTo>
                    <a:pt x="1225156" y="163842"/>
                  </a:lnTo>
                  <a:lnTo>
                    <a:pt x="1213167" y="204812"/>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06"/>
                  </a:lnTo>
                  <a:lnTo>
                    <a:pt x="1271460" y="356819"/>
                  </a:lnTo>
                  <a:lnTo>
                    <a:pt x="1279563" y="358775"/>
                  </a:lnTo>
                  <a:lnTo>
                    <a:pt x="1272273" y="385622"/>
                  </a:lnTo>
                  <a:lnTo>
                    <a:pt x="1271295" y="400939"/>
                  </a:lnTo>
                  <a:lnTo>
                    <a:pt x="1274394" y="416293"/>
                  </a:lnTo>
                  <a:lnTo>
                    <a:pt x="1282280" y="429895"/>
                  </a:lnTo>
                  <a:lnTo>
                    <a:pt x="1295654" y="439966"/>
                  </a:lnTo>
                  <a:lnTo>
                    <a:pt x="1277594" y="414820"/>
                  </a:lnTo>
                  <a:lnTo>
                    <a:pt x="1279867" y="386930"/>
                  </a:lnTo>
                  <a:lnTo>
                    <a:pt x="1291678" y="357962"/>
                  </a:lnTo>
                  <a:lnTo>
                    <a:pt x="1302283" y="329552"/>
                  </a:lnTo>
                  <a:lnTo>
                    <a:pt x="1301889" y="297040"/>
                  </a:lnTo>
                  <a:lnTo>
                    <a:pt x="1283690" y="268643"/>
                  </a:lnTo>
                  <a:lnTo>
                    <a:pt x="1254594" y="245719"/>
                  </a:lnTo>
                  <a:lnTo>
                    <a:pt x="1222387" y="230085"/>
                  </a:lnTo>
                  <a:lnTo>
                    <a:pt x="1238199" y="178181"/>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629835" y="5296169"/>
              <a:ext cx="219646" cy="198570"/>
            </a:xfrm>
            <a:prstGeom prst="rect">
              <a:avLst/>
            </a:prstGeom>
          </p:spPr>
        </p:pic>
        <p:pic>
          <p:nvPicPr>
            <p:cNvPr id="17" name="object 17"/>
            <p:cNvPicPr/>
            <p:nvPr/>
          </p:nvPicPr>
          <p:blipFill>
            <a:blip r:embed="rId9" cstate="print"/>
            <a:stretch>
              <a:fillRect/>
            </a:stretch>
          </p:blipFill>
          <p:spPr>
            <a:xfrm>
              <a:off x="6657347" y="5223014"/>
              <a:ext cx="89407" cy="79502"/>
            </a:xfrm>
            <a:prstGeom prst="rect">
              <a:avLst/>
            </a:prstGeom>
          </p:spPr>
        </p:pic>
        <p:sp>
          <p:nvSpPr>
            <p:cNvPr id="18" name="object 18"/>
            <p:cNvSpPr/>
            <p:nvPr/>
          </p:nvSpPr>
          <p:spPr>
            <a:xfrm>
              <a:off x="5396598" y="5037086"/>
              <a:ext cx="993775" cy="375285"/>
            </a:xfrm>
            <a:custGeom>
              <a:avLst/>
              <a:gdLst/>
              <a:ahLst/>
              <a:cxnLst/>
              <a:rect l="l" t="t" r="r" b="b"/>
              <a:pathLst>
                <a:path w="993775" h="375285">
                  <a:moveTo>
                    <a:pt x="97434" y="156108"/>
                  </a:moveTo>
                  <a:lnTo>
                    <a:pt x="69596" y="157454"/>
                  </a:lnTo>
                  <a:lnTo>
                    <a:pt x="43497" y="163334"/>
                  </a:lnTo>
                  <a:lnTo>
                    <a:pt x="20015" y="173164"/>
                  </a:lnTo>
                  <a:lnTo>
                    <a:pt x="0" y="186410"/>
                  </a:lnTo>
                  <a:lnTo>
                    <a:pt x="23126" y="178993"/>
                  </a:lnTo>
                  <a:lnTo>
                    <a:pt x="46850" y="175780"/>
                  </a:lnTo>
                  <a:lnTo>
                    <a:pt x="70129" y="176580"/>
                  </a:lnTo>
                  <a:lnTo>
                    <a:pt x="91871" y="181203"/>
                  </a:lnTo>
                  <a:lnTo>
                    <a:pt x="97434" y="156108"/>
                  </a:lnTo>
                  <a:close/>
                </a:path>
                <a:path w="993775" h="375285">
                  <a:moveTo>
                    <a:pt x="606907" y="209816"/>
                  </a:moveTo>
                  <a:lnTo>
                    <a:pt x="603897" y="187401"/>
                  </a:lnTo>
                  <a:lnTo>
                    <a:pt x="595007" y="166204"/>
                  </a:lnTo>
                  <a:lnTo>
                    <a:pt x="583704" y="146646"/>
                  </a:lnTo>
                  <a:lnTo>
                    <a:pt x="576440" y="128130"/>
                  </a:lnTo>
                  <a:lnTo>
                    <a:pt x="573659" y="108966"/>
                  </a:lnTo>
                  <a:lnTo>
                    <a:pt x="575792" y="87414"/>
                  </a:lnTo>
                  <a:lnTo>
                    <a:pt x="545211" y="87096"/>
                  </a:lnTo>
                  <a:lnTo>
                    <a:pt x="553593" y="133248"/>
                  </a:lnTo>
                  <a:lnTo>
                    <a:pt x="573659" y="161836"/>
                  </a:lnTo>
                  <a:lnTo>
                    <a:pt x="591680" y="190030"/>
                  </a:lnTo>
                  <a:lnTo>
                    <a:pt x="600811" y="219760"/>
                  </a:lnTo>
                  <a:lnTo>
                    <a:pt x="594156" y="252958"/>
                  </a:lnTo>
                  <a:lnTo>
                    <a:pt x="603745" y="232105"/>
                  </a:lnTo>
                  <a:lnTo>
                    <a:pt x="606907" y="209816"/>
                  </a:lnTo>
                  <a:close/>
                </a:path>
                <a:path w="993775" h="375285">
                  <a:moveTo>
                    <a:pt x="765708" y="256209"/>
                  </a:moveTo>
                  <a:lnTo>
                    <a:pt x="760082" y="220078"/>
                  </a:lnTo>
                  <a:lnTo>
                    <a:pt x="745185" y="183845"/>
                  </a:lnTo>
                  <a:lnTo>
                    <a:pt x="724877" y="147510"/>
                  </a:lnTo>
                  <a:lnTo>
                    <a:pt x="703046" y="111074"/>
                  </a:lnTo>
                  <a:lnTo>
                    <a:pt x="683564" y="74510"/>
                  </a:lnTo>
                  <a:lnTo>
                    <a:pt x="670318" y="37833"/>
                  </a:lnTo>
                  <a:lnTo>
                    <a:pt x="667181" y="1028"/>
                  </a:lnTo>
                  <a:lnTo>
                    <a:pt x="636625" y="0"/>
                  </a:lnTo>
                  <a:lnTo>
                    <a:pt x="653834" y="67995"/>
                  </a:lnTo>
                  <a:lnTo>
                    <a:pt x="695528" y="132537"/>
                  </a:lnTo>
                  <a:lnTo>
                    <a:pt x="718248" y="164211"/>
                  </a:lnTo>
                  <a:lnTo>
                    <a:pt x="738301" y="195884"/>
                  </a:lnTo>
                  <a:lnTo>
                    <a:pt x="752792" y="227838"/>
                  </a:lnTo>
                  <a:lnTo>
                    <a:pt x="758786" y="260350"/>
                  </a:lnTo>
                  <a:lnTo>
                    <a:pt x="753351" y="293712"/>
                  </a:lnTo>
                  <a:lnTo>
                    <a:pt x="733577" y="328206"/>
                  </a:lnTo>
                  <a:lnTo>
                    <a:pt x="758164" y="292252"/>
                  </a:lnTo>
                  <a:lnTo>
                    <a:pt x="765708" y="256209"/>
                  </a:lnTo>
                  <a:close/>
                </a:path>
                <a:path w="993775" h="375285">
                  <a:moveTo>
                    <a:pt x="993533" y="372071"/>
                  </a:moveTo>
                  <a:lnTo>
                    <a:pt x="946975" y="362331"/>
                  </a:lnTo>
                  <a:lnTo>
                    <a:pt x="920762" y="311035"/>
                  </a:lnTo>
                  <a:lnTo>
                    <a:pt x="918108" y="268490"/>
                  </a:lnTo>
                  <a:lnTo>
                    <a:pt x="916978" y="225209"/>
                  </a:lnTo>
                  <a:lnTo>
                    <a:pt x="905776" y="182511"/>
                  </a:lnTo>
                  <a:lnTo>
                    <a:pt x="881722" y="142532"/>
                  </a:lnTo>
                  <a:lnTo>
                    <a:pt x="846378" y="110642"/>
                  </a:lnTo>
                  <a:lnTo>
                    <a:pt x="818705" y="93827"/>
                  </a:lnTo>
                  <a:lnTo>
                    <a:pt x="792149" y="76644"/>
                  </a:lnTo>
                  <a:lnTo>
                    <a:pt x="771080" y="55702"/>
                  </a:lnTo>
                  <a:lnTo>
                    <a:pt x="764387" y="44462"/>
                  </a:lnTo>
                  <a:lnTo>
                    <a:pt x="760171" y="32778"/>
                  </a:lnTo>
                  <a:lnTo>
                    <a:pt x="758774" y="21120"/>
                  </a:lnTo>
                  <a:lnTo>
                    <a:pt x="760526" y="9944"/>
                  </a:lnTo>
                  <a:lnTo>
                    <a:pt x="730707" y="4318"/>
                  </a:lnTo>
                  <a:lnTo>
                    <a:pt x="733640" y="44157"/>
                  </a:lnTo>
                  <a:lnTo>
                    <a:pt x="754659" y="74218"/>
                  </a:lnTo>
                  <a:lnTo>
                    <a:pt x="786777" y="98018"/>
                  </a:lnTo>
                  <a:lnTo>
                    <a:pt x="823048" y="119126"/>
                  </a:lnTo>
                  <a:lnTo>
                    <a:pt x="856500" y="141071"/>
                  </a:lnTo>
                  <a:lnTo>
                    <a:pt x="885482" y="175387"/>
                  </a:lnTo>
                  <a:lnTo>
                    <a:pt x="901052" y="214147"/>
                  </a:lnTo>
                  <a:lnTo>
                    <a:pt x="908113" y="255676"/>
                  </a:lnTo>
                  <a:lnTo>
                    <a:pt x="911517" y="298323"/>
                  </a:lnTo>
                  <a:lnTo>
                    <a:pt x="914260" y="312686"/>
                  </a:lnTo>
                  <a:lnTo>
                    <a:pt x="933348" y="353275"/>
                  </a:lnTo>
                  <a:lnTo>
                    <a:pt x="976718" y="375158"/>
                  </a:lnTo>
                  <a:lnTo>
                    <a:pt x="993533" y="372071"/>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10" cstate="print"/>
            <a:stretch>
              <a:fillRect/>
            </a:stretch>
          </p:blipFill>
          <p:spPr>
            <a:xfrm>
              <a:off x="6209101" y="5193187"/>
              <a:ext cx="206717" cy="199176"/>
            </a:xfrm>
            <a:prstGeom prst="rect">
              <a:avLst/>
            </a:prstGeom>
          </p:spPr>
        </p:pic>
      </p:grpSp>
      <p:sp>
        <p:nvSpPr>
          <p:cNvPr id="20" name="object 20"/>
          <p:cNvSpPr txBox="1">
            <a:spLocks noGrp="1"/>
          </p:cNvSpPr>
          <p:nvPr>
            <p:ph type="title"/>
          </p:nvPr>
        </p:nvSpPr>
        <p:spPr>
          <a:xfrm>
            <a:off x="366953" y="187863"/>
            <a:ext cx="11458092" cy="647457"/>
          </a:xfrm>
          <a:prstGeom prst="rect">
            <a:avLst/>
          </a:prstGeom>
        </p:spPr>
        <p:txBody>
          <a:bodyPr vert="horz" wrap="square" lIns="0" tIns="21447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a:t>
            </a:r>
            <a:endParaRPr sz="2800">
              <a:latin typeface="Grammarsaurus" pitchFamily="2" charset="0"/>
              <a:cs typeface="Verdana"/>
            </a:endParaRPr>
          </a:p>
        </p:txBody>
      </p:sp>
      <p:sp>
        <p:nvSpPr>
          <p:cNvPr id="21" name="object 21"/>
          <p:cNvSpPr txBox="1"/>
          <p:nvPr/>
        </p:nvSpPr>
        <p:spPr>
          <a:xfrm>
            <a:off x="651941" y="2557355"/>
            <a:ext cx="10391140" cy="3382645"/>
          </a:xfrm>
          <a:prstGeom prst="rect">
            <a:avLst/>
          </a:prstGeom>
        </p:spPr>
        <p:txBody>
          <a:bodyPr vert="horz" wrap="square" lIns="0" tIns="58419" rIns="0" bIns="0" rtlCol="0">
            <a:spAutoFit/>
          </a:bodyPr>
          <a:lstStyle/>
          <a:p>
            <a:pPr marL="12700">
              <a:lnSpc>
                <a:spcPct val="100000"/>
              </a:lnSpc>
              <a:spcBef>
                <a:spcPts val="459"/>
              </a:spcBef>
            </a:pPr>
            <a:r>
              <a:rPr sz="2200" dirty="0">
                <a:latin typeface="Grammarsaurus" pitchFamily="2" charset="0"/>
                <a:cs typeface="Verdana"/>
              </a:rPr>
              <a:t>When we combine stem </a:t>
            </a:r>
            <a:r>
              <a:rPr sz="2200" b="1" dirty="0">
                <a:latin typeface="Grammarsaurus" pitchFamily="2" charset="0"/>
                <a:cs typeface="Tahoma"/>
              </a:rPr>
              <a:t>civil </a:t>
            </a:r>
            <a:r>
              <a:rPr sz="2200" dirty="0">
                <a:latin typeface="Grammarsaurus" pitchFamily="2" charset="0"/>
                <a:cs typeface="Verdana"/>
              </a:rPr>
              <a:t>with a connecting vowel letter </a:t>
            </a:r>
            <a:r>
              <a:rPr sz="2200" b="1" dirty="0">
                <a:latin typeface="Grammarsaurus" pitchFamily="2" charset="0"/>
                <a:cs typeface="Tahoma"/>
              </a:rPr>
              <a:t>i</a:t>
            </a:r>
            <a:r>
              <a:rPr sz="2200" dirty="0">
                <a:latin typeface="Grammarsaurus" pitchFamily="2" charset="0"/>
                <a:cs typeface="Verdana"/>
              </a:rPr>
              <a:t>, and the suffix</a:t>
            </a:r>
          </a:p>
          <a:p>
            <a:pPr marL="12700" marR="285750">
              <a:lnSpc>
                <a:spcPct val="113700"/>
              </a:lnSpc>
            </a:pPr>
            <a:r>
              <a:rPr sz="2200" b="1" dirty="0">
                <a:latin typeface="Grammarsaurus" pitchFamily="2" charset="0"/>
                <a:cs typeface="Tahoma"/>
              </a:rPr>
              <a:t>-an</a:t>
            </a:r>
            <a:r>
              <a:rPr sz="2200" dirty="0">
                <a:latin typeface="Grammarsaurus" pitchFamily="2" charset="0"/>
                <a:cs typeface="Verdana"/>
              </a:rPr>
              <a:t>, we form a new word </a:t>
            </a:r>
            <a:r>
              <a:rPr sz="2200" b="1" dirty="0">
                <a:latin typeface="Grammarsaurus" pitchFamily="2" charset="0"/>
                <a:cs typeface="Tahoma"/>
              </a:rPr>
              <a:t>civilian. </a:t>
            </a:r>
            <a:r>
              <a:rPr sz="2200" dirty="0">
                <a:latin typeface="Grammarsaurus" pitchFamily="2" charset="0"/>
                <a:cs typeface="Verdana"/>
              </a:rPr>
              <a:t>The Latin word for </a:t>
            </a:r>
            <a:r>
              <a:rPr sz="2200" b="1" dirty="0">
                <a:latin typeface="Grammarsaurus" pitchFamily="2" charset="0"/>
                <a:cs typeface="Tahoma"/>
              </a:rPr>
              <a:t>city </a:t>
            </a:r>
            <a:r>
              <a:rPr sz="2200" dirty="0">
                <a:latin typeface="Grammarsaurus" pitchFamily="2" charset="0"/>
                <a:cs typeface="Verdana"/>
              </a:rPr>
              <a:t>was </a:t>
            </a:r>
            <a:r>
              <a:rPr sz="2200" b="1" dirty="0">
                <a:latin typeface="Grammarsaurus" pitchFamily="2" charset="0"/>
                <a:cs typeface="Tahoma"/>
              </a:rPr>
              <a:t>urbs</a:t>
            </a:r>
            <a:r>
              <a:rPr sz="2200" dirty="0">
                <a:latin typeface="Grammarsaurus" pitchFamily="2" charset="0"/>
                <a:cs typeface="Verdana"/>
              </a:rPr>
              <a:t>, but a person who lived there was known as </a:t>
            </a:r>
            <a:r>
              <a:rPr sz="2200" b="1" dirty="0">
                <a:latin typeface="Grammarsaurus" pitchFamily="2" charset="0"/>
                <a:cs typeface="Tahoma"/>
              </a:rPr>
              <a:t>civis</a:t>
            </a:r>
            <a:r>
              <a:rPr sz="2200" dirty="0">
                <a:latin typeface="Grammarsaurus" pitchFamily="2" charset="0"/>
                <a:cs typeface="Verdana"/>
              </a:rPr>
              <a:t>.</a:t>
            </a:r>
          </a:p>
          <a:p>
            <a:pPr marL="12700">
              <a:lnSpc>
                <a:spcPct val="100000"/>
              </a:lnSpc>
              <a:spcBef>
                <a:spcPts val="360"/>
              </a:spcBef>
            </a:pPr>
            <a:r>
              <a:rPr sz="2200" dirty="0">
                <a:latin typeface="Grammarsaurus" pitchFamily="2" charset="0"/>
                <a:cs typeface="Verdana"/>
              </a:rPr>
              <a:t>The stem </a:t>
            </a:r>
            <a:r>
              <a:rPr sz="2200" b="1" dirty="0">
                <a:latin typeface="Grammarsaurus" pitchFamily="2" charset="0"/>
                <a:cs typeface="Tahoma"/>
              </a:rPr>
              <a:t>civil </a:t>
            </a:r>
            <a:r>
              <a:rPr sz="2200" dirty="0">
                <a:latin typeface="Grammarsaurus" pitchFamily="2" charset="0"/>
                <a:cs typeface="Verdana"/>
              </a:rPr>
              <a:t>came from the Latin word </a:t>
            </a:r>
            <a:r>
              <a:rPr sz="2200" b="1" dirty="0">
                <a:latin typeface="Grammarsaurus" pitchFamily="2" charset="0"/>
                <a:cs typeface="Tahoma"/>
              </a:rPr>
              <a:t>civilis</a:t>
            </a:r>
            <a:r>
              <a:rPr sz="2200" dirty="0">
                <a:latin typeface="Grammarsaurus" pitchFamily="2" charset="0"/>
                <a:cs typeface="Verdana"/>
              </a:rPr>
              <a:t>, which meant </a:t>
            </a:r>
            <a:r>
              <a:rPr sz="2200" b="1" dirty="0">
                <a:latin typeface="Grammarsaurus" pitchFamily="2" charset="0"/>
                <a:cs typeface="Tahoma"/>
              </a:rPr>
              <a:t>“townsman.”</a:t>
            </a:r>
            <a:endParaRPr sz="2200" dirty="0">
              <a:latin typeface="Grammarsaurus" pitchFamily="2" charset="0"/>
              <a:cs typeface="Tahoma"/>
            </a:endParaRPr>
          </a:p>
          <a:p>
            <a:pPr marL="2289175" marR="1758950" algn="ctr">
              <a:lnSpc>
                <a:spcPct val="108300"/>
              </a:lnSpc>
              <a:spcBef>
                <a:spcPts val="2150"/>
              </a:spcBef>
            </a:pPr>
            <a:r>
              <a:rPr sz="2000" b="1" dirty="0">
                <a:solidFill>
                  <a:srgbClr val="D1E293"/>
                </a:solidFill>
                <a:latin typeface="Grammarsaurus" pitchFamily="2" charset="0"/>
                <a:cs typeface="Tahoma"/>
              </a:rPr>
              <a:t>A </a:t>
            </a:r>
            <a:r>
              <a:rPr sz="2000" b="1" dirty="0">
                <a:solidFill>
                  <a:srgbClr val="FFFFFF"/>
                </a:solidFill>
                <a:latin typeface="Grammarsaurus" pitchFamily="2" charset="0"/>
                <a:cs typeface="Tahoma"/>
              </a:rPr>
              <a:t>civilian </a:t>
            </a:r>
            <a:r>
              <a:rPr sz="2000" b="1" dirty="0">
                <a:solidFill>
                  <a:srgbClr val="D1E293"/>
                </a:solidFill>
                <a:latin typeface="Grammarsaurus" pitchFamily="2" charset="0"/>
                <a:cs typeface="Tahoma"/>
              </a:rPr>
              <a:t>is a </a:t>
            </a:r>
            <a:r>
              <a:rPr sz="2000" b="1" dirty="0">
                <a:solidFill>
                  <a:srgbClr val="FFFFFF"/>
                </a:solidFill>
                <a:latin typeface="Grammarsaurus" pitchFamily="2" charset="0"/>
                <a:cs typeface="Tahoma"/>
              </a:rPr>
              <a:t>“person who is linked to the city” </a:t>
            </a:r>
            <a:r>
              <a:rPr sz="2000" b="1" dirty="0">
                <a:solidFill>
                  <a:srgbClr val="D1E293"/>
                </a:solidFill>
                <a:latin typeface="Grammarsaurus" pitchFamily="2" charset="0"/>
                <a:cs typeface="Tahoma"/>
              </a:rPr>
              <a:t>and the </a:t>
            </a:r>
            <a:r>
              <a:rPr sz="2000" b="1" dirty="0">
                <a:solidFill>
                  <a:srgbClr val="FFFFFF"/>
                </a:solidFill>
                <a:latin typeface="Grammarsaurus" pitchFamily="2" charset="0"/>
                <a:cs typeface="Tahoma"/>
              </a:rPr>
              <a:t>the laws </a:t>
            </a:r>
            <a:r>
              <a:rPr sz="2000" b="1" dirty="0">
                <a:solidFill>
                  <a:srgbClr val="D1E293"/>
                </a:solidFill>
                <a:latin typeface="Grammarsaurus" pitchFamily="2" charset="0"/>
                <a:cs typeface="Tahoma"/>
              </a:rPr>
              <a:t>and </a:t>
            </a:r>
            <a:r>
              <a:rPr sz="2000" b="1" dirty="0">
                <a:solidFill>
                  <a:srgbClr val="FFFFFF"/>
                </a:solidFill>
                <a:latin typeface="Grammarsaurus" pitchFamily="2" charset="0"/>
                <a:cs typeface="Tahoma"/>
              </a:rPr>
              <a:t>life </a:t>
            </a:r>
            <a:r>
              <a:rPr sz="2000" b="1" dirty="0">
                <a:solidFill>
                  <a:srgbClr val="D1E293"/>
                </a:solidFill>
                <a:latin typeface="Grammarsaurus" pitchFamily="2" charset="0"/>
                <a:cs typeface="Tahoma"/>
              </a:rPr>
              <a:t>that take place there.</a:t>
            </a:r>
            <a:endParaRPr sz="2000" dirty="0">
              <a:latin typeface="Grammarsaurus" pitchFamily="2" charset="0"/>
              <a:cs typeface="Tahoma"/>
            </a:endParaRPr>
          </a:p>
          <a:p>
            <a:pPr>
              <a:lnSpc>
                <a:spcPct val="100000"/>
              </a:lnSpc>
              <a:spcBef>
                <a:spcPts val="1305"/>
              </a:spcBef>
            </a:pPr>
            <a:endParaRPr sz="2000" dirty="0">
              <a:latin typeface="Grammarsaurus" pitchFamily="2" charset="0"/>
              <a:cs typeface="Tahoma"/>
            </a:endParaRPr>
          </a:p>
          <a:p>
            <a:pPr marL="536575" algn="ctr">
              <a:lnSpc>
                <a:spcPct val="100000"/>
              </a:lnSpc>
              <a:spcBef>
                <a:spcPts val="5"/>
              </a:spcBef>
            </a:pPr>
            <a:r>
              <a:rPr sz="2800" dirty="0">
                <a:latin typeface="Grammarsaurus" pitchFamily="2" charset="0"/>
                <a:cs typeface="Arial MT"/>
              </a:rPr>
              <a:t>After leaving the army, he returned to </a:t>
            </a:r>
            <a:r>
              <a:rPr sz="2800" b="1" dirty="0">
                <a:latin typeface="Grammarsaurus" pitchFamily="2" charset="0"/>
                <a:cs typeface="Arial"/>
              </a:rPr>
              <a:t>civilian </a:t>
            </a:r>
            <a:r>
              <a:rPr sz="2800" dirty="0">
                <a:latin typeface="Grammarsaurus" pitchFamily="2" charset="0"/>
                <a:cs typeface="Arial MT"/>
              </a:rPr>
              <a:t>life.</a:t>
            </a:r>
          </a:p>
        </p:txBody>
      </p:sp>
      <p:sp>
        <p:nvSpPr>
          <p:cNvPr id="22" name="object 22"/>
          <p:cNvSpPr txBox="1"/>
          <p:nvPr/>
        </p:nvSpPr>
        <p:spPr>
          <a:xfrm>
            <a:off x="4077295" y="1549562"/>
            <a:ext cx="4685705" cy="866904"/>
          </a:xfrm>
          <a:prstGeom prst="rect">
            <a:avLst/>
          </a:prstGeom>
        </p:spPr>
        <p:txBody>
          <a:bodyPr vert="horz" wrap="square" lIns="0" tIns="12700" rIns="0" bIns="0" rtlCol="0">
            <a:spAutoFit/>
          </a:bodyPr>
          <a:lstStyle/>
          <a:p>
            <a:pPr marL="12700">
              <a:lnSpc>
                <a:spcPct val="100000"/>
              </a:lnSpc>
              <a:spcBef>
                <a:spcPts val="100"/>
              </a:spcBef>
              <a:tabLst>
                <a:tab pos="2148840" algn="l"/>
                <a:tab pos="3228975" algn="l"/>
              </a:tabLst>
            </a:pPr>
            <a:r>
              <a:rPr sz="5550" b="1" dirty="0">
                <a:solidFill>
                  <a:srgbClr val="3CA249"/>
                </a:solidFill>
                <a:latin typeface="Grammarsaurus" pitchFamily="2" charset="0"/>
                <a:cs typeface="Arial"/>
              </a:rPr>
              <a:t>civil	</a:t>
            </a:r>
            <a:r>
              <a:rPr sz="5550" b="1" dirty="0">
                <a:latin typeface="Grammarsaurus" pitchFamily="2" charset="0"/>
                <a:cs typeface="Arial"/>
              </a:rPr>
              <a:t>i	</a:t>
            </a:r>
            <a:r>
              <a:rPr sz="5550" b="1" dirty="0">
                <a:solidFill>
                  <a:srgbClr val="3767EC"/>
                </a:solidFill>
                <a:latin typeface="Grammarsaurus" pitchFamily="2" charset="0"/>
                <a:cs typeface="Arial"/>
              </a:rPr>
              <a:t>an</a:t>
            </a:r>
            <a:endParaRPr sz="5550" dirty="0">
              <a:latin typeface="Grammarsaurus" pitchFamily="2" charset="0"/>
              <a:cs typeface="Arial"/>
            </a:endParaRPr>
          </a:p>
        </p:txBody>
      </p:sp>
      <p:grpSp>
        <p:nvGrpSpPr>
          <p:cNvPr id="23" name="object 23"/>
          <p:cNvGrpSpPr/>
          <p:nvPr/>
        </p:nvGrpSpPr>
        <p:grpSpPr>
          <a:xfrm>
            <a:off x="5612438" y="1862093"/>
            <a:ext cx="1435100" cy="697230"/>
            <a:chOff x="5612438" y="1862093"/>
            <a:chExt cx="1435100" cy="697230"/>
          </a:xfrm>
        </p:grpSpPr>
        <p:sp>
          <p:nvSpPr>
            <p:cNvPr id="24" name="object 24"/>
            <p:cNvSpPr/>
            <p:nvPr/>
          </p:nvSpPr>
          <p:spPr>
            <a:xfrm>
              <a:off x="5612438" y="1862093"/>
              <a:ext cx="391795" cy="391795"/>
            </a:xfrm>
            <a:custGeom>
              <a:avLst/>
              <a:gdLst/>
              <a:ahLst/>
              <a:cxnLst/>
              <a:rect l="l" t="t" r="r" b="b"/>
              <a:pathLst>
                <a:path w="391795" h="391794">
                  <a:moveTo>
                    <a:pt x="195681" y="0"/>
                  </a:moveTo>
                  <a:lnTo>
                    <a:pt x="150868" y="5177"/>
                  </a:lnTo>
                  <a:lnTo>
                    <a:pt x="109701" y="19922"/>
                  </a:lnTo>
                  <a:lnTo>
                    <a:pt x="73365" y="43048"/>
                  </a:lnTo>
                  <a:lnTo>
                    <a:pt x="43043" y="73372"/>
                  </a:lnTo>
                  <a:lnTo>
                    <a:pt x="19919" y="109711"/>
                  </a:lnTo>
                  <a:lnTo>
                    <a:pt x="5177" y="150879"/>
                  </a:lnTo>
                  <a:lnTo>
                    <a:pt x="0" y="195694"/>
                  </a:lnTo>
                  <a:lnTo>
                    <a:pt x="5177" y="240508"/>
                  </a:lnTo>
                  <a:lnTo>
                    <a:pt x="19919" y="281677"/>
                  </a:lnTo>
                  <a:lnTo>
                    <a:pt x="43043" y="318015"/>
                  </a:lnTo>
                  <a:lnTo>
                    <a:pt x="73365" y="348340"/>
                  </a:lnTo>
                  <a:lnTo>
                    <a:pt x="109701" y="371466"/>
                  </a:lnTo>
                  <a:lnTo>
                    <a:pt x="150868" y="386210"/>
                  </a:lnTo>
                  <a:lnTo>
                    <a:pt x="195681" y="391388"/>
                  </a:lnTo>
                  <a:lnTo>
                    <a:pt x="240495" y="386210"/>
                  </a:lnTo>
                  <a:lnTo>
                    <a:pt x="281664" y="371466"/>
                  </a:lnTo>
                  <a:lnTo>
                    <a:pt x="282748" y="370776"/>
                  </a:lnTo>
                  <a:lnTo>
                    <a:pt x="195681" y="370776"/>
                  </a:lnTo>
                  <a:lnTo>
                    <a:pt x="149189" y="364511"/>
                  </a:lnTo>
                  <a:lnTo>
                    <a:pt x="107380" y="346839"/>
                  </a:lnTo>
                  <a:lnTo>
                    <a:pt x="71935" y="319439"/>
                  </a:lnTo>
                  <a:lnTo>
                    <a:pt x="44536" y="283995"/>
                  </a:lnTo>
                  <a:lnTo>
                    <a:pt x="26863" y="242186"/>
                  </a:lnTo>
                  <a:lnTo>
                    <a:pt x="20599" y="195694"/>
                  </a:lnTo>
                  <a:lnTo>
                    <a:pt x="26863" y="149202"/>
                  </a:lnTo>
                  <a:lnTo>
                    <a:pt x="44536" y="107393"/>
                  </a:lnTo>
                  <a:lnTo>
                    <a:pt x="71935" y="71948"/>
                  </a:lnTo>
                  <a:lnTo>
                    <a:pt x="107380" y="44549"/>
                  </a:lnTo>
                  <a:lnTo>
                    <a:pt x="149189" y="26876"/>
                  </a:lnTo>
                  <a:lnTo>
                    <a:pt x="195681" y="20612"/>
                  </a:lnTo>
                  <a:lnTo>
                    <a:pt x="282748" y="20612"/>
                  </a:lnTo>
                  <a:lnTo>
                    <a:pt x="281664" y="19922"/>
                  </a:lnTo>
                  <a:lnTo>
                    <a:pt x="240495" y="5177"/>
                  </a:lnTo>
                  <a:lnTo>
                    <a:pt x="195681" y="0"/>
                  </a:lnTo>
                  <a:close/>
                </a:path>
                <a:path w="391795" h="391794">
                  <a:moveTo>
                    <a:pt x="282748" y="20612"/>
                  </a:moveTo>
                  <a:lnTo>
                    <a:pt x="195681" y="20612"/>
                  </a:lnTo>
                  <a:lnTo>
                    <a:pt x="242173" y="26876"/>
                  </a:lnTo>
                  <a:lnTo>
                    <a:pt x="283982" y="44549"/>
                  </a:lnTo>
                  <a:lnTo>
                    <a:pt x="319427" y="71948"/>
                  </a:lnTo>
                  <a:lnTo>
                    <a:pt x="346826" y="107393"/>
                  </a:lnTo>
                  <a:lnTo>
                    <a:pt x="364499" y="149202"/>
                  </a:lnTo>
                  <a:lnTo>
                    <a:pt x="370763" y="195694"/>
                  </a:lnTo>
                  <a:lnTo>
                    <a:pt x="364499" y="242186"/>
                  </a:lnTo>
                  <a:lnTo>
                    <a:pt x="346826" y="283995"/>
                  </a:lnTo>
                  <a:lnTo>
                    <a:pt x="319427" y="319439"/>
                  </a:lnTo>
                  <a:lnTo>
                    <a:pt x="283982" y="346839"/>
                  </a:lnTo>
                  <a:lnTo>
                    <a:pt x="242173" y="364511"/>
                  </a:lnTo>
                  <a:lnTo>
                    <a:pt x="195681" y="370776"/>
                  </a:lnTo>
                  <a:lnTo>
                    <a:pt x="282748" y="370776"/>
                  </a:lnTo>
                  <a:lnTo>
                    <a:pt x="318002" y="348340"/>
                  </a:lnTo>
                  <a:lnTo>
                    <a:pt x="348327" y="318015"/>
                  </a:lnTo>
                  <a:lnTo>
                    <a:pt x="371453" y="281677"/>
                  </a:lnTo>
                  <a:lnTo>
                    <a:pt x="386198" y="240508"/>
                  </a:lnTo>
                  <a:lnTo>
                    <a:pt x="391375" y="195694"/>
                  </a:lnTo>
                  <a:lnTo>
                    <a:pt x="386198" y="150879"/>
                  </a:lnTo>
                  <a:lnTo>
                    <a:pt x="371453" y="109711"/>
                  </a:lnTo>
                  <a:lnTo>
                    <a:pt x="348327" y="73372"/>
                  </a:lnTo>
                  <a:lnTo>
                    <a:pt x="318002" y="43048"/>
                  </a:lnTo>
                  <a:lnTo>
                    <a:pt x="282748" y="20612"/>
                  </a:lnTo>
                  <a:close/>
                </a:path>
              </a:pathLst>
            </a:custGeom>
            <a:solidFill>
              <a:srgbClr val="000000"/>
            </a:solidFill>
          </p:spPr>
          <p:txBody>
            <a:bodyPr wrap="square" lIns="0" tIns="0" rIns="0" bIns="0" rtlCol="0"/>
            <a:lstStyle/>
            <a:p>
              <a:endParaRPr>
                <a:latin typeface="Grammarsaurus" pitchFamily="2" charset="0"/>
              </a:endParaRPr>
            </a:p>
          </p:txBody>
        </p:sp>
        <p:pic>
          <p:nvPicPr>
            <p:cNvPr id="25" name="object 25"/>
            <p:cNvPicPr/>
            <p:nvPr/>
          </p:nvPicPr>
          <p:blipFill>
            <a:blip r:embed="rId11" cstate="print"/>
            <a:stretch>
              <a:fillRect/>
            </a:stretch>
          </p:blipFill>
          <p:spPr>
            <a:xfrm>
              <a:off x="5708794" y="1958458"/>
              <a:ext cx="198653" cy="198653"/>
            </a:xfrm>
            <a:prstGeom prst="rect">
              <a:avLst/>
            </a:prstGeom>
          </p:spPr>
        </p:pic>
        <p:sp>
          <p:nvSpPr>
            <p:cNvPr id="26" name="object 26"/>
            <p:cNvSpPr/>
            <p:nvPr/>
          </p:nvSpPr>
          <p:spPr>
            <a:xfrm>
              <a:off x="6655648" y="1862093"/>
              <a:ext cx="391795" cy="391795"/>
            </a:xfrm>
            <a:custGeom>
              <a:avLst/>
              <a:gdLst/>
              <a:ahLst/>
              <a:cxnLst/>
              <a:rect l="l" t="t" r="r" b="b"/>
              <a:pathLst>
                <a:path w="391795" h="391794">
                  <a:moveTo>
                    <a:pt x="195694" y="0"/>
                  </a:moveTo>
                  <a:lnTo>
                    <a:pt x="150879" y="5177"/>
                  </a:lnTo>
                  <a:lnTo>
                    <a:pt x="109711" y="19922"/>
                  </a:lnTo>
                  <a:lnTo>
                    <a:pt x="73372" y="43048"/>
                  </a:lnTo>
                  <a:lnTo>
                    <a:pt x="43048" y="73372"/>
                  </a:lnTo>
                  <a:lnTo>
                    <a:pt x="19922" y="109711"/>
                  </a:lnTo>
                  <a:lnTo>
                    <a:pt x="5177" y="150879"/>
                  </a:lnTo>
                  <a:lnTo>
                    <a:pt x="0" y="195694"/>
                  </a:lnTo>
                  <a:lnTo>
                    <a:pt x="5177" y="240508"/>
                  </a:lnTo>
                  <a:lnTo>
                    <a:pt x="19922" y="281677"/>
                  </a:lnTo>
                  <a:lnTo>
                    <a:pt x="43048" y="318015"/>
                  </a:lnTo>
                  <a:lnTo>
                    <a:pt x="73372" y="348340"/>
                  </a:lnTo>
                  <a:lnTo>
                    <a:pt x="109711" y="371466"/>
                  </a:lnTo>
                  <a:lnTo>
                    <a:pt x="150879" y="386210"/>
                  </a:lnTo>
                  <a:lnTo>
                    <a:pt x="195694" y="391388"/>
                  </a:lnTo>
                  <a:lnTo>
                    <a:pt x="240508" y="386210"/>
                  </a:lnTo>
                  <a:lnTo>
                    <a:pt x="281677" y="371466"/>
                  </a:lnTo>
                  <a:lnTo>
                    <a:pt x="282761" y="370776"/>
                  </a:lnTo>
                  <a:lnTo>
                    <a:pt x="195694" y="370776"/>
                  </a:lnTo>
                  <a:lnTo>
                    <a:pt x="149202" y="364511"/>
                  </a:lnTo>
                  <a:lnTo>
                    <a:pt x="107393" y="346839"/>
                  </a:lnTo>
                  <a:lnTo>
                    <a:pt x="71948" y="319439"/>
                  </a:lnTo>
                  <a:lnTo>
                    <a:pt x="44549" y="283995"/>
                  </a:lnTo>
                  <a:lnTo>
                    <a:pt x="26876" y="242186"/>
                  </a:lnTo>
                  <a:lnTo>
                    <a:pt x="20612" y="195694"/>
                  </a:lnTo>
                  <a:lnTo>
                    <a:pt x="26876" y="149202"/>
                  </a:lnTo>
                  <a:lnTo>
                    <a:pt x="44549" y="107393"/>
                  </a:lnTo>
                  <a:lnTo>
                    <a:pt x="71948" y="71948"/>
                  </a:lnTo>
                  <a:lnTo>
                    <a:pt x="107393" y="44549"/>
                  </a:lnTo>
                  <a:lnTo>
                    <a:pt x="149202" y="26876"/>
                  </a:lnTo>
                  <a:lnTo>
                    <a:pt x="195694" y="20612"/>
                  </a:lnTo>
                  <a:lnTo>
                    <a:pt x="282761" y="20612"/>
                  </a:lnTo>
                  <a:lnTo>
                    <a:pt x="281677" y="19922"/>
                  </a:lnTo>
                  <a:lnTo>
                    <a:pt x="240508" y="5177"/>
                  </a:lnTo>
                  <a:lnTo>
                    <a:pt x="195694" y="0"/>
                  </a:lnTo>
                  <a:close/>
                </a:path>
                <a:path w="391795" h="391794">
                  <a:moveTo>
                    <a:pt x="282761" y="20612"/>
                  </a:moveTo>
                  <a:lnTo>
                    <a:pt x="195694" y="20612"/>
                  </a:lnTo>
                  <a:lnTo>
                    <a:pt x="242186" y="26876"/>
                  </a:lnTo>
                  <a:lnTo>
                    <a:pt x="283995" y="44549"/>
                  </a:lnTo>
                  <a:lnTo>
                    <a:pt x="319439" y="71948"/>
                  </a:lnTo>
                  <a:lnTo>
                    <a:pt x="346839" y="107393"/>
                  </a:lnTo>
                  <a:lnTo>
                    <a:pt x="364511" y="149202"/>
                  </a:lnTo>
                  <a:lnTo>
                    <a:pt x="370776" y="195694"/>
                  </a:lnTo>
                  <a:lnTo>
                    <a:pt x="364511" y="242186"/>
                  </a:lnTo>
                  <a:lnTo>
                    <a:pt x="346839" y="283995"/>
                  </a:lnTo>
                  <a:lnTo>
                    <a:pt x="319439" y="319439"/>
                  </a:lnTo>
                  <a:lnTo>
                    <a:pt x="283995" y="346839"/>
                  </a:lnTo>
                  <a:lnTo>
                    <a:pt x="242186" y="364511"/>
                  </a:lnTo>
                  <a:lnTo>
                    <a:pt x="195694" y="370776"/>
                  </a:lnTo>
                  <a:lnTo>
                    <a:pt x="282761" y="370776"/>
                  </a:lnTo>
                  <a:lnTo>
                    <a:pt x="318015" y="348340"/>
                  </a:lnTo>
                  <a:lnTo>
                    <a:pt x="348340" y="318015"/>
                  </a:lnTo>
                  <a:lnTo>
                    <a:pt x="371466" y="281677"/>
                  </a:lnTo>
                  <a:lnTo>
                    <a:pt x="386210" y="240508"/>
                  </a:lnTo>
                  <a:lnTo>
                    <a:pt x="391388" y="195694"/>
                  </a:lnTo>
                  <a:lnTo>
                    <a:pt x="386210" y="150879"/>
                  </a:lnTo>
                  <a:lnTo>
                    <a:pt x="371466" y="109711"/>
                  </a:lnTo>
                  <a:lnTo>
                    <a:pt x="348340" y="73372"/>
                  </a:lnTo>
                  <a:lnTo>
                    <a:pt x="318015" y="43048"/>
                  </a:lnTo>
                  <a:lnTo>
                    <a:pt x="282761" y="20612"/>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1" cstate="print"/>
            <a:stretch>
              <a:fillRect/>
            </a:stretch>
          </p:blipFill>
          <p:spPr>
            <a:xfrm>
              <a:off x="6752017" y="1958458"/>
              <a:ext cx="198653" cy="198653"/>
            </a:xfrm>
            <a:prstGeom prst="rect">
              <a:avLst/>
            </a:prstGeom>
          </p:spPr>
        </p:pic>
        <p:sp>
          <p:nvSpPr>
            <p:cNvPr id="28" name="object 28"/>
            <p:cNvSpPr/>
            <p:nvPr/>
          </p:nvSpPr>
          <p:spPr>
            <a:xfrm>
              <a:off x="6095912" y="2359994"/>
              <a:ext cx="436245" cy="199390"/>
            </a:xfrm>
            <a:custGeom>
              <a:avLst/>
              <a:gdLst/>
              <a:ahLst/>
              <a:cxnLst/>
              <a:rect l="l" t="t" r="r" b="b"/>
              <a:pathLst>
                <a:path w="436245" h="199389">
                  <a:moveTo>
                    <a:pt x="432318" y="190355"/>
                  </a:moveTo>
                  <a:lnTo>
                    <a:pt x="281303" y="190355"/>
                  </a:lnTo>
                  <a:lnTo>
                    <a:pt x="304073" y="191464"/>
                  </a:lnTo>
                  <a:lnTo>
                    <a:pt x="327085" y="194849"/>
                  </a:lnTo>
                  <a:lnTo>
                    <a:pt x="382536" y="194849"/>
                  </a:lnTo>
                  <a:lnTo>
                    <a:pt x="392758" y="195114"/>
                  </a:lnTo>
                  <a:lnTo>
                    <a:pt x="402988" y="196561"/>
                  </a:lnTo>
                  <a:lnTo>
                    <a:pt x="413263" y="198135"/>
                  </a:lnTo>
                  <a:lnTo>
                    <a:pt x="424631" y="198850"/>
                  </a:lnTo>
                  <a:lnTo>
                    <a:pt x="426643" y="198850"/>
                  </a:lnTo>
                  <a:lnTo>
                    <a:pt x="429412" y="197224"/>
                  </a:lnTo>
                  <a:lnTo>
                    <a:pt x="431341" y="194595"/>
                  </a:lnTo>
                  <a:lnTo>
                    <a:pt x="432242" y="192293"/>
                  </a:lnTo>
                  <a:lnTo>
                    <a:pt x="432318" y="190355"/>
                  </a:lnTo>
                  <a:close/>
                </a:path>
                <a:path w="436245" h="199389">
                  <a:moveTo>
                    <a:pt x="434236" y="187009"/>
                  </a:moveTo>
                  <a:lnTo>
                    <a:pt x="432242" y="192293"/>
                  </a:lnTo>
                  <a:lnTo>
                    <a:pt x="432218" y="192886"/>
                  </a:lnTo>
                  <a:lnTo>
                    <a:pt x="432106" y="195721"/>
                  </a:lnTo>
                  <a:lnTo>
                    <a:pt x="433584" y="191464"/>
                  </a:lnTo>
                  <a:lnTo>
                    <a:pt x="434130" y="187737"/>
                  </a:lnTo>
                  <a:lnTo>
                    <a:pt x="434236" y="187009"/>
                  </a:lnTo>
                  <a:close/>
                </a:path>
                <a:path w="436245" h="199389">
                  <a:moveTo>
                    <a:pt x="48587" y="0"/>
                  </a:moveTo>
                  <a:lnTo>
                    <a:pt x="10121" y="8858"/>
                  </a:lnTo>
                  <a:lnTo>
                    <a:pt x="0" y="30829"/>
                  </a:lnTo>
                  <a:lnTo>
                    <a:pt x="139" y="34563"/>
                  </a:lnTo>
                  <a:lnTo>
                    <a:pt x="1206" y="57425"/>
                  </a:lnTo>
                  <a:lnTo>
                    <a:pt x="2333" y="95186"/>
                  </a:lnTo>
                  <a:lnTo>
                    <a:pt x="3493" y="132928"/>
                  </a:lnTo>
                  <a:lnTo>
                    <a:pt x="4660" y="155733"/>
                  </a:lnTo>
                  <a:lnTo>
                    <a:pt x="5056" y="159238"/>
                  </a:lnTo>
                  <a:lnTo>
                    <a:pt x="5181" y="160343"/>
                  </a:lnTo>
                  <a:lnTo>
                    <a:pt x="5816" y="160648"/>
                  </a:lnTo>
                  <a:lnTo>
                    <a:pt x="6083" y="165334"/>
                  </a:lnTo>
                  <a:lnTo>
                    <a:pt x="9036" y="181233"/>
                  </a:lnTo>
                  <a:lnTo>
                    <a:pt x="16329" y="190522"/>
                  </a:lnTo>
                  <a:lnTo>
                    <a:pt x="29036" y="194595"/>
                  </a:lnTo>
                  <a:lnTo>
                    <a:pt x="48234" y="194849"/>
                  </a:lnTo>
                  <a:lnTo>
                    <a:pt x="78335" y="194849"/>
                  </a:lnTo>
                  <a:lnTo>
                    <a:pt x="100543" y="192886"/>
                  </a:lnTo>
                  <a:lnTo>
                    <a:pt x="120436" y="192293"/>
                  </a:lnTo>
                  <a:lnTo>
                    <a:pt x="252809" y="192293"/>
                  </a:lnTo>
                  <a:lnTo>
                    <a:pt x="258489" y="191464"/>
                  </a:lnTo>
                  <a:lnTo>
                    <a:pt x="281303" y="190355"/>
                  </a:lnTo>
                  <a:lnTo>
                    <a:pt x="432318" y="190355"/>
                  </a:lnTo>
                  <a:lnTo>
                    <a:pt x="432422" y="187737"/>
                  </a:lnTo>
                  <a:lnTo>
                    <a:pt x="432650" y="183927"/>
                  </a:lnTo>
                  <a:lnTo>
                    <a:pt x="433844" y="167608"/>
                  </a:lnTo>
                  <a:lnTo>
                    <a:pt x="434436" y="160648"/>
                  </a:lnTo>
                  <a:lnTo>
                    <a:pt x="434555" y="159238"/>
                  </a:lnTo>
                  <a:lnTo>
                    <a:pt x="435051" y="151098"/>
                  </a:lnTo>
                  <a:lnTo>
                    <a:pt x="435670" y="123622"/>
                  </a:lnTo>
                  <a:lnTo>
                    <a:pt x="435482" y="95186"/>
                  </a:lnTo>
                  <a:lnTo>
                    <a:pt x="435392" y="81562"/>
                  </a:lnTo>
                  <a:lnTo>
                    <a:pt x="433817" y="39659"/>
                  </a:lnTo>
                  <a:lnTo>
                    <a:pt x="430542" y="12655"/>
                  </a:lnTo>
                  <a:lnTo>
                    <a:pt x="424538" y="3776"/>
                  </a:lnTo>
                  <a:lnTo>
                    <a:pt x="419909" y="2533"/>
                  </a:lnTo>
                  <a:lnTo>
                    <a:pt x="90004" y="2533"/>
                  </a:lnTo>
                  <a:lnTo>
                    <a:pt x="69250" y="1739"/>
                  </a:lnTo>
                  <a:lnTo>
                    <a:pt x="48587" y="0"/>
                  </a:lnTo>
                  <a:close/>
                </a:path>
                <a:path w="436245" h="199389">
                  <a:moveTo>
                    <a:pt x="252809" y="192293"/>
                  </a:moveTo>
                  <a:lnTo>
                    <a:pt x="123192" y="192293"/>
                  </a:lnTo>
                  <a:lnTo>
                    <a:pt x="143761" y="192886"/>
                  </a:lnTo>
                  <a:lnTo>
                    <a:pt x="143283" y="192886"/>
                  </a:lnTo>
                  <a:lnTo>
                    <a:pt x="165875" y="194849"/>
                  </a:lnTo>
                  <a:lnTo>
                    <a:pt x="235289" y="194849"/>
                  </a:lnTo>
                  <a:lnTo>
                    <a:pt x="252809" y="192293"/>
                  </a:lnTo>
                  <a:close/>
                </a:path>
                <a:path w="436245" h="199389">
                  <a:moveTo>
                    <a:pt x="279612" y="155"/>
                  </a:moveTo>
                  <a:lnTo>
                    <a:pt x="255590" y="554"/>
                  </a:lnTo>
                  <a:lnTo>
                    <a:pt x="231199" y="2533"/>
                  </a:lnTo>
                  <a:lnTo>
                    <a:pt x="327799" y="2533"/>
                  </a:lnTo>
                  <a:lnTo>
                    <a:pt x="303734" y="932"/>
                  </a:lnTo>
                  <a:lnTo>
                    <a:pt x="279612" y="155"/>
                  </a:lnTo>
                  <a:close/>
                </a:path>
                <a:path w="436245" h="199389">
                  <a:moveTo>
                    <a:pt x="415771" y="1422"/>
                  </a:moveTo>
                  <a:lnTo>
                    <a:pt x="405877" y="2154"/>
                  </a:lnTo>
                  <a:lnTo>
                    <a:pt x="396493" y="2533"/>
                  </a:lnTo>
                  <a:lnTo>
                    <a:pt x="419909" y="2533"/>
                  </a:lnTo>
                  <a:lnTo>
                    <a:pt x="415771" y="1422"/>
                  </a:lnTo>
                  <a:close/>
                </a:path>
              </a:pathLst>
            </a:custGeom>
            <a:solidFill>
              <a:srgbClr val="134E29"/>
            </a:solidFill>
          </p:spPr>
          <p:txBody>
            <a:bodyPr wrap="square" lIns="0" tIns="0" rIns="0" bIns="0" rtlCol="0"/>
            <a:lstStyle/>
            <a:p>
              <a:endParaRPr>
                <a:latin typeface="Grammarsaurus" pitchFamily="2" charset="0"/>
              </a:endParaRPr>
            </a:p>
          </p:txBody>
        </p:sp>
      </p:grpSp>
      <p:sp>
        <p:nvSpPr>
          <p:cNvPr id="29" name="object 29"/>
          <p:cNvSpPr txBox="1"/>
          <p:nvPr/>
        </p:nvSpPr>
        <p:spPr>
          <a:xfrm>
            <a:off x="6138924" y="2361899"/>
            <a:ext cx="328295" cy="169918"/>
          </a:xfrm>
          <a:prstGeom prst="rect">
            <a:avLst/>
          </a:prstGeom>
        </p:spPr>
        <p:txBody>
          <a:bodyPr vert="horz" wrap="square" lIns="0" tIns="15875" rIns="0" bIns="0" rtlCol="0">
            <a:spAutoFit/>
          </a:bodyPr>
          <a:lstStyle/>
          <a:p>
            <a:pPr marL="12700" algn="ctr">
              <a:lnSpc>
                <a:spcPct val="100000"/>
              </a:lnSpc>
              <a:spcBef>
                <a:spcPts val="125"/>
              </a:spcBef>
            </a:pPr>
            <a:r>
              <a:rPr sz="1000" dirty="0">
                <a:solidFill>
                  <a:srgbClr val="D1E293"/>
                </a:solidFill>
                <a:latin typeface="Grammarsaurus" pitchFamily="2" charset="0"/>
                <a:cs typeface="Verdana"/>
              </a:rPr>
              <a:t>*CVL</a:t>
            </a:r>
            <a:endParaRPr sz="1000" dirty="0">
              <a:latin typeface="Grammarsaurus" pitchFamily="2" charset="0"/>
              <a:cs typeface="Verdana"/>
            </a:endParaRPr>
          </a:p>
        </p:txBody>
      </p:sp>
      <p:grpSp>
        <p:nvGrpSpPr>
          <p:cNvPr id="30" name="object 30"/>
          <p:cNvGrpSpPr/>
          <p:nvPr/>
        </p:nvGrpSpPr>
        <p:grpSpPr>
          <a:xfrm>
            <a:off x="218705" y="940241"/>
            <a:ext cx="4890135" cy="5709285"/>
            <a:chOff x="218705" y="940241"/>
            <a:chExt cx="4890135" cy="5709285"/>
          </a:xfrm>
        </p:grpSpPr>
        <p:sp>
          <p:nvSpPr>
            <p:cNvPr id="31" name="object 31"/>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32" name="object 32"/>
            <p:cNvSpPr/>
            <p:nvPr/>
          </p:nvSpPr>
          <p:spPr>
            <a:xfrm>
              <a:off x="4417961" y="940244"/>
              <a:ext cx="690880" cy="759460"/>
            </a:xfrm>
            <a:custGeom>
              <a:avLst/>
              <a:gdLst/>
              <a:ahLst/>
              <a:cxnLst/>
              <a:rect l="l" t="t" r="r" b="b"/>
              <a:pathLst>
                <a:path w="690879" h="759460">
                  <a:moveTo>
                    <a:pt x="127927" y="585647"/>
                  </a:moveTo>
                  <a:lnTo>
                    <a:pt x="122199" y="579920"/>
                  </a:lnTo>
                  <a:lnTo>
                    <a:pt x="108077" y="579920"/>
                  </a:lnTo>
                  <a:lnTo>
                    <a:pt x="102349" y="585647"/>
                  </a:lnTo>
                  <a:lnTo>
                    <a:pt x="102349" y="616839"/>
                  </a:lnTo>
                  <a:lnTo>
                    <a:pt x="108077" y="622566"/>
                  </a:lnTo>
                  <a:lnTo>
                    <a:pt x="115138" y="622566"/>
                  </a:lnTo>
                  <a:lnTo>
                    <a:pt x="122199" y="622566"/>
                  </a:lnTo>
                  <a:lnTo>
                    <a:pt x="127927" y="616839"/>
                  </a:lnTo>
                  <a:lnTo>
                    <a:pt x="127927" y="585647"/>
                  </a:lnTo>
                  <a:close/>
                </a:path>
                <a:path w="690879" h="759460">
                  <a:moveTo>
                    <a:pt x="127927" y="500367"/>
                  </a:moveTo>
                  <a:lnTo>
                    <a:pt x="122199" y="494639"/>
                  </a:lnTo>
                  <a:lnTo>
                    <a:pt x="108077" y="494639"/>
                  </a:lnTo>
                  <a:lnTo>
                    <a:pt x="102349" y="500367"/>
                  </a:lnTo>
                  <a:lnTo>
                    <a:pt x="102349" y="531558"/>
                  </a:lnTo>
                  <a:lnTo>
                    <a:pt x="108077" y="537286"/>
                  </a:lnTo>
                  <a:lnTo>
                    <a:pt x="115138" y="537286"/>
                  </a:lnTo>
                  <a:lnTo>
                    <a:pt x="122199" y="537286"/>
                  </a:lnTo>
                  <a:lnTo>
                    <a:pt x="127927" y="531558"/>
                  </a:lnTo>
                  <a:lnTo>
                    <a:pt x="127927" y="500367"/>
                  </a:lnTo>
                  <a:close/>
                </a:path>
                <a:path w="690879" h="759460">
                  <a:moveTo>
                    <a:pt x="127927" y="415086"/>
                  </a:moveTo>
                  <a:lnTo>
                    <a:pt x="122199" y="409359"/>
                  </a:lnTo>
                  <a:lnTo>
                    <a:pt x="108077" y="409359"/>
                  </a:lnTo>
                  <a:lnTo>
                    <a:pt x="102349" y="415086"/>
                  </a:lnTo>
                  <a:lnTo>
                    <a:pt x="102349" y="446278"/>
                  </a:lnTo>
                  <a:lnTo>
                    <a:pt x="108077" y="452005"/>
                  </a:lnTo>
                  <a:lnTo>
                    <a:pt x="115138" y="452005"/>
                  </a:lnTo>
                  <a:lnTo>
                    <a:pt x="122199" y="452005"/>
                  </a:lnTo>
                  <a:lnTo>
                    <a:pt x="127927" y="446278"/>
                  </a:lnTo>
                  <a:lnTo>
                    <a:pt x="127927" y="415086"/>
                  </a:lnTo>
                  <a:close/>
                </a:path>
                <a:path w="690879" h="759460">
                  <a:moveTo>
                    <a:pt x="127927" y="329806"/>
                  </a:moveTo>
                  <a:lnTo>
                    <a:pt x="122199" y="324078"/>
                  </a:lnTo>
                  <a:lnTo>
                    <a:pt x="108077" y="324078"/>
                  </a:lnTo>
                  <a:lnTo>
                    <a:pt x="102349" y="329806"/>
                  </a:lnTo>
                  <a:lnTo>
                    <a:pt x="102349" y="360997"/>
                  </a:lnTo>
                  <a:lnTo>
                    <a:pt x="108077" y="366725"/>
                  </a:lnTo>
                  <a:lnTo>
                    <a:pt x="115138" y="366725"/>
                  </a:lnTo>
                  <a:lnTo>
                    <a:pt x="122199" y="366725"/>
                  </a:lnTo>
                  <a:lnTo>
                    <a:pt x="127927" y="360997"/>
                  </a:lnTo>
                  <a:lnTo>
                    <a:pt x="127927" y="329806"/>
                  </a:lnTo>
                  <a:close/>
                </a:path>
                <a:path w="690879" h="759460">
                  <a:moveTo>
                    <a:pt x="179095" y="585647"/>
                  </a:moveTo>
                  <a:lnTo>
                    <a:pt x="173367" y="579920"/>
                  </a:lnTo>
                  <a:lnTo>
                    <a:pt x="159245" y="579920"/>
                  </a:lnTo>
                  <a:lnTo>
                    <a:pt x="153517" y="585647"/>
                  </a:lnTo>
                  <a:lnTo>
                    <a:pt x="153517" y="616839"/>
                  </a:lnTo>
                  <a:lnTo>
                    <a:pt x="159245" y="622566"/>
                  </a:lnTo>
                  <a:lnTo>
                    <a:pt x="166306" y="622566"/>
                  </a:lnTo>
                  <a:lnTo>
                    <a:pt x="173367" y="622566"/>
                  </a:lnTo>
                  <a:lnTo>
                    <a:pt x="179095" y="616839"/>
                  </a:lnTo>
                  <a:lnTo>
                    <a:pt x="179095" y="585647"/>
                  </a:lnTo>
                  <a:close/>
                </a:path>
                <a:path w="690879" h="759460">
                  <a:moveTo>
                    <a:pt x="179095" y="500367"/>
                  </a:moveTo>
                  <a:lnTo>
                    <a:pt x="173367" y="494639"/>
                  </a:lnTo>
                  <a:lnTo>
                    <a:pt x="159245" y="494639"/>
                  </a:lnTo>
                  <a:lnTo>
                    <a:pt x="153517" y="500367"/>
                  </a:lnTo>
                  <a:lnTo>
                    <a:pt x="153517" y="531558"/>
                  </a:lnTo>
                  <a:lnTo>
                    <a:pt x="159245" y="537286"/>
                  </a:lnTo>
                  <a:lnTo>
                    <a:pt x="166306" y="537286"/>
                  </a:lnTo>
                  <a:lnTo>
                    <a:pt x="173367" y="537286"/>
                  </a:lnTo>
                  <a:lnTo>
                    <a:pt x="179095" y="531558"/>
                  </a:lnTo>
                  <a:lnTo>
                    <a:pt x="179095" y="500367"/>
                  </a:lnTo>
                  <a:close/>
                </a:path>
                <a:path w="690879" h="759460">
                  <a:moveTo>
                    <a:pt x="179095" y="415086"/>
                  </a:moveTo>
                  <a:lnTo>
                    <a:pt x="173367" y="409359"/>
                  </a:lnTo>
                  <a:lnTo>
                    <a:pt x="159245" y="409359"/>
                  </a:lnTo>
                  <a:lnTo>
                    <a:pt x="153517" y="415086"/>
                  </a:lnTo>
                  <a:lnTo>
                    <a:pt x="153517" y="446278"/>
                  </a:lnTo>
                  <a:lnTo>
                    <a:pt x="159245" y="452005"/>
                  </a:lnTo>
                  <a:lnTo>
                    <a:pt x="166306" y="452005"/>
                  </a:lnTo>
                  <a:lnTo>
                    <a:pt x="173367" y="452005"/>
                  </a:lnTo>
                  <a:lnTo>
                    <a:pt x="179095" y="446278"/>
                  </a:lnTo>
                  <a:lnTo>
                    <a:pt x="179095" y="415086"/>
                  </a:lnTo>
                  <a:close/>
                </a:path>
                <a:path w="690879" h="759460">
                  <a:moveTo>
                    <a:pt x="179095" y="329806"/>
                  </a:moveTo>
                  <a:lnTo>
                    <a:pt x="173367" y="324078"/>
                  </a:lnTo>
                  <a:lnTo>
                    <a:pt x="159245" y="324078"/>
                  </a:lnTo>
                  <a:lnTo>
                    <a:pt x="153517" y="329806"/>
                  </a:lnTo>
                  <a:lnTo>
                    <a:pt x="153517" y="360997"/>
                  </a:lnTo>
                  <a:lnTo>
                    <a:pt x="159245" y="366725"/>
                  </a:lnTo>
                  <a:lnTo>
                    <a:pt x="166306" y="366725"/>
                  </a:lnTo>
                  <a:lnTo>
                    <a:pt x="173367" y="366725"/>
                  </a:lnTo>
                  <a:lnTo>
                    <a:pt x="179095" y="360997"/>
                  </a:lnTo>
                  <a:lnTo>
                    <a:pt x="179095" y="329806"/>
                  </a:lnTo>
                  <a:close/>
                </a:path>
                <a:path w="690879" h="759460">
                  <a:moveTo>
                    <a:pt x="230263" y="585647"/>
                  </a:moveTo>
                  <a:lnTo>
                    <a:pt x="224536" y="579920"/>
                  </a:lnTo>
                  <a:lnTo>
                    <a:pt x="210413" y="579920"/>
                  </a:lnTo>
                  <a:lnTo>
                    <a:pt x="204685" y="585647"/>
                  </a:lnTo>
                  <a:lnTo>
                    <a:pt x="204685" y="616839"/>
                  </a:lnTo>
                  <a:lnTo>
                    <a:pt x="210413" y="622566"/>
                  </a:lnTo>
                  <a:lnTo>
                    <a:pt x="217474" y="622566"/>
                  </a:lnTo>
                  <a:lnTo>
                    <a:pt x="224536" y="622566"/>
                  </a:lnTo>
                  <a:lnTo>
                    <a:pt x="230263" y="616839"/>
                  </a:lnTo>
                  <a:lnTo>
                    <a:pt x="230263" y="585647"/>
                  </a:lnTo>
                  <a:close/>
                </a:path>
                <a:path w="690879" h="759460">
                  <a:moveTo>
                    <a:pt x="230263" y="500367"/>
                  </a:moveTo>
                  <a:lnTo>
                    <a:pt x="224536" y="494639"/>
                  </a:lnTo>
                  <a:lnTo>
                    <a:pt x="210413" y="494639"/>
                  </a:lnTo>
                  <a:lnTo>
                    <a:pt x="204685" y="500367"/>
                  </a:lnTo>
                  <a:lnTo>
                    <a:pt x="204685" y="531558"/>
                  </a:lnTo>
                  <a:lnTo>
                    <a:pt x="210413" y="537286"/>
                  </a:lnTo>
                  <a:lnTo>
                    <a:pt x="217474" y="537286"/>
                  </a:lnTo>
                  <a:lnTo>
                    <a:pt x="224536" y="537286"/>
                  </a:lnTo>
                  <a:lnTo>
                    <a:pt x="230263" y="531558"/>
                  </a:lnTo>
                  <a:lnTo>
                    <a:pt x="230263" y="500367"/>
                  </a:lnTo>
                  <a:close/>
                </a:path>
                <a:path w="690879" h="759460">
                  <a:moveTo>
                    <a:pt x="230263" y="415086"/>
                  </a:moveTo>
                  <a:lnTo>
                    <a:pt x="224536" y="409359"/>
                  </a:lnTo>
                  <a:lnTo>
                    <a:pt x="210413" y="409359"/>
                  </a:lnTo>
                  <a:lnTo>
                    <a:pt x="204685" y="415086"/>
                  </a:lnTo>
                  <a:lnTo>
                    <a:pt x="204685" y="446278"/>
                  </a:lnTo>
                  <a:lnTo>
                    <a:pt x="210413" y="452005"/>
                  </a:lnTo>
                  <a:lnTo>
                    <a:pt x="217474" y="452005"/>
                  </a:lnTo>
                  <a:lnTo>
                    <a:pt x="224536" y="452005"/>
                  </a:lnTo>
                  <a:lnTo>
                    <a:pt x="230263" y="446278"/>
                  </a:lnTo>
                  <a:lnTo>
                    <a:pt x="230263" y="415086"/>
                  </a:lnTo>
                  <a:close/>
                </a:path>
                <a:path w="690879" h="759460">
                  <a:moveTo>
                    <a:pt x="230263" y="329806"/>
                  </a:moveTo>
                  <a:lnTo>
                    <a:pt x="224536" y="324078"/>
                  </a:lnTo>
                  <a:lnTo>
                    <a:pt x="210413" y="324078"/>
                  </a:lnTo>
                  <a:lnTo>
                    <a:pt x="204685" y="329806"/>
                  </a:lnTo>
                  <a:lnTo>
                    <a:pt x="204685" y="360997"/>
                  </a:lnTo>
                  <a:lnTo>
                    <a:pt x="210413" y="366725"/>
                  </a:lnTo>
                  <a:lnTo>
                    <a:pt x="217474" y="366725"/>
                  </a:lnTo>
                  <a:lnTo>
                    <a:pt x="224536" y="366725"/>
                  </a:lnTo>
                  <a:lnTo>
                    <a:pt x="230263" y="360997"/>
                  </a:lnTo>
                  <a:lnTo>
                    <a:pt x="230263" y="329806"/>
                  </a:lnTo>
                  <a:close/>
                </a:path>
                <a:path w="690879" h="759460">
                  <a:moveTo>
                    <a:pt x="349669" y="193357"/>
                  </a:moveTo>
                  <a:lnTo>
                    <a:pt x="343941" y="187629"/>
                  </a:lnTo>
                  <a:lnTo>
                    <a:pt x="227469" y="187629"/>
                  </a:lnTo>
                  <a:lnTo>
                    <a:pt x="221742" y="193357"/>
                  </a:lnTo>
                  <a:lnTo>
                    <a:pt x="221742" y="207479"/>
                  </a:lnTo>
                  <a:lnTo>
                    <a:pt x="227469" y="213207"/>
                  </a:lnTo>
                  <a:lnTo>
                    <a:pt x="343941" y="213207"/>
                  </a:lnTo>
                  <a:lnTo>
                    <a:pt x="349669" y="207479"/>
                  </a:lnTo>
                  <a:lnTo>
                    <a:pt x="349669" y="200418"/>
                  </a:lnTo>
                  <a:lnTo>
                    <a:pt x="349669" y="193357"/>
                  </a:lnTo>
                  <a:close/>
                </a:path>
                <a:path w="690879" h="759460">
                  <a:moveTo>
                    <a:pt x="366725" y="449211"/>
                  </a:moveTo>
                  <a:lnTo>
                    <a:pt x="360997" y="443484"/>
                  </a:lnTo>
                  <a:lnTo>
                    <a:pt x="346875" y="443484"/>
                  </a:lnTo>
                  <a:lnTo>
                    <a:pt x="341147" y="449211"/>
                  </a:lnTo>
                  <a:lnTo>
                    <a:pt x="341147" y="702132"/>
                  </a:lnTo>
                  <a:lnTo>
                    <a:pt x="346875" y="707859"/>
                  </a:lnTo>
                  <a:lnTo>
                    <a:pt x="353936" y="707859"/>
                  </a:lnTo>
                  <a:lnTo>
                    <a:pt x="360997" y="707859"/>
                  </a:lnTo>
                  <a:lnTo>
                    <a:pt x="366725" y="702132"/>
                  </a:lnTo>
                  <a:lnTo>
                    <a:pt x="366725" y="449211"/>
                  </a:lnTo>
                  <a:close/>
                </a:path>
                <a:path w="690879" h="759460">
                  <a:moveTo>
                    <a:pt x="417893" y="449211"/>
                  </a:moveTo>
                  <a:lnTo>
                    <a:pt x="412165" y="443484"/>
                  </a:lnTo>
                  <a:lnTo>
                    <a:pt x="398043" y="443484"/>
                  </a:lnTo>
                  <a:lnTo>
                    <a:pt x="392315" y="449211"/>
                  </a:lnTo>
                  <a:lnTo>
                    <a:pt x="392315" y="702132"/>
                  </a:lnTo>
                  <a:lnTo>
                    <a:pt x="398043" y="707859"/>
                  </a:lnTo>
                  <a:lnTo>
                    <a:pt x="405104" y="707859"/>
                  </a:lnTo>
                  <a:lnTo>
                    <a:pt x="412165" y="707859"/>
                  </a:lnTo>
                  <a:lnTo>
                    <a:pt x="417893" y="702132"/>
                  </a:lnTo>
                  <a:lnTo>
                    <a:pt x="417893" y="449211"/>
                  </a:lnTo>
                  <a:close/>
                </a:path>
                <a:path w="690879" h="759460">
                  <a:moveTo>
                    <a:pt x="469061" y="449211"/>
                  </a:moveTo>
                  <a:lnTo>
                    <a:pt x="463334" y="443484"/>
                  </a:lnTo>
                  <a:lnTo>
                    <a:pt x="449211" y="443484"/>
                  </a:lnTo>
                  <a:lnTo>
                    <a:pt x="443484" y="449211"/>
                  </a:lnTo>
                  <a:lnTo>
                    <a:pt x="443484" y="702132"/>
                  </a:lnTo>
                  <a:lnTo>
                    <a:pt x="449211" y="707859"/>
                  </a:lnTo>
                  <a:lnTo>
                    <a:pt x="456272" y="707859"/>
                  </a:lnTo>
                  <a:lnTo>
                    <a:pt x="463334" y="707859"/>
                  </a:lnTo>
                  <a:lnTo>
                    <a:pt x="469061" y="702132"/>
                  </a:lnTo>
                  <a:lnTo>
                    <a:pt x="469061" y="449211"/>
                  </a:lnTo>
                  <a:close/>
                </a:path>
                <a:path w="690879" h="759460">
                  <a:moveTo>
                    <a:pt x="486117" y="295694"/>
                  </a:moveTo>
                  <a:lnTo>
                    <a:pt x="480390" y="289966"/>
                  </a:lnTo>
                  <a:lnTo>
                    <a:pt x="466267" y="289966"/>
                  </a:lnTo>
                  <a:lnTo>
                    <a:pt x="460540" y="295694"/>
                  </a:lnTo>
                  <a:lnTo>
                    <a:pt x="460540" y="326885"/>
                  </a:lnTo>
                  <a:lnTo>
                    <a:pt x="466267" y="332613"/>
                  </a:lnTo>
                  <a:lnTo>
                    <a:pt x="473329" y="332613"/>
                  </a:lnTo>
                  <a:lnTo>
                    <a:pt x="480390" y="332613"/>
                  </a:lnTo>
                  <a:lnTo>
                    <a:pt x="486117" y="326885"/>
                  </a:lnTo>
                  <a:lnTo>
                    <a:pt x="486117" y="295694"/>
                  </a:lnTo>
                  <a:close/>
                </a:path>
                <a:path w="690879" h="759460">
                  <a:moveTo>
                    <a:pt x="486117" y="210400"/>
                  </a:moveTo>
                  <a:lnTo>
                    <a:pt x="480390" y="204673"/>
                  </a:lnTo>
                  <a:lnTo>
                    <a:pt x="466267" y="204673"/>
                  </a:lnTo>
                  <a:lnTo>
                    <a:pt x="460540" y="210400"/>
                  </a:lnTo>
                  <a:lnTo>
                    <a:pt x="460540" y="241592"/>
                  </a:lnTo>
                  <a:lnTo>
                    <a:pt x="466267" y="247319"/>
                  </a:lnTo>
                  <a:lnTo>
                    <a:pt x="473329" y="247319"/>
                  </a:lnTo>
                  <a:lnTo>
                    <a:pt x="480390" y="247319"/>
                  </a:lnTo>
                  <a:lnTo>
                    <a:pt x="486117" y="241592"/>
                  </a:lnTo>
                  <a:lnTo>
                    <a:pt x="486117" y="210400"/>
                  </a:lnTo>
                  <a:close/>
                </a:path>
                <a:path w="690879" h="759460">
                  <a:moveTo>
                    <a:pt x="486117" y="125120"/>
                  </a:moveTo>
                  <a:lnTo>
                    <a:pt x="480390" y="119405"/>
                  </a:lnTo>
                  <a:lnTo>
                    <a:pt x="466267" y="119405"/>
                  </a:lnTo>
                  <a:lnTo>
                    <a:pt x="460540" y="125120"/>
                  </a:lnTo>
                  <a:lnTo>
                    <a:pt x="460540" y="156311"/>
                  </a:lnTo>
                  <a:lnTo>
                    <a:pt x="466267" y="162039"/>
                  </a:lnTo>
                  <a:lnTo>
                    <a:pt x="473329" y="162039"/>
                  </a:lnTo>
                  <a:lnTo>
                    <a:pt x="480390" y="162039"/>
                  </a:lnTo>
                  <a:lnTo>
                    <a:pt x="486117" y="156311"/>
                  </a:lnTo>
                  <a:lnTo>
                    <a:pt x="486117" y="125120"/>
                  </a:lnTo>
                  <a:close/>
                </a:path>
                <a:path w="690879" h="759460">
                  <a:moveTo>
                    <a:pt x="537286" y="295694"/>
                  </a:moveTo>
                  <a:lnTo>
                    <a:pt x="531558" y="289966"/>
                  </a:lnTo>
                  <a:lnTo>
                    <a:pt x="517436" y="289966"/>
                  </a:lnTo>
                  <a:lnTo>
                    <a:pt x="511708" y="295694"/>
                  </a:lnTo>
                  <a:lnTo>
                    <a:pt x="511708" y="326885"/>
                  </a:lnTo>
                  <a:lnTo>
                    <a:pt x="517436" y="332613"/>
                  </a:lnTo>
                  <a:lnTo>
                    <a:pt x="524497" y="332613"/>
                  </a:lnTo>
                  <a:lnTo>
                    <a:pt x="531558" y="332613"/>
                  </a:lnTo>
                  <a:lnTo>
                    <a:pt x="537286" y="326885"/>
                  </a:lnTo>
                  <a:lnTo>
                    <a:pt x="537286" y="295694"/>
                  </a:lnTo>
                  <a:close/>
                </a:path>
                <a:path w="690879" h="759460">
                  <a:moveTo>
                    <a:pt x="537286" y="210400"/>
                  </a:moveTo>
                  <a:lnTo>
                    <a:pt x="531558" y="204673"/>
                  </a:lnTo>
                  <a:lnTo>
                    <a:pt x="517436" y="204673"/>
                  </a:lnTo>
                  <a:lnTo>
                    <a:pt x="511708" y="210400"/>
                  </a:lnTo>
                  <a:lnTo>
                    <a:pt x="511708" y="241592"/>
                  </a:lnTo>
                  <a:lnTo>
                    <a:pt x="517436" y="247319"/>
                  </a:lnTo>
                  <a:lnTo>
                    <a:pt x="524497" y="247319"/>
                  </a:lnTo>
                  <a:lnTo>
                    <a:pt x="531558" y="247319"/>
                  </a:lnTo>
                  <a:lnTo>
                    <a:pt x="537286" y="241592"/>
                  </a:lnTo>
                  <a:lnTo>
                    <a:pt x="537286" y="210400"/>
                  </a:lnTo>
                  <a:close/>
                </a:path>
                <a:path w="690879" h="759460">
                  <a:moveTo>
                    <a:pt x="537286" y="125120"/>
                  </a:moveTo>
                  <a:lnTo>
                    <a:pt x="531558" y="119405"/>
                  </a:lnTo>
                  <a:lnTo>
                    <a:pt x="517436" y="119405"/>
                  </a:lnTo>
                  <a:lnTo>
                    <a:pt x="511708" y="125120"/>
                  </a:lnTo>
                  <a:lnTo>
                    <a:pt x="511708" y="156311"/>
                  </a:lnTo>
                  <a:lnTo>
                    <a:pt x="517436" y="162039"/>
                  </a:lnTo>
                  <a:lnTo>
                    <a:pt x="524497" y="162039"/>
                  </a:lnTo>
                  <a:lnTo>
                    <a:pt x="531558" y="162039"/>
                  </a:lnTo>
                  <a:lnTo>
                    <a:pt x="537286" y="156311"/>
                  </a:lnTo>
                  <a:lnTo>
                    <a:pt x="537286" y="125120"/>
                  </a:lnTo>
                  <a:close/>
                </a:path>
                <a:path w="690879" h="759460">
                  <a:moveTo>
                    <a:pt x="588454" y="636828"/>
                  </a:moveTo>
                  <a:lnTo>
                    <a:pt x="582726" y="631101"/>
                  </a:lnTo>
                  <a:lnTo>
                    <a:pt x="568604" y="631101"/>
                  </a:lnTo>
                  <a:lnTo>
                    <a:pt x="562876" y="636828"/>
                  </a:lnTo>
                  <a:lnTo>
                    <a:pt x="562876" y="668020"/>
                  </a:lnTo>
                  <a:lnTo>
                    <a:pt x="568604" y="673747"/>
                  </a:lnTo>
                  <a:lnTo>
                    <a:pt x="575665" y="673747"/>
                  </a:lnTo>
                  <a:lnTo>
                    <a:pt x="582726" y="673747"/>
                  </a:lnTo>
                  <a:lnTo>
                    <a:pt x="588454" y="668020"/>
                  </a:lnTo>
                  <a:lnTo>
                    <a:pt x="588454" y="636828"/>
                  </a:lnTo>
                  <a:close/>
                </a:path>
                <a:path w="690879" h="759460">
                  <a:moveTo>
                    <a:pt x="588454" y="551535"/>
                  </a:moveTo>
                  <a:lnTo>
                    <a:pt x="582726" y="545807"/>
                  </a:lnTo>
                  <a:lnTo>
                    <a:pt x="568604" y="545807"/>
                  </a:lnTo>
                  <a:lnTo>
                    <a:pt x="562876" y="551535"/>
                  </a:lnTo>
                  <a:lnTo>
                    <a:pt x="562876" y="582726"/>
                  </a:lnTo>
                  <a:lnTo>
                    <a:pt x="568604" y="588454"/>
                  </a:lnTo>
                  <a:lnTo>
                    <a:pt x="575665" y="588454"/>
                  </a:lnTo>
                  <a:lnTo>
                    <a:pt x="582726" y="588454"/>
                  </a:lnTo>
                  <a:lnTo>
                    <a:pt x="588454" y="582726"/>
                  </a:lnTo>
                  <a:lnTo>
                    <a:pt x="588454" y="551535"/>
                  </a:lnTo>
                  <a:close/>
                </a:path>
                <a:path w="690879" h="759460">
                  <a:moveTo>
                    <a:pt x="588454" y="466255"/>
                  </a:moveTo>
                  <a:lnTo>
                    <a:pt x="582726" y="460527"/>
                  </a:lnTo>
                  <a:lnTo>
                    <a:pt x="568604" y="460527"/>
                  </a:lnTo>
                  <a:lnTo>
                    <a:pt x="562876" y="466255"/>
                  </a:lnTo>
                  <a:lnTo>
                    <a:pt x="562876" y="497446"/>
                  </a:lnTo>
                  <a:lnTo>
                    <a:pt x="568604" y="503174"/>
                  </a:lnTo>
                  <a:lnTo>
                    <a:pt x="575665" y="503174"/>
                  </a:lnTo>
                  <a:lnTo>
                    <a:pt x="582726" y="503174"/>
                  </a:lnTo>
                  <a:lnTo>
                    <a:pt x="588454" y="497446"/>
                  </a:lnTo>
                  <a:lnTo>
                    <a:pt x="588454" y="466255"/>
                  </a:lnTo>
                  <a:close/>
                </a:path>
                <a:path w="690879" h="759460">
                  <a:moveTo>
                    <a:pt x="588454" y="380974"/>
                  </a:moveTo>
                  <a:lnTo>
                    <a:pt x="582726" y="375246"/>
                  </a:lnTo>
                  <a:lnTo>
                    <a:pt x="568604" y="375246"/>
                  </a:lnTo>
                  <a:lnTo>
                    <a:pt x="562876" y="380974"/>
                  </a:lnTo>
                  <a:lnTo>
                    <a:pt x="562876" y="412165"/>
                  </a:lnTo>
                  <a:lnTo>
                    <a:pt x="568604" y="417893"/>
                  </a:lnTo>
                  <a:lnTo>
                    <a:pt x="575665" y="417893"/>
                  </a:lnTo>
                  <a:lnTo>
                    <a:pt x="582726" y="417893"/>
                  </a:lnTo>
                  <a:lnTo>
                    <a:pt x="588454" y="412165"/>
                  </a:lnTo>
                  <a:lnTo>
                    <a:pt x="588454" y="380974"/>
                  </a:lnTo>
                  <a:close/>
                </a:path>
                <a:path w="690879" h="759460">
                  <a:moveTo>
                    <a:pt x="588454" y="295694"/>
                  </a:moveTo>
                  <a:lnTo>
                    <a:pt x="582726" y="289966"/>
                  </a:lnTo>
                  <a:lnTo>
                    <a:pt x="568604" y="289966"/>
                  </a:lnTo>
                  <a:lnTo>
                    <a:pt x="562876" y="295694"/>
                  </a:lnTo>
                  <a:lnTo>
                    <a:pt x="562876" y="326885"/>
                  </a:lnTo>
                  <a:lnTo>
                    <a:pt x="568604" y="332613"/>
                  </a:lnTo>
                  <a:lnTo>
                    <a:pt x="575665" y="332613"/>
                  </a:lnTo>
                  <a:lnTo>
                    <a:pt x="582726" y="332613"/>
                  </a:lnTo>
                  <a:lnTo>
                    <a:pt x="588454" y="326885"/>
                  </a:lnTo>
                  <a:lnTo>
                    <a:pt x="588454" y="295694"/>
                  </a:lnTo>
                  <a:close/>
                </a:path>
                <a:path w="690879" h="759460">
                  <a:moveTo>
                    <a:pt x="588454" y="210400"/>
                  </a:moveTo>
                  <a:lnTo>
                    <a:pt x="582726" y="204673"/>
                  </a:lnTo>
                  <a:lnTo>
                    <a:pt x="568604" y="204673"/>
                  </a:lnTo>
                  <a:lnTo>
                    <a:pt x="562876" y="210400"/>
                  </a:lnTo>
                  <a:lnTo>
                    <a:pt x="562876" y="241592"/>
                  </a:lnTo>
                  <a:lnTo>
                    <a:pt x="568604" y="247319"/>
                  </a:lnTo>
                  <a:lnTo>
                    <a:pt x="575665" y="247319"/>
                  </a:lnTo>
                  <a:lnTo>
                    <a:pt x="582726" y="247319"/>
                  </a:lnTo>
                  <a:lnTo>
                    <a:pt x="588454" y="241592"/>
                  </a:lnTo>
                  <a:lnTo>
                    <a:pt x="588454" y="210400"/>
                  </a:lnTo>
                  <a:close/>
                </a:path>
                <a:path w="690879" h="759460">
                  <a:moveTo>
                    <a:pt x="588454" y="125120"/>
                  </a:moveTo>
                  <a:lnTo>
                    <a:pt x="582726" y="119405"/>
                  </a:lnTo>
                  <a:lnTo>
                    <a:pt x="568604" y="119405"/>
                  </a:lnTo>
                  <a:lnTo>
                    <a:pt x="562876" y="125120"/>
                  </a:lnTo>
                  <a:lnTo>
                    <a:pt x="562876" y="156311"/>
                  </a:lnTo>
                  <a:lnTo>
                    <a:pt x="568604" y="162039"/>
                  </a:lnTo>
                  <a:lnTo>
                    <a:pt x="575665" y="162039"/>
                  </a:lnTo>
                  <a:lnTo>
                    <a:pt x="582726" y="162039"/>
                  </a:lnTo>
                  <a:lnTo>
                    <a:pt x="588454" y="156311"/>
                  </a:lnTo>
                  <a:lnTo>
                    <a:pt x="588454" y="125120"/>
                  </a:lnTo>
                  <a:close/>
                </a:path>
                <a:path w="690879" h="759460">
                  <a:moveTo>
                    <a:pt x="690803" y="739165"/>
                  </a:moveTo>
                  <a:lnTo>
                    <a:pt x="685076" y="733437"/>
                  </a:lnTo>
                  <a:lnTo>
                    <a:pt x="656691" y="733437"/>
                  </a:lnTo>
                  <a:lnTo>
                    <a:pt x="656691" y="76758"/>
                  </a:lnTo>
                  <a:lnTo>
                    <a:pt x="656691" y="56896"/>
                  </a:lnTo>
                  <a:lnTo>
                    <a:pt x="650963" y="51168"/>
                  </a:lnTo>
                  <a:lnTo>
                    <a:pt x="631101" y="51168"/>
                  </a:lnTo>
                  <a:lnTo>
                    <a:pt x="631101" y="76758"/>
                  </a:lnTo>
                  <a:lnTo>
                    <a:pt x="631101" y="733437"/>
                  </a:lnTo>
                  <a:lnTo>
                    <a:pt x="537286" y="733437"/>
                  </a:lnTo>
                  <a:lnTo>
                    <a:pt x="537286" y="417893"/>
                  </a:lnTo>
                  <a:lnTo>
                    <a:pt x="537286" y="392303"/>
                  </a:lnTo>
                  <a:lnTo>
                    <a:pt x="537286" y="380974"/>
                  </a:lnTo>
                  <a:lnTo>
                    <a:pt x="531558" y="375246"/>
                  </a:lnTo>
                  <a:lnTo>
                    <a:pt x="517436" y="375246"/>
                  </a:lnTo>
                  <a:lnTo>
                    <a:pt x="511708" y="380974"/>
                  </a:lnTo>
                  <a:lnTo>
                    <a:pt x="511708" y="392303"/>
                  </a:lnTo>
                  <a:lnTo>
                    <a:pt x="511708" y="417893"/>
                  </a:lnTo>
                  <a:lnTo>
                    <a:pt x="511708" y="733437"/>
                  </a:lnTo>
                  <a:lnTo>
                    <a:pt x="298500" y="733437"/>
                  </a:lnTo>
                  <a:lnTo>
                    <a:pt x="298500" y="417893"/>
                  </a:lnTo>
                  <a:lnTo>
                    <a:pt x="511708" y="417893"/>
                  </a:lnTo>
                  <a:lnTo>
                    <a:pt x="511708" y="392303"/>
                  </a:lnTo>
                  <a:lnTo>
                    <a:pt x="486117" y="392303"/>
                  </a:lnTo>
                  <a:lnTo>
                    <a:pt x="486117" y="380974"/>
                  </a:lnTo>
                  <a:lnTo>
                    <a:pt x="480390" y="375246"/>
                  </a:lnTo>
                  <a:lnTo>
                    <a:pt x="466267" y="375246"/>
                  </a:lnTo>
                  <a:lnTo>
                    <a:pt x="460540" y="380974"/>
                  </a:lnTo>
                  <a:lnTo>
                    <a:pt x="460540" y="392303"/>
                  </a:lnTo>
                  <a:lnTo>
                    <a:pt x="417893" y="392303"/>
                  </a:lnTo>
                  <a:lnTo>
                    <a:pt x="417893" y="144983"/>
                  </a:lnTo>
                  <a:lnTo>
                    <a:pt x="417893" y="76758"/>
                  </a:lnTo>
                  <a:lnTo>
                    <a:pt x="631101" y="76758"/>
                  </a:lnTo>
                  <a:lnTo>
                    <a:pt x="631101" y="51168"/>
                  </a:lnTo>
                  <a:lnTo>
                    <a:pt x="398030" y="51168"/>
                  </a:lnTo>
                  <a:lnTo>
                    <a:pt x="392303" y="56896"/>
                  </a:lnTo>
                  <a:lnTo>
                    <a:pt x="392303" y="119405"/>
                  </a:lnTo>
                  <a:lnTo>
                    <a:pt x="392303" y="144983"/>
                  </a:lnTo>
                  <a:lnTo>
                    <a:pt x="392303" y="392303"/>
                  </a:lnTo>
                  <a:lnTo>
                    <a:pt x="298500" y="392303"/>
                  </a:lnTo>
                  <a:lnTo>
                    <a:pt x="298500" y="349656"/>
                  </a:lnTo>
                  <a:lnTo>
                    <a:pt x="343941" y="349656"/>
                  </a:lnTo>
                  <a:lnTo>
                    <a:pt x="349669" y="343941"/>
                  </a:lnTo>
                  <a:lnTo>
                    <a:pt x="349669" y="329806"/>
                  </a:lnTo>
                  <a:lnTo>
                    <a:pt x="343941" y="324078"/>
                  </a:lnTo>
                  <a:lnTo>
                    <a:pt x="298500" y="324078"/>
                  </a:lnTo>
                  <a:lnTo>
                    <a:pt x="298500" y="281432"/>
                  </a:lnTo>
                  <a:lnTo>
                    <a:pt x="343941" y="281432"/>
                  </a:lnTo>
                  <a:lnTo>
                    <a:pt x="349669" y="275704"/>
                  </a:lnTo>
                  <a:lnTo>
                    <a:pt x="349669" y="264375"/>
                  </a:lnTo>
                  <a:lnTo>
                    <a:pt x="349669" y="261581"/>
                  </a:lnTo>
                  <a:lnTo>
                    <a:pt x="343941" y="255854"/>
                  </a:lnTo>
                  <a:lnTo>
                    <a:pt x="298500" y="255854"/>
                  </a:lnTo>
                  <a:lnTo>
                    <a:pt x="298500" y="244513"/>
                  </a:lnTo>
                  <a:lnTo>
                    <a:pt x="292773" y="238798"/>
                  </a:lnTo>
                  <a:lnTo>
                    <a:pt x="272910" y="238798"/>
                  </a:lnTo>
                  <a:lnTo>
                    <a:pt x="272910" y="264375"/>
                  </a:lnTo>
                  <a:lnTo>
                    <a:pt x="272910" y="733437"/>
                  </a:lnTo>
                  <a:lnTo>
                    <a:pt x="213207" y="733437"/>
                  </a:lnTo>
                  <a:lnTo>
                    <a:pt x="213207" y="690791"/>
                  </a:lnTo>
                  <a:lnTo>
                    <a:pt x="213207" y="670941"/>
                  </a:lnTo>
                  <a:lnTo>
                    <a:pt x="207479" y="665213"/>
                  </a:lnTo>
                  <a:lnTo>
                    <a:pt x="187629" y="665213"/>
                  </a:lnTo>
                  <a:lnTo>
                    <a:pt x="187629" y="690791"/>
                  </a:lnTo>
                  <a:lnTo>
                    <a:pt x="187629" y="733437"/>
                  </a:lnTo>
                  <a:lnTo>
                    <a:pt x="179095" y="733437"/>
                  </a:lnTo>
                  <a:lnTo>
                    <a:pt x="179095" y="705053"/>
                  </a:lnTo>
                  <a:lnTo>
                    <a:pt x="173367" y="699325"/>
                  </a:lnTo>
                  <a:lnTo>
                    <a:pt x="159245" y="699325"/>
                  </a:lnTo>
                  <a:lnTo>
                    <a:pt x="153517" y="705053"/>
                  </a:lnTo>
                  <a:lnTo>
                    <a:pt x="153517" y="733437"/>
                  </a:lnTo>
                  <a:lnTo>
                    <a:pt x="144983" y="733437"/>
                  </a:lnTo>
                  <a:lnTo>
                    <a:pt x="144983" y="690791"/>
                  </a:lnTo>
                  <a:lnTo>
                    <a:pt x="187629" y="690791"/>
                  </a:lnTo>
                  <a:lnTo>
                    <a:pt x="187629" y="665213"/>
                  </a:lnTo>
                  <a:lnTo>
                    <a:pt x="125133" y="665213"/>
                  </a:lnTo>
                  <a:lnTo>
                    <a:pt x="119405" y="670941"/>
                  </a:lnTo>
                  <a:lnTo>
                    <a:pt x="119405" y="733437"/>
                  </a:lnTo>
                  <a:lnTo>
                    <a:pt x="59702" y="733437"/>
                  </a:lnTo>
                  <a:lnTo>
                    <a:pt x="59702" y="264375"/>
                  </a:lnTo>
                  <a:lnTo>
                    <a:pt x="272910" y="264375"/>
                  </a:lnTo>
                  <a:lnTo>
                    <a:pt x="272910" y="238798"/>
                  </a:lnTo>
                  <a:lnTo>
                    <a:pt x="179095" y="238798"/>
                  </a:lnTo>
                  <a:lnTo>
                    <a:pt x="179095" y="144983"/>
                  </a:lnTo>
                  <a:lnTo>
                    <a:pt x="392303" y="144983"/>
                  </a:lnTo>
                  <a:lnTo>
                    <a:pt x="392303" y="119405"/>
                  </a:lnTo>
                  <a:lnTo>
                    <a:pt x="366725" y="119405"/>
                  </a:lnTo>
                  <a:lnTo>
                    <a:pt x="366725" y="76758"/>
                  </a:lnTo>
                  <a:lnTo>
                    <a:pt x="366725" y="56896"/>
                  </a:lnTo>
                  <a:lnTo>
                    <a:pt x="360997" y="51168"/>
                  </a:lnTo>
                  <a:lnTo>
                    <a:pt x="341134" y="51168"/>
                  </a:lnTo>
                  <a:lnTo>
                    <a:pt x="341134" y="76758"/>
                  </a:lnTo>
                  <a:lnTo>
                    <a:pt x="341134" y="119405"/>
                  </a:lnTo>
                  <a:lnTo>
                    <a:pt x="230263" y="119405"/>
                  </a:lnTo>
                  <a:lnTo>
                    <a:pt x="230263" y="76758"/>
                  </a:lnTo>
                  <a:lnTo>
                    <a:pt x="341134" y="76758"/>
                  </a:lnTo>
                  <a:lnTo>
                    <a:pt x="341134" y="51168"/>
                  </a:lnTo>
                  <a:lnTo>
                    <a:pt x="298500" y="51168"/>
                  </a:lnTo>
                  <a:lnTo>
                    <a:pt x="298500" y="5727"/>
                  </a:lnTo>
                  <a:lnTo>
                    <a:pt x="292773" y="0"/>
                  </a:lnTo>
                  <a:lnTo>
                    <a:pt x="278638" y="0"/>
                  </a:lnTo>
                  <a:lnTo>
                    <a:pt x="272910" y="5727"/>
                  </a:lnTo>
                  <a:lnTo>
                    <a:pt x="272910" y="51168"/>
                  </a:lnTo>
                  <a:lnTo>
                    <a:pt x="210413" y="51168"/>
                  </a:lnTo>
                  <a:lnTo>
                    <a:pt x="204685" y="56896"/>
                  </a:lnTo>
                  <a:lnTo>
                    <a:pt x="204685" y="119405"/>
                  </a:lnTo>
                  <a:lnTo>
                    <a:pt x="159232" y="119405"/>
                  </a:lnTo>
                  <a:lnTo>
                    <a:pt x="153517" y="125120"/>
                  </a:lnTo>
                  <a:lnTo>
                    <a:pt x="153517" y="238798"/>
                  </a:lnTo>
                  <a:lnTo>
                    <a:pt x="39852" y="238798"/>
                  </a:lnTo>
                  <a:lnTo>
                    <a:pt x="34124" y="244513"/>
                  </a:lnTo>
                  <a:lnTo>
                    <a:pt x="34124" y="733437"/>
                  </a:lnTo>
                  <a:lnTo>
                    <a:pt x="5727" y="733437"/>
                  </a:lnTo>
                  <a:lnTo>
                    <a:pt x="0" y="739165"/>
                  </a:lnTo>
                  <a:lnTo>
                    <a:pt x="0" y="753300"/>
                  </a:lnTo>
                  <a:lnTo>
                    <a:pt x="5727" y="759028"/>
                  </a:lnTo>
                  <a:lnTo>
                    <a:pt x="685076" y="759028"/>
                  </a:lnTo>
                  <a:lnTo>
                    <a:pt x="690803" y="753300"/>
                  </a:lnTo>
                  <a:lnTo>
                    <a:pt x="690803" y="739165"/>
                  </a:lnTo>
                  <a:close/>
                </a:path>
              </a:pathLst>
            </a:custGeom>
            <a:solidFill>
              <a:srgbClr val="000000"/>
            </a:solidFill>
          </p:spPr>
          <p:txBody>
            <a:bodyPr wrap="square" lIns="0" tIns="0" rIns="0" bIns="0" rtlCol="0"/>
            <a:lstStyle/>
            <a:p>
              <a:endParaRPr>
                <a:latin typeface="Grammarsaurus" pitchFamily="2" charset="0"/>
              </a:endParaRPr>
            </a:p>
          </p:txBody>
        </p:sp>
      </p:grpSp>
      <p:sp>
        <p:nvSpPr>
          <p:cNvPr id="34" name="object 34"/>
          <p:cNvSpPr txBox="1"/>
          <p:nvPr/>
        </p:nvSpPr>
        <p:spPr>
          <a:xfrm>
            <a:off x="288081"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5" name="object 6">
            <a:extLst>
              <a:ext uri="{FF2B5EF4-FFF2-40B4-BE49-F238E27FC236}">
                <a16:creationId xmlns:a16="http://schemas.microsoft.com/office/drawing/2014/main" id="{2AAF2C50-FAED-C392-1E29-612372120D4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6" name="object 6"/>
          <p:cNvGrpSpPr/>
          <p:nvPr/>
        </p:nvGrpSpPr>
        <p:grpSpPr>
          <a:xfrm>
            <a:off x="-1571730" y="223169"/>
            <a:ext cx="15694025" cy="6271260"/>
            <a:chOff x="-1571730" y="223169"/>
            <a:chExt cx="15694025" cy="6271260"/>
          </a:xfrm>
        </p:grpSpPr>
        <p:pic>
          <p:nvPicPr>
            <p:cNvPr id="7" name="object 7"/>
            <p:cNvPicPr/>
            <p:nvPr/>
          </p:nvPicPr>
          <p:blipFill>
            <a:blip r:embed="rId2" cstate="print"/>
            <a:stretch>
              <a:fillRect/>
            </a:stretch>
          </p:blipFill>
          <p:spPr>
            <a:xfrm>
              <a:off x="5115438" y="6262619"/>
              <a:ext cx="231461" cy="231461"/>
            </a:xfrm>
            <a:prstGeom prst="rect">
              <a:avLst/>
            </a:prstGeom>
          </p:spPr>
        </p:pic>
        <p:sp>
          <p:nvSpPr>
            <p:cNvPr id="8" name="object 8"/>
            <p:cNvSpPr/>
            <p:nvPr/>
          </p:nvSpPr>
          <p:spPr>
            <a:xfrm>
              <a:off x="-1571730" y="4610186"/>
              <a:ext cx="15694025" cy="963930"/>
            </a:xfrm>
            <a:custGeom>
              <a:avLst/>
              <a:gdLst/>
              <a:ahLst/>
              <a:cxnLst/>
              <a:rect l="l" t="t" r="r" b="b"/>
              <a:pathLst>
                <a:path w="15694025" h="963929">
                  <a:moveTo>
                    <a:pt x="11671255" y="922843"/>
                  </a:moveTo>
                  <a:lnTo>
                    <a:pt x="8878889" y="922843"/>
                  </a:lnTo>
                  <a:lnTo>
                    <a:pt x="8931646" y="923002"/>
                  </a:lnTo>
                  <a:lnTo>
                    <a:pt x="8982933" y="923319"/>
                  </a:lnTo>
                  <a:lnTo>
                    <a:pt x="9034387" y="923793"/>
                  </a:lnTo>
                  <a:lnTo>
                    <a:pt x="9034048" y="923793"/>
                  </a:lnTo>
                  <a:lnTo>
                    <a:pt x="9085855" y="924424"/>
                  </a:lnTo>
                  <a:lnTo>
                    <a:pt x="9085591" y="924424"/>
                  </a:lnTo>
                  <a:lnTo>
                    <a:pt x="9137304" y="925213"/>
                  </a:lnTo>
                  <a:lnTo>
                    <a:pt x="9137087" y="925213"/>
                  </a:lnTo>
                  <a:lnTo>
                    <a:pt x="9188720" y="926159"/>
                  </a:lnTo>
                  <a:lnTo>
                    <a:pt x="9188534" y="926159"/>
                  </a:lnTo>
                  <a:lnTo>
                    <a:pt x="9240094" y="927263"/>
                  </a:lnTo>
                  <a:lnTo>
                    <a:pt x="9239930" y="927263"/>
                  </a:lnTo>
                  <a:lnTo>
                    <a:pt x="9291419" y="928524"/>
                  </a:lnTo>
                  <a:lnTo>
                    <a:pt x="9291272" y="928524"/>
                  </a:lnTo>
                  <a:lnTo>
                    <a:pt x="9342953" y="929949"/>
                  </a:lnTo>
                  <a:lnTo>
                    <a:pt x="9342792" y="929949"/>
                  </a:lnTo>
                  <a:lnTo>
                    <a:pt x="9393781" y="931518"/>
                  </a:lnTo>
                  <a:lnTo>
                    <a:pt x="9693034" y="943952"/>
                  </a:lnTo>
                  <a:lnTo>
                    <a:pt x="10825273" y="943952"/>
                  </a:lnTo>
                  <a:lnTo>
                    <a:pt x="10947651" y="946210"/>
                  </a:lnTo>
                  <a:lnTo>
                    <a:pt x="11356561" y="961638"/>
                  </a:lnTo>
                  <a:lnTo>
                    <a:pt x="11467803" y="963625"/>
                  </a:lnTo>
                  <a:lnTo>
                    <a:pt x="11511464" y="963625"/>
                  </a:lnTo>
                  <a:lnTo>
                    <a:pt x="11552860" y="962381"/>
                  </a:lnTo>
                  <a:lnTo>
                    <a:pt x="11591501" y="958335"/>
                  </a:lnTo>
                  <a:lnTo>
                    <a:pt x="11656879" y="942911"/>
                  </a:lnTo>
                  <a:lnTo>
                    <a:pt x="11667073" y="934131"/>
                  </a:lnTo>
                  <a:lnTo>
                    <a:pt x="11670903" y="923793"/>
                  </a:lnTo>
                  <a:lnTo>
                    <a:pt x="11670968" y="923620"/>
                  </a:lnTo>
                  <a:lnTo>
                    <a:pt x="11671079" y="923319"/>
                  </a:lnTo>
                  <a:lnTo>
                    <a:pt x="11671196" y="923002"/>
                  </a:lnTo>
                  <a:lnTo>
                    <a:pt x="11671255" y="922843"/>
                  </a:lnTo>
                  <a:close/>
                </a:path>
                <a:path w="15694025" h="963929">
                  <a:moveTo>
                    <a:pt x="11710696" y="907141"/>
                  </a:moveTo>
                  <a:lnTo>
                    <a:pt x="11710115" y="907141"/>
                  </a:lnTo>
                  <a:lnTo>
                    <a:pt x="11703938" y="908291"/>
                  </a:lnTo>
                  <a:lnTo>
                    <a:pt x="11686780" y="919312"/>
                  </a:lnTo>
                  <a:lnTo>
                    <a:pt x="11667103" y="934842"/>
                  </a:lnTo>
                  <a:lnTo>
                    <a:pt x="11666831" y="935143"/>
                  </a:lnTo>
                  <a:lnTo>
                    <a:pt x="11666767" y="936566"/>
                  </a:lnTo>
                  <a:lnTo>
                    <a:pt x="11666676" y="938553"/>
                  </a:lnTo>
                  <a:lnTo>
                    <a:pt x="11666554" y="941229"/>
                  </a:lnTo>
                  <a:lnTo>
                    <a:pt x="11666431" y="943952"/>
                  </a:lnTo>
                  <a:lnTo>
                    <a:pt x="11666311" y="946585"/>
                  </a:lnTo>
                  <a:lnTo>
                    <a:pt x="11671991" y="948471"/>
                  </a:lnTo>
                  <a:lnTo>
                    <a:pt x="11681521" y="943208"/>
                  </a:lnTo>
                  <a:lnTo>
                    <a:pt x="11692529" y="933614"/>
                  </a:lnTo>
                  <a:lnTo>
                    <a:pt x="11702646" y="922508"/>
                  </a:lnTo>
                  <a:lnTo>
                    <a:pt x="11709500" y="912706"/>
                  </a:lnTo>
                  <a:lnTo>
                    <a:pt x="11710696" y="907141"/>
                  </a:lnTo>
                  <a:close/>
                </a:path>
                <a:path w="15694025" h="963929">
                  <a:moveTo>
                    <a:pt x="4493229" y="944600"/>
                  </a:moveTo>
                  <a:lnTo>
                    <a:pt x="4192481" y="944600"/>
                  </a:lnTo>
                  <a:lnTo>
                    <a:pt x="4248264" y="945536"/>
                  </a:lnTo>
                  <a:lnTo>
                    <a:pt x="4322244" y="945867"/>
                  </a:lnTo>
                  <a:lnTo>
                    <a:pt x="4493229" y="944600"/>
                  </a:lnTo>
                  <a:close/>
                </a:path>
                <a:path w="15694025" h="963929">
                  <a:moveTo>
                    <a:pt x="4153860" y="943952"/>
                  </a:moveTo>
                  <a:lnTo>
                    <a:pt x="0" y="943952"/>
                  </a:lnTo>
                  <a:lnTo>
                    <a:pt x="15693932" y="944600"/>
                  </a:lnTo>
                  <a:lnTo>
                    <a:pt x="4192481" y="944600"/>
                  </a:lnTo>
                  <a:lnTo>
                    <a:pt x="4153860" y="943952"/>
                  </a:lnTo>
                  <a:close/>
                </a:path>
                <a:path w="15694025" h="963929">
                  <a:moveTo>
                    <a:pt x="6906354" y="943952"/>
                  </a:moveTo>
                  <a:lnTo>
                    <a:pt x="5850774" y="943952"/>
                  </a:lnTo>
                  <a:lnTo>
                    <a:pt x="3527115" y="944600"/>
                  </a:lnTo>
                  <a:lnTo>
                    <a:pt x="13078416" y="944600"/>
                  </a:lnTo>
                  <a:lnTo>
                    <a:pt x="6906354" y="943952"/>
                  </a:lnTo>
                  <a:close/>
                </a:path>
                <a:path w="15694025" h="963929">
                  <a:moveTo>
                    <a:pt x="10808365" y="943952"/>
                  </a:moveTo>
                  <a:lnTo>
                    <a:pt x="8007564" y="943952"/>
                  </a:lnTo>
                  <a:lnTo>
                    <a:pt x="7994351" y="944600"/>
                  </a:lnTo>
                  <a:lnTo>
                    <a:pt x="10743876" y="944600"/>
                  </a:lnTo>
                  <a:lnTo>
                    <a:pt x="10808365" y="943952"/>
                  </a:lnTo>
                  <a:close/>
                </a:path>
                <a:path w="15694025" h="963929">
                  <a:moveTo>
                    <a:pt x="4571618" y="1701"/>
                  </a:moveTo>
                  <a:lnTo>
                    <a:pt x="4249887" y="1701"/>
                  </a:lnTo>
                  <a:lnTo>
                    <a:pt x="4204944" y="2980"/>
                  </a:lnTo>
                  <a:lnTo>
                    <a:pt x="4153226" y="5004"/>
                  </a:lnTo>
                  <a:lnTo>
                    <a:pt x="4153942" y="5004"/>
                  </a:lnTo>
                  <a:lnTo>
                    <a:pt x="4106864" y="7401"/>
                  </a:lnTo>
                  <a:lnTo>
                    <a:pt x="4107123" y="7401"/>
                  </a:lnTo>
                  <a:lnTo>
                    <a:pt x="4060437" y="10383"/>
                  </a:lnTo>
                  <a:lnTo>
                    <a:pt x="4012316" y="14139"/>
                  </a:lnTo>
                  <a:lnTo>
                    <a:pt x="4012468" y="14139"/>
                  </a:lnTo>
                  <a:lnTo>
                    <a:pt x="3966567" y="18432"/>
                  </a:lnTo>
                  <a:lnTo>
                    <a:pt x="3920459" y="23522"/>
                  </a:lnTo>
                  <a:lnTo>
                    <a:pt x="3874941" y="29379"/>
                  </a:lnTo>
                  <a:lnTo>
                    <a:pt x="3830040" y="36049"/>
                  </a:lnTo>
                  <a:lnTo>
                    <a:pt x="3785787" y="43573"/>
                  </a:lnTo>
                  <a:lnTo>
                    <a:pt x="3718606" y="57815"/>
                  </a:lnTo>
                  <a:lnTo>
                    <a:pt x="3668023" y="75060"/>
                  </a:lnTo>
                  <a:lnTo>
                    <a:pt x="3632418" y="95005"/>
                  </a:lnTo>
                  <a:lnTo>
                    <a:pt x="3603546" y="129322"/>
                  </a:lnTo>
                  <a:lnTo>
                    <a:pt x="3598266" y="154729"/>
                  </a:lnTo>
                  <a:lnTo>
                    <a:pt x="3599199" y="168097"/>
                  </a:lnTo>
                  <a:lnTo>
                    <a:pt x="3605680" y="192534"/>
                  </a:lnTo>
                  <a:lnTo>
                    <a:pt x="3612330" y="230344"/>
                  </a:lnTo>
                  <a:lnTo>
                    <a:pt x="3619128" y="278850"/>
                  </a:lnTo>
                  <a:lnTo>
                    <a:pt x="3625956" y="334570"/>
                  </a:lnTo>
                  <a:lnTo>
                    <a:pt x="3633091" y="397242"/>
                  </a:lnTo>
                  <a:lnTo>
                    <a:pt x="3640218" y="461775"/>
                  </a:lnTo>
                  <a:lnTo>
                    <a:pt x="3647415" y="526296"/>
                  </a:lnTo>
                  <a:lnTo>
                    <a:pt x="3654664" y="588130"/>
                  </a:lnTo>
                  <a:lnTo>
                    <a:pt x="3661944" y="644599"/>
                  </a:lnTo>
                  <a:lnTo>
                    <a:pt x="3669236" y="693027"/>
                  </a:lnTo>
                  <a:lnTo>
                    <a:pt x="3676522" y="730737"/>
                  </a:lnTo>
                  <a:lnTo>
                    <a:pt x="3691244" y="768554"/>
                  </a:lnTo>
                  <a:lnTo>
                    <a:pt x="3698709" y="778179"/>
                  </a:lnTo>
                  <a:lnTo>
                    <a:pt x="3705337" y="787871"/>
                  </a:lnTo>
                  <a:lnTo>
                    <a:pt x="3710285" y="801573"/>
                  </a:lnTo>
                  <a:lnTo>
                    <a:pt x="3716589" y="821808"/>
                  </a:lnTo>
                  <a:lnTo>
                    <a:pt x="3726121" y="840202"/>
                  </a:lnTo>
                  <a:lnTo>
                    <a:pt x="3755755" y="871761"/>
                  </a:lnTo>
                  <a:lnTo>
                    <a:pt x="3800954" y="896843"/>
                  </a:lnTo>
                  <a:lnTo>
                    <a:pt x="3863484" y="916041"/>
                  </a:lnTo>
                  <a:lnTo>
                    <a:pt x="3901800" y="923620"/>
                  </a:lnTo>
                  <a:lnTo>
                    <a:pt x="3945111" y="929949"/>
                  </a:lnTo>
                  <a:lnTo>
                    <a:pt x="3993995" y="935143"/>
                  </a:lnTo>
                  <a:lnTo>
                    <a:pt x="4047603" y="939161"/>
                  </a:lnTo>
                  <a:lnTo>
                    <a:pt x="4107225" y="942190"/>
                  </a:lnTo>
                  <a:lnTo>
                    <a:pt x="4162754" y="943952"/>
                  </a:lnTo>
                  <a:lnTo>
                    <a:pt x="5083556" y="943952"/>
                  </a:lnTo>
                  <a:lnTo>
                    <a:pt x="5582577" y="933614"/>
                  </a:lnTo>
                  <a:lnTo>
                    <a:pt x="5581021" y="933614"/>
                  </a:lnTo>
                  <a:lnTo>
                    <a:pt x="8293003" y="932089"/>
                  </a:lnTo>
                  <a:lnTo>
                    <a:pt x="8620014" y="924424"/>
                  </a:lnTo>
                  <a:lnTo>
                    <a:pt x="11671255" y="922843"/>
                  </a:lnTo>
                  <a:lnTo>
                    <a:pt x="11675979" y="910094"/>
                  </a:lnTo>
                  <a:lnTo>
                    <a:pt x="11686668" y="868600"/>
                  </a:lnTo>
                  <a:lnTo>
                    <a:pt x="11699723" y="823430"/>
                  </a:lnTo>
                  <a:lnTo>
                    <a:pt x="11708853" y="792668"/>
                  </a:lnTo>
                  <a:lnTo>
                    <a:pt x="11717470" y="762418"/>
                  </a:lnTo>
                  <a:lnTo>
                    <a:pt x="11729659" y="705971"/>
                  </a:lnTo>
                  <a:lnTo>
                    <a:pt x="11735837" y="624532"/>
                  </a:lnTo>
                  <a:lnTo>
                    <a:pt x="11737095" y="573078"/>
                  </a:lnTo>
                  <a:lnTo>
                    <a:pt x="11736932" y="526296"/>
                  </a:lnTo>
                  <a:lnTo>
                    <a:pt x="11736898" y="516690"/>
                  </a:lnTo>
                  <a:lnTo>
                    <a:pt x="11735072" y="457031"/>
                  </a:lnTo>
                  <a:lnTo>
                    <a:pt x="11731528" y="397242"/>
                  </a:lnTo>
                  <a:lnTo>
                    <a:pt x="11725902" y="335375"/>
                  </a:lnTo>
                  <a:lnTo>
                    <a:pt x="11718061" y="275098"/>
                  </a:lnTo>
                  <a:lnTo>
                    <a:pt x="11707962" y="219020"/>
                  </a:lnTo>
                  <a:lnTo>
                    <a:pt x="11695380" y="168097"/>
                  </a:lnTo>
                  <a:lnTo>
                    <a:pt x="11680070" y="123709"/>
                  </a:lnTo>
                  <a:lnTo>
                    <a:pt x="11661926" y="87807"/>
                  </a:lnTo>
                  <a:lnTo>
                    <a:pt x="11613610" y="44366"/>
                  </a:lnTo>
                  <a:lnTo>
                    <a:pt x="11539512" y="20940"/>
                  </a:lnTo>
                  <a:lnTo>
                    <a:pt x="11494338" y="14139"/>
                  </a:lnTo>
                  <a:lnTo>
                    <a:pt x="11487535" y="13564"/>
                  </a:lnTo>
                  <a:lnTo>
                    <a:pt x="11055795" y="13564"/>
                  </a:lnTo>
                  <a:lnTo>
                    <a:pt x="11042852" y="13406"/>
                  </a:lnTo>
                  <a:lnTo>
                    <a:pt x="5175316" y="13406"/>
                  </a:lnTo>
                  <a:lnTo>
                    <a:pt x="5095408" y="12941"/>
                  </a:lnTo>
                  <a:lnTo>
                    <a:pt x="5026866" y="11905"/>
                  </a:lnTo>
                  <a:lnTo>
                    <a:pt x="5025552" y="11905"/>
                  </a:lnTo>
                  <a:lnTo>
                    <a:pt x="4972120" y="10901"/>
                  </a:lnTo>
                  <a:lnTo>
                    <a:pt x="4928332" y="9966"/>
                  </a:lnTo>
                  <a:lnTo>
                    <a:pt x="4927322" y="9966"/>
                  </a:lnTo>
                  <a:lnTo>
                    <a:pt x="4867625" y="8556"/>
                  </a:lnTo>
                  <a:lnTo>
                    <a:pt x="4571618" y="1701"/>
                  </a:lnTo>
                  <a:close/>
                </a:path>
                <a:path w="15694025" h="963929">
                  <a:moveTo>
                    <a:pt x="8293003" y="932089"/>
                  </a:moveTo>
                  <a:lnTo>
                    <a:pt x="5952997" y="932089"/>
                  </a:lnTo>
                  <a:lnTo>
                    <a:pt x="6006980" y="932296"/>
                  </a:lnTo>
                  <a:lnTo>
                    <a:pt x="6057741" y="932603"/>
                  </a:lnTo>
                  <a:lnTo>
                    <a:pt x="6108793" y="933012"/>
                  </a:lnTo>
                  <a:lnTo>
                    <a:pt x="6169636" y="933614"/>
                  </a:lnTo>
                  <a:lnTo>
                    <a:pt x="6166986" y="933614"/>
                  </a:lnTo>
                  <a:lnTo>
                    <a:pt x="6211267" y="934131"/>
                  </a:lnTo>
                  <a:lnTo>
                    <a:pt x="6210384" y="934131"/>
                  </a:lnTo>
                  <a:lnTo>
                    <a:pt x="6262625" y="934842"/>
                  </a:lnTo>
                  <a:lnTo>
                    <a:pt x="6261849" y="934842"/>
                  </a:lnTo>
                  <a:lnTo>
                    <a:pt x="6314051" y="935654"/>
                  </a:lnTo>
                  <a:lnTo>
                    <a:pt x="6313354" y="935654"/>
                  </a:lnTo>
                  <a:lnTo>
                    <a:pt x="6365543" y="936566"/>
                  </a:lnTo>
                  <a:lnTo>
                    <a:pt x="6364907" y="936566"/>
                  </a:lnTo>
                  <a:lnTo>
                    <a:pt x="6417102" y="937580"/>
                  </a:lnTo>
                  <a:lnTo>
                    <a:pt x="6416515" y="937580"/>
                  </a:lnTo>
                  <a:lnTo>
                    <a:pt x="6668560" y="943952"/>
                  </a:lnTo>
                  <a:lnTo>
                    <a:pt x="8007564" y="943952"/>
                  </a:lnTo>
                  <a:lnTo>
                    <a:pt x="8293003" y="932089"/>
                  </a:lnTo>
                  <a:close/>
                </a:path>
                <a:path w="15694025" h="963929">
                  <a:moveTo>
                    <a:pt x="11337033" y="7562"/>
                  </a:moveTo>
                  <a:lnTo>
                    <a:pt x="11266390" y="8556"/>
                  </a:lnTo>
                  <a:lnTo>
                    <a:pt x="11272739" y="8556"/>
                  </a:lnTo>
                  <a:lnTo>
                    <a:pt x="11218268" y="9966"/>
                  </a:lnTo>
                  <a:lnTo>
                    <a:pt x="11218842" y="9966"/>
                  </a:lnTo>
                  <a:lnTo>
                    <a:pt x="11109446" y="12941"/>
                  </a:lnTo>
                  <a:lnTo>
                    <a:pt x="11055795" y="13564"/>
                  </a:lnTo>
                  <a:lnTo>
                    <a:pt x="11487535" y="13564"/>
                  </a:lnTo>
                  <a:lnTo>
                    <a:pt x="11444939" y="9966"/>
                  </a:lnTo>
                  <a:lnTo>
                    <a:pt x="11392207" y="7935"/>
                  </a:lnTo>
                  <a:lnTo>
                    <a:pt x="11337033" y="7562"/>
                  </a:lnTo>
                  <a:close/>
                </a:path>
                <a:path w="15694025" h="963929">
                  <a:moveTo>
                    <a:pt x="11004721" y="12941"/>
                  </a:moveTo>
                  <a:lnTo>
                    <a:pt x="5278177" y="12941"/>
                  </a:lnTo>
                  <a:lnTo>
                    <a:pt x="5220615" y="13406"/>
                  </a:lnTo>
                  <a:lnTo>
                    <a:pt x="11042852" y="13406"/>
                  </a:lnTo>
                  <a:lnTo>
                    <a:pt x="11004721" y="12941"/>
                  </a:lnTo>
                  <a:close/>
                </a:path>
                <a:path w="15694025" h="963929">
                  <a:moveTo>
                    <a:pt x="9001976" y="2336"/>
                  </a:moveTo>
                  <a:lnTo>
                    <a:pt x="8473617" y="2336"/>
                  </a:lnTo>
                  <a:lnTo>
                    <a:pt x="8426994" y="2743"/>
                  </a:lnTo>
                  <a:lnTo>
                    <a:pt x="8428555" y="2743"/>
                  </a:lnTo>
                  <a:lnTo>
                    <a:pt x="8383462" y="3220"/>
                  </a:lnTo>
                  <a:lnTo>
                    <a:pt x="8383672" y="3220"/>
                  </a:lnTo>
                  <a:lnTo>
                    <a:pt x="8279429" y="4626"/>
                  </a:lnTo>
                  <a:lnTo>
                    <a:pt x="8279838" y="4626"/>
                  </a:lnTo>
                  <a:lnTo>
                    <a:pt x="8175151" y="6462"/>
                  </a:lnTo>
                  <a:lnTo>
                    <a:pt x="8175751" y="6462"/>
                  </a:lnTo>
                  <a:lnTo>
                    <a:pt x="8023168" y="9966"/>
                  </a:lnTo>
                  <a:lnTo>
                    <a:pt x="8023649" y="9966"/>
                  </a:lnTo>
                  <a:lnTo>
                    <a:pt x="7919812" y="12941"/>
                  </a:lnTo>
                  <a:lnTo>
                    <a:pt x="9721310" y="12941"/>
                  </a:lnTo>
                  <a:lnTo>
                    <a:pt x="9421513" y="7401"/>
                  </a:lnTo>
                  <a:lnTo>
                    <a:pt x="9421985" y="7401"/>
                  </a:lnTo>
                  <a:lnTo>
                    <a:pt x="9163077" y="3842"/>
                  </a:lnTo>
                  <a:lnTo>
                    <a:pt x="9163869" y="3842"/>
                  </a:lnTo>
                  <a:lnTo>
                    <a:pt x="9001976" y="2336"/>
                  </a:lnTo>
                  <a:close/>
                </a:path>
                <a:path w="15694025" h="963929">
                  <a:moveTo>
                    <a:pt x="8898160" y="1701"/>
                  </a:moveTo>
                  <a:lnTo>
                    <a:pt x="8569063" y="1701"/>
                  </a:lnTo>
                  <a:lnTo>
                    <a:pt x="8515436" y="1981"/>
                  </a:lnTo>
                  <a:lnTo>
                    <a:pt x="8470142" y="2336"/>
                  </a:lnTo>
                  <a:lnTo>
                    <a:pt x="9002127" y="2336"/>
                  </a:lnTo>
                  <a:lnTo>
                    <a:pt x="8898160" y="1701"/>
                  </a:lnTo>
                  <a:close/>
                </a:path>
                <a:path w="15694025" h="963929">
                  <a:moveTo>
                    <a:pt x="4403326" y="0"/>
                  </a:moveTo>
                  <a:lnTo>
                    <a:pt x="4332566" y="194"/>
                  </a:lnTo>
                  <a:lnTo>
                    <a:pt x="4347706" y="194"/>
                  </a:lnTo>
                  <a:lnTo>
                    <a:pt x="4300864" y="677"/>
                  </a:lnTo>
                  <a:lnTo>
                    <a:pt x="4302021" y="677"/>
                  </a:lnTo>
                  <a:lnTo>
                    <a:pt x="4247805" y="1701"/>
                  </a:lnTo>
                  <a:lnTo>
                    <a:pt x="4576023" y="1701"/>
                  </a:lnTo>
                  <a:lnTo>
                    <a:pt x="4403326" y="0"/>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5364327" y="5338711"/>
              <a:ext cx="1692275" cy="510540"/>
            </a:xfrm>
            <a:custGeom>
              <a:avLst/>
              <a:gdLst/>
              <a:ahLst/>
              <a:cxnLst/>
              <a:rect l="l" t="t" r="r" b="b"/>
              <a:pathLst>
                <a:path w="1692275" h="510539">
                  <a:moveTo>
                    <a:pt x="181559" y="0"/>
                  </a:moveTo>
                  <a:lnTo>
                    <a:pt x="138582" y="1447"/>
                  </a:lnTo>
                  <a:lnTo>
                    <a:pt x="137299" y="37388"/>
                  </a:lnTo>
                  <a:lnTo>
                    <a:pt x="128384" y="73240"/>
                  </a:lnTo>
                  <a:lnTo>
                    <a:pt x="113665" y="109004"/>
                  </a:lnTo>
                  <a:lnTo>
                    <a:pt x="94945" y="144678"/>
                  </a:lnTo>
                  <a:lnTo>
                    <a:pt x="74041" y="180289"/>
                  </a:lnTo>
                  <a:lnTo>
                    <a:pt x="52743" y="215823"/>
                  </a:lnTo>
                  <a:lnTo>
                    <a:pt x="32880" y="251269"/>
                  </a:lnTo>
                  <a:lnTo>
                    <a:pt x="16268" y="286664"/>
                  </a:lnTo>
                  <a:lnTo>
                    <a:pt x="4699" y="321983"/>
                  </a:lnTo>
                  <a:lnTo>
                    <a:pt x="0" y="357225"/>
                  </a:lnTo>
                  <a:lnTo>
                    <a:pt x="3975" y="392417"/>
                  </a:lnTo>
                  <a:lnTo>
                    <a:pt x="18427" y="427545"/>
                  </a:lnTo>
                  <a:lnTo>
                    <a:pt x="45173" y="462622"/>
                  </a:lnTo>
                  <a:lnTo>
                    <a:pt x="21831" y="425056"/>
                  </a:lnTo>
                  <a:lnTo>
                    <a:pt x="10985" y="388493"/>
                  </a:lnTo>
                  <a:lnTo>
                    <a:pt x="19329" y="317652"/>
                  </a:lnTo>
                  <a:lnTo>
                    <a:pt x="55219" y="248615"/>
                  </a:lnTo>
                  <a:lnTo>
                    <a:pt x="78816" y="214312"/>
                  </a:lnTo>
                  <a:lnTo>
                    <a:pt x="103682" y="179908"/>
                  </a:lnTo>
                  <a:lnTo>
                    <a:pt x="127952" y="145224"/>
                  </a:lnTo>
                  <a:lnTo>
                    <a:pt x="149745" y="110083"/>
                  </a:lnTo>
                  <a:lnTo>
                    <a:pt x="167195" y="74282"/>
                  </a:lnTo>
                  <a:lnTo>
                    <a:pt x="178422" y="37642"/>
                  </a:lnTo>
                  <a:lnTo>
                    <a:pt x="181559" y="0"/>
                  </a:lnTo>
                  <a:close/>
                </a:path>
                <a:path w="1692275" h="510539">
                  <a:moveTo>
                    <a:pt x="1691779" y="340029"/>
                  </a:moveTo>
                  <a:lnTo>
                    <a:pt x="1681949" y="300075"/>
                  </a:lnTo>
                  <a:lnTo>
                    <a:pt x="1662849" y="265315"/>
                  </a:lnTo>
                  <a:lnTo>
                    <a:pt x="1639036" y="232740"/>
                  </a:lnTo>
                  <a:lnTo>
                    <a:pt x="1616875" y="201015"/>
                  </a:lnTo>
                  <a:lnTo>
                    <a:pt x="1602752" y="168846"/>
                  </a:lnTo>
                  <a:lnTo>
                    <a:pt x="1603044" y="134912"/>
                  </a:lnTo>
                  <a:lnTo>
                    <a:pt x="1624139" y="97878"/>
                  </a:lnTo>
                  <a:lnTo>
                    <a:pt x="1586699" y="80187"/>
                  </a:lnTo>
                  <a:lnTo>
                    <a:pt x="1578419" y="94945"/>
                  </a:lnTo>
                  <a:lnTo>
                    <a:pt x="1571625" y="110439"/>
                  </a:lnTo>
                  <a:lnTo>
                    <a:pt x="1566722" y="126619"/>
                  </a:lnTo>
                  <a:lnTo>
                    <a:pt x="1564119" y="143433"/>
                  </a:lnTo>
                  <a:lnTo>
                    <a:pt x="1572907" y="189534"/>
                  </a:lnTo>
                  <a:lnTo>
                    <a:pt x="1601330" y="229844"/>
                  </a:lnTo>
                  <a:lnTo>
                    <a:pt x="1635569" y="267627"/>
                  </a:lnTo>
                  <a:lnTo>
                    <a:pt x="1661782" y="306120"/>
                  </a:lnTo>
                  <a:lnTo>
                    <a:pt x="1675460" y="350723"/>
                  </a:lnTo>
                  <a:lnTo>
                    <a:pt x="1674177" y="396875"/>
                  </a:lnTo>
                  <a:lnTo>
                    <a:pt x="1658543" y="441121"/>
                  </a:lnTo>
                  <a:lnTo>
                    <a:pt x="1629117" y="480021"/>
                  </a:lnTo>
                  <a:lnTo>
                    <a:pt x="1586509" y="510082"/>
                  </a:lnTo>
                  <a:lnTo>
                    <a:pt x="1626463" y="487032"/>
                  </a:lnTo>
                  <a:lnTo>
                    <a:pt x="1657477" y="456399"/>
                  </a:lnTo>
                  <a:lnTo>
                    <a:pt x="1679041" y="420293"/>
                  </a:lnTo>
                  <a:lnTo>
                    <a:pt x="1690636" y="380809"/>
                  </a:lnTo>
                  <a:lnTo>
                    <a:pt x="1691779" y="340029"/>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782102" y="5461467"/>
              <a:ext cx="86794" cy="233781"/>
            </a:xfrm>
            <a:prstGeom prst="rect">
              <a:avLst/>
            </a:prstGeom>
          </p:spPr>
        </p:pic>
        <p:pic>
          <p:nvPicPr>
            <p:cNvPr id="11" name="object 11"/>
            <p:cNvPicPr/>
            <p:nvPr/>
          </p:nvPicPr>
          <p:blipFill>
            <a:blip r:embed="rId4" cstate="print"/>
            <a:stretch>
              <a:fillRect/>
            </a:stretch>
          </p:blipFill>
          <p:spPr>
            <a:xfrm>
              <a:off x="6535546" y="5446154"/>
              <a:ext cx="86802" cy="233781"/>
            </a:xfrm>
            <a:prstGeom prst="rect">
              <a:avLst/>
            </a:prstGeom>
          </p:spPr>
        </p:pic>
        <p:sp>
          <p:nvSpPr>
            <p:cNvPr id="12" name="object 12"/>
            <p:cNvSpPr/>
            <p:nvPr/>
          </p:nvSpPr>
          <p:spPr>
            <a:xfrm>
              <a:off x="5043823" y="5344787"/>
              <a:ext cx="370205" cy="523240"/>
            </a:xfrm>
            <a:custGeom>
              <a:avLst/>
              <a:gdLst/>
              <a:ahLst/>
              <a:cxnLst/>
              <a:rect l="l" t="t" r="r" b="b"/>
              <a:pathLst>
                <a:path w="370204" h="523239">
                  <a:moveTo>
                    <a:pt x="369722" y="0"/>
                  </a:moveTo>
                  <a:lnTo>
                    <a:pt x="327774" y="7924"/>
                  </a:lnTo>
                  <a:lnTo>
                    <a:pt x="330248" y="23673"/>
                  </a:lnTo>
                  <a:lnTo>
                    <a:pt x="328285" y="40114"/>
                  </a:lnTo>
                  <a:lnTo>
                    <a:pt x="283290" y="101944"/>
                  </a:lnTo>
                  <a:lnTo>
                    <a:pt x="245932" y="126168"/>
                  </a:lnTo>
                  <a:lnTo>
                    <a:pt x="207007" y="149877"/>
                  </a:lnTo>
                  <a:lnTo>
                    <a:pt x="172669" y="177850"/>
                  </a:lnTo>
                  <a:lnTo>
                    <a:pt x="143965" y="212809"/>
                  </a:lnTo>
                  <a:lnTo>
                    <a:pt x="123444" y="251167"/>
                  </a:lnTo>
                  <a:lnTo>
                    <a:pt x="109196" y="299198"/>
                  </a:lnTo>
                  <a:lnTo>
                    <a:pt x="106092" y="347986"/>
                  </a:lnTo>
                  <a:lnTo>
                    <a:pt x="105786" y="396581"/>
                  </a:lnTo>
                  <a:lnTo>
                    <a:pt x="99933" y="444033"/>
                  </a:lnTo>
                  <a:lnTo>
                    <a:pt x="80187" y="489394"/>
                  </a:lnTo>
                  <a:lnTo>
                    <a:pt x="65490" y="504634"/>
                  </a:lnTo>
                  <a:lnTo>
                    <a:pt x="46018" y="516189"/>
                  </a:lnTo>
                  <a:lnTo>
                    <a:pt x="23584" y="521589"/>
                  </a:lnTo>
                  <a:lnTo>
                    <a:pt x="0" y="518363"/>
                  </a:lnTo>
                  <a:lnTo>
                    <a:pt x="23663" y="522723"/>
                  </a:lnTo>
                  <a:lnTo>
                    <a:pt x="68208" y="507149"/>
                  </a:lnTo>
                  <a:lnTo>
                    <a:pt x="96866" y="473910"/>
                  </a:lnTo>
                  <a:lnTo>
                    <a:pt x="111513" y="434660"/>
                  </a:lnTo>
                  <a:lnTo>
                    <a:pt x="119022" y="366271"/>
                  </a:lnTo>
                  <a:lnTo>
                    <a:pt x="125069" y="318838"/>
                  </a:lnTo>
                  <a:lnTo>
                    <a:pt x="137034" y="273311"/>
                  </a:lnTo>
                  <a:lnTo>
                    <a:pt x="158431" y="230886"/>
                  </a:lnTo>
                  <a:lnTo>
                    <a:pt x="192773" y="192760"/>
                  </a:lnTo>
                  <a:lnTo>
                    <a:pt x="231436" y="166764"/>
                  </a:lnTo>
                  <a:lnTo>
                    <a:pt x="273997" y="142170"/>
                  </a:lnTo>
                  <a:lnTo>
                    <a:pt x="314780" y="116087"/>
                  </a:lnTo>
                  <a:lnTo>
                    <a:pt x="348112" y="85625"/>
                  </a:lnTo>
                  <a:lnTo>
                    <a:pt x="368317" y="47892"/>
                  </a:lnTo>
                  <a:lnTo>
                    <a:pt x="369722"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5163130" y="5613774"/>
              <a:ext cx="134810" cy="225729"/>
            </a:xfrm>
            <a:prstGeom prst="rect">
              <a:avLst/>
            </a:prstGeom>
          </p:spPr>
        </p:pic>
        <p:sp>
          <p:nvSpPr>
            <p:cNvPr id="14" name="object 14"/>
            <p:cNvSpPr/>
            <p:nvPr/>
          </p:nvSpPr>
          <p:spPr>
            <a:xfrm>
              <a:off x="6482791" y="5530519"/>
              <a:ext cx="487045" cy="542290"/>
            </a:xfrm>
            <a:custGeom>
              <a:avLst/>
              <a:gdLst/>
              <a:ahLst/>
              <a:cxnLst/>
              <a:rect l="l" t="t" r="r" b="b"/>
              <a:pathLst>
                <a:path w="487045" h="542289">
                  <a:moveTo>
                    <a:pt x="240855" y="175018"/>
                  </a:moveTo>
                  <a:lnTo>
                    <a:pt x="208241" y="171970"/>
                  </a:lnTo>
                  <a:lnTo>
                    <a:pt x="175679" y="172618"/>
                  </a:lnTo>
                  <a:lnTo>
                    <a:pt x="144043" y="176860"/>
                  </a:lnTo>
                  <a:lnTo>
                    <a:pt x="114236" y="184556"/>
                  </a:lnTo>
                  <a:lnTo>
                    <a:pt x="86029" y="193408"/>
                  </a:lnTo>
                  <a:lnTo>
                    <a:pt x="57569" y="201422"/>
                  </a:lnTo>
                  <a:lnTo>
                    <a:pt x="28892" y="204736"/>
                  </a:lnTo>
                  <a:lnTo>
                    <a:pt x="0" y="199555"/>
                  </a:lnTo>
                  <a:lnTo>
                    <a:pt x="43078" y="209638"/>
                  </a:lnTo>
                  <a:lnTo>
                    <a:pt x="88887" y="207479"/>
                  </a:lnTo>
                  <a:lnTo>
                    <a:pt x="136131" y="201307"/>
                  </a:lnTo>
                  <a:lnTo>
                    <a:pt x="183515" y="199326"/>
                  </a:lnTo>
                  <a:lnTo>
                    <a:pt x="229743" y="209765"/>
                  </a:lnTo>
                  <a:lnTo>
                    <a:pt x="240855" y="175018"/>
                  </a:lnTo>
                  <a:close/>
                </a:path>
                <a:path w="487045" h="542289">
                  <a:moveTo>
                    <a:pt x="486841" y="33693"/>
                  </a:moveTo>
                  <a:lnTo>
                    <a:pt x="471805" y="0"/>
                  </a:lnTo>
                  <a:lnTo>
                    <a:pt x="427253" y="15519"/>
                  </a:lnTo>
                  <a:lnTo>
                    <a:pt x="382422" y="34137"/>
                  </a:lnTo>
                  <a:lnTo>
                    <a:pt x="339725" y="56515"/>
                  </a:lnTo>
                  <a:lnTo>
                    <a:pt x="301548" y="83324"/>
                  </a:lnTo>
                  <a:lnTo>
                    <a:pt x="270294" y="115214"/>
                  </a:lnTo>
                  <a:lnTo>
                    <a:pt x="248348" y="152869"/>
                  </a:lnTo>
                  <a:lnTo>
                    <a:pt x="234365" y="198970"/>
                  </a:lnTo>
                  <a:lnTo>
                    <a:pt x="223164" y="245516"/>
                  </a:lnTo>
                  <a:lnTo>
                    <a:pt x="209829" y="291109"/>
                  </a:lnTo>
                  <a:lnTo>
                    <a:pt x="189420" y="334302"/>
                  </a:lnTo>
                  <a:lnTo>
                    <a:pt x="157010" y="373710"/>
                  </a:lnTo>
                  <a:lnTo>
                    <a:pt x="124828" y="401955"/>
                  </a:lnTo>
                  <a:lnTo>
                    <a:pt x="87477" y="425602"/>
                  </a:lnTo>
                  <a:lnTo>
                    <a:pt x="45770" y="443636"/>
                  </a:lnTo>
                  <a:lnTo>
                    <a:pt x="520" y="455041"/>
                  </a:lnTo>
                  <a:lnTo>
                    <a:pt x="46710" y="445744"/>
                  </a:lnTo>
                  <a:lnTo>
                    <a:pt x="90220" y="429463"/>
                  </a:lnTo>
                  <a:lnTo>
                    <a:pt x="130035" y="407098"/>
                  </a:lnTo>
                  <a:lnTo>
                    <a:pt x="165138" y="379590"/>
                  </a:lnTo>
                  <a:lnTo>
                    <a:pt x="195059" y="347865"/>
                  </a:lnTo>
                  <a:lnTo>
                    <a:pt x="218503" y="312331"/>
                  </a:lnTo>
                  <a:lnTo>
                    <a:pt x="232791" y="281190"/>
                  </a:lnTo>
                  <a:lnTo>
                    <a:pt x="278574" y="298716"/>
                  </a:lnTo>
                  <a:lnTo>
                    <a:pt x="312648" y="322300"/>
                  </a:lnTo>
                  <a:lnTo>
                    <a:pt x="330174" y="349808"/>
                  </a:lnTo>
                  <a:lnTo>
                    <a:pt x="334276" y="382206"/>
                  </a:lnTo>
                  <a:lnTo>
                    <a:pt x="331952" y="396494"/>
                  </a:lnTo>
                  <a:lnTo>
                    <a:pt x="311264" y="397979"/>
                  </a:lnTo>
                  <a:lnTo>
                    <a:pt x="279933" y="407771"/>
                  </a:lnTo>
                  <a:lnTo>
                    <a:pt x="253682" y="423278"/>
                  </a:lnTo>
                  <a:lnTo>
                    <a:pt x="233794" y="442887"/>
                  </a:lnTo>
                  <a:lnTo>
                    <a:pt x="259511" y="430809"/>
                  </a:lnTo>
                  <a:lnTo>
                    <a:pt x="286766" y="424853"/>
                  </a:lnTo>
                  <a:lnTo>
                    <a:pt x="313486" y="424865"/>
                  </a:lnTo>
                  <a:lnTo>
                    <a:pt x="325856" y="427850"/>
                  </a:lnTo>
                  <a:lnTo>
                    <a:pt x="314655" y="465467"/>
                  </a:lnTo>
                  <a:lnTo>
                    <a:pt x="313258" y="487070"/>
                  </a:lnTo>
                  <a:lnTo>
                    <a:pt x="317614" y="508711"/>
                  </a:lnTo>
                  <a:lnTo>
                    <a:pt x="328714" y="527875"/>
                  </a:lnTo>
                  <a:lnTo>
                    <a:pt x="347548" y="542074"/>
                  </a:lnTo>
                  <a:lnTo>
                    <a:pt x="322135" y="506628"/>
                  </a:lnTo>
                  <a:lnTo>
                    <a:pt x="325323" y="467321"/>
                  </a:lnTo>
                  <a:lnTo>
                    <a:pt x="341934" y="426478"/>
                  </a:lnTo>
                  <a:lnTo>
                    <a:pt x="356857" y="386435"/>
                  </a:lnTo>
                  <a:lnTo>
                    <a:pt x="356285" y="340601"/>
                  </a:lnTo>
                  <a:lnTo>
                    <a:pt x="330682" y="300570"/>
                  </a:lnTo>
                  <a:lnTo>
                    <a:pt x="289763" y="268274"/>
                  </a:lnTo>
                  <a:lnTo>
                    <a:pt x="244462" y="246227"/>
                  </a:lnTo>
                  <a:lnTo>
                    <a:pt x="247738" y="235445"/>
                  </a:lnTo>
                  <a:lnTo>
                    <a:pt x="259410" y="189560"/>
                  </a:lnTo>
                  <a:lnTo>
                    <a:pt x="280250" y="150279"/>
                  </a:lnTo>
                  <a:lnTo>
                    <a:pt x="309245" y="117043"/>
                  </a:lnTo>
                  <a:lnTo>
                    <a:pt x="345401" y="89319"/>
                  </a:lnTo>
                  <a:lnTo>
                    <a:pt x="387718" y="66548"/>
                  </a:lnTo>
                  <a:lnTo>
                    <a:pt x="435190" y="48183"/>
                  </a:lnTo>
                  <a:lnTo>
                    <a:pt x="486841" y="33693"/>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5007700" y="5681065"/>
              <a:ext cx="153136" cy="67309"/>
            </a:xfrm>
            <a:prstGeom prst="rect">
              <a:avLst/>
            </a:prstGeom>
          </p:spPr>
        </p:pic>
        <p:sp>
          <p:nvSpPr>
            <p:cNvPr id="16" name="object 16"/>
            <p:cNvSpPr/>
            <p:nvPr/>
          </p:nvSpPr>
          <p:spPr>
            <a:xfrm>
              <a:off x="5376557" y="5452427"/>
              <a:ext cx="438150" cy="596265"/>
            </a:xfrm>
            <a:custGeom>
              <a:avLst/>
              <a:gdLst/>
              <a:ahLst/>
              <a:cxnLst/>
              <a:rect l="l" t="t" r="r" b="b"/>
              <a:pathLst>
                <a:path w="438150" h="596264">
                  <a:moveTo>
                    <a:pt x="437591" y="595795"/>
                  </a:moveTo>
                  <a:lnTo>
                    <a:pt x="391858" y="578980"/>
                  </a:lnTo>
                  <a:lnTo>
                    <a:pt x="360680" y="554482"/>
                  </a:lnTo>
                  <a:lnTo>
                    <a:pt x="331330" y="488429"/>
                  </a:lnTo>
                  <a:lnTo>
                    <a:pt x="327837" y="449872"/>
                  </a:lnTo>
                  <a:lnTo>
                    <a:pt x="328256" y="409613"/>
                  </a:lnTo>
                  <a:lnTo>
                    <a:pt x="329907" y="369163"/>
                  </a:lnTo>
                  <a:lnTo>
                    <a:pt x="330136" y="329996"/>
                  </a:lnTo>
                  <a:lnTo>
                    <a:pt x="310578" y="250177"/>
                  </a:lnTo>
                  <a:lnTo>
                    <a:pt x="285076" y="210858"/>
                  </a:lnTo>
                  <a:lnTo>
                    <a:pt x="253885" y="174790"/>
                  </a:lnTo>
                  <a:lnTo>
                    <a:pt x="221132" y="141097"/>
                  </a:lnTo>
                  <a:lnTo>
                    <a:pt x="189344" y="107861"/>
                  </a:lnTo>
                  <a:lnTo>
                    <a:pt x="161645" y="73431"/>
                  </a:lnTo>
                  <a:lnTo>
                    <a:pt x="141833" y="37553"/>
                  </a:lnTo>
                  <a:lnTo>
                    <a:pt x="133731" y="0"/>
                  </a:lnTo>
                  <a:lnTo>
                    <a:pt x="90792" y="1993"/>
                  </a:lnTo>
                  <a:lnTo>
                    <a:pt x="103212" y="46837"/>
                  </a:lnTo>
                  <a:lnTo>
                    <a:pt x="126352" y="86004"/>
                  </a:lnTo>
                  <a:lnTo>
                    <a:pt x="156908" y="121208"/>
                  </a:lnTo>
                  <a:lnTo>
                    <a:pt x="191566" y="154127"/>
                  </a:lnTo>
                  <a:lnTo>
                    <a:pt x="227050" y="186486"/>
                  </a:lnTo>
                  <a:lnTo>
                    <a:pt x="260019" y="219989"/>
                  </a:lnTo>
                  <a:lnTo>
                    <a:pt x="285788" y="254495"/>
                  </a:lnTo>
                  <a:lnTo>
                    <a:pt x="273367" y="256819"/>
                  </a:lnTo>
                  <a:lnTo>
                    <a:pt x="244411" y="263207"/>
                  </a:lnTo>
                  <a:lnTo>
                    <a:pt x="187693" y="283171"/>
                  </a:lnTo>
                  <a:lnTo>
                    <a:pt x="140296" y="317842"/>
                  </a:lnTo>
                  <a:lnTo>
                    <a:pt x="116586" y="366471"/>
                  </a:lnTo>
                  <a:lnTo>
                    <a:pt x="112788" y="414807"/>
                  </a:lnTo>
                  <a:lnTo>
                    <a:pt x="107632" y="436892"/>
                  </a:lnTo>
                  <a:lnTo>
                    <a:pt x="77355" y="474535"/>
                  </a:lnTo>
                  <a:lnTo>
                    <a:pt x="28321" y="496608"/>
                  </a:lnTo>
                  <a:lnTo>
                    <a:pt x="0" y="499287"/>
                  </a:lnTo>
                  <a:lnTo>
                    <a:pt x="28867" y="498817"/>
                  </a:lnTo>
                  <a:lnTo>
                    <a:pt x="82461" y="479755"/>
                  </a:lnTo>
                  <a:lnTo>
                    <a:pt x="120167" y="440969"/>
                  </a:lnTo>
                  <a:lnTo>
                    <a:pt x="137756" y="369633"/>
                  </a:lnTo>
                  <a:lnTo>
                    <a:pt x="162293" y="330669"/>
                  </a:lnTo>
                  <a:lnTo>
                    <a:pt x="204177" y="306616"/>
                  </a:lnTo>
                  <a:lnTo>
                    <a:pt x="255663" y="293395"/>
                  </a:lnTo>
                  <a:lnTo>
                    <a:pt x="301091" y="287909"/>
                  </a:lnTo>
                  <a:lnTo>
                    <a:pt x="305219" y="297218"/>
                  </a:lnTo>
                  <a:lnTo>
                    <a:pt x="312267" y="338594"/>
                  </a:lnTo>
                  <a:lnTo>
                    <a:pt x="313575" y="381939"/>
                  </a:lnTo>
                  <a:lnTo>
                    <a:pt x="313690" y="426034"/>
                  </a:lnTo>
                  <a:lnTo>
                    <a:pt x="317131" y="469620"/>
                  </a:lnTo>
                  <a:lnTo>
                    <a:pt x="328422" y="511441"/>
                  </a:lnTo>
                  <a:lnTo>
                    <a:pt x="352120" y="550252"/>
                  </a:lnTo>
                  <a:lnTo>
                    <a:pt x="389394" y="580745"/>
                  </a:lnTo>
                  <a:lnTo>
                    <a:pt x="412419" y="590727"/>
                  </a:lnTo>
                  <a:lnTo>
                    <a:pt x="437591" y="595795"/>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5499014" y="5844418"/>
              <a:ext cx="109499" cy="139369"/>
            </a:xfrm>
            <a:prstGeom prst="rect">
              <a:avLst/>
            </a:prstGeom>
          </p:spPr>
        </p:pic>
        <p:pic>
          <p:nvPicPr>
            <p:cNvPr id="18" name="object 18"/>
            <p:cNvPicPr/>
            <p:nvPr/>
          </p:nvPicPr>
          <p:blipFill>
            <a:blip r:embed="rId8" cstate="print"/>
            <a:stretch>
              <a:fillRect/>
            </a:stretch>
          </p:blipFill>
          <p:spPr>
            <a:xfrm>
              <a:off x="6821981" y="5600784"/>
              <a:ext cx="125780" cy="112052"/>
            </a:xfrm>
            <a:prstGeom prst="rect">
              <a:avLst/>
            </a:prstGeom>
          </p:spPr>
        </p:pic>
        <p:sp>
          <p:nvSpPr>
            <p:cNvPr id="19" name="object 19"/>
            <p:cNvSpPr/>
            <p:nvPr/>
          </p:nvSpPr>
          <p:spPr>
            <a:xfrm>
              <a:off x="5048466" y="5338711"/>
              <a:ext cx="1077595" cy="462915"/>
            </a:xfrm>
            <a:custGeom>
              <a:avLst/>
              <a:gdLst/>
              <a:ahLst/>
              <a:cxnLst/>
              <a:rect l="l" t="t" r="r" b="b"/>
              <a:pathLst>
                <a:path w="1077595" h="462914">
                  <a:moveTo>
                    <a:pt x="137058" y="220040"/>
                  </a:moveTo>
                  <a:lnTo>
                    <a:pt x="97904" y="221945"/>
                  </a:lnTo>
                  <a:lnTo>
                    <a:pt x="61188" y="230212"/>
                  </a:lnTo>
                  <a:lnTo>
                    <a:pt x="28143" y="244081"/>
                  </a:lnTo>
                  <a:lnTo>
                    <a:pt x="0" y="262750"/>
                  </a:lnTo>
                  <a:lnTo>
                    <a:pt x="32524" y="252298"/>
                  </a:lnTo>
                  <a:lnTo>
                    <a:pt x="65900" y="247764"/>
                  </a:lnTo>
                  <a:lnTo>
                    <a:pt x="98640" y="248894"/>
                  </a:lnTo>
                  <a:lnTo>
                    <a:pt x="129235" y="255409"/>
                  </a:lnTo>
                  <a:lnTo>
                    <a:pt x="137058" y="220040"/>
                  </a:lnTo>
                  <a:close/>
                </a:path>
                <a:path w="1077595" h="462914">
                  <a:moveTo>
                    <a:pt x="1077112" y="357225"/>
                  </a:moveTo>
                  <a:lnTo>
                    <a:pt x="1060843" y="286664"/>
                  </a:lnTo>
                  <a:lnTo>
                    <a:pt x="1044219" y="251269"/>
                  </a:lnTo>
                  <a:lnTo>
                    <a:pt x="1024369" y="215823"/>
                  </a:lnTo>
                  <a:lnTo>
                    <a:pt x="1003071" y="180289"/>
                  </a:lnTo>
                  <a:lnTo>
                    <a:pt x="982167" y="144678"/>
                  </a:lnTo>
                  <a:lnTo>
                    <a:pt x="963447" y="109004"/>
                  </a:lnTo>
                  <a:lnTo>
                    <a:pt x="948715" y="73240"/>
                  </a:lnTo>
                  <a:lnTo>
                    <a:pt x="939812" y="37388"/>
                  </a:lnTo>
                  <a:lnTo>
                    <a:pt x="938530" y="1447"/>
                  </a:lnTo>
                  <a:lnTo>
                    <a:pt x="895553" y="0"/>
                  </a:lnTo>
                  <a:lnTo>
                    <a:pt x="909916" y="74282"/>
                  </a:lnTo>
                  <a:lnTo>
                    <a:pt x="927366" y="110083"/>
                  </a:lnTo>
                  <a:lnTo>
                    <a:pt x="949159" y="145224"/>
                  </a:lnTo>
                  <a:lnTo>
                    <a:pt x="973429" y="179908"/>
                  </a:lnTo>
                  <a:lnTo>
                    <a:pt x="998296" y="214312"/>
                  </a:lnTo>
                  <a:lnTo>
                    <a:pt x="1021892" y="248615"/>
                  </a:lnTo>
                  <a:lnTo>
                    <a:pt x="1042339" y="282994"/>
                  </a:lnTo>
                  <a:lnTo>
                    <a:pt x="1057783" y="317652"/>
                  </a:lnTo>
                  <a:lnTo>
                    <a:pt x="1066330" y="352755"/>
                  </a:lnTo>
                  <a:lnTo>
                    <a:pt x="1066126" y="388493"/>
                  </a:lnTo>
                  <a:lnTo>
                    <a:pt x="1055281" y="425056"/>
                  </a:lnTo>
                  <a:lnTo>
                    <a:pt x="1031938" y="462622"/>
                  </a:lnTo>
                  <a:lnTo>
                    <a:pt x="1058684" y="427545"/>
                  </a:lnTo>
                  <a:lnTo>
                    <a:pt x="1073137" y="392417"/>
                  </a:lnTo>
                  <a:lnTo>
                    <a:pt x="1077112" y="357225"/>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9" cstate="print"/>
            <a:stretch>
              <a:fillRect/>
            </a:stretch>
          </p:blipFill>
          <p:spPr>
            <a:xfrm>
              <a:off x="5815418" y="5461467"/>
              <a:ext cx="86794" cy="233781"/>
            </a:xfrm>
            <a:prstGeom prst="rect">
              <a:avLst/>
            </a:prstGeom>
          </p:spPr>
        </p:pic>
        <p:sp>
          <p:nvSpPr>
            <p:cNvPr id="21" name="object 21"/>
            <p:cNvSpPr/>
            <p:nvPr/>
          </p:nvSpPr>
          <p:spPr>
            <a:xfrm>
              <a:off x="6076372" y="5344787"/>
              <a:ext cx="370205" cy="523240"/>
            </a:xfrm>
            <a:custGeom>
              <a:avLst/>
              <a:gdLst/>
              <a:ahLst/>
              <a:cxnLst/>
              <a:rect l="l" t="t" r="r" b="b"/>
              <a:pathLst>
                <a:path w="370204" h="523239">
                  <a:moveTo>
                    <a:pt x="0" y="0"/>
                  </a:moveTo>
                  <a:lnTo>
                    <a:pt x="1404" y="47892"/>
                  </a:lnTo>
                  <a:lnTo>
                    <a:pt x="21610" y="85625"/>
                  </a:lnTo>
                  <a:lnTo>
                    <a:pt x="54941" y="116087"/>
                  </a:lnTo>
                  <a:lnTo>
                    <a:pt x="95725" y="142170"/>
                  </a:lnTo>
                  <a:lnTo>
                    <a:pt x="138285" y="166764"/>
                  </a:lnTo>
                  <a:lnTo>
                    <a:pt x="176949" y="192760"/>
                  </a:lnTo>
                  <a:lnTo>
                    <a:pt x="211291" y="230886"/>
                  </a:lnTo>
                  <a:lnTo>
                    <a:pt x="232688" y="273311"/>
                  </a:lnTo>
                  <a:lnTo>
                    <a:pt x="244653" y="318838"/>
                  </a:lnTo>
                  <a:lnTo>
                    <a:pt x="250700" y="366271"/>
                  </a:lnTo>
                  <a:lnTo>
                    <a:pt x="254342" y="414413"/>
                  </a:lnTo>
                  <a:lnTo>
                    <a:pt x="258208" y="434660"/>
                  </a:lnTo>
                  <a:lnTo>
                    <a:pt x="272855" y="473910"/>
                  </a:lnTo>
                  <a:lnTo>
                    <a:pt x="301513" y="507149"/>
                  </a:lnTo>
                  <a:lnTo>
                    <a:pt x="346059" y="522723"/>
                  </a:lnTo>
                  <a:lnTo>
                    <a:pt x="369722" y="518363"/>
                  </a:lnTo>
                  <a:lnTo>
                    <a:pt x="346138" y="521589"/>
                  </a:lnTo>
                  <a:lnTo>
                    <a:pt x="323703" y="516189"/>
                  </a:lnTo>
                  <a:lnTo>
                    <a:pt x="289534" y="489394"/>
                  </a:lnTo>
                  <a:lnTo>
                    <a:pt x="269788" y="444033"/>
                  </a:lnTo>
                  <a:lnTo>
                    <a:pt x="263935" y="396581"/>
                  </a:lnTo>
                  <a:lnTo>
                    <a:pt x="263629" y="347986"/>
                  </a:lnTo>
                  <a:lnTo>
                    <a:pt x="260525" y="299198"/>
                  </a:lnTo>
                  <a:lnTo>
                    <a:pt x="246278" y="251167"/>
                  </a:lnTo>
                  <a:lnTo>
                    <a:pt x="225756" y="212809"/>
                  </a:lnTo>
                  <a:lnTo>
                    <a:pt x="197053" y="177850"/>
                  </a:lnTo>
                  <a:lnTo>
                    <a:pt x="162714" y="149877"/>
                  </a:lnTo>
                  <a:lnTo>
                    <a:pt x="123790" y="126168"/>
                  </a:lnTo>
                  <a:lnTo>
                    <a:pt x="86432" y="101944"/>
                  </a:lnTo>
                  <a:lnTo>
                    <a:pt x="56794" y="72428"/>
                  </a:lnTo>
                  <a:lnTo>
                    <a:pt x="47366" y="56586"/>
                  </a:lnTo>
                  <a:lnTo>
                    <a:pt x="41436" y="40114"/>
                  </a:lnTo>
                  <a:lnTo>
                    <a:pt x="39474"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6191977" y="5558745"/>
              <a:ext cx="290239" cy="280758"/>
            </a:xfrm>
            <a:prstGeom prst="rect">
              <a:avLst/>
            </a:prstGeom>
          </p:spPr>
        </p:pic>
      </p:grpSp>
      <p:sp>
        <p:nvSpPr>
          <p:cNvPr id="23" name="object 23"/>
          <p:cNvSpPr txBox="1">
            <a:spLocks noGrp="1"/>
          </p:cNvSpPr>
          <p:nvPr>
            <p:ph type="title"/>
          </p:nvPr>
        </p:nvSpPr>
        <p:spPr>
          <a:xfrm>
            <a:off x="651929" y="395343"/>
            <a:ext cx="9928860" cy="759460"/>
          </a:xfrm>
          <a:prstGeom prst="rect">
            <a:avLst/>
          </a:prstGeom>
        </p:spPr>
        <p:txBody>
          <a:bodyPr vert="horz" wrap="square" lIns="0" tIns="12700" rIns="0" bIns="0" rtlCol="0">
            <a:spAutoFit/>
          </a:bodyPr>
          <a:lstStyle/>
          <a:p>
            <a:pPr marL="12700">
              <a:lnSpc>
                <a:spcPct val="100000"/>
              </a:lnSpc>
              <a:spcBef>
                <a:spcPts val="100"/>
              </a:spcBef>
            </a:pPr>
            <a:r>
              <a:rPr sz="2400" b="0" dirty="0">
                <a:solidFill>
                  <a:srgbClr val="000000"/>
                </a:solidFill>
                <a:latin typeface="Grammarsaurus" pitchFamily="2" charset="0"/>
                <a:cs typeface="Verdana"/>
              </a:rPr>
              <a:t>We are going to explore some more bases and stems that need a</a:t>
            </a:r>
            <a:endParaRPr sz="2400">
              <a:latin typeface="Grammarsaurus" pitchFamily="2" charset="0"/>
              <a:cs typeface="Verdana"/>
            </a:endParaRPr>
          </a:p>
          <a:p>
            <a:pPr marL="12700">
              <a:lnSpc>
                <a:spcPct val="100000"/>
              </a:lnSpc>
              <a:spcBef>
                <a:spcPts val="20"/>
              </a:spcBef>
            </a:pPr>
            <a:r>
              <a:rPr sz="2400" dirty="0">
                <a:solidFill>
                  <a:srgbClr val="000000"/>
                </a:solidFill>
                <a:latin typeface="Grammarsaurus" pitchFamily="2" charset="0"/>
              </a:rPr>
              <a:t>connecting vowel letter </a:t>
            </a:r>
            <a:r>
              <a:rPr sz="2400" b="0" dirty="0">
                <a:solidFill>
                  <a:srgbClr val="000000"/>
                </a:solidFill>
                <a:latin typeface="Grammarsaurus" pitchFamily="2" charset="0"/>
                <a:cs typeface="Verdana"/>
              </a:rPr>
              <a:t>before we add the suffix </a:t>
            </a:r>
            <a:r>
              <a:rPr sz="2400" dirty="0">
                <a:solidFill>
                  <a:srgbClr val="000000"/>
                </a:solidFill>
                <a:latin typeface="Grammarsaurus" pitchFamily="2" charset="0"/>
              </a:rPr>
              <a:t>-an</a:t>
            </a:r>
            <a:r>
              <a:rPr sz="2400" b="0" dirty="0">
                <a:solidFill>
                  <a:srgbClr val="000000"/>
                </a:solidFill>
                <a:latin typeface="Grammarsaurus" pitchFamily="2" charset="0"/>
                <a:cs typeface="Verdana"/>
              </a:rPr>
              <a:t>.</a:t>
            </a:r>
            <a:endParaRPr sz="2400">
              <a:latin typeface="Grammarsaurus" pitchFamily="2" charset="0"/>
              <a:cs typeface="Verdana"/>
            </a:endParaRPr>
          </a:p>
        </p:txBody>
      </p:sp>
      <p:sp>
        <p:nvSpPr>
          <p:cNvPr id="24" name="object 24"/>
          <p:cNvSpPr txBox="1"/>
          <p:nvPr/>
        </p:nvSpPr>
        <p:spPr>
          <a:xfrm>
            <a:off x="651929" y="1500243"/>
            <a:ext cx="439039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Let’s take a look at this word…</a:t>
            </a:r>
            <a:endParaRPr sz="2400">
              <a:latin typeface="Grammarsaurus" pitchFamily="2" charset="0"/>
              <a:cs typeface="Verdana"/>
            </a:endParaRPr>
          </a:p>
        </p:txBody>
      </p:sp>
      <p:sp>
        <p:nvSpPr>
          <p:cNvPr id="25" name="object 25"/>
          <p:cNvSpPr txBox="1"/>
          <p:nvPr/>
        </p:nvSpPr>
        <p:spPr>
          <a:xfrm>
            <a:off x="3527880" y="2385536"/>
            <a:ext cx="6301920" cy="1354858"/>
          </a:xfrm>
          <a:prstGeom prst="rect">
            <a:avLst/>
          </a:prstGeom>
        </p:spPr>
        <p:txBody>
          <a:bodyPr vert="horz" wrap="square" lIns="0" tIns="15875" rIns="0" bIns="0" rtlCol="0">
            <a:spAutoFit/>
          </a:bodyPr>
          <a:lstStyle/>
          <a:p>
            <a:pPr marL="12700">
              <a:lnSpc>
                <a:spcPct val="100000"/>
              </a:lnSpc>
              <a:spcBef>
                <a:spcPts val="125"/>
              </a:spcBef>
            </a:pPr>
            <a:r>
              <a:rPr sz="8700" b="1" dirty="0">
                <a:latin typeface="Grammarsaurus" pitchFamily="2" charset="0"/>
                <a:cs typeface="Arial"/>
              </a:rPr>
              <a:t>pedestrian</a:t>
            </a:r>
            <a:endParaRPr sz="8700" dirty="0">
              <a:latin typeface="Grammarsaurus" pitchFamily="2" charset="0"/>
              <a:cs typeface="Arial"/>
            </a:endParaRPr>
          </a:p>
        </p:txBody>
      </p:sp>
      <p:sp>
        <p:nvSpPr>
          <p:cNvPr id="26" name="object 26"/>
          <p:cNvSpPr txBox="1"/>
          <p:nvPr/>
        </p:nvSpPr>
        <p:spPr>
          <a:xfrm>
            <a:off x="3017710" y="4904797"/>
            <a:ext cx="6156960" cy="368300"/>
          </a:xfrm>
          <a:prstGeom prst="rect">
            <a:avLst/>
          </a:prstGeom>
        </p:spPr>
        <p:txBody>
          <a:bodyPr vert="horz" wrap="square" lIns="0" tIns="12065" rIns="0" bIns="0" rtlCol="0">
            <a:spAutoFit/>
          </a:bodyPr>
          <a:lstStyle/>
          <a:p>
            <a:pPr marL="12700" algn="ctr">
              <a:lnSpc>
                <a:spcPct val="100000"/>
              </a:lnSpc>
              <a:spcBef>
                <a:spcPts val="95"/>
              </a:spcBef>
            </a:pPr>
            <a:r>
              <a:rPr sz="2250" b="1" dirty="0">
                <a:solidFill>
                  <a:srgbClr val="D1E293"/>
                </a:solidFill>
                <a:latin typeface="Grammarsaurus" pitchFamily="2" charset="0"/>
                <a:cs typeface="Tahoma"/>
              </a:rPr>
              <a:t>Can you break it down into a word sum?</a:t>
            </a:r>
            <a:endParaRPr sz="2250" dirty="0">
              <a:latin typeface="Grammarsaurus" pitchFamily="2" charset="0"/>
              <a:cs typeface="Tahoma"/>
            </a:endParaRPr>
          </a:p>
        </p:txBody>
      </p:sp>
      <p:sp>
        <p:nvSpPr>
          <p:cNvPr id="27" name="object 6">
            <a:extLst>
              <a:ext uri="{FF2B5EF4-FFF2-40B4-BE49-F238E27FC236}">
                <a16:creationId xmlns:a16="http://schemas.microsoft.com/office/drawing/2014/main" id="{0D5167BA-E253-9D62-5DA5-6E0AB51C136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 name="object 3">
            <a:extLst>
              <a:ext uri="{FF2B5EF4-FFF2-40B4-BE49-F238E27FC236}">
                <a16:creationId xmlns:a16="http://schemas.microsoft.com/office/drawing/2014/main" id="{431D99A2-7FE2-FAAC-5CF9-907046C0BA49}"/>
              </a:ext>
            </a:extLst>
          </p:cNvPr>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1987" y="0"/>
                  </a:moveTo>
                  <a:lnTo>
                    <a:pt x="12077687" y="0"/>
                  </a:lnTo>
                  <a:lnTo>
                    <a:pt x="12077687" y="114300"/>
                  </a:lnTo>
                  <a:lnTo>
                    <a:pt x="12077687" y="6743700"/>
                  </a:lnTo>
                  <a:lnTo>
                    <a:pt x="114300" y="6743700"/>
                  </a:lnTo>
                  <a:lnTo>
                    <a:pt x="114300" y="114300"/>
                  </a:lnTo>
                  <a:lnTo>
                    <a:pt x="12077687" y="114300"/>
                  </a:lnTo>
                  <a:lnTo>
                    <a:pt x="12077687" y="0"/>
                  </a:lnTo>
                  <a:lnTo>
                    <a:pt x="0" y="0"/>
                  </a:lnTo>
                  <a:lnTo>
                    <a:pt x="0" y="114300"/>
                  </a:lnTo>
                  <a:lnTo>
                    <a:pt x="0" y="6743700"/>
                  </a:lnTo>
                  <a:lnTo>
                    <a:pt x="0" y="6858000"/>
                  </a:lnTo>
                  <a:lnTo>
                    <a:pt x="12191987" y="6858000"/>
                  </a:lnTo>
                  <a:lnTo>
                    <a:pt x="12191987" y="6743700"/>
                  </a:lnTo>
                  <a:lnTo>
                    <a:pt x="12191987" y="114300"/>
                  </a:lnTo>
                  <a:lnTo>
                    <a:pt x="12191987"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5115438" y="6262619"/>
              <a:ext cx="231461" cy="231461"/>
            </a:xfrm>
            <a:prstGeom prst="rect">
              <a:avLst/>
            </a:prstGeom>
          </p:spPr>
        </p:pic>
        <p:sp>
          <p:nvSpPr>
            <p:cNvPr id="9" name="object 9"/>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10" name="object 10"/>
            <p:cNvSpPr/>
            <p:nvPr/>
          </p:nvSpPr>
          <p:spPr>
            <a:xfrm>
              <a:off x="3547093" y="3871021"/>
              <a:ext cx="5204460" cy="1241425"/>
            </a:xfrm>
            <a:custGeom>
              <a:avLst/>
              <a:gdLst/>
              <a:ahLst/>
              <a:cxnLst/>
              <a:rect l="l" t="t" r="r" b="b"/>
              <a:pathLst>
                <a:path w="5204459" h="1241425">
                  <a:moveTo>
                    <a:pt x="5162082" y="1188730"/>
                  </a:moveTo>
                  <a:lnTo>
                    <a:pt x="3386007" y="1188730"/>
                  </a:lnTo>
                  <a:lnTo>
                    <a:pt x="3438513" y="1189234"/>
                  </a:lnTo>
                  <a:lnTo>
                    <a:pt x="3438011" y="1189234"/>
                  </a:lnTo>
                  <a:lnTo>
                    <a:pt x="3490140" y="1190239"/>
                  </a:lnTo>
                  <a:lnTo>
                    <a:pt x="3489859" y="1190239"/>
                  </a:lnTo>
                  <a:lnTo>
                    <a:pt x="3541822" y="1191744"/>
                  </a:lnTo>
                  <a:lnTo>
                    <a:pt x="3541622" y="1191744"/>
                  </a:lnTo>
                  <a:lnTo>
                    <a:pt x="3593463" y="1193751"/>
                  </a:lnTo>
                  <a:lnTo>
                    <a:pt x="3593305" y="1193751"/>
                  </a:lnTo>
                  <a:lnTo>
                    <a:pt x="3645036" y="1196258"/>
                  </a:lnTo>
                  <a:lnTo>
                    <a:pt x="3644904" y="1196258"/>
                  </a:lnTo>
                  <a:lnTo>
                    <a:pt x="3696410" y="1199266"/>
                  </a:lnTo>
                  <a:lnTo>
                    <a:pt x="3799105" y="1206785"/>
                  </a:lnTo>
                  <a:lnTo>
                    <a:pt x="3903453" y="1216511"/>
                  </a:lnTo>
                  <a:lnTo>
                    <a:pt x="4636887" y="1216511"/>
                  </a:lnTo>
                  <a:lnTo>
                    <a:pt x="4666890" y="1217224"/>
                  </a:lnTo>
                  <a:lnTo>
                    <a:pt x="4715737" y="1219776"/>
                  </a:lnTo>
                  <a:lnTo>
                    <a:pt x="4764609" y="1223299"/>
                  </a:lnTo>
                  <a:lnTo>
                    <a:pt x="4911663" y="1235478"/>
                  </a:lnTo>
                  <a:lnTo>
                    <a:pt x="4960921" y="1238670"/>
                  </a:lnTo>
                  <a:lnTo>
                    <a:pt x="5010348" y="1240727"/>
                  </a:lnTo>
                  <a:lnTo>
                    <a:pt x="5059972" y="1241227"/>
                  </a:lnTo>
                  <a:lnTo>
                    <a:pt x="5086441" y="1239628"/>
                  </a:lnTo>
                  <a:lnTo>
                    <a:pt x="5133510" y="1225937"/>
                  </a:lnTo>
                  <a:lnTo>
                    <a:pt x="5159585" y="1202048"/>
                  </a:lnTo>
                  <a:lnTo>
                    <a:pt x="5161988" y="1189234"/>
                  </a:lnTo>
                  <a:lnTo>
                    <a:pt x="5162082" y="1188730"/>
                  </a:lnTo>
                  <a:close/>
                </a:path>
                <a:path w="5204459" h="1241425">
                  <a:moveTo>
                    <a:pt x="5186835" y="1167751"/>
                  </a:moveTo>
                  <a:lnTo>
                    <a:pt x="5159471" y="1204124"/>
                  </a:lnTo>
                  <a:lnTo>
                    <a:pt x="5159249" y="1208173"/>
                  </a:lnTo>
                  <a:lnTo>
                    <a:pt x="5159132" y="1210322"/>
                  </a:lnTo>
                  <a:lnTo>
                    <a:pt x="5159078" y="1211297"/>
                  </a:lnTo>
                  <a:lnTo>
                    <a:pt x="5158987" y="1212951"/>
                  </a:lnTo>
                  <a:lnTo>
                    <a:pt x="5158900" y="1214544"/>
                  </a:lnTo>
                  <a:lnTo>
                    <a:pt x="5158792" y="1216511"/>
                  </a:lnTo>
                  <a:lnTo>
                    <a:pt x="5158726" y="1217726"/>
                  </a:lnTo>
                  <a:lnTo>
                    <a:pt x="5161420" y="1222108"/>
                  </a:lnTo>
                  <a:lnTo>
                    <a:pt x="5166430" y="1218046"/>
                  </a:lnTo>
                  <a:lnTo>
                    <a:pt x="5184385" y="1182592"/>
                  </a:lnTo>
                  <a:lnTo>
                    <a:pt x="5187336" y="1172432"/>
                  </a:lnTo>
                  <a:lnTo>
                    <a:pt x="5186835" y="1167751"/>
                  </a:lnTo>
                  <a:close/>
                </a:path>
                <a:path w="5204459" h="1241425">
                  <a:moveTo>
                    <a:pt x="597012" y="1216511"/>
                  </a:moveTo>
                  <a:lnTo>
                    <a:pt x="377508" y="1216511"/>
                  </a:lnTo>
                  <a:lnTo>
                    <a:pt x="424246" y="1218046"/>
                  </a:lnTo>
                  <a:lnTo>
                    <a:pt x="495667" y="1218193"/>
                  </a:lnTo>
                  <a:lnTo>
                    <a:pt x="571992" y="1216716"/>
                  </a:lnTo>
                  <a:lnTo>
                    <a:pt x="565488" y="1216716"/>
                  </a:lnTo>
                  <a:lnTo>
                    <a:pt x="597012" y="1216511"/>
                  </a:lnTo>
                  <a:close/>
                </a:path>
                <a:path w="5204459" h="1241425">
                  <a:moveTo>
                    <a:pt x="4584486" y="1216511"/>
                  </a:moveTo>
                  <a:lnTo>
                    <a:pt x="4541958" y="1216511"/>
                  </a:lnTo>
                  <a:lnTo>
                    <a:pt x="4569155" y="1216716"/>
                  </a:lnTo>
                  <a:lnTo>
                    <a:pt x="4584486" y="1216511"/>
                  </a:lnTo>
                  <a:close/>
                </a:path>
                <a:path w="5204459" h="1241425">
                  <a:moveTo>
                    <a:pt x="502949" y="0"/>
                  </a:moveTo>
                  <a:lnTo>
                    <a:pt x="452564" y="779"/>
                  </a:lnTo>
                  <a:lnTo>
                    <a:pt x="402750" y="2897"/>
                  </a:lnTo>
                  <a:lnTo>
                    <a:pt x="353579" y="6576"/>
                  </a:lnTo>
                  <a:lnTo>
                    <a:pt x="305123" y="12037"/>
                  </a:lnTo>
                  <a:lnTo>
                    <a:pt x="257455" y="19500"/>
                  </a:lnTo>
                  <a:lnTo>
                    <a:pt x="210647" y="29187"/>
                  </a:lnTo>
                  <a:lnTo>
                    <a:pt x="164772" y="41317"/>
                  </a:lnTo>
                  <a:lnTo>
                    <a:pt x="119901" y="56114"/>
                  </a:lnTo>
                  <a:lnTo>
                    <a:pt x="76945" y="74463"/>
                  </a:lnTo>
                  <a:lnTo>
                    <a:pt x="44600" y="96676"/>
                  </a:lnTo>
                  <a:lnTo>
                    <a:pt x="7608" y="151135"/>
                  </a:lnTo>
                  <a:lnTo>
                    <a:pt x="0" y="199287"/>
                  </a:lnTo>
                  <a:lnTo>
                    <a:pt x="597" y="216502"/>
                  </a:lnTo>
                  <a:lnTo>
                    <a:pt x="3904" y="240199"/>
                  </a:lnTo>
                  <a:lnTo>
                    <a:pt x="7280" y="275360"/>
                  </a:lnTo>
                  <a:lnTo>
                    <a:pt x="10721" y="320221"/>
                  </a:lnTo>
                  <a:lnTo>
                    <a:pt x="14220" y="373015"/>
                  </a:lnTo>
                  <a:lnTo>
                    <a:pt x="17769" y="431979"/>
                  </a:lnTo>
                  <a:lnTo>
                    <a:pt x="21364" y="495347"/>
                  </a:lnTo>
                  <a:lnTo>
                    <a:pt x="28662" y="628232"/>
                  </a:lnTo>
                  <a:lnTo>
                    <a:pt x="32352" y="694220"/>
                  </a:lnTo>
                  <a:lnTo>
                    <a:pt x="36062" y="757551"/>
                  </a:lnTo>
                  <a:lnTo>
                    <a:pt x="39785" y="816460"/>
                  </a:lnTo>
                  <a:lnTo>
                    <a:pt x="43513" y="869182"/>
                  </a:lnTo>
                  <a:lnTo>
                    <a:pt x="47242" y="913951"/>
                  </a:lnTo>
                  <a:lnTo>
                    <a:pt x="54674" y="972571"/>
                  </a:lnTo>
                  <a:lnTo>
                    <a:pt x="64223" y="1002359"/>
                  </a:lnTo>
                  <a:lnTo>
                    <a:pt x="68463" y="1014844"/>
                  </a:lnTo>
                  <a:lnTo>
                    <a:pt x="71628" y="1032490"/>
                  </a:lnTo>
                  <a:lnTo>
                    <a:pt x="77752" y="1067941"/>
                  </a:lnTo>
                  <a:lnTo>
                    <a:pt x="87937" y="1098916"/>
                  </a:lnTo>
                  <a:lnTo>
                    <a:pt x="121994" y="1148447"/>
                  </a:lnTo>
                  <a:lnTo>
                    <a:pt x="176798" y="1183112"/>
                  </a:lnTo>
                  <a:lnTo>
                    <a:pt x="212916" y="1195504"/>
                  </a:lnTo>
                  <a:lnTo>
                    <a:pt x="255345" y="1204940"/>
                  </a:lnTo>
                  <a:lnTo>
                    <a:pt x="304460" y="1211673"/>
                  </a:lnTo>
                  <a:lnTo>
                    <a:pt x="367901" y="1216511"/>
                  </a:lnTo>
                  <a:lnTo>
                    <a:pt x="939192" y="1216511"/>
                  </a:lnTo>
                  <a:lnTo>
                    <a:pt x="1098297" y="1208173"/>
                  </a:lnTo>
                  <a:lnTo>
                    <a:pt x="1250927" y="1202993"/>
                  </a:lnTo>
                  <a:lnTo>
                    <a:pt x="1403222" y="1200623"/>
                  </a:lnTo>
                  <a:lnTo>
                    <a:pt x="3004683" y="1200457"/>
                  </a:lnTo>
                  <a:lnTo>
                    <a:pt x="3074176" y="1196258"/>
                  </a:lnTo>
                  <a:lnTo>
                    <a:pt x="3178028" y="1191744"/>
                  </a:lnTo>
                  <a:lnTo>
                    <a:pt x="3281890" y="1189234"/>
                  </a:lnTo>
                  <a:lnTo>
                    <a:pt x="5162082" y="1188730"/>
                  </a:lnTo>
                  <a:lnTo>
                    <a:pt x="5165138" y="1172432"/>
                  </a:lnTo>
                  <a:lnTo>
                    <a:pt x="5171999" y="1118829"/>
                  </a:lnTo>
                  <a:lnTo>
                    <a:pt x="5180350" y="1060649"/>
                  </a:lnTo>
                  <a:lnTo>
                    <a:pt x="5186188" y="1021023"/>
                  </a:lnTo>
                  <a:lnTo>
                    <a:pt x="5191698" y="982057"/>
                  </a:lnTo>
                  <a:lnTo>
                    <a:pt x="5196574" y="943679"/>
                  </a:lnTo>
                  <a:lnTo>
                    <a:pt x="5201077" y="880179"/>
                  </a:lnTo>
                  <a:lnTo>
                    <a:pt x="5202682" y="836228"/>
                  </a:lnTo>
                  <a:lnTo>
                    <a:pt x="5203772" y="785739"/>
                  </a:lnTo>
                  <a:lnTo>
                    <a:pt x="5204285" y="729911"/>
                  </a:lnTo>
                  <a:lnTo>
                    <a:pt x="5204159" y="669944"/>
                  </a:lnTo>
                  <a:lnTo>
                    <a:pt x="5203330" y="607035"/>
                  </a:lnTo>
                  <a:lnTo>
                    <a:pt x="5201736" y="542382"/>
                  </a:lnTo>
                  <a:lnTo>
                    <a:pt x="5199315" y="477185"/>
                  </a:lnTo>
                  <a:lnTo>
                    <a:pt x="5196003" y="412641"/>
                  </a:lnTo>
                  <a:lnTo>
                    <a:pt x="5191739" y="349949"/>
                  </a:lnTo>
                  <a:lnTo>
                    <a:pt x="5186459" y="290307"/>
                  </a:lnTo>
                  <a:lnTo>
                    <a:pt x="5180101" y="234914"/>
                  </a:lnTo>
                  <a:lnTo>
                    <a:pt x="5172602" y="184969"/>
                  </a:lnTo>
                  <a:lnTo>
                    <a:pt x="5163901" y="141669"/>
                  </a:lnTo>
                  <a:lnTo>
                    <a:pt x="5142637" y="79799"/>
                  </a:lnTo>
                  <a:lnTo>
                    <a:pt x="5116120" y="48786"/>
                  </a:lnTo>
                  <a:lnTo>
                    <a:pt x="5080921" y="28169"/>
                  </a:lnTo>
                  <a:lnTo>
                    <a:pt x="5042967" y="17270"/>
                  </a:lnTo>
                  <a:lnTo>
                    <a:pt x="1022298" y="17270"/>
                  </a:lnTo>
                  <a:lnTo>
                    <a:pt x="970179" y="16807"/>
                  </a:lnTo>
                  <a:lnTo>
                    <a:pt x="917909" y="15474"/>
                  </a:lnTo>
                  <a:lnTo>
                    <a:pt x="608562" y="1703"/>
                  </a:lnTo>
                  <a:lnTo>
                    <a:pt x="610396" y="1703"/>
                  </a:lnTo>
                  <a:lnTo>
                    <a:pt x="553833" y="339"/>
                  </a:lnTo>
                  <a:lnTo>
                    <a:pt x="502949" y="0"/>
                  </a:lnTo>
                  <a:close/>
                </a:path>
                <a:path w="5204459" h="1241425">
                  <a:moveTo>
                    <a:pt x="3004683" y="1200457"/>
                  </a:moveTo>
                  <a:lnTo>
                    <a:pt x="1453961" y="1200457"/>
                  </a:lnTo>
                  <a:lnTo>
                    <a:pt x="1512051" y="1200623"/>
                  </a:lnTo>
                  <a:lnTo>
                    <a:pt x="1560183" y="1201101"/>
                  </a:lnTo>
                  <a:lnTo>
                    <a:pt x="1558271" y="1201101"/>
                  </a:lnTo>
                  <a:lnTo>
                    <a:pt x="1610527" y="1201891"/>
                  </a:lnTo>
                  <a:lnTo>
                    <a:pt x="1609294" y="1201891"/>
                  </a:lnTo>
                  <a:lnTo>
                    <a:pt x="1661219" y="1202993"/>
                  </a:lnTo>
                  <a:lnTo>
                    <a:pt x="1660292" y="1202993"/>
                  </a:lnTo>
                  <a:lnTo>
                    <a:pt x="1712076" y="1204407"/>
                  </a:lnTo>
                  <a:lnTo>
                    <a:pt x="1711320" y="1204407"/>
                  </a:lnTo>
                  <a:lnTo>
                    <a:pt x="1809817" y="1208002"/>
                  </a:lnTo>
                  <a:lnTo>
                    <a:pt x="1974080" y="1216511"/>
                  </a:lnTo>
                  <a:lnTo>
                    <a:pt x="2813065" y="1216511"/>
                  </a:lnTo>
                  <a:lnTo>
                    <a:pt x="2918602" y="1206785"/>
                  </a:lnTo>
                  <a:lnTo>
                    <a:pt x="3004683" y="1200457"/>
                  </a:lnTo>
                  <a:close/>
                </a:path>
                <a:path w="5204459" h="1241425">
                  <a:moveTo>
                    <a:pt x="4736943" y="16655"/>
                  </a:moveTo>
                  <a:lnTo>
                    <a:pt x="1073142" y="16655"/>
                  </a:lnTo>
                  <a:lnTo>
                    <a:pt x="1022298" y="17270"/>
                  </a:lnTo>
                  <a:lnTo>
                    <a:pt x="4785325" y="17270"/>
                  </a:lnTo>
                  <a:lnTo>
                    <a:pt x="4736943" y="16655"/>
                  </a:lnTo>
                  <a:close/>
                </a:path>
                <a:path w="5204459" h="1241425">
                  <a:moveTo>
                    <a:pt x="4940438" y="9846"/>
                  </a:moveTo>
                  <a:lnTo>
                    <a:pt x="4885999" y="12037"/>
                  </a:lnTo>
                  <a:lnTo>
                    <a:pt x="4886538" y="12037"/>
                  </a:lnTo>
                  <a:lnTo>
                    <a:pt x="4834912" y="15064"/>
                  </a:lnTo>
                  <a:lnTo>
                    <a:pt x="4783279" y="17270"/>
                  </a:lnTo>
                  <a:lnTo>
                    <a:pt x="5042967" y="17270"/>
                  </a:lnTo>
                  <a:lnTo>
                    <a:pt x="5038762" y="16063"/>
                  </a:lnTo>
                  <a:lnTo>
                    <a:pt x="4991360" y="10583"/>
                  </a:lnTo>
                  <a:lnTo>
                    <a:pt x="4940438" y="9846"/>
                  </a:lnTo>
                  <a:close/>
                </a:path>
                <a:path w="5204459" h="1241425">
                  <a:moveTo>
                    <a:pt x="3314527" y="1703"/>
                  </a:moveTo>
                  <a:lnTo>
                    <a:pt x="3254714" y="1703"/>
                  </a:lnTo>
                  <a:lnTo>
                    <a:pt x="3188045" y="1970"/>
                  </a:lnTo>
                  <a:lnTo>
                    <a:pt x="3202779" y="1970"/>
                  </a:lnTo>
                  <a:lnTo>
                    <a:pt x="3106837" y="3141"/>
                  </a:lnTo>
                  <a:lnTo>
                    <a:pt x="3109037" y="3141"/>
                  </a:lnTo>
                  <a:lnTo>
                    <a:pt x="3015281" y="5289"/>
                  </a:lnTo>
                  <a:lnTo>
                    <a:pt x="2866866" y="10935"/>
                  </a:lnTo>
                  <a:lnTo>
                    <a:pt x="2773244" y="16063"/>
                  </a:lnTo>
                  <a:lnTo>
                    <a:pt x="2692551" y="16655"/>
                  </a:lnTo>
                  <a:lnTo>
                    <a:pt x="3915283" y="16655"/>
                  </a:lnTo>
                  <a:lnTo>
                    <a:pt x="3565103" y="5086"/>
                  </a:lnTo>
                  <a:lnTo>
                    <a:pt x="3364600" y="1970"/>
                  </a:lnTo>
                  <a:lnTo>
                    <a:pt x="3314527" y="1703"/>
                  </a:lnTo>
                  <a:close/>
                </a:path>
              </a:pathLst>
            </a:custGeom>
            <a:solidFill>
              <a:srgbClr val="134E29"/>
            </a:solidFill>
          </p:spPr>
          <p:txBody>
            <a:bodyPr wrap="square" lIns="0" tIns="0" rIns="0" bIns="0" rtlCol="0"/>
            <a:lstStyle/>
            <a:p>
              <a:endParaRPr>
                <a:latin typeface="Grammarsaurus" pitchFamily="2" charset="0"/>
              </a:endParaRPr>
            </a:p>
          </p:txBody>
        </p:sp>
        <p:sp>
          <p:nvSpPr>
            <p:cNvPr id="11" name="object 11"/>
            <p:cNvSpPr/>
            <p:nvPr/>
          </p:nvSpPr>
          <p:spPr>
            <a:xfrm>
              <a:off x="5603176" y="4936705"/>
              <a:ext cx="1263650" cy="381000"/>
            </a:xfrm>
            <a:custGeom>
              <a:avLst/>
              <a:gdLst/>
              <a:ahLst/>
              <a:cxnLst/>
              <a:rect l="l" t="t" r="r" b="b"/>
              <a:pathLst>
                <a:path w="1263650" h="381000">
                  <a:moveTo>
                    <a:pt x="135255" y="0"/>
                  </a:moveTo>
                  <a:lnTo>
                    <a:pt x="103162" y="1079"/>
                  </a:lnTo>
                  <a:lnTo>
                    <a:pt x="100749" y="35953"/>
                  </a:lnTo>
                  <a:lnTo>
                    <a:pt x="89382" y="70713"/>
                  </a:lnTo>
                  <a:lnTo>
                    <a:pt x="72072" y="105384"/>
                  </a:lnTo>
                  <a:lnTo>
                    <a:pt x="31419" y="174409"/>
                  </a:lnTo>
                  <a:lnTo>
                    <a:pt x="14046" y="208788"/>
                  </a:lnTo>
                  <a:lnTo>
                    <a:pt x="2578" y="243078"/>
                  </a:lnTo>
                  <a:lnTo>
                    <a:pt x="0" y="277291"/>
                  </a:lnTo>
                  <a:lnTo>
                    <a:pt x="9283" y="311416"/>
                  </a:lnTo>
                  <a:lnTo>
                    <a:pt x="33401" y="345478"/>
                  </a:lnTo>
                  <a:lnTo>
                    <a:pt x="12623" y="309156"/>
                  </a:lnTo>
                  <a:lnTo>
                    <a:pt x="6921" y="274040"/>
                  </a:lnTo>
                  <a:lnTo>
                    <a:pt x="13220" y="239814"/>
                  </a:lnTo>
                  <a:lnTo>
                    <a:pt x="28435" y="206184"/>
                  </a:lnTo>
                  <a:lnTo>
                    <a:pt x="49517" y="172847"/>
                  </a:lnTo>
                  <a:lnTo>
                    <a:pt x="73380" y="139496"/>
                  </a:lnTo>
                  <a:lnTo>
                    <a:pt x="96951" y="105841"/>
                  </a:lnTo>
                  <a:lnTo>
                    <a:pt x="117170" y="71577"/>
                  </a:lnTo>
                  <a:lnTo>
                    <a:pt x="130962" y="36398"/>
                  </a:lnTo>
                  <a:lnTo>
                    <a:pt x="135255" y="0"/>
                  </a:lnTo>
                  <a:close/>
                </a:path>
                <a:path w="1263650" h="381000">
                  <a:moveTo>
                    <a:pt x="1263637" y="269176"/>
                  </a:moveTo>
                  <a:lnTo>
                    <a:pt x="1255712" y="224091"/>
                  </a:lnTo>
                  <a:lnTo>
                    <a:pt x="1232712" y="185826"/>
                  </a:lnTo>
                  <a:lnTo>
                    <a:pt x="1207122" y="150114"/>
                  </a:lnTo>
                  <a:lnTo>
                    <a:pt x="1195044" y="113639"/>
                  </a:lnTo>
                  <a:lnTo>
                    <a:pt x="1212545" y="73101"/>
                  </a:lnTo>
                  <a:lnTo>
                    <a:pt x="1184579" y="59880"/>
                  </a:lnTo>
                  <a:lnTo>
                    <a:pt x="1178407" y="70904"/>
                  </a:lnTo>
                  <a:lnTo>
                    <a:pt x="1173340" y="82473"/>
                  </a:lnTo>
                  <a:lnTo>
                    <a:pt x="1169682" y="94551"/>
                  </a:lnTo>
                  <a:lnTo>
                    <a:pt x="1167726" y="107111"/>
                  </a:lnTo>
                  <a:lnTo>
                    <a:pt x="1174292" y="141528"/>
                  </a:lnTo>
                  <a:lnTo>
                    <a:pt x="1195527" y="171640"/>
                  </a:lnTo>
                  <a:lnTo>
                    <a:pt x="1221092" y="199859"/>
                  </a:lnTo>
                  <a:lnTo>
                    <a:pt x="1240663" y="228612"/>
                  </a:lnTo>
                  <a:lnTo>
                    <a:pt x="1251673" y="270522"/>
                  </a:lnTo>
                  <a:lnTo>
                    <a:pt x="1245400" y="313245"/>
                  </a:lnTo>
                  <a:lnTo>
                    <a:pt x="1222705" y="351726"/>
                  </a:lnTo>
                  <a:lnTo>
                    <a:pt x="1184440" y="380936"/>
                  </a:lnTo>
                  <a:lnTo>
                    <a:pt x="1226731" y="352882"/>
                  </a:lnTo>
                  <a:lnTo>
                    <a:pt x="1253553" y="313867"/>
                  </a:lnTo>
                  <a:lnTo>
                    <a:pt x="1263637" y="269176"/>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3" cstate="print"/>
            <a:stretch>
              <a:fillRect/>
            </a:stretch>
          </p:blipFill>
          <p:spPr>
            <a:xfrm>
              <a:off x="5914839" y="5028373"/>
              <a:ext cx="64816" cy="174586"/>
            </a:xfrm>
            <a:prstGeom prst="rect">
              <a:avLst/>
            </a:prstGeom>
          </p:spPr>
        </p:pic>
        <p:pic>
          <p:nvPicPr>
            <p:cNvPr id="13" name="object 13"/>
            <p:cNvPicPr/>
            <p:nvPr/>
          </p:nvPicPr>
          <p:blipFill>
            <a:blip r:embed="rId4" cstate="print"/>
            <a:stretch>
              <a:fillRect/>
            </a:stretch>
          </p:blipFill>
          <p:spPr>
            <a:xfrm>
              <a:off x="6477503" y="5016940"/>
              <a:ext cx="64816" cy="174586"/>
            </a:xfrm>
            <a:prstGeom prst="rect">
              <a:avLst/>
            </a:prstGeom>
          </p:spPr>
        </p:pic>
        <p:sp>
          <p:nvSpPr>
            <p:cNvPr id="14" name="object 14"/>
            <p:cNvSpPr/>
            <p:nvPr/>
          </p:nvSpPr>
          <p:spPr>
            <a:xfrm>
              <a:off x="5363508" y="4941238"/>
              <a:ext cx="276225" cy="390525"/>
            </a:xfrm>
            <a:custGeom>
              <a:avLst/>
              <a:gdLst/>
              <a:ahLst/>
              <a:cxnLst/>
              <a:rect l="l" t="t" r="r" b="b"/>
              <a:pathLst>
                <a:path w="276225" h="390525">
                  <a:moveTo>
                    <a:pt x="276098" y="0"/>
                  </a:moveTo>
                  <a:lnTo>
                    <a:pt x="244767" y="5918"/>
                  </a:lnTo>
                  <a:lnTo>
                    <a:pt x="246619" y="17682"/>
                  </a:lnTo>
                  <a:lnTo>
                    <a:pt x="245154" y="29960"/>
                  </a:lnTo>
                  <a:lnTo>
                    <a:pt x="211553" y="76129"/>
                  </a:lnTo>
                  <a:lnTo>
                    <a:pt x="154582" y="111926"/>
                  </a:lnTo>
                  <a:lnTo>
                    <a:pt x="128943" y="132816"/>
                  </a:lnTo>
                  <a:lnTo>
                    <a:pt x="99089" y="173000"/>
                  </a:lnTo>
                  <a:lnTo>
                    <a:pt x="80420" y="232519"/>
                  </a:lnTo>
                  <a:lnTo>
                    <a:pt x="79233" y="278079"/>
                  </a:lnTo>
                  <a:lnTo>
                    <a:pt x="76444" y="322858"/>
                  </a:lnTo>
                  <a:lnTo>
                    <a:pt x="59880" y="365467"/>
                  </a:lnTo>
                  <a:lnTo>
                    <a:pt x="48902" y="376850"/>
                  </a:lnTo>
                  <a:lnTo>
                    <a:pt x="34359" y="385479"/>
                  </a:lnTo>
                  <a:lnTo>
                    <a:pt x="17607" y="389513"/>
                  </a:lnTo>
                  <a:lnTo>
                    <a:pt x="0" y="387108"/>
                  </a:lnTo>
                  <a:lnTo>
                    <a:pt x="17664" y="390360"/>
                  </a:lnTo>
                  <a:lnTo>
                    <a:pt x="63220" y="367322"/>
                  </a:lnTo>
                  <a:lnTo>
                    <a:pt x="83273" y="324598"/>
                  </a:lnTo>
                  <a:lnTo>
                    <a:pt x="89735" y="264585"/>
                  </a:lnTo>
                  <a:lnTo>
                    <a:pt x="97143" y="220870"/>
                  </a:lnTo>
                  <a:lnTo>
                    <a:pt x="113508" y="180077"/>
                  </a:lnTo>
                  <a:lnTo>
                    <a:pt x="143954" y="143954"/>
                  </a:lnTo>
                  <a:lnTo>
                    <a:pt x="179085" y="120852"/>
                  </a:lnTo>
                  <a:lnTo>
                    <a:pt x="217189" y="98635"/>
                  </a:lnTo>
                  <a:lnTo>
                    <a:pt x="250942" y="73574"/>
                  </a:lnTo>
                  <a:lnTo>
                    <a:pt x="273019" y="41938"/>
                  </a:lnTo>
                  <a:lnTo>
                    <a:pt x="276098" y="0"/>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5" cstate="print"/>
            <a:stretch>
              <a:fillRect/>
            </a:stretch>
          </p:blipFill>
          <p:spPr>
            <a:xfrm>
              <a:off x="5452601" y="5142114"/>
              <a:ext cx="101079" cy="168567"/>
            </a:xfrm>
            <a:prstGeom prst="rect">
              <a:avLst/>
            </a:prstGeom>
          </p:spPr>
        </p:pic>
        <p:sp>
          <p:nvSpPr>
            <p:cNvPr id="16" name="object 16"/>
            <p:cNvSpPr/>
            <p:nvPr/>
          </p:nvSpPr>
          <p:spPr>
            <a:xfrm>
              <a:off x="5336514" y="5021630"/>
              <a:ext cx="1465580" cy="463550"/>
            </a:xfrm>
            <a:custGeom>
              <a:avLst/>
              <a:gdLst/>
              <a:ahLst/>
              <a:cxnLst/>
              <a:rect l="l" t="t" r="r" b="b"/>
              <a:pathLst>
                <a:path w="1465579" h="463550">
                  <a:moveTo>
                    <a:pt x="114376" y="170726"/>
                  </a:moveTo>
                  <a:lnTo>
                    <a:pt x="78028" y="171996"/>
                  </a:lnTo>
                  <a:lnTo>
                    <a:pt x="45770" y="182321"/>
                  </a:lnTo>
                  <a:lnTo>
                    <a:pt x="19227" y="199440"/>
                  </a:lnTo>
                  <a:lnTo>
                    <a:pt x="0" y="221005"/>
                  </a:lnTo>
                  <a:lnTo>
                    <a:pt x="24295" y="204622"/>
                  </a:lnTo>
                  <a:lnTo>
                    <a:pt x="51968" y="194767"/>
                  </a:lnTo>
                  <a:lnTo>
                    <a:pt x="80365" y="191998"/>
                  </a:lnTo>
                  <a:lnTo>
                    <a:pt x="106819" y="196837"/>
                  </a:lnTo>
                  <a:lnTo>
                    <a:pt x="114376" y="170726"/>
                  </a:lnTo>
                  <a:close/>
                </a:path>
                <a:path w="1465579" h="463550">
                  <a:moveTo>
                    <a:pt x="602259" y="444931"/>
                  </a:moveTo>
                  <a:lnTo>
                    <a:pt x="560425" y="427672"/>
                  </a:lnTo>
                  <a:lnTo>
                    <a:pt x="535622" y="401472"/>
                  </a:lnTo>
                  <a:lnTo>
                    <a:pt x="523633" y="368693"/>
                  </a:lnTo>
                  <a:lnTo>
                    <a:pt x="520204" y="331711"/>
                  </a:lnTo>
                  <a:lnTo>
                    <a:pt x="522185" y="254622"/>
                  </a:lnTo>
                  <a:lnTo>
                    <a:pt x="519137" y="219265"/>
                  </a:lnTo>
                  <a:lnTo>
                    <a:pt x="507415" y="186817"/>
                  </a:lnTo>
                  <a:lnTo>
                    <a:pt x="488365" y="157454"/>
                  </a:lnTo>
                  <a:lnTo>
                    <a:pt x="465061" y="130530"/>
                  </a:lnTo>
                  <a:lnTo>
                    <a:pt x="440601" y="105371"/>
                  </a:lnTo>
                  <a:lnTo>
                    <a:pt x="416864" y="80543"/>
                  </a:lnTo>
                  <a:lnTo>
                    <a:pt x="396176" y="54825"/>
                  </a:lnTo>
                  <a:lnTo>
                    <a:pt x="381381" y="28028"/>
                  </a:lnTo>
                  <a:lnTo>
                    <a:pt x="375335" y="0"/>
                  </a:lnTo>
                  <a:lnTo>
                    <a:pt x="343268" y="1485"/>
                  </a:lnTo>
                  <a:lnTo>
                    <a:pt x="357530" y="45135"/>
                  </a:lnTo>
                  <a:lnTo>
                    <a:pt x="384568" y="81991"/>
                  </a:lnTo>
                  <a:lnTo>
                    <a:pt x="418528" y="115100"/>
                  </a:lnTo>
                  <a:lnTo>
                    <a:pt x="453555" y="147447"/>
                  </a:lnTo>
                  <a:lnTo>
                    <a:pt x="483806" y="182054"/>
                  </a:lnTo>
                  <a:lnTo>
                    <a:pt x="503402" y="221957"/>
                  </a:lnTo>
                  <a:lnTo>
                    <a:pt x="509473" y="268909"/>
                  </a:lnTo>
                  <a:lnTo>
                    <a:pt x="509727" y="318160"/>
                  </a:lnTo>
                  <a:lnTo>
                    <a:pt x="515569" y="366534"/>
                  </a:lnTo>
                  <a:lnTo>
                    <a:pt x="538429" y="410921"/>
                  </a:lnTo>
                  <a:lnTo>
                    <a:pt x="551103" y="423354"/>
                  </a:lnTo>
                  <a:lnTo>
                    <a:pt x="566267" y="433692"/>
                  </a:lnTo>
                  <a:lnTo>
                    <a:pt x="583463" y="441134"/>
                  </a:lnTo>
                  <a:lnTo>
                    <a:pt x="602259" y="444931"/>
                  </a:lnTo>
                  <a:close/>
                </a:path>
                <a:path w="1465579" h="463550">
                  <a:moveTo>
                    <a:pt x="1281442" y="189014"/>
                  </a:moveTo>
                  <a:lnTo>
                    <a:pt x="1257096" y="186728"/>
                  </a:lnTo>
                  <a:lnTo>
                    <a:pt x="1232776" y="187223"/>
                  </a:lnTo>
                  <a:lnTo>
                    <a:pt x="1209167" y="190385"/>
                  </a:lnTo>
                  <a:lnTo>
                    <a:pt x="1186891" y="196138"/>
                  </a:lnTo>
                  <a:lnTo>
                    <a:pt x="1165821" y="202755"/>
                  </a:lnTo>
                  <a:lnTo>
                    <a:pt x="1144574" y="208724"/>
                  </a:lnTo>
                  <a:lnTo>
                    <a:pt x="1123162" y="211201"/>
                  </a:lnTo>
                  <a:lnTo>
                    <a:pt x="1101572" y="207327"/>
                  </a:lnTo>
                  <a:lnTo>
                    <a:pt x="1142149" y="215074"/>
                  </a:lnTo>
                  <a:lnTo>
                    <a:pt x="1229829" y="206908"/>
                  </a:lnTo>
                  <a:lnTo>
                    <a:pt x="1273149" y="214960"/>
                  </a:lnTo>
                  <a:lnTo>
                    <a:pt x="1281442" y="189014"/>
                  </a:lnTo>
                  <a:close/>
                </a:path>
                <a:path w="1465579" h="463550">
                  <a:moveTo>
                    <a:pt x="1465148" y="83477"/>
                  </a:moveTo>
                  <a:lnTo>
                    <a:pt x="1453921" y="58318"/>
                  </a:lnTo>
                  <a:lnTo>
                    <a:pt x="1403832" y="76542"/>
                  </a:lnTo>
                  <a:lnTo>
                    <a:pt x="1355293" y="100520"/>
                  </a:lnTo>
                  <a:lnTo>
                    <a:pt x="1314348" y="131927"/>
                  </a:lnTo>
                  <a:lnTo>
                    <a:pt x="1287043" y="172466"/>
                  </a:lnTo>
                  <a:lnTo>
                    <a:pt x="1274470" y="215595"/>
                  </a:lnTo>
                  <a:lnTo>
                    <a:pt x="1263700" y="258838"/>
                  </a:lnTo>
                  <a:lnTo>
                    <a:pt x="1247546" y="300126"/>
                  </a:lnTo>
                  <a:lnTo>
                    <a:pt x="1218831" y="337400"/>
                  </a:lnTo>
                  <a:lnTo>
                    <a:pt x="1166914" y="376148"/>
                  </a:lnTo>
                  <a:lnTo>
                    <a:pt x="1101966" y="398132"/>
                  </a:lnTo>
                  <a:lnTo>
                    <a:pt x="1136472" y="391185"/>
                  </a:lnTo>
                  <a:lnTo>
                    <a:pt x="1198702" y="362343"/>
                  </a:lnTo>
                  <a:lnTo>
                    <a:pt x="1247241" y="318096"/>
                  </a:lnTo>
                  <a:lnTo>
                    <a:pt x="1275308" y="268566"/>
                  </a:lnTo>
                  <a:lnTo>
                    <a:pt x="1324025" y="289877"/>
                  </a:lnTo>
                  <a:lnTo>
                    <a:pt x="1348155" y="319544"/>
                  </a:lnTo>
                  <a:lnTo>
                    <a:pt x="1349578" y="354406"/>
                  </a:lnTo>
                  <a:lnTo>
                    <a:pt x="1334033" y="355511"/>
                  </a:lnTo>
                  <a:lnTo>
                    <a:pt x="1310640" y="362839"/>
                  </a:lnTo>
                  <a:lnTo>
                    <a:pt x="1291018" y="374408"/>
                  </a:lnTo>
                  <a:lnTo>
                    <a:pt x="1276172" y="389051"/>
                  </a:lnTo>
                  <a:lnTo>
                    <a:pt x="1295374" y="380034"/>
                  </a:lnTo>
                  <a:lnTo>
                    <a:pt x="1315732" y="375589"/>
                  </a:lnTo>
                  <a:lnTo>
                    <a:pt x="1335697" y="375589"/>
                  </a:lnTo>
                  <a:lnTo>
                    <a:pt x="1344218" y="377647"/>
                  </a:lnTo>
                  <a:lnTo>
                    <a:pt x="1336560" y="405917"/>
                  </a:lnTo>
                  <a:lnTo>
                    <a:pt x="1335519" y="422046"/>
                  </a:lnTo>
                  <a:lnTo>
                    <a:pt x="1338783" y="438200"/>
                  </a:lnTo>
                  <a:lnTo>
                    <a:pt x="1347063" y="452513"/>
                  </a:lnTo>
                  <a:lnTo>
                    <a:pt x="1361122" y="463118"/>
                  </a:lnTo>
                  <a:lnTo>
                    <a:pt x="1342148" y="436651"/>
                  </a:lnTo>
                  <a:lnTo>
                    <a:pt x="1344523" y="407301"/>
                  </a:lnTo>
                  <a:lnTo>
                    <a:pt x="1356931" y="376796"/>
                  </a:lnTo>
                  <a:lnTo>
                    <a:pt x="1368082" y="346900"/>
                  </a:lnTo>
                  <a:lnTo>
                    <a:pt x="1367650" y="312661"/>
                  </a:lnTo>
                  <a:lnTo>
                    <a:pt x="1348536" y="282778"/>
                  </a:lnTo>
                  <a:lnTo>
                    <a:pt x="1317980" y="258648"/>
                  </a:lnTo>
                  <a:lnTo>
                    <a:pt x="1284147" y="242189"/>
                  </a:lnTo>
                  <a:lnTo>
                    <a:pt x="1300759" y="187566"/>
                  </a:lnTo>
                  <a:lnTo>
                    <a:pt x="1327746" y="150342"/>
                  </a:lnTo>
                  <a:lnTo>
                    <a:pt x="1365504" y="121323"/>
                  </a:lnTo>
                  <a:lnTo>
                    <a:pt x="1411986" y="99415"/>
                  </a:lnTo>
                  <a:lnTo>
                    <a:pt x="1465148" y="83477"/>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6" cstate="print"/>
            <a:stretch>
              <a:fillRect/>
            </a:stretch>
          </p:blipFill>
          <p:spPr>
            <a:xfrm>
              <a:off x="5611978" y="5209421"/>
              <a:ext cx="230746" cy="209021"/>
            </a:xfrm>
            <a:prstGeom prst="rect">
              <a:avLst/>
            </a:prstGeom>
          </p:spPr>
        </p:pic>
        <p:pic>
          <p:nvPicPr>
            <p:cNvPr id="18" name="object 18"/>
            <p:cNvPicPr/>
            <p:nvPr/>
          </p:nvPicPr>
          <p:blipFill>
            <a:blip r:embed="rId7" cstate="print"/>
            <a:stretch>
              <a:fillRect/>
            </a:stretch>
          </p:blipFill>
          <p:spPr>
            <a:xfrm>
              <a:off x="6691409" y="5132414"/>
              <a:ext cx="93929" cy="83680"/>
            </a:xfrm>
            <a:prstGeom prst="rect">
              <a:avLst/>
            </a:prstGeom>
          </p:spPr>
        </p:pic>
        <p:sp>
          <p:nvSpPr>
            <p:cNvPr id="19" name="object 19"/>
            <p:cNvSpPr/>
            <p:nvPr/>
          </p:nvSpPr>
          <p:spPr>
            <a:xfrm>
              <a:off x="5366969" y="4936705"/>
              <a:ext cx="804545" cy="346075"/>
            </a:xfrm>
            <a:custGeom>
              <a:avLst/>
              <a:gdLst/>
              <a:ahLst/>
              <a:cxnLst/>
              <a:rect l="l" t="t" r="r" b="b"/>
              <a:pathLst>
                <a:path w="804545" h="346075">
                  <a:moveTo>
                    <a:pt x="102349" y="164325"/>
                  </a:moveTo>
                  <a:lnTo>
                    <a:pt x="73101" y="165735"/>
                  </a:lnTo>
                  <a:lnTo>
                    <a:pt x="45694" y="171919"/>
                  </a:lnTo>
                  <a:lnTo>
                    <a:pt x="21018" y="182283"/>
                  </a:lnTo>
                  <a:lnTo>
                    <a:pt x="0" y="196215"/>
                  </a:lnTo>
                  <a:lnTo>
                    <a:pt x="24282" y="188404"/>
                  </a:lnTo>
                  <a:lnTo>
                    <a:pt x="49212" y="185026"/>
                  </a:lnTo>
                  <a:lnTo>
                    <a:pt x="73660" y="185877"/>
                  </a:lnTo>
                  <a:lnTo>
                    <a:pt x="96507" y="190728"/>
                  </a:lnTo>
                  <a:lnTo>
                    <a:pt x="102349" y="164325"/>
                  </a:lnTo>
                  <a:close/>
                </a:path>
                <a:path w="804545" h="346075">
                  <a:moveTo>
                    <a:pt x="804037" y="277291"/>
                  </a:moveTo>
                  <a:lnTo>
                    <a:pt x="801458" y="243078"/>
                  </a:lnTo>
                  <a:lnTo>
                    <a:pt x="790003" y="208788"/>
                  </a:lnTo>
                  <a:lnTo>
                    <a:pt x="772617" y="174409"/>
                  </a:lnTo>
                  <a:lnTo>
                    <a:pt x="731977" y="105384"/>
                  </a:lnTo>
                  <a:lnTo>
                    <a:pt x="714654" y="70713"/>
                  </a:lnTo>
                  <a:lnTo>
                    <a:pt x="703300" y="35953"/>
                  </a:lnTo>
                  <a:lnTo>
                    <a:pt x="700874" y="1079"/>
                  </a:lnTo>
                  <a:lnTo>
                    <a:pt x="668782" y="0"/>
                  </a:lnTo>
                  <a:lnTo>
                    <a:pt x="686866" y="71577"/>
                  </a:lnTo>
                  <a:lnTo>
                    <a:pt x="707085" y="105841"/>
                  </a:lnTo>
                  <a:lnTo>
                    <a:pt x="730656" y="139496"/>
                  </a:lnTo>
                  <a:lnTo>
                    <a:pt x="754532" y="172847"/>
                  </a:lnTo>
                  <a:lnTo>
                    <a:pt x="775601" y="206184"/>
                  </a:lnTo>
                  <a:lnTo>
                    <a:pt x="790829" y="239814"/>
                  </a:lnTo>
                  <a:lnTo>
                    <a:pt x="797115" y="274040"/>
                  </a:lnTo>
                  <a:lnTo>
                    <a:pt x="791413" y="309156"/>
                  </a:lnTo>
                  <a:lnTo>
                    <a:pt x="770636" y="345478"/>
                  </a:lnTo>
                  <a:lnTo>
                    <a:pt x="794753" y="311416"/>
                  </a:lnTo>
                  <a:lnTo>
                    <a:pt x="804037" y="277291"/>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8" cstate="print"/>
            <a:stretch>
              <a:fillRect/>
            </a:stretch>
          </p:blipFill>
          <p:spPr>
            <a:xfrm>
              <a:off x="5939717" y="5028373"/>
              <a:ext cx="64816" cy="174586"/>
            </a:xfrm>
            <a:prstGeom prst="rect">
              <a:avLst/>
            </a:prstGeom>
          </p:spPr>
        </p:pic>
        <p:sp>
          <p:nvSpPr>
            <p:cNvPr id="21" name="object 21"/>
            <p:cNvSpPr/>
            <p:nvPr/>
          </p:nvSpPr>
          <p:spPr>
            <a:xfrm>
              <a:off x="6134592" y="4941238"/>
              <a:ext cx="276225" cy="390525"/>
            </a:xfrm>
            <a:custGeom>
              <a:avLst/>
              <a:gdLst/>
              <a:ahLst/>
              <a:cxnLst/>
              <a:rect l="l" t="t" r="r" b="b"/>
              <a:pathLst>
                <a:path w="276225" h="390525">
                  <a:moveTo>
                    <a:pt x="0" y="0"/>
                  </a:moveTo>
                  <a:lnTo>
                    <a:pt x="3078" y="41938"/>
                  </a:lnTo>
                  <a:lnTo>
                    <a:pt x="25155" y="73574"/>
                  </a:lnTo>
                  <a:lnTo>
                    <a:pt x="58908" y="98635"/>
                  </a:lnTo>
                  <a:lnTo>
                    <a:pt x="97012" y="120852"/>
                  </a:lnTo>
                  <a:lnTo>
                    <a:pt x="132143" y="143954"/>
                  </a:lnTo>
                  <a:lnTo>
                    <a:pt x="162589" y="180077"/>
                  </a:lnTo>
                  <a:lnTo>
                    <a:pt x="178954" y="220870"/>
                  </a:lnTo>
                  <a:lnTo>
                    <a:pt x="186362" y="264585"/>
                  </a:lnTo>
                  <a:lnTo>
                    <a:pt x="189941" y="309473"/>
                  </a:lnTo>
                  <a:lnTo>
                    <a:pt x="192824" y="324598"/>
                  </a:lnTo>
                  <a:lnTo>
                    <a:pt x="212877" y="367322"/>
                  </a:lnTo>
                  <a:lnTo>
                    <a:pt x="258433" y="390360"/>
                  </a:lnTo>
                  <a:lnTo>
                    <a:pt x="276098" y="387108"/>
                  </a:lnTo>
                  <a:lnTo>
                    <a:pt x="258490" y="389513"/>
                  </a:lnTo>
                  <a:lnTo>
                    <a:pt x="241738" y="385479"/>
                  </a:lnTo>
                  <a:lnTo>
                    <a:pt x="199653" y="322858"/>
                  </a:lnTo>
                  <a:lnTo>
                    <a:pt x="196864" y="278079"/>
                  </a:lnTo>
                  <a:lnTo>
                    <a:pt x="195677" y="232519"/>
                  </a:lnTo>
                  <a:lnTo>
                    <a:pt x="183921" y="187566"/>
                  </a:lnTo>
                  <a:lnTo>
                    <a:pt x="158653" y="145482"/>
                  </a:lnTo>
                  <a:lnTo>
                    <a:pt x="121515" y="111926"/>
                  </a:lnTo>
                  <a:lnTo>
                    <a:pt x="92446" y="94219"/>
                  </a:lnTo>
                  <a:lnTo>
                    <a:pt x="64544" y="76129"/>
                  </a:lnTo>
                  <a:lnTo>
                    <a:pt x="42405" y="54089"/>
                  </a:lnTo>
                  <a:lnTo>
                    <a:pt x="35370" y="42260"/>
                  </a:lnTo>
                  <a:lnTo>
                    <a:pt x="30943" y="29960"/>
                  </a:lnTo>
                  <a:lnTo>
                    <a:pt x="29478" y="17682"/>
                  </a:lnTo>
                  <a:lnTo>
                    <a:pt x="31330" y="591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9" cstate="print"/>
            <a:stretch>
              <a:fillRect/>
            </a:stretch>
          </p:blipFill>
          <p:spPr>
            <a:xfrm>
              <a:off x="6220518" y="5101030"/>
              <a:ext cx="217163" cy="209651"/>
            </a:xfrm>
            <a:prstGeom prst="rect">
              <a:avLst/>
            </a:prstGeom>
          </p:spPr>
        </p:pic>
      </p:grpSp>
      <p:sp>
        <p:nvSpPr>
          <p:cNvPr id="23" name="object 23"/>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24" name="object 24"/>
          <p:cNvSpPr txBox="1"/>
          <p:nvPr/>
        </p:nvSpPr>
        <p:spPr>
          <a:xfrm>
            <a:off x="3919408" y="4058273"/>
            <a:ext cx="4457700" cy="814705"/>
          </a:xfrm>
          <a:prstGeom prst="rect">
            <a:avLst/>
          </a:prstGeom>
        </p:spPr>
        <p:txBody>
          <a:bodyPr vert="horz" wrap="square" lIns="0" tIns="1270" rIns="0" bIns="0" rtlCol="0">
            <a:spAutoFit/>
          </a:bodyPr>
          <a:lstStyle/>
          <a:p>
            <a:pPr marL="12700" marR="5080" indent="-3175" algn="ctr">
              <a:lnSpc>
                <a:spcPct val="106000"/>
              </a:lnSpc>
              <a:spcBef>
                <a:spcPts val="10"/>
              </a:spcBef>
            </a:pPr>
            <a:r>
              <a:rPr sz="1650" b="1" dirty="0">
                <a:solidFill>
                  <a:srgbClr val="D1E293"/>
                </a:solidFill>
                <a:latin typeface="Grammarsaurus" pitchFamily="2" charset="0"/>
                <a:cs typeface="Tahoma"/>
              </a:rPr>
              <a:t>Did you notice that the base ends in a </a:t>
            </a:r>
            <a:r>
              <a:rPr sz="1650" b="1" dirty="0">
                <a:solidFill>
                  <a:srgbClr val="FFFFFF"/>
                </a:solidFill>
                <a:latin typeface="Grammarsaurus" pitchFamily="2" charset="0"/>
                <a:cs typeface="Tahoma"/>
              </a:rPr>
              <a:t>final silent e</a:t>
            </a:r>
            <a:r>
              <a:rPr sz="1650" b="1" dirty="0">
                <a:solidFill>
                  <a:srgbClr val="D1E293"/>
                </a:solidFill>
                <a:latin typeface="Grammarsaurus" pitchFamily="2" charset="0"/>
                <a:cs typeface="Tahoma"/>
              </a:rPr>
              <a:t>? We need to drop the </a:t>
            </a:r>
            <a:r>
              <a:rPr sz="1650" b="1" dirty="0">
                <a:solidFill>
                  <a:srgbClr val="FFFFFF"/>
                </a:solidFill>
                <a:latin typeface="Grammarsaurus" pitchFamily="2" charset="0"/>
                <a:cs typeface="Tahoma"/>
              </a:rPr>
              <a:t>final silent e </a:t>
            </a:r>
            <a:r>
              <a:rPr sz="1650" b="1" dirty="0">
                <a:solidFill>
                  <a:srgbClr val="D1E293"/>
                </a:solidFill>
                <a:latin typeface="Grammarsaurus" pitchFamily="2" charset="0"/>
                <a:cs typeface="Tahoma"/>
              </a:rPr>
              <a:t>before we add the vowel suffix.</a:t>
            </a:r>
            <a:endParaRPr sz="1650" dirty="0">
              <a:latin typeface="Grammarsaurus" pitchFamily="2" charset="0"/>
              <a:cs typeface="Tahoma"/>
            </a:endParaRPr>
          </a:p>
        </p:txBody>
      </p:sp>
      <p:sp>
        <p:nvSpPr>
          <p:cNvPr id="25" name="object 25"/>
          <p:cNvSpPr txBox="1"/>
          <p:nvPr/>
        </p:nvSpPr>
        <p:spPr>
          <a:xfrm>
            <a:off x="1143000" y="1845542"/>
            <a:ext cx="2856649" cy="1354858"/>
          </a:xfrm>
          <a:prstGeom prst="rect">
            <a:avLst/>
          </a:prstGeom>
        </p:spPr>
        <p:txBody>
          <a:bodyPr vert="horz" wrap="square" lIns="0" tIns="15875" rIns="0" bIns="0" rtlCol="0">
            <a:spAutoFit/>
          </a:bodyPr>
          <a:lstStyle/>
          <a:p>
            <a:pPr marL="12700">
              <a:lnSpc>
                <a:spcPct val="100000"/>
              </a:lnSpc>
              <a:spcBef>
                <a:spcPts val="125"/>
              </a:spcBef>
            </a:pPr>
            <a:r>
              <a:rPr sz="8700" b="1" dirty="0">
                <a:solidFill>
                  <a:srgbClr val="3CA249"/>
                </a:solidFill>
                <a:latin typeface="Grammarsaurus" pitchFamily="2" charset="0"/>
                <a:cs typeface="Arial"/>
              </a:rPr>
              <a:t>pede</a:t>
            </a:r>
            <a:endParaRPr sz="8700" dirty="0">
              <a:latin typeface="Grammarsaurus" pitchFamily="2" charset="0"/>
              <a:cs typeface="Arial"/>
            </a:endParaRPr>
          </a:p>
        </p:txBody>
      </p:sp>
      <p:sp>
        <p:nvSpPr>
          <p:cNvPr id="26" name="object 26"/>
          <p:cNvSpPr txBox="1"/>
          <p:nvPr/>
        </p:nvSpPr>
        <p:spPr>
          <a:xfrm>
            <a:off x="4806273" y="1845542"/>
            <a:ext cx="2333956" cy="1354858"/>
          </a:xfrm>
          <a:prstGeom prst="rect">
            <a:avLst/>
          </a:prstGeom>
        </p:spPr>
        <p:txBody>
          <a:bodyPr vert="horz" wrap="square" lIns="0" tIns="15875" rIns="0" bIns="0" rtlCol="0">
            <a:spAutoFit/>
          </a:bodyPr>
          <a:lstStyle/>
          <a:p>
            <a:pPr marL="12700">
              <a:lnSpc>
                <a:spcPct val="100000"/>
              </a:lnSpc>
              <a:spcBef>
                <a:spcPts val="125"/>
              </a:spcBef>
            </a:pPr>
            <a:r>
              <a:rPr sz="8700" b="1" dirty="0">
                <a:solidFill>
                  <a:srgbClr val="EA6C75"/>
                </a:solidFill>
                <a:latin typeface="Grammarsaurus" pitchFamily="2" charset="0"/>
                <a:cs typeface="Arial"/>
              </a:rPr>
              <a:t>estr</a:t>
            </a:r>
            <a:endParaRPr sz="8700">
              <a:latin typeface="Grammarsaurus" pitchFamily="2" charset="0"/>
              <a:cs typeface="Arial"/>
            </a:endParaRPr>
          </a:p>
        </p:txBody>
      </p:sp>
      <p:sp>
        <p:nvSpPr>
          <p:cNvPr id="27" name="object 27"/>
          <p:cNvSpPr txBox="1"/>
          <p:nvPr/>
        </p:nvSpPr>
        <p:spPr>
          <a:xfrm>
            <a:off x="8036223" y="1845542"/>
            <a:ext cx="3676218" cy="1354858"/>
          </a:xfrm>
          <a:prstGeom prst="rect">
            <a:avLst/>
          </a:prstGeom>
        </p:spPr>
        <p:txBody>
          <a:bodyPr vert="horz" wrap="square" lIns="0" tIns="15875" rIns="0" bIns="0" rtlCol="0">
            <a:spAutoFit/>
          </a:bodyPr>
          <a:lstStyle/>
          <a:p>
            <a:pPr marL="12700">
              <a:lnSpc>
                <a:spcPct val="100000"/>
              </a:lnSpc>
              <a:spcBef>
                <a:spcPts val="125"/>
              </a:spcBef>
              <a:tabLst>
                <a:tab pos="1711325" algn="l"/>
              </a:tabLst>
            </a:pPr>
            <a:r>
              <a:rPr sz="8700" b="1" dirty="0">
                <a:latin typeface="Grammarsaurus" pitchFamily="2" charset="0"/>
                <a:cs typeface="Arial"/>
              </a:rPr>
              <a:t>i	</a:t>
            </a:r>
            <a:r>
              <a:rPr sz="8700" b="1" dirty="0">
                <a:solidFill>
                  <a:srgbClr val="3767EC"/>
                </a:solidFill>
                <a:latin typeface="Grammarsaurus" pitchFamily="2" charset="0"/>
                <a:cs typeface="Arial"/>
              </a:rPr>
              <a:t>an</a:t>
            </a:r>
            <a:endParaRPr sz="8700">
              <a:latin typeface="Grammarsaurus" pitchFamily="2" charset="0"/>
              <a:cs typeface="Arial"/>
            </a:endParaRPr>
          </a:p>
        </p:txBody>
      </p:sp>
      <p:grpSp>
        <p:nvGrpSpPr>
          <p:cNvPr id="28" name="object 28"/>
          <p:cNvGrpSpPr/>
          <p:nvPr/>
        </p:nvGrpSpPr>
        <p:grpSpPr>
          <a:xfrm>
            <a:off x="218705" y="2227399"/>
            <a:ext cx="9205595" cy="4422140"/>
            <a:chOff x="218705" y="2227399"/>
            <a:chExt cx="9205595" cy="4422140"/>
          </a:xfrm>
        </p:grpSpPr>
        <p:sp>
          <p:nvSpPr>
            <p:cNvPr id="29" name="object 29"/>
            <p:cNvSpPr/>
            <p:nvPr/>
          </p:nvSpPr>
          <p:spPr>
            <a:xfrm>
              <a:off x="3875760" y="2227402"/>
              <a:ext cx="5548630" cy="615950"/>
            </a:xfrm>
            <a:custGeom>
              <a:avLst/>
              <a:gdLst/>
              <a:ahLst/>
              <a:cxnLst/>
              <a:rect l="l" t="t" r="r" b="b"/>
              <a:pathLst>
                <a:path w="5548630" h="615950">
                  <a:moveTo>
                    <a:pt x="463931" y="307746"/>
                  </a:moveTo>
                  <a:lnTo>
                    <a:pt x="461467" y="295605"/>
                  </a:lnTo>
                  <a:lnTo>
                    <a:pt x="454761" y="285673"/>
                  </a:lnTo>
                  <a:lnTo>
                    <a:pt x="444830" y="278968"/>
                  </a:lnTo>
                  <a:lnTo>
                    <a:pt x="432701" y="276504"/>
                  </a:lnTo>
                  <a:lnTo>
                    <a:pt x="338975" y="276504"/>
                  </a:lnTo>
                  <a:lnTo>
                    <a:pt x="338975" y="182778"/>
                  </a:lnTo>
                  <a:lnTo>
                    <a:pt x="336511" y="170662"/>
                  </a:lnTo>
                  <a:lnTo>
                    <a:pt x="329806" y="160731"/>
                  </a:lnTo>
                  <a:lnTo>
                    <a:pt x="319874" y="154012"/>
                  </a:lnTo>
                  <a:lnTo>
                    <a:pt x="307733" y="151549"/>
                  </a:lnTo>
                  <a:lnTo>
                    <a:pt x="295592" y="154012"/>
                  </a:lnTo>
                  <a:lnTo>
                    <a:pt x="285661" y="160718"/>
                  </a:lnTo>
                  <a:lnTo>
                    <a:pt x="278955" y="170637"/>
                  </a:lnTo>
                  <a:lnTo>
                    <a:pt x="276504" y="182778"/>
                  </a:lnTo>
                  <a:lnTo>
                    <a:pt x="276504" y="276504"/>
                  </a:lnTo>
                  <a:lnTo>
                    <a:pt x="182778" y="276504"/>
                  </a:lnTo>
                  <a:lnTo>
                    <a:pt x="170637" y="278968"/>
                  </a:lnTo>
                  <a:lnTo>
                    <a:pt x="160705" y="285673"/>
                  </a:lnTo>
                  <a:lnTo>
                    <a:pt x="154000" y="295605"/>
                  </a:lnTo>
                  <a:lnTo>
                    <a:pt x="151549" y="307746"/>
                  </a:lnTo>
                  <a:lnTo>
                    <a:pt x="154012" y="319874"/>
                  </a:lnTo>
                  <a:lnTo>
                    <a:pt x="160718" y="329806"/>
                  </a:lnTo>
                  <a:lnTo>
                    <a:pt x="170649" y="336511"/>
                  </a:lnTo>
                  <a:lnTo>
                    <a:pt x="182778" y="338975"/>
                  </a:lnTo>
                  <a:lnTo>
                    <a:pt x="276504" y="338975"/>
                  </a:lnTo>
                  <a:lnTo>
                    <a:pt x="276504" y="432701"/>
                  </a:lnTo>
                  <a:lnTo>
                    <a:pt x="278955" y="444830"/>
                  </a:lnTo>
                  <a:lnTo>
                    <a:pt x="285661" y="454761"/>
                  </a:lnTo>
                  <a:lnTo>
                    <a:pt x="295592" y="461467"/>
                  </a:lnTo>
                  <a:lnTo>
                    <a:pt x="307733" y="463931"/>
                  </a:lnTo>
                  <a:lnTo>
                    <a:pt x="319874" y="461467"/>
                  </a:lnTo>
                  <a:lnTo>
                    <a:pt x="329806" y="454748"/>
                  </a:lnTo>
                  <a:lnTo>
                    <a:pt x="336511" y="444817"/>
                  </a:lnTo>
                  <a:lnTo>
                    <a:pt x="338975" y="432701"/>
                  </a:lnTo>
                  <a:lnTo>
                    <a:pt x="338975" y="338975"/>
                  </a:lnTo>
                  <a:lnTo>
                    <a:pt x="432701" y="338975"/>
                  </a:lnTo>
                  <a:lnTo>
                    <a:pt x="444804" y="336511"/>
                  </a:lnTo>
                  <a:lnTo>
                    <a:pt x="454736" y="329806"/>
                  </a:lnTo>
                  <a:lnTo>
                    <a:pt x="461454" y="319874"/>
                  </a:lnTo>
                  <a:lnTo>
                    <a:pt x="463931" y="307746"/>
                  </a:lnTo>
                  <a:close/>
                </a:path>
                <a:path w="5548630" h="615950">
                  <a:moveTo>
                    <a:pt x="615467" y="307733"/>
                  </a:moveTo>
                  <a:lnTo>
                    <a:pt x="612127" y="262318"/>
                  </a:lnTo>
                  <a:lnTo>
                    <a:pt x="602411" y="218960"/>
                  </a:lnTo>
                  <a:lnTo>
                    <a:pt x="586816" y="178117"/>
                  </a:lnTo>
                  <a:lnTo>
                    <a:pt x="583057" y="171348"/>
                  </a:lnTo>
                  <a:lnTo>
                    <a:pt x="583057" y="307733"/>
                  </a:lnTo>
                  <a:lnTo>
                    <a:pt x="578612" y="357162"/>
                  </a:lnTo>
                  <a:lnTo>
                    <a:pt x="565797" y="403707"/>
                  </a:lnTo>
                  <a:lnTo>
                    <a:pt x="545414" y="446595"/>
                  </a:lnTo>
                  <a:lnTo>
                    <a:pt x="518223" y="485025"/>
                  </a:lnTo>
                  <a:lnTo>
                    <a:pt x="485025" y="518236"/>
                  </a:lnTo>
                  <a:lnTo>
                    <a:pt x="446582" y="545426"/>
                  </a:lnTo>
                  <a:lnTo>
                    <a:pt x="403682" y="565823"/>
                  </a:lnTo>
                  <a:lnTo>
                    <a:pt x="357162" y="578624"/>
                  </a:lnTo>
                  <a:lnTo>
                    <a:pt x="307733" y="583069"/>
                  </a:lnTo>
                  <a:lnTo>
                    <a:pt x="258305" y="578624"/>
                  </a:lnTo>
                  <a:lnTo>
                    <a:pt x="211785" y="565823"/>
                  </a:lnTo>
                  <a:lnTo>
                    <a:pt x="168884" y="545426"/>
                  </a:lnTo>
                  <a:lnTo>
                    <a:pt x="130441" y="518236"/>
                  </a:lnTo>
                  <a:lnTo>
                    <a:pt x="97243" y="485025"/>
                  </a:lnTo>
                  <a:lnTo>
                    <a:pt x="70053" y="446595"/>
                  </a:lnTo>
                  <a:lnTo>
                    <a:pt x="49657" y="403707"/>
                  </a:lnTo>
                  <a:lnTo>
                    <a:pt x="36855" y="357162"/>
                  </a:lnTo>
                  <a:lnTo>
                    <a:pt x="32410" y="307733"/>
                  </a:lnTo>
                  <a:lnTo>
                    <a:pt x="36855" y="258305"/>
                  </a:lnTo>
                  <a:lnTo>
                    <a:pt x="49657" y="211759"/>
                  </a:lnTo>
                  <a:lnTo>
                    <a:pt x="70053" y="168884"/>
                  </a:lnTo>
                  <a:lnTo>
                    <a:pt x="97243" y="130454"/>
                  </a:lnTo>
                  <a:lnTo>
                    <a:pt x="130441" y="97243"/>
                  </a:lnTo>
                  <a:lnTo>
                    <a:pt x="168884" y="70053"/>
                  </a:lnTo>
                  <a:lnTo>
                    <a:pt x="211759" y="49669"/>
                  </a:lnTo>
                  <a:lnTo>
                    <a:pt x="258305" y="36855"/>
                  </a:lnTo>
                  <a:lnTo>
                    <a:pt x="307733" y="32410"/>
                  </a:lnTo>
                  <a:lnTo>
                    <a:pt x="357162" y="36855"/>
                  </a:lnTo>
                  <a:lnTo>
                    <a:pt x="403707" y="49669"/>
                  </a:lnTo>
                  <a:lnTo>
                    <a:pt x="446582" y="70053"/>
                  </a:lnTo>
                  <a:lnTo>
                    <a:pt x="485025" y="97243"/>
                  </a:lnTo>
                  <a:lnTo>
                    <a:pt x="518223" y="130454"/>
                  </a:lnTo>
                  <a:lnTo>
                    <a:pt x="545414" y="168884"/>
                  </a:lnTo>
                  <a:lnTo>
                    <a:pt x="565797" y="211759"/>
                  </a:lnTo>
                  <a:lnTo>
                    <a:pt x="578612" y="258305"/>
                  </a:lnTo>
                  <a:lnTo>
                    <a:pt x="583057" y="307733"/>
                  </a:lnTo>
                  <a:lnTo>
                    <a:pt x="583057" y="171348"/>
                  </a:lnTo>
                  <a:lnTo>
                    <a:pt x="539889" y="105956"/>
                  </a:lnTo>
                  <a:lnTo>
                    <a:pt x="509524" y="75577"/>
                  </a:lnTo>
                  <a:lnTo>
                    <a:pt x="475195" y="49669"/>
                  </a:lnTo>
                  <a:lnTo>
                    <a:pt x="437349" y="28651"/>
                  </a:lnTo>
                  <a:lnTo>
                    <a:pt x="396506" y="13055"/>
                  </a:lnTo>
                  <a:lnTo>
                    <a:pt x="353148" y="3352"/>
                  </a:lnTo>
                  <a:lnTo>
                    <a:pt x="307733" y="0"/>
                  </a:lnTo>
                  <a:lnTo>
                    <a:pt x="262318" y="3352"/>
                  </a:lnTo>
                  <a:lnTo>
                    <a:pt x="218948" y="13055"/>
                  </a:lnTo>
                  <a:lnTo>
                    <a:pt x="178117" y="28651"/>
                  </a:lnTo>
                  <a:lnTo>
                    <a:pt x="140271" y="49669"/>
                  </a:lnTo>
                  <a:lnTo>
                    <a:pt x="105943" y="75577"/>
                  </a:lnTo>
                  <a:lnTo>
                    <a:pt x="75577" y="105956"/>
                  </a:lnTo>
                  <a:lnTo>
                    <a:pt x="49644" y="140296"/>
                  </a:lnTo>
                  <a:lnTo>
                    <a:pt x="28638" y="178117"/>
                  </a:lnTo>
                  <a:lnTo>
                    <a:pt x="13055" y="218960"/>
                  </a:lnTo>
                  <a:lnTo>
                    <a:pt x="3340" y="262318"/>
                  </a:lnTo>
                  <a:lnTo>
                    <a:pt x="0" y="307733"/>
                  </a:lnTo>
                  <a:lnTo>
                    <a:pt x="3340" y="353148"/>
                  </a:lnTo>
                  <a:lnTo>
                    <a:pt x="13055" y="396519"/>
                  </a:lnTo>
                  <a:lnTo>
                    <a:pt x="28638" y="437349"/>
                  </a:lnTo>
                  <a:lnTo>
                    <a:pt x="49644" y="475183"/>
                  </a:lnTo>
                  <a:lnTo>
                    <a:pt x="75577" y="509524"/>
                  </a:lnTo>
                  <a:lnTo>
                    <a:pt x="105943" y="539902"/>
                  </a:lnTo>
                  <a:lnTo>
                    <a:pt x="140284" y="565823"/>
                  </a:lnTo>
                  <a:lnTo>
                    <a:pt x="178117" y="586828"/>
                  </a:lnTo>
                  <a:lnTo>
                    <a:pt x="218948" y="602424"/>
                  </a:lnTo>
                  <a:lnTo>
                    <a:pt x="262318" y="612127"/>
                  </a:lnTo>
                  <a:lnTo>
                    <a:pt x="307733" y="615467"/>
                  </a:lnTo>
                  <a:lnTo>
                    <a:pt x="353148" y="612127"/>
                  </a:lnTo>
                  <a:lnTo>
                    <a:pt x="396506" y="602424"/>
                  </a:lnTo>
                  <a:lnTo>
                    <a:pt x="437349" y="586828"/>
                  </a:lnTo>
                  <a:lnTo>
                    <a:pt x="444106" y="583069"/>
                  </a:lnTo>
                  <a:lnTo>
                    <a:pt x="475170" y="565823"/>
                  </a:lnTo>
                  <a:lnTo>
                    <a:pt x="509524" y="539902"/>
                  </a:lnTo>
                  <a:lnTo>
                    <a:pt x="539889" y="509524"/>
                  </a:lnTo>
                  <a:lnTo>
                    <a:pt x="565823" y="475183"/>
                  </a:lnTo>
                  <a:lnTo>
                    <a:pt x="586816" y="437349"/>
                  </a:lnTo>
                  <a:lnTo>
                    <a:pt x="602411" y="396519"/>
                  </a:lnTo>
                  <a:lnTo>
                    <a:pt x="612127" y="353148"/>
                  </a:lnTo>
                  <a:lnTo>
                    <a:pt x="615467" y="307733"/>
                  </a:lnTo>
                  <a:close/>
                </a:path>
                <a:path w="5548630" h="615950">
                  <a:moveTo>
                    <a:pt x="3689680" y="307746"/>
                  </a:moveTo>
                  <a:lnTo>
                    <a:pt x="3687216" y="295605"/>
                  </a:lnTo>
                  <a:lnTo>
                    <a:pt x="3680510" y="285673"/>
                  </a:lnTo>
                  <a:lnTo>
                    <a:pt x="3670579" y="278968"/>
                  </a:lnTo>
                  <a:lnTo>
                    <a:pt x="3658451" y="276504"/>
                  </a:lnTo>
                  <a:lnTo>
                    <a:pt x="3564725" y="276504"/>
                  </a:lnTo>
                  <a:lnTo>
                    <a:pt x="3564725" y="182778"/>
                  </a:lnTo>
                  <a:lnTo>
                    <a:pt x="3562261" y="170662"/>
                  </a:lnTo>
                  <a:lnTo>
                    <a:pt x="3555555" y="160731"/>
                  </a:lnTo>
                  <a:lnTo>
                    <a:pt x="3545624" y="154012"/>
                  </a:lnTo>
                  <a:lnTo>
                    <a:pt x="3533483" y="151549"/>
                  </a:lnTo>
                  <a:lnTo>
                    <a:pt x="3521341" y="154012"/>
                  </a:lnTo>
                  <a:lnTo>
                    <a:pt x="3511410" y="160718"/>
                  </a:lnTo>
                  <a:lnTo>
                    <a:pt x="3504704" y="170637"/>
                  </a:lnTo>
                  <a:lnTo>
                    <a:pt x="3502253" y="182778"/>
                  </a:lnTo>
                  <a:lnTo>
                    <a:pt x="3502253" y="276504"/>
                  </a:lnTo>
                  <a:lnTo>
                    <a:pt x="3408527" y="276504"/>
                  </a:lnTo>
                  <a:lnTo>
                    <a:pt x="3396386" y="278968"/>
                  </a:lnTo>
                  <a:lnTo>
                    <a:pt x="3386455" y="285673"/>
                  </a:lnTo>
                  <a:lnTo>
                    <a:pt x="3379749" y="295605"/>
                  </a:lnTo>
                  <a:lnTo>
                    <a:pt x="3377298" y="307746"/>
                  </a:lnTo>
                  <a:lnTo>
                    <a:pt x="3379762" y="319874"/>
                  </a:lnTo>
                  <a:lnTo>
                    <a:pt x="3386467" y="329806"/>
                  </a:lnTo>
                  <a:lnTo>
                    <a:pt x="3396399" y="336511"/>
                  </a:lnTo>
                  <a:lnTo>
                    <a:pt x="3408527" y="338975"/>
                  </a:lnTo>
                  <a:lnTo>
                    <a:pt x="3502253" y="338975"/>
                  </a:lnTo>
                  <a:lnTo>
                    <a:pt x="3502253" y="432701"/>
                  </a:lnTo>
                  <a:lnTo>
                    <a:pt x="3504704" y="444830"/>
                  </a:lnTo>
                  <a:lnTo>
                    <a:pt x="3511410" y="454761"/>
                  </a:lnTo>
                  <a:lnTo>
                    <a:pt x="3521341" y="461467"/>
                  </a:lnTo>
                  <a:lnTo>
                    <a:pt x="3533483" y="463931"/>
                  </a:lnTo>
                  <a:lnTo>
                    <a:pt x="3545624" y="461467"/>
                  </a:lnTo>
                  <a:lnTo>
                    <a:pt x="3555555" y="454748"/>
                  </a:lnTo>
                  <a:lnTo>
                    <a:pt x="3562261" y="444817"/>
                  </a:lnTo>
                  <a:lnTo>
                    <a:pt x="3564725" y="432701"/>
                  </a:lnTo>
                  <a:lnTo>
                    <a:pt x="3564725" y="338975"/>
                  </a:lnTo>
                  <a:lnTo>
                    <a:pt x="3658451" y="338975"/>
                  </a:lnTo>
                  <a:lnTo>
                    <a:pt x="3670554" y="336511"/>
                  </a:lnTo>
                  <a:lnTo>
                    <a:pt x="3680485" y="329806"/>
                  </a:lnTo>
                  <a:lnTo>
                    <a:pt x="3687203" y="319874"/>
                  </a:lnTo>
                  <a:lnTo>
                    <a:pt x="3689680" y="307746"/>
                  </a:lnTo>
                  <a:close/>
                </a:path>
                <a:path w="5548630" h="615950">
                  <a:moveTo>
                    <a:pt x="3841216" y="307733"/>
                  </a:moveTo>
                  <a:lnTo>
                    <a:pt x="3837876" y="262318"/>
                  </a:lnTo>
                  <a:lnTo>
                    <a:pt x="3828161" y="218960"/>
                  </a:lnTo>
                  <a:lnTo>
                    <a:pt x="3812565" y="178117"/>
                  </a:lnTo>
                  <a:lnTo>
                    <a:pt x="3808806" y="171348"/>
                  </a:lnTo>
                  <a:lnTo>
                    <a:pt x="3808806" y="307733"/>
                  </a:lnTo>
                  <a:lnTo>
                    <a:pt x="3804361" y="357162"/>
                  </a:lnTo>
                  <a:lnTo>
                    <a:pt x="3791547" y="403707"/>
                  </a:lnTo>
                  <a:lnTo>
                    <a:pt x="3771163" y="446595"/>
                  </a:lnTo>
                  <a:lnTo>
                    <a:pt x="3743972" y="485025"/>
                  </a:lnTo>
                  <a:lnTo>
                    <a:pt x="3710775" y="518236"/>
                  </a:lnTo>
                  <a:lnTo>
                    <a:pt x="3672332" y="545426"/>
                  </a:lnTo>
                  <a:lnTo>
                    <a:pt x="3629431" y="565823"/>
                  </a:lnTo>
                  <a:lnTo>
                    <a:pt x="3582911" y="578624"/>
                  </a:lnTo>
                  <a:lnTo>
                    <a:pt x="3533483" y="583069"/>
                  </a:lnTo>
                  <a:lnTo>
                    <a:pt x="3484054" y="578624"/>
                  </a:lnTo>
                  <a:lnTo>
                    <a:pt x="3437534" y="565823"/>
                  </a:lnTo>
                  <a:lnTo>
                    <a:pt x="3394633" y="545426"/>
                  </a:lnTo>
                  <a:lnTo>
                    <a:pt x="3356191" y="518236"/>
                  </a:lnTo>
                  <a:lnTo>
                    <a:pt x="3322993" y="485025"/>
                  </a:lnTo>
                  <a:lnTo>
                    <a:pt x="3295802" y="446595"/>
                  </a:lnTo>
                  <a:lnTo>
                    <a:pt x="3275406" y="403707"/>
                  </a:lnTo>
                  <a:lnTo>
                    <a:pt x="3262604" y="357162"/>
                  </a:lnTo>
                  <a:lnTo>
                    <a:pt x="3258159" y="307733"/>
                  </a:lnTo>
                  <a:lnTo>
                    <a:pt x="3262604" y="258305"/>
                  </a:lnTo>
                  <a:lnTo>
                    <a:pt x="3275406" y="211759"/>
                  </a:lnTo>
                  <a:lnTo>
                    <a:pt x="3295802" y="168884"/>
                  </a:lnTo>
                  <a:lnTo>
                    <a:pt x="3322993" y="130454"/>
                  </a:lnTo>
                  <a:lnTo>
                    <a:pt x="3356191" y="97243"/>
                  </a:lnTo>
                  <a:lnTo>
                    <a:pt x="3394633" y="70053"/>
                  </a:lnTo>
                  <a:lnTo>
                    <a:pt x="3437509" y="49669"/>
                  </a:lnTo>
                  <a:lnTo>
                    <a:pt x="3484054" y="36855"/>
                  </a:lnTo>
                  <a:lnTo>
                    <a:pt x="3533483" y="32410"/>
                  </a:lnTo>
                  <a:lnTo>
                    <a:pt x="3582911" y="36855"/>
                  </a:lnTo>
                  <a:lnTo>
                    <a:pt x="3629456" y="49669"/>
                  </a:lnTo>
                  <a:lnTo>
                    <a:pt x="3672332" y="70053"/>
                  </a:lnTo>
                  <a:lnTo>
                    <a:pt x="3710775" y="97243"/>
                  </a:lnTo>
                  <a:lnTo>
                    <a:pt x="3743972" y="130454"/>
                  </a:lnTo>
                  <a:lnTo>
                    <a:pt x="3771163" y="168884"/>
                  </a:lnTo>
                  <a:lnTo>
                    <a:pt x="3791547" y="211759"/>
                  </a:lnTo>
                  <a:lnTo>
                    <a:pt x="3804361" y="258305"/>
                  </a:lnTo>
                  <a:lnTo>
                    <a:pt x="3808806" y="307733"/>
                  </a:lnTo>
                  <a:lnTo>
                    <a:pt x="3808806" y="171348"/>
                  </a:lnTo>
                  <a:lnTo>
                    <a:pt x="3765639" y="105956"/>
                  </a:lnTo>
                  <a:lnTo>
                    <a:pt x="3735273" y="75577"/>
                  </a:lnTo>
                  <a:lnTo>
                    <a:pt x="3700945" y="49669"/>
                  </a:lnTo>
                  <a:lnTo>
                    <a:pt x="3663099" y="28651"/>
                  </a:lnTo>
                  <a:lnTo>
                    <a:pt x="3622256" y="13055"/>
                  </a:lnTo>
                  <a:lnTo>
                    <a:pt x="3578898" y="3352"/>
                  </a:lnTo>
                  <a:lnTo>
                    <a:pt x="3533483" y="0"/>
                  </a:lnTo>
                  <a:lnTo>
                    <a:pt x="3488067" y="3352"/>
                  </a:lnTo>
                  <a:lnTo>
                    <a:pt x="3444697" y="13055"/>
                  </a:lnTo>
                  <a:lnTo>
                    <a:pt x="3403866" y="28651"/>
                  </a:lnTo>
                  <a:lnTo>
                    <a:pt x="3366020" y="49669"/>
                  </a:lnTo>
                  <a:lnTo>
                    <a:pt x="3331692" y="75577"/>
                  </a:lnTo>
                  <a:lnTo>
                    <a:pt x="3301327" y="105956"/>
                  </a:lnTo>
                  <a:lnTo>
                    <a:pt x="3275393" y="140296"/>
                  </a:lnTo>
                  <a:lnTo>
                    <a:pt x="3254387" y="178117"/>
                  </a:lnTo>
                  <a:lnTo>
                    <a:pt x="3238804" y="218960"/>
                  </a:lnTo>
                  <a:lnTo>
                    <a:pt x="3229089" y="262318"/>
                  </a:lnTo>
                  <a:lnTo>
                    <a:pt x="3225749" y="307733"/>
                  </a:lnTo>
                  <a:lnTo>
                    <a:pt x="3229089" y="353148"/>
                  </a:lnTo>
                  <a:lnTo>
                    <a:pt x="3238804" y="396519"/>
                  </a:lnTo>
                  <a:lnTo>
                    <a:pt x="3254387" y="437349"/>
                  </a:lnTo>
                  <a:lnTo>
                    <a:pt x="3275393" y="475183"/>
                  </a:lnTo>
                  <a:lnTo>
                    <a:pt x="3301327" y="509524"/>
                  </a:lnTo>
                  <a:lnTo>
                    <a:pt x="3331692" y="539902"/>
                  </a:lnTo>
                  <a:lnTo>
                    <a:pt x="3366033" y="565823"/>
                  </a:lnTo>
                  <a:lnTo>
                    <a:pt x="3403866" y="586828"/>
                  </a:lnTo>
                  <a:lnTo>
                    <a:pt x="3444697" y="602424"/>
                  </a:lnTo>
                  <a:lnTo>
                    <a:pt x="3488067" y="612127"/>
                  </a:lnTo>
                  <a:lnTo>
                    <a:pt x="3533483" y="615467"/>
                  </a:lnTo>
                  <a:lnTo>
                    <a:pt x="3578898" y="612127"/>
                  </a:lnTo>
                  <a:lnTo>
                    <a:pt x="3622256" y="602424"/>
                  </a:lnTo>
                  <a:lnTo>
                    <a:pt x="3663099" y="586828"/>
                  </a:lnTo>
                  <a:lnTo>
                    <a:pt x="3669855" y="583069"/>
                  </a:lnTo>
                  <a:lnTo>
                    <a:pt x="3700919" y="565823"/>
                  </a:lnTo>
                  <a:lnTo>
                    <a:pt x="3735273" y="539902"/>
                  </a:lnTo>
                  <a:lnTo>
                    <a:pt x="3765639" y="509524"/>
                  </a:lnTo>
                  <a:lnTo>
                    <a:pt x="3791572" y="475183"/>
                  </a:lnTo>
                  <a:lnTo>
                    <a:pt x="3812565" y="437349"/>
                  </a:lnTo>
                  <a:lnTo>
                    <a:pt x="3828161" y="396519"/>
                  </a:lnTo>
                  <a:lnTo>
                    <a:pt x="3837876" y="353148"/>
                  </a:lnTo>
                  <a:lnTo>
                    <a:pt x="3841216" y="307733"/>
                  </a:lnTo>
                  <a:close/>
                </a:path>
                <a:path w="5548630" h="615950">
                  <a:moveTo>
                    <a:pt x="5396789" y="307746"/>
                  </a:moveTo>
                  <a:lnTo>
                    <a:pt x="5394337" y="295605"/>
                  </a:lnTo>
                  <a:lnTo>
                    <a:pt x="5387632" y="285673"/>
                  </a:lnTo>
                  <a:lnTo>
                    <a:pt x="5377700" y="278968"/>
                  </a:lnTo>
                  <a:lnTo>
                    <a:pt x="5365559" y="276504"/>
                  </a:lnTo>
                  <a:lnTo>
                    <a:pt x="5271833" y="276504"/>
                  </a:lnTo>
                  <a:lnTo>
                    <a:pt x="5271833" y="182778"/>
                  </a:lnTo>
                  <a:lnTo>
                    <a:pt x="5269382" y="170662"/>
                  </a:lnTo>
                  <a:lnTo>
                    <a:pt x="5262677" y="160731"/>
                  </a:lnTo>
                  <a:lnTo>
                    <a:pt x="5252732" y="154012"/>
                  </a:lnTo>
                  <a:lnTo>
                    <a:pt x="5240591" y="151549"/>
                  </a:lnTo>
                  <a:lnTo>
                    <a:pt x="5228463" y="154012"/>
                  </a:lnTo>
                  <a:lnTo>
                    <a:pt x="5218531" y="160718"/>
                  </a:lnTo>
                  <a:lnTo>
                    <a:pt x="5211826" y="170637"/>
                  </a:lnTo>
                  <a:lnTo>
                    <a:pt x="5209362" y="182778"/>
                  </a:lnTo>
                  <a:lnTo>
                    <a:pt x="5209362" y="276504"/>
                  </a:lnTo>
                  <a:lnTo>
                    <a:pt x="5115636" y="276504"/>
                  </a:lnTo>
                  <a:lnTo>
                    <a:pt x="5103507" y="278968"/>
                  </a:lnTo>
                  <a:lnTo>
                    <a:pt x="5093576" y="285673"/>
                  </a:lnTo>
                  <a:lnTo>
                    <a:pt x="5086870" y="295605"/>
                  </a:lnTo>
                  <a:lnTo>
                    <a:pt x="5084407" y="307746"/>
                  </a:lnTo>
                  <a:lnTo>
                    <a:pt x="5086883" y="319874"/>
                  </a:lnTo>
                  <a:lnTo>
                    <a:pt x="5093589" y="329806"/>
                  </a:lnTo>
                  <a:lnTo>
                    <a:pt x="5103520" y="336511"/>
                  </a:lnTo>
                  <a:lnTo>
                    <a:pt x="5115636" y="338975"/>
                  </a:lnTo>
                  <a:lnTo>
                    <a:pt x="5209362" y="338975"/>
                  </a:lnTo>
                  <a:lnTo>
                    <a:pt x="5209362" y="432701"/>
                  </a:lnTo>
                  <a:lnTo>
                    <a:pt x="5211826" y="444830"/>
                  </a:lnTo>
                  <a:lnTo>
                    <a:pt x="5218531" y="454761"/>
                  </a:lnTo>
                  <a:lnTo>
                    <a:pt x="5228463" y="461467"/>
                  </a:lnTo>
                  <a:lnTo>
                    <a:pt x="5240591" y="463931"/>
                  </a:lnTo>
                  <a:lnTo>
                    <a:pt x="5252732" y="461467"/>
                  </a:lnTo>
                  <a:lnTo>
                    <a:pt x="5262677" y="454748"/>
                  </a:lnTo>
                  <a:lnTo>
                    <a:pt x="5269382" y="444817"/>
                  </a:lnTo>
                  <a:lnTo>
                    <a:pt x="5271833" y="432701"/>
                  </a:lnTo>
                  <a:lnTo>
                    <a:pt x="5271833" y="338975"/>
                  </a:lnTo>
                  <a:lnTo>
                    <a:pt x="5365559" y="338975"/>
                  </a:lnTo>
                  <a:lnTo>
                    <a:pt x="5377675" y="336511"/>
                  </a:lnTo>
                  <a:lnTo>
                    <a:pt x="5387606" y="329806"/>
                  </a:lnTo>
                  <a:lnTo>
                    <a:pt x="5394325" y="319874"/>
                  </a:lnTo>
                  <a:lnTo>
                    <a:pt x="5396789" y="307746"/>
                  </a:lnTo>
                  <a:close/>
                </a:path>
                <a:path w="5548630" h="615950">
                  <a:moveTo>
                    <a:pt x="5548338" y="307733"/>
                  </a:moveTo>
                  <a:lnTo>
                    <a:pt x="5544985" y="262318"/>
                  </a:lnTo>
                  <a:lnTo>
                    <a:pt x="5535282" y="218960"/>
                  </a:lnTo>
                  <a:lnTo>
                    <a:pt x="5519686" y="178117"/>
                  </a:lnTo>
                  <a:lnTo>
                    <a:pt x="5515927" y="171348"/>
                  </a:lnTo>
                  <a:lnTo>
                    <a:pt x="5515927" y="307733"/>
                  </a:lnTo>
                  <a:lnTo>
                    <a:pt x="5511482" y="357162"/>
                  </a:lnTo>
                  <a:lnTo>
                    <a:pt x="5498668" y="403707"/>
                  </a:lnTo>
                  <a:lnTo>
                    <a:pt x="5478284" y="446595"/>
                  </a:lnTo>
                  <a:lnTo>
                    <a:pt x="5451094" y="485025"/>
                  </a:lnTo>
                  <a:lnTo>
                    <a:pt x="5417883" y="518236"/>
                  </a:lnTo>
                  <a:lnTo>
                    <a:pt x="5379453" y="545426"/>
                  </a:lnTo>
                  <a:lnTo>
                    <a:pt x="5336552" y="565823"/>
                  </a:lnTo>
                  <a:lnTo>
                    <a:pt x="5290032" y="578624"/>
                  </a:lnTo>
                  <a:lnTo>
                    <a:pt x="5240604" y="583069"/>
                  </a:lnTo>
                  <a:lnTo>
                    <a:pt x="5191176" y="578624"/>
                  </a:lnTo>
                  <a:lnTo>
                    <a:pt x="5144643" y="565823"/>
                  </a:lnTo>
                  <a:lnTo>
                    <a:pt x="5101742" y="545426"/>
                  </a:lnTo>
                  <a:lnTo>
                    <a:pt x="5063312" y="518236"/>
                  </a:lnTo>
                  <a:lnTo>
                    <a:pt x="5030114" y="485025"/>
                  </a:lnTo>
                  <a:lnTo>
                    <a:pt x="5002923" y="446595"/>
                  </a:lnTo>
                  <a:lnTo>
                    <a:pt x="4982527" y="403707"/>
                  </a:lnTo>
                  <a:lnTo>
                    <a:pt x="4969726" y="357162"/>
                  </a:lnTo>
                  <a:lnTo>
                    <a:pt x="4965281" y="307733"/>
                  </a:lnTo>
                  <a:lnTo>
                    <a:pt x="4969726" y="258305"/>
                  </a:lnTo>
                  <a:lnTo>
                    <a:pt x="4982527" y="211759"/>
                  </a:lnTo>
                  <a:lnTo>
                    <a:pt x="5002923" y="168884"/>
                  </a:lnTo>
                  <a:lnTo>
                    <a:pt x="5030114" y="130454"/>
                  </a:lnTo>
                  <a:lnTo>
                    <a:pt x="5063312" y="97243"/>
                  </a:lnTo>
                  <a:lnTo>
                    <a:pt x="5101742" y="70053"/>
                  </a:lnTo>
                  <a:lnTo>
                    <a:pt x="5144630" y="49669"/>
                  </a:lnTo>
                  <a:lnTo>
                    <a:pt x="5191176" y="36855"/>
                  </a:lnTo>
                  <a:lnTo>
                    <a:pt x="5240604" y="32410"/>
                  </a:lnTo>
                  <a:lnTo>
                    <a:pt x="5290032" y="36855"/>
                  </a:lnTo>
                  <a:lnTo>
                    <a:pt x="5336578" y="49669"/>
                  </a:lnTo>
                  <a:lnTo>
                    <a:pt x="5379453" y="70053"/>
                  </a:lnTo>
                  <a:lnTo>
                    <a:pt x="5417883" y="97243"/>
                  </a:lnTo>
                  <a:lnTo>
                    <a:pt x="5451094" y="130454"/>
                  </a:lnTo>
                  <a:lnTo>
                    <a:pt x="5478284" y="168884"/>
                  </a:lnTo>
                  <a:lnTo>
                    <a:pt x="5498668" y="211759"/>
                  </a:lnTo>
                  <a:lnTo>
                    <a:pt x="5511482" y="258305"/>
                  </a:lnTo>
                  <a:lnTo>
                    <a:pt x="5515927" y="307733"/>
                  </a:lnTo>
                  <a:lnTo>
                    <a:pt x="5515927" y="171348"/>
                  </a:lnTo>
                  <a:lnTo>
                    <a:pt x="5472760" y="105956"/>
                  </a:lnTo>
                  <a:lnTo>
                    <a:pt x="5442382" y="75577"/>
                  </a:lnTo>
                  <a:lnTo>
                    <a:pt x="5408066" y="49669"/>
                  </a:lnTo>
                  <a:lnTo>
                    <a:pt x="5370220" y="28651"/>
                  </a:lnTo>
                  <a:lnTo>
                    <a:pt x="5329377" y="13055"/>
                  </a:lnTo>
                  <a:lnTo>
                    <a:pt x="5286019" y="3352"/>
                  </a:lnTo>
                  <a:lnTo>
                    <a:pt x="5240604" y="0"/>
                  </a:lnTo>
                  <a:lnTo>
                    <a:pt x="5195189" y="3352"/>
                  </a:lnTo>
                  <a:lnTo>
                    <a:pt x="5151818" y="13055"/>
                  </a:lnTo>
                  <a:lnTo>
                    <a:pt x="5110988" y="28651"/>
                  </a:lnTo>
                  <a:lnTo>
                    <a:pt x="5073129" y="49669"/>
                  </a:lnTo>
                  <a:lnTo>
                    <a:pt x="5038814" y="75577"/>
                  </a:lnTo>
                  <a:lnTo>
                    <a:pt x="5008435" y="105956"/>
                  </a:lnTo>
                  <a:lnTo>
                    <a:pt x="4982515" y="140296"/>
                  </a:lnTo>
                  <a:lnTo>
                    <a:pt x="4961509" y="178117"/>
                  </a:lnTo>
                  <a:lnTo>
                    <a:pt x="4945913" y="218960"/>
                  </a:lnTo>
                  <a:lnTo>
                    <a:pt x="4936210" y="262318"/>
                  </a:lnTo>
                  <a:lnTo>
                    <a:pt x="4932870" y="307733"/>
                  </a:lnTo>
                  <a:lnTo>
                    <a:pt x="4936210" y="353148"/>
                  </a:lnTo>
                  <a:lnTo>
                    <a:pt x="4945913" y="396519"/>
                  </a:lnTo>
                  <a:lnTo>
                    <a:pt x="4961509" y="437349"/>
                  </a:lnTo>
                  <a:lnTo>
                    <a:pt x="4982515" y="475183"/>
                  </a:lnTo>
                  <a:lnTo>
                    <a:pt x="5008435" y="509524"/>
                  </a:lnTo>
                  <a:lnTo>
                    <a:pt x="5038814" y="539902"/>
                  </a:lnTo>
                  <a:lnTo>
                    <a:pt x="5073154" y="565823"/>
                  </a:lnTo>
                  <a:lnTo>
                    <a:pt x="5110988" y="586828"/>
                  </a:lnTo>
                  <a:lnTo>
                    <a:pt x="5151818" y="602424"/>
                  </a:lnTo>
                  <a:lnTo>
                    <a:pt x="5195189" y="612127"/>
                  </a:lnTo>
                  <a:lnTo>
                    <a:pt x="5240604" y="615467"/>
                  </a:lnTo>
                  <a:lnTo>
                    <a:pt x="5286019" y="612127"/>
                  </a:lnTo>
                  <a:lnTo>
                    <a:pt x="5329377" y="602424"/>
                  </a:lnTo>
                  <a:lnTo>
                    <a:pt x="5370220" y="586828"/>
                  </a:lnTo>
                  <a:lnTo>
                    <a:pt x="5376977" y="583069"/>
                  </a:lnTo>
                  <a:lnTo>
                    <a:pt x="5408041" y="565823"/>
                  </a:lnTo>
                  <a:lnTo>
                    <a:pt x="5442382" y="539902"/>
                  </a:lnTo>
                  <a:lnTo>
                    <a:pt x="5472760" y="509524"/>
                  </a:lnTo>
                  <a:lnTo>
                    <a:pt x="5498693" y="475183"/>
                  </a:lnTo>
                  <a:lnTo>
                    <a:pt x="5519686" y="437349"/>
                  </a:lnTo>
                  <a:lnTo>
                    <a:pt x="5535282" y="396519"/>
                  </a:lnTo>
                  <a:lnTo>
                    <a:pt x="5544985" y="353148"/>
                  </a:lnTo>
                  <a:lnTo>
                    <a:pt x="5548338" y="307733"/>
                  </a:lnTo>
                  <a:close/>
                </a:path>
              </a:pathLst>
            </a:custGeom>
            <a:solidFill>
              <a:srgbClr val="000000"/>
            </a:solidFill>
          </p:spPr>
          <p:txBody>
            <a:bodyPr wrap="square" lIns="0" tIns="0" rIns="0" bIns="0" rtlCol="0"/>
            <a:lstStyle/>
            <a:p>
              <a:endParaRPr>
                <a:latin typeface="Grammarsaurus" pitchFamily="2" charset="0"/>
              </a:endParaRPr>
            </a:p>
          </p:txBody>
        </p:sp>
        <p:sp>
          <p:nvSpPr>
            <p:cNvPr id="30" name="object 30"/>
            <p:cNvSpPr/>
            <p:nvPr/>
          </p:nvSpPr>
          <p:spPr>
            <a:xfrm>
              <a:off x="218694" y="2984982"/>
              <a:ext cx="8362950" cy="3664585"/>
            </a:xfrm>
            <a:custGeom>
              <a:avLst/>
              <a:gdLst/>
              <a:ahLst/>
              <a:cxnLst/>
              <a:rect l="l" t="t" r="r" b="b"/>
              <a:pathLst>
                <a:path w="8362950" h="3664584">
                  <a:moveTo>
                    <a:pt x="2311057" y="3643934"/>
                  </a:moveTo>
                  <a:lnTo>
                    <a:pt x="2300440" y="3653091"/>
                  </a:lnTo>
                  <a:lnTo>
                    <a:pt x="2299982" y="3656939"/>
                  </a:lnTo>
                  <a:lnTo>
                    <a:pt x="2299893" y="3657638"/>
                  </a:lnTo>
                  <a:lnTo>
                    <a:pt x="2299855" y="3658006"/>
                  </a:lnTo>
                  <a:lnTo>
                    <a:pt x="2299728" y="3659047"/>
                  </a:lnTo>
                  <a:lnTo>
                    <a:pt x="2307628" y="3651631"/>
                  </a:lnTo>
                  <a:lnTo>
                    <a:pt x="2311057" y="3643934"/>
                  </a:lnTo>
                  <a:close/>
                </a:path>
                <a:path w="8362950" h="3664584">
                  <a:moveTo>
                    <a:pt x="2318512" y="3491560"/>
                  </a:moveTo>
                  <a:lnTo>
                    <a:pt x="2314791" y="3430409"/>
                  </a:lnTo>
                  <a:lnTo>
                    <a:pt x="2306116" y="3375990"/>
                  </a:lnTo>
                  <a:lnTo>
                    <a:pt x="2259444" y="3325990"/>
                  </a:lnTo>
                  <a:lnTo>
                    <a:pt x="2212784" y="3321901"/>
                  </a:lnTo>
                  <a:lnTo>
                    <a:pt x="2160130" y="3323171"/>
                  </a:lnTo>
                  <a:lnTo>
                    <a:pt x="2109228" y="3323831"/>
                  </a:lnTo>
                  <a:lnTo>
                    <a:pt x="1744624" y="3323831"/>
                  </a:lnTo>
                  <a:lnTo>
                    <a:pt x="1602003" y="3320834"/>
                  </a:lnTo>
                  <a:lnTo>
                    <a:pt x="1606499" y="3320834"/>
                  </a:lnTo>
                  <a:lnTo>
                    <a:pt x="1542376" y="3320072"/>
                  </a:lnTo>
                  <a:lnTo>
                    <a:pt x="1544891" y="3320072"/>
                  </a:lnTo>
                  <a:lnTo>
                    <a:pt x="1488160" y="3319703"/>
                  </a:lnTo>
                  <a:lnTo>
                    <a:pt x="1436700" y="3319703"/>
                  </a:lnTo>
                  <a:lnTo>
                    <a:pt x="1334871" y="3320834"/>
                  </a:lnTo>
                  <a:lnTo>
                    <a:pt x="1231150" y="3323831"/>
                  </a:lnTo>
                  <a:lnTo>
                    <a:pt x="427380" y="3323831"/>
                  </a:lnTo>
                  <a:lnTo>
                    <a:pt x="316471" y="3320834"/>
                  </a:lnTo>
                  <a:lnTo>
                    <a:pt x="317423" y="3320834"/>
                  </a:lnTo>
                  <a:lnTo>
                    <a:pt x="258622" y="3319437"/>
                  </a:lnTo>
                  <a:lnTo>
                    <a:pt x="203136" y="3319437"/>
                  </a:lnTo>
                  <a:lnTo>
                    <a:pt x="152590" y="3321367"/>
                  </a:lnTo>
                  <a:lnTo>
                    <a:pt x="102108" y="3326231"/>
                  </a:lnTo>
                  <a:lnTo>
                    <a:pt x="53911" y="3334804"/>
                  </a:lnTo>
                  <a:lnTo>
                    <a:pt x="10236" y="3353231"/>
                  </a:lnTo>
                  <a:lnTo>
                    <a:pt x="0" y="3372916"/>
                  </a:lnTo>
                  <a:lnTo>
                    <a:pt x="762" y="3379406"/>
                  </a:lnTo>
                  <a:lnTo>
                    <a:pt x="6451" y="3419081"/>
                  </a:lnTo>
                  <a:lnTo>
                    <a:pt x="12458" y="3484600"/>
                  </a:lnTo>
                  <a:lnTo>
                    <a:pt x="18643" y="3550094"/>
                  </a:lnTo>
                  <a:lnTo>
                    <a:pt x="24853" y="3589655"/>
                  </a:lnTo>
                  <a:lnTo>
                    <a:pt x="27584" y="3597656"/>
                  </a:lnTo>
                  <a:lnTo>
                    <a:pt x="30949" y="3598189"/>
                  </a:lnTo>
                  <a:lnTo>
                    <a:pt x="32410" y="3606317"/>
                  </a:lnTo>
                  <a:lnTo>
                    <a:pt x="43345" y="3629393"/>
                  </a:lnTo>
                  <a:lnTo>
                    <a:pt x="68300" y="3644811"/>
                  </a:lnTo>
                  <a:lnTo>
                    <a:pt x="110236" y="3653815"/>
                  </a:lnTo>
                  <a:lnTo>
                    <a:pt x="172085" y="3657638"/>
                  </a:lnTo>
                  <a:lnTo>
                    <a:pt x="414616" y="3657638"/>
                  </a:lnTo>
                  <a:lnTo>
                    <a:pt x="522516" y="3654387"/>
                  </a:lnTo>
                  <a:lnTo>
                    <a:pt x="623087" y="3653091"/>
                  </a:lnTo>
                  <a:lnTo>
                    <a:pt x="674204" y="3653091"/>
                  </a:lnTo>
                  <a:lnTo>
                    <a:pt x="724941" y="3653523"/>
                  </a:lnTo>
                  <a:lnTo>
                    <a:pt x="776351" y="3654387"/>
                  </a:lnTo>
                  <a:lnTo>
                    <a:pt x="775538" y="3654387"/>
                  </a:lnTo>
                  <a:lnTo>
                    <a:pt x="826871" y="3655682"/>
                  </a:lnTo>
                  <a:lnTo>
                    <a:pt x="826262" y="3655682"/>
                  </a:lnTo>
                  <a:lnTo>
                    <a:pt x="884707" y="3657638"/>
                  </a:lnTo>
                  <a:lnTo>
                    <a:pt x="1251115" y="3657638"/>
                  </a:lnTo>
                  <a:lnTo>
                    <a:pt x="1302943" y="3654679"/>
                  </a:lnTo>
                  <a:lnTo>
                    <a:pt x="1338707" y="3653091"/>
                  </a:lnTo>
                  <a:lnTo>
                    <a:pt x="1351445" y="3652520"/>
                  </a:lnTo>
                  <a:lnTo>
                    <a:pt x="1400009" y="3650983"/>
                  </a:lnTo>
                  <a:lnTo>
                    <a:pt x="1448587" y="3650056"/>
                  </a:lnTo>
                  <a:lnTo>
                    <a:pt x="1540929" y="3650030"/>
                  </a:lnTo>
                  <a:lnTo>
                    <a:pt x="1545844" y="3650056"/>
                  </a:lnTo>
                  <a:lnTo>
                    <a:pt x="1594269" y="3650983"/>
                  </a:lnTo>
                  <a:lnTo>
                    <a:pt x="1642516" y="3652520"/>
                  </a:lnTo>
                  <a:lnTo>
                    <a:pt x="1690573" y="3654679"/>
                  </a:lnTo>
                  <a:lnTo>
                    <a:pt x="1741855" y="3657638"/>
                  </a:lnTo>
                  <a:lnTo>
                    <a:pt x="2090318" y="3658006"/>
                  </a:lnTo>
                  <a:lnTo>
                    <a:pt x="2199436" y="3663238"/>
                  </a:lnTo>
                  <a:lnTo>
                    <a:pt x="2254542" y="3664356"/>
                  </a:lnTo>
                  <a:lnTo>
                    <a:pt x="2266340" y="3663924"/>
                  </a:lnTo>
                  <a:lnTo>
                    <a:pt x="2300617" y="3651631"/>
                  </a:lnTo>
                  <a:lnTo>
                    <a:pt x="2300694" y="3650983"/>
                  </a:lnTo>
                  <a:lnTo>
                    <a:pt x="2300808" y="3650056"/>
                  </a:lnTo>
                  <a:lnTo>
                    <a:pt x="2300846" y="3649751"/>
                  </a:lnTo>
                  <a:lnTo>
                    <a:pt x="2301392" y="3645179"/>
                  </a:lnTo>
                  <a:lnTo>
                    <a:pt x="2310765" y="3603129"/>
                  </a:lnTo>
                  <a:lnTo>
                    <a:pt x="2313228" y="3592296"/>
                  </a:lnTo>
                  <a:lnTo>
                    <a:pt x="2315387" y="3581616"/>
                  </a:lnTo>
                  <a:lnTo>
                    <a:pt x="2318334" y="3546322"/>
                  </a:lnTo>
                  <a:lnTo>
                    <a:pt x="2318512" y="3491560"/>
                  </a:lnTo>
                  <a:close/>
                </a:path>
                <a:path w="8362950" h="3664584">
                  <a:moveTo>
                    <a:pt x="8360130" y="294081"/>
                  </a:moveTo>
                  <a:lnTo>
                    <a:pt x="8356994" y="302387"/>
                  </a:lnTo>
                  <a:lnTo>
                    <a:pt x="8356955" y="303314"/>
                  </a:lnTo>
                  <a:lnTo>
                    <a:pt x="8356854" y="305879"/>
                  </a:lnTo>
                  <a:lnTo>
                    <a:pt x="8356778" y="307784"/>
                  </a:lnTo>
                  <a:lnTo>
                    <a:pt x="8359102" y="301091"/>
                  </a:lnTo>
                  <a:lnTo>
                    <a:pt x="8360130" y="294081"/>
                  </a:lnTo>
                  <a:close/>
                </a:path>
                <a:path w="8362950" h="3664584">
                  <a:moveTo>
                    <a:pt x="8362378" y="194398"/>
                  </a:moveTo>
                  <a:lnTo>
                    <a:pt x="8361947" y="128257"/>
                  </a:lnTo>
                  <a:lnTo>
                    <a:pt x="8359470" y="62357"/>
                  </a:lnTo>
                  <a:lnTo>
                    <a:pt x="8354314" y="19900"/>
                  </a:lnTo>
                  <a:lnTo>
                    <a:pt x="8337588" y="3987"/>
                  </a:lnTo>
                  <a:lnTo>
                    <a:pt x="8331086" y="2235"/>
                  </a:lnTo>
                  <a:lnTo>
                    <a:pt x="8315528" y="3390"/>
                  </a:lnTo>
                  <a:lnTo>
                    <a:pt x="8300783" y="3987"/>
                  </a:lnTo>
                  <a:lnTo>
                    <a:pt x="8192757" y="3987"/>
                  </a:lnTo>
                  <a:lnTo>
                    <a:pt x="8154911" y="1460"/>
                  </a:lnTo>
                  <a:lnTo>
                    <a:pt x="8116976" y="241"/>
                  </a:lnTo>
                  <a:lnTo>
                    <a:pt x="8079194" y="876"/>
                  </a:lnTo>
                  <a:lnTo>
                    <a:pt x="8040878" y="3987"/>
                  </a:lnTo>
                  <a:lnTo>
                    <a:pt x="7818793" y="3987"/>
                  </a:lnTo>
                  <a:lnTo>
                    <a:pt x="7786167" y="2743"/>
                  </a:lnTo>
                  <a:lnTo>
                    <a:pt x="7753667" y="0"/>
                  </a:lnTo>
                  <a:lnTo>
                    <a:pt x="7722336" y="1739"/>
                  </a:lnTo>
                  <a:lnTo>
                    <a:pt x="7687526" y="18554"/>
                  </a:lnTo>
                  <a:lnTo>
                    <a:pt x="7677264" y="48475"/>
                  </a:lnTo>
                  <a:lnTo>
                    <a:pt x="7677480" y="54356"/>
                  </a:lnTo>
                  <a:lnTo>
                    <a:pt x="7679156" y="90309"/>
                  </a:lnTo>
                  <a:lnTo>
                    <a:pt x="7680934" y="149682"/>
                  </a:lnTo>
                  <a:lnTo>
                    <a:pt x="7682763" y="209042"/>
                  </a:lnTo>
                  <a:lnTo>
                    <a:pt x="7684605" y="244894"/>
                  </a:lnTo>
                  <a:lnTo>
                    <a:pt x="7685405" y="252145"/>
                  </a:lnTo>
                  <a:lnTo>
                    <a:pt x="7686408" y="252628"/>
                  </a:lnTo>
                  <a:lnTo>
                    <a:pt x="7686840" y="259994"/>
                  </a:lnTo>
                  <a:lnTo>
                    <a:pt x="7691488" y="285000"/>
                  </a:lnTo>
                  <a:lnTo>
                    <a:pt x="7702956" y="299618"/>
                  </a:lnTo>
                  <a:lnTo>
                    <a:pt x="7722933" y="306019"/>
                  </a:lnTo>
                  <a:lnTo>
                    <a:pt x="7804772" y="306019"/>
                  </a:lnTo>
                  <a:lnTo>
                    <a:pt x="7835366" y="303314"/>
                  </a:lnTo>
                  <a:lnTo>
                    <a:pt x="7866685" y="302387"/>
                  </a:lnTo>
                  <a:lnTo>
                    <a:pt x="7870939" y="302387"/>
                  </a:lnTo>
                  <a:lnTo>
                    <a:pt x="7903096" y="303314"/>
                  </a:lnTo>
                  <a:lnTo>
                    <a:pt x="7902511" y="303314"/>
                  </a:lnTo>
                  <a:lnTo>
                    <a:pt x="7933537" y="306019"/>
                  </a:lnTo>
                  <a:lnTo>
                    <a:pt x="7804772" y="306019"/>
                  </a:lnTo>
                  <a:lnTo>
                    <a:pt x="7803870" y="306108"/>
                  </a:lnTo>
                  <a:lnTo>
                    <a:pt x="7723441" y="306031"/>
                  </a:lnTo>
                  <a:lnTo>
                    <a:pt x="7754112" y="306425"/>
                  </a:lnTo>
                  <a:lnTo>
                    <a:pt x="7800213" y="306425"/>
                  </a:lnTo>
                  <a:lnTo>
                    <a:pt x="8047253" y="306425"/>
                  </a:lnTo>
                  <a:lnTo>
                    <a:pt x="8160080" y="306425"/>
                  </a:lnTo>
                  <a:lnTo>
                    <a:pt x="8047952" y="306324"/>
                  </a:lnTo>
                  <a:lnTo>
                    <a:pt x="8074939" y="302387"/>
                  </a:lnTo>
                  <a:lnTo>
                    <a:pt x="8083753" y="301091"/>
                  </a:lnTo>
                  <a:lnTo>
                    <a:pt x="8119631" y="299351"/>
                  </a:lnTo>
                  <a:lnTo>
                    <a:pt x="8155457" y="301091"/>
                  </a:lnTo>
                  <a:lnTo>
                    <a:pt x="8191678" y="306425"/>
                  </a:lnTo>
                  <a:lnTo>
                    <a:pt x="8278825" y="306425"/>
                  </a:lnTo>
                  <a:lnTo>
                    <a:pt x="8294903" y="306832"/>
                  </a:lnTo>
                  <a:lnTo>
                    <a:pt x="8310994" y="309105"/>
                  </a:lnTo>
                  <a:lnTo>
                    <a:pt x="8327149" y="311581"/>
                  </a:lnTo>
                  <a:lnTo>
                    <a:pt x="8345043" y="312712"/>
                  </a:lnTo>
                  <a:lnTo>
                    <a:pt x="8348192" y="312712"/>
                  </a:lnTo>
                  <a:lnTo>
                    <a:pt x="8352549" y="310159"/>
                  </a:lnTo>
                  <a:lnTo>
                    <a:pt x="8355558" y="306019"/>
                  </a:lnTo>
                  <a:lnTo>
                    <a:pt x="8355673" y="305879"/>
                  </a:lnTo>
                  <a:lnTo>
                    <a:pt x="8356994" y="302387"/>
                  </a:lnTo>
                  <a:lnTo>
                    <a:pt x="8357108" y="299351"/>
                  </a:lnTo>
                  <a:lnTo>
                    <a:pt x="8357273" y="295224"/>
                  </a:lnTo>
                  <a:lnTo>
                    <a:pt x="8357641" y="289242"/>
                  </a:lnTo>
                  <a:lnTo>
                    <a:pt x="8357933" y="285000"/>
                  </a:lnTo>
                  <a:lnTo>
                    <a:pt x="8360765" y="247281"/>
                  </a:lnTo>
                  <a:lnTo>
                    <a:pt x="8361413" y="237617"/>
                  </a:lnTo>
                  <a:lnTo>
                    <a:pt x="8362378" y="194398"/>
                  </a:lnTo>
                  <a:close/>
                </a:path>
              </a:pathLst>
            </a:custGeom>
            <a:solidFill>
              <a:srgbClr val="134E29"/>
            </a:solidFill>
          </p:spPr>
          <p:txBody>
            <a:bodyPr wrap="square" lIns="0" tIns="0" rIns="0" bIns="0" rtlCol="0"/>
            <a:lstStyle/>
            <a:p>
              <a:endParaRPr>
                <a:latin typeface="Grammarsaurus" pitchFamily="2" charset="0"/>
              </a:endParaRPr>
            </a:p>
          </p:txBody>
        </p:sp>
      </p:grpSp>
      <p:sp>
        <p:nvSpPr>
          <p:cNvPr id="31" name="object 31"/>
          <p:cNvSpPr txBox="1"/>
          <p:nvPr/>
        </p:nvSpPr>
        <p:spPr>
          <a:xfrm>
            <a:off x="7973851" y="2995309"/>
            <a:ext cx="495934" cy="260328"/>
          </a:xfrm>
          <a:prstGeom prst="rect">
            <a:avLst/>
          </a:prstGeom>
        </p:spPr>
        <p:txBody>
          <a:bodyPr vert="horz" wrap="square" lIns="0" tIns="13970" rIns="0" bIns="0" rtlCol="0">
            <a:spAutoFit/>
          </a:bodyPr>
          <a:lstStyle/>
          <a:p>
            <a:pPr marL="12700" algn="ctr">
              <a:lnSpc>
                <a:spcPct val="100000"/>
              </a:lnSpc>
              <a:spcBef>
                <a:spcPts val="110"/>
              </a:spcBef>
            </a:pPr>
            <a:r>
              <a:rPr sz="1600" dirty="0">
                <a:solidFill>
                  <a:srgbClr val="D1E293"/>
                </a:solidFill>
                <a:latin typeface="Grammarsaurus" pitchFamily="2" charset="0"/>
                <a:cs typeface="Verdana"/>
              </a:rPr>
              <a:t>*CVL</a:t>
            </a:r>
            <a:endParaRPr sz="1600" dirty="0">
              <a:latin typeface="Grammarsaurus" pitchFamily="2" charset="0"/>
              <a:cs typeface="Verdana"/>
            </a:endParaRPr>
          </a:p>
        </p:txBody>
      </p:sp>
      <p:sp>
        <p:nvSpPr>
          <p:cNvPr id="32" name="object 32"/>
          <p:cNvSpPr/>
          <p:nvPr/>
        </p:nvSpPr>
        <p:spPr>
          <a:xfrm>
            <a:off x="3126741" y="2259817"/>
            <a:ext cx="454659" cy="683260"/>
          </a:xfrm>
          <a:custGeom>
            <a:avLst/>
            <a:gdLst/>
            <a:ahLst/>
            <a:cxnLst/>
            <a:rect l="l" t="t" r="r" b="b"/>
            <a:pathLst>
              <a:path w="454660" h="683260">
                <a:moveTo>
                  <a:pt x="454380" y="0"/>
                </a:moveTo>
                <a:lnTo>
                  <a:pt x="0" y="682980"/>
                </a:lnTo>
              </a:path>
            </a:pathLst>
          </a:custGeom>
          <a:ln w="101600">
            <a:solidFill>
              <a:srgbClr val="FF0000"/>
            </a:solidFill>
          </a:ln>
        </p:spPr>
        <p:txBody>
          <a:bodyPr wrap="square" lIns="0" tIns="0" rIns="0" bIns="0" rtlCol="0"/>
          <a:lstStyle/>
          <a:p>
            <a:endParaRPr>
              <a:latin typeface="Grammarsaurus" pitchFamily="2" charset="0"/>
            </a:endParaRPr>
          </a:p>
        </p:txBody>
      </p:sp>
      <p:sp>
        <p:nvSpPr>
          <p:cNvPr id="34" name="object 34"/>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5" name="object 6">
            <a:extLst>
              <a:ext uri="{FF2B5EF4-FFF2-40B4-BE49-F238E27FC236}">
                <a16:creationId xmlns:a16="http://schemas.microsoft.com/office/drawing/2014/main" id="{8F9CEB08-479E-7B57-0F4F-3434926C0F8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10726240" y="1206192"/>
              <a:ext cx="1143647" cy="1148309"/>
            </a:xfrm>
            <a:prstGeom prst="rect">
              <a:avLst/>
            </a:prstGeom>
          </p:spPr>
        </p:pic>
      </p:grpSp>
      <p:sp>
        <p:nvSpPr>
          <p:cNvPr id="11" name="object 11"/>
          <p:cNvSpPr txBox="1">
            <a:spLocks noGrp="1"/>
          </p:cNvSpPr>
          <p:nvPr>
            <p:ph type="title"/>
          </p:nvPr>
        </p:nvSpPr>
        <p:spPr>
          <a:xfrm>
            <a:off x="366953" y="187863"/>
            <a:ext cx="11458092" cy="647457"/>
          </a:xfrm>
          <a:prstGeom prst="rect">
            <a:avLst/>
          </a:prstGeom>
        </p:spPr>
        <p:txBody>
          <a:bodyPr vert="horz" wrap="square" lIns="0" tIns="21447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a:t>
            </a:r>
            <a:endParaRPr sz="2800">
              <a:latin typeface="Grammarsaurus" pitchFamily="2" charset="0"/>
              <a:cs typeface="Verdana"/>
            </a:endParaRPr>
          </a:p>
        </p:txBody>
      </p:sp>
      <p:sp>
        <p:nvSpPr>
          <p:cNvPr id="12" name="object 12"/>
          <p:cNvSpPr txBox="1"/>
          <p:nvPr/>
        </p:nvSpPr>
        <p:spPr>
          <a:xfrm>
            <a:off x="651941" y="2557381"/>
            <a:ext cx="10850880" cy="1169035"/>
          </a:xfrm>
          <a:prstGeom prst="rect">
            <a:avLst/>
          </a:prstGeom>
        </p:spPr>
        <p:txBody>
          <a:bodyPr vert="horz" wrap="square" lIns="0" tIns="12700" rIns="0" bIns="0" rtlCol="0">
            <a:spAutoFit/>
          </a:bodyPr>
          <a:lstStyle/>
          <a:p>
            <a:pPr marL="12700" marR="5080">
              <a:lnSpc>
                <a:spcPct val="113700"/>
              </a:lnSpc>
              <a:spcBef>
                <a:spcPts val="100"/>
              </a:spcBef>
            </a:pPr>
            <a:r>
              <a:rPr sz="2200" dirty="0">
                <a:latin typeface="Grammarsaurus" pitchFamily="2" charset="0"/>
                <a:cs typeface="Verdana"/>
              </a:rPr>
              <a:t>Base </a:t>
            </a:r>
            <a:r>
              <a:rPr sz="2200" b="1" dirty="0">
                <a:latin typeface="Grammarsaurus" pitchFamily="2" charset="0"/>
                <a:cs typeface="Tahoma"/>
              </a:rPr>
              <a:t>pede</a:t>
            </a:r>
            <a:r>
              <a:rPr sz="2200" dirty="0">
                <a:latin typeface="Grammarsaurus" pitchFamily="2" charset="0"/>
                <a:cs typeface="Verdana"/>
              </a:rPr>
              <a:t>, meaning </a:t>
            </a:r>
            <a:r>
              <a:rPr sz="2200" b="1" dirty="0">
                <a:latin typeface="Grammarsaurus" pitchFamily="2" charset="0"/>
                <a:cs typeface="Tahoma"/>
              </a:rPr>
              <a:t>“foot”</a:t>
            </a:r>
            <a:r>
              <a:rPr sz="2200" dirty="0">
                <a:latin typeface="Grammarsaurus" pitchFamily="2" charset="0"/>
                <a:cs typeface="Verdana"/>
              </a:rPr>
              <a:t>, comes from the Latin root </a:t>
            </a:r>
            <a:r>
              <a:rPr sz="2200" b="1" dirty="0">
                <a:latin typeface="Grammarsaurus" pitchFamily="2" charset="0"/>
                <a:cs typeface="Tahoma"/>
              </a:rPr>
              <a:t>pēs</a:t>
            </a:r>
            <a:r>
              <a:rPr sz="2200" dirty="0">
                <a:latin typeface="Grammarsaurus" pitchFamily="2" charset="0"/>
                <a:cs typeface="Verdana"/>
              </a:rPr>
              <a:t>. We create the word </a:t>
            </a:r>
            <a:r>
              <a:rPr sz="2200" b="1" dirty="0">
                <a:latin typeface="Grammarsaurus" pitchFamily="2" charset="0"/>
                <a:cs typeface="Tahoma"/>
              </a:rPr>
              <a:t>pedestrian </a:t>
            </a:r>
            <a:r>
              <a:rPr sz="2200" dirty="0">
                <a:latin typeface="Grammarsaurus" pitchFamily="2" charset="0"/>
                <a:cs typeface="Verdana"/>
              </a:rPr>
              <a:t>when we combine base </a:t>
            </a:r>
            <a:r>
              <a:rPr sz="2200" b="1" dirty="0">
                <a:latin typeface="Grammarsaurus" pitchFamily="2" charset="0"/>
                <a:cs typeface="Tahoma"/>
              </a:rPr>
              <a:t>pede </a:t>
            </a:r>
            <a:r>
              <a:rPr sz="2200" dirty="0">
                <a:latin typeface="Grammarsaurus" pitchFamily="2" charset="0"/>
                <a:cs typeface="Verdana"/>
              </a:rPr>
              <a:t>with the adjectival suffix </a:t>
            </a:r>
            <a:r>
              <a:rPr sz="2200" b="1" dirty="0">
                <a:latin typeface="Grammarsaurus" pitchFamily="2" charset="0"/>
                <a:cs typeface="Tahoma"/>
              </a:rPr>
              <a:t>-estr</a:t>
            </a:r>
            <a:r>
              <a:rPr sz="2200" dirty="0">
                <a:latin typeface="Grammarsaurus" pitchFamily="2" charset="0"/>
                <a:cs typeface="Verdana"/>
              </a:rPr>
              <a:t>, followed by a CVL </a:t>
            </a:r>
            <a:r>
              <a:rPr sz="2200" b="1" dirty="0">
                <a:latin typeface="Grammarsaurus" pitchFamily="2" charset="0"/>
                <a:cs typeface="Tahoma"/>
              </a:rPr>
              <a:t>i </a:t>
            </a:r>
            <a:r>
              <a:rPr sz="2200" dirty="0">
                <a:latin typeface="Grammarsaurus" pitchFamily="2" charset="0"/>
                <a:cs typeface="Verdana"/>
              </a:rPr>
              <a:t>and suffix </a:t>
            </a:r>
            <a:r>
              <a:rPr sz="2200" b="1" dirty="0">
                <a:latin typeface="Grammarsaurus" pitchFamily="2" charset="0"/>
                <a:cs typeface="Tahoma"/>
              </a:rPr>
              <a:t>-an</a:t>
            </a:r>
            <a:r>
              <a:rPr sz="2200" dirty="0">
                <a:latin typeface="Grammarsaurus" pitchFamily="2" charset="0"/>
                <a:cs typeface="Verdana"/>
              </a:rPr>
              <a:t>.</a:t>
            </a:r>
            <a:endParaRPr sz="2200">
              <a:latin typeface="Grammarsaurus" pitchFamily="2" charset="0"/>
              <a:cs typeface="Verdana"/>
            </a:endParaRPr>
          </a:p>
        </p:txBody>
      </p:sp>
      <p:sp>
        <p:nvSpPr>
          <p:cNvPr id="13" name="object 13"/>
          <p:cNvSpPr txBox="1"/>
          <p:nvPr/>
        </p:nvSpPr>
        <p:spPr>
          <a:xfrm>
            <a:off x="1725692" y="5342104"/>
            <a:ext cx="8786495" cy="397545"/>
          </a:xfrm>
          <a:prstGeom prst="rect">
            <a:avLst/>
          </a:prstGeom>
        </p:spPr>
        <p:txBody>
          <a:bodyPr vert="horz" wrap="square" lIns="0" tIns="12700" rIns="0" bIns="0" rtlCol="0">
            <a:spAutoFit/>
          </a:bodyPr>
          <a:lstStyle/>
          <a:p>
            <a:pPr marL="12700" algn="ctr">
              <a:lnSpc>
                <a:spcPct val="100000"/>
              </a:lnSpc>
              <a:spcBef>
                <a:spcPts val="100"/>
              </a:spcBef>
            </a:pPr>
            <a:r>
              <a:rPr sz="2500" dirty="0">
                <a:latin typeface="Grammarsaurus" pitchFamily="2" charset="0"/>
                <a:cs typeface="Arial MT"/>
              </a:rPr>
              <a:t>The car stopped to let the </a:t>
            </a:r>
            <a:r>
              <a:rPr sz="2500" b="1" dirty="0">
                <a:latin typeface="Grammarsaurus" pitchFamily="2" charset="0"/>
                <a:cs typeface="Arial"/>
              </a:rPr>
              <a:t>pedestrian </a:t>
            </a:r>
            <a:r>
              <a:rPr sz="2500" dirty="0">
                <a:latin typeface="Grammarsaurus" pitchFamily="2" charset="0"/>
                <a:cs typeface="Arial MT"/>
              </a:rPr>
              <a:t>cross the street safely.</a:t>
            </a:r>
          </a:p>
        </p:txBody>
      </p:sp>
      <p:grpSp>
        <p:nvGrpSpPr>
          <p:cNvPr id="14" name="object 14"/>
          <p:cNvGrpSpPr/>
          <p:nvPr/>
        </p:nvGrpSpPr>
        <p:grpSpPr>
          <a:xfrm>
            <a:off x="2507674" y="1001741"/>
            <a:ext cx="7176770" cy="4338320"/>
            <a:chOff x="2507674" y="1001741"/>
            <a:chExt cx="7176770" cy="4338320"/>
          </a:xfrm>
        </p:grpSpPr>
        <p:pic>
          <p:nvPicPr>
            <p:cNvPr id="15" name="object 15"/>
            <p:cNvPicPr/>
            <p:nvPr/>
          </p:nvPicPr>
          <p:blipFill>
            <a:blip r:embed="rId6" cstate="print"/>
            <a:stretch>
              <a:fillRect/>
            </a:stretch>
          </p:blipFill>
          <p:spPr>
            <a:xfrm>
              <a:off x="8528199" y="1001741"/>
              <a:ext cx="624600" cy="706990"/>
            </a:xfrm>
            <a:prstGeom prst="rect">
              <a:avLst/>
            </a:prstGeom>
          </p:spPr>
        </p:pic>
        <p:sp>
          <p:nvSpPr>
            <p:cNvPr id="16" name="object 16"/>
            <p:cNvSpPr/>
            <p:nvPr/>
          </p:nvSpPr>
          <p:spPr>
            <a:xfrm>
              <a:off x="2507674" y="4050941"/>
              <a:ext cx="7176770" cy="935355"/>
            </a:xfrm>
            <a:custGeom>
              <a:avLst/>
              <a:gdLst/>
              <a:ahLst/>
              <a:cxnLst/>
              <a:rect l="l" t="t" r="r" b="b"/>
              <a:pathLst>
                <a:path w="7176770" h="935354">
                  <a:moveTo>
                    <a:pt x="7118602" y="895396"/>
                  </a:moveTo>
                  <a:lnTo>
                    <a:pt x="4659347" y="895396"/>
                  </a:lnTo>
                  <a:lnTo>
                    <a:pt x="4711995" y="895595"/>
                  </a:lnTo>
                  <a:lnTo>
                    <a:pt x="4763521" y="895992"/>
                  </a:lnTo>
                  <a:lnTo>
                    <a:pt x="4763156" y="895992"/>
                  </a:lnTo>
                  <a:lnTo>
                    <a:pt x="4815159" y="896587"/>
                  </a:lnTo>
                  <a:lnTo>
                    <a:pt x="4814902" y="896587"/>
                  </a:lnTo>
                  <a:lnTo>
                    <a:pt x="4866792" y="897380"/>
                  </a:lnTo>
                  <a:lnTo>
                    <a:pt x="4866591" y="897380"/>
                  </a:lnTo>
                  <a:lnTo>
                    <a:pt x="4918392" y="898370"/>
                  </a:lnTo>
                  <a:lnTo>
                    <a:pt x="4918226" y="898370"/>
                  </a:lnTo>
                  <a:lnTo>
                    <a:pt x="4969946" y="899559"/>
                  </a:lnTo>
                  <a:lnTo>
                    <a:pt x="4969803" y="899559"/>
                  </a:lnTo>
                  <a:lnTo>
                    <a:pt x="5179255" y="906434"/>
                  </a:lnTo>
                  <a:lnTo>
                    <a:pt x="5178815" y="906434"/>
                  </a:lnTo>
                  <a:lnTo>
                    <a:pt x="5229476" y="908584"/>
                  </a:lnTo>
                  <a:lnTo>
                    <a:pt x="5229154" y="908584"/>
                  </a:lnTo>
                  <a:lnTo>
                    <a:pt x="5385475" y="916495"/>
                  </a:lnTo>
                  <a:lnTo>
                    <a:pt x="6412873" y="916495"/>
                  </a:lnTo>
                  <a:lnTo>
                    <a:pt x="6461473" y="917478"/>
                  </a:lnTo>
                  <a:lnTo>
                    <a:pt x="6459658" y="917478"/>
                  </a:lnTo>
                  <a:lnTo>
                    <a:pt x="6508095" y="918983"/>
                  </a:lnTo>
                  <a:lnTo>
                    <a:pt x="6767877" y="930419"/>
                  </a:lnTo>
                  <a:lnTo>
                    <a:pt x="6872448" y="933876"/>
                  </a:lnTo>
                  <a:lnTo>
                    <a:pt x="6924947" y="934787"/>
                  </a:lnTo>
                  <a:lnTo>
                    <a:pt x="6977612" y="934961"/>
                  </a:lnTo>
                  <a:lnTo>
                    <a:pt x="7010410" y="933876"/>
                  </a:lnTo>
                  <a:lnTo>
                    <a:pt x="7013047" y="933876"/>
                  </a:lnTo>
                  <a:lnTo>
                    <a:pt x="7079021" y="923443"/>
                  </a:lnTo>
                  <a:lnTo>
                    <a:pt x="7114680" y="907220"/>
                  </a:lnTo>
                  <a:lnTo>
                    <a:pt x="7118537" y="895595"/>
                  </a:lnTo>
                  <a:lnTo>
                    <a:pt x="7118602" y="895396"/>
                  </a:lnTo>
                  <a:close/>
                </a:path>
                <a:path w="7176770" h="935354">
                  <a:moveTo>
                    <a:pt x="7149188" y="880352"/>
                  </a:moveTo>
                  <a:lnTo>
                    <a:pt x="7134182" y="890387"/>
                  </a:lnTo>
                  <a:lnTo>
                    <a:pt x="7115590" y="906434"/>
                  </a:lnTo>
                  <a:lnTo>
                    <a:pt x="7114716" y="907220"/>
                  </a:lnTo>
                  <a:lnTo>
                    <a:pt x="7114418" y="908126"/>
                  </a:lnTo>
                  <a:lnTo>
                    <a:pt x="7114541" y="914460"/>
                  </a:lnTo>
                  <a:lnTo>
                    <a:pt x="7114660" y="916996"/>
                  </a:lnTo>
                  <a:lnTo>
                    <a:pt x="7114775" y="919473"/>
                  </a:lnTo>
                  <a:lnTo>
                    <a:pt x="7121414" y="919323"/>
                  </a:lnTo>
                  <a:lnTo>
                    <a:pt x="7131402" y="911772"/>
                  </a:lnTo>
                  <a:lnTo>
                    <a:pt x="7141955" y="900461"/>
                  </a:lnTo>
                  <a:lnTo>
                    <a:pt x="7150292" y="889028"/>
                  </a:lnTo>
                  <a:lnTo>
                    <a:pt x="7153630" y="881112"/>
                  </a:lnTo>
                  <a:lnTo>
                    <a:pt x="7149188" y="880352"/>
                  </a:lnTo>
                  <a:close/>
                </a:path>
                <a:path w="7176770" h="935354">
                  <a:moveTo>
                    <a:pt x="696242" y="0"/>
                  </a:moveTo>
                  <a:lnTo>
                    <a:pt x="645375" y="311"/>
                  </a:lnTo>
                  <a:lnTo>
                    <a:pt x="594911" y="1134"/>
                  </a:lnTo>
                  <a:lnTo>
                    <a:pt x="543533" y="2571"/>
                  </a:lnTo>
                  <a:lnTo>
                    <a:pt x="543969" y="2571"/>
                  </a:lnTo>
                  <a:lnTo>
                    <a:pt x="494435" y="4612"/>
                  </a:lnTo>
                  <a:lnTo>
                    <a:pt x="494678" y="4612"/>
                  </a:lnTo>
                  <a:lnTo>
                    <a:pt x="446009" y="7345"/>
                  </a:lnTo>
                  <a:lnTo>
                    <a:pt x="397877" y="10840"/>
                  </a:lnTo>
                  <a:lnTo>
                    <a:pt x="350017" y="15195"/>
                  </a:lnTo>
                  <a:lnTo>
                    <a:pt x="302795" y="20451"/>
                  </a:lnTo>
                  <a:lnTo>
                    <a:pt x="256250" y="26674"/>
                  </a:lnTo>
                  <a:lnTo>
                    <a:pt x="210420" y="33928"/>
                  </a:lnTo>
                  <a:lnTo>
                    <a:pt x="165345" y="42278"/>
                  </a:lnTo>
                  <a:lnTo>
                    <a:pt x="106109" y="56098"/>
                  </a:lnTo>
                  <a:lnTo>
                    <a:pt x="61506" y="72828"/>
                  </a:lnTo>
                  <a:lnTo>
                    <a:pt x="10494" y="113855"/>
                  </a:lnTo>
                  <a:lnTo>
                    <a:pt x="0" y="150125"/>
                  </a:lnTo>
                  <a:lnTo>
                    <a:pt x="816" y="163093"/>
                  </a:lnTo>
                  <a:lnTo>
                    <a:pt x="7062" y="189644"/>
                  </a:lnTo>
                  <a:lnTo>
                    <a:pt x="13481" y="231355"/>
                  </a:lnTo>
                  <a:lnTo>
                    <a:pt x="20052" y="284852"/>
                  </a:lnTo>
                  <a:lnTo>
                    <a:pt x="26752" y="346766"/>
                  </a:lnTo>
                  <a:lnTo>
                    <a:pt x="33559" y="413724"/>
                  </a:lnTo>
                  <a:lnTo>
                    <a:pt x="40450" y="482355"/>
                  </a:lnTo>
                  <a:lnTo>
                    <a:pt x="47405" y="549287"/>
                  </a:lnTo>
                  <a:lnTo>
                    <a:pt x="54399" y="611149"/>
                  </a:lnTo>
                  <a:lnTo>
                    <a:pt x="61412" y="664569"/>
                  </a:lnTo>
                  <a:lnTo>
                    <a:pt x="68421" y="706177"/>
                  </a:lnTo>
                  <a:lnTo>
                    <a:pt x="81980" y="745695"/>
                  </a:lnTo>
                  <a:lnTo>
                    <a:pt x="88564" y="755033"/>
                  </a:lnTo>
                  <a:lnTo>
                    <a:pt x="94409" y="764439"/>
                  </a:lnTo>
                  <a:lnTo>
                    <a:pt x="98771" y="777735"/>
                  </a:lnTo>
                  <a:lnTo>
                    <a:pt x="105220" y="799693"/>
                  </a:lnTo>
                  <a:lnTo>
                    <a:pt x="115304" y="819401"/>
                  </a:lnTo>
                  <a:lnTo>
                    <a:pt x="147482" y="852477"/>
                  </a:lnTo>
                  <a:lnTo>
                    <a:pt x="197523" y="877783"/>
                  </a:lnTo>
                  <a:lnTo>
                    <a:pt x="267645" y="896138"/>
                  </a:lnTo>
                  <a:lnTo>
                    <a:pt x="310929" y="902966"/>
                  </a:lnTo>
                  <a:lnTo>
                    <a:pt x="362085" y="908584"/>
                  </a:lnTo>
                  <a:lnTo>
                    <a:pt x="363078" y="908584"/>
                  </a:lnTo>
                  <a:lnTo>
                    <a:pt x="415331" y="912431"/>
                  </a:lnTo>
                  <a:lnTo>
                    <a:pt x="477003" y="915275"/>
                  </a:lnTo>
                  <a:lnTo>
                    <a:pt x="545358" y="916996"/>
                  </a:lnTo>
                  <a:lnTo>
                    <a:pt x="620674" y="917696"/>
                  </a:lnTo>
                  <a:lnTo>
                    <a:pt x="1290633" y="916495"/>
                  </a:lnTo>
                  <a:lnTo>
                    <a:pt x="1704988" y="906434"/>
                  </a:lnTo>
                  <a:lnTo>
                    <a:pt x="4140534" y="904311"/>
                  </a:lnTo>
                  <a:lnTo>
                    <a:pt x="4399725" y="897380"/>
                  </a:lnTo>
                  <a:lnTo>
                    <a:pt x="7118602" y="895396"/>
                  </a:lnTo>
                  <a:lnTo>
                    <a:pt x="7122671" y="883018"/>
                  </a:lnTo>
                  <a:lnTo>
                    <a:pt x="7132094" y="842763"/>
                  </a:lnTo>
                  <a:lnTo>
                    <a:pt x="7143604" y="798939"/>
                  </a:lnTo>
                  <a:lnTo>
                    <a:pt x="7151656" y="769092"/>
                  </a:lnTo>
                  <a:lnTo>
                    <a:pt x="7159255" y="739741"/>
                  </a:lnTo>
                  <a:lnTo>
                    <a:pt x="7170008" y="684971"/>
                  </a:lnTo>
                  <a:lnTo>
                    <a:pt x="7175455" y="605955"/>
                  </a:lnTo>
                  <a:lnTo>
                    <a:pt x="7176565" y="556033"/>
                  </a:lnTo>
                  <a:lnTo>
                    <a:pt x="7176392" y="501322"/>
                  </a:lnTo>
                  <a:lnTo>
                    <a:pt x="7174781" y="443439"/>
                  </a:lnTo>
                  <a:lnTo>
                    <a:pt x="7171579" y="384000"/>
                  </a:lnTo>
                  <a:lnTo>
                    <a:pt x="7166631" y="324621"/>
                  </a:lnTo>
                  <a:lnTo>
                    <a:pt x="7159781" y="266919"/>
                  </a:lnTo>
                  <a:lnTo>
                    <a:pt x="7150876" y="212509"/>
                  </a:lnTo>
                  <a:lnTo>
                    <a:pt x="7139780" y="163093"/>
                  </a:lnTo>
                  <a:lnTo>
                    <a:pt x="7126281" y="120033"/>
                  </a:lnTo>
                  <a:lnTo>
                    <a:pt x="7110281" y="85198"/>
                  </a:lnTo>
                  <a:lnTo>
                    <a:pt x="7065397" y="41811"/>
                  </a:lnTo>
                  <a:lnTo>
                    <a:pt x="6992776" y="18403"/>
                  </a:lnTo>
                  <a:lnTo>
                    <a:pt x="6955655" y="13142"/>
                  </a:lnTo>
                  <a:lnTo>
                    <a:pt x="6579692" y="13142"/>
                  </a:lnTo>
                  <a:lnTo>
                    <a:pt x="6566363" y="12980"/>
                  </a:lnTo>
                  <a:lnTo>
                    <a:pt x="1380277" y="12980"/>
                  </a:lnTo>
                  <a:lnTo>
                    <a:pt x="1326630" y="12560"/>
                  </a:lnTo>
                  <a:lnTo>
                    <a:pt x="1224093" y="10840"/>
                  </a:lnTo>
                  <a:lnTo>
                    <a:pt x="1223186" y="10840"/>
                  </a:lnTo>
                  <a:lnTo>
                    <a:pt x="799033" y="652"/>
                  </a:lnTo>
                  <a:lnTo>
                    <a:pt x="696242" y="0"/>
                  </a:lnTo>
                  <a:close/>
                </a:path>
                <a:path w="7176770" h="935354">
                  <a:moveTo>
                    <a:pt x="4085363" y="906434"/>
                  </a:moveTo>
                  <a:lnTo>
                    <a:pt x="2309868" y="906434"/>
                  </a:lnTo>
                  <a:lnTo>
                    <a:pt x="2360885" y="907220"/>
                  </a:lnTo>
                  <a:lnTo>
                    <a:pt x="2360126" y="907220"/>
                  </a:lnTo>
                  <a:lnTo>
                    <a:pt x="2411106" y="908126"/>
                  </a:lnTo>
                  <a:lnTo>
                    <a:pt x="2410429" y="908126"/>
                  </a:lnTo>
                  <a:lnTo>
                    <a:pt x="2461402" y="909152"/>
                  </a:lnTo>
                  <a:lnTo>
                    <a:pt x="2460786" y="909152"/>
                  </a:lnTo>
                  <a:lnTo>
                    <a:pt x="2688507" y="915275"/>
                  </a:lnTo>
                  <a:lnTo>
                    <a:pt x="2864010" y="916495"/>
                  </a:lnTo>
                  <a:lnTo>
                    <a:pt x="3876362" y="916495"/>
                  </a:lnTo>
                  <a:lnTo>
                    <a:pt x="4034505" y="908584"/>
                  </a:lnTo>
                  <a:lnTo>
                    <a:pt x="4034275" y="908584"/>
                  </a:lnTo>
                  <a:lnTo>
                    <a:pt x="4085363" y="906434"/>
                  </a:lnTo>
                  <a:close/>
                </a:path>
                <a:path w="7176770" h="935354">
                  <a:moveTo>
                    <a:pt x="4140534" y="904311"/>
                  </a:moveTo>
                  <a:lnTo>
                    <a:pt x="2059622" y="904311"/>
                  </a:lnTo>
                  <a:lnTo>
                    <a:pt x="2111653" y="904492"/>
                  </a:lnTo>
                  <a:lnTo>
                    <a:pt x="2160958" y="904798"/>
                  </a:lnTo>
                  <a:lnTo>
                    <a:pt x="2210728" y="905223"/>
                  </a:lnTo>
                  <a:lnTo>
                    <a:pt x="2209439" y="905223"/>
                  </a:lnTo>
                  <a:lnTo>
                    <a:pt x="2260680" y="905769"/>
                  </a:lnTo>
                  <a:lnTo>
                    <a:pt x="2259645" y="905769"/>
                  </a:lnTo>
                  <a:lnTo>
                    <a:pt x="2310740" y="906434"/>
                  </a:lnTo>
                  <a:lnTo>
                    <a:pt x="4085021" y="906434"/>
                  </a:lnTo>
                  <a:lnTo>
                    <a:pt x="4140534" y="904311"/>
                  </a:lnTo>
                  <a:close/>
                </a:path>
                <a:path w="7176770" h="935354">
                  <a:moveTo>
                    <a:pt x="6848348" y="7345"/>
                  </a:moveTo>
                  <a:lnTo>
                    <a:pt x="6794743" y="7678"/>
                  </a:lnTo>
                  <a:lnTo>
                    <a:pt x="6683516" y="10840"/>
                  </a:lnTo>
                  <a:lnTo>
                    <a:pt x="6624498" y="12560"/>
                  </a:lnTo>
                  <a:lnTo>
                    <a:pt x="6617990" y="12560"/>
                  </a:lnTo>
                  <a:lnTo>
                    <a:pt x="6579692" y="13142"/>
                  </a:lnTo>
                  <a:lnTo>
                    <a:pt x="6955655" y="13142"/>
                  </a:lnTo>
                  <a:lnTo>
                    <a:pt x="6948365" y="12109"/>
                  </a:lnTo>
                  <a:lnTo>
                    <a:pt x="6899889" y="8622"/>
                  </a:lnTo>
                  <a:lnTo>
                    <a:pt x="6848348" y="7345"/>
                  </a:lnTo>
                  <a:close/>
                </a:path>
                <a:path w="7176770" h="935354">
                  <a:moveTo>
                    <a:pt x="6531820" y="12560"/>
                  </a:moveTo>
                  <a:lnTo>
                    <a:pt x="1479747" y="12560"/>
                  </a:lnTo>
                  <a:lnTo>
                    <a:pt x="1429022" y="12980"/>
                  </a:lnTo>
                  <a:lnTo>
                    <a:pt x="6566363" y="12980"/>
                  </a:lnTo>
                  <a:lnTo>
                    <a:pt x="6531820" y="12560"/>
                  </a:lnTo>
                  <a:close/>
                </a:path>
                <a:path w="7176770" h="935354">
                  <a:moveTo>
                    <a:pt x="4798886" y="2571"/>
                  </a:moveTo>
                  <a:lnTo>
                    <a:pt x="4267270" y="2571"/>
                  </a:lnTo>
                  <a:lnTo>
                    <a:pt x="4167293" y="3843"/>
                  </a:lnTo>
                  <a:lnTo>
                    <a:pt x="4167889" y="3843"/>
                  </a:lnTo>
                  <a:lnTo>
                    <a:pt x="4067153" y="5611"/>
                  </a:lnTo>
                  <a:lnTo>
                    <a:pt x="4067477" y="5611"/>
                  </a:lnTo>
                  <a:lnTo>
                    <a:pt x="3914959" y="9288"/>
                  </a:lnTo>
                  <a:lnTo>
                    <a:pt x="3915279" y="9288"/>
                  </a:lnTo>
                  <a:lnTo>
                    <a:pt x="3862807" y="10840"/>
                  </a:lnTo>
                  <a:lnTo>
                    <a:pt x="3863272" y="10840"/>
                  </a:lnTo>
                  <a:lnTo>
                    <a:pt x="3824231" y="12109"/>
                  </a:lnTo>
                  <a:lnTo>
                    <a:pt x="3696743" y="12560"/>
                  </a:lnTo>
                  <a:lnTo>
                    <a:pt x="5399104" y="12560"/>
                  </a:lnTo>
                  <a:lnTo>
                    <a:pt x="4798886" y="2571"/>
                  </a:lnTo>
                  <a:close/>
                </a:path>
                <a:path w="7176770" h="935354">
                  <a:moveTo>
                    <a:pt x="4636815" y="1486"/>
                  </a:moveTo>
                  <a:lnTo>
                    <a:pt x="4415831" y="1486"/>
                  </a:lnTo>
                  <a:lnTo>
                    <a:pt x="4372014" y="1698"/>
                  </a:lnTo>
                  <a:lnTo>
                    <a:pt x="4265844" y="2571"/>
                  </a:lnTo>
                  <a:lnTo>
                    <a:pt x="4801654" y="2571"/>
                  </a:lnTo>
                  <a:lnTo>
                    <a:pt x="4735505" y="2038"/>
                  </a:lnTo>
                  <a:lnTo>
                    <a:pt x="4636815" y="1486"/>
                  </a:lnTo>
                  <a:close/>
                </a:path>
                <a:path w="7176770" h="935354">
                  <a:moveTo>
                    <a:pt x="4579580" y="1308"/>
                  </a:moveTo>
                  <a:lnTo>
                    <a:pt x="4472086" y="1308"/>
                  </a:lnTo>
                  <a:lnTo>
                    <a:pt x="4408294" y="1486"/>
                  </a:lnTo>
                  <a:lnTo>
                    <a:pt x="4640433" y="1486"/>
                  </a:lnTo>
                  <a:lnTo>
                    <a:pt x="4579580" y="1308"/>
                  </a:lnTo>
                  <a:close/>
                </a:path>
              </a:pathLst>
            </a:custGeom>
            <a:solidFill>
              <a:srgbClr val="134E29"/>
            </a:solidFill>
          </p:spPr>
          <p:txBody>
            <a:bodyPr wrap="square" lIns="0" tIns="0" rIns="0" bIns="0" rtlCol="0"/>
            <a:lstStyle/>
            <a:p>
              <a:endParaRPr>
                <a:latin typeface="Grammarsaurus" pitchFamily="2" charset="0"/>
              </a:endParaRPr>
            </a:p>
          </p:txBody>
        </p:sp>
        <p:sp>
          <p:nvSpPr>
            <p:cNvPr id="17" name="object 17"/>
            <p:cNvSpPr/>
            <p:nvPr/>
          </p:nvSpPr>
          <p:spPr>
            <a:xfrm>
              <a:off x="5393296" y="4819129"/>
              <a:ext cx="1431290" cy="375285"/>
            </a:xfrm>
            <a:custGeom>
              <a:avLst/>
              <a:gdLst/>
              <a:ahLst/>
              <a:cxnLst/>
              <a:rect l="l" t="t" r="r" b="b"/>
              <a:pathLst>
                <a:path w="1431290" h="375285">
                  <a:moveTo>
                    <a:pt x="262826" y="4305"/>
                  </a:moveTo>
                  <a:lnTo>
                    <a:pt x="233006" y="9931"/>
                  </a:lnTo>
                  <a:lnTo>
                    <a:pt x="234772" y="21107"/>
                  </a:lnTo>
                  <a:lnTo>
                    <a:pt x="233375" y="32766"/>
                  </a:lnTo>
                  <a:lnTo>
                    <a:pt x="201383" y="76631"/>
                  </a:lnTo>
                  <a:lnTo>
                    <a:pt x="147154" y="110642"/>
                  </a:lnTo>
                  <a:lnTo>
                    <a:pt x="122745" y="130479"/>
                  </a:lnTo>
                  <a:lnTo>
                    <a:pt x="94335" y="168656"/>
                  </a:lnTo>
                  <a:lnTo>
                    <a:pt x="76568" y="225209"/>
                  </a:lnTo>
                  <a:lnTo>
                    <a:pt x="75425" y="268478"/>
                  </a:lnTo>
                  <a:lnTo>
                    <a:pt x="72771" y="311023"/>
                  </a:lnTo>
                  <a:lnTo>
                    <a:pt x="56997" y="351497"/>
                  </a:lnTo>
                  <a:lnTo>
                    <a:pt x="46558" y="362318"/>
                  </a:lnTo>
                  <a:lnTo>
                    <a:pt x="32715" y="370509"/>
                  </a:lnTo>
                  <a:lnTo>
                    <a:pt x="16764" y="374345"/>
                  </a:lnTo>
                  <a:lnTo>
                    <a:pt x="0" y="372059"/>
                  </a:lnTo>
                  <a:lnTo>
                    <a:pt x="16827" y="375158"/>
                  </a:lnTo>
                  <a:lnTo>
                    <a:pt x="60185" y="353263"/>
                  </a:lnTo>
                  <a:lnTo>
                    <a:pt x="79273" y="312674"/>
                  </a:lnTo>
                  <a:lnTo>
                    <a:pt x="85420" y="255663"/>
                  </a:lnTo>
                  <a:lnTo>
                    <a:pt x="92481" y="214134"/>
                  </a:lnTo>
                  <a:lnTo>
                    <a:pt x="108064" y="175374"/>
                  </a:lnTo>
                  <a:lnTo>
                    <a:pt x="137033" y="141058"/>
                  </a:lnTo>
                  <a:lnTo>
                    <a:pt x="170484" y="119113"/>
                  </a:lnTo>
                  <a:lnTo>
                    <a:pt x="206756" y="98005"/>
                  </a:lnTo>
                  <a:lnTo>
                    <a:pt x="238887" y="74206"/>
                  </a:lnTo>
                  <a:lnTo>
                    <a:pt x="259892" y="44145"/>
                  </a:lnTo>
                  <a:lnTo>
                    <a:pt x="262826" y="4305"/>
                  </a:lnTo>
                  <a:close/>
                </a:path>
                <a:path w="1431290" h="375285">
                  <a:moveTo>
                    <a:pt x="356908" y="0"/>
                  </a:moveTo>
                  <a:lnTo>
                    <a:pt x="326351" y="1028"/>
                  </a:lnTo>
                  <a:lnTo>
                    <a:pt x="323215" y="37820"/>
                  </a:lnTo>
                  <a:lnTo>
                    <a:pt x="309968" y="74498"/>
                  </a:lnTo>
                  <a:lnTo>
                    <a:pt x="290487" y="111061"/>
                  </a:lnTo>
                  <a:lnTo>
                    <a:pt x="268655" y="147497"/>
                  </a:lnTo>
                  <a:lnTo>
                    <a:pt x="248348" y="183832"/>
                  </a:lnTo>
                  <a:lnTo>
                    <a:pt x="233451" y="220065"/>
                  </a:lnTo>
                  <a:lnTo>
                    <a:pt x="227825" y="256197"/>
                  </a:lnTo>
                  <a:lnTo>
                    <a:pt x="235369" y="292239"/>
                  </a:lnTo>
                  <a:lnTo>
                    <a:pt x="259956" y="328206"/>
                  </a:lnTo>
                  <a:lnTo>
                    <a:pt x="240182" y="293700"/>
                  </a:lnTo>
                  <a:lnTo>
                    <a:pt x="234746" y="260337"/>
                  </a:lnTo>
                  <a:lnTo>
                    <a:pt x="240741" y="227825"/>
                  </a:lnTo>
                  <a:lnTo>
                    <a:pt x="255231" y="195872"/>
                  </a:lnTo>
                  <a:lnTo>
                    <a:pt x="275297" y="164198"/>
                  </a:lnTo>
                  <a:lnTo>
                    <a:pt x="298005" y="132524"/>
                  </a:lnTo>
                  <a:lnTo>
                    <a:pt x="320459" y="100545"/>
                  </a:lnTo>
                  <a:lnTo>
                    <a:pt x="339699" y="67995"/>
                  </a:lnTo>
                  <a:lnTo>
                    <a:pt x="352831" y="34569"/>
                  </a:lnTo>
                  <a:lnTo>
                    <a:pt x="356908" y="0"/>
                  </a:lnTo>
                  <a:close/>
                </a:path>
                <a:path w="1431290" h="375285">
                  <a:moveTo>
                    <a:pt x="586524" y="87083"/>
                  </a:moveTo>
                  <a:lnTo>
                    <a:pt x="555942" y="87401"/>
                  </a:lnTo>
                  <a:lnTo>
                    <a:pt x="558076" y="108953"/>
                  </a:lnTo>
                  <a:lnTo>
                    <a:pt x="555282" y="128117"/>
                  </a:lnTo>
                  <a:lnTo>
                    <a:pt x="548030" y="146634"/>
                  </a:lnTo>
                  <a:lnTo>
                    <a:pt x="536727" y="166192"/>
                  </a:lnTo>
                  <a:lnTo>
                    <a:pt x="527837" y="187401"/>
                  </a:lnTo>
                  <a:lnTo>
                    <a:pt x="524827" y="209804"/>
                  </a:lnTo>
                  <a:lnTo>
                    <a:pt x="527977" y="232092"/>
                  </a:lnTo>
                  <a:lnTo>
                    <a:pt x="537578" y="252945"/>
                  </a:lnTo>
                  <a:lnTo>
                    <a:pt x="530923" y="219748"/>
                  </a:lnTo>
                  <a:lnTo>
                    <a:pt x="540042" y="190017"/>
                  </a:lnTo>
                  <a:lnTo>
                    <a:pt x="558076" y="161836"/>
                  </a:lnTo>
                  <a:lnTo>
                    <a:pt x="578142" y="133235"/>
                  </a:lnTo>
                  <a:lnTo>
                    <a:pt x="582244" y="121323"/>
                  </a:lnTo>
                  <a:lnTo>
                    <a:pt x="584517" y="109537"/>
                  </a:lnTo>
                  <a:lnTo>
                    <a:pt x="585698" y="98069"/>
                  </a:lnTo>
                  <a:lnTo>
                    <a:pt x="586524" y="87083"/>
                  </a:lnTo>
                  <a:close/>
                </a:path>
                <a:path w="1431290" h="375285">
                  <a:moveTo>
                    <a:pt x="1122133" y="198932"/>
                  </a:moveTo>
                  <a:lnTo>
                    <a:pt x="1119111" y="176530"/>
                  </a:lnTo>
                  <a:lnTo>
                    <a:pt x="1110221" y="155333"/>
                  </a:lnTo>
                  <a:lnTo>
                    <a:pt x="1098918" y="135763"/>
                  </a:lnTo>
                  <a:lnTo>
                    <a:pt x="1091666" y="117259"/>
                  </a:lnTo>
                  <a:lnTo>
                    <a:pt x="1088872" y="98094"/>
                  </a:lnTo>
                  <a:lnTo>
                    <a:pt x="1091006" y="76542"/>
                  </a:lnTo>
                  <a:lnTo>
                    <a:pt x="1060424" y="76225"/>
                  </a:lnTo>
                  <a:lnTo>
                    <a:pt x="1068806" y="122377"/>
                  </a:lnTo>
                  <a:lnTo>
                    <a:pt x="1088885" y="150977"/>
                  </a:lnTo>
                  <a:lnTo>
                    <a:pt x="1106906" y="179146"/>
                  </a:lnTo>
                  <a:lnTo>
                    <a:pt x="1116025" y="208864"/>
                  </a:lnTo>
                  <a:lnTo>
                    <a:pt x="1109383" y="242087"/>
                  </a:lnTo>
                  <a:lnTo>
                    <a:pt x="1118984" y="221234"/>
                  </a:lnTo>
                  <a:lnTo>
                    <a:pt x="1122133" y="198932"/>
                  </a:lnTo>
                  <a:close/>
                </a:path>
                <a:path w="1431290" h="375285">
                  <a:moveTo>
                    <a:pt x="1431036" y="255714"/>
                  </a:moveTo>
                  <a:lnTo>
                    <a:pt x="1423492" y="212877"/>
                  </a:lnTo>
                  <a:lnTo>
                    <a:pt x="1401584" y="176530"/>
                  </a:lnTo>
                  <a:lnTo>
                    <a:pt x="1377238" y="142608"/>
                  </a:lnTo>
                  <a:lnTo>
                    <a:pt x="1365732" y="107962"/>
                  </a:lnTo>
                  <a:lnTo>
                    <a:pt x="1382395" y="69430"/>
                  </a:lnTo>
                  <a:lnTo>
                    <a:pt x="1355775" y="56870"/>
                  </a:lnTo>
                  <a:lnTo>
                    <a:pt x="1349895" y="67348"/>
                  </a:lnTo>
                  <a:lnTo>
                    <a:pt x="1345069" y="78346"/>
                  </a:lnTo>
                  <a:lnTo>
                    <a:pt x="1341577" y="89827"/>
                  </a:lnTo>
                  <a:lnTo>
                    <a:pt x="1339735" y="101739"/>
                  </a:lnTo>
                  <a:lnTo>
                    <a:pt x="1345984" y="134454"/>
                  </a:lnTo>
                  <a:lnTo>
                    <a:pt x="1366189" y="163055"/>
                  </a:lnTo>
                  <a:lnTo>
                    <a:pt x="1390523" y="189852"/>
                  </a:lnTo>
                  <a:lnTo>
                    <a:pt x="1409153" y="217170"/>
                  </a:lnTo>
                  <a:lnTo>
                    <a:pt x="1419631" y="256984"/>
                  </a:lnTo>
                  <a:lnTo>
                    <a:pt x="1413662" y="297573"/>
                  </a:lnTo>
                  <a:lnTo>
                    <a:pt x="1392059" y="334137"/>
                  </a:lnTo>
                  <a:lnTo>
                    <a:pt x="1355636" y="361873"/>
                  </a:lnTo>
                  <a:lnTo>
                    <a:pt x="1395882" y="335229"/>
                  </a:lnTo>
                  <a:lnTo>
                    <a:pt x="1421422" y="298157"/>
                  </a:lnTo>
                  <a:lnTo>
                    <a:pt x="1431036" y="255714"/>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7" cstate="print"/>
            <a:stretch>
              <a:fillRect/>
            </a:stretch>
          </p:blipFill>
          <p:spPr>
            <a:xfrm>
              <a:off x="5478113" y="5014262"/>
              <a:ext cx="96229" cy="160134"/>
            </a:xfrm>
            <a:prstGeom prst="rect">
              <a:avLst/>
            </a:prstGeom>
          </p:spPr>
        </p:pic>
        <p:sp>
          <p:nvSpPr>
            <p:cNvPr id="19" name="object 19"/>
            <p:cNvSpPr/>
            <p:nvPr/>
          </p:nvSpPr>
          <p:spPr>
            <a:xfrm>
              <a:off x="5367617" y="4899799"/>
              <a:ext cx="1395095" cy="440055"/>
            </a:xfrm>
            <a:custGeom>
              <a:avLst/>
              <a:gdLst/>
              <a:ahLst/>
              <a:cxnLst/>
              <a:rect l="l" t="t" r="r" b="b"/>
              <a:pathLst>
                <a:path w="1395095" h="440054">
                  <a:moveTo>
                    <a:pt x="108864" y="162204"/>
                  </a:moveTo>
                  <a:lnTo>
                    <a:pt x="74269" y="163398"/>
                  </a:lnTo>
                  <a:lnTo>
                    <a:pt x="43573" y="173215"/>
                  </a:lnTo>
                  <a:lnTo>
                    <a:pt x="18313" y="189471"/>
                  </a:lnTo>
                  <a:lnTo>
                    <a:pt x="0" y="209969"/>
                  </a:lnTo>
                  <a:lnTo>
                    <a:pt x="23126" y="194386"/>
                  </a:lnTo>
                  <a:lnTo>
                    <a:pt x="49466" y="185026"/>
                  </a:lnTo>
                  <a:lnTo>
                    <a:pt x="76492" y="182397"/>
                  </a:lnTo>
                  <a:lnTo>
                    <a:pt x="101676" y="187007"/>
                  </a:lnTo>
                  <a:lnTo>
                    <a:pt x="108864" y="162204"/>
                  </a:lnTo>
                  <a:close/>
                </a:path>
                <a:path w="1395095" h="440054">
                  <a:moveTo>
                    <a:pt x="573290" y="422694"/>
                  </a:moveTo>
                  <a:lnTo>
                    <a:pt x="528523" y="402678"/>
                  </a:lnTo>
                  <a:lnTo>
                    <a:pt x="504901" y="371614"/>
                  </a:lnTo>
                  <a:lnTo>
                    <a:pt x="496049" y="333057"/>
                  </a:lnTo>
                  <a:lnTo>
                    <a:pt x="495566" y="290601"/>
                  </a:lnTo>
                  <a:lnTo>
                    <a:pt x="497065" y="247827"/>
                  </a:lnTo>
                  <a:lnTo>
                    <a:pt x="494169" y="208305"/>
                  </a:lnTo>
                  <a:lnTo>
                    <a:pt x="483006" y="177482"/>
                  </a:lnTo>
                  <a:lnTo>
                    <a:pt x="464870" y="149593"/>
                  </a:lnTo>
                  <a:lnTo>
                    <a:pt x="442696" y="124002"/>
                  </a:lnTo>
                  <a:lnTo>
                    <a:pt x="419417" y="100101"/>
                  </a:lnTo>
                  <a:lnTo>
                    <a:pt x="396824" y="76517"/>
                  </a:lnTo>
                  <a:lnTo>
                    <a:pt x="377126" y="52095"/>
                  </a:lnTo>
                  <a:lnTo>
                    <a:pt x="363042" y="26644"/>
                  </a:lnTo>
                  <a:lnTo>
                    <a:pt x="357289" y="0"/>
                  </a:lnTo>
                  <a:lnTo>
                    <a:pt x="326758" y="1409"/>
                  </a:lnTo>
                  <a:lnTo>
                    <a:pt x="340334" y="42875"/>
                  </a:lnTo>
                  <a:lnTo>
                    <a:pt x="366077" y="77901"/>
                  </a:lnTo>
                  <a:lnTo>
                    <a:pt x="398399" y="109347"/>
                  </a:lnTo>
                  <a:lnTo>
                    <a:pt x="431749" y="140081"/>
                  </a:lnTo>
                  <a:lnTo>
                    <a:pt x="460540" y="172961"/>
                  </a:lnTo>
                  <a:lnTo>
                    <a:pt x="479196" y="210858"/>
                  </a:lnTo>
                  <a:lnTo>
                    <a:pt x="484974" y="255473"/>
                  </a:lnTo>
                  <a:lnTo>
                    <a:pt x="485216" y="302247"/>
                  </a:lnTo>
                  <a:lnTo>
                    <a:pt x="490766" y="348208"/>
                  </a:lnTo>
                  <a:lnTo>
                    <a:pt x="512533" y="390372"/>
                  </a:lnTo>
                  <a:lnTo>
                    <a:pt x="524598" y="402183"/>
                  </a:lnTo>
                  <a:lnTo>
                    <a:pt x="539026" y="412000"/>
                  </a:lnTo>
                  <a:lnTo>
                    <a:pt x="555396" y="419087"/>
                  </a:lnTo>
                  <a:lnTo>
                    <a:pt x="573290" y="422694"/>
                  </a:lnTo>
                  <a:close/>
                </a:path>
                <a:path w="1395095" h="440054">
                  <a:moveTo>
                    <a:pt x="1219822" y="179565"/>
                  </a:moveTo>
                  <a:lnTo>
                    <a:pt x="1196632" y="177406"/>
                  </a:lnTo>
                  <a:lnTo>
                    <a:pt x="1173492" y="177863"/>
                  </a:lnTo>
                  <a:lnTo>
                    <a:pt x="1151013" y="180873"/>
                  </a:lnTo>
                  <a:lnTo>
                    <a:pt x="1129817" y="186334"/>
                  </a:lnTo>
                  <a:lnTo>
                    <a:pt x="1109764" y="192620"/>
                  </a:lnTo>
                  <a:lnTo>
                    <a:pt x="1089533" y="198297"/>
                  </a:lnTo>
                  <a:lnTo>
                    <a:pt x="1069149" y="200647"/>
                  </a:lnTo>
                  <a:lnTo>
                    <a:pt x="1048600" y="196964"/>
                  </a:lnTo>
                  <a:lnTo>
                    <a:pt x="1087221" y="204330"/>
                  </a:lnTo>
                  <a:lnTo>
                    <a:pt x="1170673" y="196570"/>
                  </a:lnTo>
                  <a:lnTo>
                    <a:pt x="1211922" y="204216"/>
                  </a:lnTo>
                  <a:lnTo>
                    <a:pt x="1219822" y="179565"/>
                  </a:lnTo>
                  <a:close/>
                </a:path>
                <a:path w="1395095" h="440054">
                  <a:moveTo>
                    <a:pt x="1394688" y="79298"/>
                  </a:moveTo>
                  <a:lnTo>
                    <a:pt x="1383995" y="55397"/>
                  </a:lnTo>
                  <a:lnTo>
                    <a:pt x="1336319" y="72707"/>
                  </a:lnTo>
                  <a:lnTo>
                    <a:pt x="1290116" y="95491"/>
                  </a:lnTo>
                  <a:lnTo>
                    <a:pt x="1251140" y="125349"/>
                  </a:lnTo>
                  <a:lnTo>
                    <a:pt x="1225156" y="163842"/>
                  </a:lnTo>
                  <a:lnTo>
                    <a:pt x="1213167" y="204825"/>
                  </a:lnTo>
                  <a:lnTo>
                    <a:pt x="1202918" y="245897"/>
                  </a:lnTo>
                  <a:lnTo>
                    <a:pt x="1187551" y="285115"/>
                  </a:lnTo>
                  <a:lnTo>
                    <a:pt x="1160221" y="320522"/>
                  </a:lnTo>
                  <a:lnTo>
                    <a:pt x="1110792" y="357339"/>
                  </a:lnTo>
                  <a:lnTo>
                    <a:pt x="1048981" y="378218"/>
                  </a:lnTo>
                  <a:lnTo>
                    <a:pt x="1081811" y="371627"/>
                  </a:lnTo>
                  <a:lnTo>
                    <a:pt x="1141044" y="344220"/>
                  </a:lnTo>
                  <a:lnTo>
                    <a:pt x="1187272" y="302196"/>
                  </a:lnTo>
                  <a:lnTo>
                    <a:pt x="1213967" y="255155"/>
                  </a:lnTo>
                  <a:lnTo>
                    <a:pt x="1260348" y="275386"/>
                  </a:lnTo>
                  <a:lnTo>
                    <a:pt x="1283309" y="303568"/>
                  </a:lnTo>
                  <a:lnTo>
                    <a:pt x="1284668" y="336689"/>
                  </a:lnTo>
                  <a:lnTo>
                    <a:pt x="1269873" y="337743"/>
                  </a:lnTo>
                  <a:lnTo>
                    <a:pt x="1247609" y="344690"/>
                  </a:lnTo>
                  <a:lnTo>
                    <a:pt x="1228940" y="355688"/>
                  </a:lnTo>
                  <a:lnTo>
                    <a:pt x="1214793" y="369595"/>
                  </a:lnTo>
                  <a:lnTo>
                    <a:pt x="1233081" y="361035"/>
                  </a:lnTo>
                  <a:lnTo>
                    <a:pt x="1252461" y="356819"/>
                  </a:lnTo>
                  <a:lnTo>
                    <a:pt x="1271460" y="356819"/>
                  </a:lnTo>
                  <a:lnTo>
                    <a:pt x="1279563" y="358775"/>
                  </a:lnTo>
                  <a:lnTo>
                    <a:pt x="1272273" y="385622"/>
                  </a:lnTo>
                  <a:lnTo>
                    <a:pt x="1271295" y="400951"/>
                  </a:lnTo>
                  <a:lnTo>
                    <a:pt x="1274394" y="416293"/>
                  </a:lnTo>
                  <a:lnTo>
                    <a:pt x="1282280" y="429895"/>
                  </a:lnTo>
                  <a:lnTo>
                    <a:pt x="1295654" y="439966"/>
                  </a:lnTo>
                  <a:lnTo>
                    <a:pt x="1277594" y="414832"/>
                  </a:lnTo>
                  <a:lnTo>
                    <a:pt x="1279867" y="386943"/>
                  </a:lnTo>
                  <a:lnTo>
                    <a:pt x="1291678" y="357962"/>
                  </a:lnTo>
                  <a:lnTo>
                    <a:pt x="1302283" y="329552"/>
                  </a:lnTo>
                  <a:lnTo>
                    <a:pt x="1301889" y="297040"/>
                  </a:lnTo>
                  <a:lnTo>
                    <a:pt x="1283690" y="268643"/>
                  </a:lnTo>
                  <a:lnTo>
                    <a:pt x="1254594" y="245732"/>
                  </a:lnTo>
                  <a:lnTo>
                    <a:pt x="1222400" y="230085"/>
                  </a:lnTo>
                  <a:lnTo>
                    <a:pt x="1238199" y="178193"/>
                  </a:lnTo>
                  <a:lnTo>
                    <a:pt x="1263891" y="142824"/>
                  </a:lnTo>
                  <a:lnTo>
                    <a:pt x="1299832" y="115265"/>
                  </a:lnTo>
                  <a:lnTo>
                    <a:pt x="1344079" y="94449"/>
                  </a:lnTo>
                  <a:lnTo>
                    <a:pt x="1394688" y="79298"/>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8" cstate="print"/>
            <a:stretch>
              <a:fillRect/>
            </a:stretch>
          </p:blipFill>
          <p:spPr>
            <a:xfrm>
              <a:off x="5629835" y="5078201"/>
              <a:ext cx="219646" cy="198572"/>
            </a:xfrm>
            <a:prstGeom prst="rect">
              <a:avLst/>
            </a:prstGeom>
          </p:spPr>
        </p:pic>
        <p:pic>
          <p:nvPicPr>
            <p:cNvPr id="21" name="object 21"/>
            <p:cNvPicPr/>
            <p:nvPr/>
          </p:nvPicPr>
          <p:blipFill>
            <a:blip r:embed="rId9" cstate="print"/>
            <a:stretch>
              <a:fillRect/>
            </a:stretch>
          </p:blipFill>
          <p:spPr>
            <a:xfrm>
              <a:off x="6657347" y="5005046"/>
              <a:ext cx="89407" cy="79501"/>
            </a:xfrm>
            <a:prstGeom prst="rect">
              <a:avLst/>
            </a:prstGeom>
          </p:spPr>
        </p:pic>
        <p:sp>
          <p:nvSpPr>
            <p:cNvPr id="22" name="object 22"/>
            <p:cNvSpPr/>
            <p:nvPr/>
          </p:nvSpPr>
          <p:spPr>
            <a:xfrm>
              <a:off x="5396598" y="4819129"/>
              <a:ext cx="993775" cy="375285"/>
            </a:xfrm>
            <a:custGeom>
              <a:avLst/>
              <a:gdLst/>
              <a:ahLst/>
              <a:cxnLst/>
              <a:rect l="l" t="t" r="r" b="b"/>
              <a:pathLst>
                <a:path w="993775" h="375285">
                  <a:moveTo>
                    <a:pt x="97434" y="156108"/>
                  </a:moveTo>
                  <a:lnTo>
                    <a:pt x="69596" y="157454"/>
                  </a:lnTo>
                  <a:lnTo>
                    <a:pt x="43497" y="163322"/>
                  </a:lnTo>
                  <a:lnTo>
                    <a:pt x="20015" y="173164"/>
                  </a:lnTo>
                  <a:lnTo>
                    <a:pt x="0" y="186397"/>
                  </a:lnTo>
                  <a:lnTo>
                    <a:pt x="23126" y="178981"/>
                  </a:lnTo>
                  <a:lnTo>
                    <a:pt x="46850" y="175768"/>
                  </a:lnTo>
                  <a:lnTo>
                    <a:pt x="70129" y="176580"/>
                  </a:lnTo>
                  <a:lnTo>
                    <a:pt x="91871" y="181190"/>
                  </a:lnTo>
                  <a:lnTo>
                    <a:pt x="97434" y="156108"/>
                  </a:lnTo>
                  <a:close/>
                </a:path>
                <a:path w="993775" h="375285">
                  <a:moveTo>
                    <a:pt x="606907" y="209804"/>
                  </a:moveTo>
                  <a:lnTo>
                    <a:pt x="603897" y="187401"/>
                  </a:lnTo>
                  <a:lnTo>
                    <a:pt x="595007" y="166192"/>
                  </a:lnTo>
                  <a:lnTo>
                    <a:pt x="583704" y="146634"/>
                  </a:lnTo>
                  <a:lnTo>
                    <a:pt x="576440" y="128117"/>
                  </a:lnTo>
                  <a:lnTo>
                    <a:pt x="573659" y="108953"/>
                  </a:lnTo>
                  <a:lnTo>
                    <a:pt x="575792" y="87401"/>
                  </a:lnTo>
                  <a:lnTo>
                    <a:pt x="545211" y="87083"/>
                  </a:lnTo>
                  <a:lnTo>
                    <a:pt x="553593" y="133235"/>
                  </a:lnTo>
                  <a:lnTo>
                    <a:pt x="573659" y="161836"/>
                  </a:lnTo>
                  <a:lnTo>
                    <a:pt x="591680" y="190017"/>
                  </a:lnTo>
                  <a:lnTo>
                    <a:pt x="600811" y="219748"/>
                  </a:lnTo>
                  <a:lnTo>
                    <a:pt x="594156" y="252945"/>
                  </a:lnTo>
                  <a:lnTo>
                    <a:pt x="603745" y="232092"/>
                  </a:lnTo>
                  <a:lnTo>
                    <a:pt x="606907" y="209804"/>
                  </a:lnTo>
                  <a:close/>
                </a:path>
                <a:path w="993775" h="375285">
                  <a:moveTo>
                    <a:pt x="765708" y="256197"/>
                  </a:moveTo>
                  <a:lnTo>
                    <a:pt x="760082" y="220065"/>
                  </a:lnTo>
                  <a:lnTo>
                    <a:pt x="745185" y="183832"/>
                  </a:lnTo>
                  <a:lnTo>
                    <a:pt x="724877" y="147497"/>
                  </a:lnTo>
                  <a:lnTo>
                    <a:pt x="703046" y="111061"/>
                  </a:lnTo>
                  <a:lnTo>
                    <a:pt x="683564" y="74498"/>
                  </a:lnTo>
                  <a:lnTo>
                    <a:pt x="670318" y="37820"/>
                  </a:lnTo>
                  <a:lnTo>
                    <a:pt x="667181" y="1028"/>
                  </a:lnTo>
                  <a:lnTo>
                    <a:pt x="636625" y="0"/>
                  </a:lnTo>
                  <a:lnTo>
                    <a:pt x="653834" y="67995"/>
                  </a:lnTo>
                  <a:lnTo>
                    <a:pt x="695528" y="132524"/>
                  </a:lnTo>
                  <a:lnTo>
                    <a:pt x="718248" y="164198"/>
                  </a:lnTo>
                  <a:lnTo>
                    <a:pt x="738301" y="195872"/>
                  </a:lnTo>
                  <a:lnTo>
                    <a:pt x="752792" y="227825"/>
                  </a:lnTo>
                  <a:lnTo>
                    <a:pt x="758786" y="260337"/>
                  </a:lnTo>
                  <a:lnTo>
                    <a:pt x="753351" y="293700"/>
                  </a:lnTo>
                  <a:lnTo>
                    <a:pt x="733577" y="328206"/>
                  </a:lnTo>
                  <a:lnTo>
                    <a:pt x="758164" y="292239"/>
                  </a:lnTo>
                  <a:lnTo>
                    <a:pt x="765708" y="256197"/>
                  </a:lnTo>
                  <a:close/>
                </a:path>
                <a:path w="993775" h="375285">
                  <a:moveTo>
                    <a:pt x="993533" y="372059"/>
                  </a:moveTo>
                  <a:lnTo>
                    <a:pt x="946975" y="362318"/>
                  </a:lnTo>
                  <a:lnTo>
                    <a:pt x="920762" y="311023"/>
                  </a:lnTo>
                  <a:lnTo>
                    <a:pt x="918108" y="268478"/>
                  </a:lnTo>
                  <a:lnTo>
                    <a:pt x="916978" y="225209"/>
                  </a:lnTo>
                  <a:lnTo>
                    <a:pt x="905776" y="182499"/>
                  </a:lnTo>
                  <a:lnTo>
                    <a:pt x="881722" y="142519"/>
                  </a:lnTo>
                  <a:lnTo>
                    <a:pt x="846378" y="110642"/>
                  </a:lnTo>
                  <a:lnTo>
                    <a:pt x="818705" y="93814"/>
                  </a:lnTo>
                  <a:lnTo>
                    <a:pt x="792149" y="76631"/>
                  </a:lnTo>
                  <a:lnTo>
                    <a:pt x="771080" y="55689"/>
                  </a:lnTo>
                  <a:lnTo>
                    <a:pt x="764387" y="44450"/>
                  </a:lnTo>
                  <a:lnTo>
                    <a:pt x="760171" y="32766"/>
                  </a:lnTo>
                  <a:lnTo>
                    <a:pt x="758774" y="21107"/>
                  </a:lnTo>
                  <a:lnTo>
                    <a:pt x="760526" y="9931"/>
                  </a:lnTo>
                  <a:lnTo>
                    <a:pt x="730707" y="4305"/>
                  </a:lnTo>
                  <a:lnTo>
                    <a:pt x="733640" y="44145"/>
                  </a:lnTo>
                  <a:lnTo>
                    <a:pt x="754659" y="74206"/>
                  </a:lnTo>
                  <a:lnTo>
                    <a:pt x="786777" y="98005"/>
                  </a:lnTo>
                  <a:lnTo>
                    <a:pt x="823048" y="119113"/>
                  </a:lnTo>
                  <a:lnTo>
                    <a:pt x="856500" y="141058"/>
                  </a:lnTo>
                  <a:lnTo>
                    <a:pt x="885482" y="175374"/>
                  </a:lnTo>
                  <a:lnTo>
                    <a:pt x="901052" y="214134"/>
                  </a:lnTo>
                  <a:lnTo>
                    <a:pt x="908113" y="255663"/>
                  </a:lnTo>
                  <a:lnTo>
                    <a:pt x="911517" y="298310"/>
                  </a:lnTo>
                  <a:lnTo>
                    <a:pt x="914260" y="312674"/>
                  </a:lnTo>
                  <a:lnTo>
                    <a:pt x="933348" y="353263"/>
                  </a:lnTo>
                  <a:lnTo>
                    <a:pt x="976718" y="375158"/>
                  </a:lnTo>
                  <a:lnTo>
                    <a:pt x="993533" y="372059"/>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6209101" y="4975232"/>
              <a:ext cx="206717" cy="199163"/>
            </a:xfrm>
            <a:prstGeom prst="rect">
              <a:avLst/>
            </a:prstGeom>
          </p:spPr>
        </p:pic>
      </p:grpSp>
      <p:sp>
        <p:nvSpPr>
          <p:cNvPr id="24" name="object 24"/>
          <p:cNvSpPr txBox="1"/>
          <p:nvPr/>
        </p:nvSpPr>
        <p:spPr>
          <a:xfrm>
            <a:off x="3083985" y="4320034"/>
            <a:ext cx="6049645" cy="320601"/>
          </a:xfrm>
          <a:prstGeom prst="rect">
            <a:avLst/>
          </a:prstGeom>
        </p:spPr>
        <p:txBody>
          <a:bodyPr vert="horz" wrap="square" lIns="0" tIns="12700" rIns="0" bIns="0" rtlCol="0">
            <a:spAutoFit/>
          </a:bodyPr>
          <a:lstStyle/>
          <a:p>
            <a:pPr marL="12700" algn="ctr">
              <a:lnSpc>
                <a:spcPct val="100000"/>
              </a:lnSpc>
              <a:spcBef>
                <a:spcPts val="100"/>
              </a:spcBef>
            </a:pPr>
            <a:r>
              <a:rPr sz="2000" b="1" dirty="0">
                <a:solidFill>
                  <a:srgbClr val="D1E293"/>
                </a:solidFill>
                <a:latin typeface="Grammarsaurus" pitchFamily="2" charset="0"/>
                <a:cs typeface="Tahoma"/>
              </a:rPr>
              <a:t>A pedestrian is </a:t>
            </a:r>
            <a:r>
              <a:rPr sz="2000" b="1" dirty="0">
                <a:solidFill>
                  <a:srgbClr val="FFFFFF"/>
                </a:solidFill>
                <a:latin typeface="Grammarsaurus" pitchFamily="2" charset="0"/>
                <a:cs typeface="Tahoma"/>
              </a:rPr>
              <a:t>“a person who walks on foot”</a:t>
            </a:r>
            <a:r>
              <a:rPr sz="2000" b="1" dirty="0">
                <a:solidFill>
                  <a:srgbClr val="D1E293"/>
                </a:solidFill>
                <a:latin typeface="Grammarsaurus" pitchFamily="2" charset="0"/>
                <a:cs typeface="Tahoma"/>
              </a:rPr>
              <a:t>.</a:t>
            </a:r>
            <a:endParaRPr sz="2000" dirty="0">
              <a:latin typeface="Grammarsaurus" pitchFamily="2" charset="0"/>
              <a:cs typeface="Tahoma"/>
            </a:endParaRPr>
          </a:p>
        </p:txBody>
      </p:sp>
      <p:sp>
        <p:nvSpPr>
          <p:cNvPr id="25" name="object 25"/>
          <p:cNvSpPr txBox="1"/>
          <p:nvPr/>
        </p:nvSpPr>
        <p:spPr>
          <a:xfrm>
            <a:off x="2980291" y="1600200"/>
            <a:ext cx="7078109" cy="866904"/>
          </a:xfrm>
          <a:prstGeom prst="rect">
            <a:avLst/>
          </a:prstGeom>
        </p:spPr>
        <p:txBody>
          <a:bodyPr vert="horz" wrap="square" lIns="0" tIns="12700" rIns="0" bIns="0" rtlCol="0">
            <a:spAutoFit/>
          </a:bodyPr>
          <a:lstStyle/>
          <a:p>
            <a:pPr marL="12700">
              <a:lnSpc>
                <a:spcPct val="100000"/>
              </a:lnSpc>
              <a:spcBef>
                <a:spcPts val="100"/>
              </a:spcBef>
              <a:tabLst>
                <a:tab pos="2353310" algn="l"/>
                <a:tab pos="4417695" algn="l"/>
                <a:tab pos="5497830" algn="l"/>
              </a:tabLst>
            </a:pPr>
            <a:r>
              <a:rPr sz="5550" b="1" dirty="0">
                <a:solidFill>
                  <a:srgbClr val="3CA249"/>
                </a:solidFill>
                <a:latin typeface="Grammarsaurus" pitchFamily="2" charset="0"/>
                <a:cs typeface="Arial"/>
              </a:rPr>
              <a:t>pede	</a:t>
            </a:r>
            <a:r>
              <a:rPr sz="5550" b="1" dirty="0">
                <a:solidFill>
                  <a:srgbClr val="EA6C75"/>
                </a:solidFill>
                <a:latin typeface="Grammarsaurus" pitchFamily="2" charset="0"/>
                <a:cs typeface="Arial"/>
              </a:rPr>
              <a:t>estr	</a:t>
            </a:r>
            <a:r>
              <a:rPr sz="5550" b="1" dirty="0">
                <a:latin typeface="Grammarsaurus" pitchFamily="2" charset="0"/>
                <a:cs typeface="Arial"/>
              </a:rPr>
              <a:t>i	</a:t>
            </a:r>
            <a:r>
              <a:rPr sz="5550" b="1" dirty="0">
                <a:solidFill>
                  <a:srgbClr val="3767EC"/>
                </a:solidFill>
                <a:latin typeface="Grammarsaurus" pitchFamily="2" charset="0"/>
                <a:cs typeface="Arial"/>
              </a:rPr>
              <a:t>an</a:t>
            </a:r>
            <a:endParaRPr sz="5550" dirty="0">
              <a:latin typeface="Grammarsaurus" pitchFamily="2" charset="0"/>
              <a:cs typeface="Arial"/>
            </a:endParaRPr>
          </a:p>
        </p:txBody>
      </p:sp>
      <p:grpSp>
        <p:nvGrpSpPr>
          <p:cNvPr id="26" name="object 26"/>
          <p:cNvGrpSpPr/>
          <p:nvPr/>
        </p:nvGrpSpPr>
        <p:grpSpPr>
          <a:xfrm>
            <a:off x="4691345" y="1874793"/>
            <a:ext cx="3461385" cy="684530"/>
            <a:chOff x="4691345" y="1874793"/>
            <a:chExt cx="3461385" cy="684530"/>
          </a:xfrm>
        </p:grpSpPr>
        <p:sp>
          <p:nvSpPr>
            <p:cNvPr id="27" name="object 27"/>
            <p:cNvSpPr/>
            <p:nvPr/>
          </p:nvSpPr>
          <p:spPr>
            <a:xfrm>
              <a:off x="4691345" y="1874793"/>
              <a:ext cx="391795" cy="391795"/>
            </a:xfrm>
            <a:custGeom>
              <a:avLst/>
              <a:gdLst/>
              <a:ahLst/>
              <a:cxnLst/>
              <a:rect l="l" t="t" r="r" b="b"/>
              <a:pathLst>
                <a:path w="391795" h="391794">
                  <a:moveTo>
                    <a:pt x="195681" y="0"/>
                  </a:moveTo>
                  <a:lnTo>
                    <a:pt x="150868" y="5177"/>
                  </a:lnTo>
                  <a:lnTo>
                    <a:pt x="109701" y="19922"/>
                  </a:lnTo>
                  <a:lnTo>
                    <a:pt x="73365" y="43048"/>
                  </a:lnTo>
                  <a:lnTo>
                    <a:pt x="43043" y="73372"/>
                  </a:lnTo>
                  <a:lnTo>
                    <a:pt x="19919" y="109711"/>
                  </a:lnTo>
                  <a:lnTo>
                    <a:pt x="5177" y="150879"/>
                  </a:lnTo>
                  <a:lnTo>
                    <a:pt x="0" y="195694"/>
                  </a:lnTo>
                  <a:lnTo>
                    <a:pt x="5177" y="240508"/>
                  </a:lnTo>
                  <a:lnTo>
                    <a:pt x="19919" y="281677"/>
                  </a:lnTo>
                  <a:lnTo>
                    <a:pt x="43043" y="318015"/>
                  </a:lnTo>
                  <a:lnTo>
                    <a:pt x="73365" y="348340"/>
                  </a:lnTo>
                  <a:lnTo>
                    <a:pt x="109701" y="371466"/>
                  </a:lnTo>
                  <a:lnTo>
                    <a:pt x="150868" y="386210"/>
                  </a:lnTo>
                  <a:lnTo>
                    <a:pt x="195681" y="391388"/>
                  </a:lnTo>
                  <a:lnTo>
                    <a:pt x="240495" y="386210"/>
                  </a:lnTo>
                  <a:lnTo>
                    <a:pt x="281664" y="371466"/>
                  </a:lnTo>
                  <a:lnTo>
                    <a:pt x="282748" y="370776"/>
                  </a:lnTo>
                  <a:lnTo>
                    <a:pt x="195681" y="370776"/>
                  </a:lnTo>
                  <a:lnTo>
                    <a:pt x="149189" y="364511"/>
                  </a:lnTo>
                  <a:lnTo>
                    <a:pt x="107380" y="346839"/>
                  </a:lnTo>
                  <a:lnTo>
                    <a:pt x="71935" y="319439"/>
                  </a:lnTo>
                  <a:lnTo>
                    <a:pt x="44536" y="283995"/>
                  </a:lnTo>
                  <a:lnTo>
                    <a:pt x="26863" y="242186"/>
                  </a:lnTo>
                  <a:lnTo>
                    <a:pt x="20599" y="195694"/>
                  </a:lnTo>
                  <a:lnTo>
                    <a:pt x="26863" y="149202"/>
                  </a:lnTo>
                  <a:lnTo>
                    <a:pt x="44536" y="107393"/>
                  </a:lnTo>
                  <a:lnTo>
                    <a:pt x="71935" y="71948"/>
                  </a:lnTo>
                  <a:lnTo>
                    <a:pt x="107380" y="44549"/>
                  </a:lnTo>
                  <a:lnTo>
                    <a:pt x="149189" y="26876"/>
                  </a:lnTo>
                  <a:lnTo>
                    <a:pt x="195681" y="20612"/>
                  </a:lnTo>
                  <a:lnTo>
                    <a:pt x="282748" y="20612"/>
                  </a:lnTo>
                  <a:lnTo>
                    <a:pt x="281664" y="19922"/>
                  </a:lnTo>
                  <a:lnTo>
                    <a:pt x="240495" y="5177"/>
                  </a:lnTo>
                  <a:lnTo>
                    <a:pt x="195681" y="0"/>
                  </a:lnTo>
                  <a:close/>
                </a:path>
                <a:path w="391795" h="391794">
                  <a:moveTo>
                    <a:pt x="282748" y="20612"/>
                  </a:moveTo>
                  <a:lnTo>
                    <a:pt x="195681" y="20612"/>
                  </a:lnTo>
                  <a:lnTo>
                    <a:pt x="242173" y="26876"/>
                  </a:lnTo>
                  <a:lnTo>
                    <a:pt x="283982" y="44549"/>
                  </a:lnTo>
                  <a:lnTo>
                    <a:pt x="319427" y="71948"/>
                  </a:lnTo>
                  <a:lnTo>
                    <a:pt x="346826" y="107393"/>
                  </a:lnTo>
                  <a:lnTo>
                    <a:pt x="364499" y="149202"/>
                  </a:lnTo>
                  <a:lnTo>
                    <a:pt x="370763" y="195694"/>
                  </a:lnTo>
                  <a:lnTo>
                    <a:pt x="364499" y="242186"/>
                  </a:lnTo>
                  <a:lnTo>
                    <a:pt x="346826" y="283995"/>
                  </a:lnTo>
                  <a:lnTo>
                    <a:pt x="319427" y="319439"/>
                  </a:lnTo>
                  <a:lnTo>
                    <a:pt x="283982" y="346839"/>
                  </a:lnTo>
                  <a:lnTo>
                    <a:pt x="242173" y="364511"/>
                  </a:lnTo>
                  <a:lnTo>
                    <a:pt x="195681" y="370776"/>
                  </a:lnTo>
                  <a:lnTo>
                    <a:pt x="282748" y="370776"/>
                  </a:lnTo>
                  <a:lnTo>
                    <a:pt x="318002" y="348340"/>
                  </a:lnTo>
                  <a:lnTo>
                    <a:pt x="348327" y="318015"/>
                  </a:lnTo>
                  <a:lnTo>
                    <a:pt x="371453" y="281677"/>
                  </a:lnTo>
                  <a:lnTo>
                    <a:pt x="386198" y="240508"/>
                  </a:lnTo>
                  <a:lnTo>
                    <a:pt x="391375" y="195694"/>
                  </a:lnTo>
                  <a:lnTo>
                    <a:pt x="386198" y="150879"/>
                  </a:lnTo>
                  <a:lnTo>
                    <a:pt x="371453" y="109711"/>
                  </a:lnTo>
                  <a:lnTo>
                    <a:pt x="348327" y="73372"/>
                  </a:lnTo>
                  <a:lnTo>
                    <a:pt x="318002" y="43048"/>
                  </a:lnTo>
                  <a:lnTo>
                    <a:pt x="282748" y="20612"/>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11" cstate="print"/>
            <a:stretch>
              <a:fillRect/>
            </a:stretch>
          </p:blipFill>
          <p:spPr>
            <a:xfrm>
              <a:off x="4787701" y="1971158"/>
              <a:ext cx="198653" cy="198653"/>
            </a:xfrm>
            <a:prstGeom prst="rect">
              <a:avLst/>
            </a:prstGeom>
          </p:spPr>
        </p:pic>
        <p:sp>
          <p:nvSpPr>
            <p:cNvPr id="29" name="object 29"/>
            <p:cNvSpPr/>
            <p:nvPr/>
          </p:nvSpPr>
          <p:spPr>
            <a:xfrm>
              <a:off x="6754985" y="1874793"/>
              <a:ext cx="391795" cy="391795"/>
            </a:xfrm>
            <a:custGeom>
              <a:avLst/>
              <a:gdLst/>
              <a:ahLst/>
              <a:cxnLst/>
              <a:rect l="l" t="t" r="r" b="b"/>
              <a:pathLst>
                <a:path w="391795" h="391794">
                  <a:moveTo>
                    <a:pt x="195681" y="0"/>
                  </a:moveTo>
                  <a:lnTo>
                    <a:pt x="150868" y="5177"/>
                  </a:lnTo>
                  <a:lnTo>
                    <a:pt x="109701" y="19922"/>
                  </a:lnTo>
                  <a:lnTo>
                    <a:pt x="73365" y="43048"/>
                  </a:lnTo>
                  <a:lnTo>
                    <a:pt x="43043" y="73372"/>
                  </a:lnTo>
                  <a:lnTo>
                    <a:pt x="19919" y="109711"/>
                  </a:lnTo>
                  <a:lnTo>
                    <a:pt x="5177" y="150879"/>
                  </a:lnTo>
                  <a:lnTo>
                    <a:pt x="0" y="195694"/>
                  </a:lnTo>
                  <a:lnTo>
                    <a:pt x="5177" y="240508"/>
                  </a:lnTo>
                  <a:lnTo>
                    <a:pt x="19919" y="281677"/>
                  </a:lnTo>
                  <a:lnTo>
                    <a:pt x="43043" y="318015"/>
                  </a:lnTo>
                  <a:lnTo>
                    <a:pt x="73365" y="348340"/>
                  </a:lnTo>
                  <a:lnTo>
                    <a:pt x="109701" y="371466"/>
                  </a:lnTo>
                  <a:lnTo>
                    <a:pt x="150868" y="386210"/>
                  </a:lnTo>
                  <a:lnTo>
                    <a:pt x="195681" y="391388"/>
                  </a:lnTo>
                  <a:lnTo>
                    <a:pt x="240495" y="386210"/>
                  </a:lnTo>
                  <a:lnTo>
                    <a:pt x="281664" y="371466"/>
                  </a:lnTo>
                  <a:lnTo>
                    <a:pt x="282748" y="370776"/>
                  </a:lnTo>
                  <a:lnTo>
                    <a:pt x="195681" y="370776"/>
                  </a:lnTo>
                  <a:lnTo>
                    <a:pt x="149189" y="364511"/>
                  </a:lnTo>
                  <a:lnTo>
                    <a:pt x="107380" y="346839"/>
                  </a:lnTo>
                  <a:lnTo>
                    <a:pt x="71935" y="319439"/>
                  </a:lnTo>
                  <a:lnTo>
                    <a:pt x="44536" y="283995"/>
                  </a:lnTo>
                  <a:lnTo>
                    <a:pt x="26863" y="242186"/>
                  </a:lnTo>
                  <a:lnTo>
                    <a:pt x="20599" y="195694"/>
                  </a:lnTo>
                  <a:lnTo>
                    <a:pt x="26863" y="149202"/>
                  </a:lnTo>
                  <a:lnTo>
                    <a:pt x="44536" y="107393"/>
                  </a:lnTo>
                  <a:lnTo>
                    <a:pt x="71935" y="71948"/>
                  </a:lnTo>
                  <a:lnTo>
                    <a:pt x="107380" y="44549"/>
                  </a:lnTo>
                  <a:lnTo>
                    <a:pt x="149189" y="26876"/>
                  </a:lnTo>
                  <a:lnTo>
                    <a:pt x="195681" y="20612"/>
                  </a:lnTo>
                  <a:lnTo>
                    <a:pt x="282748" y="20612"/>
                  </a:lnTo>
                  <a:lnTo>
                    <a:pt x="281664" y="19922"/>
                  </a:lnTo>
                  <a:lnTo>
                    <a:pt x="240495" y="5177"/>
                  </a:lnTo>
                  <a:lnTo>
                    <a:pt x="195681" y="0"/>
                  </a:lnTo>
                  <a:close/>
                </a:path>
                <a:path w="391795" h="391794">
                  <a:moveTo>
                    <a:pt x="282748" y="20612"/>
                  </a:moveTo>
                  <a:lnTo>
                    <a:pt x="195681" y="20612"/>
                  </a:lnTo>
                  <a:lnTo>
                    <a:pt x="242173" y="26876"/>
                  </a:lnTo>
                  <a:lnTo>
                    <a:pt x="283982" y="44549"/>
                  </a:lnTo>
                  <a:lnTo>
                    <a:pt x="319427" y="71948"/>
                  </a:lnTo>
                  <a:lnTo>
                    <a:pt x="346826" y="107393"/>
                  </a:lnTo>
                  <a:lnTo>
                    <a:pt x="364499" y="149202"/>
                  </a:lnTo>
                  <a:lnTo>
                    <a:pt x="370763" y="195694"/>
                  </a:lnTo>
                  <a:lnTo>
                    <a:pt x="364499" y="242186"/>
                  </a:lnTo>
                  <a:lnTo>
                    <a:pt x="346826" y="283995"/>
                  </a:lnTo>
                  <a:lnTo>
                    <a:pt x="319427" y="319439"/>
                  </a:lnTo>
                  <a:lnTo>
                    <a:pt x="283982" y="346839"/>
                  </a:lnTo>
                  <a:lnTo>
                    <a:pt x="242173" y="364511"/>
                  </a:lnTo>
                  <a:lnTo>
                    <a:pt x="195681" y="370776"/>
                  </a:lnTo>
                  <a:lnTo>
                    <a:pt x="282748" y="370776"/>
                  </a:lnTo>
                  <a:lnTo>
                    <a:pt x="318002" y="348340"/>
                  </a:lnTo>
                  <a:lnTo>
                    <a:pt x="348327" y="318015"/>
                  </a:lnTo>
                  <a:lnTo>
                    <a:pt x="371453" y="281677"/>
                  </a:lnTo>
                  <a:lnTo>
                    <a:pt x="386198" y="240508"/>
                  </a:lnTo>
                  <a:lnTo>
                    <a:pt x="391375" y="195694"/>
                  </a:lnTo>
                  <a:lnTo>
                    <a:pt x="386198" y="150879"/>
                  </a:lnTo>
                  <a:lnTo>
                    <a:pt x="371453" y="109711"/>
                  </a:lnTo>
                  <a:lnTo>
                    <a:pt x="348327" y="73372"/>
                  </a:lnTo>
                  <a:lnTo>
                    <a:pt x="318002" y="43048"/>
                  </a:lnTo>
                  <a:lnTo>
                    <a:pt x="282748" y="20612"/>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2" cstate="print"/>
            <a:stretch>
              <a:fillRect/>
            </a:stretch>
          </p:blipFill>
          <p:spPr>
            <a:xfrm>
              <a:off x="6851342" y="1971158"/>
              <a:ext cx="198653" cy="198653"/>
            </a:xfrm>
            <a:prstGeom prst="rect">
              <a:avLst/>
            </a:prstGeom>
          </p:spPr>
        </p:pic>
        <p:sp>
          <p:nvSpPr>
            <p:cNvPr id="31" name="object 31"/>
            <p:cNvSpPr/>
            <p:nvPr/>
          </p:nvSpPr>
          <p:spPr>
            <a:xfrm>
              <a:off x="7760738" y="1874793"/>
              <a:ext cx="391795" cy="391795"/>
            </a:xfrm>
            <a:custGeom>
              <a:avLst/>
              <a:gdLst/>
              <a:ahLst/>
              <a:cxnLst/>
              <a:rect l="l" t="t" r="r" b="b"/>
              <a:pathLst>
                <a:path w="391795" h="391794">
                  <a:moveTo>
                    <a:pt x="195694" y="0"/>
                  </a:moveTo>
                  <a:lnTo>
                    <a:pt x="150879" y="5177"/>
                  </a:lnTo>
                  <a:lnTo>
                    <a:pt x="109711" y="19922"/>
                  </a:lnTo>
                  <a:lnTo>
                    <a:pt x="73372" y="43048"/>
                  </a:lnTo>
                  <a:lnTo>
                    <a:pt x="43048" y="73372"/>
                  </a:lnTo>
                  <a:lnTo>
                    <a:pt x="19922" y="109711"/>
                  </a:lnTo>
                  <a:lnTo>
                    <a:pt x="5177" y="150879"/>
                  </a:lnTo>
                  <a:lnTo>
                    <a:pt x="0" y="195694"/>
                  </a:lnTo>
                  <a:lnTo>
                    <a:pt x="5177" y="240508"/>
                  </a:lnTo>
                  <a:lnTo>
                    <a:pt x="19922" y="281677"/>
                  </a:lnTo>
                  <a:lnTo>
                    <a:pt x="43048" y="318015"/>
                  </a:lnTo>
                  <a:lnTo>
                    <a:pt x="73372" y="348340"/>
                  </a:lnTo>
                  <a:lnTo>
                    <a:pt x="109711" y="371466"/>
                  </a:lnTo>
                  <a:lnTo>
                    <a:pt x="150879" y="386210"/>
                  </a:lnTo>
                  <a:lnTo>
                    <a:pt x="195694" y="391388"/>
                  </a:lnTo>
                  <a:lnTo>
                    <a:pt x="240508" y="386210"/>
                  </a:lnTo>
                  <a:lnTo>
                    <a:pt x="281677" y="371466"/>
                  </a:lnTo>
                  <a:lnTo>
                    <a:pt x="282761" y="370776"/>
                  </a:lnTo>
                  <a:lnTo>
                    <a:pt x="195694" y="370776"/>
                  </a:lnTo>
                  <a:lnTo>
                    <a:pt x="149202" y="364511"/>
                  </a:lnTo>
                  <a:lnTo>
                    <a:pt x="107393" y="346839"/>
                  </a:lnTo>
                  <a:lnTo>
                    <a:pt x="71948" y="319439"/>
                  </a:lnTo>
                  <a:lnTo>
                    <a:pt x="44549" y="283995"/>
                  </a:lnTo>
                  <a:lnTo>
                    <a:pt x="26876" y="242186"/>
                  </a:lnTo>
                  <a:lnTo>
                    <a:pt x="20612" y="195694"/>
                  </a:lnTo>
                  <a:lnTo>
                    <a:pt x="26876" y="149202"/>
                  </a:lnTo>
                  <a:lnTo>
                    <a:pt x="44549" y="107393"/>
                  </a:lnTo>
                  <a:lnTo>
                    <a:pt x="71948" y="71948"/>
                  </a:lnTo>
                  <a:lnTo>
                    <a:pt x="107393" y="44549"/>
                  </a:lnTo>
                  <a:lnTo>
                    <a:pt x="149202" y="26876"/>
                  </a:lnTo>
                  <a:lnTo>
                    <a:pt x="195694" y="20612"/>
                  </a:lnTo>
                  <a:lnTo>
                    <a:pt x="282761" y="20612"/>
                  </a:lnTo>
                  <a:lnTo>
                    <a:pt x="281677" y="19922"/>
                  </a:lnTo>
                  <a:lnTo>
                    <a:pt x="240508" y="5177"/>
                  </a:lnTo>
                  <a:lnTo>
                    <a:pt x="195694" y="0"/>
                  </a:lnTo>
                  <a:close/>
                </a:path>
                <a:path w="391795" h="391794">
                  <a:moveTo>
                    <a:pt x="282761" y="20612"/>
                  </a:moveTo>
                  <a:lnTo>
                    <a:pt x="195694" y="20612"/>
                  </a:lnTo>
                  <a:lnTo>
                    <a:pt x="242186" y="26876"/>
                  </a:lnTo>
                  <a:lnTo>
                    <a:pt x="283995" y="44549"/>
                  </a:lnTo>
                  <a:lnTo>
                    <a:pt x="319439" y="71948"/>
                  </a:lnTo>
                  <a:lnTo>
                    <a:pt x="346839" y="107393"/>
                  </a:lnTo>
                  <a:lnTo>
                    <a:pt x="364511" y="149202"/>
                  </a:lnTo>
                  <a:lnTo>
                    <a:pt x="370776" y="195694"/>
                  </a:lnTo>
                  <a:lnTo>
                    <a:pt x="364511" y="242186"/>
                  </a:lnTo>
                  <a:lnTo>
                    <a:pt x="346839" y="283995"/>
                  </a:lnTo>
                  <a:lnTo>
                    <a:pt x="319439" y="319439"/>
                  </a:lnTo>
                  <a:lnTo>
                    <a:pt x="283995" y="346839"/>
                  </a:lnTo>
                  <a:lnTo>
                    <a:pt x="242186" y="364511"/>
                  </a:lnTo>
                  <a:lnTo>
                    <a:pt x="195694" y="370776"/>
                  </a:lnTo>
                  <a:lnTo>
                    <a:pt x="282761" y="370776"/>
                  </a:lnTo>
                  <a:lnTo>
                    <a:pt x="318015" y="348340"/>
                  </a:lnTo>
                  <a:lnTo>
                    <a:pt x="348340" y="318015"/>
                  </a:lnTo>
                  <a:lnTo>
                    <a:pt x="371466" y="281677"/>
                  </a:lnTo>
                  <a:lnTo>
                    <a:pt x="386210" y="240508"/>
                  </a:lnTo>
                  <a:lnTo>
                    <a:pt x="391388" y="195694"/>
                  </a:lnTo>
                  <a:lnTo>
                    <a:pt x="386210" y="150879"/>
                  </a:lnTo>
                  <a:lnTo>
                    <a:pt x="371466" y="109711"/>
                  </a:lnTo>
                  <a:lnTo>
                    <a:pt x="348340" y="73372"/>
                  </a:lnTo>
                  <a:lnTo>
                    <a:pt x="318015" y="43048"/>
                  </a:lnTo>
                  <a:lnTo>
                    <a:pt x="282761" y="20612"/>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2" cstate="print"/>
            <a:stretch>
              <a:fillRect/>
            </a:stretch>
          </p:blipFill>
          <p:spPr>
            <a:xfrm>
              <a:off x="7857107" y="1971158"/>
              <a:ext cx="198653" cy="198653"/>
            </a:xfrm>
            <a:prstGeom prst="rect">
              <a:avLst/>
            </a:prstGeom>
          </p:spPr>
        </p:pic>
        <p:sp>
          <p:nvSpPr>
            <p:cNvPr id="33" name="object 33"/>
            <p:cNvSpPr/>
            <p:nvPr/>
          </p:nvSpPr>
          <p:spPr>
            <a:xfrm>
              <a:off x="7233640" y="2359994"/>
              <a:ext cx="436245" cy="199390"/>
            </a:xfrm>
            <a:custGeom>
              <a:avLst/>
              <a:gdLst/>
              <a:ahLst/>
              <a:cxnLst/>
              <a:rect l="l" t="t" r="r" b="b"/>
              <a:pathLst>
                <a:path w="436245" h="199389">
                  <a:moveTo>
                    <a:pt x="432318" y="190355"/>
                  </a:moveTo>
                  <a:lnTo>
                    <a:pt x="281303" y="190355"/>
                  </a:lnTo>
                  <a:lnTo>
                    <a:pt x="304073" y="191464"/>
                  </a:lnTo>
                  <a:lnTo>
                    <a:pt x="327085" y="194849"/>
                  </a:lnTo>
                  <a:lnTo>
                    <a:pt x="382536" y="194849"/>
                  </a:lnTo>
                  <a:lnTo>
                    <a:pt x="392758" y="195114"/>
                  </a:lnTo>
                  <a:lnTo>
                    <a:pt x="402988" y="196561"/>
                  </a:lnTo>
                  <a:lnTo>
                    <a:pt x="413263" y="198135"/>
                  </a:lnTo>
                  <a:lnTo>
                    <a:pt x="424631" y="198850"/>
                  </a:lnTo>
                  <a:lnTo>
                    <a:pt x="426643" y="198850"/>
                  </a:lnTo>
                  <a:lnTo>
                    <a:pt x="429412" y="197224"/>
                  </a:lnTo>
                  <a:lnTo>
                    <a:pt x="431341" y="194595"/>
                  </a:lnTo>
                  <a:lnTo>
                    <a:pt x="432242" y="192293"/>
                  </a:lnTo>
                  <a:lnTo>
                    <a:pt x="432318" y="190355"/>
                  </a:lnTo>
                  <a:close/>
                </a:path>
                <a:path w="436245" h="199389">
                  <a:moveTo>
                    <a:pt x="434236" y="187009"/>
                  </a:moveTo>
                  <a:lnTo>
                    <a:pt x="432242" y="192293"/>
                  </a:lnTo>
                  <a:lnTo>
                    <a:pt x="432218" y="192886"/>
                  </a:lnTo>
                  <a:lnTo>
                    <a:pt x="432106" y="195721"/>
                  </a:lnTo>
                  <a:lnTo>
                    <a:pt x="433584" y="191464"/>
                  </a:lnTo>
                  <a:lnTo>
                    <a:pt x="434130" y="187737"/>
                  </a:lnTo>
                  <a:lnTo>
                    <a:pt x="434236" y="187009"/>
                  </a:lnTo>
                  <a:close/>
                </a:path>
                <a:path w="436245" h="199389">
                  <a:moveTo>
                    <a:pt x="48587" y="0"/>
                  </a:moveTo>
                  <a:lnTo>
                    <a:pt x="10121" y="8858"/>
                  </a:lnTo>
                  <a:lnTo>
                    <a:pt x="0" y="30829"/>
                  </a:lnTo>
                  <a:lnTo>
                    <a:pt x="139" y="34563"/>
                  </a:lnTo>
                  <a:lnTo>
                    <a:pt x="1206" y="57425"/>
                  </a:lnTo>
                  <a:lnTo>
                    <a:pt x="2333" y="95186"/>
                  </a:lnTo>
                  <a:lnTo>
                    <a:pt x="3493" y="132928"/>
                  </a:lnTo>
                  <a:lnTo>
                    <a:pt x="4660" y="155733"/>
                  </a:lnTo>
                  <a:lnTo>
                    <a:pt x="5056" y="159238"/>
                  </a:lnTo>
                  <a:lnTo>
                    <a:pt x="5181" y="160343"/>
                  </a:lnTo>
                  <a:lnTo>
                    <a:pt x="5816" y="160648"/>
                  </a:lnTo>
                  <a:lnTo>
                    <a:pt x="6083" y="165334"/>
                  </a:lnTo>
                  <a:lnTo>
                    <a:pt x="9036" y="181233"/>
                  </a:lnTo>
                  <a:lnTo>
                    <a:pt x="16329" y="190522"/>
                  </a:lnTo>
                  <a:lnTo>
                    <a:pt x="29036" y="194595"/>
                  </a:lnTo>
                  <a:lnTo>
                    <a:pt x="48234" y="194849"/>
                  </a:lnTo>
                  <a:lnTo>
                    <a:pt x="78335" y="194849"/>
                  </a:lnTo>
                  <a:lnTo>
                    <a:pt x="100543" y="192886"/>
                  </a:lnTo>
                  <a:lnTo>
                    <a:pt x="120436" y="192293"/>
                  </a:lnTo>
                  <a:lnTo>
                    <a:pt x="252809" y="192293"/>
                  </a:lnTo>
                  <a:lnTo>
                    <a:pt x="258489" y="191464"/>
                  </a:lnTo>
                  <a:lnTo>
                    <a:pt x="281303" y="190355"/>
                  </a:lnTo>
                  <a:lnTo>
                    <a:pt x="432318" y="190355"/>
                  </a:lnTo>
                  <a:lnTo>
                    <a:pt x="432422" y="187737"/>
                  </a:lnTo>
                  <a:lnTo>
                    <a:pt x="432650" y="183927"/>
                  </a:lnTo>
                  <a:lnTo>
                    <a:pt x="433844" y="167608"/>
                  </a:lnTo>
                  <a:lnTo>
                    <a:pt x="434436" y="160648"/>
                  </a:lnTo>
                  <a:lnTo>
                    <a:pt x="434555" y="159238"/>
                  </a:lnTo>
                  <a:lnTo>
                    <a:pt x="435051" y="151098"/>
                  </a:lnTo>
                  <a:lnTo>
                    <a:pt x="435670" y="123622"/>
                  </a:lnTo>
                  <a:lnTo>
                    <a:pt x="435482" y="95186"/>
                  </a:lnTo>
                  <a:lnTo>
                    <a:pt x="435392" y="81562"/>
                  </a:lnTo>
                  <a:lnTo>
                    <a:pt x="433817" y="39659"/>
                  </a:lnTo>
                  <a:lnTo>
                    <a:pt x="430542" y="12655"/>
                  </a:lnTo>
                  <a:lnTo>
                    <a:pt x="424538" y="3776"/>
                  </a:lnTo>
                  <a:lnTo>
                    <a:pt x="419909" y="2533"/>
                  </a:lnTo>
                  <a:lnTo>
                    <a:pt x="90004" y="2533"/>
                  </a:lnTo>
                  <a:lnTo>
                    <a:pt x="69250" y="1739"/>
                  </a:lnTo>
                  <a:lnTo>
                    <a:pt x="48587" y="0"/>
                  </a:lnTo>
                  <a:close/>
                </a:path>
                <a:path w="436245" h="199389">
                  <a:moveTo>
                    <a:pt x="252809" y="192293"/>
                  </a:moveTo>
                  <a:lnTo>
                    <a:pt x="123192" y="192293"/>
                  </a:lnTo>
                  <a:lnTo>
                    <a:pt x="143761" y="192886"/>
                  </a:lnTo>
                  <a:lnTo>
                    <a:pt x="143283" y="192886"/>
                  </a:lnTo>
                  <a:lnTo>
                    <a:pt x="165875" y="194849"/>
                  </a:lnTo>
                  <a:lnTo>
                    <a:pt x="235289" y="194849"/>
                  </a:lnTo>
                  <a:lnTo>
                    <a:pt x="252809" y="192293"/>
                  </a:lnTo>
                  <a:close/>
                </a:path>
                <a:path w="436245" h="199389">
                  <a:moveTo>
                    <a:pt x="279612" y="155"/>
                  </a:moveTo>
                  <a:lnTo>
                    <a:pt x="255590" y="554"/>
                  </a:lnTo>
                  <a:lnTo>
                    <a:pt x="231199" y="2533"/>
                  </a:lnTo>
                  <a:lnTo>
                    <a:pt x="327799" y="2533"/>
                  </a:lnTo>
                  <a:lnTo>
                    <a:pt x="303734" y="932"/>
                  </a:lnTo>
                  <a:lnTo>
                    <a:pt x="279612" y="155"/>
                  </a:lnTo>
                  <a:close/>
                </a:path>
                <a:path w="436245" h="199389">
                  <a:moveTo>
                    <a:pt x="415771" y="1422"/>
                  </a:moveTo>
                  <a:lnTo>
                    <a:pt x="405877" y="2154"/>
                  </a:lnTo>
                  <a:lnTo>
                    <a:pt x="396493" y="2533"/>
                  </a:lnTo>
                  <a:lnTo>
                    <a:pt x="419909" y="2533"/>
                  </a:lnTo>
                  <a:lnTo>
                    <a:pt x="415771" y="1422"/>
                  </a:lnTo>
                  <a:close/>
                </a:path>
              </a:pathLst>
            </a:custGeom>
            <a:solidFill>
              <a:srgbClr val="134E29"/>
            </a:solidFill>
          </p:spPr>
          <p:txBody>
            <a:bodyPr wrap="square" lIns="0" tIns="0" rIns="0" bIns="0" rtlCol="0"/>
            <a:lstStyle/>
            <a:p>
              <a:endParaRPr>
                <a:latin typeface="Grammarsaurus" pitchFamily="2" charset="0"/>
              </a:endParaRPr>
            </a:p>
          </p:txBody>
        </p:sp>
      </p:grpSp>
      <p:sp>
        <p:nvSpPr>
          <p:cNvPr id="34" name="object 34"/>
          <p:cNvSpPr txBox="1"/>
          <p:nvPr/>
        </p:nvSpPr>
        <p:spPr>
          <a:xfrm>
            <a:off x="7276652" y="2361899"/>
            <a:ext cx="328295" cy="169918"/>
          </a:xfrm>
          <a:prstGeom prst="rect">
            <a:avLst/>
          </a:prstGeom>
        </p:spPr>
        <p:txBody>
          <a:bodyPr vert="horz" wrap="square" lIns="0" tIns="15875" rIns="0" bIns="0" rtlCol="0">
            <a:spAutoFit/>
          </a:bodyPr>
          <a:lstStyle/>
          <a:p>
            <a:pPr marL="12700" algn="ctr">
              <a:lnSpc>
                <a:spcPct val="100000"/>
              </a:lnSpc>
              <a:spcBef>
                <a:spcPts val="125"/>
              </a:spcBef>
            </a:pPr>
            <a:r>
              <a:rPr sz="1000" dirty="0">
                <a:solidFill>
                  <a:srgbClr val="D1E293"/>
                </a:solidFill>
                <a:latin typeface="Grammarsaurus" pitchFamily="2" charset="0"/>
                <a:cs typeface="Verdana"/>
              </a:rPr>
              <a:t>*CVL</a:t>
            </a:r>
            <a:endParaRPr sz="1000" dirty="0">
              <a:latin typeface="Grammarsaurus" pitchFamily="2" charset="0"/>
              <a:cs typeface="Verdana"/>
            </a:endParaRPr>
          </a:p>
        </p:txBody>
      </p:sp>
      <p:grpSp>
        <p:nvGrpSpPr>
          <p:cNvPr id="35" name="object 35"/>
          <p:cNvGrpSpPr/>
          <p:nvPr/>
        </p:nvGrpSpPr>
        <p:grpSpPr>
          <a:xfrm>
            <a:off x="218705" y="1087659"/>
            <a:ext cx="4339325" cy="5562196"/>
            <a:chOff x="218705" y="1087659"/>
            <a:chExt cx="4339325" cy="5562196"/>
          </a:xfrm>
        </p:grpSpPr>
        <p:sp>
          <p:nvSpPr>
            <p:cNvPr id="36" name="object 36"/>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37" name="object 37"/>
            <p:cNvSpPr/>
            <p:nvPr/>
          </p:nvSpPr>
          <p:spPr>
            <a:xfrm>
              <a:off x="3467893" y="1087659"/>
              <a:ext cx="574675" cy="574675"/>
            </a:xfrm>
            <a:custGeom>
              <a:avLst/>
              <a:gdLst/>
              <a:ahLst/>
              <a:cxnLst/>
              <a:rect l="l" t="t" r="r" b="b"/>
              <a:pathLst>
                <a:path w="574675" h="574675">
                  <a:moveTo>
                    <a:pt x="344766" y="0"/>
                  </a:moveTo>
                  <a:lnTo>
                    <a:pt x="344766" y="256273"/>
                  </a:lnTo>
                  <a:lnTo>
                    <a:pt x="341954" y="279322"/>
                  </a:lnTo>
                  <a:lnTo>
                    <a:pt x="320854" y="319586"/>
                  </a:lnTo>
                  <a:lnTo>
                    <a:pt x="265632" y="361238"/>
                  </a:lnTo>
                  <a:lnTo>
                    <a:pt x="222626" y="391016"/>
                  </a:lnTo>
                  <a:lnTo>
                    <a:pt x="179357" y="420975"/>
                  </a:lnTo>
                  <a:lnTo>
                    <a:pt x="140697" y="447741"/>
                  </a:lnTo>
                  <a:lnTo>
                    <a:pt x="111518" y="467944"/>
                  </a:lnTo>
                  <a:lnTo>
                    <a:pt x="103495" y="472636"/>
                  </a:lnTo>
                  <a:lnTo>
                    <a:pt x="94902" y="476049"/>
                  </a:lnTo>
                  <a:lnTo>
                    <a:pt x="85892" y="478134"/>
                  </a:lnTo>
                  <a:lnTo>
                    <a:pt x="76619" y="478840"/>
                  </a:lnTo>
                  <a:lnTo>
                    <a:pt x="28714" y="478840"/>
                  </a:lnTo>
                  <a:lnTo>
                    <a:pt x="21094" y="478840"/>
                  </a:lnTo>
                  <a:lnTo>
                    <a:pt x="13792" y="481863"/>
                  </a:lnTo>
                  <a:lnTo>
                    <a:pt x="8407" y="487248"/>
                  </a:lnTo>
                  <a:lnTo>
                    <a:pt x="3035" y="492633"/>
                  </a:lnTo>
                  <a:lnTo>
                    <a:pt x="0" y="499935"/>
                  </a:lnTo>
                  <a:lnTo>
                    <a:pt x="0" y="507542"/>
                  </a:lnTo>
                  <a:lnTo>
                    <a:pt x="5267" y="533677"/>
                  </a:lnTo>
                  <a:lnTo>
                    <a:pt x="19631" y="554980"/>
                  </a:lnTo>
                  <a:lnTo>
                    <a:pt x="40933" y="569344"/>
                  </a:lnTo>
                  <a:lnTo>
                    <a:pt x="67017" y="574611"/>
                  </a:lnTo>
                  <a:lnTo>
                    <a:pt x="246735" y="574611"/>
                  </a:lnTo>
                  <a:lnTo>
                    <a:pt x="257245" y="574000"/>
                  </a:lnTo>
                  <a:lnTo>
                    <a:pt x="267581" y="572184"/>
                  </a:lnTo>
                  <a:lnTo>
                    <a:pt x="277637" y="569184"/>
                  </a:lnTo>
                  <a:lnTo>
                    <a:pt x="287312" y="565023"/>
                  </a:lnTo>
                  <a:lnTo>
                    <a:pt x="315439" y="554850"/>
                  </a:lnTo>
                  <a:lnTo>
                    <a:pt x="344766" y="551459"/>
                  </a:lnTo>
                  <a:lnTo>
                    <a:pt x="374094" y="554850"/>
                  </a:lnTo>
                  <a:lnTo>
                    <a:pt x="402221" y="565023"/>
                  </a:lnTo>
                  <a:lnTo>
                    <a:pt x="411896" y="569184"/>
                  </a:lnTo>
                  <a:lnTo>
                    <a:pt x="421952" y="572184"/>
                  </a:lnTo>
                  <a:lnTo>
                    <a:pt x="432287" y="574000"/>
                  </a:lnTo>
                  <a:lnTo>
                    <a:pt x="442798" y="574611"/>
                  </a:lnTo>
                  <a:lnTo>
                    <a:pt x="497992" y="574611"/>
                  </a:lnTo>
                  <a:lnTo>
                    <a:pt x="527816" y="568588"/>
                  </a:lnTo>
                  <a:lnTo>
                    <a:pt x="552170" y="552165"/>
                  </a:lnTo>
                  <a:lnTo>
                    <a:pt x="568590" y="527811"/>
                  </a:lnTo>
                  <a:lnTo>
                    <a:pt x="574611" y="497992"/>
                  </a:lnTo>
                  <a:lnTo>
                    <a:pt x="574611" y="487883"/>
                  </a:lnTo>
                  <a:lnTo>
                    <a:pt x="572168" y="445846"/>
                  </a:lnTo>
                  <a:lnTo>
                    <a:pt x="564903" y="404515"/>
                  </a:lnTo>
                  <a:lnTo>
                    <a:pt x="552917" y="364301"/>
                  </a:lnTo>
                  <a:lnTo>
                    <a:pt x="536308" y="325615"/>
                  </a:lnTo>
                  <a:lnTo>
                    <a:pt x="574611" y="0"/>
                  </a:lnTo>
                </a:path>
              </a:pathLst>
            </a:custGeom>
            <a:ln w="29133">
              <a:solidFill>
                <a:srgbClr val="000000"/>
              </a:solidFill>
            </a:ln>
          </p:spPr>
          <p:txBody>
            <a:bodyPr wrap="square" lIns="0" tIns="0" rIns="0" bIns="0" rtlCol="0"/>
            <a:lstStyle/>
            <a:p>
              <a:endParaRPr>
                <a:latin typeface="Grammarsaurus" pitchFamily="2" charset="0"/>
              </a:endParaRPr>
            </a:p>
          </p:txBody>
        </p:sp>
        <p:sp>
          <p:nvSpPr>
            <p:cNvPr id="38" name="object 38"/>
            <p:cNvSpPr/>
            <p:nvPr/>
          </p:nvSpPr>
          <p:spPr>
            <a:xfrm>
              <a:off x="3908427" y="1413268"/>
              <a:ext cx="15875" cy="76835"/>
            </a:xfrm>
            <a:custGeom>
              <a:avLst/>
              <a:gdLst/>
              <a:ahLst/>
              <a:cxnLst/>
              <a:rect l="l" t="t" r="r" b="b"/>
              <a:pathLst>
                <a:path w="15875" h="76834">
                  <a:moveTo>
                    <a:pt x="0" y="0"/>
                  </a:moveTo>
                  <a:lnTo>
                    <a:pt x="15875" y="38303"/>
                  </a:lnTo>
                  <a:lnTo>
                    <a:pt x="14823" y="48920"/>
                  </a:lnTo>
                  <a:lnTo>
                    <a:pt x="11749" y="59035"/>
                  </a:lnTo>
                  <a:lnTo>
                    <a:pt x="6772" y="68360"/>
                  </a:lnTo>
                  <a:lnTo>
                    <a:pt x="12" y="76606"/>
                  </a:lnTo>
                </a:path>
              </a:pathLst>
            </a:custGeom>
            <a:ln w="29133">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4267200" y="1909714"/>
              <a:ext cx="290830" cy="420370"/>
            </a:xfrm>
            <a:custGeom>
              <a:avLst/>
              <a:gdLst/>
              <a:ahLst/>
              <a:cxnLst/>
              <a:rect l="l" t="t" r="r" b="b"/>
              <a:pathLst>
                <a:path w="290829" h="420369">
                  <a:moveTo>
                    <a:pt x="290461" y="0"/>
                  </a:moveTo>
                  <a:lnTo>
                    <a:pt x="0" y="419836"/>
                  </a:lnTo>
                </a:path>
              </a:pathLst>
            </a:custGeom>
            <a:ln w="63500">
              <a:solidFill>
                <a:srgbClr val="FF0000"/>
              </a:solidFill>
            </a:ln>
          </p:spPr>
          <p:txBody>
            <a:bodyPr wrap="square" lIns="0" tIns="0" rIns="0" bIns="0" rtlCol="0"/>
            <a:lstStyle/>
            <a:p>
              <a:endParaRPr>
                <a:latin typeface="Grammarsaurus" pitchFamily="2" charset="0"/>
              </a:endParaRPr>
            </a:p>
          </p:txBody>
        </p:sp>
      </p:grpSp>
      <p:sp>
        <p:nvSpPr>
          <p:cNvPr id="41" name="object 41"/>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42" name="object 6">
            <a:extLst>
              <a:ext uri="{FF2B5EF4-FFF2-40B4-BE49-F238E27FC236}">
                <a16:creationId xmlns:a16="http://schemas.microsoft.com/office/drawing/2014/main" id="{613A811A-ACCE-792D-163A-ED7D029A572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34571" y="4378004"/>
            <a:ext cx="459105" cy="250825"/>
            <a:chOff x="1734571" y="4378004"/>
            <a:chExt cx="459105" cy="250825"/>
          </a:xfrm>
        </p:grpSpPr>
        <p:pic>
          <p:nvPicPr>
            <p:cNvPr id="3" name="object 3"/>
            <p:cNvPicPr/>
            <p:nvPr/>
          </p:nvPicPr>
          <p:blipFill>
            <a:blip r:embed="rId2" cstate="print"/>
            <a:stretch>
              <a:fillRect/>
            </a:stretch>
          </p:blipFill>
          <p:spPr>
            <a:xfrm>
              <a:off x="1843280" y="4378004"/>
              <a:ext cx="349933" cy="250374"/>
            </a:xfrm>
            <a:prstGeom prst="rect">
              <a:avLst/>
            </a:prstGeom>
          </p:spPr>
        </p:pic>
        <p:pic>
          <p:nvPicPr>
            <p:cNvPr id="4" name="object 4"/>
            <p:cNvPicPr/>
            <p:nvPr/>
          </p:nvPicPr>
          <p:blipFill>
            <a:blip r:embed="rId3" cstate="print"/>
            <a:stretch>
              <a:fillRect/>
            </a:stretch>
          </p:blipFill>
          <p:spPr>
            <a:xfrm>
              <a:off x="1734571" y="4382693"/>
              <a:ext cx="76098" cy="240283"/>
            </a:xfrm>
            <a:prstGeom prst="rect">
              <a:avLst/>
            </a:prstGeom>
          </p:spPr>
        </p:pic>
      </p:grpSp>
      <p:grpSp>
        <p:nvGrpSpPr>
          <p:cNvPr id="5" name="object 5"/>
          <p:cNvGrpSpPr/>
          <p:nvPr/>
        </p:nvGrpSpPr>
        <p:grpSpPr>
          <a:xfrm>
            <a:off x="7687681" y="3961901"/>
            <a:ext cx="482600" cy="482600"/>
            <a:chOff x="7687681" y="3961901"/>
            <a:chExt cx="482600" cy="482600"/>
          </a:xfrm>
        </p:grpSpPr>
        <p:sp>
          <p:nvSpPr>
            <p:cNvPr id="6" name="object 6"/>
            <p:cNvSpPr/>
            <p:nvPr/>
          </p:nvSpPr>
          <p:spPr>
            <a:xfrm>
              <a:off x="7687678" y="4076839"/>
              <a:ext cx="482600" cy="367665"/>
            </a:xfrm>
            <a:custGeom>
              <a:avLst/>
              <a:gdLst/>
              <a:ahLst/>
              <a:cxnLst/>
              <a:rect l="l" t="t" r="r" b="b"/>
              <a:pathLst>
                <a:path w="482600" h="367664">
                  <a:moveTo>
                    <a:pt x="227037" y="257975"/>
                  </a:moveTo>
                  <a:lnTo>
                    <a:pt x="208927" y="214490"/>
                  </a:lnTo>
                  <a:lnTo>
                    <a:pt x="198780" y="204444"/>
                  </a:lnTo>
                  <a:lnTo>
                    <a:pt x="198780" y="249250"/>
                  </a:lnTo>
                  <a:lnTo>
                    <a:pt x="198780" y="339153"/>
                  </a:lnTo>
                  <a:lnTo>
                    <a:pt x="118960" y="339153"/>
                  </a:lnTo>
                  <a:lnTo>
                    <a:pt x="118960" y="310883"/>
                  </a:lnTo>
                  <a:lnTo>
                    <a:pt x="117449" y="307263"/>
                  </a:lnTo>
                  <a:lnTo>
                    <a:pt x="43675" y="234467"/>
                  </a:lnTo>
                  <a:lnTo>
                    <a:pt x="28257" y="197586"/>
                  </a:lnTo>
                  <a:lnTo>
                    <a:pt x="28257" y="34823"/>
                  </a:lnTo>
                  <a:lnTo>
                    <a:pt x="34810" y="28270"/>
                  </a:lnTo>
                  <a:lnTo>
                    <a:pt x="50914" y="28270"/>
                  </a:lnTo>
                  <a:lnTo>
                    <a:pt x="57454" y="34823"/>
                  </a:lnTo>
                  <a:lnTo>
                    <a:pt x="57454" y="151650"/>
                  </a:lnTo>
                  <a:lnTo>
                    <a:pt x="54635" y="153746"/>
                  </a:lnTo>
                  <a:lnTo>
                    <a:pt x="51917" y="156083"/>
                  </a:lnTo>
                  <a:lnTo>
                    <a:pt x="43840" y="164160"/>
                  </a:lnTo>
                  <a:lnTo>
                    <a:pt x="43840" y="173113"/>
                  </a:lnTo>
                  <a:lnTo>
                    <a:pt x="118465" y="247738"/>
                  </a:lnTo>
                  <a:lnTo>
                    <a:pt x="127419" y="247738"/>
                  </a:lnTo>
                  <a:lnTo>
                    <a:pt x="138455" y="236702"/>
                  </a:lnTo>
                  <a:lnTo>
                    <a:pt x="138455" y="227761"/>
                  </a:lnTo>
                  <a:lnTo>
                    <a:pt x="80949" y="170256"/>
                  </a:lnTo>
                  <a:lnTo>
                    <a:pt x="94081" y="166090"/>
                  </a:lnTo>
                  <a:lnTo>
                    <a:pt x="107797" y="166090"/>
                  </a:lnTo>
                  <a:lnTo>
                    <a:pt x="120967" y="170256"/>
                  </a:lnTo>
                  <a:lnTo>
                    <a:pt x="132486" y="178485"/>
                  </a:lnTo>
                  <a:lnTo>
                    <a:pt x="195224" y="240715"/>
                  </a:lnTo>
                  <a:lnTo>
                    <a:pt x="198780" y="249250"/>
                  </a:lnTo>
                  <a:lnTo>
                    <a:pt x="198780" y="204444"/>
                  </a:lnTo>
                  <a:lnTo>
                    <a:pt x="160096" y="166090"/>
                  </a:lnTo>
                  <a:lnTo>
                    <a:pt x="152374" y="158432"/>
                  </a:lnTo>
                  <a:lnTo>
                    <a:pt x="137604" y="147116"/>
                  </a:lnTo>
                  <a:lnTo>
                    <a:pt x="121005" y="140093"/>
                  </a:lnTo>
                  <a:lnTo>
                    <a:pt x="113461" y="138925"/>
                  </a:lnTo>
                  <a:lnTo>
                    <a:pt x="103428" y="137363"/>
                  </a:lnTo>
                  <a:lnTo>
                    <a:pt x="85737" y="138925"/>
                  </a:lnTo>
                  <a:lnTo>
                    <a:pt x="85737" y="42862"/>
                  </a:lnTo>
                  <a:lnTo>
                    <a:pt x="82778" y="28270"/>
                  </a:lnTo>
                  <a:lnTo>
                    <a:pt x="82359" y="26200"/>
                  </a:lnTo>
                  <a:lnTo>
                    <a:pt x="73164" y="12573"/>
                  </a:lnTo>
                  <a:lnTo>
                    <a:pt x="59524" y="3378"/>
                  </a:lnTo>
                  <a:lnTo>
                    <a:pt x="42862" y="0"/>
                  </a:lnTo>
                  <a:lnTo>
                    <a:pt x="26187" y="3378"/>
                  </a:lnTo>
                  <a:lnTo>
                    <a:pt x="12560" y="12573"/>
                  </a:lnTo>
                  <a:lnTo>
                    <a:pt x="3365" y="26200"/>
                  </a:lnTo>
                  <a:lnTo>
                    <a:pt x="0" y="42862"/>
                  </a:lnTo>
                  <a:lnTo>
                    <a:pt x="0" y="197586"/>
                  </a:lnTo>
                  <a:lnTo>
                    <a:pt x="13716" y="242366"/>
                  </a:lnTo>
                  <a:lnTo>
                    <a:pt x="90703" y="320573"/>
                  </a:lnTo>
                  <a:lnTo>
                    <a:pt x="90703" y="361086"/>
                  </a:lnTo>
                  <a:lnTo>
                    <a:pt x="97015" y="367411"/>
                  </a:lnTo>
                  <a:lnTo>
                    <a:pt x="220713" y="367411"/>
                  </a:lnTo>
                  <a:lnTo>
                    <a:pt x="227037" y="361086"/>
                  </a:lnTo>
                  <a:lnTo>
                    <a:pt x="227037" y="339153"/>
                  </a:lnTo>
                  <a:lnTo>
                    <a:pt x="227037" y="257975"/>
                  </a:lnTo>
                  <a:close/>
                </a:path>
                <a:path w="482600" h="367664">
                  <a:moveTo>
                    <a:pt x="482346" y="42862"/>
                  </a:moveTo>
                  <a:lnTo>
                    <a:pt x="456145" y="3378"/>
                  </a:lnTo>
                  <a:lnTo>
                    <a:pt x="454088" y="2971"/>
                  </a:lnTo>
                  <a:lnTo>
                    <a:pt x="454088" y="34810"/>
                  </a:lnTo>
                  <a:lnTo>
                    <a:pt x="454088" y="197586"/>
                  </a:lnTo>
                  <a:lnTo>
                    <a:pt x="438670" y="234467"/>
                  </a:lnTo>
                  <a:lnTo>
                    <a:pt x="364896" y="307263"/>
                  </a:lnTo>
                  <a:lnTo>
                    <a:pt x="363385" y="310883"/>
                  </a:lnTo>
                  <a:lnTo>
                    <a:pt x="363385" y="339153"/>
                  </a:lnTo>
                  <a:lnTo>
                    <a:pt x="283565" y="339153"/>
                  </a:lnTo>
                  <a:lnTo>
                    <a:pt x="283565" y="249250"/>
                  </a:lnTo>
                  <a:lnTo>
                    <a:pt x="287121" y="240715"/>
                  </a:lnTo>
                  <a:lnTo>
                    <a:pt x="349872" y="178498"/>
                  </a:lnTo>
                  <a:lnTo>
                    <a:pt x="361378" y="170256"/>
                  </a:lnTo>
                  <a:lnTo>
                    <a:pt x="374535" y="166090"/>
                  </a:lnTo>
                  <a:lnTo>
                    <a:pt x="388251" y="166090"/>
                  </a:lnTo>
                  <a:lnTo>
                    <a:pt x="401396" y="170256"/>
                  </a:lnTo>
                  <a:lnTo>
                    <a:pt x="343890" y="227749"/>
                  </a:lnTo>
                  <a:lnTo>
                    <a:pt x="343890" y="236689"/>
                  </a:lnTo>
                  <a:lnTo>
                    <a:pt x="354939" y="247738"/>
                  </a:lnTo>
                  <a:lnTo>
                    <a:pt x="363880" y="247738"/>
                  </a:lnTo>
                  <a:lnTo>
                    <a:pt x="438505" y="173101"/>
                  </a:lnTo>
                  <a:lnTo>
                    <a:pt x="438505" y="166090"/>
                  </a:lnTo>
                  <a:lnTo>
                    <a:pt x="438505" y="164160"/>
                  </a:lnTo>
                  <a:lnTo>
                    <a:pt x="430428" y="156070"/>
                  </a:lnTo>
                  <a:lnTo>
                    <a:pt x="427710" y="153733"/>
                  </a:lnTo>
                  <a:lnTo>
                    <a:pt x="424891" y="151638"/>
                  </a:lnTo>
                  <a:lnTo>
                    <a:pt x="424891" y="138912"/>
                  </a:lnTo>
                  <a:lnTo>
                    <a:pt x="424891" y="34810"/>
                  </a:lnTo>
                  <a:lnTo>
                    <a:pt x="431431" y="28257"/>
                  </a:lnTo>
                  <a:lnTo>
                    <a:pt x="447535" y="28257"/>
                  </a:lnTo>
                  <a:lnTo>
                    <a:pt x="454088" y="34810"/>
                  </a:lnTo>
                  <a:lnTo>
                    <a:pt x="454088" y="2971"/>
                  </a:lnTo>
                  <a:lnTo>
                    <a:pt x="409181" y="12573"/>
                  </a:lnTo>
                  <a:lnTo>
                    <a:pt x="396621" y="42862"/>
                  </a:lnTo>
                  <a:lnTo>
                    <a:pt x="396621" y="138912"/>
                  </a:lnTo>
                  <a:lnTo>
                    <a:pt x="378917" y="137363"/>
                  </a:lnTo>
                  <a:lnTo>
                    <a:pt x="329971" y="158432"/>
                  </a:lnTo>
                  <a:lnTo>
                    <a:pt x="273431" y="214490"/>
                  </a:lnTo>
                  <a:lnTo>
                    <a:pt x="255308" y="257975"/>
                  </a:lnTo>
                  <a:lnTo>
                    <a:pt x="255308" y="361086"/>
                  </a:lnTo>
                  <a:lnTo>
                    <a:pt x="261645" y="367411"/>
                  </a:lnTo>
                  <a:lnTo>
                    <a:pt x="385330" y="367411"/>
                  </a:lnTo>
                  <a:lnTo>
                    <a:pt x="391655" y="361086"/>
                  </a:lnTo>
                  <a:lnTo>
                    <a:pt x="391655" y="339153"/>
                  </a:lnTo>
                  <a:lnTo>
                    <a:pt x="391655" y="320573"/>
                  </a:lnTo>
                  <a:lnTo>
                    <a:pt x="458520" y="254584"/>
                  </a:lnTo>
                  <a:lnTo>
                    <a:pt x="480745" y="213372"/>
                  </a:lnTo>
                  <a:lnTo>
                    <a:pt x="482346" y="197586"/>
                  </a:lnTo>
                  <a:lnTo>
                    <a:pt x="482346" y="42862"/>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4" cstate="print"/>
            <a:stretch>
              <a:fillRect/>
            </a:stretch>
          </p:blipFill>
          <p:spPr>
            <a:xfrm>
              <a:off x="7844073" y="3961901"/>
              <a:ext cx="169570" cy="240233"/>
            </a:xfrm>
            <a:prstGeom prst="rect">
              <a:avLst/>
            </a:prstGeom>
          </p:spPr>
        </p:pic>
      </p:grpSp>
      <p:grpSp>
        <p:nvGrpSpPr>
          <p:cNvPr id="8" name="object 8"/>
          <p:cNvGrpSpPr/>
          <p:nvPr/>
        </p:nvGrpSpPr>
        <p:grpSpPr>
          <a:xfrm>
            <a:off x="2077016" y="3025758"/>
            <a:ext cx="435609" cy="367665"/>
            <a:chOff x="2077016" y="3025758"/>
            <a:chExt cx="435609" cy="367665"/>
          </a:xfrm>
        </p:grpSpPr>
        <p:sp>
          <p:nvSpPr>
            <p:cNvPr id="9" name="object 9"/>
            <p:cNvSpPr/>
            <p:nvPr/>
          </p:nvSpPr>
          <p:spPr>
            <a:xfrm>
              <a:off x="2079518" y="3028260"/>
              <a:ext cx="430530" cy="362585"/>
            </a:xfrm>
            <a:custGeom>
              <a:avLst/>
              <a:gdLst/>
              <a:ahLst/>
              <a:cxnLst/>
              <a:rect l="l" t="t" r="r" b="b"/>
              <a:pathLst>
                <a:path w="430530" h="362585">
                  <a:moveTo>
                    <a:pt x="118567" y="249389"/>
                  </a:moveTo>
                  <a:lnTo>
                    <a:pt x="109054" y="249389"/>
                  </a:lnTo>
                  <a:lnTo>
                    <a:pt x="105194" y="253237"/>
                  </a:lnTo>
                  <a:lnTo>
                    <a:pt x="105194" y="296354"/>
                  </a:lnTo>
                  <a:lnTo>
                    <a:pt x="110412" y="322078"/>
                  </a:lnTo>
                  <a:lnTo>
                    <a:pt x="124633" y="343109"/>
                  </a:lnTo>
                  <a:lnTo>
                    <a:pt x="145704" y="357301"/>
                  </a:lnTo>
                  <a:lnTo>
                    <a:pt x="171475" y="362508"/>
                  </a:lnTo>
                  <a:lnTo>
                    <a:pt x="363702" y="362508"/>
                  </a:lnTo>
                  <a:lnTo>
                    <a:pt x="389486" y="357301"/>
                  </a:lnTo>
                  <a:lnTo>
                    <a:pt x="407307" y="345300"/>
                  </a:lnTo>
                  <a:lnTo>
                    <a:pt x="171475" y="345300"/>
                  </a:lnTo>
                  <a:lnTo>
                    <a:pt x="152406" y="341447"/>
                  </a:lnTo>
                  <a:lnTo>
                    <a:pt x="136818" y="330947"/>
                  </a:lnTo>
                  <a:lnTo>
                    <a:pt x="126300" y="315387"/>
                  </a:lnTo>
                  <a:lnTo>
                    <a:pt x="122440" y="296354"/>
                  </a:lnTo>
                  <a:lnTo>
                    <a:pt x="122440" y="253237"/>
                  </a:lnTo>
                  <a:lnTo>
                    <a:pt x="118567" y="249389"/>
                  </a:lnTo>
                  <a:close/>
                </a:path>
                <a:path w="430530" h="362585">
                  <a:moveTo>
                    <a:pt x="407314" y="17208"/>
                  </a:moveTo>
                  <a:lnTo>
                    <a:pt x="363702" y="17208"/>
                  </a:lnTo>
                  <a:lnTo>
                    <a:pt x="382778" y="21061"/>
                  </a:lnTo>
                  <a:lnTo>
                    <a:pt x="398370" y="31561"/>
                  </a:lnTo>
                  <a:lnTo>
                    <a:pt x="408890" y="47121"/>
                  </a:lnTo>
                  <a:lnTo>
                    <a:pt x="412750" y="66154"/>
                  </a:lnTo>
                  <a:lnTo>
                    <a:pt x="412750" y="296354"/>
                  </a:lnTo>
                  <a:lnTo>
                    <a:pt x="408890" y="315387"/>
                  </a:lnTo>
                  <a:lnTo>
                    <a:pt x="398370" y="330947"/>
                  </a:lnTo>
                  <a:lnTo>
                    <a:pt x="382778" y="341447"/>
                  </a:lnTo>
                  <a:lnTo>
                    <a:pt x="363702" y="345300"/>
                  </a:lnTo>
                  <a:lnTo>
                    <a:pt x="407307" y="345300"/>
                  </a:lnTo>
                  <a:lnTo>
                    <a:pt x="410560" y="343109"/>
                  </a:lnTo>
                  <a:lnTo>
                    <a:pt x="424779" y="322078"/>
                  </a:lnTo>
                  <a:lnTo>
                    <a:pt x="429996" y="296354"/>
                  </a:lnTo>
                  <a:lnTo>
                    <a:pt x="429996" y="66154"/>
                  </a:lnTo>
                  <a:lnTo>
                    <a:pt x="424779" y="40424"/>
                  </a:lnTo>
                  <a:lnTo>
                    <a:pt x="410560" y="19394"/>
                  </a:lnTo>
                  <a:lnTo>
                    <a:pt x="407314" y="17208"/>
                  </a:lnTo>
                  <a:close/>
                </a:path>
                <a:path w="430530" h="362585">
                  <a:moveTo>
                    <a:pt x="68580" y="115112"/>
                  </a:moveTo>
                  <a:lnTo>
                    <a:pt x="63969" y="115112"/>
                  </a:lnTo>
                  <a:lnTo>
                    <a:pt x="61810" y="116001"/>
                  </a:lnTo>
                  <a:lnTo>
                    <a:pt x="889" y="176796"/>
                  </a:lnTo>
                  <a:lnTo>
                    <a:pt x="0" y="178955"/>
                  </a:lnTo>
                  <a:lnTo>
                    <a:pt x="0" y="183565"/>
                  </a:lnTo>
                  <a:lnTo>
                    <a:pt x="889" y="185737"/>
                  </a:lnTo>
                  <a:lnTo>
                    <a:pt x="61810" y="246532"/>
                  </a:lnTo>
                  <a:lnTo>
                    <a:pt x="63969" y="247421"/>
                  </a:lnTo>
                  <a:lnTo>
                    <a:pt x="68580" y="247421"/>
                  </a:lnTo>
                  <a:lnTo>
                    <a:pt x="70721" y="246532"/>
                  </a:lnTo>
                  <a:lnTo>
                    <a:pt x="75730" y="241541"/>
                  </a:lnTo>
                  <a:lnTo>
                    <a:pt x="75730" y="236067"/>
                  </a:lnTo>
                  <a:lnTo>
                    <a:pt x="29425" y="189864"/>
                  </a:lnTo>
                  <a:lnTo>
                    <a:pt x="266268" y="189864"/>
                  </a:lnTo>
                  <a:lnTo>
                    <a:pt x="270129" y="186004"/>
                  </a:lnTo>
                  <a:lnTo>
                    <a:pt x="270129" y="176504"/>
                  </a:lnTo>
                  <a:lnTo>
                    <a:pt x="266268" y="172643"/>
                  </a:lnTo>
                  <a:lnTo>
                    <a:pt x="29413" y="172643"/>
                  </a:lnTo>
                  <a:lnTo>
                    <a:pt x="75730" y="126453"/>
                  </a:lnTo>
                  <a:lnTo>
                    <a:pt x="75730" y="120980"/>
                  </a:lnTo>
                  <a:lnTo>
                    <a:pt x="70739" y="116001"/>
                  </a:lnTo>
                  <a:lnTo>
                    <a:pt x="68580" y="115112"/>
                  </a:lnTo>
                  <a:close/>
                </a:path>
                <a:path w="430530" h="362585">
                  <a:moveTo>
                    <a:pt x="363702" y="0"/>
                  </a:moveTo>
                  <a:lnTo>
                    <a:pt x="171475" y="0"/>
                  </a:lnTo>
                  <a:lnTo>
                    <a:pt x="145704" y="5205"/>
                  </a:lnTo>
                  <a:lnTo>
                    <a:pt x="124633" y="19394"/>
                  </a:lnTo>
                  <a:lnTo>
                    <a:pt x="110412" y="40424"/>
                  </a:lnTo>
                  <a:lnTo>
                    <a:pt x="105194" y="66154"/>
                  </a:lnTo>
                  <a:lnTo>
                    <a:pt x="105194" y="109270"/>
                  </a:lnTo>
                  <a:lnTo>
                    <a:pt x="109054" y="113131"/>
                  </a:lnTo>
                  <a:lnTo>
                    <a:pt x="118567" y="113131"/>
                  </a:lnTo>
                  <a:lnTo>
                    <a:pt x="122440" y="109270"/>
                  </a:lnTo>
                  <a:lnTo>
                    <a:pt x="122440" y="66154"/>
                  </a:lnTo>
                  <a:lnTo>
                    <a:pt x="126300" y="47121"/>
                  </a:lnTo>
                  <a:lnTo>
                    <a:pt x="136818" y="31561"/>
                  </a:lnTo>
                  <a:lnTo>
                    <a:pt x="152406" y="21061"/>
                  </a:lnTo>
                  <a:lnTo>
                    <a:pt x="171475" y="17208"/>
                  </a:lnTo>
                  <a:lnTo>
                    <a:pt x="407314" y="17208"/>
                  </a:lnTo>
                  <a:lnTo>
                    <a:pt x="389486" y="5205"/>
                  </a:lnTo>
                  <a:lnTo>
                    <a:pt x="363702" y="0"/>
                  </a:lnTo>
                  <a:close/>
                </a:path>
              </a:pathLst>
            </a:custGeom>
            <a:solidFill>
              <a:srgbClr val="000000"/>
            </a:solidFill>
          </p:spPr>
          <p:txBody>
            <a:bodyPr wrap="square" lIns="0" tIns="0" rIns="0" bIns="0" rtlCol="0"/>
            <a:lstStyle/>
            <a:p>
              <a:endParaRPr>
                <a:latin typeface="Grammarsaurus" pitchFamily="2" charset="0"/>
              </a:endParaRPr>
            </a:p>
          </p:txBody>
        </p:sp>
        <p:sp>
          <p:nvSpPr>
            <p:cNvPr id="10" name="object 10"/>
            <p:cNvSpPr/>
            <p:nvPr/>
          </p:nvSpPr>
          <p:spPr>
            <a:xfrm>
              <a:off x="2079518" y="3028260"/>
              <a:ext cx="430530" cy="362585"/>
            </a:xfrm>
            <a:custGeom>
              <a:avLst/>
              <a:gdLst/>
              <a:ahLst/>
              <a:cxnLst/>
              <a:rect l="l" t="t" r="r" b="b"/>
              <a:pathLst>
                <a:path w="430530" h="362585">
                  <a:moveTo>
                    <a:pt x="60185" y="244906"/>
                  </a:moveTo>
                  <a:lnTo>
                    <a:pt x="2514" y="187350"/>
                  </a:lnTo>
                  <a:lnTo>
                    <a:pt x="889" y="185737"/>
                  </a:lnTo>
                  <a:lnTo>
                    <a:pt x="0" y="183565"/>
                  </a:lnTo>
                  <a:lnTo>
                    <a:pt x="0" y="181267"/>
                  </a:lnTo>
                  <a:lnTo>
                    <a:pt x="0" y="178955"/>
                  </a:lnTo>
                  <a:lnTo>
                    <a:pt x="889" y="176796"/>
                  </a:lnTo>
                  <a:lnTo>
                    <a:pt x="2514" y="175171"/>
                  </a:lnTo>
                  <a:lnTo>
                    <a:pt x="60185" y="117627"/>
                  </a:lnTo>
                  <a:lnTo>
                    <a:pt x="61810" y="116001"/>
                  </a:lnTo>
                  <a:lnTo>
                    <a:pt x="63969" y="115112"/>
                  </a:lnTo>
                  <a:lnTo>
                    <a:pt x="66281" y="115112"/>
                  </a:lnTo>
                  <a:lnTo>
                    <a:pt x="68580" y="115112"/>
                  </a:lnTo>
                  <a:lnTo>
                    <a:pt x="70739" y="116001"/>
                  </a:lnTo>
                  <a:lnTo>
                    <a:pt x="72364" y="117614"/>
                  </a:lnTo>
                  <a:lnTo>
                    <a:pt x="75730" y="120980"/>
                  </a:lnTo>
                  <a:lnTo>
                    <a:pt x="75730" y="126453"/>
                  </a:lnTo>
                  <a:lnTo>
                    <a:pt x="72377" y="129806"/>
                  </a:lnTo>
                  <a:lnTo>
                    <a:pt x="29413" y="172643"/>
                  </a:lnTo>
                  <a:lnTo>
                    <a:pt x="261518" y="172643"/>
                  </a:lnTo>
                  <a:lnTo>
                    <a:pt x="266268" y="172643"/>
                  </a:lnTo>
                  <a:lnTo>
                    <a:pt x="270129" y="176504"/>
                  </a:lnTo>
                  <a:lnTo>
                    <a:pt x="270129" y="181254"/>
                  </a:lnTo>
                  <a:lnTo>
                    <a:pt x="270129" y="186004"/>
                  </a:lnTo>
                  <a:lnTo>
                    <a:pt x="266268" y="189864"/>
                  </a:lnTo>
                  <a:lnTo>
                    <a:pt x="261518" y="189864"/>
                  </a:lnTo>
                  <a:lnTo>
                    <a:pt x="29425" y="189864"/>
                  </a:lnTo>
                  <a:lnTo>
                    <a:pt x="72364" y="232714"/>
                  </a:lnTo>
                  <a:lnTo>
                    <a:pt x="75730" y="236067"/>
                  </a:lnTo>
                  <a:lnTo>
                    <a:pt x="75730" y="241541"/>
                  </a:lnTo>
                  <a:lnTo>
                    <a:pt x="72390" y="244894"/>
                  </a:lnTo>
                  <a:lnTo>
                    <a:pt x="70751" y="246519"/>
                  </a:lnTo>
                  <a:lnTo>
                    <a:pt x="68580" y="247421"/>
                  </a:lnTo>
                  <a:lnTo>
                    <a:pt x="66281" y="247421"/>
                  </a:lnTo>
                  <a:lnTo>
                    <a:pt x="63969" y="247421"/>
                  </a:lnTo>
                  <a:lnTo>
                    <a:pt x="61810" y="246532"/>
                  </a:lnTo>
                  <a:lnTo>
                    <a:pt x="60185" y="244906"/>
                  </a:lnTo>
                  <a:close/>
                </a:path>
                <a:path w="430530" h="362585">
                  <a:moveTo>
                    <a:pt x="171475" y="362508"/>
                  </a:moveTo>
                  <a:lnTo>
                    <a:pt x="145704" y="357301"/>
                  </a:lnTo>
                  <a:lnTo>
                    <a:pt x="124633" y="343109"/>
                  </a:lnTo>
                  <a:lnTo>
                    <a:pt x="110412" y="322078"/>
                  </a:lnTo>
                  <a:lnTo>
                    <a:pt x="105194" y="296354"/>
                  </a:lnTo>
                  <a:lnTo>
                    <a:pt x="105194" y="257987"/>
                  </a:lnTo>
                  <a:lnTo>
                    <a:pt x="105194" y="253237"/>
                  </a:lnTo>
                  <a:lnTo>
                    <a:pt x="109054" y="249389"/>
                  </a:lnTo>
                  <a:lnTo>
                    <a:pt x="113817" y="249389"/>
                  </a:lnTo>
                  <a:lnTo>
                    <a:pt x="118567" y="249389"/>
                  </a:lnTo>
                  <a:lnTo>
                    <a:pt x="122440" y="253237"/>
                  </a:lnTo>
                  <a:lnTo>
                    <a:pt x="122440" y="257987"/>
                  </a:lnTo>
                  <a:lnTo>
                    <a:pt x="122440" y="296354"/>
                  </a:lnTo>
                  <a:lnTo>
                    <a:pt x="126300" y="315387"/>
                  </a:lnTo>
                  <a:lnTo>
                    <a:pt x="136818" y="330947"/>
                  </a:lnTo>
                  <a:lnTo>
                    <a:pt x="152406" y="341447"/>
                  </a:lnTo>
                  <a:lnTo>
                    <a:pt x="171475" y="345300"/>
                  </a:lnTo>
                  <a:lnTo>
                    <a:pt x="363702" y="345300"/>
                  </a:lnTo>
                  <a:lnTo>
                    <a:pt x="382778" y="341447"/>
                  </a:lnTo>
                  <a:lnTo>
                    <a:pt x="398370" y="330947"/>
                  </a:lnTo>
                  <a:lnTo>
                    <a:pt x="408890" y="315387"/>
                  </a:lnTo>
                  <a:lnTo>
                    <a:pt x="412750" y="296354"/>
                  </a:lnTo>
                  <a:lnTo>
                    <a:pt x="412750" y="66154"/>
                  </a:lnTo>
                  <a:lnTo>
                    <a:pt x="408890" y="47121"/>
                  </a:lnTo>
                  <a:lnTo>
                    <a:pt x="398370" y="31561"/>
                  </a:lnTo>
                  <a:lnTo>
                    <a:pt x="382778" y="21061"/>
                  </a:lnTo>
                  <a:lnTo>
                    <a:pt x="363702" y="17208"/>
                  </a:lnTo>
                  <a:lnTo>
                    <a:pt x="171475" y="17208"/>
                  </a:lnTo>
                  <a:lnTo>
                    <a:pt x="152406" y="21061"/>
                  </a:lnTo>
                  <a:lnTo>
                    <a:pt x="136818" y="31561"/>
                  </a:lnTo>
                  <a:lnTo>
                    <a:pt x="126300" y="47121"/>
                  </a:lnTo>
                  <a:lnTo>
                    <a:pt x="122440" y="66154"/>
                  </a:lnTo>
                  <a:lnTo>
                    <a:pt x="122440" y="104520"/>
                  </a:lnTo>
                  <a:lnTo>
                    <a:pt x="122440" y="109270"/>
                  </a:lnTo>
                  <a:lnTo>
                    <a:pt x="118567" y="113131"/>
                  </a:lnTo>
                  <a:lnTo>
                    <a:pt x="113817" y="113131"/>
                  </a:lnTo>
                  <a:lnTo>
                    <a:pt x="109054" y="113131"/>
                  </a:lnTo>
                  <a:lnTo>
                    <a:pt x="105194" y="109270"/>
                  </a:lnTo>
                  <a:lnTo>
                    <a:pt x="105194" y="104520"/>
                  </a:lnTo>
                  <a:lnTo>
                    <a:pt x="105194" y="66154"/>
                  </a:lnTo>
                  <a:lnTo>
                    <a:pt x="110412" y="40424"/>
                  </a:lnTo>
                  <a:lnTo>
                    <a:pt x="124633" y="19394"/>
                  </a:lnTo>
                  <a:lnTo>
                    <a:pt x="145704" y="5205"/>
                  </a:lnTo>
                  <a:lnTo>
                    <a:pt x="171475" y="0"/>
                  </a:lnTo>
                  <a:lnTo>
                    <a:pt x="363702" y="0"/>
                  </a:lnTo>
                  <a:lnTo>
                    <a:pt x="389486" y="5205"/>
                  </a:lnTo>
                  <a:lnTo>
                    <a:pt x="410560" y="19394"/>
                  </a:lnTo>
                  <a:lnTo>
                    <a:pt x="424779" y="40424"/>
                  </a:lnTo>
                  <a:lnTo>
                    <a:pt x="429996" y="66154"/>
                  </a:lnTo>
                  <a:lnTo>
                    <a:pt x="429996" y="296354"/>
                  </a:lnTo>
                  <a:lnTo>
                    <a:pt x="424779" y="322078"/>
                  </a:lnTo>
                  <a:lnTo>
                    <a:pt x="410560" y="343109"/>
                  </a:lnTo>
                  <a:lnTo>
                    <a:pt x="389486" y="357301"/>
                  </a:lnTo>
                  <a:lnTo>
                    <a:pt x="363702" y="362508"/>
                  </a:lnTo>
                  <a:lnTo>
                    <a:pt x="171475" y="362508"/>
                  </a:lnTo>
                  <a:close/>
                </a:path>
              </a:pathLst>
            </a:custGeom>
            <a:ln w="5003">
              <a:solidFill>
                <a:srgbClr val="000000"/>
              </a:solidFill>
            </a:ln>
          </p:spPr>
          <p:txBody>
            <a:bodyPr wrap="square" lIns="0" tIns="0" rIns="0" bIns="0" rtlCol="0"/>
            <a:lstStyle/>
            <a:p>
              <a:endParaRPr>
                <a:latin typeface="Grammarsaurus" pitchFamily="2" charset="0"/>
              </a:endParaRPr>
            </a:p>
          </p:txBody>
        </p:sp>
      </p:grpSp>
      <p:grpSp>
        <p:nvGrpSpPr>
          <p:cNvPr id="11" name="object 11"/>
          <p:cNvGrpSpPr/>
          <p:nvPr/>
        </p:nvGrpSpPr>
        <p:grpSpPr>
          <a:xfrm>
            <a:off x="6215627" y="4925089"/>
            <a:ext cx="337820" cy="629285"/>
            <a:chOff x="6215627" y="4925089"/>
            <a:chExt cx="337820" cy="629285"/>
          </a:xfrm>
        </p:grpSpPr>
        <p:sp>
          <p:nvSpPr>
            <p:cNvPr id="12" name="object 12"/>
            <p:cNvSpPr/>
            <p:nvPr/>
          </p:nvSpPr>
          <p:spPr>
            <a:xfrm>
              <a:off x="6215621" y="4925098"/>
              <a:ext cx="337820" cy="629285"/>
            </a:xfrm>
            <a:custGeom>
              <a:avLst/>
              <a:gdLst/>
              <a:ahLst/>
              <a:cxnLst/>
              <a:rect l="l" t="t" r="r" b="b"/>
              <a:pathLst>
                <a:path w="337820" h="629285">
                  <a:moveTo>
                    <a:pt x="250825" y="177990"/>
                  </a:moveTo>
                  <a:lnTo>
                    <a:pt x="246926" y="169824"/>
                  </a:lnTo>
                  <a:lnTo>
                    <a:pt x="240995" y="165671"/>
                  </a:lnTo>
                  <a:lnTo>
                    <a:pt x="232105" y="164338"/>
                  </a:lnTo>
                  <a:lnTo>
                    <a:pt x="226339" y="167627"/>
                  </a:lnTo>
                  <a:lnTo>
                    <a:pt x="213347" y="180009"/>
                  </a:lnTo>
                  <a:lnTo>
                    <a:pt x="183921" y="209600"/>
                  </a:lnTo>
                  <a:lnTo>
                    <a:pt x="183756" y="6934"/>
                  </a:lnTo>
                  <a:lnTo>
                    <a:pt x="177546" y="368"/>
                  </a:lnTo>
                  <a:lnTo>
                    <a:pt x="160235" y="0"/>
                  </a:lnTo>
                  <a:lnTo>
                    <a:pt x="153708" y="6451"/>
                  </a:lnTo>
                  <a:lnTo>
                    <a:pt x="152768" y="18275"/>
                  </a:lnTo>
                  <a:lnTo>
                    <a:pt x="152882" y="209423"/>
                  </a:lnTo>
                  <a:lnTo>
                    <a:pt x="114376" y="170815"/>
                  </a:lnTo>
                  <a:lnTo>
                    <a:pt x="108356" y="166255"/>
                  </a:lnTo>
                  <a:lnTo>
                    <a:pt x="102298" y="164376"/>
                  </a:lnTo>
                  <a:lnTo>
                    <a:pt x="96456" y="165176"/>
                  </a:lnTo>
                  <a:lnTo>
                    <a:pt x="91084" y="168656"/>
                  </a:lnTo>
                  <a:lnTo>
                    <a:pt x="87198" y="174066"/>
                  </a:lnTo>
                  <a:lnTo>
                    <a:pt x="86144" y="180022"/>
                  </a:lnTo>
                  <a:lnTo>
                    <a:pt x="87947" y="186232"/>
                  </a:lnTo>
                  <a:lnTo>
                    <a:pt x="92595" y="192443"/>
                  </a:lnTo>
                  <a:lnTo>
                    <a:pt x="155714" y="255549"/>
                  </a:lnTo>
                  <a:lnTo>
                    <a:pt x="162204" y="260553"/>
                  </a:lnTo>
                  <a:lnTo>
                    <a:pt x="168465" y="262255"/>
                  </a:lnTo>
                  <a:lnTo>
                    <a:pt x="174726" y="260616"/>
                  </a:lnTo>
                  <a:lnTo>
                    <a:pt x="181190" y="255676"/>
                  </a:lnTo>
                  <a:lnTo>
                    <a:pt x="245046" y="191833"/>
                  </a:lnTo>
                  <a:lnTo>
                    <a:pt x="247040" y="190652"/>
                  </a:lnTo>
                  <a:lnTo>
                    <a:pt x="248399" y="184111"/>
                  </a:lnTo>
                  <a:lnTo>
                    <a:pt x="250825" y="177990"/>
                  </a:lnTo>
                  <a:close/>
                </a:path>
                <a:path w="337820" h="629285">
                  <a:moveTo>
                    <a:pt x="337769" y="503783"/>
                  </a:moveTo>
                  <a:lnTo>
                    <a:pt x="335343" y="496963"/>
                  </a:lnTo>
                  <a:lnTo>
                    <a:pt x="335267" y="496747"/>
                  </a:lnTo>
                  <a:lnTo>
                    <a:pt x="321183" y="488073"/>
                  </a:lnTo>
                  <a:lnTo>
                    <a:pt x="314934" y="484416"/>
                  </a:lnTo>
                  <a:lnTo>
                    <a:pt x="304838" y="479082"/>
                  </a:lnTo>
                  <a:lnTo>
                    <a:pt x="303657" y="476707"/>
                  </a:lnTo>
                  <a:lnTo>
                    <a:pt x="304622" y="465505"/>
                  </a:lnTo>
                  <a:lnTo>
                    <a:pt x="304787" y="461200"/>
                  </a:lnTo>
                  <a:lnTo>
                    <a:pt x="304888" y="458292"/>
                  </a:lnTo>
                  <a:lnTo>
                    <a:pt x="303466" y="445719"/>
                  </a:lnTo>
                  <a:lnTo>
                    <a:pt x="305142" y="442620"/>
                  </a:lnTo>
                  <a:lnTo>
                    <a:pt x="316458" y="437311"/>
                  </a:lnTo>
                  <a:lnTo>
                    <a:pt x="321970" y="433717"/>
                  </a:lnTo>
                  <a:lnTo>
                    <a:pt x="335267" y="425361"/>
                  </a:lnTo>
                  <a:lnTo>
                    <a:pt x="314388" y="377113"/>
                  </a:lnTo>
                  <a:lnTo>
                    <a:pt x="310616" y="370624"/>
                  </a:lnTo>
                  <a:lnTo>
                    <a:pt x="304673" y="360375"/>
                  </a:lnTo>
                  <a:lnTo>
                    <a:pt x="301764" y="355434"/>
                  </a:lnTo>
                  <a:lnTo>
                    <a:pt x="301764" y="510057"/>
                  </a:lnTo>
                  <a:lnTo>
                    <a:pt x="301510" y="510057"/>
                  </a:lnTo>
                  <a:lnTo>
                    <a:pt x="277660" y="551611"/>
                  </a:lnTo>
                  <a:lnTo>
                    <a:pt x="270903" y="547801"/>
                  </a:lnTo>
                  <a:lnTo>
                    <a:pt x="264426" y="544296"/>
                  </a:lnTo>
                  <a:lnTo>
                    <a:pt x="251155" y="536498"/>
                  </a:lnTo>
                  <a:lnTo>
                    <a:pt x="245364" y="537908"/>
                  </a:lnTo>
                  <a:lnTo>
                    <a:pt x="238772" y="542264"/>
                  </a:lnTo>
                  <a:lnTo>
                    <a:pt x="230149" y="547801"/>
                  </a:lnTo>
                  <a:lnTo>
                    <a:pt x="221767" y="552843"/>
                  </a:lnTo>
                  <a:lnTo>
                    <a:pt x="213017" y="557758"/>
                  </a:lnTo>
                  <a:lnTo>
                    <a:pt x="204139" y="562368"/>
                  </a:lnTo>
                  <a:lnTo>
                    <a:pt x="197040" y="565924"/>
                  </a:lnTo>
                  <a:lnTo>
                    <a:pt x="192913" y="570141"/>
                  </a:lnTo>
                  <a:lnTo>
                    <a:pt x="193052" y="576541"/>
                  </a:lnTo>
                  <a:lnTo>
                    <a:pt x="193141" y="599668"/>
                  </a:lnTo>
                  <a:lnTo>
                    <a:pt x="144780" y="599668"/>
                  </a:lnTo>
                  <a:lnTo>
                    <a:pt x="144843" y="576541"/>
                  </a:lnTo>
                  <a:lnTo>
                    <a:pt x="144919" y="570560"/>
                  </a:lnTo>
                  <a:lnTo>
                    <a:pt x="143878" y="569341"/>
                  </a:lnTo>
                  <a:lnTo>
                    <a:pt x="140944" y="565924"/>
                  </a:lnTo>
                  <a:lnTo>
                    <a:pt x="141097" y="565924"/>
                  </a:lnTo>
                  <a:lnTo>
                    <a:pt x="133083" y="562114"/>
                  </a:lnTo>
                  <a:lnTo>
                    <a:pt x="124421" y="557758"/>
                  </a:lnTo>
                  <a:lnTo>
                    <a:pt x="116001" y="553046"/>
                  </a:lnTo>
                  <a:lnTo>
                    <a:pt x="113766" y="551688"/>
                  </a:lnTo>
                  <a:lnTo>
                    <a:pt x="107746" y="548043"/>
                  </a:lnTo>
                  <a:lnTo>
                    <a:pt x="99656" y="542823"/>
                  </a:lnTo>
                  <a:lnTo>
                    <a:pt x="91249" y="537260"/>
                  </a:lnTo>
                  <a:lnTo>
                    <a:pt x="87045" y="536295"/>
                  </a:lnTo>
                  <a:lnTo>
                    <a:pt x="60198" y="551688"/>
                  </a:lnTo>
                  <a:lnTo>
                    <a:pt x="36068" y="510057"/>
                  </a:lnTo>
                  <a:lnTo>
                    <a:pt x="42278" y="506412"/>
                  </a:lnTo>
                  <a:lnTo>
                    <a:pt x="48120" y="502793"/>
                  </a:lnTo>
                  <a:lnTo>
                    <a:pt x="61582" y="495414"/>
                  </a:lnTo>
                  <a:lnTo>
                    <a:pt x="64096" y="489851"/>
                  </a:lnTo>
                  <a:lnTo>
                    <a:pt x="63436" y="481037"/>
                  </a:lnTo>
                  <a:lnTo>
                    <a:pt x="62903" y="470852"/>
                  </a:lnTo>
                  <a:lnTo>
                    <a:pt x="62865" y="458292"/>
                  </a:lnTo>
                  <a:lnTo>
                    <a:pt x="63017" y="451751"/>
                  </a:lnTo>
                  <a:lnTo>
                    <a:pt x="63042" y="450405"/>
                  </a:lnTo>
                  <a:lnTo>
                    <a:pt x="63411" y="442620"/>
                  </a:lnTo>
                  <a:lnTo>
                    <a:pt x="63525" y="440194"/>
                  </a:lnTo>
                  <a:lnTo>
                    <a:pt x="63893" y="433717"/>
                  </a:lnTo>
                  <a:lnTo>
                    <a:pt x="63944" y="432866"/>
                  </a:lnTo>
                  <a:lnTo>
                    <a:pt x="62331" y="427939"/>
                  </a:lnTo>
                  <a:lnTo>
                    <a:pt x="62204" y="427558"/>
                  </a:lnTo>
                  <a:lnTo>
                    <a:pt x="36042" y="412229"/>
                  </a:lnTo>
                  <a:lnTo>
                    <a:pt x="60134" y="370624"/>
                  </a:lnTo>
                  <a:lnTo>
                    <a:pt x="73736" y="378269"/>
                  </a:lnTo>
                  <a:lnTo>
                    <a:pt x="86741" y="385775"/>
                  </a:lnTo>
                  <a:lnTo>
                    <a:pt x="92176" y="384416"/>
                  </a:lnTo>
                  <a:lnTo>
                    <a:pt x="98285" y="380479"/>
                  </a:lnTo>
                  <a:lnTo>
                    <a:pt x="107086" y="374954"/>
                  </a:lnTo>
                  <a:lnTo>
                    <a:pt x="114363" y="370624"/>
                  </a:lnTo>
                  <a:lnTo>
                    <a:pt x="116014" y="369633"/>
                  </a:lnTo>
                  <a:lnTo>
                    <a:pt x="125082" y="364540"/>
                  </a:lnTo>
                  <a:lnTo>
                    <a:pt x="134277" y="359689"/>
                  </a:lnTo>
                  <a:lnTo>
                    <a:pt x="141122" y="356196"/>
                  </a:lnTo>
                  <a:lnTo>
                    <a:pt x="144729" y="351637"/>
                  </a:lnTo>
                  <a:lnTo>
                    <a:pt x="144729" y="351104"/>
                  </a:lnTo>
                  <a:lnTo>
                    <a:pt x="144767" y="322160"/>
                  </a:lnTo>
                  <a:lnTo>
                    <a:pt x="193141" y="322160"/>
                  </a:lnTo>
                  <a:lnTo>
                    <a:pt x="193078" y="343712"/>
                  </a:lnTo>
                  <a:lnTo>
                    <a:pt x="192976" y="346951"/>
                  </a:lnTo>
                  <a:lnTo>
                    <a:pt x="192862" y="350850"/>
                  </a:lnTo>
                  <a:lnTo>
                    <a:pt x="192824" y="351955"/>
                  </a:lnTo>
                  <a:lnTo>
                    <a:pt x="196938" y="356400"/>
                  </a:lnTo>
                  <a:lnTo>
                    <a:pt x="204381" y="360032"/>
                  </a:lnTo>
                  <a:lnTo>
                    <a:pt x="213144" y="364540"/>
                  </a:lnTo>
                  <a:lnTo>
                    <a:pt x="221678" y="369316"/>
                  </a:lnTo>
                  <a:lnTo>
                    <a:pt x="230098" y="374396"/>
                  </a:lnTo>
                  <a:lnTo>
                    <a:pt x="238353" y="379704"/>
                  </a:lnTo>
                  <a:lnTo>
                    <a:pt x="246253" y="384911"/>
                  </a:lnTo>
                  <a:lnTo>
                    <a:pt x="250494" y="385965"/>
                  </a:lnTo>
                  <a:lnTo>
                    <a:pt x="277342" y="370624"/>
                  </a:lnTo>
                  <a:lnTo>
                    <a:pt x="300824" y="410768"/>
                  </a:lnTo>
                  <a:lnTo>
                    <a:pt x="301625" y="412229"/>
                  </a:lnTo>
                  <a:lnTo>
                    <a:pt x="274751" y="427939"/>
                  </a:lnTo>
                  <a:lnTo>
                    <a:pt x="273621" y="432117"/>
                  </a:lnTo>
                  <a:lnTo>
                    <a:pt x="274231" y="440194"/>
                  </a:lnTo>
                  <a:lnTo>
                    <a:pt x="274358" y="441794"/>
                  </a:lnTo>
                  <a:lnTo>
                    <a:pt x="274853" y="450405"/>
                  </a:lnTo>
                  <a:lnTo>
                    <a:pt x="274891" y="470852"/>
                  </a:lnTo>
                  <a:lnTo>
                    <a:pt x="274396" y="479082"/>
                  </a:lnTo>
                  <a:lnTo>
                    <a:pt x="273685" y="488073"/>
                  </a:lnTo>
                  <a:lnTo>
                    <a:pt x="273672" y="488657"/>
                  </a:lnTo>
                  <a:lnTo>
                    <a:pt x="275043" y="494779"/>
                  </a:lnTo>
                  <a:lnTo>
                    <a:pt x="288810" y="502361"/>
                  </a:lnTo>
                  <a:lnTo>
                    <a:pt x="294741" y="505968"/>
                  </a:lnTo>
                  <a:lnTo>
                    <a:pt x="301764" y="510057"/>
                  </a:lnTo>
                  <a:lnTo>
                    <a:pt x="301764" y="355434"/>
                  </a:lnTo>
                  <a:lnTo>
                    <a:pt x="299986" y="352412"/>
                  </a:lnTo>
                  <a:lnTo>
                    <a:pt x="290664" y="336562"/>
                  </a:lnTo>
                  <a:lnTo>
                    <a:pt x="283362" y="334886"/>
                  </a:lnTo>
                  <a:lnTo>
                    <a:pt x="265709" y="343712"/>
                  </a:lnTo>
                  <a:lnTo>
                    <a:pt x="254241" y="352412"/>
                  </a:lnTo>
                  <a:lnTo>
                    <a:pt x="248500" y="352412"/>
                  </a:lnTo>
                  <a:lnTo>
                    <a:pt x="235496" y="341668"/>
                  </a:lnTo>
                  <a:lnTo>
                    <a:pt x="225679" y="339712"/>
                  </a:lnTo>
                  <a:lnTo>
                    <a:pt x="225552" y="339712"/>
                  </a:lnTo>
                  <a:lnTo>
                    <a:pt x="218871" y="327520"/>
                  </a:lnTo>
                  <a:lnTo>
                    <a:pt x="220345" y="322160"/>
                  </a:lnTo>
                  <a:lnTo>
                    <a:pt x="221462" y="318084"/>
                  </a:lnTo>
                  <a:lnTo>
                    <a:pt x="221373" y="310070"/>
                  </a:lnTo>
                  <a:lnTo>
                    <a:pt x="221272" y="298767"/>
                  </a:lnTo>
                  <a:lnTo>
                    <a:pt x="216230" y="293052"/>
                  </a:lnTo>
                  <a:lnTo>
                    <a:pt x="121920" y="293052"/>
                  </a:lnTo>
                  <a:lnTo>
                    <a:pt x="116446" y="298767"/>
                  </a:lnTo>
                  <a:lnTo>
                    <a:pt x="115912" y="315937"/>
                  </a:lnTo>
                  <a:lnTo>
                    <a:pt x="115887" y="322935"/>
                  </a:lnTo>
                  <a:lnTo>
                    <a:pt x="116306" y="333971"/>
                  </a:lnTo>
                  <a:lnTo>
                    <a:pt x="115227" y="336321"/>
                  </a:lnTo>
                  <a:lnTo>
                    <a:pt x="104140" y="341668"/>
                  </a:lnTo>
                  <a:lnTo>
                    <a:pt x="97955" y="346227"/>
                  </a:lnTo>
                  <a:lnTo>
                    <a:pt x="88544" y="350850"/>
                  </a:lnTo>
                  <a:lnTo>
                    <a:pt x="84594" y="351104"/>
                  </a:lnTo>
                  <a:lnTo>
                    <a:pt x="75628" y="346951"/>
                  </a:lnTo>
                  <a:lnTo>
                    <a:pt x="69646" y="342773"/>
                  </a:lnTo>
                  <a:lnTo>
                    <a:pt x="63271" y="339369"/>
                  </a:lnTo>
                  <a:lnTo>
                    <a:pt x="57175" y="337121"/>
                  </a:lnTo>
                  <a:lnTo>
                    <a:pt x="51206" y="337121"/>
                  </a:lnTo>
                  <a:lnTo>
                    <a:pt x="23456" y="376936"/>
                  </a:lnTo>
                  <a:lnTo>
                    <a:pt x="2451" y="415645"/>
                  </a:lnTo>
                  <a:lnTo>
                    <a:pt x="2514" y="418211"/>
                  </a:lnTo>
                  <a:lnTo>
                    <a:pt x="2603" y="421322"/>
                  </a:lnTo>
                  <a:lnTo>
                    <a:pt x="5448" y="426326"/>
                  </a:lnTo>
                  <a:lnTo>
                    <a:pt x="10960" y="430745"/>
                  </a:lnTo>
                  <a:lnTo>
                    <a:pt x="15811" y="433717"/>
                  </a:lnTo>
                  <a:lnTo>
                    <a:pt x="20599" y="436867"/>
                  </a:lnTo>
                  <a:lnTo>
                    <a:pt x="31686" y="441794"/>
                  </a:lnTo>
                  <a:lnTo>
                    <a:pt x="34264" y="445439"/>
                  </a:lnTo>
                  <a:lnTo>
                    <a:pt x="32766" y="458292"/>
                  </a:lnTo>
                  <a:lnTo>
                    <a:pt x="32766" y="458444"/>
                  </a:lnTo>
                  <a:lnTo>
                    <a:pt x="32893" y="464604"/>
                  </a:lnTo>
                  <a:lnTo>
                    <a:pt x="33972" y="476351"/>
                  </a:lnTo>
                  <a:lnTo>
                    <a:pt x="32448" y="479806"/>
                  </a:lnTo>
                  <a:lnTo>
                    <a:pt x="21107" y="485127"/>
                  </a:lnTo>
                  <a:lnTo>
                    <a:pt x="15341" y="488657"/>
                  </a:lnTo>
                  <a:lnTo>
                    <a:pt x="2286" y="496963"/>
                  </a:lnTo>
                  <a:lnTo>
                    <a:pt x="0" y="504240"/>
                  </a:lnTo>
                  <a:lnTo>
                    <a:pt x="13665" y="528358"/>
                  </a:lnTo>
                  <a:lnTo>
                    <a:pt x="23202" y="544969"/>
                  </a:lnTo>
                  <a:lnTo>
                    <a:pt x="32829" y="561543"/>
                  </a:lnTo>
                  <a:lnTo>
                    <a:pt x="44373" y="581101"/>
                  </a:lnTo>
                  <a:lnTo>
                    <a:pt x="47320" y="586041"/>
                  </a:lnTo>
                  <a:lnTo>
                    <a:pt x="47891" y="586041"/>
                  </a:lnTo>
                  <a:lnTo>
                    <a:pt x="54495" y="587425"/>
                  </a:lnTo>
                  <a:lnTo>
                    <a:pt x="67703" y="580542"/>
                  </a:lnTo>
                  <a:lnTo>
                    <a:pt x="72644" y="578040"/>
                  </a:lnTo>
                  <a:lnTo>
                    <a:pt x="73533" y="577430"/>
                  </a:lnTo>
                  <a:lnTo>
                    <a:pt x="83553" y="570141"/>
                  </a:lnTo>
                  <a:lnTo>
                    <a:pt x="88709" y="569341"/>
                  </a:lnTo>
                  <a:lnTo>
                    <a:pt x="99390" y="578675"/>
                  </a:lnTo>
                  <a:lnTo>
                    <a:pt x="105029" y="581266"/>
                  </a:lnTo>
                  <a:lnTo>
                    <a:pt x="115036" y="585558"/>
                  </a:lnTo>
                  <a:lnTo>
                    <a:pt x="116459" y="588340"/>
                  </a:lnTo>
                  <a:lnTo>
                    <a:pt x="115849" y="598766"/>
                  </a:lnTo>
                  <a:lnTo>
                    <a:pt x="115798" y="599668"/>
                  </a:lnTo>
                  <a:lnTo>
                    <a:pt x="115976" y="606018"/>
                  </a:lnTo>
                  <a:lnTo>
                    <a:pt x="116319" y="623049"/>
                  </a:lnTo>
                  <a:lnTo>
                    <a:pt x="116332" y="623392"/>
                  </a:lnTo>
                  <a:lnTo>
                    <a:pt x="120345" y="628281"/>
                  </a:lnTo>
                  <a:lnTo>
                    <a:pt x="159981" y="629031"/>
                  </a:lnTo>
                  <a:lnTo>
                    <a:pt x="216166" y="629031"/>
                  </a:lnTo>
                  <a:lnTo>
                    <a:pt x="221170" y="623049"/>
                  </a:lnTo>
                  <a:lnTo>
                    <a:pt x="221500" y="606285"/>
                  </a:lnTo>
                  <a:lnTo>
                    <a:pt x="221145" y="599668"/>
                  </a:lnTo>
                  <a:lnTo>
                    <a:pt x="221094" y="598766"/>
                  </a:lnTo>
                  <a:lnTo>
                    <a:pt x="221703" y="589038"/>
                  </a:lnTo>
                  <a:lnTo>
                    <a:pt x="251764" y="569887"/>
                  </a:lnTo>
                  <a:lnTo>
                    <a:pt x="269087" y="579894"/>
                  </a:lnTo>
                  <a:lnTo>
                    <a:pt x="275005" y="583184"/>
                  </a:lnTo>
                  <a:lnTo>
                    <a:pt x="282625" y="587336"/>
                  </a:lnTo>
                  <a:lnTo>
                    <a:pt x="289852" y="586041"/>
                  </a:lnTo>
                  <a:lnTo>
                    <a:pt x="290487" y="586041"/>
                  </a:lnTo>
                  <a:lnTo>
                    <a:pt x="310629" y="551688"/>
                  </a:lnTo>
                  <a:lnTo>
                    <a:pt x="333362" y="511670"/>
                  </a:lnTo>
                  <a:lnTo>
                    <a:pt x="337769" y="50378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6313788" y="5315593"/>
              <a:ext cx="141606" cy="141439"/>
            </a:xfrm>
            <a:prstGeom prst="rect">
              <a:avLst/>
            </a:prstGeom>
          </p:spPr>
        </p:pic>
      </p:grpSp>
      <p:sp>
        <p:nvSpPr>
          <p:cNvPr id="14" name="object 14"/>
          <p:cNvSpPr/>
          <p:nvPr/>
        </p:nvSpPr>
        <p:spPr>
          <a:xfrm>
            <a:off x="6606273" y="5351183"/>
            <a:ext cx="319405" cy="205104"/>
          </a:xfrm>
          <a:custGeom>
            <a:avLst/>
            <a:gdLst/>
            <a:ahLst/>
            <a:cxnLst/>
            <a:rect l="l" t="t" r="r" b="b"/>
            <a:pathLst>
              <a:path w="319404" h="205104">
                <a:moveTo>
                  <a:pt x="59766" y="202603"/>
                </a:moveTo>
                <a:lnTo>
                  <a:pt x="58305" y="199720"/>
                </a:lnTo>
                <a:lnTo>
                  <a:pt x="57543" y="195199"/>
                </a:lnTo>
                <a:lnTo>
                  <a:pt x="55257" y="194208"/>
                </a:lnTo>
                <a:lnTo>
                  <a:pt x="27635" y="166649"/>
                </a:lnTo>
                <a:lnTo>
                  <a:pt x="18338" y="129095"/>
                </a:lnTo>
                <a:lnTo>
                  <a:pt x="16827" y="104178"/>
                </a:lnTo>
                <a:lnTo>
                  <a:pt x="18275" y="79235"/>
                </a:lnTo>
                <a:lnTo>
                  <a:pt x="26098" y="41744"/>
                </a:lnTo>
                <a:lnTo>
                  <a:pt x="59093" y="11010"/>
                </a:lnTo>
                <a:lnTo>
                  <a:pt x="59067" y="6692"/>
                </a:lnTo>
                <a:lnTo>
                  <a:pt x="57645" y="406"/>
                </a:lnTo>
                <a:lnTo>
                  <a:pt x="40767" y="6146"/>
                </a:lnTo>
                <a:lnTo>
                  <a:pt x="27165" y="15417"/>
                </a:lnTo>
                <a:lnTo>
                  <a:pt x="3848" y="61988"/>
                </a:lnTo>
                <a:lnTo>
                  <a:pt x="0" y="99428"/>
                </a:lnTo>
                <a:lnTo>
                  <a:pt x="609" y="118427"/>
                </a:lnTo>
                <a:lnTo>
                  <a:pt x="8115" y="159778"/>
                </a:lnTo>
                <a:lnTo>
                  <a:pt x="31940" y="193433"/>
                </a:lnTo>
                <a:lnTo>
                  <a:pt x="56934" y="204444"/>
                </a:lnTo>
                <a:lnTo>
                  <a:pt x="59766" y="202603"/>
                </a:lnTo>
                <a:close/>
              </a:path>
              <a:path w="319404" h="205104">
                <a:moveTo>
                  <a:pt x="97751" y="155270"/>
                </a:moveTo>
                <a:lnTo>
                  <a:pt x="96608" y="145059"/>
                </a:lnTo>
                <a:lnTo>
                  <a:pt x="92036" y="141478"/>
                </a:lnTo>
                <a:lnTo>
                  <a:pt x="87134" y="141681"/>
                </a:lnTo>
                <a:lnTo>
                  <a:pt x="83845" y="145364"/>
                </a:lnTo>
                <a:lnTo>
                  <a:pt x="81635" y="151345"/>
                </a:lnTo>
                <a:lnTo>
                  <a:pt x="82537" y="155295"/>
                </a:lnTo>
                <a:lnTo>
                  <a:pt x="82562" y="158902"/>
                </a:lnTo>
                <a:lnTo>
                  <a:pt x="82562" y="162763"/>
                </a:lnTo>
                <a:lnTo>
                  <a:pt x="81635" y="166979"/>
                </a:lnTo>
                <a:lnTo>
                  <a:pt x="83845" y="173151"/>
                </a:lnTo>
                <a:lnTo>
                  <a:pt x="87249" y="176364"/>
                </a:lnTo>
                <a:lnTo>
                  <a:pt x="91998" y="177076"/>
                </a:lnTo>
                <a:lnTo>
                  <a:pt x="96481" y="173482"/>
                </a:lnTo>
                <a:lnTo>
                  <a:pt x="97624" y="163385"/>
                </a:lnTo>
                <a:lnTo>
                  <a:pt x="97751" y="155270"/>
                </a:lnTo>
                <a:close/>
              </a:path>
              <a:path w="319404" h="205104">
                <a:moveTo>
                  <a:pt x="118503" y="169583"/>
                </a:moveTo>
                <a:lnTo>
                  <a:pt x="118071" y="164312"/>
                </a:lnTo>
                <a:lnTo>
                  <a:pt x="118224" y="159435"/>
                </a:lnTo>
                <a:lnTo>
                  <a:pt x="118491" y="153962"/>
                </a:lnTo>
                <a:lnTo>
                  <a:pt x="118084" y="148196"/>
                </a:lnTo>
                <a:lnTo>
                  <a:pt x="104394" y="148005"/>
                </a:lnTo>
                <a:lnTo>
                  <a:pt x="103632" y="153631"/>
                </a:lnTo>
                <a:lnTo>
                  <a:pt x="103797" y="164401"/>
                </a:lnTo>
                <a:lnTo>
                  <a:pt x="103530" y="169799"/>
                </a:lnTo>
                <a:lnTo>
                  <a:pt x="118503" y="169583"/>
                </a:lnTo>
                <a:close/>
              </a:path>
              <a:path w="319404" h="205104">
                <a:moveTo>
                  <a:pt x="129095" y="51295"/>
                </a:moveTo>
                <a:lnTo>
                  <a:pt x="126314" y="49314"/>
                </a:lnTo>
                <a:lnTo>
                  <a:pt x="123342" y="45554"/>
                </a:lnTo>
                <a:lnTo>
                  <a:pt x="118122" y="46151"/>
                </a:lnTo>
                <a:lnTo>
                  <a:pt x="114528" y="49974"/>
                </a:lnTo>
                <a:lnTo>
                  <a:pt x="113512" y="54559"/>
                </a:lnTo>
                <a:lnTo>
                  <a:pt x="117830" y="59042"/>
                </a:lnTo>
                <a:lnTo>
                  <a:pt x="123050" y="59499"/>
                </a:lnTo>
                <a:lnTo>
                  <a:pt x="126085" y="56286"/>
                </a:lnTo>
                <a:lnTo>
                  <a:pt x="129006" y="54584"/>
                </a:lnTo>
                <a:lnTo>
                  <a:pt x="129095" y="51295"/>
                </a:lnTo>
                <a:close/>
              </a:path>
              <a:path w="319404" h="205104">
                <a:moveTo>
                  <a:pt x="151841" y="54838"/>
                </a:moveTo>
                <a:lnTo>
                  <a:pt x="150787" y="49834"/>
                </a:lnTo>
                <a:lnTo>
                  <a:pt x="147053" y="46456"/>
                </a:lnTo>
                <a:lnTo>
                  <a:pt x="142443" y="45491"/>
                </a:lnTo>
                <a:lnTo>
                  <a:pt x="138112" y="49822"/>
                </a:lnTo>
                <a:lnTo>
                  <a:pt x="137617" y="54914"/>
                </a:lnTo>
                <a:lnTo>
                  <a:pt x="140919" y="57823"/>
                </a:lnTo>
                <a:lnTo>
                  <a:pt x="142659" y="60591"/>
                </a:lnTo>
                <a:lnTo>
                  <a:pt x="146240" y="60629"/>
                </a:lnTo>
                <a:lnTo>
                  <a:pt x="148107" y="57924"/>
                </a:lnTo>
                <a:lnTo>
                  <a:pt x="151841" y="54838"/>
                </a:lnTo>
                <a:close/>
              </a:path>
              <a:path w="319404" h="205104">
                <a:moveTo>
                  <a:pt x="175323" y="55079"/>
                </a:moveTo>
                <a:lnTo>
                  <a:pt x="174472" y="50038"/>
                </a:lnTo>
                <a:lnTo>
                  <a:pt x="170916" y="46443"/>
                </a:lnTo>
                <a:lnTo>
                  <a:pt x="166319" y="45491"/>
                </a:lnTo>
                <a:lnTo>
                  <a:pt x="161950" y="49644"/>
                </a:lnTo>
                <a:lnTo>
                  <a:pt x="161251" y="54686"/>
                </a:lnTo>
                <a:lnTo>
                  <a:pt x="164477" y="57708"/>
                </a:lnTo>
                <a:lnTo>
                  <a:pt x="166141" y="60502"/>
                </a:lnTo>
                <a:lnTo>
                  <a:pt x="169786" y="60667"/>
                </a:lnTo>
                <a:lnTo>
                  <a:pt x="171665" y="58026"/>
                </a:lnTo>
                <a:lnTo>
                  <a:pt x="175323" y="55079"/>
                </a:lnTo>
                <a:close/>
              </a:path>
              <a:path w="319404" h="205104">
                <a:moveTo>
                  <a:pt x="242824" y="107188"/>
                </a:moveTo>
                <a:lnTo>
                  <a:pt x="227850" y="64528"/>
                </a:lnTo>
                <a:lnTo>
                  <a:pt x="227304" y="64008"/>
                </a:lnTo>
                <a:lnTo>
                  <a:pt x="227304" y="97231"/>
                </a:lnTo>
                <a:lnTo>
                  <a:pt x="227241" y="105460"/>
                </a:lnTo>
                <a:lnTo>
                  <a:pt x="217093" y="139674"/>
                </a:lnTo>
                <a:lnTo>
                  <a:pt x="213893" y="146519"/>
                </a:lnTo>
                <a:lnTo>
                  <a:pt x="211429" y="153543"/>
                </a:lnTo>
                <a:lnTo>
                  <a:pt x="210058" y="160642"/>
                </a:lnTo>
                <a:lnTo>
                  <a:pt x="209372" y="167957"/>
                </a:lnTo>
                <a:lnTo>
                  <a:pt x="208978" y="175437"/>
                </a:lnTo>
                <a:lnTo>
                  <a:pt x="208572" y="181533"/>
                </a:lnTo>
                <a:lnTo>
                  <a:pt x="208483" y="183032"/>
                </a:lnTo>
                <a:lnTo>
                  <a:pt x="175755" y="183032"/>
                </a:lnTo>
                <a:lnTo>
                  <a:pt x="175450" y="182587"/>
                </a:lnTo>
                <a:lnTo>
                  <a:pt x="174967" y="182219"/>
                </a:lnTo>
                <a:lnTo>
                  <a:pt x="173812" y="167957"/>
                </a:lnTo>
                <a:lnTo>
                  <a:pt x="173697" y="166408"/>
                </a:lnTo>
                <a:lnTo>
                  <a:pt x="144970" y="166408"/>
                </a:lnTo>
                <a:lnTo>
                  <a:pt x="145046" y="141414"/>
                </a:lnTo>
                <a:lnTo>
                  <a:pt x="145694" y="135483"/>
                </a:lnTo>
                <a:lnTo>
                  <a:pt x="145783" y="134785"/>
                </a:lnTo>
                <a:lnTo>
                  <a:pt x="135851" y="133210"/>
                </a:lnTo>
                <a:lnTo>
                  <a:pt x="145491" y="97231"/>
                </a:lnTo>
                <a:lnTo>
                  <a:pt x="145605" y="94488"/>
                </a:lnTo>
                <a:lnTo>
                  <a:pt x="145707" y="91884"/>
                </a:lnTo>
                <a:lnTo>
                  <a:pt x="145783" y="90208"/>
                </a:lnTo>
                <a:lnTo>
                  <a:pt x="150126" y="94488"/>
                </a:lnTo>
                <a:lnTo>
                  <a:pt x="153009" y="97231"/>
                </a:lnTo>
                <a:lnTo>
                  <a:pt x="159956" y="104406"/>
                </a:lnTo>
                <a:lnTo>
                  <a:pt x="164846" y="105206"/>
                </a:lnTo>
                <a:lnTo>
                  <a:pt x="168363" y="100279"/>
                </a:lnTo>
                <a:lnTo>
                  <a:pt x="173431" y="95237"/>
                </a:lnTo>
                <a:lnTo>
                  <a:pt x="179209" y="92671"/>
                </a:lnTo>
                <a:lnTo>
                  <a:pt x="184861" y="91884"/>
                </a:lnTo>
                <a:lnTo>
                  <a:pt x="195707" y="91884"/>
                </a:lnTo>
                <a:lnTo>
                  <a:pt x="205397" y="92138"/>
                </a:lnTo>
                <a:lnTo>
                  <a:pt x="205587" y="91884"/>
                </a:lnTo>
                <a:lnTo>
                  <a:pt x="206362" y="90906"/>
                </a:lnTo>
                <a:lnTo>
                  <a:pt x="206362" y="90208"/>
                </a:lnTo>
                <a:lnTo>
                  <a:pt x="206362" y="86753"/>
                </a:lnTo>
                <a:lnTo>
                  <a:pt x="206375" y="64528"/>
                </a:lnTo>
                <a:lnTo>
                  <a:pt x="215442" y="71539"/>
                </a:lnTo>
                <a:lnTo>
                  <a:pt x="222008" y="79502"/>
                </a:lnTo>
                <a:lnTo>
                  <a:pt x="226047" y="88493"/>
                </a:lnTo>
                <a:lnTo>
                  <a:pt x="227304" y="97231"/>
                </a:lnTo>
                <a:lnTo>
                  <a:pt x="227304" y="64008"/>
                </a:lnTo>
                <a:lnTo>
                  <a:pt x="220256" y="57175"/>
                </a:lnTo>
                <a:lnTo>
                  <a:pt x="212445" y="50838"/>
                </a:lnTo>
                <a:lnTo>
                  <a:pt x="208051" y="43916"/>
                </a:lnTo>
                <a:lnTo>
                  <a:pt x="206248" y="36118"/>
                </a:lnTo>
                <a:lnTo>
                  <a:pt x="206209" y="28778"/>
                </a:lnTo>
                <a:lnTo>
                  <a:pt x="206209" y="27152"/>
                </a:lnTo>
                <a:lnTo>
                  <a:pt x="206883" y="15621"/>
                </a:lnTo>
                <a:lnTo>
                  <a:pt x="206933" y="14757"/>
                </a:lnTo>
                <a:lnTo>
                  <a:pt x="205536" y="13728"/>
                </a:lnTo>
                <a:lnTo>
                  <a:pt x="191338" y="13728"/>
                </a:lnTo>
                <a:lnTo>
                  <a:pt x="191338" y="28778"/>
                </a:lnTo>
                <a:lnTo>
                  <a:pt x="191338" y="76504"/>
                </a:lnTo>
                <a:lnTo>
                  <a:pt x="182016" y="77050"/>
                </a:lnTo>
                <a:lnTo>
                  <a:pt x="180936" y="77050"/>
                </a:lnTo>
                <a:lnTo>
                  <a:pt x="175590" y="77241"/>
                </a:lnTo>
                <a:lnTo>
                  <a:pt x="168338" y="79705"/>
                </a:lnTo>
                <a:lnTo>
                  <a:pt x="162433" y="86753"/>
                </a:lnTo>
                <a:lnTo>
                  <a:pt x="156984" y="77241"/>
                </a:lnTo>
                <a:lnTo>
                  <a:pt x="156883" y="77050"/>
                </a:lnTo>
                <a:lnTo>
                  <a:pt x="156692" y="76720"/>
                </a:lnTo>
                <a:lnTo>
                  <a:pt x="149707" y="76720"/>
                </a:lnTo>
                <a:lnTo>
                  <a:pt x="129247" y="77050"/>
                </a:lnTo>
                <a:lnTo>
                  <a:pt x="98018" y="77050"/>
                </a:lnTo>
                <a:lnTo>
                  <a:pt x="98018" y="28778"/>
                </a:lnTo>
                <a:lnTo>
                  <a:pt x="191338" y="28778"/>
                </a:lnTo>
                <a:lnTo>
                  <a:pt x="191338" y="13728"/>
                </a:lnTo>
                <a:lnTo>
                  <a:pt x="84328" y="13728"/>
                </a:lnTo>
                <a:lnTo>
                  <a:pt x="82499" y="15621"/>
                </a:lnTo>
                <a:lnTo>
                  <a:pt x="82575" y="90208"/>
                </a:lnTo>
                <a:lnTo>
                  <a:pt x="84302" y="91884"/>
                </a:lnTo>
                <a:lnTo>
                  <a:pt x="130251" y="91884"/>
                </a:lnTo>
                <a:lnTo>
                  <a:pt x="130302" y="94488"/>
                </a:lnTo>
                <a:lnTo>
                  <a:pt x="121259" y="130416"/>
                </a:lnTo>
                <a:lnTo>
                  <a:pt x="119786" y="133781"/>
                </a:lnTo>
                <a:lnTo>
                  <a:pt x="115900" y="143306"/>
                </a:lnTo>
                <a:lnTo>
                  <a:pt x="118084" y="147180"/>
                </a:lnTo>
                <a:lnTo>
                  <a:pt x="126250" y="148691"/>
                </a:lnTo>
                <a:lnTo>
                  <a:pt x="127990" y="148907"/>
                </a:lnTo>
                <a:lnTo>
                  <a:pt x="130162" y="149225"/>
                </a:lnTo>
                <a:lnTo>
                  <a:pt x="130111" y="178358"/>
                </a:lnTo>
                <a:lnTo>
                  <a:pt x="133210" y="181533"/>
                </a:lnTo>
                <a:lnTo>
                  <a:pt x="159308" y="181533"/>
                </a:lnTo>
                <a:lnTo>
                  <a:pt x="160197" y="196392"/>
                </a:lnTo>
                <a:lnTo>
                  <a:pt x="160299" y="198069"/>
                </a:lnTo>
                <a:lnTo>
                  <a:pt x="222707" y="198069"/>
                </a:lnTo>
                <a:lnTo>
                  <a:pt x="224815" y="196392"/>
                </a:lnTo>
                <a:lnTo>
                  <a:pt x="224294" y="185902"/>
                </a:lnTo>
                <a:lnTo>
                  <a:pt x="224256" y="183032"/>
                </a:lnTo>
                <a:lnTo>
                  <a:pt x="224142" y="172643"/>
                </a:lnTo>
                <a:lnTo>
                  <a:pt x="225374" y="160642"/>
                </a:lnTo>
                <a:lnTo>
                  <a:pt x="225463" y="159753"/>
                </a:lnTo>
                <a:lnTo>
                  <a:pt x="228942" y="147320"/>
                </a:lnTo>
                <a:lnTo>
                  <a:pt x="235254" y="135483"/>
                </a:lnTo>
                <a:lnTo>
                  <a:pt x="236829" y="133210"/>
                </a:lnTo>
                <a:lnTo>
                  <a:pt x="237477" y="130416"/>
                </a:lnTo>
                <a:lnTo>
                  <a:pt x="238480" y="127622"/>
                </a:lnTo>
                <a:lnTo>
                  <a:pt x="242824" y="107188"/>
                </a:lnTo>
                <a:close/>
              </a:path>
              <a:path w="319404" h="205104">
                <a:moveTo>
                  <a:pt x="318808" y="101866"/>
                </a:moveTo>
                <a:lnTo>
                  <a:pt x="307771" y="40487"/>
                </a:lnTo>
                <a:lnTo>
                  <a:pt x="275882" y="5549"/>
                </a:lnTo>
                <a:lnTo>
                  <a:pt x="258419" y="0"/>
                </a:lnTo>
                <a:lnTo>
                  <a:pt x="260705" y="5384"/>
                </a:lnTo>
                <a:lnTo>
                  <a:pt x="261277" y="11112"/>
                </a:lnTo>
                <a:lnTo>
                  <a:pt x="292138" y="42545"/>
                </a:lnTo>
                <a:lnTo>
                  <a:pt x="301231" y="96266"/>
                </a:lnTo>
                <a:lnTo>
                  <a:pt x="300926" y="116332"/>
                </a:lnTo>
                <a:lnTo>
                  <a:pt x="295021" y="154952"/>
                </a:lnTo>
                <a:lnTo>
                  <a:pt x="259181" y="195491"/>
                </a:lnTo>
                <a:lnTo>
                  <a:pt x="259930" y="204863"/>
                </a:lnTo>
                <a:lnTo>
                  <a:pt x="301066" y="178447"/>
                </a:lnTo>
                <a:lnTo>
                  <a:pt x="316306" y="132664"/>
                </a:lnTo>
                <a:lnTo>
                  <a:pt x="318808" y="101866"/>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p:nvPr/>
        </p:nvSpPr>
        <p:spPr>
          <a:xfrm>
            <a:off x="9251708" y="4065511"/>
            <a:ext cx="379730" cy="263525"/>
          </a:xfrm>
          <a:custGeom>
            <a:avLst/>
            <a:gdLst/>
            <a:ahLst/>
            <a:cxnLst/>
            <a:rect l="l" t="t" r="r" b="b"/>
            <a:pathLst>
              <a:path w="379729" h="263525">
                <a:moveTo>
                  <a:pt x="175666" y="70954"/>
                </a:moveTo>
                <a:lnTo>
                  <a:pt x="163639" y="29743"/>
                </a:lnTo>
                <a:lnTo>
                  <a:pt x="131127" y="5003"/>
                </a:lnTo>
                <a:lnTo>
                  <a:pt x="100431" y="0"/>
                </a:lnTo>
                <a:lnTo>
                  <a:pt x="69938" y="4127"/>
                </a:lnTo>
                <a:lnTo>
                  <a:pt x="44856" y="16497"/>
                </a:lnTo>
                <a:lnTo>
                  <a:pt x="25184" y="37096"/>
                </a:lnTo>
                <a:lnTo>
                  <a:pt x="10922" y="65951"/>
                </a:lnTo>
                <a:lnTo>
                  <a:pt x="37820" y="75552"/>
                </a:lnTo>
                <a:lnTo>
                  <a:pt x="43027" y="64350"/>
                </a:lnTo>
                <a:lnTo>
                  <a:pt x="48971" y="54533"/>
                </a:lnTo>
                <a:lnTo>
                  <a:pt x="79629" y="29476"/>
                </a:lnTo>
                <a:lnTo>
                  <a:pt x="98348" y="26289"/>
                </a:lnTo>
                <a:lnTo>
                  <a:pt x="107759" y="27089"/>
                </a:lnTo>
                <a:lnTo>
                  <a:pt x="139788" y="53644"/>
                </a:lnTo>
                <a:lnTo>
                  <a:pt x="142887" y="72136"/>
                </a:lnTo>
                <a:lnTo>
                  <a:pt x="142087" y="80873"/>
                </a:lnTo>
                <a:lnTo>
                  <a:pt x="123190" y="119621"/>
                </a:lnTo>
                <a:lnTo>
                  <a:pt x="96875" y="151295"/>
                </a:lnTo>
                <a:lnTo>
                  <a:pt x="63588" y="184277"/>
                </a:lnTo>
                <a:lnTo>
                  <a:pt x="838" y="239229"/>
                </a:lnTo>
                <a:lnTo>
                  <a:pt x="0" y="263398"/>
                </a:lnTo>
                <a:lnTo>
                  <a:pt x="164744" y="263398"/>
                </a:lnTo>
                <a:lnTo>
                  <a:pt x="166001" y="235839"/>
                </a:lnTo>
                <a:lnTo>
                  <a:pt x="46647" y="235839"/>
                </a:lnTo>
                <a:lnTo>
                  <a:pt x="70764" y="216027"/>
                </a:lnTo>
                <a:lnTo>
                  <a:pt x="105689" y="185521"/>
                </a:lnTo>
                <a:lnTo>
                  <a:pt x="135750" y="154444"/>
                </a:lnTo>
                <a:lnTo>
                  <a:pt x="158838" y="123024"/>
                </a:lnTo>
                <a:lnTo>
                  <a:pt x="174980" y="81229"/>
                </a:lnTo>
                <a:lnTo>
                  <a:pt x="175666" y="70954"/>
                </a:lnTo>
                <a:close/>
              </a:path>
              <a:path w="379729" h="263525">
                <a:moveTo>
                  <a:pt x="379666" y="143471"/>
                </a:moveTo>
                <a:lnTo>
                  <a:pt x="295186" y="143471"/>
                </a:lnTo>
                <a:lnTo>
                  <a:pt x="295186" y="62191"/>
                </a:lnTo>
                <a:lnTo>
                  <a:pt x="263232" y="62191"/>
                </a:lnTo>
                <a:lnTo>
                  <a:pt x="263232"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nvGrpSpPr>
          <p:cNvPr id="16" name="object 16"/>
          <p:cNvGrpSpPr/>
          <p:nvPr/>
        </p:nvGrpSpPr>
        <p:grpSpPr>
          <a:xfrm>
            <a:off x="7764705" y="3057687"/>
            <a:ext cx="611505" cy="372745"/>
            <a:chOff x="7764705" y="3057687"/>
            <a:chExt cx="611505" cy="372745"/>
          </a:xfrm>
        </p:grpSpPr>
        <p:pic>
          <p:nvPicPr>
            <p:cNvPr id="17" name="object 17"/>
            <p:cNvPicPr/>
            <p:nvPr/>
          </p:nvPicPr>
          <p:blipFill>
            <a:blip r:embed="rId6" cstate="print"/>
            <a:stretch>
              <a:fillRect/>
            </a:stretch>
          </p:blipFill>
          <p:spPr>
            <a:xfrm>
              <a:off x="8112231" y="3256644"/>
              <a:ext cx="263808" cy="173501"/>
            </a:xfrm>
            <a:prstGeom prst="rect">
              <a:avLst/>
            </a:prstGeom>
          </p:spPr>
        </p:pic>
        <p:sp>
          <p:nvSpPr>
            <p:cNvPr id="18" name="object 18"/>
            <p:cNvSpPr/>
            <p:nvPr/>
          </p:nvSpPr>
          <p:spPr>
            <a:xfrm>
              <a:off x="7764704" y="3057689"/>
              <a:ext cx="379730" cy="263525"/>
            </a:xfrm>
            <a:custGeom>
              <a:avLst/>
              <a:gdLst/>
              <a:ahLst/>
              <a:cxnLst/>
              <a:rect l="l" t="t" r="r" b="b"/>
              <a:pathLst>
                <a:path w="379729" h="263525">
                  <a:moveTo>
                    <a:pt x="175666" y="70954"/>
                  </a:moveTo>
                  <a:lnTo>
                    <a:pt x="163639" y="29743"/>
                  </a:lnTo>
                  <a:lnTo>
                    <a:pt x="131127" y="5003"/>
                  </a:lnTo>
                  <a:lnTo>
                    <a:pt x="100444" y="0"/>
                  </a:lnTo>
                  <a:lnTo>
                    <a:pt x="69938" y="4127"/>
                  </a:lnTo>
                  <a:lnTo>
                    <a:pt x="44856" y="16497"/>
                  </a:lnTo>
                  <a:lnTo>
                    <a:pt x="25184" y="37096"/>
                  </a:lnTo>
                  <a:lnTo>
                    <a:pt x="10922" y="65951"/>
                  </a:lnTo>
                  <a:lnTo>
                    <a:pt x="37820" y="75552"/>
                  </a:lnTo>
                  <a:lnTo>
                    <a:pt x="43014" y="64350"/>
                  </a:lnTo>
                  <a:lnTo>
                    <a:pt x="48958" y="54533"/>
                  </a:lnTo>
                  <a:lnTo>
                    <a:pt x="79629" y="29476"/>
                  </a:lnTo>
                  <a:lnTo>
                    <a:pt x="98348" y="26289"/>
                  </a:lnTo>
                  <a:lnTo>
                    <a:pt x="107746" y="27089"/>
                  </a:lnTo>
                  <a:lnTo>
                    <a:pt x="139776" y="53644"/>
                  </a:lnTo>
                  <a:lnTo>
                    <a:pt x="142887" y="72136"/>
                  </a:lnTo>
                  <a:lnTo>
                    <a:pt x="142074" y="80873"/>
                  </a:lnTo>
                  <a:lnTo>
                    <a:pt x="123190" y="119621"/>
                  </a:lnTo>
                  <a:lnTo>
                    <a:pt x="96875" y="151295"/>
                  </a:lnTo>
                  <a:lnTo>
                    <a:pt x="63576" y="184277"/>
                  </a:lnTo>
                  <a:lnTo>
                    <a:pt x="838" y="239229"/>
                  </a:lnTo>
                  <a:lnTo>
                    <a:pt x="0" y="263398"/>
                  </a:lnTo>
                  <a:lnTo>
                    <a:pt x="164757" y="263398"/>
                  </a:lnTo>
                  <a:lnTo>
                    <a:pt x="166001" y="235839"/>
                  </a:lnTo>
                  <a:lnTo>
                    <a:pt x="46647" y="235839"/>
                  </a:lnTo>
                  <a:lnTo>
                    <a:pt x="70751" y="216027"/>
                  </a:lnTo>
                  <a:lnTo>
                    <a:pt x="105676" y="185521"/>
                  </a:lnTo>
                  <a:lnTo>
                    <a:pt x="135750" y="154444"/>
                  </a:lnTo>
                  <a:lnTo>
                    <a:pt x="158826" y="123024"/>
                  </a:lnTo>
                  <a:lnTo>
                    <a:pt x="174980" y="81229"/>
                  </a:lnTo>
                  <a:lnTo>
                    <a:pt x="175666" y="70954"/>
                  </a:lnTo>
                  <a:close/>
                </a:path>
                <a:path w="379729" h="263525">
                  <a:moveTo>
                    <a:pt x="379666" y="143471"/>
                  </a:moveTo>
                  <a:lnTo>
                    <a:pt x="295186" y="143471"/>
                  </a:lnTo>
                  <a:lnTo>
                    <a:pt x="295186" y="62191"/>
                  </a:lnTo>
                  <a:lnTo>
                    <a:pt x="263245" y="62191"/>
                  </a:lnTo>
                  <a:lnTo>
                    <a:pt x="263245"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sp>
        <p:nvSpPr>
          <p:cNvPr id="19" name="object 19"/>
          <p:cNvSpPr/>
          <p:nvPr/>
        </p:nvSpPr>
        <p:spPr>
          <a:xfrm>
            <a:off x="9229762" y="5033853"/>
            <a:ext cx="386080" cy="407034"/>
          </a:xfrm>
          <a:custGeom>
            <a:avLst/>
            <a:gdLst/>
            <a:ahLst/>
            <a:cxnLst/>
            <a:rect l="l" t="t" r="r" b="b"/>
            <a:pathLst>
              <a:path w="386079" h="407035">
                <a:moveTo>
                  <a:pt x="335432" y="0"/>
                </a:moveTo>
                <a:lnTo>
                  <a:pt x="4546" y="119456"/>
                </a:lnTo>
                <a:lnTo>
                  <a:pt x="2438" y="121361"/>
                </a:lnTo>
                <a:lnTo>
                  <a:pt x="114" y="126301"/>
                </a:lnTo>
                <a:lnTo>
                  <a:pt x="0" y="129120"/>
                </a:lnTo>
                <a:lnTo>
                  <a:pt x="19748" y="182892"/>
                </a:lnTo>
                <a:lnTo>
                  <a:pt x="20218" y="183692"/>
                </a:lnTo>
                <a:lnTo>
                  <a:pt x="20739" y="184442"/>
                </a:lnTo>
                <a:lnTo>
                  <a:pt x="20739" y="402209"/>
                </a:lnTo>
                <a:lnTo>
                  <a:pt x="25387" y="406806"/>
                </a:lnTo>
                <a:lnTo>
                  <a:pt x="380949" y="406806"/>
                </a:lnTo>
                <a:lnTo>
                  <a:pt x="385584" y="402209"/>
                </a:lnTo>
                <a:lnTo>
                  <a:pt x="385584" y="227164"/>
                </a:lnTo>
                <a:lnTo>
                  <a:pt x="41884" y="227164"/>
                </a:lnTo>
                <a:lnTo>
                  <a:pt x="41884"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23" y="122948"/>
                </a:lnTo>
                <a:lnTo>
                  <a:pt x="95338" y="108521"/>
                </a:lnTo>
                <a:lnTo>
                  <a:pt x="135420" y="94056"/>
                </a:lnTo>
                <a:lnTo>
                  <a:pt x="172956" y="94056"/>
                </a:lnTo>
                <a:lnTo>
                  <a:pt x="175387" y="79629"/>
                </a:lnTo>
                <a:lnTo>
                  <a:pt x="215455" y="65163"/>
                </a:lnTo>
                <a:lnTo>
                  <a:pt x="252983" y="65163"/>
                </a:lnTo>
                <a:lnTo>
                  <a:pt x="255409" y="50736"/>
                </a:lnTo>
                <a:lnTo>
                  <a:pt x="295490" y="36271"/>
                </a:lnTo>
                <a:lnTo>
                  <a:pt x="353713" y="36271"/>
                </a:lnTo>
                <a:lnTo>
                  <a:pt x="341388" y="2730"/>
                </a:lnTo>
                <a:lnTo>
                  <a:pt x="335432" y="0"/>
                </a:lnTo>
                <a:close/>
              </a:path>
              <a:path w="386079" h="407035">
                <a:moveTo>
                  <a:pt x="117868" y="194157"/>
                </a:moveTo>
                <a:lnTo>
                  <a:pt x="75336" y="194157"/>
                </a:lnTo>
                <a:lnTo>
                  <a:pt x="56527" y="227164"/>
                </a:lnTo>
                <a:lnTo>
                  <a:pt x="99060" y="227164"/>
                </a:lnTo>
                <a:lnTo>
                  <a:pt x="117868" y="194157"/>
                </a:lnTo>
                <a:close/>
              </a:path>
              <a:path w="386079" h="407035">
                <a:moveTo>
                  <a:pt x="203047" y="194157"/>
                </a:moveTo>
                <a:lnTo>
                  <a:pt x="160515" y="194157"/>
                </a:lnTo>
                <a:lnTo>
                  <a:pt x="141693" y="227164"/>
                </a:lnTo>
                <a:lnTo>
                  <a:pt x="184226" y="227164"/>
                </a:lnTo>
                <a:lnTo>
                  <a:pt x="203047" y="194157"/>
                </a:lnTo>
                <a:close/>
              </a:path>
              <a:path w="386079" h="407035">
                <a:moveTo>
                  <a:pt x="288226" y="194157"/>
                </a:moveTo>
                <a:lnTo>
                  <a:pt x="245694" y="194157"/>
                </a:lnTo>
                <a:lnTo>
                  <a:pt x="226872" y="227164"/>
                </a:lnTo>
                <a:lnTo>
                  <a:pt x="269405" y="227164"/>
                </a:lnTo>
                <a:lnTo>
                  <a:pt x="288226" y="194157"/>
                </a:lnTo>
                <a:close/>
              </a:path>
              <a:path w="386079" h="407035">
                <a:moveTo>
                  <a:pt x="385584" y="194157"/>
                </a:moveTo>
                <a:lnTo>
                  <a:pt x="330873" y="194157"/>
                </a:lnTo>
                <a:lnTo>
                  <a:pt x="312051" y="227164"/>
                </a:lnTo>
                <a:lnTo>
                  <a:pt x="354584"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23" y="122948"/>
                </a:moveTo>
                <a:lnTo>
                  <a:pt x="55384" y="122948"/>
                </a:lnTo>
                <a:lnTo>
                  <a:pt x="49098" y="160350"/>
                </a:lnTo>
                <a:lnTo>
                  <a:pt x="35344" y="165315"/>
                </a:lnTo>
                <a:lnTo>
                  <a:pt x="95890" y="165315"/>
                </a:lnTo>
                <a:lnTo>
                  <a:pt x="149603" y="145923"/>
                </a:lnTo>
                <a:lnTo>
                  <a:pt x="89077" y="145923"/>
                </a:lnTo>
                <a:lnTo>
                  <a:pt x="92923" y="122948"/>
                </a:lnTo>
                <a:close/>
              </a:path>
              <a:path w="386079" h="407035">
                <a:moveTo>
                  <a:pt x="172956" y="94056"/>
                </a:moveTo>
                <a:lnTo>
                  <a:pt x="135420" y="94056"/>
                </a:lnTo>
                <a:lnTo>
                  <a:pt x="129133" y="131457"/>
                </a:lnTo>
                <a:lnTo>
                  <a:pt x="89077" y="145923"/>
                </a:lnTo>
                <a:lnTo>
                  <a:pt x="149603" y="145923"/>
                </a:lnTo>
                <a:lnTo>
                  <a:pt x="229662" y="117017"/>
                </a:lnTo>
                <a:lnTo>
                  <a:pt x="169087" y="117017"/>
                </a:lnTo>
                <a:lnTo>
                  <a:pt x="172956" y="94056"/>
                </a:lnTo>
                <a:close/>
              </a:path>
              <a:path w="386079" h="407035">
                <a:moveTo>
                  <a:pt x="252983" y="65163"/>
                </a:moveTo>
                <a:lnTo>
                  <a:pt x="215455" y="65163"/>
                </a:lnTo>
                <a:lnTo>
                  <a:pt x="209169" y="102552"/>
                </a:lnTo>
                <a:lnTo>
                  <a:pt x="169087" y="117017"/>
                </a:lnTo>
                <a:lnTo>
                  <a:pt x="229662" y="117017"/>
                </a:lnTo>
                <a:lnTo>
                  <a:pt x="309686" y="88125"/>
                </a:lnTo>
                <a:lnTo>
                  <a:pt x="249123" y="88125"/>
                </a:lnTo>
                <a:lnTo>
                  <a:pt x="252983"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811"/>
                </a:lnTo>
                <a:lnTo>
                  <a:pt x="354646" y="38811"/>
                </a:lnTo>
                <a:lnTo>
                  <a:pt x="353713" y="36271"/>
                </a:lnTo>
                <a:close/>
              </a:path>
              <a:path w="386079" h="407035">
                <a:moveTo>
                  <a:pt x="354646" y="38811"/>
                </a:moveTo>
                <a:lnTo>
                  <a:pt x="332587" y="38811"/>
                </a:lnTo>
                <a:lnTo>
                  <a:pt x="338823" y="55753"/>
                </a:lnTo>
                <a:lnTo>
                  <a:pt x="329171" y="59245"/>
                </a:lnTo>
                <a:lnTo>
                  <a:pt x="362154" y="59245"/>
                </a:lnTo>
                <a:lnTo>
                  <a:pt x="354646" y="38811"/>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20" name="object 20"/>
          <p:cNvGraphicFramePr>
            <a:graphicFrameLocks noGrp="1"/>
          </p:cNvGraphicFramePr>
          <p:nvPr>
            <p:extLst>
              <p:ext uri="{D42A27DB-BD31-4B8C-83A1-F6EECF244321}">
                <p14:modId xmlns:p14="http://schemas.microsoft.com/office/powerpoint/2010/main" val="4111321301"/>
              </p:ext>
            </p:extLst>
          </p:nvPr>
        </p:nvGraphicFramePr>
        <p:xfrm>
          <a:off x="1544746" y="2634871"/>
          <a:ext cx="9041763" cy="3110865"/>
        </p:xfrm>
        <a:graphic>
          <a:graphicData uri="http://schemas.openxmlformats.org/drawingml/2006/table">
            <a:tbl>
              <a:tblPr firstRow="1" bandRow="1">
                <a:tableStyleId>{2D5ABB26-0587-4C30-8999-92F81FD0307C}</a:tableStyleId>
              </a:tblPr>
              <a:tblGrid>
                <a:gridCol w="1229995">
                  <a:extLst>
                    <a:ext uri="{9D8B030D-6E8A-4147-A177-3AD203B41FA5}">
                      <a16:colId xmlns:a16="http://schemas.microsoft.com/office/drawing/2014/main" val="20000"/>
                    </a:ext>
                  </a:extLst>
                </a:gridCol>
                <a:gridCol w="1229995">
                  <a:extLst>
                    <a:ext uri="{9D8B030D-6E8A-4147-A177-3AD203B41FA5}">
                      <a16:colId xmlns:a16="http://schemas.microsoft.com/office/drawing/2014/main" val="20001"/>
                    </a:ext>
                  </a:extLst>
                </a:gridCol>
                <a:gridCol w="1845944">
                  <a:extLst>
                    <a:ext uri="{9D8B030D-6E8A-4147-A177-3AD203B41FA5}">
                      <a16:colId xmlns:a16="http://schemas.microsoft.com/office/drawing/2014/main" val="20002"/>
                    </a:ext>
                  </a:extLst>
                </a:gridCol>
                <a:gridCol w="1578610">
                  <a:extLst>
                    <a:ext uri="{9D8B030D-6E8A-4147-A177-3AD203B41FA5}">
                      <a16:colId xmlns:a16="http://schemas.microsoft.com/office/drawing/2014/main" val="20003"/>
                    </a:ext>
                  </a:extLst>
                </a:gridCol>
                <a:gridCol w="1578610">
                  <a:extLst>
                    <a:ext uri="{9D8B030D-6E8A-4147-A177-3AD203B41FA5}">
                      <a16:colId xmlns:a16="http://schemas.microsoft.com/office/drawing/2014/main" val="20004"/>
                    </a:ext>
                  </a:extLst>
                </a:gridCol>
                <a:gridCol w="1578609">
                  <a:extLst>
                    <a:ext uri="{9D8B030D-6E8A-4147-A177-3AD203B41FA5}">
                      <a16:colId xmlns:a16="http://schemas.microsoft.com/office/drawing/2014/main" val="20005"/>
                    </a:ext>
                  </a:extLst>
                </a:gridCol>
              </a:tblGrid>
              <a:tr h="1036955">
                <a:tc gridSpan="2">
                  <a:txBody>
                    <a:bodyPr/>
                    <a:lstStyle/>
                    <a:p>
                      <a:pPr>
                        <a:lnSpc>
                          <a:spcPct val="100000"/>
                        </a:lnSpc>
                        <a:spcBef>
                          <a:spcPts val="630"/>
                        </a:spcBef>
                      </a:pPr>
                      <a:endParaRPr sz="1700" spc="0">
                        <a:latin typeface="Grammarsaurus" pitchFamily="2" charset="0"/>
                        <a:cs typeface="Times New Roman"/>
                      </a:endParaRPr>
                    </a:p>
                    <a:p>
                      <a:pPr marL="1038225">
                        <a:lnSpc>
                          <a:spcPts val="1885"/>
                        </a:lnSpc>
                      </a:pPr>
                      <a:r>
                        <a:rPr sz="1700" b="1" spc="0" dirty="0">
                          <a:latin typeface="Grammarsaurus" pitchFamily="2" charset="0"/>
                          <a:cs typeface="Tahoma"/>
                        </a:rPr>
                        <a:t>ex</a:t>
                      </a:r>
                      <a:endParaRPr sz="1700" spc="0">
                        <a:latin typeface="Grammarsaurus" pitchFamily="2" charset="0"/>
                        <a:cs typeface="Tahoma"/>
                      </a:endParaRPr>
                    </a:p>
                    <a:p>
                      <a:pPr marL="1038225">
                        <a:lnSpc>
                          <a:spcPts val="865"/>
                        </a:lnSpc>
                      </a:pPr>
                      <a:r>
                        <a:rPr sz="850" spc="0" dirty="0">
                          <a:latin typeface="Grammarsaurus" pitchFamily="2" charset="0"/>
                          <a:cs typeface="Verdana"/>
                        </a:rPr>
                        <a:t>out or away</a:t>
                      </a:r>
                      <a:endParaRPr sz="850" spc="0">
                        <a:latin typeface="Grammarsaurus" pitchFamily="2" charset="0"/>
                        <a:cs typeface="Verdana"/>
                      </a:endParaRPr>
                    </a:p>
                  </a:txBody>
                  <a:tcPr marL="0" marR="0" marT="80010" marB="0">
                    <a:lnL w="762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tc>
                  <a:txBody>
                    <a:bodyPr/>
                    <a:lstStyle/>
                    <a:p>
                      <a:pPr>
                        <a:lnSpc>
                          <a:spcPct val="100000"/>
                        </a:lnSpc>
                        <a:spcBef>
                          <a:spcPts val="1440"/>
                        </a:spcBef>
                      </a:pPr>
                      <a:endParaRPr lang="en-PK" sz="2450" spc="0" dirty="0">
                        <a:latin typeface="Grammarsaurus" pitchFamily="2" charset="0"/>
                        <a:cs typeface="Times New Roman"/>
                      </a:endParaRPr>
                    </a:p>
                    <a:p>
                      <a:pPr marL="514350" indent="71438">
                        <a:lnSpc>
                          <a:spcPct val="100000"/>
                        </a:lnSpc>
                        <a:tabLst/>
                      </a:pPr>
                      <a:r>
                        <a:rPr sz="2450" b="1" spc="0" dirty="0" err="1">
                          <a:latin typeface="Grammarsaurus" pitchFamily="2" charset="0"/>
                          <a:cs typeface="Tahoma"/>
                        </a:rPr>
                        <a:t>pede</a:t>
                      </a:r>
                      <a:endParaRPr sz="2450" spc="0" dirty="0">
                        <a:latin typeface="Grammarsaurus" pitchFamily="2" charset="0"/>
                        <a:cs typeface="Tahoma"/>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solidFill>
                      <a:srgbClr val="D1E293"/>
                    </a:solidFill>
                  </a:tcPr>
                </a:tc>
                <a:tc>
                  <a:txBody>
                    <a:bodyPr/>
                    <a:lstStyle/>
                    <a:p>
                      <a:pPr marL="787400">
                        <a:lnSpc>
                          <a:spcPct val="100000"/>
                        </a:lnSpc>
                        <a:spcBef>
                          <a:spcPts val="1360"/>
                        </a:spcBef>
                      </a:pPr>
                      <a:r>
                        <a:rPr sz="1700" b="1" spc="0" dirty="0">
                          <a:latin typeface="Grammarsaurus" pitchFamily="2" charset="0"/>
                          <a:cs typeface="Tahoma"/>
                        </a:rPr>
                        <a:t>al</a:t>
                      </a:r>
                      <a:endParaRPr sz="1700" spc="0">
                        <a:latin typeface="Grammarsaurus" pitchFamily="2" charset="0"/>
                        <a:cs typeface="Tahoma"/>
                      </a:endParaRPr>
                    </a:p>
                    <a:p>
                      <a:pPr marL="791210" marR="200660">
                        <a:lnSpc>
                          <a:spcPct val="108300"/>
                        </a:lnSpc>
                        <a:spcBef>
                          <a:spcPts val="10"/>
                        </a:spcBef>
                      </a:pPr>
                      <a:r>
                        <a:rPr sz="850" spc="0" dirty="0">
                          <a:latin typeface="Grammarsaurus" pitchFamily="2" charset="0"/>
                          <a:cs typeface="Verdana"/>
                        </a:rPr>
                        <a:t>action, process or related to</a:t>
                      </a:r>
                      <a:endParaRPr sz="850" spc="0">
                        <a:latin typeface="Grammarsaurus" pitchFamily="2" charset="0"/>
                        <a:cs typeface="Verdana"/>
                      </a:endParaRPr>
                    </a:p>
                  </a:txBody>
                  <a:tcPr marL="0" marR="0" marT="172720" marB="0">
                    <a:lnL w="381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solidFill>
                      <a:srgbClr val="F5F8DC"/>
                    </a:solidFill>
                  </a:tcPr>
                </a:tc>
                <a:tc gridSpan="2">
                  <a:txBody>
                    <a:bodyPr/>
                    <a:lstStyle/>
                    <a:p>
                      <a:pPr>
                        <a:lnSpc>
                          <a:spcPct val="100000"/>
                        </a:lnSpc>
                        <a:spcBef>
                          <a:spcPts val="10"/>
                        </a:spcBef>
                      </a:pPr>
                      <a:endParaRPr sz="1700" spc="0">
                        <a:latin typeface="Grammarsaurus" pitchFamily="2" charset="0"/>
                        <a:cs typeface="Times New Roman"/>
                      </a:endParaRPr>
                    </a:p>
                    <a:p>
                      <a:pPr marL="1126490">
                        <a:lnSpc>
                          <a:spcPct val="100000"/>
                        </a:lnSpc>
                      </a:pPr>
                      <a:r>
                        <a:rPr sz="1700" b="1" spc="0" dirty="0">
                          <a:latin typeface="Grammarsaurus" pitchFamily="2" charset="0"/>
                          <a:cs typeface="Tahoma"/>
                        </a:rPr>
                        <a:t>s</a:t>
                      </a:r>
                      <a:endParaRPr sz="1700" spc="0">
                        <a:latin typeface="Grammarsaurus" pitchFamily="2" charset="0"/>
                        <a:cs typeface="Tahoma"/>
                      </a:endParaRPr>
                    </a:p>
                    <a:p>
                      <a:pPr marL="1140460">
                        <a:lnSpc>
                          <a:spcPct val="100000"/>
                        </a:lnSpc>
                        <a:spcBef>
                          <a:spcPts val="15"/>
                        </a:spcBef>
                      </a:pPr>
                      <a:r>
                        <a:rPr sz="850" spc="0" dirty="0">
                          <a:latin typeface="Grammarsaurus" pitchFamily="2" charset="0"/>
                          <a:cs typeface="Verdana"/>
                        </a:rPr>
                        <a:t>more than one or</a:t>
                      </a:r>
                      <a:endParaRPr sz="850" spc="0">
                        <a:latin typeface="Grammarsaurus" pitchFamily="2" charset="0"/>
                        <a:cs typeface="Verdana"/>
                      </a:endParaRPr>
                    </a:p>
                    <a:p>
                      <a:pPr marL="1140460">
                        <a:lnSpc>
                          <a:spcPct val="100000"/>
                        </a:lnSpc>
                        <a:spcBef>
                          <a:spcPts val="85"/>
                        </a:spcBef>
                      </a:pPr>
                      <a:r>
                        <a:rPr sz="850" spc="0" dirty="0">
                          <a:latin typeface="Grammarsaurus" pitchFamily="2" charset="0"/>
                          <a:cs typeface="Verdana"/>
                        </a:rPr>
                        <a:t>present simple tense</a:t>
                      </a:r>
                      <a:endParaRPr sz="850" spc="0">
                        <a:latin typeface="Grammarsaurus" pitchFamily="2" charset="0"/>
                        <a:cs typeface="Verdana"/>
                      </a:endParaRPr>
                    </a:p>
                  </a:txBody>
                  <a:tcPr marL="0" marR="0" marT="1270" marB="0">
                    <a:lnL w="38100">
                      <a:solidFill>
                        <a:srgbClr val="134E29"/>
                      </a:solidFill>
                      <a:prstDash val="solid"/>
                    </a:lnL>
                    <a:lnR w="762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1036955">
                <a:tc rowSpan="2">
                  <a:txBody>
                    <a:bodyPr/>
                    <a:lstStyle/>
                    <a:p>
                      <a:pPr>
                        <a:lnSpc>
                          <a:spcPct val="100000"/>
                        </a:lnSpc>
                      </a:pPr>
                      <a:endParaRPr sz="1700" spc="0">
                        <a:latin typeface="Grammarsaurus" pitchFamily="2" charset="0"/>
                        <a:cs typeface="Times New Roman"/>
                      </a:endParaRPr>
                    </a:p>
                    <a:p>
                      <a:pPr>
                        <a:lnSpc>
                          <a:spcPct val="100000"/>
                        </a:lnSpc>
                      </a:pPr>
                      <a:endParaRPr sz="1700" spc="0">
                        <a:latin typeface="Grammarsaurus" pitchFamily="2" charset="0"/>
                        <a:cs typeface="Times New Roman"/>
                      </a:endParaRPr>
                    </a:p>
                    <a:p>
                      <a:pPr>
                        <a:lnSpc>
                          <a:spcPct val="100000"/>
                        </a:lnSpc>
                        <a:spcBef>
                          <a:spcPts val="1710"/>
                        </a:spcBef>
                      </a:pPr>
                      <a:endParaRPr sz="1700" spc="0">
                        <a:latin typeface="Grammarsaurus" pitchFamily="2" charset="0"/>
                        <a:cs typeface="Times New Roman"/>
                      </a:endParaRPr>
                    </a:p>
                    <a:p>
                      <a:pPr marL="170180">
                        <a:lnSpc>
                          <a:spcPct val="100000"/>
                        </a:lnSpc>
                      </a:pPr>
                      <a:r>
                        <a:rPr sz="1700" b="1" spc="0" dirty="0">
                          <a:latin typeface="Grammarsaurus" pitchFamily="2" charset="0"/>
                          <a:cs typeface="Tahoma"/>
                        </a:rPr>
                        <a:t>cent</a:t>
                      </a:r>
                      <a:endParaRPr sz="1700" spc="0">
                        <a:latin typeface="Grammarsaurus" pitchFamily="2" charset="0"/>
                        <a:cs typeface="Tahoma"/>
                      </a:endParaRPr>
                    </a:p>
                    <a:p>
                      <a:pPr marL="184785">
                        <a:lnSpc>
                          <a:spcPct val="100000"/>
                        </a:lnSpc>
                        <a:spcBef>
                          <a:spcPts val="15"/>
                        </a:spcBef>
                      </a:pPr>
                      <a:r>
                        <a:rPr sz="850" spc="0" dirty="0">
                          <a:latin typeface="Grammarsaurus" pitchFamily="2" charset="0"/>
                          <a:cs typeface="Verdana"/>
                        </a:rPr>
                        <a:t>one hundred</a:t>
                      </a:r>
                      <a:endParaRPr sz="850" spc="0">
                        <a:latin typeface="Grammarsaurus" pitchFamily="2" charset="0"/>
                        <a:cs typeface="Verdana"/>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rowSpan="2">
                  <a:txBody>
                    <a:bodyPr/>
                    <a:lstStyle/>
                    <a:p>
                      <a:pPr>
                        <a:lnSpc>
                          <a:spcPct val="100000"/>
                        </a:lnSpc>
                      </a:pPr>
                      <a:endParaRPr sz="1700" spc="0">
                        <a:latin typeface="Grammarsaurus" pitchFamily="2" charset="0"/>
                        <a:cs typeface="Times New Roman"/>
                      </a:endParaRPr>
                    </a:p>
                    <a:p>
                      <a:pPr>
                        <a:lnSpc>
                          <a:spcPct val="100000"/>
                        </a:lnSpc>
                        <a:spcBef>
                          <a:spcPts val="1630"/>
                        </a:spcBef>
                      </a:pPr>
                      <a:endParaRPr sz="1700" spc="0">
                        <a:latin typeface="Grammarsaurus" pitchFamily="2" charset="0"/>
                        <a:cs typeface="Times New Roman"/>
                      </a:endParaRPr>
                    </a:p>
                    <a:p>
                      <a:pPr marR="13970" algn="ctr">
                        <a:lnSpc>
                          <a:spcPct val="100000"/>
                        </a:lnSpc>
                      </a:pPr>
                      <a:r>
                        <a:rPr sz="1700" b="1" spc="0" dirty="0">
                          <a:latin typeface="Grammarsaurus" pitchFamily="2" charset="0"/>
                          <a:cs typeface="Tahoma"/>
                        </a:rPr>
                        <a:t>i</a:t>
                      </a:r>
                      <a:endParaRPr sz="1700" spc="0">
                        <a:latin typeface="Grammarsaurus" pitchFamily="2" charset="0"/>
                        <a:cs typeface="Tahoma"/>
                      </a:endParaRPr>
                    </a:p>
                    <a:p>
                      <a:pPr marL="290830" marR="30353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rowSpan="2">
                  <a:txBody>
                    <a:bodyPr/>
                    <a:lstStyle/>
                    <a:p>
                      <a:pPr>
                        <a:lnSpc>
                          <a:spcPct val="100000"/>
                        </a:lnSpc>
                      </a:pPr>
                      <a:endParaRPr sz="1500" spc="0">
                        <a:latin typeface="Grammarsaurus" pitchFamily="2" charset="0"/>
                        <a:cs typeface="Times New Roman"/>
                      </a:endParaRPr>
                    </a:p>
                    <a:p>
                      <a:pPr>
                        <a:lnSpc>
                          <a:spcPct val="100000"/>
                        </a:lnSpc>
                      </a:pPr>
                      <a:endParaRPr sz="1500" spc="0">
                        <a:latin typeface="Grammarsaurus" pitchFamily="2" charset="0"/>
                        <a:cs typeface="Times New Roman"/>
                      </a:endParaRPr>
                    </a:p>
                    <a:p>
                      <a:pPr>
                        <a:lnSpc>
                          <a:spcPct val="100000"/>
                        </a:lnSpc>
                      </a:pPr>
                      <a:endParaRPr sz="1500" spc="0">
                        <a:latin typeface="Grammarsaurus" pitchFamily="2" charset="0"/>
                        <a:cs typeface="Times New Roman"/>
                      </a:endParaRPr>
                    </a:p>
                    <a:p>
                      <a:pPr>
                        <a:lnSpc>
                          <a:spcPct val="100000"/>
                        </a:lnSpc>
                      </a:pPr>
                      <a:endParaRPr sz="1500" spc="0">
                        <a:latin typeface="Grammarsaurus" pitchFamily="2" charset="0"/>
                        <a:cs typeface="Times New Roman"/>
                      </a:endParaRPr>
                    </a:p>
                    <a:p>
                      <a:pPr>
                        <a:lnSpc>
                          <a:spcPct val="100000"/>
                        </a:lnSpc>
                        <a:spcBef>
                          <a:spcPts val="1005"/>
                        </a:spcBef>
                      </a:pPr>
                      <a:endParaRPr sz="1500" spc="0">
                        <a:latin typeface="Grammarsaurus" pitchFamily="2" charset="0"/>
                        <a:cs typeface="Times New Roman"/>
                      </a:endParaRPr>
                    </a:p>
                    <a:p>
                      <a:pPr marR="54610" algn="ctr">
                        <a:lnSpc>
                          <a:spcPct val="100000"/>
                        </a:lnSpc>
                      </a:pPr>
                      <a:r>
                        <a:rPr sz="1500" spc="0" dirty="0">
                          <a:latin typeface="Grammarsaurus" pitchFamily="2" charset="0"/>
                          <a:cs typeface="Verdana"/>
                        </a:rPr>
                        <a:t>foot</a:t>
                      </a:r>
                      <a:endParaRPr sz="150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B w="76200">
                      <a:solidFill>
                        <a:srgbClr val="134E29"/>
                      </a:solidFill>
                      <a:prstDash val="solid"/>
                    </a:lnB>
                    <a:solidFill>
                      <a:srgbClr val="D1E293"/>
                    </a:solidFill>
                  </a:tcPr>
                </a:tc>
                <a:tc>
                  <a:txBody>
                    <a:bodyPr/>
                    <a:lstStyle/>
                    <a:p>
                      <a:pPr marL="34925" algn="ctr">
                        <a:lnSpc>
                          <a:spcPct val="100000"/>
                        </a:lnSpc>
                        <a:spcBef>
                          <a:spcPts val="1689"/>
                        </a:spcBef>
                      </a:pPr>
                      <a:r>
                        <a:rPr sz="1700" b="1" spc="0" dirty="0">
                          <a:latin typeface="Grammarsaurus" pitchFamily="2" charset="0"/>
                          <a:cs typeface="Tahoma"/>
                        </a:rPr>
                        <a:t>i</a:t>
                      </a:r>
                      <a:endParaRPr sz="1700" spc="0">
                        <a:latin typeface="Grammarsaurus" pitchFamily="2" charset="0"/>
                        <a:cs typeface="Tahoma"/>
                      </a:endParaRPr>
                    </a:p>
                    <a:p>
                      <a:pPr marL="493395" marR="44958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214629"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solidFill>
                      <a:srgbClr val="F5F8DC"/>
                    </a:solidFill>
                  </a:tcPr>
                </a:tc>
                <a:tc>
                  <a:txBody>
                    <a:bodyPr/>
                    <a:lstStyle/>
                    <a:p>
                      <a:pPr>
                        <a:lnSpc>
                          <a:spcPct val="100000"/>
                        </a:lnSpc>
                        <a:spcBef>
                          <a:spcPts val="540"/>
                        </a:spcBef>
                      </a:pPr>
                      <a:endParaRPr sz="1700" spc="0">
                        <a:latin typeface="Grammarsaurus" pitchFamily="2" charset="0"/>
                        <a:cs typeface="Times New Roman"/>
                      </a:endParaRPr>
                    </a:p>
                    <a:p>
                      <a:pPr marL="867410">
                        <a:lnSpc>
                          <a:spcPts val="1964"/>
                        </a:lnSpc>
                        <a:spcBef>
                          <a:spcPts val="5"/>
                        </a:spcBef>
                      </a:pPr>
                      <a:r>
                        <a:rPr sz="1700" b="1" spc="0" dirty="0">
                          <a:latin typeface="Grammarsaurus" pitchFamily="2" charset="0"/>
                          <a:cs typeface="Tahoma"/>
                        </a:rPr>
                        <a:t>cure</a:t>
                      </a:r>
                      <a:endParaRPr sz="1700" spc="0">
                        <a:latin typeface="Grammarsaurus" pitchFamily="2" charset="0"/>
                        <a:cs typeface="Tahoma"/>
                      </a:endParaRPr>
                    </a:p>
                    <a:p>
                      <a:pPr marL="877569">
                        <a:lnSpc>
                          <a:spcPts val="944"/>
                        </a:lnSpc>
                      </a:pPr>
                      <a:r>
                        <a:rPr sz="850" spc="0" dirty="0">
                          <a:latin typeface="Grammarsaurus" pitchFamily="2" charset="0"/>
                          <a:cs typeface="Verdana"/>
                        </a:rPr>
                        <a:t>care</a:t>
                      </a:r>
                      <a:endParaRPr sz="850" spc="0">
                        <a:latin typeface="Grammarsaurus" pitchFamily="2" charset="0"/>
                        <a:cs typeface="Verdana"/>
                      </a:endParaRPr>
                    </a:p>
                  </a:txBody>
                  <a:tcPr marL="0" marR="0" marT="68580"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tcPr>
                </a:tc>
                <a:tc>
                  <a:txBody>
                    <a:bodyPr/>
                    <a:lstStyle/>
                    <a:p>
                      <a:pPr marL="765810">
                        <a:lnSpc>
                          <a:spcPct val="100000"/>
                        </a:lnSpc>
                        <a:spcBef>
                          <a:spcPts val="1810"/>
                        </a:spcBef>
                      </a:pPr>
                      <a:r>
                        <a:rPr sz="1700" b="1" spc="0" dirty="0">
                          <a:latin typeface="Grammarsaurus" pitchFamily="2" charset="0"/>
                          <a:cs typeface="Tahoma"/>
                        </a:rPr>
                        <a:t>s</a:t>
                      </a:r>
                      <a:endParaRPr sz="1700" spc="0">
                        <a:latin typeface="Grammarsaurus" pitchFamily="2" charset="0"/>
                        <a:cs typeface="Tahoma"/>
                      </a:endParaRPr>
                    </a:p>
                    <a:p>
                      <a:pPr marL="779780">
                        <a:lnSpc>
                          <a:spcPct val="100000"/>
                        </a:lnSpc>
                        <a:spcBef>
                          <a:spcPts val="15"/>
                        </a:spcBef>
                      </a:pPr>
                      <a:r>
                        <a:rPr sz="850" spc="0" dirty="0">
                          <a:latin typeface="Grammarsaurus" pitchFamily="2" charset="0"/>
                          <a:cs typeface="Verdana"/>
                        </a:rPr>
                        <a:t>more than</a:t>
                      </a:r>
                      <a:endParaRPr sz="850" spc="0">
                        <a:latin typeface="Grammarsaurus" pitchFamily="2" charset="0"/>
                        <a:cs typeface="Verdana"/>
                      </a:endParaRPr>
                    </a:p>
                    <a:p>
                      <a:pPr marL="779780">
                        <a:lnSpc>
                          <a:spcPct val="100000"/>
                        </a:lnSpc>
                        <a:spcBef>
                          <a:spcPts val="85"/>
                        </a:spcBef>
                      </a:pPr>
                      <a:r>
                        <a:rPr sz="850" spc="0" dirty="0">
                          <a:latin typeface="Grammarsaurus" pitchFamily="2" charset="0"/>
                          <a:cs typeface="Verdana"/>
                        </a:rPr>
                        <a:t>one</a:t>
                      </a:r>
                      <a:endParaRPr sz="850" spc="0">
                        <a:latin typeface="Grammarsaurus" pitchFamily="2" charset="0"/>
                        <a:cs typeface="Verdana"/>
                      </a:endParaRPr>
                    </a:p>
                  </a:txBody>
                  <a:tcPr marL="0" marR="0" marT="229870" marB="0">
                    <a:lnL w="38100">
                      <a:solidFill>
                        <a:srgbClr val="134E29"/>
                      </a:solidFill>
                      <a:prstDash val="solid"/>
                    </a:lnL>
                    <a:lnR w="76200">
                      <a:solidFill>
                        <a:srgbClr val="134E29"/>
                      </a:solidFill>
                      <a:prstDash val="solid"/>
                    </a:lnR>
                    <a:lnT w="38100">
                      <a:solidFill>
                        <a:srgbClr val="134E29"/>
                      </a:solidFill>
                      <a:prstDash val="solid"/>
                    </a:lnT>
                    <a:lnB w="38100">
                      <a:solidFill>
                        <a:srgbClr val="134E29"/>
                      </a:solidFill>
                      <a:prstDash val="solid"/>
                    </a:lnB>
                  </a:tcPr>
                </a:tc>
                <a:extLst>
                  <a:ext uri="{0D108BD9-81ED-4DB2-BD59-A6C34878D82A}">
                    <a16:rowId xmlns:a16="http://schemas.microsoft.com/office/drawing/2014/main" val="10001"/>
                  </a:ext>
                </a:extLst>
              </a:tr>
              <a:tr h="1036955">
                <a:tc vMerge="1">
                  <a:txBody>
                    <a:bodyPr/>
                    <a:lstStyle/>
                    <a:p>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vMerge="1">
                  <a:txBody>
                    <a:bodyPr/>
                    <a:lstStyle/>
                    <a:p>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0" marB="0">
                    <a:lnL w="38100">
                      <a:solidFill>
                        <a:srgbClr val="134E29"/>
                      </a:solidFill>
                      <a:prstDash val="solid"/>
                    </a:lnL>
                    <a:lnR w="38100">
                      <a:solidFill>
                        <a:srgbClr val="134E29"/>
                      </a:solidFill>
                      <a:prstDash val="solid"/>
                    </a:lnR>
                    <a:lnB w="76200">
                      <a:solidFill>
                        <a:srgbClr val="134E29"/>
                      </a:solidFill>
                      <a:prstDash val="solid"/>
                    </a:lnB>
                    <a:solidFill>
                      <a:srgbClr val="D1E293"/>
                    </a:solidFill>
                  </a:tcPr>
                </a:tc>
                <a:tc gridSpan="2">
                  <a:txBody>
                    <a:bodyPr/>
                    <a:lstStyle/>
                    <a:p>
                      <a:pPr>
                        <a:lnSpc>
                          <a:spcPct val="100000"/>
                        </a:lnSpc>
                        <a:spcBef>
                          <a:spcPts val="275"/>
                        </a:spcBef>
                      </a:pPr>
                      <a:endParaRPr sz="1700" spc="0" dirty="0">
                        <a:latin typeface="Grammarsaurus" pitchFamily="2" charset="0"/>
                        <a:cs typeface="Times New Roman"/>
                      </a:endParaRPr>
                    </a:p>
                    <a:p>
                      <a:pPr marL="1151890">
                        <a:lnSpc>
                          <a:spcPct val="100000"/>
                        </a:lnSpc>
                      </a:pPr>
                      <a:r>
                        <a:rPr sz="1700" b="1" spc="0" dirty="0">
                          <a:latin typeface="Grammarsaurus" pitchFamily="2" charset="0"/>
                          <a:cs typeface="Tahoma"/>
                        </a:rPr>
                        <a:t>ite</a:t>
                      </a:r>
                      <a:endParaRPr sz="1700" spc="0" dirty="0">
                        <a:latin typeface="Grammarsaurus" pitchFamily="2" charset="0"/>
                        <a:cs typeface="Tahoma"/>
                      </a:endParaRPr>
                    </a:p>
                    <a:p>
                      <a:pPr marL="1165860">
                        <a:lnSpc>
                          <a:spcPct val="100000"/>
                        </a:lnSpc>
                        <a:spcBef>
                          <a:spcPts val="15"/>
                        </a:spcBef>
                      </a:pPr>
                      <a:r>
                        <a:rPr sz="850" spc="0" dirty="0">
                          <a:latin typeface="Grammarsaurus" pitchFamily="2" charset="0"/>
                          <a:cs typeface="Verdana"/>
                        </a:rPr>
                        <a:t>cause, make or</a:t>
                      </a:r>
                    </a:p>
                    <a:p>
                      <a:pPr marL="1165860">
                        <a:lnSpc>
                          <a:spcPct val="100000"/>
                        </a:lnSpc>
                        <a:spcBef>
                          <a:spcPts val="85"/>
                        </a:spcBef>
                      </a:pPr>
                      <a:r>
                        <a:rPr sz="850" spc="0" dirty="0">
                          <a:latin typeface="Grammarsaurus" pitchFamily="2" charset="0"/>
                          <a:cs typeface="Verdana"/>
                        </a:rPr>
                        <a:t>describing</a:t>
                      </a:r>
                    </a:p>
                  </a:txBody>
                  <a:tcPr marL="0" marR="0" marT="34925"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hMerge="1">
                  <a:txBody>
                    <a:bodyPr/>
                    <a:lstStyle/>
                    <a:p>
                      <a:endParaRPr/>
                    </a:p>
                  </a:txBody>
                  <a:tcPr marL="0" marR="0" marT="0" marB="0"/>
                </a:tc>
                <a:tc>
                  <a:txBody>
                    <a:bodyPr/>
                    <a:lstStyle/>
                    <a:p>
                      <a:pPr marL="763270">
                        <a:lnSpc>
                          <a:spcPct val="100000"/>
                        </a:lnSpc>
                        <a:spcBef>
                          <a:spcPts val="1814"/>
                        </a:spcBef>
                      </a:pPr>
                      <a:r>
                        <a:rPr sz="1700" b="1" spc="0" dirty="0">
                          <a:latin typeface="Grammarsaurus" pitchFamily="2" charset="0"/>
                          <a:cs typeface="Tahoma"/>
                        </a:rPr>
                        <a:t>ion</a:t>
                      </a:r>
                      <a:endParaRPr sz="1700" spc="0" dirty="0">
                        <a:latin typeface="Grammarsaurus" pitchFamily="2" charset="0"/>
                        <a:cs typeface="Tahoma"/>
                      </a:endParaRPr>
                    </a:p>
                    <a:p>
                      <a:pPr marL="767080" marR="369570">
                        <a:lnSpc>
                          <a:spcPct val="108300"/>
                        </a:lnSpc>
                        <a:spcBef>
                          <a:spcPts val="5"/>
                        </a:spcBef>
                      </a:pPr>
                      <a:r>
                        <a:rPr sz="850" spc="0" dirty="0">
                          <a:latin typeface="Grammarsaurus" pitchFamily="2" charset="0"/>
                          <a:cs typeface="Verdana"/>
                        </a:rPr>
                        <a:t>act or process</a:t>
                      </a:r>
                    </a:p>
                  </a:txBody>
                  <a:tcPr marL="0" marR="0" marT="230504" marB="0">
                    <a:lnL w="38100">
                      <a:solidFill>
                        <a:srgbClr val="134E29"/>
                      </a:solidFill>
                      <a:prstDash val="solid"/>
                    </a:lnL>
                    <a:lnR w="76200">
                      <a:solidFill>
                        <a:srgbClr val="134E29"/>
                      </a:solidFill>
                      <a:prstDash val="solid"/>
                    </a:lnR>
                    <a:lnT w="38100">
                      <a:solidFill>
                        <a:srgbClr val="134E29"/>
                      </a:solidFill>
                      <a:prstDash val="solid"/>
                    </a:lnT>
                    <a:lnB w="76200">
                      <a:solidFill>
                        <a:srgbClr val="134E29"/>
                      </a:solidFill>
                      <a:prstDash val="solid"/>
                    </a:lnB>
                  </a:tcPr>
                </a:tc>
                <a:extLst>
                  <a:ext uri="{0D108BD9-81ED-4DB2-BD59-A6C34878D82A}">
                    <a16:rowId xmlns:a16="http://schemas.microsoft.com/office/drawing/2014/main" val="10002"/>
                  </a:ext>
                </a:extLst>
              </a:tr>
            </a:tbl>
          </a:graphicData>
        </a:graphic>
      </p:graphicFrame>
      <p:grpSp>
        <p:nvGrpSpPr>
          <p:cNvPr id="21" name="object 21"/>
          <p:cNvGrpSpPr/>
          <p:nvPr/>
        </p:nvGrpSpPr>
        <p:grpSpPr>
          <a:xfrm>
            <a:off x="4425567" y="3800728"/>
            <a:ext cx="906144" cy="906144"/>
            <a:chOff x="4425567" y="3800728"/>
            <a:chExt cx="906144" cy="906144"/>
          </a:xfrm>
        </p:grpSpPr>
        <p:sp>
          <p:nvSpPr>
            <p:cNvPr id="22" name="object 22"/>
            <p:cNvSpPr/>
            <p:nvPr/>
          </p:nvSpPr>
          <p:spPr>
            <a:xfrm>
              <a:off x="4455622" y="3830783"/>
              <a:ext cx="845819" cy="845819"/>
            </a:xfrm>
            <a:custGeom>
              <a:avLst/>
              <a:gdLst/>
              <a:ahLst/>
              <a:cxnLst/>
              <a:rect l="l" t="t" r="r" b="b"/>
              <a:pathLst>
                <a:path w="845820" h="845820">
                  <a:moveTo>
                    <a:pt x="507428" y="0"/>
                  </a:moveTo>
                  <a:lnTo>
                    <a:pt x="507428" y="377190"/>
                  </a:lnTo>
                  <a:lnTo>
                    <a:pt x="503288" y="411115"/>
                  </a:lnTo>
                  <a:lnTo>
                    <a:pt x="491326" y="442617"/>
                  </a:lnTo>
                  <a:lnTo>
                    <a:pt x="472233" y="470380"/>
                  </a:lnTo>
                  <a:lnTo>
                    <a:pt x="446697" y="493090"/>
                  </a:lnTo>
                  <a:lnTo>
                    <a:pt x="407964" y="519904"/>
                  </a:lnTo>
                  <a:lnTo>
                    <a:pt x="364332" y="550113"/>
                  </a:lnTo>
                  <a:lnTo>
                    <a:pt x="318413" y="581906"/>
                  </a:lnTo>
                  <a:lnTo>
                    <a:pt x="272820" y="613474"/>
                  </a:lnTo>
                  <a:lnTo>
                    <a:pt x="230165" y="643008"/>
                  </a:lnTo>
                  <a:lnTo>
                    <a:pt x="193061" y="668697"/>
                  </a:lnTo>
                  <a:lnTo>
                    <a:pt x="152310" y="695642"/>
                  </a:lnTo>
                  <a:lnTo>
                    <a:pt x="112750" y="704761"/>
                  </a:lnTo>
                  <a:lnTo>
                    <a:pt x="42252" y="704761"/>
                  </a:lnTo>
                  <a:lnTo>
                    <a:pt x="33967" y="705581"/>
                  </a:lnTo>
                  <a:lnTo>
                    <a:pt x="3213" y="730856"/>
                  </a:lnTo>
                  <a:lnTo>
                    <a:pt x="0" y="747026"/>
                  </a:lnTo>
                  <a:lnTo>
                    <a:pt x="7750" y="785475"/>
                  </a:lnTo>
                  <a:lnTo>
                    <a:pt x="28887" y="816829"/>
                  </a:lnTo>
                  <a:lnTo>
                    <a:pt x="60237" y="837967"/>
                  </a:lnTo>
                  <a:lnTo>
                    <a:pt x="98628" y="845718"/>
                  </a:lnTo>
                  <a:lnTo>
                    <a:pt x="363143" y="845718"/>
                  </a:lnTo>
                  <a:lnTo>
                    <a:pt x="378610" y="844821"/>
                  </a:lnTo>
                  <a:lnTo>
                    <a:pt x="393820" y="842152"/>
                  </a:lnTo>
                  <a:lnTo>
                    <a:pt x="408620" y="837745"/>
                  </a:lnTo>
                  <a:lnTo>
                    <a:pt x="422859" y="831634"/>
                  </a:lnTo>
                  <a:lnTo>
                    <a:pt x="464260" y="816653"/>
                  </a:lnTo>
                  <a:lnTo>
                    <a:pt x="507428" y="811660"/>
                  </a:lnTo>
                  <a:lnTo>
                    <a:pt x="550596" y="816653"/>
                  </a:lnTo>
                  <a:lnTo>
                    <a:pt x="591997" y="831634"/>
                  </a:lnTo>
                  <a:lnTo>
                    <a:pt x="606236" y="837745"/>
                  </a:lnTo>
                  <a:lnTo>
                    <a:pt x="621036" y="842152"/>
                  </a:lnTo>
                  <a:lnTo>
                    <a:pt x="636246" y="844821"/>
                  </a:lnTo>
                  <a:lnTo>
                    <a:pt x="651713" y="845718"/>
                  </a:lnTo>
                  <a:lnTo>
                    <a:pt x="732955" y="845718"/>
                  </a:lnTo>
                  <a:lnTo>
                    <a:pt x="776843" y="836857"/>
                  </a:lnTo>
                  <a:lnTo>
                    <a:pt x="812687" y="812692"/>
                  </a:lnTo>
                  <a:lnTo>
                    <a:pt x="836855" y="776849"/>
                  </a:lnTo>
                  <a:lnTo>
                    <a:pt x="845718" y="732955"/>
                  </a:lnTo>
                  <a:lnTo>
                    <a:pt x="845718" y="718083"/>
                  </a:lnTo>
                  <a:lnTo>
                    <a:pt x="843414" y="668522"/>
                  </a:lnTo>
                  <a:lnTo>
                    <a:pt x="836550" y="619549"/>
                  </a:lnTo>
                  <a:lnTo>
                    <a:pt x="825199" y="571472"/>
                  </a:lnTo>
                  <a:lnTo>
                    <a:pt x="809435" y="524601"/>
                  </a:lnTo>
                  <a:lnTo>
                    <a:pt x="789330" y="479247"/>
                  </a:lnTo>
                  <a:lnTo>
                    <a:pt x="845718" y="0"/>
                  </a:lnTo>
                </a:path>
              </a:pathLst>
            </a:custGeom>
            <a:ln w="60109">
              <a:solidFill>
                <a:srgbClr val="000000"/>
              </a:solidFill>
            </a:ln>
          </p:spPr>
          <p:txBody>
            <a:bodyPr wrap="square" lIns="0" tIns="0" rIns="0" bIns="0" rtlCol="0"/>
            <a:lstStyle/>
            <a:p>
              <a:endParaRPr>
                <a:latin typeface="Grammarsaurus" pitchFamily="2" charset="0"/>
              </a:endParaRPr>
            </a:p>
          </p:txBody>
        </p:sp>
        <p:pic>
          <p:nvPicPr>
            <p:cNvPr id="23" name="object 23"/>
            <p:cNvPicPr/>
            <p:nvPr/>
          </p:nvPicPr>
          <p:blipFill>
            <a:blip r:embed="rId7" cstate="print"/>
            <a:stretch>
              <a:fillRect/>
            </a:stretch>
          </p:blipFill>
          <p:spPr>
            <a:xfrm>
              <a:off x="5073949" y="4279972"/>
              <a:ext cx="83464" cy="172872"/>
            </a:xfrm>
            <a:prstGeom prst="rect">
              <a:avLst/>
            </a:prstGeom>
          </p:spPr>
        </p:pic>
      </p:grpSp>
      <p:grpSp>
        <p:nvGrpSpPr>
          <p:cNvPr id="24" name="object 24"/>
          <p:cNvGrpSpPr/>
          <p:nvPr/>
        </p:nvGrpSpPr>
        <p:grpSpPr>
          <a:xfrm>
            <a:off x="6096374" y="2985331"/>
            <a:ext cx="386080" cy="407034"/>
            <a:chOff x="6096374" y="2985331"/>
            <a:chExt cx="386080" cy="407034"/>
          </a:xfrm>
        </p:grpSpPr>
        <p:pic>
          <p:nvPicPr>
            <p:cNvPr id="25" name="object 25"/>
            <p:cNvPicPr/>
            <p:nvPr/>
          </p:nvPicPr>
          <p:blipFill>
            <a:blip r:embed="rId8" cstate="print"/>
            <a:stretch>
              <a:fillRect/>
            </a:stretch>
          </p:blipFill>
          <p:spPr>
            <a:xfrm>
              <a:off x="6270801" y="3278398"/>
              <a:ext cx="87247" cy="82994"/>
            </a:xfrm>
            <a:prstGeom prst="rect">
              <a:avLst/>
            </a:prstGeom>
          </p:spPr>
        </p:pic>
        <p:sp>
          <p:nvSpPr>
            <p:cNvPr id="26" name="object 26"/>
            <p:cNvSpPr/>
            <p:nvPr/>
          </p:nvSpPr>
          <p:spPr>
            <a:xfrm>
              <a:off x="6096374" y="2985331"/>
              <a:ext cx="386080" cy="407034"/>
            </a:xfrm>
            <a:custGeom>
              <a:avLst/>
              <a:gdLst/>
              <a:ahLst/>
              <a:cxnLst/>
              <a:rect l="l" t="t" r="r" b="b"/>
              <a:pathLst>
                <a:path w="386079" h="407035">
                  <a:moveTo>
                    <a:pt x="335432" y="0"/>
                  </a:moveTo>
                  <a:lnTo>
                    <a:pt x="4546" y="119456"/>
                  </a:lnTo>
                  <a:lnTo>
                    <a:pt x="2438" y="121361"/>
                  </a:lnTo>
                  <a:lnTo>
                    <a:pt x="1295" y="123837"/>
                  </a:lnTo>
                  <a:lnTo>
                    <a:pt x="114" y="126301"/>
                  </a:lnTo>
                  <a:lnTo>
                    <a:pt x="0" y="129120"/>
                  </a:lnTo>
                  <a:lnTo>
                    <a:pt x="19748" y="182892"/>
                  </a:lnTo>
                  <a:lnTo>
                    <a:pt x="20218" y="183692"/>
                  </a:lnTo>
                  <a:lnTo>
                    <a:pt x="20739" y="184429"/>
                  </a:lnTo>
                  <a:lnTo>
                    <a:pt x="20739" y="402196"/>
                  </a:lnTo>
                  <a:lnTo>
                    <a:pt x="25387" y="406806"/>
                  </a:lnTo>
                  <a:lnTo>
                    <a:pt x="380949" y="406806"/>
                  </a:lnTo>
                  <a:lnTo>
                    <a:pt x="385584" y="402196"/>
                  </a:lnTo>
                  <a:lnTo>
                    <a:pt x="385584" y="382778"/>
                  </a:lnTo>
                  <a:lnTo>
                    <a:pt x="218058" y="382778"/>
                  </a:lnTo>
                  <a:lnTo>
                    <a:pt x="202666" y="380338"/>
                  </a:lnTo>
                  <a:lnTo>
                    <a:pt x="189042" y="373453"/>
                  </a:lnTo>
                  <a:lnTo>
                    <a:pt x="178100" y="362771"/>
                  </a:lnTo>
                  <a:lnTo>
                    <a:pt x="170751" y="348945"/>
                  </a:lnTo>
                  <a:lnTo>
                    <a:pt x="170662" y="348703"/>
                  </a:lnTo>
                  <a:lnTo>
                    <a:pt x="156590" y="341258"/>
                  </a:lnTo>
                  <a:lnTo>
                    <a:pt x="145900" y="330312"/>
                  </a:lnTo>
                  <a:lnTo>
                    <a:pt x="139006" y="316687"/>
                  </a:lnTo>
                  <a:lnTo>
                    <a:pt x="136563" y="301294"/>
                  </a:lnTo>
                  <a:lnTo>
                    <a:pt x="140527" y="281716"/>
                  </a:lnTo>
                  <a:lnTo>
                    <a:pt x="151330" y="265712"/>
                  </a:lnTo>
                  <a:lnTo>
                    <a:pt x="167338" y="254914"/>
                  </a:lnTo>
                  <a:lnTo>
                    <a:pt x="186918" y="250952"/>
                  </a:lnTo>
                  <a:lnTo>
                    <a:pt x="385584" y="250951"/>
                  </a:lnTo>
                  <a:lnTo>
                    <a:pt x="385584" y="227164"/>
                  </a:lnTo>
                  <a:lnTo>
                    <a:pt x="41897" y="227164"/>
                  </a:lnTo>
                  <a:lnTo>
                    <a:pt x="41897"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31" y="122948"/>
                  </a:lnTo>
                  <a:lnTo>
                    <a:pt x="95351" y="108521"/>
                  </a:lnTo>
                  <a:lnTo>
                    <a:pt x="135420" y="94056"/>
                  </a:lnTo>
                  <a:lnTo>
                    <a:pt x="172961" y="94056"/>
                  </a:lnTo>
                  <a:lnTo>
                    <a:pt x="175386" y="79629"/>
                  </a:lnTo>
                  <a:lnTo>
                    <a:pt x="215455" y="65163"/>
                  </a:lnTo>
                  <a:lnTo>
                    <a:pt x="252991" y="65163"/>
                  </a:lnTo>
                  <a:lnTo>
                    <a:pt x="255422" y="50736"/>
                  </a:lnTo>
                  <a:lnTo>
                    <a:pt x="295490" y="36271"/>
                  </a:lnTo>
                  <a:lnTo>
                    <a:pt x="353713" y="36271"/>
                  </a:lnTo>
                  <a:lnTo>
                    <a:pt x="341388" y="2730"/>
                  </a:lnTo>
                  <a:lnTo>
                    <a:pt x="335432" y="0"/>
                  </a:lnTo>
                  <a:close/>
                </a:path>
                <a:path w="386079" h="407035">
                  <a:moveTo>
                    <a:pt x="385584" y="250951"/>
                  </a:moveTo>
                  <a:lnTo>
                    <a:pt x="186918" y="250952"/>
                  </a:lnTo>
                  <a:lnTo>
                    <a:pt x="202304" y="253395"/>
                  </a:lnTo>
                  <a:lnTo>
                    <a:pt x="215925" y="260288"/>
                  </a:lnTo>
                  <a:lnTo>
                    <a:pt x="226870" y="270974"/>
                  </a:lnTo>
                  <a:lnTo>
                    <a:pt x="234226" y="284797"/>
                  </a:lnTo>
                  <a:lnTo>
                    <a:pt x="234341" y="285127"/>
                  </a:lnTo>
                  <a:lnTo>
                    <a:pt x="234543" y="285127"/>
                  </a:lnTo>
                  <a:lnTo>
                    <a:pt x="248379" y="292476"/>
                  </a:lnTo>
                  <a:lnTo>
                    <a:pt x="259068" y="303418"/>
                  </a:lnTo>
                  <a:lnTo>
                    <a:pt x="265960" y="317042"/>
                  </a:lnTo>
                  <a:lnTo>
                    <a:pt x="268401" y="332435"/>
                  </a:lnTo>
                  <a:lnTo>
                    <a:pt x="264438" y="352013"/>
                  </a:lnTo>
                  <a:lnTo>
                    <a:pt x="253636" y="368017"/>
                  </a:lnTo>
                  <a:lnTo>
                    <a:pt x="237631" y="378815"/>
                  </a:lnTo>
                  <a:lnTo>
                    <a:pt x="218058" y="382778"/>
                  </a:lnTo>
                  <a:lnTo>
                    <a:pt x="385584" y="382778"/>
                  </a:lnTo>
                  <a:lnTo>
                    <a:pt x="385584" y="250951"/>
                  </a:lnTo>
                  <a:close/>
                </a:path>
                <a:path w="386079" h="407035">
                  <a:moveTo>
                    <a:pt x="117868" y="194157"/>
                  </a:moveTo>
                  <a:lnTo>
                    <a:pt x="75336" y="194157"/>
                  </a:lnTo>
                  <a:lnTo>
                    <a:pt x="56527" y="227164"/>
                  </a:lnTo>
                  <a:lnTo>
                    <a:pt x="99059" y="227164"/>
                  </a:lnTo>
                  <a:lnTo>
                    <a:pt x="117868" y="194157"/>
                  </a:lnTo>
                  <a:close/>
                </a:path>
                <a:path w="386079" h="407035">
                  <a:moveTo>
                    <a:pt x="203060" y="194157"/>
                  </a:moveTo>
                  <a:lnTo>
                    <a:pt x="160515" y="194157"/>
                  </a:lnTo>
                  <a:lnTo>
                    <a:pt x="141693" y="227164"/>
                  </a:lnTo>
                  <a:lnTo>
                    <a:pt x="184226" y="227164"/>
                  </a:lnTo>
                  <a:lnTo>
                    <a:pt x="203060" y="194157"/>
                  </a:lnTo>
                  <a:close/>
                </a:path>
                <a:path w="386079" h="407035">
                  <a:moveTo>
                    <a:pt x="288239" y="194157"/>
                  </a:moveTo>
                  <a:lnTo>
                    <a:pt x="245694" y="194157"/>
                  </a:lnTo>
                  <a:lnTo>
                    <a:pt x="226872" y="227164"/>
                  </a:lnTo>
                  <a:lnTo>
                    <a:pt x="269405" y="227164"/>
                  </a:lnTo>
                  <a:lnTo>
                    <a:pt x="288239" y="194157"/>
                  </a:lnTo>
                  <a:close/>
                </a:path>
                <a:path w="386079" h="407035">
                  <a:moveTo>
                    <a:pt x="385584" y="194157"/>
                  </a:moveTo>
                  <a:lnTo>
                    <a:pt x="330873" y="194157"/>
                  </a:lnTo>
                  <a:lnTo>
                    <a:pt x="312051" y="227164"/>
                  </a:lnTo>
                  <a:lnTo>
                    <a:pt x="354583"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31" y="122948"/>
                  </a:moveTo>
                  <a:lnTo>
                    <a:pt x="55384" y="122948"/>
                  </a:lnTo>
                  <a:lnTo>
                    <a:pt x="49098" y="160350"/>
                  </a:lnTo>
                  <a:lnTo>
                    <a:pt x="35344" y="165315"/>
                  </a:lnTo>
                  <a:lnTo>
                    <a:pt x="95890" y="165315"/>
                  </a:lnTo>
                  <a:lnTo>
                    <a:pt x="149603" y="145923"/>
                  </a:lnTo>
                  <a:lnTo>
                    <a:pt x="89077" y="145923"/>
                  </a:lnTo>
                  <a:lnTo>
                    <a:pt x="92931" y="122948"/>
                  </a:lnTo>
                  <a:close/>
                </a:path>
                <a:path w="386079" h="407035">
                  <a:moveTo>
                    <a:pt x="172961" y="94056"/>
                  </a:moveTo>
                  <a:lnTo>
                    <a:pt x="135420" y="94056"/>
                  </a:lnTo>
                  <a:lnTo>
                    <a:pt x="129133" y="131457"/>
                  </a:lnTo>
                  <a:lnTo>
                    <a:pt x="89077" y="145923"/>
                  </a:lnTo>
                  <a:lnTo>
                    <a:pt x="149603" y="145923"/>
                  </a:lnTo>
                  <a:lnTo>
                    <a:pt x="229662" y="117017"/>
                  </a:lnTo>
                  <a:lnTo>
                    <a:pt x="169100" y="117017"/>
                  </a:lnTo>
                  <a:lnTo>
                    <a:pt x="172961" y="94056"/>
                  </a:lnTo>
                  <a:close/>
                </a:path>
                <a:path w="386079" h="407035">
                  <a:moveTo>
                    <a:pt x="252991" y="65163"/>
                  </a:moveTo>
                  <a:lnTo>
                    <a:pt x="215455" y="65163"/>
                  </a:lnTo>
                  <a:lnTo>
                    <a:pt x="209168" y="102565"/>
                  </a:lnTo>
                  <a:lnTo>
                    <a:pt x="169100" y="117017"/>
                  </a:lnTo>
                  <a:lnTo>
                    <a:pt x="229662" y="117017"/>
                  </a:lnTo>
                  <a:lnTo>
                    <a:pt x="309686" y="88125"/>
                  </a:lnTo>
                  <a:lnTo>
                    <a:pt x="249123" y="88125"/>
                  </a:lnTo>
                  <a:lnTo>
                    <a:pt x="252991"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798"/>
                  </a:lnTo>
                  <a:lnTo>
                    <a:pt x="354641" y="38798"/>
                  </a:lnTo>
                  <a:lnTo>
                    <a:pt x="353713" y="36271"/>
                  </a:lnTo>
                  <a:close/>
                </a:path>
                <a:path w="386079" h="407035">
                  <a:moveTo>
                    <a:pt x="354641" y="38798"/>
                  </a:moveTo>
                  <a:lnTo>
                    <a:pt x="332587" y="38798"/>
                  </a:lnTo>
                  <a:lnTo>
                    <a:pt x="338823" y="55753"/>
                  </a:lnTo>
                  <a:lnTo>
                    <a:pt x="329171" y="59245"/>
                  </a:lnTo>
                  <a:lnTo>
                    <a:pt x="362154" y="59245"/>
                  </a:lnTo>
                  <a:lnTo>
                    <a:pt x="354641" y="38798"/>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9" cstate="print"/>
            <a:stretch>
              <a:fillRect/>
            </a:stretch>
          </p:blipFill>
          <p:spPr>
            <a:xfrm>
              <a:off x="6239679" y="3243018"/>
              <a:ext cx="87240" cy="82981"/>
            </a:xfrm>
            <a:prstGeom prst="rect">
              <a:avLst/>
            </a:prstGeom>
          </p:spPr>
        </p:pic>
      </p:grpSp>
      <p:grpSp>
        <p:nvGrpSpPr>
          <p:cNvPr id="28" name="object 28"/>
          <p:cNvGrpSpPr/>
          <p:nvPr/>
        </p:nvGrpSpPr>
        <p:grpSpPr>
          <a:xfrm>
            <a:off x="0" y="0"/>
            <a:ext cx="12192000" cy="6858000"/>
            <a:chOff x="0" y="0"/>
            <a:chExt cx="12192000" cy="6858000"/>
          </a:xfrm>
        </p:grpSpPr>
        <p:sp>
          <p:nvSpPr>
            <p:cNvPr id="29" name="object 29"/>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5115438" y="6262619"/>
              <a:ext cx="231461" cy="231461"/>
            </a:xfrm>
            <a:prstGeom prst="rect">
              <a:avLst/>
            </a:prstGeom>
          </p:spPr>
        </p:pic>
        <p:sp>
          <p:nvSpPr>
            <p:cNvPr id="32" name="object 32"/>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grpSp>
      <p:sp>
        <p:nvSpPr>
          <p:cNvPr id="33" name="object 33"/>
          <p:cNvSpPr txBox="1">
            <a:spLocks noGrp="1"/>
          </p:cNvSpPr>
          <p:nvPr>
            <p:ph type="title"/>
          </p:nvPr>
        </p:nvSpPr>
        <p:spPr>
          <a:xfrm>
            <a:off x="651929" y="397408"/>
            <a:ext cx="10081260" cy="1127760"/>
          </a:xfrm>
          <a:prstGeom prst="rect">
            <a:avLst/>
          </a:prstGeom>
        </p:spPr>
        <p:txBody>
          <a:bodyPr vert="horz" wrap="square" lIns="0" tIns="10160" rIns="0" bIns="0" rtlCol="0">
            <a:spAutoFit/>
          </a:bodyPr>
          <a:lstStyle/>
          <a:p>
            <a:pPr marL="12700" marR="5080">
              <a:lnSpc>
                <a:spcPct val="100699"/>
              </a:lnSpc>
              <a:spcBef>
                <a:spcPts val="80"/>
              </a:spcBef>
            </a:pPr>
            <a:r>
              <a:rPr sz="2400" b="0" dirty="0">
                <a:solidFill>
                  <a:srgbClr val="000000"/>
                </a:solidFill>
                <a:latin typeface="Grammarsaurus" pitchFamily="2" charset="0"/>
                <a:cs typeface="Verdana"/>
              </a:rPr>
              <a:t>As well as adding the suffix </a:t>
            </a:r>
            <a:r>
              <a:rPr sz="2400" dirty="0">
                <a:solidFill>
                  <a:srgbClr val="000000"/>
                </a:solidFill>
                <a:latin typeface="Grammarsaurus" pitchFamily="2" charset="0"/>
              </a:rPr>
              <a:t>–an </a:t>
            </a:r>
            <a:r>
              <a:rPr sz="2400" b="0" dirty="0">
                <a:solidFill>
                  <a:srgbClr val="000000"/>
                </a:solidFill>
                <a:latin typeface="Grammarsaurus" pitchFamily="2" charset="0"/>
                <a:cs typeface="Verdana"/>
              </a:rPr>
              <a:t>to the base </a:t>
            </a:r>
            <a:r>
              <a:rPr sz="2400" dirty="0">
                <a:solidFill>
                  <a:srgbClr val="000000"/>
                </a:solidFill>
                <a:latin typeface="Grammarsaurus" pitchFamily="2" charset="0"/>
              </a:rPr>
              <a:t>pede</a:t>
            </a:r>
            <a:r>
              <a:rPr sz="2400" b="0" dirty="0">
                <a:solidFill>
                  <a:srgbClr val="000000"/>
                </a:solidFill>
                <a:latin typeface="Grammarsaurus" pitchFamily="2" charset="0"/>
                <a:cs typeface="Verdana"/>
              </a:rPr>
              <a:t>, we can use the base </a:t>
            </a:r>
            <a:r>
              <a:rPr sz="2400" dirty="0">
                <a:solidFill>
                  <a:srgbClr val="000000"/>
                </a:solidFill>
                <a:latin typeface="Grammarsaurus" pitchFamily="2" charset="0"/>
              </a:rPr>
              <a:t>pede </a:t>
            </a:r>
            <a:r>
              <a:rPr sz="2400" b="0" dirty="0">
                <a:solidFill>
                  <a:srgbClr val="000000"/>
                </a:solidFill>
                <a:latin typeface="Grammarsaurus" pitchFamily="2" charset="0"/>
                <a:cs typeface="Verdana"/>
              </a:rPr>
              <a:t>to make lots of other words. Some of these morphemes we will learn about later in the scheme.</a:t>
            </a:r>
            <a:endParaRPr sz="2400">
              <a:latin typeface="Grammarsaurus" pitchFamily="2" charset="0"/>
              <a:cs typeface="Verdana"/>
            </a:endParaRPr>
          </a:p>
        </p:txBody>
      </p:sp>
      <p:sp>
        <p:nvSpPr>
          <p:cNvPr id="34" name="object 34"/>
          <p:cNvSpPr txBox="1"/>
          <p:nvPr/>
        </p:nvSpPr>
        <p:spPr>
          <a:xfrm>
            <a:off x="651929" y="1870506"/>
            <a:ext cx="388239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Take a look at the matrix…</a:t>
            </a:r>
            <a:endParaRPr sz="2400">
              <a:latin typeface="Grammarsaurus" pitchFamily="2" charset="0"/>
              <a:cs typeface="Verdana"/>
            </a:endParaRPr>
          </a:p>
        </p:txBody>
      </p:sp>
      <p:sp>
        <p:nvSpPr>
          <p:cNvPr id="36" name="object 6">
            <a:extLst>
              <a:ext uri="{FF2B5EF4-FFF2-40B4-BE49-F238E27FC236}">
                <a16:creationId xmlns:a16="http://schemas.microsoft.com/office/drawing/2014/main" id="{281BB719-B8D6-7584-B8B1-3302E17B841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34571" y="2821937"/>
            <a:ext cx="459105" cy="250825"/>
            <a:chOff x="1734571" y="2821937"/>
            <a:chExt cx="459105" cy="250825"/>
          </a:xfrm>
        </p:grpSpPr>
        <p:pic>
          <p:nvPicPr>
            <p:cNvPr id="3" name="object 3"/>
            <p:cNvPicPr/>
            <p:nvPr/>
          </p:nvPicPr>
          <p:blipFill>
            <a:blip r:embed="rId2" cstate="print"/>
            <a:stretch>
              <a:fillRect/>
            </a:stretch>
          </p:blipFill>
          <p:spPr>
            <a:xfrm>
              <a:off x="1843280" y="2821937"/>
              <a:ext cx="349933" cy="250374"/>
            </a:xfrm>
            <a:prstGeom prst="rect">
              <a:avLst/>
            </a:prstGeom>
          </p:spPr>
        </p:pic>
        <p:pic>
          <p:nvPicPr>
            <p:cNvPr id="4" name="object 4"/>
            <p:cNvPicPr/>
            <p:nvPr/>
          </p:nvPicPr>
          <p:blipFill>
            <a:blip r:embed="rId3" cstate="print"/>
            <a:stretch>
              <a:fillRect/>
            </a:stretch>
          </p:blipFill>
          <p:spPr>
            <a:xfrm>
              <a:off x="1734571" y="2826627"/>
              <a:ext cx="76098" cy="240284"/>
            </a:xfrm>
            <a:prstGeom prst="rect">
              <a:avLst/>
            </a:prstGeom>
          </p:spPr>
        </p:pic>
      </p:grpSp>
      <p:grpSp>
        <p:nvGrpSpPr>
          <p:cNvPr id="5" name="object 5"/>
          <p:cNvGrpSpPr/>
          <p:nvPr/>
        </p:nvGrpSpPr>
        <p:grpSpPr>
          <a:xfrm>
            <a:off x="7687681" y="2405835"/>
            <a:ext cx="482600" cy="482600"/>
            <a:chOff x="7687681" y="2405835"/>
            <a:chExt cx="482600" cy="482600"/>
          </a:xfrm>
        </p:grpSpPr>
        <p:sp>
          <p:nvSpPr>
            <p:cNvPr id="6" name="object 6"/>
            <p:cNvSpPr/>
            <p:nvPr/>
          </p:nvSpPr>
          <p:spPr>
            <a:xfrm>
              <a:off x="7687678" y="2520771"/>
              <a:ext cx="482600" cy="367665"/>
            </a:xfrm>
            <a:custGeom>
              <a:avLst/>
              <a:gdLst/>
              <a:ahLst/>
              <a:cxnLst/>
              <a:rect l="l" t="t" r="r" b="b"/>
              <a:pathLst>
                <a:path w="482600" h="367664">
                  <a:moveTo>
                    <a:pt x="227037" y="257975"/>
                  </a:moveTo>
                  <a:lnTo>
                    <a:pt x="208927" y="214490"/>
                  </a:lnTo>
                  <a:lnTo>
                    <a:pt x="198780" y="204444"/>
                  </a:lnTo>
                  <a:lnTo>
                    <a:pt x="198780" y="249250"/>
                  </a:lnTo>
                  <a:lnTo>
                    <a:pt x="198780" y="339153"/>
                  </a:lnTo>
                  <a:lnTo>
                    <a:pt x="118960" y="339153"/>
                  </a:lnTo>
                  <a:lnTo>
                    <a:pt x="118960" y="310883"/>
                  </a:lnTo>
                  <a:lnTo>
                    <a:pt x="117449" y="307263"/>
                  </a:lnTo>
                  <a:lnTo>
                    <a:pt x="43675" y="234467"/>
                  </a:lnTo>
                  <a:lnTo>
                    <a:pt x="28257" y="197586"/>
                  </a:lnTo>
                  <a:lnTo>
                    <a:pt x="28257" y="34823"/>
                  </a:lnTo>
                  <a:lnTo>
                    <a:pt x="34810" y="28270"/>
                  </a:lnTo>
                  <a:lnTo>
                    <a:pt x="50914" y="28270"/>
                  </a:lnTo>
                  <a:lnTo>
                    <a:pt x="57454" y="34823"/>
                  </a:lnTo>
                  <a:lnTo>
                    <a:pt x="57454" y="151650"/>
                  </a:lnTo>
                  <a:lnTo>
                    <a:pt x="54635" y="153746"/>
                  </a:lnTo>
                  <a:lnTo>
                    <a:pt x="51917" y="156083"/>
                  </a:lnTo>
                  <a:lnTo>
                    <a:pt x="43840" y="164160"/>
                  </a:lnTo>
                  <a:lnTo>
                    <a:pt x="43840" y="173113"/>
                  </a:lnTo>
                  <a:lnTo>
                    <a:pt x="118465" y="247738"/>
                  </a:lnTo>
                  <a:lnTo>
                    <a:pt x="127419" y="247738"/>
                  </a:lnTo>
                  <a:lnTo>
                    <a:pt x="138455" y="236702"/>
                  </a:lnTo>
                  <a:lnTo>
                    <a:pt x="138455" y="227761"/>
                  </a:lnTo>
                  <a:lnTo>
                    <a:pt x="80949" y="170256"/>
                  </a:lnTo>
                  <a:lnTo>
                    <a:pt x="94081" y="166090"/>
                  </a:lnTo>
                  <a:lnTo>
                    <a:pt x="107797" y="166090"/>
                  </a:lnTo>
                  <a:lnTo>
                    <a:pt x="120967" y="170256"/>
                  </a:lnTo>
                  <a:lnTo>
                    <a:pt x="132486" y="178485"/>
                  </a:lnTo>
                  <a:lnTo>
                    <a:pt x="195224" y="240715"/>
                  </a:lnTo>
                  <a:lnTo>
                    <a:pt x="198780" y="249250"/>
                  </a:lnTo>
                  <a:lnTo>
                    <a:pt x="198780" y="204444"/>
                  </a:lnTo>
                  <a:lnTo>
                    <a:pt x="160096" y="166090"/>
                  </a:lnTo>
                  <a:lnTo>
                    <a:pt x="152374" y="158432"/>
                  </a:lnTo>
                  <a:lnTo>
                    <a:pt x="137604" y="147116"/>
                  </a:lnTo>
                  <a:lnTo>
                    <a:pt x="121005" y="140093"/>
                  </a:lnTo>
                  <a:lnTo>
                    <a:pt x="113461" y="138925"/>
                  </a:lnTo>
                  <a:lnTo>
                    <a:pt x="103428" y="137363"/>
                  </a:lnTo>
                  <a:lnTo>
                    <a:pt x="85737" y="138925"/>
                  </a:lnTo>
                  <a:lnTo>
                    <a:pt x="85737" y="42862"/>
                  </a:lnTo>
                  <a:lnTo>
                    <a:pt x="82778" y="28270"/>
                  </a:lnTo>
                  <a:lnTo>
                    <a:pt x="82359" y="26200"/>
                  </a:lnTo>
                  <a:lnTo>
                    <a:pt x="73164" y="12573"/>
                  </a:lnTo>
                  <a:lnTo>
                    <a:pt x="59524" y="3378"/>
                  </a:lnTo>
                  <a:lnTo>
                    <a:pt x="42862" y="0"/>
                  </a:lnTo>
                  <a:lnTo>
                    <a:pt x="26187" y="3378"/>
                  </a:lnTo>
                  <a:lnTo>
                    <a:pt x="12560" y="12573"/>
                  </a:lnTo>
                  <a:lnTo>
                    <a:pt x="3365" y="26200"/>
                  </a:lnTo>
                  <a:lnTo>
                    <a:pt x="0" y="42862"/>
                  </a:lnTo>
                  <a:lnTo>
                    <a:pt x="0" y="197586"/>
                  </a:lnTo>
                  <a:lnTo>
                    <a:pt x="13716" y="242366"/>
                  </a:lnTo>
                  <a:lnTo>
                    <a:pt x="90703" y="320573"/>
                  </a:lnTo>
                  <a:lnTo>
                    <a:pt x="90703" y="361086"/>
                  </a:lnTo>
                  <a:lnTo>
                    <a:pt x="97015" y="367411"/>
                  </a:lnTo>
                  <a:lnTo>
                    <a:pt x="220713" y="367411"/>
                  </a:lnTo>
                  <a:lnTo>
                    <a:pt x="227037" y="361086"/>
                  </a:lnTo>
                  <a:lnTo>
                    <a:pt x="227037" y="339153"/>
                  </a:lnTo>
                  <a:lnTo>
                    <a:pt x="227037" y="257975"/>
                  </a:lnTo>
                  <a:close/>
                </a:path>
                <a:path w="482600" h="367664">
                  <a:moveTo>
                    <a:pt x="482346" y="42862"/>
                  </a:moveTo>
                  <a:lnTo>
                    <a:pt x="456145" y="3378"/>
                  </a:lnTo>
                  <a:lnTo>
                    <a:pt x="454088" y="2971"/>
                  </a:lnTo>
                  <a:lnTo>
                    <a:pt x="454088" y="34810"/>
                  </a:lnTo>
                  <a:lnTo>
                    <a:pt x="454088" y="197586"/>
                  </a:lnTo>
                  <a:lnTo>
                    <a:pt x="438670" y="234467"/>
                  </a:lnTo>
                  <a:lnTo>
                    <a:pt x="364896" y="307263"/>
                  </a:lnTo>
                  <a:lnTo>
                    <a:pt x="363385" y="310883"/>
                  </a:lnTo>
                  <a:lnTo>
                    <a:pt x="363385" y="339153"/>
                  </a:lnTo>
                  <a:lnTo>
                    <a:pt x="283565" y="339153"/>
                  </a:lnTo>
                  <a:lnTo>
                    <a:pt x="283565" y="249250"/>
                  </a:lnTo>
                  <a:lnTo>
                    <a:pt x="287121" y="240715"/>
                  </a:lnTo>
                  <a:lnTo>
                    <a:pt x="349872" y="178498"/>
                  </a:lnTo>
                  <a:lnTo>
                    <a:pt x="361378" y="170256"/>
                  </a:lnTo>
                  <a:lnTo>
                    <a:pt x="374535" y="166090"/>
                  </a:lnTo>
                  <a:lnTo>
                    <a:pt x="388251" y="166090"/>
                  </a:lnTo>
                  <a:lnTo>
                    <a:pt x="401396" y="170256"/>
                  </a:lnTo>
                  <a:lnTo>
                    <a:pt x="343890" y="227749"/>
                  </a:lnTo>
                  <a:lnTo>
                    <a:pt x="343890" y="236689"/>
                  </a:lnTo>
                  <a:lnTo>
                    <a:pt x="354939" y="247738"/>
                  </a:lnTo>
                  <a:lnTo>
                    <a:pt x="363880" y="247738"/>
                  </a:lnTo>
                  <a:lnTo>
                    <a:pt x="438505" y="173101"/>
                  </a:lnTo>
                  <a:lnTo>
                    <a:pt x="438505" y="166090"/>
                  </a:lnTo>
                  <a:lnTo>
                    <a:pt x="438505" y="164160"/>
                  </a:lnTo>
                  <a:lnTo>
                    <a:pt x="430428" y="156070"/>
                  </a:lnTo>
                  <a:lnTo>
                    <a:pt x="427710" y="153733"/>
                  </a:lnTo>
                  <a:lnTo>
                    <a:pt x="424891" y="151638"/>
                  </a:lnTo>
                  <a:lnTo>
                    <a:pt x="424891" y="138912"/>
                  </a:lnTo>
                  <a:lnTo>
                    <a:pt x="424891" y="34810"/>
                  </a:lnTo>
                  <a:lnTo>
                    <a:pt x="431431" y="28257"/>
                  </a:lnTo>
                  <a:lnTo>
                    <a:pt x="447535" y="28257"/>
                  </a:lnTo>
                  <a:lnTo>
                    <a:pt x="454088" y="34810"/>
                  </a:lnTo>
                  <a:lnTo>
                    <a:pt x="454088" y="2971"/>
                  </a:lnTo>
                  <a:lnTo>
                    <a:pt x="409181" y="12573"/>
                  </a:lnTo>
                  <a:lnTo>
                    <a:pt x="396621" y="42862"/>
                  </a:lnTo>
                  <a:lnTo>
                    <a:pt x="396621" y="138912"/>
                  </a:lnTo>
                  <a:lnTo>
                    <a:pt x="378917" y="137363"/>
                  </a:lnTo>
                  <a:lnTo>
                    <a:pt x="329971" y="158432"/>
                  </a:lnTo>
                  <a:lnTo>
                    <a:pt x="273431" y="214490"/>
                  </a:lnTo>
                  <a:lnTo>
                    <a:pt x="255308" y="257975"/>
                  </a:lnTo>
                  <a:lnTo>
                    <a:pt x="255308" y="361086"/>
                  </a:lnTo>
                  <a:lnTo>
                    <a:pt x="261645" y="367411"/>
                  </a:lnTo>
                  <a:lnTo>
                    <a:pt x="385330" y="367411"/>
                  </a:lnTo>
                  <a:lnTo>
                    <a:pt x="391655" y="361086"/>
                  </a:lnTo>
                  <a:lnTo>
                    <a:pt x="391655" y="339153"/>
                  </a:lnTo>
                  <a:lnTo>
                    <a:pt x="391655" y="320573"/>
                  </a:lnTo>
                  <a:lnTo>
                    <a:pt x="458520" y="254584"/>
                  </a:lnTo>
                  <a:lnTo>
                    <a:pt x="480745" y="213372"/>
                  </a:lnTo>
                  <a:lnTo>
                    <a:pt x="482346" y="197586"/>
                  </a:lnTo>
                  <a:lnTo>
                    <a:pt x="482346" y="42862"/>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4" cstate="print"/>
            <a:stretch>
              <a:fillRect/>
            </a:stretch>
          </p:blipFill>
          <p:spPr>
            <a:xfrm>
              <a:off x="7844073" y="2405835"/>
              <a:ext cx="169570" cy="240233"/>
            </a:xfrm>
            <a:prstGeom prst="rect">
              <a:avLst/>
            </a:prstGeom>
          </p:spPr>
        </p:pic>
      </p:grpSp>
      <p:grpSp>
        <p:nvGrpSpPr>
          <p:cNvPr id="8" name="object 8"/>
          <p:cNvGrpSpPr/>
          <p:nvPr/>
        </p:nvGrpSpPr>
        <p:grpSpPr>
          <a:xfrm>
            <a:off x="2077016" y="1469692"/>
            <a:ext cx="435609" cy="367665"/>
            <a:chOff x="2077016" y="1469692"/>
            <a:chExt cx="435609" cy="367665"/>
          </a:xfrm>
        </p:grpSpPr>
        <p:sp>
          <p:nvSpPr>
            <p:cNvPr id="9" name="object 9"/>
            <p:cNvSpPr/>
            <p:nvPr/>
          </p:nvSpPr>
          <p:spPr>
            <a:xfrm>
              <a:off x="2079518" y="1472194"/>
              <a:ext cx="430530" cy="362585"/>
            </a:xfrm>
            <a:custGeom>
              <a:avLst/>
              <a:gdLst/>
              <a:ahLst/>
              <a:cxnLst/>
              <a:rect l="l" t="t" r="r" b="b"/>
              <a:pathLst>
                <a:path w="430530" h="362585">
                  <a:moveTo>
                    <a:pt x="118567" y="249389"/>
                  </a:moveTo>
                  <a:lnTo>
                    <a:pt x="109054" y="249389"/>
                  </a:lnTo>
                  <a:lnTo>
                    <a:pt x="105194" y="253237"/>
                  </a:lnTo>
                  <a:lnTo>
                    <a:pt x="105194" y="296354"/>
                  </a:lnTo>
                  <a:lnTo>
                    <a:pt x="110412" y="322078"/>
                  </a:lnTo>
                  <a:lnTo>
                    <a:pt x="124633" y="343109"/>
                  </a:lnTo>
                  <a:lnTo>
                    <a:pt x="145704" y="357301"/>
                  </a:lnTo>
                  <a:lnTo>
                    <a:pt x="171475" y="362508"/>
                  </a:lnTo>
                  <a:lnTo>
                    <a:pt x="363702" y="362508"/>
                  </a:lnTo>
                  <a:lnTo>
                    <a:pt x="389486" y="357301"/>
                  </a:lnTo>
                  <a:lnTo>
                    <a:pt x="407307" y="345300"/>
                  </a:lnTo>
                  <a:lnTo>
                    <a:pt x="171475" y="345300"/>
                  </a:lnTo>
                  <a:lnTo>
                    <a:pt x="152406" y="341447"/>
                  </a:lnTo>
                  <a:lnTo>
                    <a:pt x="136818" y="330947"/>
                  </a:lnTo>
                  <a:lnTo>
                    <a:pt x="126300" y="315387"/>
                  </a:lnTo>
                  <a:lnTo>
                    <a:pt x="122440" y="296354"/>
                  </a:lnTo>
                  <a:lnTo>
                    <a:pt x="122440" y="253237"/>
                  </a:lnTo>
                  <a:lnTo>
                    <a:pt x="118567" y="249389"/>
                  </a:lnTo>
                  <a:close/>
                </a:path>
                <a:path w="430530" h="362585">
                  <a:moveTo>
                    <a:pt x="407314" y="17208"/>
                  </a:moveTo>
                  <a:lnTo>
                    <a:pt x="363702" y="17208"/>
                  </a:lnTo>
                  <a:lnTo>
                    <a:pt x="382778" y="21061"/>
                  </a:lnTo>
                  <a:lnTo>
                    <a:pt x="398370" y="31561"/>
                  </a:lnTo>
                  <a:lnTo>
                    <a:pt x="408890" y="47121"/>
                  </a:lnTo>
                  <a:lnTo>
                    <a:pt x="412750" y="66154"/>
                  </a:lnTo>
                  <a:lnTo>
                    <a:pt x="412750" y="296354"/>
                  </a:lnTo>
                  <a:lnTo>
                    <a:pt x="408890" y="315387"/>
                  </a:lnTo>
                  <a:lnTo>
                    <a:pt x="398370" y="330947"/>
                  </a:lnTo>
                  <a:lnTo>
                    <a:pt x="382778" y="341447"/>
                  </a:lnTo>
                  <a:lnTo>
                    <a:pt x="363702" y="345300"/>
                  </a:lnTo>
                  <a:lnTo>
                    <a:pt x="407307" y="345300"/>
                  </a:lnTo>
                  <a:lnTo>
                    <a:pt x="410560" y="343109"/>
                  </a:lnTo>
                  <a:lnTo>
                    <a:pt x="424779" y="322078"/>
                  </a:lnTo>
                  <a:lnTo>
                    <a:pt x="429996" y="296354"/>
                  </a:lnTo>
                  <a:lnTo>
                    <a:pt x="429996" y="66154"/>
                  </a:lnTo>
                  <a:lnTo>
                    <a:pt x="424779" y="40424"/>
                  </a:lnTo>
                  <a:lnTo>
                    <a:pt x="410560" y="19394"/>
                  </a:lnTo>
                  <a:lnTo>
                    <a:pt x="407314" y="17208"/>
                  </a:lnTo>
                  <a:close/>
                </a:path>
                <a:path w="430530" h="362585">
                  <a:moveTo>
                    <a:pt x="68580" y="115112"/>
                  </a:moveTo>
                  <a:lnTo>
                    <a:pt x="63969" y="115112"/>
                  </a:lnTo>
                  <a:lnTo>
                    <a:pt x="61810" y="116001"/>
                  </a:lnTo>
                  <a:lnTo>
                    <a:pt x="889" y="176796"/>
                  </a:lnTo>
                  <a:lnTo>
                    <a:pt x="0" y="178955"/>
                  </a:lnTo>
                  <a:lnTo>
                    <a:pt x="0" y="183565"/>
                  </a:lnTo>
                  <a:lnTo>
                    <a:pt x="889" y="185737"/>
                  </a:lnTo>
                  <a:lnTo>
                    <a:pt x="61810" y="246532"/>
                  </a:lnTo>
                  <a:lnTo>
                    <a:pt x="63969" y="247421"/>
                  </a:lnTo>
                  <a:lnTo>
                    <a:pt x="68580" y="247421"/>
                  </a:lnTo>
                  <a:lnTo>
                    <a:pt x="70721" y="246532"/>
                  </a:lnTo>
                  <a:lnTo>
                    <a:pt x="75730" y="241541"/>
                  </a:lnTo>
                  <a:lnTo>
                    <a:pt x="75730" y="236067"/>
                  </a:lnTo>
                  <a:lnTo>
                    <a:pt x="29425" y="189864"/>
                  </a:lnTo>
                  <a:lnTo>
                    <a:pt x="266268" y="189864"/>
                  </a:lnTo>
                  <a:lnTo>
                    <a:pt x="270129" y="186004"/>
                  </a:lnTo>
                  <a:lnTo>
                    <a:pt x="270129" y="176504"/>
                  </a:lnTo>
                  <a:lnTo>
                    <a:pt x="266268" y="172643"/>
                  </a:lnTo>
                  <a:lnTo>
                    <a:pt x="29413" y="172643"/>
                  </a:lnTo>
                  <a:lnTo>
                    <a:pt x="75730" y="126453"/>
                  </a:lnTo>
                  <a:lnTo>
                    <a:pt x="75730" y="120980"/>
                  </a:lnTo>
                  <a:lnTo>
                    <a:pt x="70739" y="116001"/>
                  </a:lnTo>
                  <a:lnTo>
                    <a:pt x="68580" y="115112"/>
                  </a:lnTo>
                  <a:close/>
                </a:path>
                <a:path w="430530" h="362585">
                  <a:moveTo>
                    <a:pt x="363702" y="0"/>
                  </a:moveTo>
                  <a:lnTo>
                    <a:pt x="171475" y="0"/>
                  </a:lnTo>
                  <a:lnTo>
                    <a:pt x="145704" y="5205"/>
                  </a:lnTo>
                  <a:lnTo>
                    <a:pt x="124633" y="19394"/>
                  </a:lnTo>
                  <a:lnTo>
                    <a:pt x="110412" y="40424"/>
                  </a:lnTo>
                  <a:lnTo>
                    <a:pt x="105194" y="66154"/>
                  </a:lnTo>
                  <a:lnTo>
                    <a:pt x="105194" y="109270"/>
                  </a:lnTo>
                  <a:lnTo>
                    <a:pt x="109054" y="113131"/>
                  </a:lnTo>
                  <a:lnTo>
                    <a:pt x="118567" y="113131"/>
                  </a:lnTo>
                  <a:lnTo>
                    <a:pt x="122440" y="109270"/>
                  </a:lnTo>
                  <a:lnTo>
                    <a:pt x="122440" y="66154"/>
                  </a:lnTo>
                  <a:lnTo>
                    <a:pt x="126300" y="47121"/>
                  </a:lnTo>
                  <a:lnTo>
                    <a:pt x="136818" y="31561"/>
                  </a:lnTo>
                  <a:lnTo>
                    <a:pt x="152406" y="21061"/>
                  </a:lnTo>
                  <a:lnTo>
                    <a:pt x="171475" y="17208"/>
                  </a:lnTo>
                  <a:lnTo>
                    <a:pt x="407314" y="17208"/>
                  </a:lnTo>
                  <a:lnTo>
                    <a:pt x="389486" y="5205"/>
                  </a:lnTo>
                  <a:lnTo>
                    <a:pt x="363702" y="0"/>
                  </a:lnTo>
                  <a:close/>
                </a:path>
              </a:pathLst>
            </a:custGeom>
            <a:solidFill>
              <a:srgbClr val="000000"/>
            </a:solidFill>
          </p:spPr>
          <p:txBody>
            <a:bodyPr wrap="square" lIns="0" tIns="0" rIns="0" bIns="0" rtlCol="0"/>
            <a:lstStyle/>
            <a:p>
              <a:endParaRPr>
                <a:latin typeface="Grammarsaurus" pitchFamily="2" charset="0"/>
              </a:endParaRPr>
            </a:p>
          </p:txBody>
        </p:sp>
        <p:sp>
          <p:nvSpPr>
            <p:cNvPr id="10" name="object 10"/>
            <p:cNvSpPr/>
            <p:nvPr/>
          </p:nvSpPr>
          <p:spPr>
            <a:xfrm>
              <a:off x="2079518" y="1472194"/>
              <a:ext cx="430530" cy="362585"/>
            </a:xfrm>
            <a:custGeom>
              <a:avLst/>
              <a:gdLst/>
              <a:ahLst/>
              <a:cxnLst/>
              <a:rect l="l" t="t" r="r" b="b"/>
              <a:pathLst>
                <a:path w="430530" h="362585">
                  <a:moveTo>
                    <a:pt x="60185" y="244906"/>
                  </a:moveTo>
                  <a:lnTo>
                    <a:pt x="2514" y="187350"/>
                  </a:lnTo>
                  <a:lnTo>
                    <a:pt x="889" y="185737"/>
                  </a:lnTo>
                  <a:lnTo>
                    <a:pt x="0" y="183565"/>
                  </a:lnTo>
                  <a:lnTo>
                    <a:pt x="0" y="181267"/>
                  </a:lnTo>
                  <a:lnTo>
                    <a:pt x="0" y="178955"/>
                  </a:lnTo>
                  <a:lnTo>
                    <a:pt x="889" y="176796"/>
                  </a:lnTo>
                  <a:lnTo>
                    <a:pt x="2514" y="175171"/>
                  </a:lnTo>
                  <a:lnTo>
                    <a:pt x="60185" y="117627"/>
                  </a:lnTo>
                  <a:lnTo>
                    <a:pt x="61810" y="116001"/>
                  </a:lnTo>
                  <a:lnTo>
                    <a:pt x="63969" y="115112"/>
                  </a:lnTo>
                  <a:lnTo>
                    <a:pt x="66281" y="115112"/>
                  </a:lnTo>
                  <a:lnTo>
                    <a:pt x="68580" y="115112"/>
                  </a:lnTo>
                  <a:lnTo>
                    <a:pt x="70739" y="116001"/>
                  </a:lnTo>
                  <a:lnTo>
                    <a:pt x="72364" y="117614"/>
                  </a:lnTo>
                  <a:lnTo>
                    <a:pt x="75730" y="120980"/>
                  </a:lnTo>
                  <a:lnTo>
                    <a:pt x="75730" y="126453"/>
                  </a:lnTo>
                  <a:lnTo>
                    <a:pt x="72377" y="129806"/>
                  </a:lnTo>
                  <a:lnTo>
                    <a:pt x="29413" y="172643"/>
                  </a:lnTo>
                  <a:lnTo>
                    <a:pt x="261518" y="172643"/>
                  </a:lnTo>
                  <a:lnTo>
                    <a:pt x="266268" y="172643"/>
                  </a:lnTo>
                  <a:lnTo>
                    <a:pt x="270129" y="176504"/>
                  </a:lnTo>
                  <a:lnTo>
                    <a:pt x="270129" y="181254"/>
                  </a:lnTo>
                  <a:lnTo>
                    <a:pt x="270129" y="186004"/>
                  </a:lnTo>
                  <a:lnTo>
                    <a:pt x="266268" y="189864"/>
                  </a:lnTo>
                  <a:lnTo>
                    <a:pt x="261518" y="189864"/>
                  </a:lnTo>
                  <a:lnTo>
                    <a:pt x="29425" y="189864"/>
                  </a:lnTo>
                  <a:lnTo>
                    <a:pt x="72364" y="232714"/>
                  </a:lnTo>
                  <a:lnTo>
                    <a:pt x="75730" y="236067"/>
                  </a:lnTo>
                  <a:lnTo>
                    <a:pt x="75730" y="241541"/>
                  </a:lnTo>
                  <a:lnTo>
                    <a:pt x="72390" y="244894"/>
                  </a:lnTo>
                  <a:lnTo>
                    <a:pt x="70751" y="246519"/>
                  </a:lnTo>
                  <a:lnTo>
                    <a:pt x="68580" y="247421"/>
                  </a:lnTo>
                  <a:lnTo>
                    <a:pt x="66281" y="247421"/>
                  </a:lnTo>
                  <a:lnTo>
                    <a:pt x="63969" y="247421"/>
                  </a:lnTo>
                  <a:lnTo>
                    <a:pt x="61810" y="246532"/>
                  </a:lnTo>
                  <a:lnTo>
                    <a:pt x="60185" y="244906"/>
                  </a:lnTo>
                  <a:close/>
                </a:path>
                <a:path w="430530" h="362585">
                  <a:moveTo>
                    <a:pt x="171475" y="362508"/>
                  </a:moveTo>
                  <a:lnTo>
                    <a:pt x="145704" y="357301"/>
                  </a:lnTo>
                  <a:lnTo>
                    <a:pt x="124633" y="343109"/>
                  </a:lnTo>
                  <a:lnTo>
                    <a:pt x="110412" y="322078"/>
                  </a:lnTo>
                  <a:lnTo>
                    <a:pt x="105194" y="296354"/>
                  </a:lnTo>
                  <a:lnTo>
                    <a:pt x="105194" y="257987"/>
                  </a:lnTo>
                  <a:lnTo>
                    <a:pt x="105194" y="253237"/>
                  </a:lnTo>
                  <a:lnTo>
                    <a:pt x="109054" y="249389"/>
                  </a:lnTo>
                  <a:lnTo>
                    <a:pt x="113817" y="249389"/>
                  </a:lnTo>
                  <a:lnTo>
                    <a:pt x="118567" y="249389"/>
                  </a:lnTo>
                  <a:lnTo>
                    <a:pt x="122440" y="253237"/>
                  </a:lnTo>
                  <a:lnTo>
                    <a:pt x="122440" y="257987"/>
                  </a:lnTo>
                  <a:lnTo>
                    <a:pt x="122440" y="296354"/>
                  </a:lnTo>
                  <a:lnTo>
                    <a:pt x="126300" y="315387"/>
                  </a:lnTo>
                  <a:lnTo>
                    <a:pt x="136818" y="330947"/>
                  </a:lnTo>
                  <a:lnTo>
                    <a:pt x="152406" y="341447"/>
                  </a:lnTo>
                  <a:lnTo>
                    <a:pt x="171475" y="345300"/>
                  </a:lnTo>
                  <a:lnTo>
                    <a:pt x="363702" y="345300"/>
                  </a:lnTo>
                  <a:lnTo>
                    <a:pt x="382778" y="341447"/>
                  </a:lnTo>
                  <a:lnTo>
                    <a:pt x="398370" y="330947"/>
                  </a:lnTo>
                  <a:lnTo>
                    <a:pt x="408890" y="315387"/>
                  </a:lnTo>
                  <a:lnTo>
                    <a:pt x="412750" y="296354"/>
                  </a:lnTo>
                  <a:lnTo>
                    <a:pt x="412750" y="66154"/>
                  </a:lnTo>
                  <a:lnTo>
                    <a:pt x="408890" y="47121"/>
                  </a:lnTo>
                  <a:lnTo>
                    <a:pt x="398370" y="31561"/>
                  </a:lnTo>
                  <a:lnTo>
                    <a:pt x="382778" y="21061"/>
                  </a:lnTo>
                  <a:lnTo>
                    <a:pt x="363702" y="17208"/>
                  </a:lnTo>
                  <a:lnTo>
                    <a:pt x="171475" y="17208"/>
                  </a:lnTo>
                  <a:lnTo>
                    <a:pt x="152406" y="21061"/>
                  </a:lnTo>
                  <a:lnTo>
                    <a:pt x="136818" y="31561"/>
                  </a:lnTo>
                  <a:lnTo>
                    <a:pt x="126300" y="47121"/>
                  </a:lnTo>
                  <a:lnTo>
                    <a:pt x="122440" y="66154"/>
                  </a:lnTo>
                  <a:lnTo>
                    <a:pt x="122440" y="104520"/>
                  </a:lnTo>
                  <a:lnTo>
                    <a:pt x="122440" y="109270"/>
                  </a:lnTo>
                  <a:lnTo>
                    <a:pt x="118567" y="113131"/>
                  </a:lnTo>
                  <a:lnTo>
                    <a:pt x="113817" y="113131"/>
                  </a:lnTo>
                  <a:lnTo>
                    <a:pt x="109054" y="113131"/>
                  </a:lnTo>
                  <a:lnTo>
                    <a:pt x="105194" y="109270"/>
                  </a:lnTo>
                  <a:lnTo>
                    <a:pt x="105194" y="104520"/>
                  </a:lnTo>
                  <a:lnTo>
                    <a:pt x="105194" y="66154"/>
                  </a:lnTo>
                  <a:lnTo>
                    <a:pt x="110412" y="40424"/>
                  </a:lnTo>
                  <a:lnTo>
                    <a:pt x="124633" y="19394"/>
                  </a:lnTo>
                  <a:lnTo>
                    <a:pt x="145704" y="5205"/>
                  </a:lnTo>
                  <a:lnTo>
                    <a:pt x="171475" y="0"/>
                  </a:lnTo>
                  <a:lnTo>
                    <a:pt x="363702" y="0"/>
                  </a:lnTo>
                  <a:lnTo>
                    <a:pt x="389486" y="5205"/>
                  </a:lnTo>
                  <a:lnTo>
                    <a:pt x="410560" y="19394"/>
                  </a:lnTo>
                  <a:lnTo>
                    <a:pt x="424779" y="40424"/>
                  </a:lnTo>
                  <a:lnTo>
                    <a:pt x="429996" y="66154"/>
                  </a:lnTo>
                  <a:lnTo>
                    <a:pt x="429996" y="296354"/>
                  </a:lnTo>
                  <a:lnTo>
                    <a:pt x="424779" y="322078"/>
                  </a:lnTo>
                  <a:lnTo>
                    <a:pt x="410560" y="343109"/>
                  </a:lnTo>
                  <a:lnTo>
                    <a:pt x="389486" y="357301"/>
                  </a:lnTo>
                  <a:lnTo>
                    <a:pt x="363702" y="362508"/>
                  </a:lnTo>
                  <a:lnTo>
                    <a:pt x="171475" y="362508"/>
                  </a:lnTo>
                  <a:close/>
                </a:path>
              </a:pathLst>
            </a:custGeom>
            <a:ln w="5003">
              <a:solidFill>
                <a:srgbClr val="000000"/>
              </a:solidFill>
            </a:ln>
          </p:spPr>
          <p:txBody>
            <a:bodyPr wrap="square" lIns="0" tIns="0" rIns="0" bIns="0" rtlCol="0"/>
            <a:lstStyle/>
            <a:p>
              <a:endParaRPr>
                <a:latin typeface="Grammarsaurus" pitchFamily="2" charset="0"/>
              </a:endParaRPr>
            </a:p>
          </p:txBody>
        </p:sp>
      </p:grpSp>
      <p:grpSp>
        <p:nvGrpSpPr>
          <p:cNvPr id="11" name="object 11"/>
          <p:cNvGrpSpPr/>
          <p:nvPr/>
        </p:nvGrpSpPr>
        <p:grpSpPr>
          <a:xfrm>
            <a:off x="6215627" y="3369023"/>
            <a:ext cx="337820" cy="629285"/>
            <a:chOff x="6215627" y="3369023"/>
            <a:chExt cx="337820" cy="629285"/>
          </a:xfrm>
        </p:grpSpPr>
        <p:sp>
          <p:nvSpPr>
            <p:cNvPr id="12" name="object 12"/>
            <p:cNvSpPr/>
            <p:nvPr/>
          </p:nvSpPr>
          <p:spPr>
            <a:xfrm>
              <a:off x="6215621" y="3369030"/>
              <a:ext cx="337820" cy="629285"/>
            </a:xfrm>
            <a:custGeom>
              <a:avLst/>
              <a:gdLst/>
              <a:ahLst/>
              <a:cxnLst/>
              <a:rect l="l" t="t" r="r" b="b"/>
              <a:pathLst>
                <a:path w="337820" h="629285">
                  <a:moveTo>
                    <a:pt x="250825" y="177990"/>
                  </a:moveTo>
                  <a:lnTo>
                    <a:pt x="246926" y="169824"/>
                  </a:lnTo>
                  <a:lnTo>
                    <a:pt x="240995" y="165671"/>
                  </a:lnTo>
                  <a:lnTo>
                    <a:pt x="232105" y="164338"/>
                  </a:lnTo>
                  <a:lnTo>
                    <a:pt x="226339" y="167627"/>
                  </a:lnTo>
                  <a:lnTo>
                    <a:pt x="213347" y="180009"/>
                  </a:lnTo>
                  <a:lnTo>
                    <a:pt x="183921" y="209600"/>
                  </a:lnTo>
                  <a:lnTo>
                    <a:pt x="183756" y="6934"/>
                  </a:lnTo>
                  <a:lnTo>
                    <a:pt x="177546" y="368"/>
                  </a:lnTo>
                  <a:lnTo>
                    <a:pt x="160235" y="0"/>
                  </a:lnTo>
                  <a:lnTo>
                    <a:pt x="153708" y="6451"/>
                  </a:lnTo>
                  <a:lnTo>
                    <a:pt x="152768" y="18275"/>
                  </a:lnTo>
                  <a:lnTo>
                    <a:pt x="152882" y="209423"/>
                  </a:lnTo>
                  <a:lnTo>
                    <a:pt x="114376" y="170815"/>
                  </a:lnTo>
                  <a:lnTo>
                    <a:pt x="108356" y="166255"/>
                  </a:lnTo>
                  <a:lnTo>
                    <a:pt x="102298" y="164376"/>
                  </a:lnTo>
                  <a:lnTo>
                    <a:pt x="96456" y="165176"/>
                  </a:lnTo>
                  <a:lnTo>
                    <a:pt x="91084" y="168656"/>
                  </a:lnTo>
                  <a:lnTo>
                    <a:pt x="87198" y="174066"/>
                  </a:lnTo>
                  <a:lnTo>
                    <a:pt x="86144" y="180022"/>
                  </a:lnTo>
                  <a:lnTo>
                    <a:pt x="87947" y="186232"/>
                  </a:lnTo>
                  <a:lnTo>
                    <a:pt x="92595" y="192443"/>
                  </a:lnTo>
                  <a:lnTo>
                    <a:pt x="155714" y="255549"/>
                  </a:lnTo>
                  <a:lnTo>
                    <a:pt x="162204" y="260553"/>
                  </a:lnTo>
                  <a:lnTo>
                    <a:pt x="168465" y="262255"/>
                  </a:lnTo>
                  <a:lnTo>
                    <a:pt x="174726" y="260629"/>
                  </a:lnTo>
                  <a:lnTo>
                    <a:pt x="181190" y="255676"/>
                  </a:lnTo>
                  <a:lnTo>
                    <a:pt x="245046" y="191833"/>
                  </a:lnTo>
                  <a:lnTo>
                    <a:pt x="247040" y="190652"/>
                  </a:lnTo>
                  <a:lnTo>
                    <a:pt x="248399" y="184111"/>
                  </a:lnTo>
                  <a:lnTo>
                    <a:pt x="250825" y="177990"/>
                  </a:lnTo>
                  <a:close/>
                </a:path>
                <a:path w="337820" h="629285">
                  <a:moveTo>
                    <a:pt x="337769" y="503783"/>
                  </a:moveTo>
                  <a:lnTo>
                    <a:pt x="335343" y="496963"/>
                  </a:lnTo>
                  <a:lnTo>
                    <a:pt x="335267" y="496747"/>
                  </a:lnTo>
                  <a:lnTo>
                    <a:pt x="321183" y="488073"/>
                  </a:lnTo>
                  <a:lnTo>
                    <a:pt x="314934" y="484416"/>
                  </a:lnTo>
                  <a:lnTo>
                    <a:pt x="304838" y="479082"/>
                  </a:lnTo>
                  <a:lnTo>
                    <a:pt x="303657" y="476707"/>
                  </a:lnTo>
                  <a:lnTo>
                    <a:pt x="304622" y="465505"/>
                  </a:lnTo>
                  <a:lnTo>
                    <a:pt x="304787" y="461213"/>
                  </a:lnTo>
                  <a:lnTo>
                    <a:pt x="304888" y="458292"/>
                  </a:lnTo>
                  <a:lnTo>
                    <a:pt x="303466" y="445719"/>
                  </a:lnTo>
                  <a:lnTo>
                    <a:pt x="305142" y="442620"/>
                  </a:lnTo>
                  <a:lnTo>
                    <a:pt x="316458" y="437311"/>
                  </a:lnTo>
                  <a:lnTo>
                    <a:pt x="321970" y="433717"/>
                  </a:lnTo>
                  <a:lnTo>
                    <a:pt x="335267" y="425361"/>
                  </a:lnTo>
                  <a:lnTo>
                    <a:pt x="314388" y="377113"/>
                  </a:lnTo>
                  <a:lnTo>
                    <a:pt x="310616" y="370624"/>
                  </a:lnTo>
                  <a:lnTo>
                    <a:pt x="304673" y="360375"/>
                  </a:lnTo>
                  <a:lnTo>
                    <a:pt x="301764" y="355434"/>
                  </a:lnTo>
                  <a:lnTo>
                    <a:pt x="301764" y="510057"/>
                  </a:lnTo>
                  <a:lnTo>
                    <a:pt x="301510" y="510057"/>
                  </a:lnTo>
                  <a:lnTo>
                    <a:pt x="277660" y="551611"/>
                  </a:lnTo>
                  <a:lnTo>
                    <a:pt x="270903" y="547801"/>
                  </a:lnTo>
                  <a:lnTo>
                    <a:pt x="264426" y="544296"/>
                  </a:lnTo>
                  <a:lnTo>
                    <a:pt x="251155" y="536498"/>
                  </a:lnTo>
                  <a:lnTo>
                    <a:pt x="245364" y="537908"/>
                  </a:lnTo>
                  <a:lnTo>
                    <a:pt x="238772" y="542264"/>
                  </a:lnTo>
                  <a:lnTo>
                    <a:pt x="230149" y="547801"/>
                  </a:lnTo>
                  <a:lnTo>
                    <a:pt x="221767" y="552856"/>
                  </a:lnTo>
                  <a:lnTo>
                    <a:pt x="213017" y="557758"/>
                  </a:lnTo>
                  <a:lnTo>
                    <a:pt x="204139" y="562368"/>
                  </a:lnTo>
                  <a:lnTo>
                    <a:pt x="197040" y="565924"/>
                  </a:lnTo>
                  <a:lnTo>
                    <a:pt x="192913" y="570141"/>
                  </a:lnTo>
                  <a:lnTo>
                    <a:pt x="193052" y="576541"/>
                  </a:lnTo>
                  <a:lnTo>
                    <a:pt x="193141" y="599668"/>
                  </a:lnTo>
                  <a:lnTo>
                    <a:pt x="144780" y="599668"/>
                  </a:lnTo>
                  <a:lnTo>
                    <a:pt x="144843" y="576541"/>
                  </a:lnTo>
                  <a:lnTo>
                    <a:pt x="144919" y="570560"/>
                  </a:lnTo>
                  <a:lnTo>
                    <a:pt x="143878" y="569341"/>
                  </a:lnTo>
                  <a:lnTo>
                    <a:pt x="140944" y="565924"/>
                  </a:lnTo>
                  <a:lnTo>
                    <a:pt x="141097" y="565924"/>
                  </a:lnTo>
                  <a:lnTo>
                    <a:pt x="133083" y="562114"/>
                  </a:lnTo>
                  <a:lnTo>
                    <a:pt x="124421" y="557758"/>
                  </a:lnTo>
                  <a:lnTo>
                    <a:pt x="116001" y="553046"/>
                  </a:lnTo>
                  <a:lnTo>
                    <a:pt x="113766" y="551688"/>
                  </a:lnTo>
                  <a:lnTo>
                    <a:pt x="107746" y="548043"/>
                  </a:lnTo>
                  <a:lnTo>
                    <a:pt x="99656" y="542823"/>
                  </a:lnTo>
                  <a:lnTo>
                    <a:pt x="91249" y="537260"/>
                  </a:lnTo>
                  <a:lnTo>
                    <a:pt x="87045" y="536295"/>
                  </a:lnTo>
                  <a:lnTo>
                    <a:pt x="60198" y="551688"/>
                  </a:lnTo>
                  <a:lnTo>
                    <a:pt x="36068" y="510057"/>
                  </a:lnTo>
                  <a:lnTo>
                    <a:pt x="42278" y="506412"/>
                  </a:lnTo>
                  <a:lnTo>
                    <a:pt x="48120" y="502793"/>
                  </a:lnTo>
                  <a:lnTo>
                    <a:pt x="61582" y="495414"/>
                  </a:lnTo>
                  <a:lnTo>
                    <a:pt x="64096" y="489851"/>
                  </a:lnTo>
                  <a:lnTo>
                    <a:pt x="63436" y="481037"/>
                  </a:lnTo>
                  <a:lnTo>
                    <a:pt x="62903" y="470852"/>
                  </a:lnTo>
                  <a:lnTo>
                    <a:pt x="62865" y="458292"/>
                  </a:lnTo>
                  <a:lnTo>
                    <a:pt x="63017" y="451751"/>
                  </a:lnTo>
                  <a:lnTo>
                    <a:pt x="63042" y="450405"/>
                  </a:lnTo>
                  <a:lnTo>
                    <a:pt x="63411" y="442620"/>
                  </a:lnTo>
                  <a:lnTo>
                    <a:pt x="63525" y="440194"/>
                  </a:lnTo>
                  <a:lnTo>
                    <a:pt x="63893" y="433717"/>
                  </a:lnTo>
                  <a:lnTo>
                    <a:pt x="63944" y="432866"/>
                  </a:lnTo>
                  <a:lnTo>
                    <a:pt x="62331" y="427939"/>
                  </a:lnTo>
                  <a:lnTo>
                    <a:pt x="62204" y="427558"/>
                  </a:lnTo>
                  <a:lnTo>
                    <a:pt x="36042" y="412229"/>
                  </a:lnTo>
                  <a:lnTo>
                    <a:pt x="60134" y="370624"/>
                  </a:lnTo>
                  <a:lnTo>
                    <a:pt x="73736" y="378269"/>
                  </a:lnTo>
                  <a:lnTo>
                    <a:pt x="86741" y="385775"/>
                  </a:lnTo>
                  <a:lnTo>
                    <a:pt x="92176" y="384416"/>
                  </a:lnTo>
                  <a:lnTo>
                    <a:pt x="98285" y="380479"/>
                  </a:lnTo>
                  <a:lnTo>
                    <a:pt x="107086" y="374954"/>
                  </a:lnTo>
                  <a:lnTo>
                    <a:pt x="114363" y="370624"/>
                  </a:lnTo>
                  <a:lnTo>
                    <a:pt x="116014" y="369633"/>
                  </a:lnTo>
                  <a:lnTo>
                    <a:pt x="125082" y="364540"/>
                  </a:lnTo>
                  <a:lnTo>
                    <a:pt x="134277" y="359689"/>
                  </a:lnTo>
                  <a:lnTo>
                    <a:pt x="141122" y="356196"/>
                  </a:lnTo>
                  <a:lnTo>
                    <a:pt x="144729" y="351637"/>
                  </a:lnTo>
                  <a:lnTo>
                    <a:pt x="144729" y="351104"/>
                  </a:lnTo>
                  <a:lnTo>
                    <a:pt x="144767" y="322160"/>
                  </a:lnTo>
                  <a:lnTo>
                    <a:pt x="193141" y="322160"/>
                  </a:lnTo>
                  <a:lnTo>
                    <a:pt x="193078" y="343712"/>
                  </a:lnTo>
                  <a:lnTo>
                    <a:pt x="192976" y="346951"/>
                  </a:lnTo>
                  <a:lnTo>
                    <a:pt x="192862" y="350850"/>
                  </a:lnTo>
                  <a:lnTo>
                    <a:pt x="192824" y="351955"/>
                  </a:lnTo>
                  <a:lnTo>
                    <a:pt x="196938" y="356400"/>
                  </a:lnTo>
                  <a:lnTo>
                    <a:pt x="204381" y="360032"/>
                  </a:lnTo>
                  <a:lnTo>
                    <a:pt x="213144" y="364540"/>
                  </a:lnTo>
                  <a:lnTo>
                    <a:pt x="221678" y="369316"/>
                  </a:lnTo>
                  <a:lnTo>
                    <a:pt x="230098" y="374396"/>
                  </a:lnTo>
                  <a:lnTo>
                    <a:pt x="238353" y="379704"/>
                  </a:lnTo>
                  <a:lnTo>
                    <a:pt x="246253" y="384911"/>
                  </a:lnTo>
                  <a:lnTo>
                    <a:pt x="250494" y="385965"/>
                  </a:lnTo>
                  <a:lnTo>
                    <a:pt x="277342" y="370624"/>
                  </a:lnTo>
                  <a:lnTo>
                    <a:pt x="300824" y="410768"/>
                  </a:lnTo>
                  <a:lnTo>
                    <a:pt x="301625" y="412229"/>
                  </a:lnTo>
                  <a:lnTo>
                    <a:pt x="274751" y="427939"/>
                  </a:lnTo>
                  <a:lnTo>
                    <a:pt x="273621" y="432117"/>
                  </a:lnTo>
                  <a:lnTo>
                    <a:pt x="274231" y="440194"/>
                  </a:lnTo>
                  <a:lnTo>
                    <a:pt x="274358" y="441794"/>
                  </a:lnTo>
                  <a:lnTo>
                    <a:pt x="274853" y="450405"/>
                  </a:lnTo>
                  <a:lnTo>
                    <a:pt x="274891" y="470852"/>
                  </a:lnTo>
                  <a:lnTo>
                    <a:pt x="274396" y="479082"/>
                  </a:lnTo>
                  <a:lnTo>
                    <a:pt x="273685" y="488073"/>
                  </a:lnTo>
                  <a:lnTo>
                    <a:pt x="273672" y="488657"/>
                  </a:lnTo>
                  <a:lnTo>
                    <a:pt x="275043" y="494779"/>
                  </a:lnTo>
                  <a:lnTo>
                    <a:pt x="288810" y="502361"/>
                  </a:lnTo>
                  <a:lnTo>
                    <a:pt x="294741" y="505968"/>
                  </a:lnTo>
                  <a:lnTo>
                    <a:pt x="301764" y="510057"/>
                  </a:lnTo>
                  <a:lnTo>
                    <a:pt x="301764" y="355434"/>
                  </a:lnTo>
                  <a:lnTo>
                    <a:pt x="299986" y="352412"/>
                  </a:lnTo>
                  <a:lnTo>
                    <a:pt x="290664" y="336562"/>
                  </a:lnTo>
                  <a:lnTo>
                    <a:pt x="283362" y="334886"/>
                  </a:lnTo>
                  <a:lnTo>
                    <a:pt x="265709" y="343712"/>
                  </a:lnTo>
                  <a:lnTo>
                    <a:pt x="254241" y="352412"/>
                  </a:lnTo>
                  <a:lnTo>
                    <a:pt x="248500" y="352412"/>
                  </a:lnTo>
                  <a:lnTo>
                    <a:pt x="235496" y="341668"/>
                  </a:lnTo>
                  <a:lnTo>
                    <a:pt x="225679" y="339712"/>
                  </a:lnTo>
                  <a:lnTo>
                    <a:pt x="225552" y="339712"/>
                  </a:lnTo>
                  <a:lnTo>
                    <a:pt x="218871" y="327520"/>
                  </a:lnTo>
                  <a:lnTo>
                    <a:pt x="220345" y="322160"/>
                  </a:lnTo>
                  <a:lnTo>
                    <a:pt x="221462" y="318084"/>
                  </a:lnTo>
                  <a:lnTo>
                    <a:pt x="221373" y="310070"/>
                  </a:lnTo>
                  <a:lnTo>
                    <a:pt x="221272" y="298767"/>
                  </a:lnTo>
                  <a:lnTo>
                    <a:pt x="216230" y="293052"/>
                  </a:lnTo>
                  <a:lnTo>
                    <a:pt x="121920" y="293052"/>
                  </a:lnTo>
                  <a:lnTo>
                    <a:pt x="116446" y="298767"/>
                  </a:lnTo>
                  <a:lnTo>
                    <a:pt x="115912" y="315937"/>
                  </a:lnTo>
                  <a:lnTo>
                    <a:pt x="115887" y="322935"/>
                  </a:lnTo>
                  <a:lnTo>
                    <a:pt x="116306" y="333971"/>
                  </a:lnTo>
                  <a:lnTo>
                    <a:pt x="115227" y="336321"/>
                  </a:lnTo>
                  <a:lnTo>
                    <a:pt x="104140" y="341668"/>
                  </a:lnTo>
                  <a:lnTo>
                    <a:pt x="97955" y="346227"/>
                  </a:lnTo>
                  <a:lnTo>
                    <a:pt x="88544" y="350850"/>
                  </a:lnTo>
                  <a:lnTo>
                    <a:pt x="84594" y="351104"/>
                  </a:lnTo>
                  <a:lnTo>
                    <a:pt x="75628" y="346951"/>
                  </a:lnTo>
                  <a:lnTo>
                    <a:pt x="69646" y="342773"/>
                  </a:lnTo>
                  <a:lnTo>
                    <a:pt x="63271" y="339369"/>
                  </a:lnTo>
                  <a:lnTo>
                    <a:pt x="57175" y="337121"/>
                  </a:lnTo>
                  <a:lnTo>
                    <a:pt x="51206" y="337121"/>
                  </a:lnTo>
                  <a:lnTo>
                    <a:pt x="23456" y="376936"/>
                  </a:lnTo>
                  <a:lnTo>
                    <a:pt x="2451" y="415645"/>
                  </a:lnTo>
                  <a:lnTo>
                    <a:pt x="2514" y="418211"/>
                  </a:lnTo>
                  <a:lnTo>
                    <a:pt x="2603" y="421322"/>
                  </a:lnTo>
                  <a:lnTo>
                    <a:pt x="5448" y="426326"/>
                  </a:lnTo>
                  <a:lnTo>
                    <a:pt x="10960" y="430745"/>
                  </a:lnTo>
                  <a:lnTo>
                    <a:pt x="15811" y="433717"/>
                  </a:lnTo>
                  <a:lnTo>
                    <a:pt x="20599" y="436867"/>
                  </a:lnTo>
                  <a:lnTo>
                    <a:pt x="31686" y="441794"/>
                  </a:lnTo>
                  <a:lnTo>
                    <a:pt x="34264" y="445439"/>
                  </a:lnTo>
                  <a:lnTo>
                    <a:pt x="32766" y="458292"/>
                  </a:lnTo>
                  <a:lnTo>
                    <a:pt x="32766" y="458444"/>
                  </a:lnTo>
                  <a:lnTo>
                    <a:pt x="32893" y="464604"/>
                  </a:lnTo>
                  <a:lnTo>
                    <a:pt x="33972" y="476351"/>
                  </a:lnTo>
                  <a:lnTo>
                    <a:pt x="32448" y="479806"/>
                  </a:lnTo>
                  <a:lnTo>
                    <a:pt x="21107" y="485127"/>
                  </a:lnTo>
                  <a:lnTo>
                    <a:pt x="15341" y="488657"/>
                  </a:lnTo>
                  <a:lnTo>
                    <a:pt x="2286" y="496963"/>
                  </a:lnTo>
                  <a:lnTo>
                    <a:pt x="0" y="504240"/>
                  </a:lnTo>
                  <a:lnTo>
                    <a:pt x="13665" y="528358"/>
                  </a:lnTo>
                  <a:lnTo>
                    <a:pt x="23202" y="544982"/>
                  </a:lnTo>
                  <a:lnTo>
                    <a:pt x="32829" y="561543"/>
                  </a:lnTo>
                  <a:lnTo>
                    <a:pt x="44373" y="581101"/>
                  </a:lnTo>
                  <a:lnTo>
                    <a:pt x="47320" y="586041"/>
                  </a:lnTo>
                  <a:lnTo>
                    <a:pt x="47891" y="586041"/>
                  </a:lnTo>
                  <a:lnTo>
                    <a:pt x="54495" y="587425"/>
                  </a:lnTo>
                  <a:lnTo>
                    <a:pt x="67703" y="580542"/>
                  </a:lnTo>
                  <a:lnTo>
                    <a:pt x="72644" y="578040"/>
                  </a:lnTo>
                  <a:lnTo>
                    <a:pt x="73533" y="577430"/>
                  </a:lnTo>
                  <a:lnTo>
                    <a:pt x="83553" y="570141"/>
                  </a:lnTo>
                  <a:lnTo>
                    <a:pt x="88709" y="569341"/>
                  </a:lnTo>
                  <a:lnTo>
                    <a:pt x="99390" y="578675"/>
                  </a:lnTo>
                  <a:lnTo>
                    <a:pt x="105029" y="581266"/>
                  </a:lnTo>
                  <a:lnTo>
                    <a:pt x="115036" y="585558"/>
                  </a:lnTo>
                  <a:lnTo>
                    <a:pt x="116459" y="588340"/>
                  </a:lnTo>
                  <a:lnTo>
                    <a:pt x="115849" y="598766"/>
                  </a:lnTo>
                  <a:lnTo>
                    <a:pt x="115798" y="599668"/>
                  </a:lnTo>
                  <a:lnTo>
                    <a:pt x="115976" y="606018"/>
                  </a:lnTo>
                  <a:lnTo>
                    <a:pt x="116319" y="623049"/>
                  </a:lnTo>
                  <a:lnTo>
                    <a:pt x="116332" y="623392"/>
                  </a:lnTo>
                  <a:lnTo>
                    <a:pt x="120345" y="628281"/>
                  </a:lnTo>
                  <a:lnTo>
                    <a:pt x="159981" y="629031"/>
                  </a:lnTo>
                  <a:lnTo>
                    <a:pt x="216166" y="629031"/>
                  </a:lnTo>
                  <a:lnTo>
                    <a:pt x="221170" y="623049"/>
                  </a:lnTo>
                  <a:lnTo>
                    <a:pt x="221500" y="606285"/>
                  </a:lnTo>
                  <a:lnTo>
                    <a:pt x="221145" y="599668"/>
                  </a:lnTo>
                  <a:lnTo>
                    <a:pt x="221094" y="598766"/>
                  </a:lnTo>
                  <a:lnTo>
                    <a:pt x="221703" y="589038"/>
                  </a:lnTo>
                  <a:lnTo>
                    <a:pt x="251764" y="569887"/>
                  </a:lnTo>
                  <a:lnTo>
                    <a:pt x="269087" y="579894"/>
                  </a:lnTo>
                  <a:lnTo>
                    <a:pt x="275005" y="583184"/>
                  </a:lnTo>
                  <a:lnTo>
                    <a:pt x="282625" y="587336"/>
                  </a:lnTo>
                  <a:lnTo>
                    <a:pt x="289852" y="586041"/>
                  </a:lnTo>
                  <a:lnTo>
                    <a:pt x="290487" y="586041"/>
                  </a:lnTo>
                  <a:lnTo>
                    <a:pt x="310629" y="551688"/>
                  </a:lnTo>
                  <a:lnTo>
                    <a:pt x="333362" y="511670"/>
                  </a:lnTo>
                  <a:lnTo>
                    <a:pt x="337769" y="50378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6313788" y="3759527"/>
              <a:ext cx="141606" cy="141439"/>
            </a:xfrm>
            <a:prstGeom prst="rect">
              <a:avLst/>
            </a:prstGeom>
          </p:spPr>
        </p:pic>
      </p:grpSp>
      <p:sp>
        <p:nvSpPr>
          <p:cNvPr id="14" name="object 14"/>
          <p:cNvSpPr/>
          <p:nvPr/>
        </p:nvSpPr>
        <p:spPr>
          <a:xfrm>
            <a:off x="6606273" y="3795115"/>
            <a:ext cx="319405" cy="205104"/>
          </a:xfrm>
          <a:custGeom>
            <a:avLst/>
            <a:gdLst/>
            <a:ahLst/>
            <a:cxnLst/>
            <a:rect l="l" t="t" r="r" b="b"/>
            <a:pathLst>
              <a:path w="319404" h="205104">
                <a:moveTo>
                  <a:pt x="59766" y="202603"/>
                </a:moveTo>
                <a:lnTo>
                  <a:pt x="58305" y="199720"/>
                </a:lnTo>
                <a:lnTo>
                  <a:pt x="57543" y="195199"/>
                </a:lnTo>
                <a:lnTo>
                  <a:pt x="55257" y="194208"/>
                </a:lnTo>
                <a:lnTo>
                  <a:pt x="27635" y="166649"/>
                </a:lnTo>
                <a:lnTo>
                  <a:pt x="18338" y="129095"/>
                </a:lnTo>
                <a:lnTo>
                  <a:pt x="16827" y="104178"/>
                </a:lnTo>
                <a:lnTo>
                  <a:pt x="18275" y="79235"/>
                </a:lnTo>
                <a:lnTo>
                  <a:pt x="26098" y="41744"/>
                </a:lnTo>
                <a:lnTo>
                  <a:pt x="59093" y="11010"/>
                </a:lnTo>
                <a:lnTo>
                  <a:pt x="59067" y="6692"/>
                </a:lnTo>
                <a:lnTo>
                  <a:pt x="57645" y="406"/>
                </a:lnTo>
                <a:lnTo>
                  <a:pt x="40767" y="6159"/>
                </a:lnTo>
                <a:lnTo>
                  <a:pt x="27165" y="15417"/>
                </a:lnTo>
                <a:lnTo>
                  <a:pt x="3848" y="61988"/>
                </a:lnTo>
                <a:lnTo>
                  <a:pt x="0" y="99428"/>
                </a:lnTo>
                <a:lnTo>
                  <a:pt x="609" y="118427"/>
                </a:lnTo>
                <a:lnTo>
                  <a:pt x="8115" y="159778"/>
                </a:lnTo>
                <a:lnTo>
                  <a:pt x="31940" y="193433"/>
                </a:lnTo>
                <a:lnTo>
                  <a:pt x="56934" y="204444"/>
                </a:lnTo>
                <a:lnTo>
                  <a:pt x="59766" y="202603"/>
                </a:lnTo>
                <a:close/>
              </a:path>
              <a:path w="319404" h="205104">
                <a:moveTo>
                  <a:pt x="97751" y="155270"/>
                </a:moveTo>
                <a:lnTo>
                  <a:pt x="96608" y="145059"/>
                </a:lnTo>
                <a:lnTo>
                  <a:pt x="92036" y="141478"/>
                </a:lnTo>
                <a:lnTo>
                  <a:pt x="87134" y="141681"/>
                </a:lnTo>
                <a:lnTo>
                  <a:pt x="83845" y="145364"/>
                </a:lnTo>
                <a:lnTo>
                  <a:pt x="81635" y="151345"/>
                </a:lnTo>
                <a:lnTo>
                  <a:pt x="82537" y="155295"/>
                </a:lnTo>
                <a:lnTo>
                  <a:pt x="82562" y="158902"/>
                </a:lnTo>
                <a:lnTo>
                  <a:pt x="82562" y="162763"/>
                </a:lnTo>
                <a:lnTo>
                  <a:pt x="81635" y="166979"/>
                </a:lnTo>
                <a:lnTo>
                  <a:pt x="83845" y="173151"/>
                </a:lnTo>
                <a:lnTo>
                  <a:pt x="87249" y="176364"/>
                </a:lnTo>
                <a:lnTo>
                  <a:pt x="91998" y="177076"/>
                </a:lnTo>
                <a:lnTo>
                  <a:pt x="96481" y="173482"/>
                </a:lnTo>
                <a:lnTo>
                  <a:pt x="97624" y="163385"/>
                </a:lnTo>
                <a:lnTo>
                  <a:pt x="97751" y="155270"/>
                </a:lnTo>
                <a:close/>
              </a:path>
              <a:path w="319404" h="205104">
                <a:moveTo>
                  <a:pt x="118503" y="169583"/>
                </a:moveTo>
                <a:lnTo>
                  <a:pt x="118071" y="164312"/>
                </a:lnTo>
                <a:lnTo>
                  <a:pt x="118224" y="159435"/>
                </a:lnTo>
                <a:lnTo>
                  <a:pt x="118491" y="153962"/>
                </a:lnTo>
                <a:lnTo>
                  <a:pt x="118084" y="148196"/>
                </a:lnTo>
                <a:lnTo>
                  <a:pt x="104394" y="148005"/>
                </a:lnTo>
                <a:lnTo>
                  <a:pt x="103632" y="153631"/>
                </a:lnTo>
                <a:lnTo>
                  <a:pt x="103797" y="164401"/>
                </a:lnTo>
                <a:lnTo>
                  <a:pt x="103530" y="169799"/>
                </a:lnTo>
                <a:lnTo>
                  <a:pt x="118503" y="169583"/>
                </a:lnTo>
                <a:close/>
              </a:path>
              <a:path w="319404" h="205104">
                <a:moveTo>
                  <a:pt x="129095" y="51295"/>
                </a:moveTo>
                <a:lnTo>
                  <a:pt x="126314" y="49314"/>
                </a:lnTo>
                <a:lnTo>
                  <a:pt x="123342" y="45554"/>
                </a:lnTo>
                <a:lnTo>
                  <a:pt x="118122" y="46151"/>
                </a:lnTo>
                <a:lnTo>
                  <a:pt x="114528" y="49974"/>
                </a:lnTo>
                <a:lnTo>
                  <a:pt x="113512" y="54559"/>
                </a:lnTo>
                <a:lnTo>
                  <a:pt x="117830" y="59042"/>
                </a:lnTo>
                <a:lnTo>
                  <a:pt x="123050" y="59499"/>
                </a:lnTo>
                <a:lnTo>
                  <a:pt x="126085" y="56286"/>
                </a:lnTo>
                <a:lnTo>
                  <a:pt x="129006" y="54584"/>
                </a:lnTo>
                <a:lnTo>
                  <a:pt x="129095" y="51295"/>
                </a:lnTo>
                <a:close/>
              </a:path>
              <a:path w="319404" h="205104">
                <a:moveTo>
                  <a:pt x="151841" y="54838"/>
                </a:moveTo>
                <a:lnTo>
                  <a:pt x="150787" y="49834"/>
                </a:lnTo>
                <a:lnTo>
                  <a:pt x="147053" y="46456"/>
                </a:lnTo>
                <a:lnTo>
                  <a:pt x="142443" y="45491"/>
                </a:lnTo>
                <a:lnTo>
                  <a:pt x="138112" y="49822"/>
                </a:lnTo>
                <a:lnTo>
                  <a:pt x="137617" y="54914"/>
                </a:lnTo>
                <a:lnTo>
                  <a:pt x="140919" y="57823"/>
                </a:lnTo>
                <a:lnTo>
                  <a:pt x="142659" y="60591"/>
                </a:lnTo>
                <a:lnTo>
                  <a:pt x="146240" y="60629"/>
                </a:lnTo>
                <a:lnTo>
                  <a:pt x="148107" y="57924"/>
                </a:lnTo>
                <a:lnTo>
                  <a:pt x="151841" y="54838"/>
                </a:lnTo>
                <a:close/>
              </a:path>
              <a:path w="319404" h="205104">
                <a:moveTo>
                  <a:pt x="175323" y="55079"/>
                </a:moveTo>
                <a:lnTo>
                  <a:pt x="174472" y="50050"/>
                </a:lnTo>
                <a:lnTo>
                  <a:pt x="170916" y="46443"/>
                </a:lnTo>
                <a:lnTo>
                  <a:pt x="166319" y="45491"/>
                </a:lnTo>
                <a:lnTo>
                  <a:pt x="161950" y="49644"/>
                </a:lnTo>
                <a:lnTo>
                  <a:pt x="161251" y="54686"/>
                </a:lnTo>
                <a:lnTo>
                  <a:pt x="164477" y="57708"/>
                </a:lnTo>
                <a:lnTo>
                  <a:pt x="166141" y="60502"/>
                </a:lnTo>
                <a:lnTo>
                  <a:pt x="169786" y="60667"/>
                </a:lnTo>
                <a:lnTo>
                  <a:pt x="171665" y="58026"/>
                </a:lnTo>
                <a:lnTo>
                  <a:pt x="175323" y="55079"/>
                </a:lnTo>
                <a:close/>
              </a:path>
              <a:path w="319404" h="205104">
                <a:moveTo>
                  <a:pt x="242824" y="107188"/>
                </a:moveTo>
                <a:lnTo>
                  <a:pt x="227850" y="64528"/>
                </a:lnTo>
                <a:lnTo>
                  <a:pt x="227304" y="64008"/>
                </a:lnTo>
                <a:lnTo>
                  <a:pt x="227304" y="97231"/>
                </a:lnTo>
                <a:lnTo>
                  <a:pt x="227241" y="105460"/>
                </a:lnTo>
                <a:lnTo>
                  <a:pt x="217093" y="139674"/>
                </a:lnTo>
                <a:lnTo>
                  <a:pt x="213893" y="146519"/>
                </a:lnTo>
                <a:lnTo>
                  <a:pt x="211429" y="153543"/>
                </a:lnTo>
                <a:lnTo>
                  <a:pt x="210058" y="160642"/>
                </a:lnTo>
                <a:lnTo>
                  <a:pt x="209372" y="167957"/>
                </a:lnTo>
                <a:lnTo>
                  <a:pt x="208978" y="175450"/>
                </a:lnTo>
                <a:lnTo>
                  <a:pt x="208572" y="181533"/>
                </a:lnTo>
                <a:lnTo>
                  <a:pt x="208483" y="183032"/>
                </a:lnTo>
                <a:lnTo>
                  <a:pt x="175755" y="183032"/>
                </a:lnTo>
                <a:lnTo>
                  <a:pt x="175450" y="182587"/>
                </a:lnTo>
                <a:lnTo>
                  <a:pt x="174967" y="182219"/>
                </a:lnTo>
                <a:lnTo>
                  <a:pt x="173812" y="167957"/>
                </a:lnTo>
                <a:lnTo>
                  <a:pt x="173697" y="166408"/>
                </a:lnTo>
                <a:lnTo>
                  <a:pt x="144970" y="166408"/>
                </a:lnTo>
                <a:lnTo>
                  <a:pt x="145046" y="141414"/>
                </a:lnTo>
                <a:lnTo>
                  <a:pt x="145694" y="135483"/>
                </a:lnTo>
                <a:lnTo>
                  <a:pt x="145783" y="134785"/>
                </a:lnTo>
                <a:lnTo>
                  <a:pt x="135851" y="133210"/>
                </a:lnTo>
                <a:lnTo>
                  <a:pt x="145491" y="97231"/>
                </a:lnTo>
                <a:lnTo>
                  <a:pt x="145605" y="94488"/>
                </a:lnTo>
                <a:lnTo>
                  <a:pt x="145707" y="91884"/>
                </a:lnTo>
                <a:lnTo>
                  <a:pt x="145783" y="90208"/>
                </a:lnTo>
                <a:lnTo>
                  <a:pt x="150126" y="94488"/>
                </a:lnTo>
                <a:lnTo>
                  <a:pt x="153009" y="97231"/>
                </a:lnTo>
                <a:lnTo>
                  <a:pt x="159956" y="104406"/>
                </a:lnTo>
                <a:lnTo>
                  <a:pt x="164846" y="105206"/>
                </a:lnTo>
                <a:lnTo>
                  <a:pt x="168363" y="100279"/>
                </a:lnTo>
                <a:lnTo>
                  <a:pt x="173431" y="95237"/>
                </a:lnTo>
                <a:lnTo>
                  <a:pt x="179209" y="92671"/>
                </a:lnTo>
                <a:lnTo>
                  <a:pt x="184861" y="91884"/>
                </a:lnTo>
                <a:lnTo>
                  <a:pt x="195707" y="91884"/>
                </a:lnTo>
                <a:lnTo>
                  <a:pt x="205397" y="92138"/>
                </a:lnTo>
                <a:lnTo>
                  <a:pt x="205587" y="91884"/>
                </a:lnTo>
                <a:lnTo>
                  <a:pt x="206362" y="90906"/>
                </a:lnTo>
                <a:lnTo>
                  <a:pt x="206362" y="90208"/>
                </a:lnTo>
                <a:lnTo>
                  <a:pt x="206362" y="86753"/>
                </a:lnTo>
                <a:lnTo>
                  <a:pt x="206375" y="64528"/>
                </a:lnTo>
                <a:lnTo>
                  <a:pt x="215442" y="71551"/>
                </a:lnTo>
                <a:lnTo>
                  <a:pt x="222008" y="79502"/>
                </a:lnTo>
                <a:lnTo>
                  <a:pt x="226047" y="88493"/>
                </a:lnTo>
                <a:lnTo>
                  <a:pt x="227304" y="97231"/>
                </a:lnTo>
                <a:lnTo>
                  <a:pt x="227304" y="64008"/>
                </a:lnTo>
                <a:lnTo>
                  <a:pt x="220256" y="57175"/>
                </a:lnTo>
                <a:lnTo>
                  <a:pt x="212445" y="50838"/>
                </a:lnTo>
                <a:lnTo>
                  <a:pt x="208051" y="43916"/>
                </a:lnTo>
                <a:lnTo>
                  <a:pt x="206248" y="36118"/>
                </a:lnTo>
                <a:lnTo>
                  <a:pt x="206209" y="28778"/>
                </a:lnTo>
                <a:lnTo>
                  <a:pt x="206209" y="27152"/>
                </a:lnTo>
                <a:lnTo>
                  <a:pt x="206883" y="15621"/>
                </a:lnTo>
                <a:lnTo>
                  <a:pt x="206933" y="14757"/>
                </a:lnTo>
                <a:lnTo>
                  <a:pt x="205536" y="13728"/>
                </a:lnTo>
                <a:lnTo>
                  <a:pt x="191338" y="13728"/>
                </a:lnTo>
                <a:lnTo>
                  <a:pt x="191338" y="28778"/>
                </a:lnTo>
                <a:lnTo>
                  <a:pt x="191338" y="76504"/>
                </a:lnTo>
                <a:lnTo>
                  <a:pt x="182016" y="77063"/>
                </a:lnTo>
                <a:lnTo>
                  <a:pt x="180936" y="77063"/>
                </a:lnTo>
                <a:lnTo>
                  <a:pt x="175590" y="77241"/>
                </a:lnTo>
                <a:lnTo>
                  <a:pt x="168338" y="79705"/>
                </a:lnTo>
                <a:lnTo>
                  <a:pt x="162433" y="86753"/>
                </a:lnTo>
                <a:lnTo>
                  <a:pt x="156984" y="77241"/>
                </a:lnTo>
                <a:lnTo>
                  <a:pt x="156883" y="77063"/>
                </a:lnTo>
                <a:lnTo>
                  <a:pt x="156692" y="76720"/>
                </a:lnTo>
                <a:lnTo>
                  <a:pt x="149707" y="76720"/>
                </a:lnTo>
                <a:lnTo>
                  <a:pt x="129247" y="77063"/>
                </a:lnTo>
                <a:lnTo>
                  <a:pt x="98018" y="77063"/>
                </a:lnTo>
                <a:lnTo>
                  <a:pt x="98018" y="28778"/>
                </a:lnTo>
                <a:lnTo>
                  <a:pt x="191338" y="28778"/>
                </a:lnTo>
                <a:lnTo>
                  <a:pt x="191338" y="13728"/>
                </a:lnTo>
                <a:lnTo>
                  <a:pt x="84328" y="13728"/>
                </a:lnTo>
                <a:lnTo>
                  <a:pt x="82499" y="15621"/>
                </a:lnTo>
                <a:lnTo>
                  <a:pt x="82575" y="90208"/>
                </a:lnTo>
                <a:lnTo>
                  <a:pt x="84302" y="91884"/>
                </a:lnTo>
                <a:lnTo>
                  <a:pt x="130251" y="91884"/>
                </a:lnTo>
                <a:lnTo>
                  <a:pt x="130302" y="94488"/>
                </a:lnTo>
                <a:lnTo>
                  <a:pt x="121259" y="130416"/>
                </a:lnTo>
                <a:lnTo>
                  <a:pt x="119786" y="133781"/>
                </a:lnTo>
                <a:lnTo>
                  <a:pt x="115900" y="143306"/>
                </a:lnTo>
                <a:lnTo>
                  <a:pt x="118084" y="147180"/>
                </a:lnTo>
                <a:lnTo>
                  <a:pt x="126250" y="148691"/>
                </a:lnTo>
                <a:lnTo>
                  <a:pt x="127990" y="148907"/>
                </a:lnTo>
                <a:lnTo>
                  <a:pt x="130162" y="149225"/>
                </a:lnTo>
                <a:lnTo>
                  <a:pt x="130111" y="178358"/>
                </a:lnTo>
                <a:lnTo>
                  <a:pt x="133210" y="181533"/>
                </a:lnTo>
                <a:lnTo>
                  <a:pt x="159308" y="181533"/>
                </a:lnTo>
                <a:lnTo>
                  <a:pt x="160197" y="196392"/>
                </a:lnTo>
                <a:lnTo>
                  <a:pt x="160299" y="198069"/>
                </a:lnTo>
                <a:lnTo>
                  <a:pt x="222707" y="198069"/>
                </a:lnTo>
                <a:lnTo>
                  <a:pt x="224815" y="196392"/>
                </a:lnTo>
                <a:lnTo>
                  <a:pt x="224294" y="185902"/>
                </a:lnTo>
                <a:lnTo>
                  <a:pt x="224256" y="183032"/>
                </a:lnTo>
                <a:lnTo>
                  <a:pt x="224142" y="172643"/>
                </a:lnTo>
                <a:lnTo>
                  <a:pt x="225374" y="160642"/>
                </a:lnTo>
                <a:lnTo>
                  <a:pt x="225463" y="159753"/>
                </a:lnTo>
                <a:lnTo>
                  <a:pt x="228942" y="147332"/>
                </a:lnTo>
                <a:lnTo>
                  <a:pt x="235254" y="135483"/>
                </a:lnTo>
                <a:lnTo>
                  <a:pt x="236829" y="133210"/>
                </a:lnTo>
                <a:lnTo>
                  <a:pt x="237477" y="130416"/>
                </a:lnTo>
                <a:lnTo>
                  <a:pt x="238480" y="127622"/>
                </a:lnTo>
                <a:lnTo>
                  <a:pt x="242824" y="107188"/>
                </a:lnTo>
                <a:close/>
              </a:path>
              <a:path w="319404" h="205104">
                <a:moveTo>
                  <a:pt x="318808" y="101866"/>
                </a:moveTo>
                <a:lnTo>
                  <a:pt x="307771" y="40487"/>
                </a:lnTo>
                <a:lnTo>
                  <a:pt x="275882" y="5549"/>
                </a:lnTo>
                <a:lnTo>
                  <a:pt x="258419" y="0"/>
                </a:lnTo>
                <a:lnTo>
                  <a:pt x="260705" y="5384"/>
                </a:lnTo>
                <a:lnTo>
                  <a:pt x="261277" y="11112"/>
                </a:lnTo>
                <a:lnTo>
                  <a:pt x="292138" y="42545"/>
                </a:lnTo>
                <a:lnTo>
                  <a:pt x="301231" y="96266"/>
                </a:lnTo>
                <a:lnTo>
                  <a:pt x="300926" y="116332"/>
                </a:lnTo>
                <a:lnTo>
                  <a:pt x="295021" y="154952"/>
                </a:lnTo>
                <a:lnTo>
                  <a:pt x="259181" y="195491"/>
                </a:lnTo>
                <a:lnTo>
                  <a:pt x="259930" y="204863"/>
                </a:lnTo>
                <a:lnTo>
                  <a:pt x="301066" y="178447"/>
                </a:lnTo>
                <a:lnTo>
                  <a:pt x="316306" y="132664"/>
                </a:lnTo>
                <a:lnTo>
                  <a:pt x="318808" y="101866"/>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p:nvPr/>
        </p:nvSpPr>
        <p:spPr>
          <a:xfrm>
            <a:off x="9251708" y="2509443"/>
            <a:ext cx="379730" cy="263525"/>
          </a:xfrm>
          <a:custGeom>
            <a:avLst/>
            <a:gdLst/>
            <a:ahLst/>
            <a:cxnLst/>
            <a:rect l="l" t="t" r="r" b="b"/>
            <a:pathLst>
              <a:path w="379729" h="263525">
                <a:moveTo>
                  <a:pt x="175666" y="70954"/>
                </a:moveTo>
                <a:lnTo>
                  <a:pt x="163639" y="29743"/>
                </a:lnTo>
                <a:lnTo>
                  <a:pt x="131127" y="5003"/>
                </a:lnTo>
                <a:lnTo>
                  <a:pt x="100431" y="0"/>
                </a:lnTo>
                <a:lnTo>
                  <a:pt x="69938" y="4127"/>
                </a:lnTo>
                <a:lnTo>
                  <a:pt x="44856" y="16497"/>
                </a:lnTo>
                <a:lnTo>
                  <a:pt x="25184" y="37096"/>
                </a:lnTo>
                <a:lnTo>
                  <a:pt x="10922" y="65951"/>
                </a:lnTo>
                <a:lnTo>
                  <a:pt x="37820" y="75552"/>
                </a:lnTo>
                <a:lnTo>
                  <a:pt x="43027" y="64350"/>
                </a:lnTo>
                <a:lnTo>
                  <a:pt x="48971" y="54533"/>
                </a:lnTo>
                <a:lnTo>
                  <a:pt x="79629" y="29476"/>
                </a:lnTo>
                <a:lnTo>
                  <a:pt x="98348" y="26289"/>
                </a:lnTo>
                <a:lnTo>
                  <a:pt x="107759" y="27089"/>
                </a:lnTo>
                <a:lnTo>
                  <a:pt x="139788" y="53644"/>
                </a:lnTo>
                <a:lnTo>
                  <a:pt x="142887" y="72136"/>
                </a:lnTo>
                <a:lnTo>
                  <a:pt x="142087" y="80873"/>
                </a:lnTo>
                <a:lnTo>
                  <a:pt x="123190" y="119621"/>
                </a:lnTo>
                <a:lnTo>
                  <a:pt x="96875" y="151295"/>
                </a:lnTo>
                <a:lnTo>
                  <a:pt x="63588" y="184277"/>
                </a:lnTo>
                <a:lnTo>
                  <a:pt x="838" y="239229"/>
                </a:lnTo>
                <a:lnTo>
                  <a:pt x="0" y="263398"/>
                </a:lnTo>
                <a:lnTo>
                  <a:pt x="164744" y="263398"/>
                </a:lnTo>
                <a:lnTo>
                  <a:pt x="166001" y="235839"/>
                </a:lnTo>
                <a:lnTo>
                  <a:pt x="46647" y="235839"/>
                </a:lnTo>
                <a:lnTo>
                  <a:pt x="70764" y="216027"/>
                </a:lnTo>
                <a:lnTo>
                  <a:pt x="105689" y="185521"/>
                </a:lnTo>
                <a:lnTo>
                  <a:pt x="135750" y="154444"/>
                </a:lnTo>
                <a:lnTo>
                  <a:pt x="158838" y="123024"/>
                </a:lnTo>
                <a:lnTo>
                  <a:pt x="174980" y="81229"/>
                </a:lnTo>
                <a:lnTo>
                  <a:pt x="175666" y="70954"/>
                </a:lnTo>
                <a:close/>
              </a:path>
              <a:path w="379729" h="263525">
                <a:moveTo>
                  <a:pt x="379666" y="143471"/>
                </a:moveTo>
                <a:lnTo>
                  <a:pt x="295186" y="143471"/>
                </a:lnTo>
                <a:lnTo>
                  <a:pt x="295186" y="62191"/>
                </a:lnTo>
                <a:lnTo>
                  <a:pt x="263232" y="62191"/>
                </a:lnTo>
                <a:lnTo>
                  <a:pt x="263232"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nvGrpSpPr>
          <p:cNvPr id="16" name="object 16"/>
          <p:cNvGrpSpPr/>
          <p:nvPr/>
        </p:nvGrpSpPr>
        <p:grpSpPr>
          <a:xfrm>
            <a:off x="7764705" y="1501621"/>
            <a:ext cx="611505" cy="372745"/>
            <a:chOff x="7764705" y="1501621"/>
            <a:chExt cx="611505" cy="372745"/>
          </a:xfrm>
        </p:grpSpPr>
        <p:pic>
          <p:nvPicPr>
            <p:cNvPr id="17" name="object 17"/>
            <p:cNvPicPr/>
            <p:nvPr/>
          </p:nvPicPr>
          <p:blipFill>
            <a:blip r:embed="rId6" cstate="print"/>
            <a:stretch>
              <a:fillRect/>
            </a:stretch>
          </p:blipFill>
          <p:spPr>
            <a:xfrm>
              <a:off x="8112231" y="1700578"/>
              <a:ext cx="263808" cy="173501"/>
            </a:xfrm>
            <a:prstGeom prst="rect">
              <a:avLst/>
            </a:prstGeom>
          </p:spPr>
        </p:pic>
        <p:sp>
          <p:nvSpPr>
            <p:cNvPr id="18" name="object 18"/>
            <p:cNvSpPr/>
            <p:nvPr/>
          </p:nvSpPr>
          <p:spPr>
            <a:xfrm>
              <a:off x="7764704" y="1501622"/>
              <a:ext cx="379730" cy="263525"/>
            </a:xfrm>
            <a:custGeom>
              <a:avLst/>
              <a:gdLst/>
              <a:ahLst/>
              <a:cxnLst/>
              <a:rect l="l" t="t" r="r" b="b"/>
              <a:pathLst>
                <a:path w="379729" h="263525">
                  <a:moveTo>
                    <a:pt x="175666" y="70954"/>
                  </a:moveTo>
                  <a:lnTo>
                    <a:pt x="163639" y="29743"/>
                  </a:lnTo>
                  <a:lnTo>
                    <a:pt x="131127" y="5003"/>
                  </a:lnTo>
                  <a:lnTo>
                    <a:pt x="100444" y="0"/>
                  </a:lnTo>
                  <a:lnTo>
                    <a:pt x="69938" y="4127"/>
                  </a:lnTo>
                  <a:lnTo>
                    <a:pt x="44856" y="16497"/>
                  </a:lnTo>
                  <a:lnTo>
                    <a:pt x="25184" y="37096"/>
                  </a:lnTo>
                  <a:lnTo>
                    <a:pt x="10922" y="65951"/>
                  </a:lnTo>
                  <a:lnTo>
                    <a:pt x="37820" y="75552"/>
                  </a:lnTo>
                  <a:lnTo>
                    <a:pt x="43014" y="64350"/>
                  </a:lnTo>
                  <a:lnTo>
                    <a:pt x="48958" y="54533"/>
                  </a:lnTo>
                  <a:lnTo>
                    <a:pt x="79629" y="29476"/>
                  </a:lnTo>
                  <a:lnTo>
                    <a:pt x="98348" y="26289"/>
                  </a:lnTo>
                  <a:lnTo>
                    <a:pt x="107746" y="27089"/>
                  </a:lnTo>
                  <a:lnTo>
                    <a:pt x="139776" y="53644"/>
                  </a:lnTo>
                  <a:lnTo>
                    <a:pt x="142887" y="72136"/>
                  </a:lnTo>
                  <a:lnTo>
                    <a:pt x="142074" y="80873"/>
                  </a:lnTo>
                  <a:lnTo>
                    <a:pt x="123190" y="119621"/>
                  </a:lnTo>
                  <a:lnTo>
                    <a:pt x="96875" y="151295"/>
                  </a:lnTo>
                  <a:lnTo>
                    <a:pt x="63576" y="184277"/>
                  </a:lnTo>
                  <a:lnTo>
                    <a:pt x="838" y="239229"/>
                  </a:lnTo>
                  <a:lnTo>
                    <a:pt x="0" y="263398"/>
                  </a:lnTo>
                  <a:lnTo>
                    <a:pt x="164757" y="263398"/>
                  </a:lnTo>
                  <a:lnTo>
                    <a:pt x="166001" y="235839"/>
                  </a:lnTo>
                  <a:lnTo>
                    <a:pt x="46647" y="235839"/>
                  </a:lnTo>
                  <a:lnTo>
                    <a:pt x="70751" y="216027"/>
                  </a:lnTo>
                  <a:lnTo>
                    <a:pt x="105676" y="185521"/>
                  </a:lnTo>
                  <a:lnTo>
                    <a:pt x="135750" y="154444"/>
                  </a:lnTo>
                  <a:lnTo>
                    <a:pt x="158826" y="123024"/>
                  </a:lnTo>
                  <a:lnTo>
                    <a:pt x="174980" y="81229"/>
                  </a:lnTo>
                  <a:lnTo>
                    <a:pt x="175666" y="70954"/>
                  </a:lnTo>
                  <a:close/>
                </a:path>
                <a:path w="379729" h="263525">
                  <a:moveTo>
                    <a:pt x="379666" y="143471"/>
                  </a:moveTo>
                  <a:lnTo>
                    <a:pt x="295186" y="143471"/>
                  </a:lnTo>
                  <a:lnTo>
                    <a:pt x="295186" y="62191"/>
                  </a:lnTo>
                  <a:lnTo>
                    <a:pt x="263245" y="62191"/>
                  </a:lnTo>
                  <a:lnTo>
                    <a:pt x="263245"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sp>
        <p:nvSpPr>
          <p:cNvPr id="19" name="object 19"/>
          <p:cNvSpPr/>
          <p:nvPr/>
        </p:nvSpPr>
        <p:spPr>
          <a:xfrm>
            <a:off x="9229762" y="3477786"/>
            <a:ext cx="386080" cy="407034"/>
          </a:xfrm>
          <a:custGeom>
            <a:avLst/>
            <a:gdLst/>
            <a:ahLst/>
            <a:cxnLst/>
            <a:rect l="l" t="t" r="r" b="b"/>
            <a:pathLst>
              <a:path w="386079" h="407035">
                <a:moveTo>
                  <a:pt x="335432" y="0"/>
                </a:moveTo>
                <a:lnTo>
                  <a:pt x="4546" y="119456"/>
                </a:lnTo>
                <a:lnTo>
                  <a:pt x="2438" y="121361"/>
                </a:lnTo>
                <a:lnTo>
                  <a:pt x="114" y="126301"/>
                </a:lnTo>
                <a:lnTo>
                  <a:pt x="0" y="129120"/>
                </a:lnTo>
                <a:lnTo>
                  <a:pt x="19748" y="182892"/>
                </a:lnTo>
                <a:lnTo>
                  <a:pt x="20218" y="183692"/>
                </a:lnTo>
                <a:lnTo>
                  <a:pt x="20739" y="184442"/>
                </a:lnTo>
                <a:lnTo>
                  <a:pt x="20739" y="402209"/>
                </a:lnTo>
                <a:lnTo>
                  <a:pt x="25387" y="406806"/>
                </a:lnTo>
                <a:lnTo>
                  <a:pt x="380949" y="406806"/>
                </a:lnTo>
                <a:lnTo>
                  <a:pt x="385584" y="402209"/>
                </a:lnTo>
                <a:lnTo>
                  <a:pt x="385584" y="227164"/>
                </a:lnTo>
                <a:lnTo>
                  <a:pt x="41884" y="227164"/>
                </a:lnTo>
                <a:lnTo>
                  <a:pt x="41884"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23" y="122948"/>
                </a:lnTo>
                <a:lnTo>
                  <a:pt x="95338" y="108521"/>
                </a:lnTo>
                <a:lnTo>
                  <a:pt x="135420" y="94056"/>
                </a:lnTo>
                <a:lnTo>
                  <a:pt x="172956" y="94056"/>
                </a:lnTo>
                <a:lnTo>
                  <a:pt x="175387" y="79629"/>
                </a:lnTo>
                <a:lnTo>
                  <a:pt x="215455" y="65163"/>
                </a:lnTo>
                <a:lnTo>
                  <a:pt x="252983" y="65163"/>
                </a:lnTo>
                <a:lnTo>
                  <a:pt x="255409" y="50736"/>
                </a:lnTo>
                <a:lnTo>
                  <a:pt x="295490" y="36271"/>
                </a:lnTo>
                <a:lnTo>
                  <a:pt x="353713" y="36271"/>
                </a:lnTo>
                <a:lnTo>
                  <a:pt x="341388" y="2730"/>
                </a:lnTo>
                <a:lnTo>
                  <a:pt x="335432" y="0"/>
                </a:lnTo>
                <a:close/>
              </a:path>
              <a:path w="386079" h="407035">
                <a:moveTo>
                  <a:pt x="117868" y="194157"/>
                </a:moveTo>
                <a:lnTo>
                  <a:pt x="75336" y="194157"/>
                </a:lnTo>
                <a:lnTo>
                  <a:pt x="56527" y="227164"/>
                </a:lnTo>
                <a:lnTo>
                  <a:pt x="99060" y="227164"/>
                </a:lnTo>
                <a:lnTo>
                  <a:pt x="117868" y="194157"/>
                </a:lnTo>
                <a:close/>
              </a:path>
              <a:path w="386079" h="407035">
                <a:moveTo>
                  <a:pt x="203047" y="194157"/>
                </a:moveTo>
                <a:lnTo>
                  <a:pt x="160515" y="194157"/>
                </a:lnTo>
                <a:lnTo>
                  <a:pt x="141693" y="227164"/>
                </a:lnTo>
                <a:lnTo>
                  <a:pt x="184226" y="227164"/>
                </a:lnTo>
                <a:lnTo>
                  <a:pt x="203047" y="194157"/>
                </a:lnTo>
                <a:close/>
              </a:path>
              <a:path w="386079" h="407035">
                <a:moveTo>
                  <a:pt x="288226" y="194157"/>
                </a:moveTo>
                <a:lnTo>
                  <a:pt x="245694" y="194157"/>
                </a:lnTo>
                <a:lnTo>
                  <a:pt x="226872" y="227164"/>
                </a:lnTo>
                <a:lnTo>
                  <a:pt x="269405" y="227164"/>
                </a:lnTo>
                <a:lnTo>
                  <a:pt x="288226" y="194157"/>
                </a:lnTo>
                <a:close/>
              </a:path>
              <a:path w="386079" h="407035">
                <a:moveTo>
                  <a:pt x="385584" y="194157"/>
                </a:moveTo>
                <a:lnTo>
                  <a:pt x="330873" y="194157"/>
                </a:lnTo>
                <a:lnTo>
                  <a:pt x="312051" y="227164"/>
                </a:lnTo>
                <a:lnTo>
                  <a:pt x="354584"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23" y="122948"/>
                </a:moveTo>
                <a:lnTo>
                  <a:pt x="55384" y="122948"/>
                </a:lnTo>
                <a:lnTo>
                  <a:pt x="49098" y="160350"/>
                </a:lnTo>
                <a:lnTo>
                  <a:pt x="35344" y="165315"/>
                </a:lnTo>
                <a:lnTo>
                  <a:pt x="95890" y="165315"/>
                </a:lnTo>
                <a:lnTo>
                  <a:pt x="149603" y="145923"/>
                </a:lnTo>
                <a:lnTo>
                  <a:pt x="89077" y="145923"/>
                </a:lnTo>
                <a:lnTo>
                  <a:pt x="92923" y="122948"/>
                </a:lnTo>
                <a:close/>
              </a:path>
              <a:path w="386079" h="407035">
                <a:moveTo>
                  <a:pt x="172956" y="94056"/>
                </a:moveTo>
                <a:lnTo>
                  <a:pt x="135420" y="94056"/>
                </a:lnTo>
                <a:lnTo>
                  <a:pt x="129133" y="131457"/>
                </a:lnTo>
                <a:lnTo>
                  <a:pt x="89077" y="145923"/>
                </a:lnTo>
                <a:lnTo>
                  <a:pt x="149603" y="145923"/>
                </a:lnTo>
                <a:lnTo>
                  <a:pt x="229662" y="117017"/>
                </a:lnTo>
                <a:lnTo>
                  <a:pt x="169087" y="117017"/>
                </a:lnTo>
                <a:lnTo>
                  <a:pt x="172956" y="94056"/>
                </a:lnTo>
                <a:close/>
              </a:path>
              <a:path w="386079" h="407035">
                <a:moveTo>
                  <a:pt x="252983" y="65163"/>
                </a:moveTo>
                <a:lnTo>
                  <a:pt x="215455" y="65163"/>
                </a:lnTo>
                <a:lnTo>
                  <a:pt x="209169" y="102552"/>
                </a:lnTo>
                <a:lnTo>
                  <a:pt x="169087" y="117017"/>
                </a:lnTo>
                <a:lnTo>
                  <a:pt x="229662" y="117017"/>
                </a:lnTo>
                <a:lnTo>
                  <a:pt x="309686" y="88125"/>
                </a:lnTo>
                <a:lnTo>
                  <a:pt x="249123" y="88125"/>
                </a:lnTo>
                <a:lnTo>
                  <a:pt x="252983"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811"/>
                </a:lnTo>
                <a:lnTo>
                  <a:pt x="354646" y="38811"/>
                </a:lnTo>
                <a:lnTo>
                  <a:pt x="353713" y="36271"/>
                </a:lnTo>
                <a:close/>
              </a:path>
              <a:path w="386079" h="407035">
                <a:moveTo>
                  <a:pt x="354646" y="38811"/>
                </a:moveTo>
                <a:lnTo>
                  <a:pt x="332587" y="38811"/>
                </a:lnTo>
                <a:lnTo>
                  <a:pt x="338823" y="55753"/>
                </a:lnTo>
                <a:lnTo>
                  <a:pt x="329171" y="59245"/>
                </a:lnTo>
                <a:lnTo>
                  <a:pt x="362154" y="59245"/>
                </a:lnTo>
                <a:lnTo>
                  <a:pt x="354646" y="38811"/>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20" name="object 20"/>
          <p:cNvGraphicFramePr>
            <a:graphicFrameLocks noGrp="1"/>
          </p:cNvGraphicFramePr>
          <p:nvPr>
            <p:extLst>
              <p:ext uri="{D42A27DB-BD31-4B8C-83A1-F6EECF244321}">
                <p14:modId xmlns:p14="http://schemas.microsoft.com/office/powerpoint/2010/main" val="2752348613"/>
              </p:ext>
            </p:extLst>
          </p:nvPr>
        </p:nvGraphicFramePr>
        <p:xfrm>
          <a:off x="1544746" y="1078805"/>
          <a:ext cx="9041763" cy="3110865"/>
        </p:xfrm>
        <a:graphic>
          <a:graphicData uri="http://schemas.openxmlformats.org/drawingml/2006/table">
            <a:tbl>
              <a:tblPr firstRow="1" bandRow="1">
                <a:tableStyleId>{2D5ABB26-0587-4C30-8999-92F81FD0307C}</a:tableStyleId>
              </a:tblPr>
              <a:tblGrid>
                <a:gridCol w="1229995">
                  <a:extLst>
                    <a:ext uri="{9D8B030D-6E8A-4147-A177-3AD203B41FA5}">
                      <a16:colId xmlns:a16="http://schemas.microsoft.com/office/drawing/2014/main" val="20000"/>
                    </a:ext>
                  </a:extLst>
                </a:gridCol>
                <a:gridCol w="1229995">
                  <a:extLst>
                    <a:ext uri="{9D8B030D-6E8A-4147-A177-3AD203B41FA5}">
                      <a16:colId xmlns:a16="http://schemas.microsoft.com/office/drawing/2014/main" val="20001"/>
                    </a:ext>
                  </a:extLst>
                </a:gridCol>
                <a:gridCol w="1845944">
                  <a:extLst>
                    <a:ext uri="{9D8B030D-6E8A-4147-A177-3AD203B41FA5}">
                      <a16:colId xmlns:a16="http://schemas.microsoft.com/office/drawing/2014/main" val="20002"/>
                    </a:ext>
                  </a:extLst>
                </a:gridCol>
                <a:gridCol w="1578610">
                  <a:extLst>
                    <a:ext uri="{9D8B030D-6E8A-4147-A177-3AD203B41FA5}">
                      <a16:colId xmlns:a16="http://schemas.microsoft.com/office/drawing/2014/main" val="20003"/>
                    </a:ext>
                  </a:extLst>
                </a:gridCol>
                <a:gridCol w="1578610">
                  <a:extLst>
                    <a:ext uri="{9D8B030D-6E8A-4147-A177-3AD203B41FA5}">
                      <a16:colId xmlns:a16="http://schemas.microsoft.com/office/drawing/2014/main" val="20004"/>
                    </a:ext>
                  </a:extLst>
                </a:gridCol>
                <a:gridCol w="1578609">
                  <a:extLst>
                    <a:ext uri="{9D8B030D-6E8A-4147-A177-3AD203B41FA5}">
                      <a16:colId xmlns:a16="http://schemas.microsoft.com/office/drawing/2014/main" val="20005"/>
                    </a:ext>
                  </a:extLst>
                </a:gridCol>
              </a:tblGrid>
              <a:tr h="1036955">
                <a:tc gridSpan="2">
                  <a:txBody>
                    <a:bodyPr/>
                    <a:lstStyle/>
                    <a:p>
                      <a:pPr>
                        <a:lnSpc>
                          <a:spcPct val="100000"/>
                        </a:lnSpc>
                        <a:spcBef>
                          <a:spcPts val="630"/>
                        </a:spcBef>
                      </a:pPr>
                      <a:endParaRPr sz="1700" spc="0">
                        <a:latin typeface="Grammarsaurus" pitchFamily="2" charset="0"/>
                        <a:cs typeface="Times New Roman"/>
                      </a:endParaRPr>
                    </a:p>
                    <a:p>
                      <a:pPr marL="1038225">
                        <a:lnSpc>
                          <a:spcPts val="1885"/>
                        </a:lnSpc>
                      </a:pPr>
                      <a:r>
                        <a:rPr sz="1700" b="1" spc="0" dirty="0">
                          <a:latin typeface="Grammarsaurus" pitchFamily="2" charset="0"/>
                          <a:cs typeface="Tahoma"/>
                        </a:rPr>
                        <a:t>ex</a:t>
                      </a:r>
                      <a:endParaRPr sz="1700" spc="0">
                        <a:latin typeface="Grammarsaurus" pitchFamily="2" charset="0"/>
                        <a:cs typeface="Tahoma"/>
                      </a:endParaRPr>
                    </a:p>
                    <a:p>
                      <a:pPr marL="1038225">
                        <a:lnSpc>
                          <a:spcPts val="865"/>
                        </a:lnSpc>
                      </a:pPr>
                      <a:r>
                        <a:rPr sz="850" spc="0" dirty="0">
                          <a:latin typeface="Grammarsaurus" pitchFamily="2" charset="0"/>
                          <a:cs typeface="Verdana"/>
                        </a:rPr>
                        <a:t>out or away</a:t>
                      </a:r>
                      <a:endParaRPr sz="850" spc="0">
                        <a:latin typeface="Grammarsaurus" pitchFamily="2" charset="0"/>
                        <a:cs typeface="Verdana"/>
                      </a:endParaRPr>
                    </a:p>
                  </a:txBody>
                  <a:tcPr marL="0" marR="0" marT="80010" marB="0">
                    <a:lnL w="762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tc rowSpan="3">
                  <a:txBody>
                    <a:bodyPr/>
                    <a:lstStyle/>
                    <a:p>
                      <a:pPr>
                        <a:lnSpc>
                          <a:spcPct val="100000"/>
                        </a:lnSpc>
                        <a:spcBef>
                          <a:spcPts val="1440"/>
                        </a:spcBef>
                      </a:pPr>
                      <a:endParaRPr sz="2450" spc="0" dirty="0">
                        <a:latin typeface="Grammarsaurus" pitchFamily="2" charset="0"/>
                        <a:cs typeface="Times New Roman"/>
                      </a:endParaRPr>
                    </a:p>
                    <a:p>
                      <a:pPr marL="514350" indent="71438">
                        <a:lnSpc>
                          <a:spcPct val="100000"/>
                        </a:lnSpc>
                        <a:tabLst/>
                      </a:pPr>
                      <a:r>
                        <a:rPr sz="2450" b="1" spc="0" dirty="0" err="1">
                          <a:latin typeface="Grammarsaurus" pitchFamily="2" charset="0"/>
                          <a:cs typeface="Tahoma"/>
                        </a:rPr>
                        <a:t>pede</a:t>
                      </a:r>
                      <a:endParaRPr sz="2450" spc="0" dirty="0">
                        <a:latin typeface="Grammarsaurus" pitchFamily="2" charset="0"/>
                        <a:cs typeface="Tahoma"/>
                      </a:endParaRPr>
                    </a:p>
                    <a:p>
                      <a:pPr>
                        <a:lnSpc>
                          <a:spcPct val="100000"/>
                        </a:lnSpc>
                      </a:pPr>
                      <a:endParaRPr sz="2450" spc="0" dirty="0">
                        <a:latin typeface="Grammarsaurus" pitchFamily="2" charset="0"/>
                        <a:cs typeface="Times New Roman"/>
                      </a:endParaRPr>
                    </a:p>
                    <a:p>
                      <a:pPr>
                        <a:lnSpc>
                          <a:spcPct val="100000"/>
                        </a:lnSpc>
                      </a:pPr>
                      <a:endParaRPr sz="2450" spc="0" dirty="0">
                        <a:latin typeface="Grammarsaurus" pitchFamily="2" charset="0"/>
                        <a:cs typeface="Times New Roman"/>
                      </a:endParaRPr>
                    </a:p>
                    <a:p>
                      <a:pPr>
                        <a:lnSpc>
                          <a:spcPct val="100000"/>
                        </a:lnSpc>
                        <a:spcBef>
                          <a:spcPts val="2150"/>
                        </a:spcBef>
                      </a:pPr>
                      <a:endParaRPr sz="2450" spc="0" dirty="0">
                        <a:latin typeface="Grammarsaurus" pitchFamily="2" charset="0"/>
                        <a:cs typeface="Times New Roman"/>
                      </a:endParaRPr>
                    </a:p>
                    <a:p>
                      <a:pPr marR="54610" algn="ctr">
                        <a:lnSpc>
                          <a:spcPct val="100000"/>
                        </a:lnSpc>
                      </a:pPr>
                      <a:r>
                        <a:rPr sz="1500" spc="0" dirty="0">
                          <a:latin typeface="Grammarsaurus" pitchFamily="2" charset="0"/>
                          <a:cs typeface="Verdana"/>
                        </a:rPr>
                        <a:t>foot</a:t>
                      </a: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787400">
                        <a:lnSpc>
                          <a:spcPct val="100000"/>
                        </a:lnSpc>
                        <a:spcBef>
                          <a:spcPts val="1360"/>
                        </a:spcBef>
                      </a:pPr>
                      <a:r>
                        <a:rPr sz="1700" b="1" spc="0" dirty="0">
                          <a:latin typeface="Grammarsaurus" pitchFamily="2" charset="0"/>
                          <a:cs typeface="Tahoma"/>
                        </a:rPr>
                        <a:t>al</a:t>
                      </a:r>
                      <a:endParaRPr sz="1700" spc="0">
                        <a:latin typeface="Grammarsaurus" pitchFamily="2" charset="0"/>
                        <a:cs typeface="Tahoma"/>
                      </a:endParaRPr>
                    </a:p>
                    <a:p>
                      <a:pPr marL="791210" marR="200660">
                        <a:lnSpc>
                          <a:spcPct val="108300"/>
                        </a:lnSpc>
                        <a:spcBef>
                          <a:spcPts val="10"/>
                        </a:spcBef>
                      </a:pPr>
                      <a:r>
                        <a:rPr sz="850" spc="0" dirty="0">
                          <a:latin typeface="Grammarsaurus" pitchFamily="2" charset="0"/>
                          <a:cs typeface="Verdana"/>
                        </a:rPr>
                        <a:t>action, process or related to</a:t>
                      </a:r>
                      <a:endParaRPr sz="850" spc="0">
                        <a:latin typeface="Grammarsaurus" pitchFamily="2" charset="0"/>
                        <a:cs typeface="Verdana"/>
                      </a:endParaRPr>
                    </a:p>
                  </a:txBody>
                  <a:tcPr marL="0" marR="0" marT="172720" marB="0">
                    <a:lnL w="381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solidFill>
                      <a:srgbClr val="F5F8DC"/>
                    </a:solidFill>
                  </a:tcPr>
                </a:tc>
                <a:tc gridSpan="2">
                  <a:txBody>
                    <a:bodyPr/>
                    <a:lstStyle/>
                    <a:p>
                      <a:pPr>
                        <a:lnSpc>
                          <a:spcPct val="100000"/>
                        </a:lnSpc>
                        <a:spcBef>
                          <a:spcPts val="10"/>
                        </a:spcBef>
                      </a:pPr>
                      <a:endParaRPr sz="1700" spc="0">
                        <a:latin typeface="Grammarsaurus" pitchFamily="2" charset="0"/>
                        <a:cs typeface="Times New Roman"/>
                      </a:endParaRPr>
                    </a:p>
                    <a:p>
                      <a:pPr marL="1126490">
                        <a:lnSpc>
                          <a:spcPct val="100000"/>
                        </a:lnSpc>
                      </a:pPr>
                      <a:r>
                        <a:rPr sz="1700" b="1" spc="0" dirty="0">
                          <a:latin typeface="Grammarsaurus" pitchFamily="2" charset="0"/>
                          <a:cs typeface="Tahoma"/>
                        </a:rPr>
                        <a:t>s</a:t>
                      </a:r>
                      <a:endParaRPr sz="1700" spc="0">
                        <a:latin typeface="Grammarsaurus" pitchFamily="2" charset="0"/>
                        <a:cs typeface="Tahoma"/>
                      </a:endParaRPr>
                    </a:p>
                    <a:p>
                      <a:pPr marL="1140460">
                        <a:lnSpc>
                          <a:spcPct val="100000"/>
                        </a:lnSpc>
                        <a:spcBef>
                          <a:spcPts val="15"/>
                        </a:spcBef>
                      </a:pPr>
                      <a:r>
                        <a:rPr sz="850" spc="0" dirty="0">
                          <a:latin typeface="Grammarsaurus" pitchFamily="2" charset="0"/>
                          <a:cs typeface="Verdana"/>
                        </a:rPr>
                        <a:t>more than one or</a:t>
                      </a:r>
                      <a:endParaRPr sz="850" spc="0">
                        <a:latin typeface="Grammarsaurus" pitchFamily="2" charset="0"/>
                        <a:cs typeface="Verdana"/>
                      </a:endParaRPr>
                    </a:p>
                    <a:p>
                      <a:pPr marL="1140460">
                        <a:lnSpc>
                          <a:spcPct val="100000"/>
                        </a:lnSpc>
                        <a:spcBef>
                          <a:spcPts val="85"/>
                        </a:spcBef>
                      </a:pPr>
                      <a:r>
                        <a:rPr sz="850" spc="0" dirty="0">
                          <a:latin typeface="Grammarsaurus" pitchFamily="2" charset="0"/>
                          <a:cs typeface="Verdana"/>
                        </a:rPr>
                        <a:t>present simple tense</a:t>
                      </a:r>
                      <a:endParaRPr sz="850" spc="0">
                        <a:latin typeface="Grammarsaurus" pitchFamily="2" charset="0"/>
                        <a:cs typeface="Verdana"/>
                      </a:endParaRPr>
                    </a:p>
                  </a:txBody>
                  <a:tcPr marL="0" marR="0" marT="1270" marB="0">
                    <a:lnL w="38100">
                      <a:solidFill>
                        <a:srgbClr val="134E29"/>
                      </a:solidFill>
                      <a:prstDash val="solid"/>
                    </a:lnL>
                    <a:lnR w="762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1036955">
                <a:tc rowSpan="2">
                  <a:txBody>
                    <a:bodyPr/>
                    <a:lstStyle/>
                    <a:p>
                      <a:pPr>
                        <a:lnSpc>
                          <a:spcPct val="100000"/>
                        </a:lnSpc>
                      </a:pPr>
                      <a:endParaRPr sz="1700" spc="0">
                        <a:latin typeface="Grammarsaurus" pitchFamily="2" charset="0"/>
                        <a:cs typeface="Times New Roman"/>
                      </a:endParaRPr>
                    </a:p>
                    <a:p>
                      <a:pPr>
                        <a:lnSpc>
                          <a:spcPct val="100000"/>
                        </a:lnSpc>
                      </a:pPr>
                      <a:endParaRPr sz="1700" spc="0">
                        <a:latin typeface="Grammarsaurus" pitchFamily="2" charset="0"/>
                        <a:cs typeface="Times New Roman"/>
                      </a:endParaRPr>
                    </a:p>
                    <a:p>
                      <a:pPr>
                        <a:lnSpc>
                          <a:spcPct val="100000"/>
                        </a:lnSpc>
                        <a:spcBef>
                          <a:spcPts val="1710"/>
                        </a:spcBef>
                      </a:pPr>
                      <a:endParaRPr sz="1700" spc="0">
                        <a:latin typeface="Grammarsaurus" pitchFamily="2" charset="0"/>
                        <a:cs typeface="Times New Roman"/>
                      </a:endParaRPr>
                    </a:p>
                    <a:p>
                      <a:pPr marL="170180">
                        <a:lnSpc>
                          <a:spcPct val="100000"/>
                        </a:lnSpc>
                      </a:pPr>
                      <a:r>
                        <a:rPr sz="1700" b="1" spc="0" dirty="0">
                          <a:latin typeface="Grammarsaurus" pitchFamily="2" charset="0"/>
                          <a:cs typeface="Tahoma"/>
                        </a:rPr>
                        <a:t>cent</a:t>
                      </a:r>
                      <a:endParaRPr sz="1700" spc="0">
                        <a:latin typeface="Grammarsaurus" pitchFamily="2" charset="0"/>
                        <a:cs typeface="Tahoma"/>
                      </a:endParaRPr>
                    </a:p>
                    <a:p>
                      <a:pPr marL="184785">
                        <a:lnSpc>
                          <a:spcPct val="100000"/>
                        </a:lnSpc>
                        <a:spcBef>
                          <a:spcPts val="15"/>
                        </a:spcBef>
                      </a:pPr>
                      <a:r>
                        <a:rPr sz="850" spc="0" dirty="0">
                          <a:latin typeface="Grammarsaurus" pitchFamily="2" charset="0"/>
                          <a:cs typeface="Verdana"/>
                        </a:rPr>
                        <a:t>one hundred</a:t>
                      </a:r>
                      <a:endParaRPr sz="850" spc="0">
                        <a:latin typeface="Grammarsaurus" pitchFamily="2" charset="0"/>
                        <a:cs typeface="Verdana"/>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rowSpan="2">
                  <a:txBody>
                    <a:bodyPr/>
                    <a:lstStyle/>
                    <a:p>
                      <a:pPr>
                        <a:lnSpc>
                          <a:spcPct val="100000"/>
                        </a:lnSpc>
                      </a:pPr>
                      <a:endParaRPr sz="1700" spc="0">
                        <a:latin typeface="Grammarsaurus" pitchFamily="2" charset="0"/>
                        <a:cs typeface="Times New Roman"/>
                      </a:endParaRPr>
                    </a:p>
                    <a:p>
                      <a:pPr>
                        <a:lnSpc>
                          <a:spcPct val="100000"/>
                        </a:lnSpc>
                        <a:spcBef>
                          <a:spcPts val="1630"/>
                        </a:spcBef>
                      </a:pPr>
                      <a:endParaRPr sz="1700" spc="0">
                        <a:latin typeface="Grammarsaurus" pitchFamily="2" charset="0"/>
                        <a:cs typeface="Times New Roman"/>
                      </a:endParaRPr>
                    </a:p>
                    <a:p>
                      <a:pPr marR="13970" algn="ctr">
                        <a:lnSpc>
                          <a:spcPct val="100000"/>
                        </a:lnSpc>
                      </a:pPr>
                      <a:r>
                        <a:rPr sz="1700" b="1" spc="0" dirty="0">
                          <a:latin typeface="Grammarsaurus" pitchFamily="2" charset="0"/>
                          <a:cs typeface="Tahoma"/>
                        </a:rPr>
                        <a:t>i</a:t>
                      </a:r>
                      <a:endParaRPr sz="1700" spc="0">
                        <a:latin typeface="Grammarsaurus" pitchFamily="2" charset="0"/>
                        <a:cs typeface="Tahoma"/>
                      </a:endParaRPr>
                    </a:p>
                    <a:p>
                      <a:pPr marL="290830" marR="30353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34925" algn="ctr">
                        <a:lnSpc>
                          <a:spcPct val="100000"/>
                        </a:lnSpc>
                        <a:spcBef>
                          <a:spcPts val="1689"/>
                        </a:spcBef>
                      </a:pPr>
                      <a:r>
                        <a:rPr sz="1700" b="1" spc="0" dirty="0">
                          <a:latin typeface="Grammarsaurus" pitchFamily="2" charset="0"/>
                          <a:cs typeface="Tahoma"/>
                        </a:rPr>
                        <a:t>i</a:t>
                      </a:r>
                      <a:endParaRPr sz="1700" spc="0">
                        <a:latin typeface="Grammarsaurus" pitchFamily="2" charset="0"/>
                        <a:cs typeface="Tahoma"/>
                      </a:endParaRPr>
                    </a:p>
                    <a:p>
                      <a:pPr marL="493395" marR="44958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214629"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solidFill>
                      <a:srgbClr val="F5F8DC"/>
                    </a:solidFill>
                  </a:tcPr>
                </a:tc>
                <a:tc>
                  <a:txBody>
                    <a:bodyPr/>
                    <a:lstStyle/>
                    <a:p>
                      <a:pPr>
                        <a:lnSpc>
                          <a:spcPct val="100000"/>
                        </a:lnSpc>
                        <a:spcBef>
                          <a:spcPts val="540"/>
                        </a:spcBef>
                      </a:pPr>
                      <a:endParaRPr sz="1700" spc="0">
                        <a:latin typeface="Grammarsaurus" pitchFamily="2" charset="0"/>
                        <a:cs typeface="Times New Roman"/>
                      </a:endParaRPr>
                    </a:p>
                    <a:p>
                      <a:pPr marL="867410">
                        <a:lnSpc>
                          <a:spcPts val="1964"/>
                        </a:lnSpc>
                        <a:spcBef>
                          <a:spcPts val="5"/>
                        </a:spcBef>
                      </a:pPr>
                      <a:r>
                        <a:rPr sz="1700" b="1" spc="0" dirty="0">
                          <a:latin typeface="Grammarsaurus" pitchFamily="2" charset="0"/>
                          <a:cs typeface="Tahoma"/>
                        </a:rPr>
                        <a:t>cure</a:t>
                      </a:r>
                      <a:endParaRPr sz="1700" spc="0">
                        <a:latin typeface="Grammarsaurus" pitchFamily="2" charset="0"/>
                        <a:cs typeface="Tahoma"/>
                      </a:endParaRPr>
                    </a:p>
                    <a:p>
                      <a:pPr marL="877569">
                        <a:lnSpc>
                          <a:spcPts val="944"/>
                        </a:lnSpc>
                      </a:pPr>
                      <a:r>
                        <a:rPr sz="850" spc="0" dirty="0">
                          <a:latin typeface="Grammarsaurus" pitchFamily="2" charset="0"/>
                          <a:cs typeface="Verdana"/>
                        </a:rPr>
                        <a:t>care</a:t>
                      </a:r>
                      <a:endParaRPr sz="850" spc="0">
                        <a:latin typeface="Grammarsaurus" pitchFamily="2" charset="0"/>
                        <a:cs typeface="Verdana"/>
                      </a:endParaRPr>
                    </a:p>
                  </a:txBody>
                  <a:tcPr marL="0" marR="0" marT="68580"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tcPr>
                </a:tc>
                <a:tc>
                  <a:txBody>
                    <a:bodyPr/>
                    <a:lstStyle/>
                    <a:p>
                      <a:pPr marL="765810">
                        <a:lnSpc>
                          <a:spcPct val="100000"/>
                        </a:lnSpc>
                        <a:spcBef>
                          <a:spcPts val="1810"/>
                        </a:spcBef>
                      </a:pPr>
                      <a:r>
                        <a:rPr sz="1700" b="1" spc="0" dirty="0">
                          <a:latin typeface="Grammarsaurus" pitchFamily="2" charset="0"/>
                          <a:cs typeface="Tahoma"/>
                        </a:rPr>
                        <a:t>s</a:t>
                      </a:r>
                      <a:endParaRPr sz="1700" spc="0">
                        <a:latin typeface="Grammarsaurus" pitchFamily="2" charset="0"/>
                        <a:cs typeface="Tahoma"/>
                      </a:endParaRPr>
                    </a:p>
                    <a:p>
                      <a:pPr marL="779780">
                        <a:lnSpc>
                          <a:spcPct val="100000"/>
                        </a:lnSpc>
                        <a:spcBef>
                          <a:spcPts val="15"/>
                        </a:spcBef>
                      </a:pPr>
                      <a:r>
                        <a:rPr sz="850" spc="0" dirty="0">
                          <a:latin typeface="Grammarsaurus" pitchFamily="2" charset="0"/>
                          <a:cs typeface="Verdana"/>
                        </a:rPr>
                        <a:t>more than</a:t>
                      </a:r>
                      <a:endParaRPr sz="850" spc="0">
                        <a:latin typeface="Grammarsaurus" pitchFamily="2" charset="0"/>
                        <a:cs typeface="Verdana"/>
                      </a:endParaRPr>
                    </a:p>
                    <a:p>
                      <a:pPr marL="779780">
                        <a:lnSpc>
                          <a:spcPct val="100000"/>
                        </a:lnSpc>
                        <a:spcBef>
                          <a:spcPts val="85"/>
                        </a:spcBef>
                      </a:pPr>
                      <a:r>
                        <a:rPr sz="850" spc="0" dirty="0">
                          <a:latin typeface="Grammarsaurus" pitchFamily="2" charset="0"/>
                          <a:cs typeface="Verdana"/>
                        </a:rPr>
                        <a:t>one</a:t>
                      </a:r>
                      <a:endParaRPr sz="850" spc="0">
                        <a:latin typeface="Grammarsaurus" pitchFamily="2" charset="0"/>
                        <a:cs typeface="Verdana"/>
                      </a:endParaRPr>
                    </a:p>
                  </a:txBody>
                  <a:tcPr marL="0" marR="0" marT="229870" marB="0">
                    <a:lnL w="38100">
                      <a:solidFill>
                        <a:srgbClr val="134E29"/>
                      </a:solidFill>
                      <a:prstDash val="solid"/>
                    </a:lnL>
                    <a:lnR w="76200">
                      <a:solidFill>
                        <a:srgbClr val="134E29"/>
                      </a:solidFill>
                      <a:prstDash val="solid"/>
                    </a:lnR>
                    <a:lnT w="38100">
                      <a:solidFill>
                        <a:srgbClr val="134E29"/>
                      </a:solidFill>
                      <a:prstDash val="solid"/>
                    </a:lnT>
                    <a:lnB w="38100">
                      <a:solidFill>
                        <a:srgbClr val="134E29"/>
                      </a:solidFill>
                      <a:prstDash val="solid"/>
                    </a:lnB>
                  </a:tcPr>
                </a:tc>
                <a:extLst>
                  <a:ext uri="{0D108BD9-81ED-4DB2-BD59-A6C34878D82A}">
                    <a16:rowId xmlns:a16="http://schemas.microsoft.com/office/drawing/2014/main" val="10001"/>
                  </a:ext>
                </a:extLst>
              </a:tr>
              <a:tr h="1036955">
                <a:tc vMerge="1">
                  <a:txBody>
                    <a:bodyPr/>
                    <a:lstStyle/>
                    <a:p>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vMerge="1">
                  <a:txBody>
                    <a:bodyPr/>
                    <a:lstStyle/>
                    <a:p>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gridSpan="2">
                  <a:txBody>
                    <a:bodyPr/>
                    <a:lstStyle/>
                    <a:p>
                      <a:pPr>
                        <a:lnSpc>
                          <a:spcPct val="100000"/>
                        </a:lnSpc>
                        <a:spcBef>
                          <a:spcPts val="275"/>
                        </a:spcBef>
                      </a:pPr>
                      <a:endParaRPr sz="1700" spc="0">
                        <a:latin typeface="Grammarsaurus" pitchFamily="2" charset="0"/>
                        <a:cs typeface="Times New Roman"/>
                      </a:endParaRPr>
                    </a:p>
                    <a:p>
                      <a:pPr marL="1151890">
                        <a:lnSpc>
                          <a:spcPct val="100000"/>
                        </a:lnSpc>
                      </a:pPr>
                      <a:r>
                        <a:rPr sz="1700" b="1" spc="0" dirty="0">
                          <a:latin typeface="Grammarsaurus" pitchFamily="2" charset="0"/>
                          <a:cs typeface="Tahoma"/>
                        </a:rPr>
                        <a:t>ite</a:t>
                      </a:r>
                      <a:endParaRPr sz="1700" spc="0">
                        <a:latin typeface="Grammarsaurus" pitchFamily="2" charset="0"/>
                        <a:cs typeface="Tahoma"/>
                      </a:endParaRPr>
                    </a:p>
                    <a:p>
                      <a:pPr marL="1165860">
                        <a:lnSpc>
                          <a:spcPct val="100000"/>
                        </a:lnSpc>
                        <a:spcBef>
                          <a:spcPts val="15"/>
                        </a:spcBef>
                      </a:pPr>
                      <a:r>
                        <a:rPr sz="850" spc="0" dirty="0">
                          <a:latin typeface="Grammarsaurus" pitchFamily="2" charset="0"/>
                          <a:cs typeface="Verdana"/>
                        </a:rPr>
                        <a:t>cause, make or</a:t>
                      </a:r>
                      <a:endParaRPr sz="850" spc="0">
                        <a:latin typeface="Grammarsaurus" pitchFamily="2" charset="0"/>
                        <a:cs typeface="Verdana"/>
                      </a:endParaRPr>
                    </a:p>
                    <a:p>
                      <a:pPr marL="1165860">
                        <a:lnSpc>
                          <a:spcPct val="100000"/>
                        </a:lnSpc>
                        <a:spcBef>
                          <a:spcPts val="85"/>
                        </a:spcBef>
                      </a:pPr>
                      <a:r>
                        <a:rPr sz="850" spc="0" dirty="0">
                          <a:latin typeface="Grammarsaurus" pitchFamily="2" charset="0"/>
                          <a:cs typeface="Verdana"/>
                        </a:rPr>
                        <a:t>describing</a:t>
                      </a:r>
                      <a:endParaRPr sz="850" spc="0">
                        <a:latin typeface="Grammarsaurus" pitchFamily="2" charset="0"/>
                        <a:cs typeface="Verdana"/>
                      </a:endParaRPr>
                    </a:p>
                  </a:txBody>
                  <a:tcPr marL="0" marR="0" marT="34925"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hMerge="1">
                  <a:txBody>
                    <a:bodyPr/>
                    <a:lstStyle/>
                    <a:p>
                      <a:endParaRPr/>
                    </a:p>
                  </a:txBody>
                  <a:tcPr marL="0" marR="0" marT="0" marB="0"/>
                </a:tc>
                <a:tc>
                  <a:txBody>
                    <a:bodyPr/>
                    <a:lstStyle/>
                    <a:p>
                      <a:pPr marL="763270">
                        <a:lnSpc>
                          <a:spcPct val="100000"/>
                        </a:lnSpc>
                        <a:spcBef>
                          <a:spcPts val="1814"/>
                        </a:spcBef>
                      </a:pPr>
                      <a:r>
                        <a:rPr sz="1700" b="1" spc="0" dirty="0">
                          <a:latin typeface="Grammarsaurus" pitchFamily="2" charset="0"/>
                          <a:cs typeface="Tahoma"/>
                        </a:rPr>
                        <a:t>ion</a:t>
                      </a:r>
                      <a:endParaRPr sz="1700" spc="0" dirty="0">
                        <a:latin typeface="Grammarsaurus" pitchFamily="2" charset="0"/>
                        <a:cs typeface="Tahoma"/>
                      </a:endParaRPr>
                    </a:p>
                    <a:p>
                      <a:pPr marL="767080" marR="369570">
                        <a:lnSpc>
                          <a:spcPct val="108300"/>
                        </a:lnSpc>
                        <a:spcBef>
                          <a:spcPts val="5"/>
                        </a:spcBef>
                      </a:pPr>
                      <a:r>
                        <a:rPr sz="850" spc="0" dirty="0">
                          <a:latin typeface="Grammarsaurus" pitchFamily="2" charset="0"/>
                          <a:cs typeface="Verdana"/>
                        </a:rPr>
                        <a:t>act or process</a:t>
                      </a:r>
                    </a:p>
                  </a:txBody>
                  <a:tcPr marL="0" marR="0" marT="230504" marB="0">
                    <a:lnL w="38100">
                      <a:solidFill>
                        <a:srgbClr val="134E29"/>
                      </a:solidFill>
                      <a:prstDash val="solid"/>
                    </a:lnL>
                    <a:lnR w="76200">
                      <a:solidFill>
                        <a:srgbClr val="134E29"/>
                      </a:solidFill>
                      <a:prstDash val="solid"/>
                    </a:lnR>
                    <a:lnT w="38100">
                      <a:solidFill>
                        <a:srgbClr val="134E29"/>
                      </a:solidFill>
                      <a:prstDash val="solid"/>
                    </a:lnT>
                    <a:lnB w="76200">
                      <a:solidFill>
                        <a:srgbClr val="134E29"/>
                      </a:solidFill>
                      <a:prstDash val="solid"/>
                    </a:lnB>
                  </a:tcPr>
                </a:tc>
                <a:extLst>
                  <a:ext uri="{0D108BD9-81ED-4DB2-BD59-A6C34878D82A}">
                    <a16:rowId xmlns:a16="http://schemas.microsoft.com/office/drawing/2014/main" val="10002"/>
                  </a:ext>
                </a:extLst>
              </a:tr>
            </a:tbl>
          </a:graphicData>
        </a:graphic>
      </p:graphicFrame>
      <p:grpSp>
        <p:nvGrpSpPr>
          <p:cNvPr id="21" name="object 21"/>
          <p:cNvGrpSpPr/>
          <p:nvPr/>
        </p:nvGrpSpPr>
        <p:grpSpPr>
          <a:xfrm>
            <a:off x="4425567" y="2244662"/>
            <a:ext cx="906144" cy="906144"/>
            <a:chOff x="4425567" y="2244662"/>
            <a:chExt cx="906144" cy="906144"/>
          </a:xfrm>
        </p:grpSpPr>
        <p:sp>
          <p:nvSpPr>
            <p:cNvPr id="22" name="object 22"/>
            <p:cNvSpPr/>
            <p:nvPr/>
          </p:nvSpPr>
          <p:spPr>
            <a:xfrm>
              <a:off x="4455622" y="2274717"/>
              <a:ext cx="845819" cy="845819"/>
            </a:xfrm>
            <a:custGeom>
              <a:avLst/>
              <a:gdLst/>
              <a:ahLst/>
              <a:cxnLst/>
              <a:rect l="l" t="t" r="r" b="b"/>
              <a:pathLst>
                <a:path w="845820" h="845819">
                  <a:moveTo>
                    <a:pt x="507428" y="0"/>
                  </a:moveTo>
                  <a:lnTo>
                    <a:pt x="507428" y="377190"/>
                  </a:lnTo>
                  <a:lnTo>
                    <a:pt x="503288" y="411117"/>
                  </a:lnTo>
                  <a:lnTo>
                    <a:pt x="491326" y="442621"/>
                  </a:lnTo>
                  <a:lnTo>
                    <a:pt x="472233" y="470385"/>
                  </a:lnTo>
                  <a:lnTo>
                    <a:pt x="446697" y="493090"/>
                  </a:lnTo>
                  <a:lnTo>
                    <a:pt x="407964" y="519904"/>
                  </a:lnTo>
                  <a:lnTo>
                    <a:pt x="364332" y="550113"/>
                  </a:lnTo>
                  <a:lnTo>
                    <a:pt x="318413" y="581906"/>
                  </a:lnTo>
                  <a:lnTo>
                    <a:pt x="272820" y="613474"/>
                  </a:lnTo>
                  <a:lnTo>
                    <a:pt x="230165" y="643008"/>
                  </a:lnTo>
                  <a:lnTo>
                    <a:pt x="193061" y="668697"/>
                  </a:lnTo>
                  <a:lnTo>
                    <a:pt x="152310" y="695642"/>
                  </a:lnTo>
                  <a:lnTo>
                    <a:pt x="112750" y="704761"/>
                  </a:lnTo>
                  <a:lnTo>
                    <a:pt x="42252" y="704761"/>
                  </a:lnTo>
                  <a:lnTo>
                    <a:pt x="33967" y="705581"/>
                  </a:lnTo>
                  <a:lnTo>
                    <a:pt x="3213" y="730856"/>
                  </a:lnTo>
                  <a:lnTo>
                    <a:pt x="0" y="747026"/>
                  </a:lnTo>
                  <a:lnTo>
                    <a:pt x="7750" y="785480"/>
                  </a:lnTo>
                  <a:lnTo>
                    <a:pt x="28887" y="816833"/>
                  </a:lnTo>
                  <a:lnTo>
                    <a:pt x="60237" y="837969"/>
                  </a:lnTo>
                  <a:lnTo>
                    <a:pt x="98628" y="845718"/>
                  </a:lnTo>
                  <a:lnTo>
                    <a:pt x="363143" y="845718"/>
                  </a:lnTo>
                  <a:lnTo>
                    <a:pt x="378610" y="844821"/>
                  </a:lnTo>
                  <a:lnTo>
                    <a:pt x="393820" y="842152"/>
                  </a:lnTo>
                  <a:lnTo>
                    <a:pt x="408620" y="837745"/>
                  </a:lnTo>
                  <a:lnTo>
                    <a:pt x="422859" y="831634"/>
                  </a:lnTo>
                  <a:lnTo>
                    <a:pt x="464260" y="816653"/>
                  </a:lnTo>
                  <a:lnTo>
                    <a:pt x="507428" y="811660"/>
                  </a:lnTo>
                  <a:lnTo>
                    <a:pt x="550596" y="816653"/>
                  </a:lnTo>
                  <a:lnTo>
                    <a:pt x="591997" y="831634"/>
                  </a:lnTo>
                  <a:lnTo>
                    <a:pt x="606236" y="837745"/>
                  </a:lnTo>
                  <a:lnTo>
                    <a:pt x="621036" y="842152"/>
                  </a:lnTo>
                  <a:lnTo>
                    <a:pt x="636246" y="844821"/>
                  </a:lnTo>
                  <a:lnTo>
                    <a:pt x="651713" y="845718"/>
                  </a:lnTo>
                  <a:lnTo>
                    <a:pt x="732955" y="845718"/>
                  </a:lnTo>
                  <a:lnTo>
                    <a:pt x="776843" y="836857"/>
                  </a:lnTo>
                  <a:lnTo>
                    <a:pt x="812687" y="812692"/>
                  </a:lnTo>
                  <a:lnTo>
                    <a:pt x="836855" y="776849"/>
                  </a:lnTo>
                  <a:lnTo>
                    <a:pt x="845718" y="732955"/>
                  </a:lnTo>
                  <a:lnTo>
                    <a:pt x="845718" y="718083"/>
                  </a:lnTo>
                  <a:lnTo>
                    <a:pt x="843414" y="668522"/>
                  </a:lnTo>
                  <a:lnTo>
                    <a:pt x="836550" y="619549"/>
                  </a:lnTo>
                  <a:lnTo>
                    <a:pt x="825199" y="571472"/>
                  </a:lnTo>
                  <a:lnTo>
                    <a:pt x="809435" y="524601"/>
                  </a:lnTo>
                  <a:lnTo>
                    <a:pt x="789330" y="479247"/>
                  </a:lnTo>
                  <a:lnTo>
                    <a:pt x="845718" y="0"/>
                  </a:lnTo>
                </a:path>
              </a:pathLst>
            </a:custGeom>
            <a:ln w="60109">
              <a:solidFill>
                <a:srgbClr val="000000"/>
              </a:solidFill>
            </a:ln>
          </p:spPr>
          <p:txBody>
            <a:bodyPr wrap="square" lIns="0" tIns="0" rIns="0" bIns="0" rtlCol="0"/>
            <a:lstStyle/>
            <a:p>
              <a:endParaRPr>
                <a:latin typeface="Grammarsaurus" pitchFamily="2" charset="0"/>
              </a:endParaRPr>
            </a:p>
          </p:txBody>
        </p:sp>
        <p:pic>
          <p:nvPicPr>
            <p:cNvPr id="23" name="object 23"/>
            <p:cNvPicPr/>
            <p:nvPr/>
          </p:nvPicPr>
          <p:blipFill>
            <a:blip r:embed="rId7" cstate="print"/>
            <a:stretch>
              <a:fillRect/>
            </a:stretch>
          </p:blipFill>
          <p:spPr>
            <a:xfrm>
              <a:off x="5073949" y="2723906"/>
              <a:ext cx="83464" cy="172872"/>
            </a:xfrm>
            <a:prstGeom prst="rect">
              <a:avLst/>
            </a:prstGeom>
          </p:spPr>
        </p:pic>
      </p:grpSp>
      <p:grpSp>
        <p:nvGrpSpPr>
          <p:cNvPr id="24" name="object 24"/>
          <p:cNvGrpSpPr/>
          <p:nvPr/>
        </p:nvGrpSpPr>
        <p:grpSpPr>
          <a:xfrm>
            <a:off x="6096374" y="1429265"/>
            <a:ext cx="386080" cy="407034"/>
            <a:chOff x="6096374" y="1429265"/>
            <a:chExt cx="386080" cy="407034"/>
          </a:xfrm>
        </p:grpSpPr>
        <p:pic>
          <p:nvPicPr>
            <p:cNvPr id="25" name="object 25"/>
            <p:cNvPicPr/>
            <p:nvPr/>
          </p:nvPicPr>
          <p:blipFill>
            <a:blip r:embed="rId8" cstate="print"/>
            <a:stretch>
              <a:fillRect/>
            </a:stretch>
          </p:blipFill>
          <p:spPr>
            <a:xfrm>
              <a:off x="6270801" y="1722332"/>
              <a:ext cx="87247" cy="82994"/>
            </a:xfrm>
            <a:prstGeom prst="rect">
              <a:avLst/>
            </a:prstGeom>
          </p:spPr>
        </p:pic>
        <p:sp>
          <p:nvSpPr>
            <p:cNvPr id="26" name="object 26"/>
            <p:cNvSpPr/>
            <p:nvPr/>
          </p:nvSpPr>
          <p:spPr>
            <a:xfrm>
              <a:off x="6096374" y="1429265"/>
              <a:ext cx="386080" cy="407034"/>
            </a:xfrm>
            <a:custGeom>
              <a:avLst/>
              <a:gdLst/>
              <a:ahLst/>
              <a:cxnLst/>
              <a:rect l="l" t="t" r="r" b="b"/>
              <a:pathLst>
                <a:path w="386079" h="407035">
                  <a:moveTo>
                    <a:pt x="335432" y="0"/>
                  </a:moveTo>
                  <a:lnTo>
                    <a:pt x="4546" y="119456"/>
                  </a:lnTo>
                  <a:lnTo>
                    <a:pt x="2438" y="121361"/>
                  </a:lnTo>
                  <a:lnTo>
                    <a:pt x="1295" y="123837"/>
                  </a:lnTo>
                  <a:lnTo>
                    <a:pt x="114" y="126301"/>
                  </a:lnTo>
                  <a:lnTo>
                    <a:pt x="0" y="129120"/>
                  </a:lnTo>
                  <a:lnTo>
                    <a:pt x="19748" y="182892"/>
                  </a:lnTo>
                  <a:lnTo>
                    <a:pt x="20218" y="183692"/>
                  </a:lnTo>
                  <a:lnTo>
                    <a:pt x="20739" y="184429"/>
                  </a:lnTo>
                  <a:lnTo>
                    <a:pt x="20739" y="402196"/>
                  </a:lnTo>
                  <a:lnTo>
                    <a:pt x="25387" y="406806"/>
                  </a:lnTo>
                  <a:lnTo>
                    <a:pt x="380949" y="406806"/>
                  </a:lnTo>
                  <a:lnTo>
                    <a:pt x="385584" y="402196"/>
                  </a:lnTo>
                  <a:lnTo>
                    <a:pt x="385584" y="382778"/>
                  </a:lnTo>
                  <a:lnTo>
                    <a:pt x="218058" y="382778"/>
                  </a:lnTo>
                  <a:lnTo>
                    <a:pt x="202666" y="380338"/>
                  </a:lnTo>
                  <a:lnTo>
                    <a:pt x="189042" y="373453"/>
                  </a:lnTo>
                  <a:lnTo>
                    <a:pt x="178100" y="362771"/>
                  </a:lnTo>
                  <a:lnTo>
                    <a:pt x="170751" y="348945"/>
                  </a:lnTo>
                  <a:lnTo>
                    <a:pt x="170662" y="348703"/>
                  </a:lnTo>
                  <a:lnTo>
                    <a:pt x="156590" y="341258"/>
                  </a:lnTo>
                  <a:lnTo>
                    <a:pt x="145900" y="330312"/>
                  </a:lnTo>
                  <a:lnTo>
                    <a:pt x="139006" y="316687"/>
                  </a:lnTo>
                  <a:lnTo>
                    <a:pt x="136563" y="301294"/>
                  </a:lnTo>
                  <a:lnTo>
                    <a:pt x="140527" y="281716"/>
                  </a:lnTo>
                  <a:lnTo>
                    <a:pt x="151330" y="265712"/>
                  </a:lnTo>
                  <a:lnTo>
                    <a:pt x="167338" y="254914"/>
                  </a:lnTo>
                  <a:lnTo>
                    <a:pt x="186918" y="250952"/>
                  </a:lnTo>
                  <a:lnTo>
                    <a:pt x="385584" y="250951"/>
                  </a:lnTo>
                  <a:lnTo>
                    <a:pt x="385584" y="227164"/>
                  </a:lnTo>
                  <a:lnTo>
                    <a:pt x="41897" y="227164"/>
                  </a:lnTo>
                  <a:lnTo>
                    <a:pt x="41897"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31" y="122948"/>
                  </a:lnTo>
                  <a:lnTo>
                    <a:pt x="95351" y="108521"/>
                  </a:lnTo>
                  <a:lnTo>
                    <a:pt x="135420" y="94056"/>
                  </a:lnTo>
                  <a:lnTo>
                    <a:pt x="172961" y="94056"/>
                  </a:lnTo>
                  <a:lnTo>
                    <a:pt x="175386" y="79629"/>
                  </a:lnTo>
                  <a:lnTo>
                    <a:pt x="215455" y="65163"/>
                  </a:lnTo>
                  <a:lnTo>
                    <a:pt x="252991" y="65163"/>
                  </a:lnTo>
                  <a:lnTo>
                    <a:pt x="255422" y="50736"/>
                  </a:lnTo>
                  <a:lnTo>
                    <a:pt x="295490" y="36271"/>
                  </a:lnTo>
                  <a:lnTo>
                    <a:pt x="353713" y="36271"/>
                  </a:lnTo>
                  <a:lnTo>
                    <a:pt x="341388" y="2730"/>
                  </a:lnTo>
                  <a:lnTo>
                    <a:pt x="335432" y="0"/>
                  </a:lnTo>
                  <a:close/>
                </a:path>
                <a:path w="386079" h="407035">
                  <a:moveTo>
                    <a:pt x="385584" y="250951"/>
                  </a:moveTo>
                  <a:lnTo>
                    <a:pt x="186918" y="250952"/>
                  </a:lnTo>
                  <a:lnTo>
                    <a:pt x="202304" y="253395"/>
                  </a:lnTo>
                  <a:lnTo>
                    <a:pt x="215925" y="260288"/>
                  </a:lnTo>
                  <a:lnTo>
                    <a:pt x="226870" y="270974"/>
                  </a:lnTo>
                  <a:lnTo>
                    <a:pt x="234226" y="284797"/>
                  </a:lnTo>
                  <a:lnTo>
                    <a:pt x="234341" y="285127"/>
                  </a:lnTo>
                  <a:lnTo>
                    <a:pt x="234543" y="285127"/>
                  </a:lnTo>
                  <a:lnTo>
                    <a:pt x="248379" y="292476"/>
                  </a:lnTo>
                  <a:lnTo>
                    <a:pt x="259068" y="303418"/>
                  </a:lnTo>
                  <a:lnTo>
                    <a:pt x="265960" y="317042"/>
                  </a:lnTo>
                  <a:lnTo>
                    <a:pt x="268401" y="332435"/>
                  </a:lnTo>
                  <a:lnTo>
                    <a:pt x="264438" y="352013"/>
                  </a:lnTo>
                  <a:lnTo>
                    <a:pt x="253636" y="368017"/>
                  </a:lnTo>
                  <a:lnTo>
                    <a:pt x="237631" y="378815"/>
                  </a:lnTo>
                  <a:lnTo>
                    <a:pt x="218058" y="382778"/>
                  </a:lnTo>
                  <a:lnTo>
                    <a:pt x="385584" y="382778"/>
                  </a:lnTo>
                  <a:lnTo>
                    <a:pt x="385584" y="250951"/>
                  </a:lnTo>
                  <a:close/>
                </a:path>
                <a:path w="386079" h="407035">
                  <a:moveTo>
                    <a:pt x="117868" y="194157"/>
                  </a:moveTo>
                  <a:lnTo>
                    <a:pt x="75336" y="194157"/>
                  </a:lnTo>
                  <a:lnTo>
                    <a:pt x="56527" y="227164"/>
                  </a:lnTo>
                  <a:lnTo>
                    <a:pt x="99059" y="227164"/>
                  </a:lnTo>
                  <a:lnTo>
                    <a:pt x="117868" y="194157"/>
                  </a:lnTo>
                  <a:close/>
                </a:path>
                <a:path w="386079" h="407035">
                  <a:moveTo>
                    <a:pt x="203060" y="194157"/>
                  </a:moveTo>
                  <a:lnTo>
                    <a:pt x="160515" y="194157"/>
                  </a:lnTo>
                  <a:lnTo>
                    <a:pt x="141693" y="227164"/>
                  </a:lnTo>
                  <a:lnTo>
                    <a:pt x="184226" y="227164"/>
                  </a:lnTo>
                  <a:lnTo>
                    <a:pt x="203060" y="194157"/>
                  </a:lnTo>
                  <a:close/>
                </a:path>
                <a:path w="386079" h="407035">
                  <a:moveTo>
                    <a:pt x="288239" y="194157"/>
                  </a:moveTo>
                  <a:lnTo>
                    <a:pt x="245694" y="194157"/>
                  </a:lnTo>
                  <a:lnTo>
                    <a:pt x="226872" y="227164"/>
                  </a:lnTo>
                  <a:lnTo>
                    <a:pt x="269405" y="227164"/>
                  </a:lnTo>
                  <a:lnTo>
                    <a:pt x="288239" y="194157"/>
                  </a:lnTo>
                  <a:close/>
                </a:path>
                <a:path w="386079" h="407035">
                  <a:moveTo>
                    <a:pt x="385584" y="194157"/>
                  </a:moveTo>
                  <a:lnTo>
                    <a:pt x="330873" y="194157"/>
                  </a:lnTo>
                  <a:lnTo>
                    <a:pt x="312051" y="227164"/>
                  </a:lnTo>
                  <a:lnTo>
                    <a:pt x="354583"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31" y="122948"/>
                  </a:moveTo>
                  <a:lnTo>
                    <a:pt x="55384" y="122948"/>
                  </a:lnTo>
                  <a:lnTo>
                    <a:pt x="49098" y="160350"/>
                  </a:lnTo>
                  <a:lnTo>
                    <a:pt x="35344" y="165315"/>
                  </a:lnTo>
                  <a:lnTo>
                    <a:pt x="95890" y="165315"/>
                  </a:lnTo>
                  <a:lnTo>
                    <a:pt x="149603" y="145923"/>
                  </a:lnTo>
                  <a:lnTo>
                    <a:pt x="89077" y="145923"/>
                  </a:lnTo>
                  <a:lnTo>
                    <a:pt x="92931" y="122948"/>
                  </a:lnTo>
                  <a:close/>
                </a:path>
                <a:path w="386079" h="407035">
                  <a:moveTo>
                    <a:pt x="172961" y="94056"/>
                  </a:moveTo>
                  <a:lnTo>
                    <a:pt x="135420" y="94056"/>
                  </a:lnTo>
                  <a:lnTo>
                    <a:pt x="129133" y="131457"/>
                  </a:lnTo>
                  <a:lnTo>
                    <a:pt x="89077" y="145923"/>
                  </a:lnTo>
                  <a:lnTo>
                    <a:pt x="149603" y="145923"/>
                  </a:lnTo>
                  <a:lnTo>
                    <a:pt x="229662" y="117017"/>
                  </a:lnTo>
                  <a:lnTo>
                    <a:pt x="169100" y="117017"/>
                  </a:lnTo>
                  <a:lnTo>
                    <a:pt x="172961" y="94056"/>
                  </a:lnTo>
                  <a:close/>
                </a:path>
                <a:path w="386079" h="407035">
                  <a:moveTo>
                    <a:pt x="252991" y="65163"/>
                  </a:moveTo>
                  <a:lnTo>
                    <a:pt x="215455" y="65163"/>
                  </a:lnTo>
                  <a:lnTo>
                    <a:pt x="209168" y="102565"/>
                  </a:lnTo>
                  <a:lnTo>
                    <a:pt x="169100" y="117017"/>
                  </a:lnTo>
                  <a:lnTo>
                    <a:pt x="229662" y="117017"/>
                  </a:lnTo>
                  <a:lnTo>
                    <a:pt x="309686" y="88125"/>
                  </a:lnTo>
                  <a:lnTo>
                    <a:pt x="249123" y="88125"/>
                  </a:lnTo>
                  <a:lnTo>
                    <a:pt x="252991"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798"/>
                  </a:lnTo>
                  <a:lnTo>
                    <a:pt x="354641" y="38798"/>
                  </a:lnTo>
                  <a:lnTo>
                    <a:pt x="353713" y="36271"/>
                  </a:lnTo>
                  <a:close/>
                </a:path>
                <a:path w="386079" h="407035">
                  <a:moveTo>
                    <a:pt x="354641" y="38798"/>
                  </a:moveTo>
                  <a:lnTo>
                    <a:pt x="332587" y="38798"/>
                  </a:lnTo>
                  <a:lnTo>
                    <a:pt x="338823" y="55753"/>
                  </a:lnTo>
                  <a:lnTo>
                    <a:pt x="329171" y="59245"/>
                  </a:lnTo>
                  <a:lnTo>
                    <a:pt x="362154" y="59245"/>
                  </a:lnTo>
                  <a:lnTo>
                    <a:pt x="354641" y="38798"/>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9" cstate="print"/>
            <a:stretch>
              <a:fillRect/>
            </a:stretch>
          </p:blipFill>
          <p:spPr>
            <a:xfrm>
              <a:off x="6239679" y="1686952"/>
              <a:ext cx="87240" cy="82981"/>
            </a:xfrm>
            <a:prstGeom prst="rect">
              <a:avLst/>
            </a:prstGeom>
          </p:spPr>
        </p:pic>
      </p:grpSp>
      <p:grpSp>
        <p:nvGrpSpPr>
          <p:cNvPr id="28" name="object 28"/>
          <p:cNvGrpSpPr/>
          <p:nvPr/>
        </p:nvGrpSpPr>
        <p:grpSpPr>
          <a:xfrm>
            <a:off x="0" y="0"/>
            <a:ext cx="12192000" cy="6858000"/>
            <a:chOff x="0" y="0"/>
            <a:chExt cx="12192000" cy="6858000"/>
          </a:xfrm>
        </p:grpSpPr>
        <p:sp>
          <p:nvSpPr>
            <p:cNvPr id="29" name="object 29"/>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5115438" y="6262619"/>
              <a:ext cx="231461" cy="231461"/>
            </a:xfrm>
            <a:prstGeom prst="rect">
              <a:avLst/>
            </a:prstGeom>
          </p:spPr>
        </p:pic>
        <p:sp>
          <p:nvSpPr>
            <p:cNvPr id="32" name="object 32"/>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grpSp>
      <p:sp>
        <p:nvSpPr>
          <p:cNvPr id="33" name="object 33"/>
          <p:cNvSpPr txBox="1">
            <a:spLocks noGrp="1"/>
          </p:cNvSpPr>
          <p:nvPr>
            <p:ph type="title"/>
          </p:nvPr>
        </p:nvSpPr>
        <p:spPr>
          <a:xfrm>
            <a:off x="366953" y="187863"/>
            <a:ext cx="11458092" cy="593746"/>
          </a:xfrm>
          <a:prstGeom prst="rect">
            <a:avLst/>
          </a:prstGeom>
        </p:spPr>
        <p:txBody>
          <a:bodyPr vert="horz" wrap="square" lIns="0" tIns="222244"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You are all </a:t>
            </a:r>
            <a:r>
              <a:rPr sz="2400" dirty="0">
                <a:solidFill>
                  <a:srgbClr val="000000"/>
                </a:solidFill>
                <a:latin typeface="Grammarsaurus" pitchFamily="2" charset="0"/>
              </a:rPr>
              <a:t>pedestrians </a:t>
            </a:r>
            <a:r>
              <a:rPr sz="2400" b="0" dirty="0">
                <a:solidFill>
                  <a:srgbClr val="000000"/>
                </a:solidFill>
                <a:latin typeface="Grammarsaurus" pitchFamily="2" charset="0"/>
                <a:cs typeface="Verdana"/>
              </a:rPr>
              <a:t>in this game.</a:t>
            </a:r>
            <a:endParaRPr sz="2400">
              <a:latin typeface="Grammarsaurus" pitchFamily="2" charset="0"/>
              <a:cs typeface="Verdana"/>
            </a:endParaRPr>
          </a:p>
        </p:txBody>
      </p:sp>
      <p:sp>
        <p:nvSpPr>
          <p:cNvPr id="34" name="object 34"/>
          <p:cNvSpPr txBox="1"/>
          <p:nvPr/>
        </p:nvSpPr>
        <p:spPr>
          <a:xfrm>
            <a:off x="651929" y="4300488"/>
            <a:ext cx="8577833" cy="1399742"/>
          </a:xfrm>
          <a:prstGeom prst="rect">
            <a:avLst/>
          </a:prstGeom>
        </p:spPr>
        <p:txBody>
          <a:bodyPr vert="horz" wrap="square" lIns="0" tIns="207645" rIns="0" bIns="0" rtlCol="0">
            <a:spAutoFit/>
          </a:bodyPr>
          <a:lstStyle/>
          <a:p>
            <a:pPr marL="12700">
              <a:lnSpc>
                <a:spcPct val="100000"/>
              </a:lnSpc>
              <a:spcBef>
                <a:spcPts val="1635"/>
              </a:spcBef>
            </a:pPr>
            <a:r>
              <a:rPr sz="2400" dirty="0">
                <a:latin typeface="Grammarsaurus" pitchFamily="2" charset="0"/>
                <a:cs typeface="Verdana"/>
              </a:rPr>
              <a:t>Walk to the corner where the word means…</a:t>
            </a:r>
          </a:p>
          <a:p>
            <a:pPr marL="3034665">
              <a:lnSpc>
                <a:spcPct val="100000"/>
              </a:lnSpc>
              <a:spcBef>
                <a:spcPts val="2235"/>
              </a:spcBef>
            </a:pPr>
            <a:r>
              <a:rPr sz="3500" dirty="0">
                <a:latin typeface="Grammarsaurus" pitchFamily="2" charset="0"/>
                <a:cs typeface="Arial MT"/>
              </a:rPr>
              <a:t>“something with </a:t>
            </a:r>
            <a:r>
              <a:rPr sz="3500" b="1" dirty="0">
                <a:latin typeface="Grammarsaurus" pitchFamily="2" charset="0"/>
                <a:cs typeface="Arial"/>
              </a:rPr>
              <a:t>100 feet</a:t>
            </a:r>
            <a:r>
              <a:rPr sz="3500" dirty="0">
                <a:latin typeface="Grammarsaurus" pitchFamily="2" charset="0"/>
                <a:cs typeface="Arial MT"/>
              </a:rPr>
              <a:t>”</a:t>
            </a:r>
          </a:p>
        </p:txBody>
      </p:sp>
      <p:sp>
        <p:nvSpPr>
          <p:cNvPr id="36" name="object 6">
            <a:extLst>
              <a:ext uri="{FF2B5EF4-FFF2-40B4-BE49-F238E27FC236}">
                <a16:creationId xmlns:a16="http://schemas.microsoft.com/office/drawing/2014/main" id="{59D04249-EE00-D452-91D1-F78B69486E8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1734571" y="2821937"/>
            <a:ext cx="459105" cy="250825"/>
            <a:chOff x="1734571" y="2821937"/>
            <a:chExt cx="459105" cy="250825"/>
          </a:xfrm>
        </p:grpSpPr>
        <p:pic>
          <p:nvPicPr>
            <p:cNvPr id="7" name="object 7"/>
            <p:cNvPicPr/>
            <p:nvPr/>
          </p:nvPicPr>
          <p:blipFill>
            <a:blip r:embed="rId3" cstate="print"/>
            <a:stretch>
              <a:fillRect/>
            </a:stretch>
          </p:blipFill>
          <p:spPr>
            <a:xfrm>
              <a:off x="1843280" y="2821937"/>
              <a:ext cx="349933" cy="250374"/>
            </a:xfrm>
            <a:prstGeom prst="rect">
              <a:avLst/>
            </a:prstGeom>
          </p:spPr>
        </p:pic>
        <p:pic>
          <p:nvPicPr>
            <p:cNvPr id="8" name="object 8"/>
            <p:cNvPicPr/>
            <p:nvPr/>
          </p:nvPicPr>
          <p:blipFill>
            <a:blip r:embed="rId4" cstate="print"/>
            <a:stretch>
              <a:fillRect/>
            </a:stretch>
          </p:blipFill>
          <p:spPr>
            <a:xfrm>
              <a:off x="1734571" y="2826627"/>
              <a:ext cx="76098" cy="240284"/>
            </a:xfrm>
            <a:prstGeom prst="rect">
              <a:avLst/>
            </a:prstGeom>
          </p:spPr>
        </p:pic>
      </p:grpSp>
      <p:grpSp>
        <p:nvGrpSpPr>
          <p:cNvPr id="9" name="object 9"/>
          <p:cNvGrpSpPr/>
          <p:nvPr/>
        </p:nvGrpSpPr>
        <p:grpSpPr>
          <a:xfrm>
            <a:off x="7687681" y="2405835"/>
            <a:ext cx="482600" cy="482600"/>
            <a:chOff x="7687681" y="2405835"/>
            <a:chExt cx="482600" cy="482600"/>
          </a:xfrm>
        </p:grpSpPr>
        <p:sp>
          <p:nvSpPr>
            <p:cNvPr id="10" name="object 10"/>
            <p:cNvSpPr/>
            <p:nvPr/>
          </p:nvSpPr>
          <p:spPr>
            <a:xfrm>
              <a:off x="7687678" y="2520771"/>
              <a:ext cx="482600" cy="367665"/>
            </a:xfrm>
            <a:custGeom>
              <a:avLst/>
              <a:gdLst/>
              <a:ahLst/>
              <a:cxnLst/>
              <a:rect l="l" t="t" r="r" b="b"/>
              <a:pathLst>
                <a:path w="482600" h="367664">
                  <a:moveTo>
                    <a:pt x="227037" y="257975"/>
                  </a:moveTo>
                  <a:lnTo>
                    <a:pt x="208927" y="214490"/>
                  </a:lnTo>
                  <a:lnTo>
                    <a:pt x="198780" y="204444"/>
                  </a:lnTo>
                  <a:lnTo>
                    <a:pt x="198780" y="249250"/>
                  </a:lnTo>
                  <a:lnTo>
                    <a:pt x="198780" y="339153"/>
                  </a:lnTo>
                  <a:lnTo>
                    <a:pt x="118960" y="339153"/>
                  </a:lnTo>
                  <a:lnTo>
                    <a:pt x="118960" y="310883"/>
                  </a:lnTo>
                  <a:lnTo>
                    <a:pt x="117449" y="307263"/>
                  </a:lnTo>
                  <a:lnTo>
                    <a:pt x="43675" y="234467"/>
                  </a:lnTo>
                  <a:lnTo>
                    <a:pt x="28257" y="197586"/>
                  </a:lnTo>
                  <a:lnTo>
                    <a:pt x="28257" y="34823"/>
                  </a:lnTo>
                  <a:lnTo>
                    <a:pt x="34810" y="28270"/>
                  </a:lnTo>
                  <a:lnTo>
                    <a:pt x="50914" y="28270"/>
                  </a:lnTo>
                  <a:lnTo>
                    <a:pt x="57454" y="34823"/>
                  </a:lnTo>
                  <a:lnTo>
                    <a:pt x="57454" y="151650"/>
                  </a:lnTo>
                  <a:lnTo>
                    <a:pt x="54635" y="153746"/>
                  </a:lnTo>
                  <a:lnTo>
                    <a:pt x="51917" y="156083"/>
                  </a:lnTo>
                  <a:lnTo>
                    <a:pt x="43840" y="164160"/>
                  </a:lnTo>
                  <a:lnTo>
                    <a:pt x="43840" y="173113"/>
                  </a:lnTo>
                  <a:lnTo>
                    <a:pt x="118465" y="247738"/>
                  </a:lnTo>
                  <a:lnTo>
                    <a:pt x="127419" y="247738"/>
                  </a:lnTo>
                  <a:lnTo>
                    <a:pt x="138455" y="236702"/>
                  </a:lnTo>
                  <a:lnTo>
                    <a:pt x="138455" y="227761"/>
                  </a:lnTo>
                  <a:lnTo>
                    <a:pt x="80949" y="170256"/>
                  </a:lnTo>
                  <a:lnTo>
                    <a:pt x="94081" y="166090"/>
                  </a:lnTo>
                  <a:lnTo>
                    <a:pt x="107797" y="166090"/>
                  </a:lnTo>
                  <a:lnTo>
                    <a:pt x="120967" y="170256"/>
                  </a:lnTo>
                  <a:lnTo>
                    <a:pt x="132486" y="178485"/>
                  </a:lnTo>
                  <a:lnTo>
                    <a:pt x="195224" y="240715"/>
                  </a:lnTo>
                  <a:lnTo>
                    <a:pt x="198780" y="249250"/>
                  </a:lnTo>
                  <a:lnTo>
                    <a:pt x="198780" y="204444"/>
                  </a:lnTo>
                  <a:lnTo>
                    <a:pt x="160096" y="166090"/>
                  </a:lnTo>
                  <a:lnTo>
                    <a:pt x="152374" y="158432"/>
                  </a:lnTo>
                  <a:lnTo>
                    <a:pt x="137604" y="147116"/>
                  </a:lnTo>
                  <a:lnTo>
                    <a:pt x="121005" y="140093"/>
                  </a:lnTo>
                  <a:lnTo>
                    <a:pt x="113461" y="138925"/>
                  </a:lnTo>
                  <a:lnTo>
                    <a:pt x="103428" y="137363"/>
                  </a:lnTo>
                  <a:lnTo>
                    <a:pt x="85737" y="138925"/>
                  </a:lnTo>
                  <a:lnTo>
                    <a:pt x="85737" y="42862"/>
                  </a:lnTo>
                  <a:lnTo>
                    <a:pt x="82778" y="28270"/>
                  </a:lnTo>
                  <a:lnTo>
                    <a:pt x="82359" y="26200"/>
                  </a:lnTo>
                  <a:lnTo>
                    <a:pt x="73164" y="12573"/>
                  </a:lnTo>
                  <a:lnTo>
                    <a:pt x="59524" y="3378"/>
                  </a:lnTo>
                  <a:lnTo>
                    <a:pt x="42862" y="0"/>
                  </a:lnTo>
                  <a:lnTo>
                    <a:pt x="26187" y="3378"/>
                  </a:lnTo>
                  <a:lnTo>
                    <a:pt x="12560" y="12573"/>
                  </a:lnTo>
                  <a:lnTo>
                    <a:pt x="3365" y="26200"/>
                  </a:lnTo>
                  <a:lnTo>
                    <a:pt x="0" y="42862"/>
                  </a:lnTo>
                  <a:lnTo>
                    <a:pt x="0" y="197586"/>
                  </a:lnTo>
                  <a:lnTo>
                    <a:pt x="13716" y="242366"/>
                  </a:lnTo>
                  <a:lnTo>
                    <a:pt x="90703" y="320573"/>
                  </a:lnTo>
                  <a:lnTo>
                    <a:pt x="90703" y="361086"/>
                  </a:lnTo>
                  <a:lnTo>
                    <a:pt x="97015" y="367411"/>
                  </a:lnTo>
                  <a:lnTo>
                    <a:pt x="220713" y="367411"/>
                  </a:lnTo>
                  <a:lnTo>
                    <a:pt x="227037" y="361086"/>
                  </a:lnTo>
                  <a:lnTo>
                    <a:pt x="227037" y="339153"/>
                  </a:lnTo>
                  <a:lnTo>
                    <a:pt x="227037" y="257975"/>
                  </a:lnTo>
                  <a:close/>
                </a:path>
                <a:path w="482600" h="367664">
                  <a:moveTo>
                    <a:pt x="482346" y="42862"/>
                  </a:moveTo>
                  <a:lnTo>
                    <a:pt x="456145" y="3378"/>
                  </a:lnTo>
                  <a:lnTo>
                    <a:pt x="454088" y="2971"/>
                  </a:lnTo>
                  <a:lnTo>
                    <a:pt x="454088" y="34810"/>
                  </a:lnTo>
                  <a:lnTo>
                    <a:pt x="454088" y="197586"/>
                  </a:lnTo>
                  <a:lnTo>
                    <a:pt x="438670" y="234467"/>
                  </a:lnTo>
                  <a:lnTo>
                    <a:pt x="364896" y="307263"/>
                  </a:lnTo>
                  <a:lnTo>
                    <a:pt x="363385" y="310883"/>
                  </a:lnTo>
                  <a:lnTo>
                    <a:pt x="363385" y="339153"/>
                  </a:lnTo>
                  <a:lnTo>
                    <a:pt x="283565" y="339153"/>
                  </a:lnTo>
                  <a:lnTo>
                    <a:pt x="283565" y="249250"/>
                  </a:lnTo>
                  <a:lnTo>
                    <a:pt x="287121" y="240715"/>
                  </a:lnTo>
                  <a:lnTo>
                    <a:pt x="349872" y="178498"/>
                  </a:lnTo>
                  <a:lnTo>
                    <a:pt x="361378" y="170256"/>
                  </a:lnTo>
                  <a:lnTo>
                    <a:pt x="374535" y="166090"/>
                  </a:lnTo>
                  <a:lnTo>
                    <a:pt x="388251" y="166090"/>
                  </a:lnTo>
                  <a:lnTo>
                    <a:pt x="401396" y="170256"/>
                  </a:lnTo>
                  <a:lnTo>
                    <a:pt x="343890" y="227749"/>
                  </a:lnTo>
                  <a:lnTo>
                    <a:pt x="343890" y="236689"/>
                  </a:lnTo>
                  <a:lnTo>
                    <a:pt x="354939" y="247738"/>
                  </a:lnTo>
                  <a:lnTo>
                    <a:pt x="363880" y="247738"/>
                  </a:lnTo>
                  <a:lnTo>
                    <a:pt x="438505" y="173101"/>
                  </a:lnTo>
                  <a:lnTo>
                    <a:pt x="438505" y="166090"/>
                  </a:lnTo>
                  <a:lnTo>
                    <a:pt x="438505" y="164160"/>
                  </a:lnTo>
                  <a:lnTo>
                    <a:pt x="430428" y="156070"/>
                  </a:lnTo>
                  <a:lnTo>
                    <a:pt x="427710" y="153733"/>
                  </a:lnTo>
                  <a:lnTo>
                    <a:pt x="424891" y="151638"/>
                  </a:lnTo>
                  <a:lnTo>
                    <a:pt x="424891" y="138912"/>
                  </a:lnTo>
                  <a:lnTo>
                    <a:pt x="424891" y="34810"/>
                  </a:lnTo>
                  <a:lnTo>
                    <a:pt x="431431" y="28257"/>
                  </a:lnTo>
                  <a:lnTo>
                    <a:pt x="447535" y="28257"/>
                  </a:lnTo>
                  <a:lnTo>
                    <a:pt x="454088" y="34810"/>
                  </a:lnTo>
                  <a:lnTo>
                    <a:pt x="454088" y="2971"/>
                  </a:lnTo>
                  <a:lnTo>
                    <a:pt x="409181" y="12573"/>
                  </a:lnTo>
                  <a:lnTo>
                    <a:pt x="396621" y="42862"/>
                  </a:lnTo>
                  <a:lnTo>
                    <a:pt x="396621" y="138912"/>
                  </a:lnTo>
                  <a:lnTo>
                    <a:pt x="378917" y="137363"/>
                  </a:lnTo>
                  <a:lnTo>
                    <a:pt x="329971" y="158432"/>
                  </a:lnTo>
                  <a:lnTo>
                    <a:pt x="273431" y="214490"/>
                  </a:lnTo>
                  <a:lnTo>
                    <a:pt x="255308" y="257975"/>
                  </a:lnTo>
                  <a:lnTo>
                    <a:pt x="255308" y="361086"/>
                  </a:lnTo>
                  <a:lnTo>
                    <a:pt x="261645" y="367411"/>
                  </a:lnTo>
                  <a:lnTo>
                    <a:pt x="385330" y="367411"/>
                  </a:lnTo>
                  <a:lnTo>
                    <a:pt x="391655" y="361086"/>
                  </a:lnTo>
                  <a:lnTo>
                    <a:pt x="391655" y="339153"/>
                  </a:lnTo>
                  <a:lnTo>
                    <a:pt x="391655" y="320573"/>
                  </a:lnTo>
                  <a:lnTo>
                    <a:pt x="458520" y="254584"/>
                  </a:lnTo>
                  <a:lnTo>
                    <a:pt x="480745" y="213372"/>
                  </a:lnTo>
                  <a:lnTo>
                    <a:pt x="482346" y="197586"/>
                  </a:lnTo>
                  <a:lnTo>
                    <a:pt x="482346" y="42862"/>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7844073" y="2405835"/>
              <a:ext cx="169570" cy="240233"/>
            </a:xfrm>
            <a:prstGeom prst="rect">
              <a:avLst/>
            </a:prstGeom>
          </p:spPr>
        </p:pic>
      </p:grpSp>
      <p:grpSp>
        <p:nvGrpSpPr>
          <p:cNvPr id="12" name="object 12"/>
          <p:cNvGrpSpPr/>
          <p:nvPr/>
        </p:nvGrpSpPr>
        <p:grpSpPr>
          <a:xfrm>
            <a:off x="2077016" y="1469692"/>
            <a:ext cx="435609" cy="367665"/>
            <a:chOff x="2077016" y="1469692"/>
            <a:chExt cx="435609" cy="367665"/>
          </a:xfrm>
        </p:grpSpPr>
        <p:sp>
          <p:nvSpPr>
            <p:cNvPr id="13" name="object 13"/>
            <p:cNvSpPr/>
            <p:nvPr/>
          </p:nvSpPr>
          <p:spPr>
            <a:xfrm>
              <a:off x="2079518" y="1472194"/>
              <a:ext cx="430530" cy="362585"/>
            </a:xfrm>
            <a:custGeom>
              <a:avLst/>
              <a:gdLst/>
              <a:ahLst/>
              <a:cxnLst/>
              <a:rect l="l" t="t" r="r" b="b"/>
              <a:pathLst>
                <a:path w="430530" h="362585">
                  <a:moveTo>
                    <a:pt x="118567" y="249389"/>
                  </a:moveTo>
                  <a:lnTo>
                    <a:pt x="109054" y="249389"/>
                  </a:lnTo>
                  <a:lnTo>
                    <a:pt x="105194" y="253237"/>
                  </a:lnTo>
                  <a:lnTo>
                    <a:pt x="105194" y="296354"/>
                  </a:lnTo>
                  <a:lnTo>
                    <a:pt x="110412" y="322078"/>
                  </a:lnTo>
                  <a:lnTo>
                    <a:pt x="124633" y="343109"/>
                  </a:lnTo>
                  <a:lnTo>
                    <a:pt x="145704" y="357301"/>
                  </a:lnTo>
                  <a:lnTo>
                    <a:pt x="171475" y="362508"/>
                  </a:lnTo>
                  <a:lnTo>
                    <a:pt x="363702" y="362508"/>
                  </a:lnTo>
                  <a:lnTo>
                    <a:pt x="389486" y="357301"/>
                  </a:lnTo>
                  <a:lnTo>
                    <a:pt x="407307" y="345300"/>
                  </a:lnTo>
                  <a:lnTo>
                    <a:pt x="171475" y="345300"/>
                  </a:lnTo>
                  <a:lnTo>
                    <a:pt x="152406" y="341447"/>
                  </a:lnTo>
                  <a:lnTo>
                    <a:pt x="136818" y="330947"/>
                  </a:lnTo>
                  <a:lnTo>
                    <a:pt x="126300" y="315387"/>
                  </a:lnTo>
                  <a:lnTo>
                    <a:pt x="122440" y="296354"/>
                  </a:lnTo>
                  <a:lnTo>
                    <a:pt x="122440" y="253237"/>
                  </a:lnTo>
                  <a:lnTo>
                    <a:pt x="118567" y="249389"/>
                  </a:lnTo>
                  <a:close/>
                </a:path>
                <a:path w="430530" h="362585">
                  <a:moveTo>
                    <a:pt x="407314" y="17208"/>
                  </a:moveTo>
                  <a:lnTo>
                    <a:pt x="363702" y="17208"/>
                  </a:lnTo>
                  <a:lnTo>
                    <a:pt x="382778" y="21061"/>
                  </a:lnTo>
                  <a:lnTo>
                    <a:pt x="398370" y="31561"/>
                  </a:lnTo>
                  <a:lnTo>
                    <a:pt x="408890" y="47121"/>
                  </a:lnTo>
                  <a:lnTo>
                    <a:pt x="412750" y="66154"/>
                  </a:lnTo>
                  <a:lnTo>
                    <a:pt x="412750" y="296354"/>
                  </a:lnTo>
                  <a:lnTo>
                    <a:pt x="408890" y="315387"/>
                  </a:lnTo>
                  <a:lnTo>
                    <a:pt x="398370" y="330947"/>
                  </a:lnTo>
                  <a:lnTo>
                    <a:pt x="382778" y="341447"/>
                  </a:lnTo>
                  <a:lnTo>
                    <a:pt x="363702" y="345300"/>
                  </a:lnTo>
                  <a:lnTo>
                    <a:pt x="407307" y="345300"/>
                  </a:lnTo>
                  <a:lnTo>
                    <a:pt x="410560" y="343109"/>
                  </a:lnTo>
                  <a:lnTo>
                    <a:pt x="424779" y="322078"/>
                  </a:lnTo>
                  <a:lnTo>
                    <a:pt x="429996" y="296354"/>
                  </a:lnTo>
                  <a:lnTo>
                    <a:pt x="429996" y="66154"/>
                  </a:lnTo>
                  <a:lnTo>
                    <a:pt x="424779" y="40424"/>
                  </a:lnTo>
                  <a:lnTo>
                    <a:pt x="410560" y="19394"/>
                  </a:lnTo>
                  <a:lnTo>
                    <a:pt x="407314" y="17208"/>
                  </a:lnTo>
                  <a:close/>
                </a:path>
                <a:path w="430530" h="362585">
                  <a:moveTo>
                    <a:pt x="68580" y="115112"/>
                  </a:moveTo>
                  <a:lnTo>
                    <a:pt x="63969" y="115112"/>
                  </a:lnTo>
                  <a:lnTo>
                    <a:pt x="61810" y="116001"/>
                  </a:lnTo>
                  <a:lnTo>
                    <a:pt x="889" y="176796"/>
                  </a:lnTo>
                  <a:lnTo>
                    <a:pt x="0" y="178955"/>
                  </a:lnTo>
                  <a:lnTo>
                    <a:pt x="0" y="183565"/>
                  </a:lnTo>
                  <a:lnTo>
                    <a:pt x="889" y="185737"/>
                  </a:lnTo>
                  <a:lnTo>
                    <a:pt x="61810" y="246532"/>
                  </a:lnTo>
                  <a:lnTo>
                    <a:pt x="63969" y="247421"/>
                  </a:lnTo>
                  <a:lnTo>
                    <a:pt x="68580" y="247421"/>
                  </a:lnTo>
                  <a:lnTo>
                    <a:pt x="70721" y="246532"/>
                  </a:lnTo>
                  <a:lnTo>
                    <a:pt x="75730" y="241541"/>
                  </a:lnTo>
                  <a:lnTo>
                    <a:pt x="75730" y="236067"/>
                  </a:lnTo>
                  <a:lnTo>
                    <a:pt x="29425" y="189864"/>
                  </a:lnTo>
                  <a:lnTo>
                    <a:pt x="266268" y="189864"/>
                  </a:lnTo>
                  <a:lnTo>
                    <a:pt x="270129" y="186004"/>
                  </a:lnTo>
                  <a:lnTo>
                    <a:pt x="270129" y="176504"/>
                  </a:lnTo>
                  <a:lnTo>
                    <a:pt x="266268" y="172643"/>
                  </a:lnTo>
                  <a:lnTo>
                    <a:pt x="29413" y="172643"/>
                  </a:lnTo>
                  <a:lnTo>
                    <a:pt x="75730" y="126453"/>
                  </a:lnTo>
                  <a:lnTo>
                    <a:pt x="75730" y="120980"/>
                  </a:lnTo>
                  <a:lnTo>
                    <a:pt x="70739" y="116001"/>
                  </a:lnTo>
                  <a:lnTo>
                    <a:pt x="68580" y="115112"/>
                  </a:lnTo>
                  <a:close/>
                </a:path>
                <a:path w="430530" h="362585">
                  <a:moveTo>
                    <a:pt x="363702" y="0"/>
                  </a:moveTo>
                  <a:lnTo>
                    <a:pt x="171475" y="0"/>
                  </a:lnTo>
                  <a:lnTo>
                    <a:pt x="145704" y="5205"/>
                  </a:lnTo>
                  <a:lnTo>
                    <a:pt x="124633" y="19394"/>
                  </a:lnTo>
                  <a:lnTo>
                    <a:pt x="110412" y="40424"/>
                  </a:lnTo>
                  <a:lnTo>
                    <a:pt x="105194" y="66154"/>
                  </a:lnTo>
                  <a:lnTo>
                    <a:pt x="105194" y="109270"/>
                  </a:lnTo>
                  <a:lnTo>
                    <a:pt x="109054" y="113131"/>
                  </a:lnTo>
                  <a:lnTo>
                    <a:pt x="118567" y="113131"/>
                  </a:lnTo>
                  <a:lnTo>
                    <a:pt x="122440" y="109270"/>
                  </a:lnTo>
                  <a:lnTo>
                    <a:pt x="122440" y="66154"/>
                  </a:lnTo>
                  <a:lnTo>
                    <a:pt x="126300" y="47121"/>
                  </a:lnTo>
                  <a:lnTo>
                    <a:pt x="136818" y="31561"/>
                  </a:lnTo>
                  <a:lnTo>
                    <a:pt x="152406" y="21061"/>
                  </a:lnTo>
                  <a:lnTo>
                    <a:pt x="171475" y="17208"/>
                  </a:lnTo>
                  <a:lnTo>
                    <a:pt x="407314" y="17208"/>
                  </a:lnTo>
                  <a:lnTo>
                    <a:pt x="389486" y="5205"/>
                  </a:lnTo>
                  <a:lnTo>
                    <a:pt x="363702" y="0"/>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p:nvPr/>
          </p:nvSpPr>
          <p:spPr>
            <a:xfrm>
              <a:off x="2079518" y="1472194"/>
              <a:ext cx="430530" cy="362585"/>
            </a:xfrm>
            <a:custGeom>
              <a:avLst/>
              <a:gdLst/>
              <a:ahLst/>
              <a:cxnLst/>
              <a:rect l="l" t="t" r="r" b="b"/>
              <a:pathLst>
                <a:path w="430530" h="362585">
                  <a:moveTo>
                    <a:pt x="60185" y="244906"/>
                  </a:moveTo>
                  <a:lnTo>
                    <a:pt x="2514" y="187350"/>
                  </a:lnTo>
                  <a:lnTo>
                    <a:pt x="889" y="185737"/>
                  </a:lnTo>
                  <a:lnTo>
                    <a:pt x="0" y="183565"/>
                  </a:lnTo>
                  <a:lnTo>
                    <a:pt x="0" y="181267"/>
                  </a:lnTo>
                  <a:lnTo>
                    <a:pt x="0" y="178955"/>
                  </a:lnTo>
                  <a:lnTo>
                    <a:pt x="889" y="176796"/>
                  </a:lnTo>
                  <a:lnTo>
                    <a:pt x="2514" y="175171"/>
                  </a:lnTo>
                  <a:lnTo>
                    <a:pt x="60185" y="117627"/>
                  </a:lnTo>
                  <a:lnTo>
                    <a:pt x="61810" y="116001"/>
                  </a:lnTo>
                  <a:lnTo>
                    <a:pt x="63969" y="115112"/>
                  </a:lnTo>
                  <a:lnTo>
                    <a:pt x="66281" y="115112"/>
                  </a:lnTo>
                  <a:lnTo>
                    <a:pt x="68580" y="115112"/>
                  </a:lnTo>
                  <a:lnTo>
                    <a:pt x="70739" y="116001"/>
                  </a:lnTo>
                  <a:lnTo>
                    <a:pt x="72364" y="117614"/>
                  </a:lnTo>
                  <a:lnTo>
                    <a:pt x="75730" y="120980"/>
                  </a:lnTo>
                  <a:lnTo>
                    <a:pt x="75730" y="126453"/>
                  </a:lnTo>
                  <a:lnTo>
                    <a:pt x="72377" y="129806"/>
                  </a:lnTo>
                  <a:lnTo>
                    <a:pt x="29413" y="172643"/>
                  </a:lnTo>
                  <a:lnTo>
                    <a:pt x="261518" y="172643"/>
                  </a:lnTo>
                  <a:lnTo>
                    <a:pt x="266268" y="172643"/>
                  </a:lnTo>
                  <a:lnTo>
                    <a:pt x="270129" y="176504"/>
                  </a:lnTo>
                  <a:lnTo>
                    <a:pt x="270129" y="181254"/>
                  </a:lnTo>
                  <a:lnTo>
                    <a:pt x="270129" y="186004"/>
                  </a:lnTo>
                  <a:lnTo>
                    <a:pt x="266268" y="189864"/>
                  </a:lnTo>
                  <a:lnTo>
                    <a:pt x="261518" y="189864"/>
                  </a:lnTo>
                  <a:lnTo>
                    <a:pt x="29425" y="189864"/>
                  </a:lnTo>
                  <a:lnTo>
                    <a:pt x="72364" y="232714"/>
                  </a:lnTo>
                  <a:lnTo>
                    <a:pt x="75730" y="236067"/>
                  </a:lnTo>
                  <a:lnTo>
                    <a:pt x="75730" y="241541"/>
                  </a:lnTo>
                  <a:lnTo>
                    <a:pt x="72390" y="244894"/>
                  </a:lnTo>
                  <a:lnTo>
                    <a:pt x="70751" y="246519"/>
                  </a:lnTo>
                  <a:lnTo>
                    <a:pt x="68580" y="247421"/>
                  </a:lnTo>
                  <a:lnTo>
                    <a:pt x="66281" y="247421"/>
                  </a:lnTo>
                  <a:lnTo>
                    <a:pt x="63969" y="247421"/>
                  </a:lnTo>
                  <a:lnTo>
                    <a:pt x="61810" y="246532"/>
                  </a:lnTo>
                  <a:lnTo>
                    <a:pt x="60185" y="244906"/>
                  </a:lnTo>
                  <a:close/>
                </a:path>
                <a:path w="430530" h="362585">
                  <a:moveTo>
                    <a:pt x="171475" y="362508"/>
                  </a:moveTo>
                  <a:lnTo>
                    <a:pt x="145704" y="357301"/>
                  </a:lnTo>
                  <a:lnTo>
                    <a:pt x="124633" y="343109"/>
                  </a:lnTo>
                  <a:lnTo>
                    <a:pt x="110412" y="322078"/>
                  </a:lnTo>
                  <a:lnTo>
                    <a:pt x="105194" y="296354"/>
                  </a:lnTo>
                  <a:lnTo>
                    <a:pt x="105194" y="257987"/>
                  </a:lnTo>
                  <a:lnTo>
                    <a:pt x="105194" y="253237"/>
                  </a:lnTo>
                  <a:lnTo>
                    <a:pt x="109054" y="249389"/>
                  </a:lnTo>
                  <a:lnTo>
                    <a:pt x="113817" y="249389"/>
                  </a:lnTo>
                  <a:lnTo>
                    <a:pt x="118567" y="249389"/>
                  </a:lnTo>
                  <a:lnTo>
                    <a:pt x="122440" y="253237"/>
                  </a:lnTo>
                  <a:lnTo>
                    <a:pt x="122440" y="257987"/>
                  </a:lnTo>
                  <a:lnTo>
                    <a:pt x="122440" y="296354"/>
                  </a:lnTo>
                  <a:lnTo>
                    <a:pt x="126300" y="315387"/>
                  </a:lnTo>
                  <a:lnTo>
                    <a:pt x="136818" y="330947"/>
                  </a:lnTo>
                  <a:lnTo>
                    <a:pt x="152406" y="341447"/>
                  </a:lnTo>
                  <a:lnTo>
                    <a:pt x="171475" y="345300"/>
                  </a:lnTo>
                  <a:lnTo>
                    <a:pt x="363702" y="345300"/>
                  </a:lnTo>
                  <a:lnTo>
                    <a:pt x="382778" y="341447"/>
                  </a:lnTo>
                  <a:lnTo>
                    <a:pt x="398370" y="330947"/>
                  </a:lnTo>
                  <a:lnTo>
                    <a:pt x="408890" y="315387"/>
                  </a:lnTo>
                  <a:lnTo>
                    <a:pt x="412750" y="296354"/>
                  </a:lnTo>
                  <a:lnTo>
                    <a:pt x="412750" y="66154"/>
                  </a:lnTo>
                  <a:lnTo>
                    <a:pt x="408890" y="47121"/>
                  </a:lnTo>
                  <a:lnTo>
                    <a:pt x="398370" y="31561"/>
                  </a:lnTo>
                  <a:lnTo>
                    <a:pt x="382778" y="21061"/>
                  </a:lnTo>
                  <a:lnTo>
                    <a:pt x="363702" y="17208"/>
                  </a:lnTo>
                  <a:lnTo>
                    <a:pt x="171475" y="17208"/>
                  </a:lnTo>
                  <a:lnTo>
                    <a:pt x="152406" y="21061"/>
                  </a:lnTo>
                  <a:lnTo>
                    <a:pt x="136818" y="31561"/>
                  </a:lnTo>
                  <a:lnTo>
                    <a:pt x="126300" y="47121"/>
                  </a:lnTo>
                  <a:lnTo>
                    <a:pt x="122440" y="66154"/>
                  </a:lnTo>
                  <a:lnTo>
                    <a:pt x="122440" y="104520"/>
                  </a:lnTo>
                  <a:lnTo>
                    <a:pt x="122440" y="109270"/>
                  </a:lnTo>
                  <a:lnTo>
                    <a:pt x="118567" y="113131"/>
                  </a:lnTo>
                  <a:lnTo>
                    <a:pt x="113817" y="113131"/>
                  </a:lnTo>
                  <a:lnTo>
                    <a:pt x="109054" y="113131"/>
                  </a:lnTo>
                  <a:lnTo>
                    <a:pt x="105194" y="109270"/>
                  </a:lnTo>
                  <a:lnTo>
                    <a:pt x="105194" y="104520"/>
                  </a:lnTo>
                  <a:lnTo>
                    <a:pt x="105194" y="66154"/>
                  </a:lnTo>
                  <a:lnTo>
                    <a:pt x="110412" y="40424"/>
                  </a:lnTo>
                  <a:lnTo>
                    <a:pt x="124633" y="19394"/>
                  </a:lnTo>
                  <a:lnTo>
                    <a:pt x="145704" y="5205"/>
                  </a:lnTo>
                  <a:lnTo>
                    <a:pt x="171475" y="0"/>
                  </a:lnTo>
                  <a:lnTo>
                    <a:pt x="363702" y="0"/>
                  </a:lnTo>
                  <a:lnTo>
                    <a:pt x="389486" y="5205"/>
                  </a:lnTo>
                  <a:lnTo>
                    <a:pt x="410560" y="19394"/>
                  </a:lnTo>
                  <a:lnTo>
                    <a:pt x="424779" y="40424"/>
                  </a:lnTo>
                  <a:lnTo>
                    <a:pt x="429996" y="66154"/>
                  </a:lnTo>
                  <a:lnTo>
                    <a:pt x="429996" y="296354"/>
                  </a:lnTo>
                  <a:lnTo>
                    <a:pt x="424779" y="322078"/>
                  </a:lnTo>
                  <a:lnTo>
                    <a:pt x="410560" y="343109"/>
                  </a:lnTo>
                  <a:lnTo>
                    <a:pt x="389486" y="357301"/>
                  </a:lnTo>
                  <a:lnTo>
                    <a:pt x="363702" y="362508"/>
                  </a:lnTo>
                  <a:lnTo>
                    <a:pt x="171475" y="362508"/>
                  </a:lnTo>
                  <a:close/>
                </a:path>
              </a:pathLst>
            </a:custGeom>
            <a:ln w="5003">
              <a:solidFill>
                <a:srgbClr val="000000"/>
              </a:solidFill>
            </a:ln>
          </p:spPr>
          <p:txBody>
            <a:bodyPr wrap="square" lIns="0" tIns="0" rIns="0" bIns="0" rtlCol="0"/>
            <a:lstStyle/>
            <a:p>
              <a:endParaRPr>
                <a:latin typeface="Grammarsaurus" pitchFamily="2" charset="0"/>
              </a:endParaRPr>
            </a:p>
          </p:txBody>
        </p:sp>
      </p:grpSp>
      <p:grpSp>
        <p:nvGrpSpPr>
          <p:cNvPr id="15" name="object 15"/>
          <p:cNvGrpSpPr/>
          <p:nvPr/>
        </p:nvGrpSpPr>
        <p:grpSpPr>
          <a:xfrm>
            <a:off x="6215627" y="3369023"/>
            <a:ext cx="337820" cy="629285"/>
            <a:chOff x="6215627" y="3369023"/>
            <a:chExt cx="337820" cy="629285"/>
          </a:xfrm>
        </p:grpSpPr>
        <p:sp>
          <p:nvSpPr>
            <p:cNvPr id="16" name="object 16"/>
            <p:cNvSpPr/>
            <p:nvPr/>
          </p:nvSpPr>
          <p:spPr>
            <a:xfrm>
              <a:off x="6215621" y="3369030"/>
              <a:ext cx="337820" cy="629285"/>
            </a:xfrm>
            <a:custGeom>
              <a:avLst/>
              <a:gdLst/>
              <a:ahLst/>
              <a:cxnLst/>
              <a:rect l="l" t="t" r="r" b="b"/>
              <a:pathLst>
                <a:path w="337820" h="629285">
                  <a:moveTo>
                    <a:pt x="250825" y="177990"/>
                  </a:moveTo>
                  <a:lnTo>
                    <a:pt x="246926" y="169824"/>
                  </a:lnTo>
                  <a:lnTo>
                    <a:pt x="240995" y="165671"/>
                  </a:lnTo>
                  <a:lnTo>
                    <a:pt x="232105" y="164338"/>
                  </a:lnTo>
                  <a:lnTo>
                    <a:pt x="226339" y="167627"/>
                  </a:lnTo>
                  <a:lnTo>
                    <a:pt x="213347" y="180009"/>
                  </a:lnTo>
                  <a:lnTo>
                    <a:pt x="183921" y="209600"/>
                  </a:lnTo>
                  <a:lnTo>
                    <a:pt x="183756" y="6934"/>
                  </a:lnTo>
                  <a:lnTo>
                    <a:pt x="177546" y="368"/>
                  </a:lnTo>
                  <a:lnTo>
                    <a:pt x="160235" y="0"/>
                  </a:lnTo>
                  <a:lnTo>
                    <a:pt x="153708" y="6451"/>
                  </a:lnTo>
                  <a:lnTo>
                    <a:pt x="152768" y="18275"/>
                  </a:lnTo>
                  <a:lnTo>
                    <a:pt x="152882" y="209423"/>
                  </a:lnTo>
                  <a:lnTo>
                    <a:pt x="114376" y="170815"/>
                  </a:lnTo>
                  <a:lnTo>
                    <a:pt x="108356" y="166255"/>
                  </a:lnTo>
                  <a:lnTo>
                    <a:pt x="102298" y="164376"/>
                  </a:lnTo>
                  <a:lnTo>
                    <a:pt x="96456" y="165176"/>
                  </a:lnTo>
                  <a:lnTo>
                    <a:pt x="91084" y="168656"/>
                  </a:lnTo>
                  <a:lnTo>
                    <a:pt x="87198" y="174066"/>
                  </a:lnTo>
                  <a:lnTo>
                    <a:pt x="86144" y="180022"/>
                  </a:lnTo>
                  <a:lnTo>
                    <a:pt x="87947" y="186232"/>
                  </a:lnTo>
                  <a:lnTo>
                    <a:pt x="92595" y="192443"/>
                  </a:lnTo>
                  <a:lnTo>
                    <a:pt x="155714" y="255549"/>
                  </a:lnTo>
                  <a:lnTo>
                    <a:pt x="162204" y="260553"/>
                  </a:lnTo>
                  <a:lnTo>
                    <a:pt x="168465" y="262255"/>
                  </a:lnTo>
                  <a:lnTo>
                    <a:pt x="174726" y="260629"/>
                  </a:lnTo>
                  <a:lnTo>
                    <a:pt x="181190" y="255676"/>
                  </a:lnTo>
                  <a:lnTo>
                    <a:pt x="245046" y="191833"/>
                  </a:lnTo>
                  <a:lnTo>
                    <a:pt x="247040" y="190652"/>
                  </a:lnTo>
                  <a:lnTo>
                    <a:pt x="248399" y="184111"/>
                  </a:lnTo>
                  <a:lnTo>
                    <a:pt x="250825" y="177990"/>
                  </a:lnTo>
                  <a:close/>
                </a:path>
                <a:path w="337820" h="629285">
                  <a:moveTo>
                    <a:pt x="337769" y="503783"/>
                  </a:moveTo>
                  <a:lnTo>
                    <a:pt x="335343" y="496963"/>
                  </a:lnTo>
                  <a:lnTo>
                    <a:pt x="335267" y="496747"/>
                  </a:lnTo>
                  <a:lnTo>
                    <a:pt x="321183" y="488073"/>
                  </a:lnTo>
                  <a:lnTo>
                    <a:pt x="314934" y="484416"/>
                  </a:lnTo>
                  <a:lnTo>
                    <a:pt x="304838" y="479082"/>
                  </a:lnTo>
                  <a:lnTo>
                    <a:pt x="303657" y="476707"/>
                  </a:lnTo>
                  <a:lnTo>
                    <a:pt x="304622" y="465505"/>
                  </a:lnTo>
                  <a:lnTo>
                    <a:pt x="304787" y="461213"/>
                  </a:lnTo>
                  <a:lnTo>
                    <a:pt x="304888" y="458292"/>
                  </a:lnTo>
                  <a:lnTo>
                    <a:pt x="303466" y="445719"/>
                  </a:lnTo>
                  <a:lnTo>
                    <a:pt x="305142" y="442620"/>
                  </a:lnTo>
                  <a:lnTo>
                    <a:pt x="316458" y="437311"/>
                  </a:lnTo>
                  <a:lnTo>
                    <a:pt x="321970" y="433717"/>
                  </a:lnTo>
                  <a:lnTo>
                    <a:pt x="335267" y="425361"/>
                  </a:lnTo>
                  <a:lnTo>
                    <a:pt x="314388" y="377113"/>
                  </a:lnTo>
                  <a:lnTo>
                    <a:pt x="310616" y="370624"/>
                  </a:lnTo>
                  <a:lnTo>
                    <a:pt x="304673" y="360375"/>
                  </a:lnTo>
                  <a:lnTo>
                    <a:pt x="301764" y="355434"/>
                  </a:lnTo>
                  <a:lnTo>
                    <a:pt x="301764" y="510057"/>
                  </a:lnTo>
                  <a:lnTo>
                    <a:pt x="301510" y="510057"/>
                  </a:lnTo>
                  <a:lnTo>
                    <a:pt x="277660" y="551611"/>
                  </a:lnTo>
                  <a:lnTo>
                    <a:pt x="270903" y="547801"/>
                  </a:lnTo>
                  <a:lnTo>
                    <a:pt x="264426" y="544296"/>
                  </a:lnTo>
                  <a:lnTo>
                    <a:pt x="251155" y="536498"/>
                  </a:lnTo>
                  <a:lnTo>
                    <a:pt x="245364" y="537908"/>
                  </a:lnTo>
                  <a:lnTo>
                    <a:pt x="238772" y="542264"/>
                  </a:lnTo>
                  <a:lnTo>
                    <a:pt x="230149" y="547801"/>
                  </a:lnTo>
                  <a:lnTo>
                    <a:pt x="221767" y="552856"/>
                  </a:lnTo>
                  <a:lnTo>
                    <a:pt x="213017" y="557758"/>
                  </a:lnTo>
                  <a:lnTo>
                    <a:pt x="204139" y="562368"/>
                  </a:lnTo>
                  <a:lnTo>
                    <a:pt x="197040" y="565924"/>
                  </a:lnTo>
                  <a:lnTo>
                    <a:pt x="192913" y="570141"/>
                  </a:lnTo>
                  <a:lnTo>
                    <a:pt x="193052" y="576541"/>
                  </a:lnTo>
                  <a:lnTo>
                    <a:pt x="193141" y="599668"/>
                  </a:lnTo>
                  <a:lnTo>
                    <a:pt x="144780" y="599668"/>
                  </a:lnTo>
                  <a:lnTo>
                    <a:pt x="144843" y="576541"/>
                  </a:lnTo>
                  <a:lnTo>
                    <a:pt x="144919" y="570560"/>
                  </a:lnTo>
                  <a:lnTo>
                    <a:pt x="143878" y="569341"/>
                  </a:lnTo>
                  <a:lnTo>
                    <a:pt x="140944" y="565924"/>
                  </a:lnTo>
                  <a:lnTo>
                    <a:pt x="141097" y="565924"/>
                  </a:lnTo>
                  <a:lnTo>
                    <a:pt x="133083" y="562114"/>
                  </a:lnTo>
                  <a:lnTo>
                    <a:pt x="124421" y="557758"/>
                  </a:lnTo>
                  <a:lnTo>
                    <a:pt x="116001" y="553046"/>
                  </a:lnTo>
                  <a:lnTo>
                    <a:pt x="113766" y="551688"/>
                  </a:lnTo>
                  <a:lnTo>
                    <a:pt x="107746" y="548043"/>
                  </a:lnTo>
                  <a:lnTo>
                    <a:pt x="99656" y="542823"/>
                  </a:lnTo>
                  <a:lnTo>
                    <a:pt x="91249" y="537260"/>
                  </a:lnTo>
                  <a:lnTo>
                    <a:pt x="87045" y="536295"/>
                  </a:lnTo>
                  <a:lnTo>
                    <a:pt x="60198" y="551688"/>
                  </a:lnTo>
                  <a:lnTo>
                    <a:pt x="36068" y="510057"/>
                  </a:lnTo>
                  <a:lnTo>
                    <a:pt x="42278" y="506412"/>
                  </a:lnTo>
                  <a:lnTo>
                    <a:pt x="48120" y="502793"/>
                  </a:lnTo>
                  <a:lnTo>
                    <a:pt x="61582" y="495414"/>
                  </a:lnTo>
                  <a:lnTo>
                    <a:pt x="64096" y="489851"/>
                  </a:lnTo>
                  <a:lnTo>
                    <a:pt x="63436" y="481037"/>
                  </a:lnTo>
                  <a:lnTo>
                    <a:pt x="62903" y="470852"/>
                  </a:lnTo>
                  <a:lnTo>
                    <a:pt x="62865" y="458292"/>
                  </a:lnTo>
                  <a:lnTo>
                    <a:pt x="63017" y="451751"/>
                  </a:lnTo>
                  <a:lnTo>
                    <a:pt x="63042" y="450405"/>
                  </a:lnTo>
                  <a:lnTo>
                    <a:pt x="63411" y="442620"/>
                  </a:lnTo>
                  <a:lnTo>
                    <a:pt x="63525" y="440194"/>
                  </a:lnTo>
                  <a:lnTo>
                    <a:pt x="63893" y="433717"/>
                  </a:lnTo>
                  <a:lnTo>
                    <a:pt x="63944" y="432866"/>
                  </a:lnTo>
                  <a:lnTo>
                    <a:pt x="62331" y="427939"/>
                  </a:lnTo>
                  <a:lnTo>
                    <a:pt x="62204" y="427558"/>
                  </a:lnTo>
                  <a:lnTo>
                    <a:pt x="36042" y="412229"/>
                  </a:lnTo>
                  <a:lnTo>
                    <a:pt x="60134" y="370624"/>
                  </a:lnTo>
                  <a:lnTo>
                    <a:pt x="73736" y="378269"/>
                  </a:lnTo>
                  <a:lnTo>
                    <a:pt x="86741" y="385775"/>
                  </a:lnTo>
                  <a:lnTo>
                    <a:pt x="92176" y="384416"/>
                  </a:lnTo>
                  <a:lnTo>
                    <a:pt x="98285" y="380479"/>
                  </a:lnTo>
                  <a:lnTo>
                    <a:pt x="107086" y="374954"/>
                  </a:lnTo>
                  <a:lnTo>
                    <a:pt x="114363" y="370624"/>
                  </a:lnTo>
                  <a:lnTo>
                    <a:pt x="116014" y="369633"/>
                  </a:lnTo>
                  <a:lnTo>
                    <a:pt x="125082" y="364540"/>
                  </a:lnTo>
                  <a:lnTo>
                    <a:pt x="134277" y="359689"/>
                  </a:lnTo>
                  <a:lnTo>
                    <a:pt x="141122" y="356196"/>
                  </a:lnTo>
                  <a:lnTo>
                    <a:pt x="144729" y="351637"/>
                  </a:lnTo>
                  <a:lnTo>
                    <a:pt x="144729" y="351104"/>
                  </a:lnTo>
                  <a:lnTo>
                    <a:pt x="144767" y="322160"/>
                  </a:lnTo>
                  <a:lnTo>
                    <a:pt x="193141" y="322160"/>
                  </a:lnTo>
                  <a:lnTo>
                    <a:pt x="193078" y="343712"/>
                  </a:lnTo>
                  <a:lnTo>
                    <a:pt x="192976" y="346951"/>
                  </a:lnTo>
                  <a:lnTo>
                    <a:pt x="192862" y="350850"/>
                  </a:lnTo>
                  <a:lnTo>
                    <a:pt x="192824" y="351955"/>
                  </a:lnTo>
                  <a:lnTo>
                    <a:pt x="196938" y="356400"/>
                  </a:lnTo>
                  <a:lnTo>
                    <a:pt x="204381" y="360032"/>
                  </a:lnTo>
                  <a:lnTo>
                    <a:pt x="213144" y="364540"/>
                  </a:lnTo>
                  <a:lnTo>
                    <a:pt x="221678" y="369316"/>
                  </a:lnTo>
                  <a:lnTo>
                    <a:pt x="230098" y="374396"/>
                  </a:lnTo>
                  <a:lnTo>
                    <a:pt x="238353" y="379704"/>
                  </a:lnTo>
                  <a:lnTo>
                    <a:pt x="246253" y="384911"/>
                  </a:lnTo>
                  <a:lnTo>
                    <a:pt x="250494" y="385965"/>
                  </a:lnTo>
                  <a:lnTo>
                    <a:pt x="277342" y="370624"/>
                  </a:lnTo>
                  <a:lnTo>
                    <a:pt x="300824" y="410768"/>
                  </a:lnTo>
                  <a:lnTo>
                    <a:pt x="301625" y="412229"/>
                  </a:lnTo>
                  <a:lnTo>
                    <a:pt x="274751" y="427939"/>
                  </a:lnTo>
                  <a:lnTo>
                    <a:pt x="273621" y="432117"/>
                  </a:lnTo>
                  <a:lnTo>
                    <a:pt x="274231" y="440194"/>
                  </a:lnTo>
                  <a:lnTo>
                    <a:pt x="274358" y="441794"/>
                  </a:lnTo>
                  <a:lnTo>
                    <a:pt x="274853" y="450405"/>
                  </a:lnTo>
                  <a:lnTo>
                    <a:pt x="274891" y="470852"/>
                  </a:lnTo>
                  <a:lnTo>
                    <a:pt x="274396" y="479082"/>
                  </a:lnTo>
                  <a:lnTo>
                    <a:pt x="273685" y="488073"/>
                  </a:lnTo>
                  <a:lnTo>
                    <a:pt x="273672" y="488657"/>
                  </a:lnTo>
                  <a:lnTo>
                    <a:pt x="275043" y="494779"/>
                  </a:lnTo>
                  <a:lnTo>
                    <a:pt x="288810" y="502361"/>
                  </a:lnTo>
                  <a:lnTo>
                    <a:pt x="294741" y="505968"/>
                  </a:lnTo>
                  <a:lnTo>
                    <a:pt x="301764" y="510057"/>
                  </a:lnTo>
                  <a:lnTo>
                    <a:pt x="301764" y="355434"/>
                  </a:lnTo>
                  <a:lnTo>
                    <a:pt x="299986" y="352412"/>
                  </a:lnTo>
                  <a:lnTo>
                    <a:pt x="290664" y="336562"/>
                  </a:lnTo>
                  <a:lnTo>
                    <a:pt x="283362" y="334886"/>
                  </a:lnTo>
                  <a:lnTo>
                    <a:pt x="265709" y="343712"/>
                  </a:lnTo>
                  <a:lnTo>
                    <a:pt x="254241" y="352412"/>
                  </a:lnTo>
                  <a:lnTo>
                    <a:pt x="248500" y="352412"/>
                  </a:lnTo>
                  <a:lnTo>
                    <a:pt x="235496" y="341668"/>
                  </a:lnTo>
                  <a:lnTo>
                    <a:pt x="225679" y="339712"/>
                  </a:lnTo>
                  <a:lnTo>
                    <a:pt x="225552" y="339712"/>
                  </a:lnTo>
                  <a:lnTo>
                    <a:pt x="218871" y="327520"/>
                  </a:lnTo>
                  <a:lnTo>
                    <a:pt x="220345" y="322160"/>
                  </a:lnTo>
                  <a:lnTo>
                    <a:pt x="221462" y="318084"/>
                  </a:lnTo>
                  <a:lnTo>
                    <a:pt x="221373" y="310070"/>
                  </a:lnTo>
                  <a:lnTo>
                    <a:pt x="221272" y="298767"/>
                  </a:lnTo>
                  <a:lnTo>
                    <a:pt x="216230" y="293052"/>
                  </a:lnTo>
                  <a:lnTo>
                    <a:pt x="121920" y="293052"/>
                  </a:lnTo>
                  <a:lnTo>
                    <a:pt x="116446" y="298767"/>
                  </a:lnTo>
                  <a:lnTo>
                    <a:pt x="115912" y="315937"/>
                  </a:lnTo>
                  <a:lnTo>
                    <a:pt x="115887" y="322935"/>
                  </a:lnTo>
                  <a:lnTo>
                    <a:pt x="116306" y="333971"/>
                  </a:lnTo>
                  <a:lnTo>
                    <a:pt x="115227" y="336321"/>
                  </a:lnTo>
                  <a:lnTo>
                    <a:pt x="104140" y="341668"/>
                  </a:lnTo>
                  <a:lnTo>
                    <a:pt x="97955" y="346227"/>
                  </a:lnTo>
                  <a:lnTo>
                    <a:pt x="88544" y="350850"/>
                  </a:lnTo>
                  <a:lnTo>
                    <a:pt x="84594" y="351104"/>
                  </a:lnTo>
                  <a:lnTo>
                    <a:pt x="75628" y="346951"/>
                  </a:lnTo>
                  <a:lnTo>
                    <a:pt x="69646" y="342773"/>
                  </a:lnTo>
                  <a:lnTo>
                    <a:pt x="63271" y="339369"/>
                  </a:lnTo>
                  <a:lnTo>
                    <a:pt x="57175" y="337121"/>
                  </a:lnTo>
                  <a:lnTo>
                    <a:pt x="51206" y="337121"/>
                  </a:lnTo>
                  <a:lnTo>
                    <a:pt x="23456" y="376936"/>
                  </a:lnTo>
                  <a:lnTo>
                    <a:pt x="2451" y="415645"/>
                  </a:lnTo>
                  <a:lnTo>
                    <a:pt x="2514" y="418211"/>
                  </a:lnTo>
                  <a:lnTo>
                    <a:pt x="2603" y="421322"/>
                  </a:lnTo>
                  <a:lnTo>
                    <a:pt x="5448" y="426326"/>
                  </a:lnTo>
                  <a:lnTo>
                    <a:pt x="10960" y="430745"/>
                  </a:lnTo>
                  <a:lnTo>
                    <a:pt x="15811" y="433717"/>
                  </a:lnTo>
                  <a:lnTo>
                    <a:pt x="20599" y="436867"/>
                  </a:lnTo>
                  <a:lnTo>
                    <a:pt x="31686" y="441794"/>
                  </a:lnTo>
                  <a:lnTo>
                    <a:pt x="34264" y="445439"/>
                  </a:lnTo>
                  <a:lnTo>
                    <a:pt x="32766" y="458292"/>
                  </a:lnTo>
                  <a:lnTo>
                    <a:pt x="32766" y="458444"/>
                  </a:lnTo>
                  <a:lnTo>
                    <a:pt x="32893" y="464604"/>
                  </a:lnTo>
                  <a:lnTo>
                    <a:pt x="33972" y="476351"/>
                  </a:lnTo>
                  <a:lnTo>
                    <a:pt x="32448" y="479806"/>
                  </a:lnTo>
                  <a:lnTo>
                    <a:pt x="21107" y="485127"/>
                  </a:lnTo>
                  <a:lnTo>
                    <a:pt x="15341" y="488657"/>
                  </a:lnTo>
                  <a:lnTo>
                    <a:pt x="2286" y="496963"/>
                  </a:lnTo>
                  <a:lnTo>
                    <a:pt x="0" y="504240"/>
                  </a:lnTo>
                  <a:lnTo>
                    <a:pt x="13665" y="528358"/>
                  </a:lnTo>
                  <a:lnTo>
                    <a:pt x="23202" y="544982"/>
                  </a:lnTo>
                  <a:lnTo>
                    <a:pt x="32829" y="561543"/>
                  </a:lnTo>
                  <a:lnTo>
                    <a:pt x="44373" y="581101"/>
                  </a:lnTo>
                  <a:lnTo>
                    <a:pt x="47320" y="586041"/>
                  </a:lnTo>
                  <a:lnTo>
                    <a:pt x="47891" y="586041"/>
                  </a:lnTo>
                  <a:lnTo>
                    <a:pt x="54495" y="587425"/>
                  </a:lnTo>
                  <a:lnTo>
                    <a:pt x="67703" y="580542"/>
                  </a:lnTo>
                  <a:lnTo>
                    <a:pt x="72644" y="578040"/>
                  </a:lnTo>
                  <a:lnTo>
                    <a:pt x="73533" y="577430"/>
                  </a:lnTo>
                  <a:lnTo>
                    <a:pt x="83553" y="570141"/>
                  </a:lnTo>
                  <a:lnTo>
                    <a:pt x="88709" y="569341"/>
                  </a:lnTo>
                  <a:lnTo>
                    <a:pt x="99390" y="578675"/>
                  </a:lnTo>
                  <a:lnTo>
                    <a:pt x="105029" y="581266"/>
                  </a:lnTo>
                  <a:lnTo>
                    <a:pt x="115036" y="585558"/>
                  </a:lnTo>
                  <a:lnTo>
                    <a:pt x="116459" y="588340"/>
                  </a:lnTo>
                  <a:lnTo>
                    <a:pt x="115849" y="598766"/>
                  </a:lnTo>
                  <a:lnTo>
                    <a:pt x="115798" y="599668"/>
                  </a:lnTo>
                  <a:lnTo>
                    <a:pt x="115976" y="606018"/>
                  </a:lnTo>
                  <a:lnTo>
                    <a:pt x="116319" y="623049"/>
                  </a:lnTo>
                  <a:lnTo>
                    <a:pt x="116332" y="623392"/>
                  </a:lnTo>
                  <a:lnTo>
                    <a:pt x="120345" y="628281"/>
                  </a:lnTo>
                  <a:lnTo>
                    <a:pt x="159981" y="629031"/>
                  </a:lnTo>
                  <a:lnTo>
                    <a:pt x="216166" y="629031"/>
                  </a:lnTo>
                  <a:lnTo>
                    <a:pt x="221170" y="623049"/>
                  </a:lnTo>
                  <a:lnTo>
                    <a:pt x="221500" y="606285"/>
                  </a:lnTo>
                  <a:lnTo>
                    <a:pt x="221145" y="599668"/>
                  </a:lnTo>
                  <a:lnTo>
                    <a:pt x="221094" y="598766"/>
                  </a:lnTo>
                  <a:lnTo>
                    <a:pt x="221703" y="589038"/>
                  </a:lnTo>
                  <a:lnTo>
                    <a:pt x="251764" y="569887"/>
                  </a:lnTo>
                  <a:lnTo>
                    <a:pt x="269087" y="579894"/>
                  </a:lnTo>
                  <a:lnTo>
                    <a:pt x="275005" y="583184"/>
                  </a:lnTo>
                  <a:lnTo>
                    <a:pt x="282625" y="587336"/>
                  </a:lnTo>
                  <a:lnTo>
                    <a:pt x="289852" y="586041"/>
                  </a:lnTo>
                  <a:lnTo>
                    <a:pt x="290487" y="586041"/>
                  </a:lnTo>
                  <a:lnTo>
                    <a:pt x="310629" y="551688"/>
                  </a:lnTo>
                  <a:lnTo>
                    <a:pt x="333362" y="511670"/>
                  </a:lnTo>
                  <a:lnTo>
                    <a:pt x="337769" y="503783"/>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6" cstate="print"/>
            <a:stretch>
              <a:fillRect/>
            </a:stretch>
          </p:blipFill>
          <p:spPr>
            <a:xfrm>
              <a:off x="6313788" y="3759527"/>
              <a:ext cx="141606" cy="141439"/>
            </a:xfrm>
            <a:prstGeom prst="rect">
              <a:avLst/>
            </a:prstGeom>
          </p:spPr>
        </p:pic>
      </p:grpSp>
      <p:sp>
        <p:nvSpPr>
          <p:cNvPr id="18" name="object 18"/>
          <p:cNvSpPr/>
          <p:nvPr/>
        </p:nvSpPr>
        <p:spPr>
          <a:xfrm>
            <a:off x="6606273" y="3795115"/>
            <a:ext cx="319405" cy="205104"/>
          </a:xfrm>
          <a:custGeom>
            <a:avLst/>
            <a:gdLst/>
            <a:ahLst/>
            <a:cxnLst/>
            <a:rect l="l" t="t" r="r" b="b"/>
            <a:pathLst>
              <a:path w="319404" h="205104">
                <a:moveTo>
                  <a:pt x="59766" y="202603"/>
                </a:moveTo>
                <a:lnTo>
                  <a:pt x="58305" y="199720"/>
                </a:lnTo>
                <a:lnTo>
                  <a:pt x="57543" y="195199"/>
                </a:lnTo>
                <a:lnTo>
                  <a:pt x="55257" y="194208"/>
                </a:lnTo>
                <a:lnTo>
                  <a:pt x="27635" y="166649"/>
                </a:lnTo>
                <a:lnTo>
                  <a:pt x="18338" y="129095"/>
                </a:lnTo>
                <a:lnTo>
                  <a:pt x="16827" y="104178"/>
                </a:lnTo>
                <a:lnTo>
                  <a:pt x="18275" y="79235"/>
                </a:lnTo>
                <a:lnTo>
                  <a:pt x="26098" y="41744"/>
                </a:lnTo>
                <a:lnTo>
                  <a:pt x="59093" y="11010"/>
                </a:lnTo>
                <a:lnTo>
                  <a:pt x="59067" y="6692"/>
                </a:lnTo>
                <a:lnTo>
                  <a:pt x="57645" y="406"/>
                </a:lnTo>
                <a:lnTo>
                  <a:pt x="40767" y="6159"/>
                </a:lnTo>
                <a:lnTo>
                  <a:pt x="27165" y="15417"/>
                </a:lnTo>
                <a:lnTo>
                  <a:pt x="3848" y="61988"/>
                </a:lnTo>
                <a:lnTo>
                  <a:pt x="0" y="99428"/>
                </a:lnTo>
                <a:lnTo>
                  <a:pt x="609" y="118427"/>
                </a:lnTo>
                <a:lnTo>
                  <a:pt x="8115" y="159778"/>
                </a:lnTo>
                <a:lnTo>
                  <a:pt x="31940" y="193433"/>
                </a:lnTo>
                <a:lnTo>
                  <a:pt x="56934" y="204444"/>
                </a:lnTo>
                <a:lnTo>
                  <a:pt x="59766" y="202603"/>
                </a:lnTo>
                <a:close/>
              </a:path>
              <a:path w="319404" h="205104">
                <a:moveTo>
                  <a:pt x="97751" y="155270"/>
                </a:moveTo>
                <a:lnTo>
                  <a:pt x="96608" y="145059"/>
                </a:lnTo>
                <a:lnTo>
                  <a:pt x="92036" y="141478"/>
                </a:lnTo>
                <a:lnTo>
                  <a:pt x="87134" y="141681"/>
                </a:lnTo>
                <a:lnTo>
                  <a:pt x="83845" y="145364"/>
                </a:lnTo>
                <a:lnTo>
                  <a:pt x="81635" y="151345"/>
                </a:lnTo>
                <a:lnTo>
                  <a:pt x="82537" y="155295"/>
                </a:lnTo>
                <a:lnTo>
                  <a:pt x="82562" y="158902"/>
                </a:lnTo>
                <a:lnTo>
                  <a:pt x="82562" y="162763"/>
                </a:lnTo>
                <a:lnTo>
                  <a:pt x="81635" y="166979"/>
                </a:lnTo>
                <a:lnTo>
                  <a:pt x="83845" y="173151"/>
                </a:lnTo>
                <a:lnTo>
                  <a:pt x="87249" y="176364"/>
                </a:lnTo>
                <a:lnTo>
                  <a:pt x="91998" y="177076"/>
                </a:lnTo>
                <a:lnTo>
                  <a:pt x="96481" y="173482"/>
                </a:lnTo>
                <a:lnTo>
                  <a:pt x="97624" y="163385"/>
                </a:lnTo>
                <a:lnTo>
                  <a:pt x="97751" y="155270"/>
                </a:lnTo>
                <a:close/>
              </a:path>
              <a:path w="319404" h="205104">
                <a:moveTo>
                  <a:pt x="118503" y="169583"/>
                </a:moveTo>
                <a:lnTo>
                  <a:pt x="118071" y="164312"/>
                </a:lnTo>
                <a:lnTo>
                  <a:pt x="118224" y="159435"/>
                </a:lnTo>
                <a:lnTo>
                  <a:pt x="118491" y="153962"/>
                </a:lnTo>
                <a:lnTo>
                  <a:pt x="118084" y="148196"/>
                </a:lnTo>
                <a:lnTo>
                  <a:pt x="104394" y="148005"/>
                </a:lnTo>
                <a:lnTo>
                  <a:pt x="103632" y="153631"/>
                </a:lnTo>
                <a:lnTo>
                  <a:pt x="103797" y="164401"/>
                </a:lnTo>
                <a:lnTo>
                  <a:pt x="103530" y="169799"/>
                </a:lnTo>
                <a:lnTo>
                  <a:pt x="118503" y="169583"/>
                </a:lnTo>
                <a:close/>
              </a:path>
              <a:path w="319404" h="205104">
                <a:moveTo>
                  <a:pt x="129095" y="51295"/>
                </a:moveTo>
                <a:lnTo>
                  <a:pt x="126314" y="49314"/>
                </a:lnTo>
                <a:lnTo>
                  <a:pt x="123342" y="45554"/>
                </a:lnTo>
                <a:lnTo>
                  <a:pt x="118122" y="46151"/>
                </a:lnTo>
                <a:lnTo>
                  <a:pt x="114528" y="49974"/>
                </a:lnTo>
                <a:lnTo>
                  <a:pt x="113512" y="54559"/>
                </a:lnTo>
                <a:lnTo>
                  <a:pt x="117830" y="59042"/>
                </a:lnTo>
                <a:lnTo>
                  <a:pt x="123050" y="59499"/>
                </a:lnTo>
                <a:lnTo>
                  <a:pt x="126085" y="56286"/>
                </a:lnTo>
                <a:lnTo>
                  <a:pt x="129006" y="54584"/>
                </a:lnTo>
                <a:lnTo>
                  <a:pt x="129095" y="51295"/>
                </a:lnTo>
                <a:close/>
              </a:path>
              <a:path w="319404" h="205104">
                <a:moveTo>
                  <a:pt x="151841" y="54838"/>
                </a:moveTo>
                <a:lnTo>
                  <a:pt x="150787" y="49834"/>
                </a:lnTo>
                <a:lnTo>
                  <a:pt x="147053" y="46456"/>
                </a:lnTo>
                <a:lnTo>
                  <a:pt x="142443" y="45491"/>
                </a:lnTo>
                <a:lnTo>
                  <a:pt x="138112" y="49822"/>
                </a:lnTo>
                <a:lnTo>
                  <a:pt x="137617" y="54914"/>
                </a:lnTo>
                <a:lnTo>
                  <a:pt x="140919" y="57823"/>
                </a:lnTo>
                <a:lnTo>
                  <a:pt x="142659" y="60591"/>
                </a:lnTo>
                <a:lnTo>
                  <a:pt x="146240" y="60629"/>
                </a:lnTo>
                <a:lnTo>
                  <a:pt x="148107" y="57924"/>
                </a:lnTo>
                <a:lnTo>
                  <a:pt x="151841" y="54838"/>
                </a:lnTo>
                <a:close/>
              </a:path>
              <a:path w="319404" h="205104">
                <a:moveTo>
                  <a:pt x="175323" y="55079"/>
                </a:moveTo>
                <a:lnTo>
                  <a:pt x="174472" y="50050"/>
                </a:lnTo>
                <a:lnTo>
                  <a:pt x="170916" y="46443"/>
                </a:lnTo>
                <a:lnTo>
                  <a:pt x="166319" y="45491"/>
                </a:lnTo>
                <a:lnTo>
                  <a:pt x="161950" y="49644"/>
                </a:lnTo>
                <a:lnTo>
                  <a:pt x="161251" y="54686"/>
                </a:lnTo>
                <a:lnTo>
                  <a:pt x="164477" y="57708"/>
                </a:lnTo>
                <a:lnTo>
                  <a:pt x="166141" y="60502"/>
                </a:lnTo>
                <a:lnTo>
                  <a:pt x="169786" y="60667"/>
                </a:lnTo>
                <a:lnTo>
                  <a:pt x="171665" y="58026"/>
                </a:lnTo>
                <a:lnTo>
                  <a:pt x="175323" y="55079"/>
                </a:lnTo>
                <a:close/>
              </a:path>
              <a:path w="319404" h="205104">
                <a:moveTo>
                  <a:pt x="242824" y="107188"/>
                </a:moveTo>
                <a:lnTo>
                  <a:pt x="227850" y="64528"/>
                </a:lnTo>
                <a:lnTo>
                  <a:pt x="227304" y="64008"/>
                </a:lnTo>
                <a:lnTo>
                  <a:pt x="227304" y="97231"/>
                </a:lnTo>
                <a:lnTo>
                  <a:pt x="227241" y="105460"/>
                </a:lnTo>
                <a:lnTo>
                  <a:pt x="217093" y="139674"/>
                </a:lnTo>
                <a:lnTo>
                  <a:pt x="213893" y="146519"/>
                </a:lnTo>
                <a:lnTo>
                  <a:pt x="211429" y="153543"/>
                </a:lnTo>
                <a:lnTo>
                  <a:pt x="210058" y="160642"/>
                </a:lnTo>
                <a:lnTo>
                  <a:pt x="209372" y="167957"/>
                </a:lnTo>
                <a:lnTo>
                  <a:pt x="208978" y="175450"/>
                </a:lnTo>
                <a:lnTo>
                  <a:pt x="208572" y="181533"/>
                </a:lnTo>
                <a:lnTo>
                  <a:pt x="208483" y="183032"/>
                </a:lnTo>
                <a:lnTo>
                  <a:pt x="175755" y="183032"/>
                </a:lnTo>
                <a:lnTo>
                  <a:pt x="175450" y="182587"/>
                </a:lnTo>
                <a:lnTo>
                  <a:pt x="174967" y="182219"/>
                </a:lnTo>
                <a:lnTo>
                  <a:pt x="173812" y="167957"/>
                </a:lnTo>
                <a:lnTo>
                  <a:pt x="173697" y="166408"/>
                </a:lnTo>
                <a:lnTo>
                  <a:pt x="144970" y="166408"/>
                </a:lnTo>
                <a:lnTo>
                  <a:pt x="145046" y="141414"/>
                </a:lnTo>
                <a:lnTo>
                  <a:pt x="145694" y="135483"/>
                </a:lnTo>
                <a:lnTo>
                  <a:pt x="145783" y="134785"/>
                </a:lnTo>
                <a:lnTo>
                  <a:pt x="135851" y="133210"/>
                </a:lnTo>
                <a:lnTo>
                  <a:pt x="145491" y="97231"/>
                </a:lnTo>
                <a:lnTo>
                  <a:pt x="145605" y="94488"/>
                </a:lnTo>
                <a:lnTo>
                  <a:pt x="145707" y="91884"/>
                </a:lnTo>
                <a:lnTo>
                  <a:pt x="145783" y="90208"/>
                </a:lnTo>
                <a:lnTo>
                  <a:pt x="150126" y="94488"/>
                </a:lnTo>
                <a:lnTo>
                  <a:pt x="153009" y="97231"/>
                </a:lnTo>
                <a:lnTo>
                  <a:pt x="159956" y="104406"/>
                </a:lnTo>
                <a:lnTo>
                  <a:pt x="164846" y="105206"/>
                </a:lnTo>
                <a:lnTo>
                  <a:pt x="168363" y="100279"/>
                </a:lnTo>
                <a:lnTo>
                  <a:pt x="173431" y="95237"/>
                </a:lnTo>
                <a:lnTo>
                  <a:pt x="179209" y="92671"/>
                </a:lnTo>
                <a:lnTo>
                  <a:pt x="184861" y="91884"/>
                </a:lnTo>
                <a:lnTo>
                  <a:pt x="195707" y="91884"/>
                </a:lnTo>
                <a:lnTo>
                  <a:pt x="205397" y="92138"/>
                </a:lnTo>
                <a:lnTo>
                  <a:pt x="205587" y="91884"/>
                </a:lnTo>
                <a:lnTo>
                  <a:pt x="206362" y="90906"/>
                </a:lnTo>
                <a:lnTo>
                  <a:pt x="206362" y="90208"/>
                </a:lnTo>
                <a:lnTo>
                  <a:pt x="206362" y="86753"/>
                </a:lnTo>
                <a:lnTo>
                  <a:pt x="206375" y="64528"/>
                </a:lnTo>
                <a:lnTo>
                  <a:pt x="215442" y="71551"/>
                </a:lnTo>
                <a:lnTo>
                  <a:pt x="222008" y="79502"/>
                </a:lnTo>
                <a:lnTo>
                  <a:pt x="226047" y="88493"/>
                </a:lnTo>
                <a:lnTo>
                  <a:pt x="227304" y="97231"/>
                </a:lnTo>
                <a:lnTo>
                  <a:pt x="227304" y="64008"/>
                </a:lnTo>
                <a:lnTo>
                  <a:pt x="220256" y="57175"/>
                </a:lnTo>
                <a:lnTo>
                  <a:pt x="212445" y="50838"/>
                </a:lnTo>
                <a:lnTo>
                  <a:pt x="208051" y="43916"/>
                </a:lnTo>
                <a:lnTo>
                  <a:pt x="206248" y="36118"/>
                </a:lnTo>
                <a:lnTo>
                  <a:pt x="206209" y="28778"/>
                </a:lnTo>
                <a:lnTo>
                  <a:pt x="206209" y="27152"/>
                </a:lnTo>
                <a:lnTo>
                  <a:pt x="206883" y="15621"/>
                </a:lnTo>
                <a:lnTo>
                  <a:pt x="206933" y="14757"/>
                </a:lnTo>
                <a:lnTo>
                  <a:pt x="205536" y="13728"/>
                </a:lnTo>
                <a:lnTo>
                  <a:pt x="191338" y="13728"/>
                </a:lnTo>
                <a:lnTo>
                  <a:pt x="191338" y="28778"/>
                </a:lnTo>
                <a:lnTo>
                  <a:pt x="191338" y="76504"/>
                </a:lnTo>
                <a:lnTo>
                  <a:pt x="182016" y="77063"/>
                </a:lnTo>
                <a:lnTo>
                  <a:pt x="180936" y="77063"/>
                </a:lnTo>
                <a:lnTo>
                  <a:pt x="175590" y="77241"/>
                </a:lnTo>
                <a:lnTo>
                  <a:pt x="168338" y="79705"/>
                </a:lnTo>
                <a:lnTo>
                  <a:pt x="162433" y="86753"/>
                </a:lnTo>
                <a:lnTo>
                  <a:pt x="156984" y="77241"/>
                </a:lnTo>
                <a:lnTo>
                  <a:pt x="156883" y="77063"/>
                </a:lnTo>
                <a:lnTo>
                  <a:pt x="156692" y="76720"/>
                </a:lnTo>
                <a:lnTo>
                  <a:pt x="149707" y="76720"/>
                </a:lnTo>
                <a:lnTo>
                  <a:pt x="129247" y="77063"/>
                </a:lnTo>
                <a:lnTo>
                  <a:pt x="98018" y="77063"/>
                </a:lnTo>
                <a:lnTo>
                  <a:pt x="98018" y="28778"/>
                </a:lnTo>
                <a:lnTo>
                  <a:pt x="191338" y="28778"/>
                </a:lnTo>
                <a:lnTo>
                  <a:pt x="191338" y="13728"/>
                </a:lnTo>
                <a:lnTo>
                  <a:pt x="84328" y="13728"/>
                </a:lnTo>
                <a:lnTo>
                  <a:pt x="82499" y="15621"/>
                </a:lnTo>
                <a:lnTo>
                  <a:pt x="82575" y="90208"/>
                </a:lnTo>
                <a:lnTo>
                  <a:pt x="84302" y="91884"/>
                </a:lnTo>
                <a:lnTo>
                  <a:pt x="130251" y="91884"/>
                </a:lnTo>
                <a:lnTo>
                  <a:pt x="130302" y="94488"/>
                </a:lnTo>
                <a:lnTo>
                  <a:pt x="121259" y="130416"/>
                </a:lnTo>
                <a:lnTo>
                  <a:pt x="119786" y="133781"/>
                </a:lnTo>
                <a:lnTo>
                  <a:pt x="115900" y="143306"/>
                </a:lnTo>
                <a:lnTo>
                  <a:pt x="118084" y="147180"/>
                </a:lnTo>
                <a:lnTo>
                  <a:pt x="126250" y="148691"/>
                </a:lnTo>
                <a:lnTo>
                  <a:pt x="127990" y="148907"/>
                </a:lnTo>
                <a:lnTo>
                  <a:pt x="130162" y="149225"/>
                </a:lnTo>
                <a:lnTo>
                  <a:pt x="130111" y="178358"/>
                </a:lnTo>
                <a:lnTo>
                  <a:pt x="133210" y="181533"/>
                </a:lnTo>
                <a:lnTo>
                  <a:pt x="159308" y="181533"/>
                </a:lnTo>
                <a:lnTo>
                  <a:pt x="160197" y="196392"/>
                </a:lnTo>
                <a:lnTo>
                  <a:pt x="160299" y="198069"/>
                </a:lnTo>
                <a:lnTo>
                  <a:pt x="222707" y="198069"/>
                </a:lnTo>
                <a:lnTo>
                  <a:pt x="224815" y="196392"/>
                </a:lnTo>
                <a:lnTo>
                  <a:pt x="224294" y="185902"/>
                </a:lnTo>
                <a:lnTo>
                  <a:pt x="224256" y="183032"/>
                </a:lnTo>
                <a:lnTo>
                  <a:pt x="224142" y="172643"/>
                </a:lnTo>
                <a:lnTo>
                  <a:pt x="225374" y="160642"/>
                </a:lnTo>
                <a:lnTo>
                  <a:pt x="225463" y="159753"/>
                </a:lnTo>
                <a:lnTo>
                  <a:pt x="228942" y="147332"/>
                </a:lnTo>
                <a:lnTo>
                  <a:pt x="235254" y="135483"/>
                </a:lnTo>
                <a:lnTo>
                  <a:pt x="236829" y="133210"/>
                </a:lnTo>
                <a:lnTo>
                  <a:pt x="237477" y="130416"/>
                </a:lnTo>
                <a:lnTo>
                  <a:pt x="238480" y="127622"/>
                </a:lnTo>
                <a:lnTo>
                  <a:pt x="242824" y="107188"/>
                </a:lnTo>
                <a:close/>
              </a:path>
              <a:path w="319404" h="205104">
                <a:moveTo>
                  <a:pt x="318808" y="101866"/>
                </a:moveTo>
                <a:lnTo>
                  <a:pt x="307771" y="40487"/>
                </a:lnTo>
                <a:lnTo>
                  <a:pt x="275882" y="5549"/>
                </a:lnTo>
                <a:lnTo>
                  <a:pt x="258419" y="0"/>
                </a:lnTo>
                <a:lnTo>
                  <a:pt x="260705" y="5384"/>
                </a:lnTo>
                <a:lnTo>
                  <a:pt x="261277" y="11112"/>
                </a:lnTo>
                <a:lnTo>
                  <a:pt x="292138" y="42545"/>
                </a:lnTo>
                <a:lnTo>
                  <a:pt x="301231" y="96266"/>
                </a:lnTo>
                <a:lnTo>
                  <a:pt x="300926" y="116332"/>
                </a:lnTo>
                <a:lnTo>
                  <a:pt x="295021" y="154952"/>
                </a:lnTo>
                <a:lnTo>
                  <a:pt x="259181" y="195491"/>
                </a:lnTo>
                <a:lnTo>
                  <a:pt x="259930" y="204863"/>
                </a:lnTo>
                <a:lnTo>
                  <a:pt x="301066" y="178447"/>
                </a:lnTo>
                <a:lnTo>
                  <a:pt x="316306" y="132664"/>
                </a:lnTo>
                <a:lnTo>
                  <a:pt x="318808" y="101866"/>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p:nvPr/>
        </p:nvSpPr>
        <p:spPr>
          <a:xfrm>
            <a:off x="9251708" y="2509443"/>
            <a:ext cx="379730" cy="263525"/>
          </a:xfrm>
          <a:custGeom>
            <a:avLst/>
            <a:gdLst/>
            <a:ahLst/>
            <a:cxnLst/>
            <a:rect l="l" t="t" r="r" b="b"/>
            <a:pathLst>
              <a:path w="379729" h="263525">
                <a:moveTo>
                  <a:pt x="175666" y="70954"/>
                </a:moveTo>
                <a:lnTo>
                  <a:pt x="163639" y="29743"/>
                </a:lnTo>
                <a:lnTo>
                  <a:pt x="131127" y="5003"/>
                </a:lnTo>
                <a:lnTo>
                  <a:pt x="100431" y="0"/>
                </a:lnTo>
                <a:lnTo>
                  <a:pt x="69938" y="4127"/>
                </a:lnTo>
                <a:lnTo>
                  <a:pt x="44856" y="16497"/>
                </a:lnTo>
                <a:lnTo>
                  <a:pt x="25184" y="37096"/>
                </a:lnTo>
                <a:lnTo>
                  <a:pt x="10922" y="65951"/>
                </a:lnTo>
                <a:lnTo>
                  <a:pt x="37820" y="75552"/>
                </a:lnTo>
                <a:lnTo>
                  <a:pt x="43027" y="64350"/>
                </a:lnTo>
                <a:lnTo>
                  <a:pt x="48971" y="54533"/>
                </a:lnTo>
                <a:lnTo>
                  <a:pt x="79629" y="29476"/>
                </a:lnTo>
                <a:lnTo>
                  <a:pt x="98348" y="26289"/>
                </a:lnTo>
                <a:lnTo>
                  <a:pt x="107759" y="27089"/>
                </a:lnTo>
                <a:lnTo>
                  <a:pt x="139788" y="53644"/>
                </a:lnTo>
                <a:lnTo>
                  <a:pt x="142887" y="72136"/>
                </a:lnTo>
                <a:lnTo>
                  <a:pt x="142087" y="80873"/>
                </a:lnTo>
                <a:lnTo>
                  <a:pt x="123190" y="119621"/>
                </a:lnTo>
                <a:lnTo>
                  <a:pt x="96875" y="151295"/>
                </a:lnTo>
                <a:lnTo>
                  <a:pt x="63588" y="184277"/>
                </a:lnTo>
                <a:lnTo>
                  <a:pt x="838" y="239229"/>
                </a:lnTo>
                <a:lnTo>
                  <a:pt x="0" y="263398"/>
                </a:lnTo>
                <a:lnTo>
                  <a:pt x="164744" y="263398"/>
                </a:lnTo>
                <a:lnTo>
                  <a:pt x="166001" y="235839"/>
                </a:lnTo>
                <a:lnTo>
                  <a:pt x="46647" y="235839"/>
                </a:lnTo>
                <a:lnTo>
                  <a:pt x="70764" y="216027"/>
                </a:lnTo>
                <a:lnTo>
                  <a:pt x="105689" y="185521"/>
                </a:lnTo>
                <a:lnTo>
                  <a:pt x="135750" y="154444"/>
                </a:lnTo>
                <a:lnTo>
                  <a:pt x="158838" y="123024"/>
                </a:lnTo>
                <a:lnTo>
                  <a:pt x="174980" y="81229"/>
                </a:lnTo>
                <a:lnTo>
                  <a:pt x="175666" y="70954"/>
                </a:lnTo>
                <a:close/>
              </a:path>
              <a:path w="379729" h="263525">
                <a:moveTo>
                  <a:pt x="379666" y="143471"/>
                </a:moveTo>
                <a:lnTo>
                  <a:pt x="295186" y="143471"/>
                </a:lnTo>
                <a:lnTo>
                  <a:pt x="295186" y="62191"/>
                </a:lnTo>
                <a:lnTo>
                  <a:pt x="263232" y="62191"/>
                </a:lnTo>
                <a:lnTo>
                  <a:pt x="263232"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nvGrpSpPr>
          <p:cNvPr id="20" name="object 20"/>
          <p:cNvGrpSpPr/>
          <p:nvPr/>
        </p:nvGrpSpPr>
        <p:grpSpPr>
          <a:xfrm>
            <a:off x="7764705" y="1501621"/>
            <a:ext cx="611505" cy="372745"/>
            <a:chOff x="7764705" y="1501621"/>
            <a:chExt cx="611505" cy="372745"/>
          </a:xfrm>
        </p:grpSpPr>
        <p:pic>
          <p:nvPicPr>
            <p:cNvPr id="21" name="object 21"/>
            <p:cNvPicPr/>
            <p:nvPr/>
          </p:nvPicPr>
          <p:blipFill>
            <a:blip r:embed="rId7" cstate="print"/>
            <a:stretch>
              <a:fillRect/>
            </a:stretch>
          </p:blipFill>
          <p:spPr>
            <a:xfrm>
              <a:off x="8112231" y="1700578"/>
              <a:ext cx="263808" cy="173501"/>
            </a:xfrm>
            <a:prstGeom prst="rect">
              <a:avLst/>
            </a:prstGeom>
          </p:spPr>
        </p:pic>
        <p:sp>
          <p:nvSpPr>
            <p:cNvPr id="22" name="object 22"/>
            <p:cNvSpPr/>
            <p:nvPr/>
          </p:nvSpPr>
          <p:spPr>
            <a:xfrm>
              <a:off x="7764704" y="1501622"/>
              <a:ext cx="379730" cy="263525"/>
            </a:xfrm>
            <a:custGeom>
              <a:avLst/>
              <a:gdLst/>
              <a:ahLst/>
              <a:cxnLst/>
              <a:rect l="l" t="t" r="r" b="b"/>
              <a:pathLst>
                <a:path w="379729" h="263525">
                  <a:moveTo>
                    <a:pt x="175666" y="70954"/>
                  </a:moveTo>
                  <a:lnTo>
                    <a:pt x="163639" y="29743"/>
                  </a:lnTo>
                  <a:lnTo>
                    <a:pt x="131127" y="5003"/>
                  </a:lnTo>
                  <a:lnTo>
                    <a:pt x="100444" y="0"/>
                  </a:lnTo>
                  <a:lnTo>
                    <a:pt x="69938" y="4127"/>
                  </a:lnTo>
                  <a:lnTo>
                    <a:pt x="44856" y="16497"/>
                  </a:lnTo>
                  <a:lnTo>
                    <a:pt x="25184" y="37096"/>
                  </a:lnTo>
                  <a:lnTo>
                    <a:pt x="10922" y="65951"/>
                  </a:lnTo>
                  <a:lnTo>
                    <a:pt x="37820" y="75552"/>
                  </a:lnTo>
                  <a:lnTo>
                    <a:pt x="43014" y="64350"/>
                  </a:lnTo>
                  <a:lnTo>
                    <a:pt x="48958" y="54533"/>
                  </a:lnTo>
                  <a:lnTo>
                    <a:pt x="79629" y="29476"/>
                  </a:lnTo>
                  <a:lnTo>
                    <a:pt x="98348" y="26289"/>
                  </a:lnTo>
                  <a:lnTo>
                    <a:pt x="107746" y="27089"/>
                  </a:lnTo>
                  <a:lnTo>
                    <a:pt x="139776" y="53644"/>
                  </a:lnTo>
                  <a:lnTo>
                    <a:pt x="142887" y="72136"/>
                  </a:lnTo>
                  <a:lnTo>
                    <a:pt x="142074" y="80873"/>
                  </a:lnTo>
                  <a:lnTo>
                    <a:pt x="123190" y="119621"/>
                  </a:lnTo>
                  <a:lnTo>
                    <a:pt x="96875" y="151295"/>
                  </a:lnTo>
                  <a:lnTo>
                    <a:pt x="63576" y="184277"/>
                  </a:lnTo>
                  <a:lnTo>
                    <a:pt x="838" y="239229"/>
                  </a:lnTo>
                  <a:lnTo>
                    <a:pt x="0" y="263398"/>
                  </a:lnTo>
                  <a:lnTo>
                    <a:pt x="164757" y="263398"/>
                  </a:lnTo>
                  <a:lnTo>
                    <a:pt x="166001" y="235839"/>
                  </a:lnTo>
                  <a:lnTo>
                    <a:pt x="46647" y="235839"/>
                  </a:lnTo>
                  <a:lnTo>
                    <a:pt x="70751" y="216027"/>
                  </a:lnTo>
                  <a:lnTo>
                    <a:pt x="105676" y="185521"/>
                  </a:lnTo>
                  <a:lnTo>
                    <a:pt x="135750" y="154444"/>
                  </a:lnTo>
                  <a:lnTo>
                    <a:pt x="158826" y="123024"/>
                  </a:lnTo>
                  <a:lnTo>
                    <a:pt x="174980" y="81229"/>
                  </a:lnTo>
                  <a:lnTo>
                    <a:pt x="175666" y="70954"/>
                  </a:lnTo>
                  <a:close/>
                </a:path>
                <a:path w="379729" h="263525">
                  <a:moveTo>
                    <a:pt x="379666" y="143471"/>
                  </a:moveTo>
                  <a:lnTo>
                    <a:pt x="295186" y="143471"/>
                  </a:lnTo>
                  <a:lnTo>
                    <a:pt x="295186" y="62191"/>
                  </a:lnTo>
                  <a:lnTo>
                    <a:pt x="263245" y="62191"/>
                  </a:lnTo>
                  <a:lnTo>
                    <a:pt x="263245"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sp>
        <p:nvSpPr>
          <p:cNvPr id="23" name="object 23"/>
          <p:cNvSpPr/>
          <p:nvPr/>
        </p:nvSpPr>
        <p:spPr>
          <a:xfrm>
            <a:off x="9229762" y="3477786"/>
            <a:ext cx="386080" cy="407034"/>
          </a:xfrm>
          <a:custGeom>
            <a:avLst/>
            <a:gdLst/>
            <a:ahLst/>
            <a:cxnLst/>
            <a:rect l="l" t="t" r="r" b="b"/>
            <a:pathLst>
              <a:path w="386079" h="407035">
                <a:moveTo>
                  <a:pt x="335432" y="0"/>
                </a:moveTo>
                <a:lnTo>
                  <a:pt x="4546" y="119456"/>
                </a:lnTo>
                <a:lnTo>
                  <a:pt x="2438" y="121361"/>
                </a:lnTo>
                <a:lnTo>
                  <a:pt x="114" y="126301"/>
                </a:lnTo>
                <a:lnTo>
                  <a:pt x="0" y="129120"/>
                </a:lnTo>
                <a:lnTo>
                  <a:pt x="19748" y="182892"/>
                </a:lnTo>
                <a:lnTo>
                  <a:pt x="20218" y="183692"/>
                </a:lnTo>
                <a:lnTo>
                  <a:pt x="20739" y="184442"/>
                </a:lnTo>
                <a:lnTo>
                  <a:pt x="20739" y="402209"/>
                </a:lnTo>
                <a:lnTo>
                  <a:pt x="25387" y="406806"/>
                </a:lnTo>
                <a:lnTo>
                  <a:pt x="380949" y="406806"/>
                </a:lnTo>
                <a:lnTo>
                  <a:pt x="385584" y="402209"/>
                </a:lnTo>
                <a:lnTo>
                  <a:pt x="385584" y="227164"/>
                </a:lnTo>
                <a:lnTo>
                  <a:pt x="41884" y="227164"/>
                </a:lnTo>
                <a:lnTo>
                  <a:pt x="41884"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23" y="122948"/>
                </a:lnTo>
                <a:lnTo>
                  <a:pt x="95338" y="108521"/>
                </a:lnTo>
                <a:lnTo>
                  <a:pt x="135420" y="94056"/>
                </a:lnTo>
                <a:lnTo>
                  <a:pt x="172956" y="94056"/>
                </a:lnTo>
                <a:lnTo>
                  <a:pt x="175387" y="79629"/>
                </a:lnTo>
                <a:lnTo>
                  <a:pt x="215455" y="65163"/>
                </a:lnTo>
                <a:lnTo>
                  <a:pt x="252983" y="65163"/>
                </a:lnTo>
                <a:lnTo>
                  <a:pt x="255409" y="50736"/>
                </a:lnTo>
                <a:lnTo>
                  <a:pt x="295490" y="36271"/>
                </a:lnTo>
                <a:lnTo>
                  <a:pt x="353713" y="36271"/>
                </a:lnTo>
                <a:lnTo>
                  <a:pt x="341388" y="2730"/>
                </a:lnTo>
                <a:lnTo>
                  <a:pt x="335432" y="0"/>
                </a:lnTo>
                <a:close/>
              </a:path>
              <a:path w="386079" h="407035">
                <a:moveTo>
                  <a:pt x="117868" y="194157"/>
                </a:moveTo>
                <a:lnTo>
                  <a:pt x="75336" y="194157"/>
                </a:lnTo>
                <a:lnTo>
                  <a:pt x="56527" y="227164"/>
                </a:lnTo>
                <a:lnTo>
                  <a:pt x="99060" y="227164"/>
                </a:lnTo>
                <a:lnTo>
                  <a:pt x="117868" y="194157"/>
                </a:lnTo>
                <a:close/>
              </a:path>
              <a:path w="386079" h="407035">
                <a:moveTo>
                  <a:pt x="203047" y="194157"/>
                </a:moveTo>
                <a:lnTo>
                  <a:pt x="160515" y="194157"/>
                </a:lnTo>
                <a:lnTo>
                  <a:pt x="141693" y="227164"/>
                </a:lnTo>
                <a:lnTo>
                  <a:pt x="184226" y="227164"/>
                </a:lnTo>
                <a:lnTo>
                  <a:pt x="203047" y="194157"/>
                </a:lnTo>
                <a:close/>
              </a:path>
              <a:path w="386079" h="407035">
                <a:moveTo>
                  <a:pt x="288226" y="194157"/>
                </a:moveTo>
                <a:lnTo>
                  <a:pt x="245694" y="194157"/>
                </a:lnTo>
                <a:lnTo>
                  <a:pt x="226872" y="227164"/>
                </a:lnTo>
                <a:lnTo>
                  <a:pt x="269405" y="227164"/>
                </a:lnTo>
                <a:lnTo>
                  <a:pt x="288226" y="194157"/>
                </a:lnTo>
                <a:close/>
              </a:path>
              <a:path w="386079" h="407035">
                <a:moveTo>
                  <a:pt x="385584" y="194157"/>
                </a:moveTo>
                <a:lnTo>
                  <a:pt x="330873" y="194157"/>
                </a:lnTo>
                <a:lnTo>
                  <a:pt x="312051" y="227164"/>
                </a:lnTo>
                <a:lnTo>
                  <a:pt x="354584"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23" y="122948"/>
                </a:moveTo>
                <a:lnTo>
                  <a:pt x="55384" y="122948"/>
                </a:lnTo>
                <a:lnTo>
                  <a:pt x="49098" y="160350"/>
                </a:lnTo>
                <a:lnTo>
                  <a:pt x="35344" y="165315"/>
                </a:lnTo>
                <a:lnTo>
                  <a:pt x="95890" y="165315"/>
                </a:lnTo>
                <a:lnTo>
                  <a:pt x="149603" y="145923"/>
                </a:lnTo>
                <a:lnTo>
                  <a:pt x="89077" y="145923"/>
                </a:lnTo>
                <a:lnTo>
                  <a:pt x="92923" y="122948"/>
                </a:lnTo>
                <a:close/>
              </a:path>
              <a:path w="386079" h="407035">
                <a:moveTo>
                  <a:pt x="172956" y="94056"/>
                </a:moveTo>
                <a:lnTo>
                  <a:pt x="135420" y="94056"/>
                </a:lnTo>
                <a:lnTo>
                  <a:pt x="129133" y="131457"/>
                </a:lnTo>
                <a:lnTo>
                  <a:pt x="89077" y="145923"/>
                </a:lnTo>
                <a:lnTo>
                  <a:pt x="149603" y="145923"/>
                </a:lnTo>
                <a:lnTo>
                  <a:pt x="229662" y="117017"/>
                </a:lnTo>
                <a:lnTo>
                  <a:pt x="169087" y="117017"/>
                </a:lnTo>
                <a:lnTo>
                  <a:pt x="172956" y="94056"/>
                </a:lnTo>
                <a:close/>
              </a:path>
              <a:path w="386079" h="407035">
                <a:moveTo>
                  <a:pt x="252983" y="65163"/>
                </a:moveTo>
                <a:lnTo>
                  <a:pt x="215455" y="65163"/>
                </a:lnTo>
                <a:lnTo>
                  <a:pt x="209169" y="102552"/>
                </a:lnTo>
                <a:lnTo>
                  <a:pt x="169087" y="117017"/>
                </a:lnTo>
                <a:lnTo>
                  <a:pt x="229662" y="117017"/>
                </a:lnTo>
                <a:lnTo>
                  <a:pt x="309686" y="88125"/>
                </a:lnTo>
                <a:lnTo>
                  <a:pt x="249123" y="88125"/>
                </a:lnTo>
                <a:lnTo>
                  <a:pt x="252983"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811"/>
                </a:lnTo>
                <a:lnTo>
                  <a:pt x="354646" y="38811"/>
                </a:lnTo>
                <a:lnTo>
                  <a:pt x="353713" y="36271"/>
                </a:lnTo>
                <a:close/>
              </a:path>
              <a:path w="386079" h="407035">
                <a:moveTo>
                  <a:pt x="354646" y="38811"/>
                </a:moveTo>
                <a:lnTo>
                  <a:pt x="332587" y="38811"/>
                </a:lnTo>
                <a:lnTo>
                  <a:pt x="338823" y="55753"/>
                </a:lnTo>
                <a:lnTo>
                  <a:pt x="329171" y="59245"/>
                </a:lnTo>
                <a:lnTo>
                  <a:pt x="362154" y="59245"/>
                </a:lnTo>
                <a:lnTo>
                  <a:pt x="354646" y="38811"/>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24" name="object 24"/>
          <p:cNvGraphicFramePr>
            <a:graphicFrameLocks noGrp="1"/>
          </p:cNvGraphicFramePr>
          <p:nvPr>
            <p:extLst>
              <p:ext uri="{D42A27DB-BD31-4B8C-83A1-F6EECF244321}">
                <p14:modId xmlns:p14="http://schemas.microsoft.com/office/powerpoint/2010/main" val="862585631"/>
              </p:ext>
            </p:extLst>
          </p:nvPr>
        </p:nvGraphicFramePr>
        <p:xfrm>
          <a:off x="1544746" y="1078805"/>
          <a:ext cx="9041763" cy="3110865"/>
        </p:xfrm>
        <a:graphic>
          <a:graphicData uri="http://schemas.openxmlformats.org/drawingml/2006/table">
            <a:tbl>
              <a:tblPr firstRow="1" bandRow="1">
                <a:tableStyleId>{2D5ABB26-0587-4C30-8999-92F81FD0307C}</a:tableStyleId>
              </a:tblPr>
              <a:tblGrid>
                <a:gridCol w="1229995">
                  <a:extLst>
                    <a:ext uri="{9D8B030D-6E8A-4147-A177-3AD203B41FA5}">
                      <a16:colId xmlns:a16="http://schemas.microsoft.com/office/drawing/2014/main" val="20000"/>
                    </a:ext>
                  </a:extLst>
                </a:gridCol>
                <a:gridCol w="1229995">
                  <a:extLst>
                    <a:ext uri="{9D8B030D-6E8A-4147-A177-3AD203B41FA5}">
                      <a16:colId xmlns:a16="http://schemas.microsoft.com/office/drawing/2014/main" val="20001"/>
                    </a:ext>
                  </a:extLst>
                </a:gridCol>
                <a:gridCol w="1845944">
                  <a:extLst>
                    <a:ext uri="{9D8B030D-6E8A-4147-A177-3AD203B41FA5}">
                      <a16:colId xmlns:a16="http://schemas.microsoft.com/office/drawing/2014/main" val="20002"/>
                    </a:ext>
                  </a:extLst>
                </a:gridCol>
                <a:gridCol w="1578610">
                  <a:extLst>
                    <a:ext uri="{9D8B030D-6E8A-4147-A177-3AD203B41FA5}">
                      <a16:colId xmlns:a16="http://schemas.microsoft.com/office/drawing/2014/main" val="20003"/>
                    </a:ext>
                  </a:extLst>
                </a:gridCol>
                <a:gridCol w="1578610">
                  <a:extLst>
                    <a:ext uri="{9D8B030D-6E8A-4147-A177-3AD203B41FA5}">
                      <a16:colId xmlns:a16="http://schemas.microsoft.com/office/drawing/2014/main" val="20004"/>
                    </a:ext>
                  </a:extLst>
                </a:gridCol>
                <a:gridCol w="1578609">
                  <a:extLst>
                    <a:ext uri="{9D8B030D-6E8A-4147-A177-3AD203B41FA5}">
                      <a16:colId xmlns:a16="http://schemas.microsoft.com/office/drawing/2014/main" val="20005"/>
                    </a:ext>
                  </a:extLst>
                </a:gridCol>
              </a:tblGrid>
              <a:tr h="1036955">
                <a:tc gridSpan="2">
                  <a:txBody>
                    <a:bodyPr/>
                    <a:lstStyle/>
                    <a:p>
                      <a:pPr>
                        <a:lnSpc>
                          <a:spcPct val="100000"/>
                        </a:lnSpc>
                        <a:spcBef>
                          <a:spcPts val="630"/>
                        </a:spcBef>
                      </a:pPr>
                      <a:endParaRPr sz="1700" spc="0">
                        <a:latin typeface="Grammarsaurus" pitchFamily="2" charset="0"/>
                        <a:cs typeface="Times New Roman"/>
                      </a:endParaRPr>
                    </a:p>
                    <a:p>
                      <a:pPr marL="1038225">
                        <a:lnSpc>
                          <a:spcPts val="1885"/>
                        </a:lnSpc>
                      </a:pPr>
                      <a:r>
                        <a:rPr sz="1700" b="1" spc="0" dirty="0">
                          <a:latin typeface="Grammarsaurus" pitchFamily="2" charset="0"/>
                          <a:cs typeface="Tahoma"/>
                        </a:rPr>
                        <a:t>ex</a:t>
                      </a:r>
                      <a:endParaRPr sz="1700" spc="0">
                        <a:latin typeface="Grammarsaurus" pitchFamily="2" charset="0"/>
                        <a:cs typeface="Tahoma"/>
                      </a:endParaRPr>
                    </a:p>
                    <a:p>
                      <a:pPr marL="1038225">
                        <a:lnSpc>
                          <a:spcPts val="865"/>
                        </a:lnSpc>
                      </a:pPr>
                      <a:r>
                        <a:rPr sz="850" spc="0" dirty="0">
                          <a:latin typeface="Grammarsaurus" pitchFamily="2" charset="0"/>
                          <a:cs typeface="Verdana"/>
                        </a:rPr>
                        <a:t>out or away</a:t>
                      </a:r>
                      <a:endParaRPr sz="850" spc="0">
                        <a:latin typeface="Grammarsaurus" pitchFamily="2" charset="0"/>
                        <a:cs typeface="Verdana"/>
                      </a:endParaRPr>
                    </a:p>
                  </a:txBody>
                  <a:tcPr marL="0" marR="0" marT="80010" marB="0">
                    <a:lnL w="762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tc rowSpan="3">
                  <a:txBody>
                    <a:bodyPr/>
                    <a:lstStyle/>
                    <a:p>
                      <a:pPr>
                        <a:lnSpc>
                          <a:spcPct val="100000"/>
                        </a:lnSpc>
                        <a:spcBef>
                          <a:spcPts val="1440"/>
                        </a:spcBef>
                      </a:pPr>
                      <a:endParaRPr sz="2450" spc="0" dirty="0">
                        <a:latin typeface="Grammarsaurus" pitchFamily="2" charset="0"/>
                        <a:cs typeface="Times New Roman"/>
                      </a:endParaRPr>
                    </a:p>
                    <a:p>
                      <a:pPr marL="514350" indent="71438">
                        <a:lnSpc>
                          <a:spcPct val="100000"/>
                        </a:lnSpc>
                        <a:tabLst/>
                      </a:pPr>
                      <a:r>
                        <a:rPr sz="2450" b="1" spc="0" dirty="0">
                          <a:latin typeface="Grammarsaurus" pitchFamily="2" charset="0"/>
                          <a:cs typeface="Tahoma"/>
                        </a:rPr>
                        <a:t>pede</a:t>
                      </a:r>
                      <a:endParaRPr sz="2450" spc="0" dirty="0">
                        <a:latin typeface="Grammarsaurus" pitchFamily="2" charset="0"/>
                        <a:cs typeface="Tahoma"/>
                      </a:endParaRPr>
                    </a:p>
                    <a:p>
                      <a:pPr>
                        <a:lnSpc>
                          <a:spcPct val="100000"/>
                        </a:lnSpc>
                      </a:pPr>
                      <a:endParaRPr sz="2450" spc="0" dirty="0">
                        <a:latin typeface="Grammarsaurus" pitchFamily="2" charset="0"/>
                        <a:cs typeface="Times New Roman"/>
                      </a:endParaRPr>
                    </a:p>
                    <a:p>
                      <a:pPr>
                        <a:lnSpc>
                          <a:spcPct val="100000"/>
                        </a:lnSpc>
                      </a:pPr>
                      <a:endParaRPr sz="2450" spc="0" dirty="0">
                        <a:latin typeface="Grammarsaurus" pitchFamily="2" charset="0"/>
                        <a:cs typeface="Times New Roman"/>
                      </a:endParaRPr>
                    </a:p>
                    <a:p>
                      <a:pPr>
                        <a:lnSpc>
                          <a:spcPct val="100000"/>
                        </a:lnSpc>
                        <a:spcBef>
                          <a:spcPts val="2150"/>
                        </a:spcBef>
                      </a:pPr>
                      <a:endParaRPr sz="2450" spc="0" dirty="0">
                        <a:latin typeface="Grammarsaurus" pitchFamily="2" charset="0"/>
                        <a:cs typeface="Times New Roman"/>
                      </a:endParaRPr>
                    </a:p>
                    <a:p>
                      <a:pPr marR="54610" algn="ctr">
                        <a:lnSpc>
                          <a:spcPct val="100000"/>
                        </a:lnSpc>
                      </a:pPr>
                      <a:r>
                        <a:rPr sz="1500" spc="0" dirty="0">
                          <a:latin typeface="Grammarsaurus" pitchFamily="2" charset="0"/>
                          <a:cs typeface="Verdana"/>
                        </a:rPr>
                        <a:t>foot</a:t>
                      </a: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787400">
                        <a:lnSpc>
                          <a:spcPct val="100000"/>
                        </a:lnSpc>
                        <a:spcBef>
                          <a:spcPts val="1360"/>
                        </a:spcBef>
                      </a:pPr>
                      <a:r>
                        <a:rPr sz="1700" b="1" spc="0" dirty="0">
                          <a:latin typeface="Grammarsaurus" pitchFamily="2" charset="0"/>
                          <a:cs typeface="Tahoma"/>
                        </a:rPr>
                        <a:t>al</a:t>
                      </a:r>
                      <a:endParaRPr sz="1700" spc="0">
                        <a:latin typeface="Grammarsaurus" pitchFamily="2" charset="0"/>
                        <a:cs typeface="Tahoma"/>
                      </a:endParaRPr>
                    </a:p>
                    <a:p>
                      <a:pPr marL="791210" marR="200660">
                        <a:lnSpc>
                          <a:spcPct val="108300"/>
                        </a:lnSpc>
                        <a:spcBef>
                          <a:spcPts val="10"/>
                        </a:spcBef>
                      </a:pPr>
                      <a:r>
                        <a:rPr sz="850" spc="0" dirty="0">
                          <a:latin typeface="Grammarsaurus" pitchFamily="2" charset="0"/>
                          <a:cs typeface="Verdana"/>
                        </a:rPr>
                        <a:t>action, process or related to</a:t>
                      </a:r>
                      <a:endParaRPr sz="850" spc="0">
                        <a:latin typeface="Grammarsaurus" pitchFamily="2" charset="0"/>
                        <a:cs typeface="Verdana"/>
                      </a:endParaRPr>
                    </a:p>
                  </a:txBody>
                  <a:tcPr marL="0" marR="0" marT="172720" marB="0">
                    <a:lnL w="381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solidFill>
                      <a:srgbClr val="F5F8DC"/>
                    </a:solidFill>
                  </a:tcPr>
                </a:tc>
                <a:tc gridSpan="2">
                  <a:txBody>
                    <a:bodyPr/>
                    <a:lstStyle/>
                    <a:p>
                      <a:pPr>
                        <a:lnSpc>
                          <a:spcPct val="100000"/>
                        </a:lnSpc>
                        <a:spcBef>
                          <a:spcPts val="10"/>
                        </a:spcBef>
                      </a:pPr>
                      <a:endParaRPr sz="1700" spc="0">
                        <a:latin typeface="Grammarsaurus" pitchFamily="2" charset="0"/>
                        <a:cs typeface="Times New Roman"/>
                      </a:endParaRPr>
                    </a:p>
                    <a:p>
                      <a:pPr marL="1126490">
                        <a:lnSpc>
                          <a:spcPct val="100000"/>
                        </a:lnSpc>
                      </a:pPr>
                      <a:r>
                        <a:rPr sz="1700" b="1" spc="0" dirty="0">
                          <a:latin typeface="Grammarsaurus" pitchFamily="2" charset="0"/>
                          <a:cs typeface="Tahoma"/>
                        </a:rPr>
                        <a:t>s</a:t>
                      </a:r>
                      <a:endParaRPr sz="1700" spc="0">
                        <a:latin typeface="Grammarsaurus" pitchFamily="2" charset="0"/>
                        <a:cs typeface="Tahoma"/>
                      </a:endParaRPr>
                    </a:p>
                    <a:p>
                      <a:pPr marL="1140460">
                        <a:lnSpc>
                          <a:spcPct val="100000"/>
                        </a:lnSpc>
                        <a:spcBef>
                          <a:spcPts val="15"/>
                        </a:spcBef>
                      </a:pPr>
                      <a:r>
                        <a:rPr sz="850" spc="0" dirty="0">
                          <a:latin typeface="Grammarsaurus" pitchFamily="2" charset="0"/>
                          <a:cs typeface="Verdana"/>
                        </a:rPr>
                        <a:t>more than one or</a:t>
                      </a:r>
                      <a:endParaRPr sz="850" spc="0">
                        <a:latin typeface="Grammarsaurus" pitchFamily="2" charset="0"/>
                        <a:cs typeface="Verdana"/>
                      </a:endParaRPr>
                    </a:p>
                    <a:p>
                      <a:pPr marL="1140460">
                        <a:lnSpc>
                          <a:spcPct val="100000"/>
                        </a:lnSpc>
                        <a:spcBef>
                          <a:spcPts val="85"/>
                        </a:spcBef>
                      </a:pPr>
                      <a:r>
                        <a:rPr sz="850" spc="0" dirty="0">
                          <a:latin typeface="Grammarsaurus" pitchFamily="2" charset="0"/>
                          <a:cs typeface="Verdana"/>
                        </a:rPr>
                        <a:t>present simple tense</a:t>
                      </a:r>
                      <a:endParaRPr sz="850" spc="0">
                        <a:latin typeface="Grammarsaurus" pitchFamily="2" charset="0"/>
                        <a:cs typeface="Verdana"/>
                      </a:endParaRPr>
                    </a:p>
                  </a:txBody>
                  <a:tcPr marL="0" marR="0" marT="1270" marB="0">
                    <a:lnL w="38100">
                      <a:solidFill>
                        <a:srgbClr val="134E29"/>
                      </a:solidFill>
                      <a:prstDash val="solid"/>
                    </a:lnL>
                    <a:lnR w="762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1036955">
                <a:tc rowSpan="2">
                  <a:txBody>
                    <a:bodyPr/>
                    <a:lstStyle/>
                    <a:p>
                      <a:pPr>
                        <a:lnSpc>
                          <a:spcPct val="100000"/>
                        </a:lnSpc>
                      </a:pPr>
                      <a:endParaRPr sz="1700" spc="0">
                        <a:latin typeface="Grammarsaurus" pitchFamily="2" charset="0"/>
                        <a:cs typeface="Times New Roman"/>
                      </a:endParaRPr>
                    </a:p>
                    <a:p>
                      <a:pPr>
                        <a:lnSpc>
                          <a:spcPct val="100000"/>
                        </a:lnSpc>
                      </a:pPr>
                      <a:endParaRPr sz="1700" spc="0">
                        <a:latin typeface="Grammarsaurus" pitchFamily="2" charset="0"/>
                        <a:cs typeface="Times New Roman"/>
                      </a:endParaRPr>
                    </a:p>
                    <a:p>
                      <a:pPr>
                        <a:lnSpc>
                          <a:spcPct val="100000"/>
                        </a:lnSpc>
                        <a:spcBef>
                          <a:spcPts val="1710"/>
                        </a:spcBef>
                      </a:pPr>
                      <a:endParaRPr sz="1700" spc="0">
                        <a:latin typeface="Grammarsaurus" pitchFamily="2" charset="0"/>
                        <a:cs typeface="Times New Roman"/>
                      </a:endParaRPr>
                    </a:p>
                    <a:p>
                      <a:pPr marL="170180">
                        <a:lnSpc>
                          <a:spcPct val="100000"/>
                        </a:lnSpc>
                      </a:pPr>
                      <a:r>
                        <a:rPr sz="1700" b="1" spc="0" dirty="0">
                          <a:latin typeface="Grammarsaurus" pitchFamily="2" charset="0"/>
                          <a:cs typeface="Tahoma"/>
                        </a:rPr>
                        <a:t>cent</a:t>
                      </a:r>
                      <a:endParaRPr sz="1700" spc="0">
                        <a:latin typeface="Grammarsaurus" pitchFamily="2" charset="0"/>
                        <a:cs typeface="Tahoma"/>
                      </a:endParaRPr>
                    </a:p>
                    <a:p>
                      <a:pPr marL="184785">
                        <a:lnSpc>
                          <a:spcPct val="100000"/>
                        </a:lnSpc>
                        <a:spcBef>
                          <a:spcPts val="15"/>
                        </a:spcBef>
                      </a:pPr>
                      <a:r>
                        <a:rPr sz="850" spc="0" dirty="0">
                          <a:latin typeface="Grammarsaurus" pitchFamily="2" charset="0"/>
                          <a:cs typeface="Verdana"/>
                        </a:rPr>
                        <a:t>one hundred</a:t>
                      </a:r>
                      <a:endParaRPr sz="850" spc="0">
                        <a:latin typeface="Grammarsaurus" pitchFamily="2" charset="0"/>
                        <a:cs typeface="Verdana"/>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rowSpan="2">
                  <a:txBody>
                    <a:bodyPr/>
                    <a:lstStyle/>
                    <a:p>
                      <a:pPr>
                        <a:lnSpc>
                          <a:spcPct val="100000"/>
                        </a:lnSpc>
                      </a:pPr>
                      <a:endParaRPr sz="1700" spc="0">
                        <a:latin typeface="Grammarsaurus" pitchFamily="2" charset="0"/>
                        <a:cs typeface="Times New Roman"/>
                      </a:endParaRPr>
                    </a:p>
                    <a:p>
                      <a:pPr>
                        <a:lnSpc>
                          <a:spcPct val="100000"/>
                        </a:lnSpc>
                        <a:spcBef>
                          <a:spcPts val="1630"/>
                        </a:spcBef>
                      </a:pPr>
                      <a:endParaRPr sz="1700" spc="0">
                        <a:latin typeface="Grammarsaurus" pitchFamily="2" charset="0"/>
                        <a:cs typeface="Times New Roman"/>
                      </a:endParaRPr>
                    </a:p>
                    <a:p>
                      <a:pPr marR="13970" algn="ctr">
                        <a:lnSpc>
                          <a:spcPct val="100000"/>
                        </a:lnSpc>
                      </a:pPr>
                      <a:r>
                        <a:rPr sz="1700" b="1" spc="0" dirty="0">
                          <a:latin typeface="Grammarsaurus" pitchFamily="2" charset="0"/>
                          <a:cs typeface="Tahoma"/>
                        </a:rPr>
                        <a:t>i</a:t>
                      </a:r>
                      <a:endParaRPr sz="1700" spc="0">
                        <a:latin typeface="Grammarsaurus" pitchFamily="2" charset="0"/>
                        <a:cs typeface="Tahoma"/>
                      </a:endParaRPr>
                    </a:p>
                    <a:p>
                      <a:pPr marL="290830" marR="30353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34925" algn="ctr">
                        <a:lnSpc>
                          <a:spcPct val="100000"/>
                        </a:lnSpc>
                        <a:spcBef>
                          <a:spcPts val="1689"/>
                        </a:spcBef>
                      </a:pPr>
                      <a:r>
                        <a:rPr sz="1700" b="1" spc="0" dirty="0">
                          <a:latin typeface="Grammarsaurus" pitchFamily="2" charset="0"/>
                          <a:cs typeface="Tahoma"/>
                        </a:rPr>
                        <a:t>i</a:t>
                      </a:r>
                      <a:endParaRPr sz="1700" spc="0">
                        <a:latin typeface="Grammarsaurus" pitchFamily="2" charset="0"/>
                        <a:cs typeface="Tahoma"/>
                      </a:endParaRPr>
                    </a:p>
                    <a:p>
                      <a:pPr marL="493395" marR="44958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214629"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solidFill>
                      <a:srgbClr val="F5F8DC"/>
                    </a:solidFill>
                  </a:tcPr>
                </a:tc>
                <a:tc>
                  <a:txBody>
                    <a:bodyPr/>
                    <a:lstStyle/>
                    <a:p>
                      <a:pPr>
                        <a:lnSpc>
                          <a:spcPct val="100000"/>
                        </a:lnSpc>
                        <a:spcBef>
                          <a:spcPts val="540"/>
                        </a:spcBef>
                      </a:pPr>
                      <a:endParaRPr sz="1700" spc="0">
                        <a:latin typeface="Grammarsaurus" pitchFamily="2" charset="0"/>
                        <a:cs typeface="Times New Roman"/>
                      </a:endParaRPr>
                    </a:p>
                    <a:p>
                      <a:pPr marL="867410">
                        <a:lnSpc>
                          <a:spcPts val="1964"/>
                        </a:lnSpc>
                        <a:spcBef>
                          <a:spcPts val="5"/>
                        </a:spcBef>
                      </a:pPr>
                      <a:r>
                        <a:rPr sz="1700" b="1" spc="0" dirty="0">
                          <a:latin typeface="Grammarsaurus" pitchFamily="2" charset="0"/>
                          <a:cs typeface="Tahoma"/>
                        </a:rPr>
                        <a:t>cure</a:t>
                      </a:r>
                      <a:endParaRPr sz="1700" spc="0">
                        <a:latin typeface="Grammarsaurus" pitchFamily="2" charset="0"/>
                        <a:cs typeface="Tahoma"/>
                      </a:endParaRPr>
                    </a:p>
                    <a:p>
                      <a:pPr marL="877569">
                        <a:lnSpc>
                          <a:spcPts val="944"/>
                        </a:lnSpc>
                      </a:pPr>
                      <a:r>
                        <a:rPr sz="850" spc="0" dirty="0">
                          <a:latin typeface="Grammarsaurus" pitchFamily="2" charset="0"/>
                          <a:cs typeface="Verdana"/>
                        </a:rPr>
                        <a:t>care</a:t>
                      </a:r>
                      <a:endParaRPr sz="850" spc="0">
                        <a:latin typeface="Grammarsaurus" pitchFamily="2" charset="0"/>
                        <a:cs typeface="Verdana"/>
                      </a:endParaRPr>
                    </a:p>
                  </a:txBody>
                  <a:tcPr marL="0" marR="0" marT="68580"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tcPr>
                </a:tc>
                <a:tc>
                  <a:txBody>
                    <a:bodyPr/>
                    <a:lstStyle/>
                    <a:p>
                      <a:pPr marL="765810">
                        <a:lnSpc>
                          <a:spcPct val="100000"/>
                        </a:lnSpc>
                        <a:spcBef>
                          <a:spcPts val="1810"/>
                        </a:spcBef>
                      </a:pPr>
                      <a:r>
                        <a:rPr sz="1700" b="1" spc="0" dirty="0">
                          <a:latin typeface="Grammarsaurus" pitchFamily="2" charset="0"/>
                          <a:cs typeface="Tahoma"/>
                        </a:rPr>
                        <a:t>s</a:t>
                      </a:r>
                      <a:endParaRPr sz="1700" spc="0">
                        <a:latin typeface="Grammarsaurus" pitchFamily="2" charset="0"/>
                        <a:cs typeface="Tahoma"/>
                      </a:endParaRPr>
                    </a:p>
                    <a:p>
                      <a:pPr marL="779780">
                        <a:lnSpc>
                          <a:spcPct val="100000"/>
                        </a:lnSpc>
                        <a:spcBef>
                          <a:spcPts val="15"/>
                        </a:spcBef>
                      </a:pPr>
                      <a:r>
                        <a:rPr sz="850" spc="0" dirty="0">
                          <a:latin typeface="Grammarsaurus" pitchFamily="2" charset="0"/>
                          <a:cs typeface="Verdana"/>
                        </a:rPr>
                        <a:t>more than</a:t>
                      </a:r>
                      <a:endParaRPr sz="850" spc="0">
                        <a:latin typeface="Grammarsaurus" pitchFamily="2" charset="0"/>
                        <a:cs typeface="Verdana"/>
                      </a:endParaRPr>
                    </a:p>
                    <a:p>
                      <a:pPr marL="779780">
                        <a:lnSpc>
                          <a:spcPct val="100000"/>
                        </a:lnSpc>
                        <a:spcBef>
                          <a:spcPts val="85"/>
                        </a:spcBef>
                      </a:pPr>
                      <a:r>
                        <a:rPr sz="850" spc="0" dirty="0">
                          <a:latin typeface="Grammarsaurus" pitchFamily="2" charset="0"/>
                          <a:cs typeface="Verdana"/>
                        </a:rPr>
                        <a:t>one</a:t>
                      </a:r>
                      <a:endParaRPr sz="850" spc="0">
                        <a:latin typeface="Grammarsaurus" pitchFamily="2" charset="0"/>
                        <a:cs typeface="Verdana"/>
                      </a:endParaRPr>
                    </a:p>
                  </a:txBody>
                  <a:tcPr marL="0" marR="0" marT="229870" marB="0">
                    <a:lnL w="38100">
                      <a:solidFill>
                        <a:srgbClr val="134E29"/>
                      </a:solidFill>
                      <a:prstDash val="solid"/>
                    </a:lnL>
                    <a:lnR w="76200">
                      <a:solidFill>
                        <a:srgbClr val="134E29"/>
                      </a:solidFill>
                      <a:prstDash val="solid"/>
                    </a:lnR>
                    <a:lnT w="38100">
                      <a:solidFill>
                        <a:srgbClr val="134E29"/>
                      </a:solidFill>
                      <a:prstDash val="solid"/>
                    </a:lnT>
                    <a:lnB w="38100">
                      <a:solidFill>
                        <a:srgbClr val="134E29"/>
                      </a:solidFill>
                      <a:prstDash val="solid"/>
                    </a:lnB>
                  </a:tcPr>
                </a:tc>
                <a:extLst>
                  <a:ext uri="{0D108BD9-81ED-4DB2-BD59-A6C34878D82A}">
                    <a16:rowId xmlns:a16="http://schemas.microsoft.com/office/drawing/2014/main" val="10001"/>
                  </a:ext>
                </a:extLst>
              </a:tr>
              <a:tr h="1036955">
                <a:tc vMerge="1">
                  <a:txBody>
                    <a:bodyPr/>
                    <a:lstStyle/>
                    <a:p>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vMerge="1">
                  <a:txBody>
                    <a:bodyPr/>
                    <a:lstStyle/>
                    <a:p>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gridSpan="2">
                  <a:txBody>
                    <a:bodyPr/>
                    <a:lstStyle/>
                    <a:p>
                      <a:pPr>
                        <a:lnSpc>
                          <a:spcPct val="100000"/>
                        </a:lnSpc>
                        <a:spcBef>
                          <a:spcPts val="275"/>
                        </a:spcBef>
                      </a:pPr>
                      <a:endParaRPr sz="1700" spc="0">
                        <a:latin typeface="Grammarsaurus" pitchFamily="2" charset="0"/>
                        <a:cs typeface="Times New Roman"/>
                      </a:endParaRPr>
                    </a:p>
                    <a:p>
                      <a:pPr marL="1151890">
                        <a:lnSpc>
                          <a:spcPct val="100000"/>
                        </a:lnSpc>
                      </a:pPr>
                      <a:r>
                        <a:rPr sz="1700" b="1" spc="0" dirty="0">
                          <a:latin typeface="Grammarsaurus" pitchFamily="2" charset="0"/>
                          <a:cs typeface="Tahoma"/>
                        </a:rPr>
                        <a:t>ite</a:t>
                      </a:r>
                      <a:endParaRPr sz="1700" spc="0">
                        <a:latin typeface="Grammarsaurus" pitchFamily="2" charset="0"/>
                        <a:cs typeface="Tahoma"/>
                      </a:endParaRPr>
                    </a:p>
                    <a:p>
                      <a:pPr marL="1165860">
                        <a:lnSpc>
                          <a:spcPct val="100000"/>
                        </a:lnSpc>
                        <a:spcBef>
                          <a:spcPts val="15"/>
                        </a:spcBef>
                      </a:pPr>
                      <a:r>
                        <a:rPr sz="850" spc="0" dirty="0">
                          <a:latin typeface="Grammarsaurus" pitchFamily="2" charset="0"/>
                          <a:cs typeface="Verdana"/>
                        </a:rPr>
                        <a:t>cause, make or</a:t>
                      </a:r>
                      <a:endParaRPr sz="850" spc="0">
                        <a:latin typeface="Grammarsaurus" pitchFamily="2" charset="0"/>
                        <a:cs typeface="Verdana"/>
                      </a:endParaRPr>
                    </a:p>
                    <a:p>
                      <a:pPr marL="1165860">
                        <a:lnSpc>
                          <a:spcPct val="100000"/>
                        </a:lnSpc>
                        <a:spcBef>
                          <a:spcPts val="85"/>
                        </a:spcBef>
                      </a:pPr>
                      <a:r>
                        <a:rPr sz="850" spc="0" dirty="0">
                          <a:latin typeface="Grammarsaurus" pitchFamily="2" charset="0"/>
                          <a:cs typeface="Verdana"/>
                        </a:rPr>
                        <a:t>describing</a:t>
                      </a:r>
                      <a:endParaRPr sz="850" spc="0">
                        <a:latin typeface="Grammarsaurus" pitchFamily="2" charset="0"/>
                        <a:cs typeface="Verdana"/>
                      </a:endParaRPr>
                    </a:p>
                  </a:txBody>
                  <a:tcPr marL="0" marR="0" marT="34925"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hMerge="1">
                  <a:txBody>
                    <a:bodyPr/>
                    <a:lstStyle/>
                    <a:p>
                      <a:endParaRPr/>
                    </a:p>
                  </a:txBody>
                  <a:tcPr marL="0" marR="0" marT="0" marB="0"/>
                </a:tc>
                <a:tc>
                  <a:txBody>
                    <a:bodyPr/>
                    <a:lstStyle/>
                    <a:p>
                      <a:pPr marL="763270">
                        <a:lnSpc>
                          <a:spcPct val="100000"/>
                        </a:lnSpc>
                        <a:spcBef>
                          <a:spcPts val="1814"/>
                        </a:spcBef>
                      </a:pPr>
                      <a:r>
                        <a:rPr sz="1700" b="1" spc="0" dirty="0">
                          <a:latin typeface="Grammarsaurus" pitchFamily="2" charset="0"/>
                          <a:cs typeface="Tahoma"/>
                        </a:rPr>
                        <a:t>ion</a:t>
                      </a:r>
                      <a:endParaRPr sz="1700" spc="0" dirty="0">
                        <a:latin typeface="Grammarsaurus" pitchFamily="2" charset="0"/>
                        <a:cs typeface="Tahoma"/>
                      </a:endParaRPr>
                    </a:p>
                    <a:p>
                      <a:pPr marL="767080" marR="369570">
                        <a:lnSpc>
                          <a:spcPct val="108300"/>
                        </a:lnSpc>
                        <a:spcBef>
                          <a:spcPts val="5"/>
                        </a:spcBef>
                      </a:pPr>
                      <a:r>
                        <a:rPr sz="850" spc="0" dirty="0">
                          <a:latin typeface="Grammarsaurus" pitchFamily="2" charset="0"/>
                          <a:cs typeface="Verdana"/>
                        </a:rPr>
                        <a:t>act or process</a:t>
                      </a:r>
                    </a:p>
                  </a:txBody>
                  <a:tcPr marL="0" marR="0" marT="230504" marB="0">
                    <a:lnL w="38100">
                      <a:solidFill>
                        <a:srgbClr val="134E29"/>
                      </a:solidFill>
                      <a:prstDash val="solid"/>
                    </a:lnL>
                    <a:lnR w="76200">
                      <a:solidFill>
                        <a:srgbClr val="134E29"/>
                      </a:solidFill>
                      <a:prstDash val="solid"/>
                    </a:lnR>
                    <a:lnT w="38100">
                      <a:solidFill>
                        <a:srgbClr val="134E29"/>
                      </a:solidFill>
                      <a:prstDash val="solid"/>
                    </a:lnT>
                    <a:lnB w="76200">
                      <a:solidFill>
                        <a:srgbClr val="134E29"/>
                      </a:solidFill>
                      <a:prstDash val="solid"/>
                    </a:lnB>
                  </a:tcPr>
                </a:tc>
                <a:extLst>
                  <a:ext uri="{0D108BD9-81ED-4DB2-BD59-A6C34878D82A}">
                    <a16:rowId xmlns:a16="http://schemas.microsoft.com/office/drawing/2014/main" val="10002"/>
                  </a:ext>
                </a:extLst>
              </a:tr>
            </a:tbl>
          </a:graphicData>
        </a:graphic>
      </p:graphicFrame>
      <p:grpSp>
        <p:nvGrpSpPr>
          <p:cNvPr id="25" name="object 25"/>
          <p:cNvGrpSpPr/>
          <p:nvPr/>
        </p:nvGrpSpPr>
        <p:grpSpPr>
          <a:xfrm>
            <a:off x="4425567" y="2244662"/>
            <a:ext cx="906144" cy="906144"/>
            <a:chOff x="4425567" y="2244662"/>
            <a:chExt cx="906144" cy="906144"/>
          </a:xfrm>
        </p:grpSpPr>
        <p:sp>
          <p:nvSpPr>
            <p:cNvPr id="26" name="object 26"/>
            <p:cNvSpPr/>
            <p:nvPr/>
          </p:nvSpPr>
          <p:spPr>
            <a:xfrm>
              <a:off x="4455622" y="2274717"/>
              <a:ext cx="845819" cy="845819"/>
            </a:xfrm>
            <a:custGeom>
              <a:avLst/>
              <a:gdLst/>
              <a:ahLst/>
              <a:cxnLst/>
              <a:rect l="l" t="t" r="r" b="b"/>
              <a:pathLst>
                <a:path w="845820" h="845819">
                  <a:moveTo>
                    <a:pt x="507428" y="0"/>
                  </a:moveTo>
                  <a:lnTo>
                    <a:pt x="507428" y="377190"/>
                  </a:lnTo>
                  <a:lnTo>
                    <a:pt x="503288" y="411117"/>
                  </a:lnTo>
                  <a:lnTo>
                    <a:pt x="491326" y="442621"/>
                  </a:lnTo>
                  <a:lnTo>
                    <a:pt x="472233" y="470385"/>
                  </a:lnTo>
                  <a:lnTo>
                    <a:pt x="446697" y="493090"/>
                  </a:lnTo>
                  <a:lnTo>
                    <a:pt x="407964" y="519904"/>
                  </a:lnTo>
                  <a:lnTo>
                    <a:pt x="364332" y="550113"/>
                  </a:lnTo>
                  <a:lnTo>
                    <a:pt x="318413" y="581906"/>
                  </a:lnTo>
                  <a:lnTo>
                    <a:pt x="272820" y="613474"/>
                  </a:lnTo>
                  <a:lnTo>
                    <a:pt x="230165" y="643008"/>
                  </a:lnTo>
                  <a:lnTo>
                    <a:pt x="193061" y="668697"/>
                  </a:lnTo>
                  <a:lnTo>
                    <a:pt x="152310" y="695642"/>
                  </a:lnTo>
                  <a:lnTo>
                    <a:pt x="112750" y="704761"/>
                  </a:lnTo>
                  <a:lnTo>
                    <a:pt x="42252" y="704761"/>
                  </a:lnTo>
                  <a:lnTo>
                    <a:pt x="33967" y="705581"/>
                  </a:lnTo>
                  <a:lnTo>
                    <a:pt x="3213" y="730856"/>
                  </a:lnTo>
                  <a:lnTo>
                    <a:pt x="0" y="747026"/>
                  </a:lnTo>
                  <a:lnTo>
                    <a:pt x="7750" y="785480"/>
                  </a:lnTo>
                  <a:lnTo>
                    <a:pt x="28887" y="816833"/>
                  </a:lnTo>
                  <a:lnTo>
                    <a:pt x="60237" y="837969"/>
                  </a:lnTo>
                  <a:lnTo>
                    <a:pt x="98628" y="845718"/>
                  </a:lnTo>
                  <a:lnTo>
                    <a:pt x="363143" y="845718"/>
                  </a:lnTo>
                  <a:lnTo>
                    <a:pt x="378610" y="844821"/>
                  </a:lnTo>
                  <a:lnTo>
                    <a:pt x="393820" y="842152"/>
                  </a:lnTo>
                  <a:lnTo>
                    <a:pt x="408620" y="837745"/>
                  </a:lnTo>
                  <a:lnTo>
                    <a:pt x="422859" y="831634"/>
                  </a:lnTo>
                  <a:lnTo>
                    <a:pt x="464260" y="816653"/>
                  </a:lnTo>
                  <a:lnTo>
                    <a:pt x="507428" y="811660"/>
                  </a:lnTo>
                  <a:lnTo>
                    <a:pt x="550596" y="816653"/>
                  </a:lnTo>
                  <a:lnTo>
                    <a:pt x="591997" y="831634"/>
                  </a:lnTo>
                  <a:lnTo>
                    <a:pt x="606236" y="837745"/>
                  </a:lnTo>
                  <a:lnTo>
                    <a:pt x="621036" y="842152"/>
                  </a:lnTo>
                  <a:lnTo>
                    <a:pt x="636246" y="844821"/>
                  </a:lnTo>
                  <a:lnTo>
                    <a:pt x="651713" y="845718"/>
                  </a:lnTo>
                  <a:lnTo>
                    <a:pt x="732955" y="845718"/>
                  </a:lnTo>
                  <a:lnTo>
                    <a:pt x="776843" y="836857"/>
                  </a:lnTo>
                  <a:lnTo>
                    <a:pt x="812687" y="812692"/>
                  </a:lnTo>
                  <a:lnTo>
                    <a:pt x="836855" y="776849"/>
                  </a:lnTo>
                  <a:lnTo>
                    <a:pt x="845718" y="732955"/>
                  </a:lnTo>
                  <a:lnTo>
                    <a:pt x="845718" y="718083"/>
                  </a:lnTo>
                  <a:lnTo>
                    <a:pt x="843414" y="668522"/>
                  </a:lnTo>
                  <a:lnTo>
                    <a:pt x="836550" y="619549"/>
                  </a:lnTo>
                  <a:lnTo>
                    <a:pt x="825199" y="571472"/>
                  </a:lnTo>
                  <a:lnTo>
                    <a:pt x="809435" y="524601"/>
                  </a:lnTo>
                  <a:lnTo>
                    <a:pt x="789330" y="479247"/>
                  </a:lnTo>
                  <a:lnTo>
                    <a:pt x="845718" y="0"/>
                  </a:lnTo>
                </a:path>
              </a:pathLst>
            </a:custGeom>
            <a:ln w="60109">
              <a:solidFill>
                <a:srgbClr val="000000"/>
              </a:solidFill>
            </a:ln>
          </p:spPr>
          <p:txBody>
            <a:bodyPr wrap="square" lIns="0" tIns="0" rIns="0" bIns="0" rtlCol="0"/>
            <a:lstStyle/>
            <a:p>
              <a:endParaRPr>
                <a:latin typeface="Grammarsaurus" pitchFamily="2" charset="0"/>
              </a:endParaRPr>
            </a:p>
          </p:txBody>
        </p:sp>
        <p:pic>
          <p:nvPicPr>
            <p:cNvPr id="27" name="object 27"/>
            <p:cNvPicPr/>
            <p:nvPr/>
          </p:nvPicPr>
          <p:blipFill>
            <a:blip r:embed="rId8" cstate="print"/>
            <a:stretch>
              <a:fillRect/>
            </a:stretch>
          </p:blipFill>
          <p:spPr>
            <a:xfrm>
              <a:off x="5073949" y="2723906"/>
              <a:ext cx="83464" cy="172872"/>
            </a:xfrm>
            <a:prstGeom prst="rect">
              <a:avLst/>
            </a:prstGeom>
          </p:spPr>
        </p:pic>
      </p:grpSp>
      <p:grpSp>
        <p:nvGrpSpPr>
          <p:cNvPr id="28" name="object 28"/>
          <p:cNvGrpSpPr/>
          <p:nvPr/>
        </p:nvGrpSpPr>
        <p:grpSpPr>
          <a:xfrm>
            <a:off x="6096374" y="1429265"/>
            <a:ext cx="386080" cy="407034"/>
            <a:chOff x="6096374" y="1429265"/>
            <a:chExt cx="386080" cy="407034"/>
          </a:xfrm>
        </p:grpSpPr>
        <p:pic>
          <p:nvPicPr>
            <p:cNvPr id="29" name="object 29"/>
            <p:cNvPicPr/>
            <p:nvPr/>
          </p:nvPicPr>
          <p:blipFill>
            <a:blip r:embed="rId9" cstate="print"/>
            <a:stretch>
              <a:fillRect/>
            </a:stretch>
          </p:blipFill>
          <p:spPr>
            <a:xfrm>
              <a:off x="6270801" y="1722332"/>
              <a:ext cx="87247" cy="82994"/>
            </a:xfrm>
            <a:prstGeom prst="rect">
              <a:avLst/>
            </a:prstGeom>
          </p:spPr>
        </p:pic>
        <p:sp>
          <p:nvSpPr>
            <p:cNvPr id="30" name="object 30"/>
            <p:cNvSpPr/>
            <p:nvPr/>
          </p:nvSpPr>
          <p:spPr>
            <a:xfrm>
              <a:off x="6096374" y="1429265"/>
              <a:ext cx="386080" cy="407034"/>
            </a:xfrm>
            <a:custGeom>
              <a:avLst/>
              <a:gdLst/>
              <a:ahLst/>
              <a:cxnLst/>
              <a:rect l="l" t="t" r="r" b="b"/>
              <a:pathLst>
                <a:path w="386079" h="407035">
                  <a:moveTo>
                    <a:pt x="335432" y="0"/>
                  </a:moveTo>
                  <a:lnTo>
                    <a:pt x="4546" y="119456"/>
                  </a:lnTo>
                  <a:lnTo>
                    <a:pt x="2438" y="121361"/>
                  </a:lnTo>
                  <a:lnTo>
                    <a:pt x="1295" y="123837"/>
                  </a:lnTo>
                  <a:lnTo>
                    <a:pt x="114" y="126301"/>
                  </a:lnTo>
                  <a:lnTo>
                    <a:pt x="0" y="129120"/>
                  </a:lnTo>
                  <a:lnTo>
                    <a:pt x="19748" y="182892"/>
                  </a:lnTo>
                  <a:lnTo>
                    <a:pt x="20218" y="183692"/>
                  </a:lnTo>
                  <a:lnTo>
                    <a:pt x="20739" y="184429"/>
                  </a:lnTo>
                  <a:lnTo>
                    <a:pt x="20739" y="402196"/>
                  </a:lnTo>
                  <a:lnTo>
                    <a:pt x="25387" y="406806"/>
                  </a:lnTo>
                  <a:lnTo>
                    <a:pt x="380949" y="406806"/>
                  </a:lnTo>
                  <a:lnTo>
                    <a:pt x="385584" y="402196"/>
                  </a:lnTo>
                  <a:lnTo>
                    <a:pt x="385584" y="382778"/>
                  </a:lnTo>
                  <a:lnTo>
                    <a:pt x="218058" y="382778"/>
                  </a:lnTo>
                  <a:lnTo>
                    <a:pt x="202666" y="380338"/>
                  </a:lnTo>
                  <a:lnTo>
                    <a:pt x="189042" y="373453"/>
                  </a:lnTo>
                  <a:lnTo>
                    <a:pt x="178100" y="362771"/>
                  </a:lnTo>
                  <a:lnTo>
                    <a:pt x="170751" y="348945"/>
                  </a:lnTo>
                  <a:lnTo>
                    <a:pt x="170662" y="348703"/>
                  </a:lnTo>
                  <a:lnTo>
                    <a:pt x="156590" y="341258"/>
                  </a:lnTo>
                  <a:lnTo>
                    <a:pt x="145900" y="330312"/>
                  </a:lnTo>
                  <a:lnTo>
                    <a:pt x="139006" y="316687"/>
                  </a:lnTo>
                  <a:lnTo>
                    <a:pt x="136563" y="301294"/>
                  </a:lnTo>
                  <a:lnTo>
                    <a:pt x="140527" y="281716"/>
                  </a:lnTo>
                  <a:lnTo>
                    <a:pt x="151330" y="265712"/>
                  </a:lnTo>
                  <a:lnTo>
                    <a:pt x="167338" y="254914"/>
                  </a:lnTo>
                  <a:lnTo>
                    <a:pt x="186918" y="250952"/>
                  </a:lnTo>
                  <a:lnTo>
                    <a:pt x="385584" y="250951"/>
                  </a:lnTo>
                  <a:lnTo>
                    <a:pt x="385584" y="227164"/>
                  </a:lnTo>
                  <a:lnTo>
                    <a:pt x="41897" y="227164"/>
                  </a:lnTo>
                  <a:lnTo>
                    <a:pt x="41897"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31" y="122948"/>
                  </a:lnTo>
                  <a:lnTo>
                    <a:pt x="95351" y="108521"/>
                  </a:lnTo>
                  <a:lnTo>
                    <a:pt x="135420" y="94056"/>
                  </a:lnTo>
                  <a:lnTo>
                    <a:pt x="172961" y="94056"/>
                  </a:lnTo>
                  <a:lnTo>
                    <a:pt x="175386" y="79629"/>
                  </a:lnTo>
                  <a:lnTo>
                    <a:pt x="215455" y="65163"/>
                  </a:lnTo>
                  <a:lnTo>
                    <a:pt x="252991" y="65163"/>
                  </a:lnTo>
                  <a:lnTo>
                    <a:pt x="255422" y="50736"/>
                  </a:lnTo>
                  <a:lnTo>
                    <a:pt x="295490" y="36271"/>
                  </a:lnTo>
                  <a:lnTo>
                    <a:pt x="353713" y="36271"/>
                  </a:lnTo>
                  <a:lnTo>
                    <a:pt x="341388" y="2730"/>
                  </a:lnTo>
                  <a:lnTo>
                    <a:pt x="335432" y="0"/>
                  </a:lnTo>
                  <a:close/>
                </a:path>
                <a:path w="386079" h="407035">
                  <a:moveTo>
                    <a:pt x="385584" y="250951"/>
                  </a:moveTo>
                  <a:lnTo>
                    <a:pt x="186918" y="250952"/>
                  </a:lnTo>
                  <a:lnTo>
                    <a:pt x="202304" y="253395"/>
                  </a:lnTo>
                  <a:lnTo>
                    <a:pt x="215925" y="260288"/>
                  </a:lnTo>
                  <a:lnTo>
                    <a:pt x="226870" y="270974"/>
                  </a:lnTo>
                  <a:lnTo>
                    <a:pt x="234226" y="284797"/>
                  </a:lnTo>
                  <a:lnTo>
                    <a:pt x="234341" y="285127"/>
                  </a:lnTo>
                  <a:lnTo>
                    <a:pt x="234543" y="285127"/>
                  </a:lnTo>
                  <a:lnTo>
                    <a:pt x="248379" y="292476"/>
                  </a:lnTo>
                  <a:lnTo>
                    <a:pt x="259068" y="303418"/>
                  </a:lnTo>
                  <a:lnTo>
                    <a:pt x="265960" y="317042"/>
                  </a:lnTo>
                  <a:lnTo>
                    <a:pt x="268401" y="332435"/>
                  </a:lnTo>
                  <a:lnTo>
                    <a:pt x="264438" y="352013"/>
                  </a:lnTo>
                  <a:lnTo>
                    <a:pt x="253636" y="368017"/>
                  </a:lnTo>
                  <a:lnTo>
                    <a:pt x="237631" y="378815"/>
                  </a:lnTo>
                  <a:lnTo>
                    <a:pt x="218058" y="382778"/>
                  </a:lnTo>
                  <a:lnTo>
                    <a:pt x="385584" y="382778"/>
                  </a:lnTo>
                  <a:lnTo>
                    <a:pt x="385584" y="250951"/>
                  </a:lnTo>
                  <a:close/>
                </a:path>
                <a:path w="386079" h="407035">
                  <a:moveTo>
                    <a:pt x="117868" y="194157"/>
                  </a:moveTo>
                  <a:lnTo>
                    <a:pt x="75336" y="194157"/>
                  </a:lnTo>
                  <a:lnTo>
                    <a:pt x="56527" y="227164"/>
                  </a:lnTo>
                  <a:lnTo>
                    <a:pt x="99059" y="227164"/>
                  </a:lnTo>
                  <a:lnTo>
                    <a:pt x="117868" y="194157"/>
                  </a:lnTo>
                  <a:close/>
                </a:path>
                <a:path w="386079" h="407035">
                  <a:moveTo>
                    <a:pt x="203060" y="194157"/>
                  </a:moveTo>
                  <a:lnTo>
                    <a:pt x="160515" y="194157"/>
                  </a:lnTo>
                  <a:lnTo>
                    <a:pt x="141693" y="227164"/>
                  </a:lnTo>
                  <a:lnTo>
                    <a:pt x="184226" y="227164"/>
                  </a:lnTo>
                  <a:lnTo>
                    <a:pt x="203060" y="194157"/>
                  </a:lnTo>
                  <a:close/>
                </a:path>
                <a:path w="386079" h="407035">
                  <a:moveTo>
                    <a:pt x="288239" y="194157"/>
                  </a:moveTo>
                  <a:lnTo>
                    <a:pt x="245694" y="194157"/>
                  </a:lnTo>
                  <a:lnTo>
                    <a:pt x="226872" y="227164"/>
                  </a:lnTo>
                  <a:lnTo>
                    <a:pt x="269405" y="227164"/>
                  </a:lnTo>
                  <a:lnTo>
                    <a:pt x="288239" y="194157"/>
                  </a:lnTo>
                  <a:close/>
                </a:path>
                <a:path w="386079" h="407035">
                  <a:moveTo>
                    <a:pt x="385584" y="194157"/>
                  </a:moveTo>
                  <a:lnTo>
                    <a:pt x="330873" y="194157"/>
                  </a:lnTo>
                  <a:lnTo>
                    <a:pt x="312051" y="227164"/>
                  </a:lnTo>
                  <a:lnTo>
                    <a:pt x="354583"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31" y="122948"/>
                  </a:moveTo>
                  <a:lnTo>
                    <a:pt x="55384" y="122948"/>
                  </a:lnTo>
                  <a:lnTo>
                    <a:pt x="49098" y="160350"/>
                  </a:lnTo>
                  <a:lnTo>
                    <a:pt x="35344" y="165315"/>
                  </a:lnTo>
                  <a:lnTo>
                    <a:pt x="95890" y="165315"/>
                  </a:lnTo>
                  <a:lnTo>
                    <a:pt x="149603" y="145923"/>
                  </a:lnTo>
                  <a:lnTo>
                    <a:pt x="89077" y="145923"/>
                  </a:lnTo>
                  <a:lnTo>
                    <a:pt x="92931" y="122948"/>
                  </a:lnTo>
                  <a:close/>
                </a:path>
                <a:path w="386079" h="407035">
                  <a:moveTo>
                    <a:pt x="172961" y="94056"/>
                  </a:moveTo>
                  <a:lnTo>
                    <a:pt x="135420" y="94056"/>
                  </a:lnTo>
                  <a:lnTo>
                    <a:pt x="129133" y="131457"/>
                  </a:lnTo>
                  <a:lnTo>
                    <a:pt x="89077" y="145923"/>
                  </a:lnTo>
                  <a:lnTo>
                    <a:pt x="149603" y="145923"/>
                  </a:lnTo>
                  <a:lnTo>
                    <a:pt x="229662" y="117017"/>
                  </a:lnTo>
                  <a:lnTo>
                    <a:pt x="169100" y="117017"/>
                  </a:lnTo>
                  <a:lnTo>
                    <a:pt x="172961" y="94056"/>
                  </a:lnTo>
                  <a:close/>
                </a:path>
                <a:path w="386079" h="407035">
                  <a:moveTo>
                    <a:pt x="252991" y="65163"/>
                  </a:moveTo>
                  <a:lnTo>
                    <a:pt x="215455" y="65163"/>
                  </a:lnTo>
                  <a:lnTo>
                    <a:pt x="209168" y="102565"/>
                  </a:lnTo>
                  <a:lnTo>
                    <a:pt x="169100" y="117017"/>
                  </a:lnTo>
                  <a:lnTo>
                    <a:pt x="229662" y="117017"/>
                  </a:lnTo>
                  <a:lnTo>
                    <a:pt x="309686" y="88125"/>
                  </a:lnTo>
                  <a:lnTo>
                    <a:pt x="249123" y="88125"/>
                  </a:lnTo>
                  <a:lnTo>
                    <a:pt x="252991"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798"/>
                  </a:lnTo>
                  <a:lnTo>
                    <a:pt x="354641" y="38798"/>
                  </a:lnTo>
                  <a:lnTo>
                    <a:pt x="353713" y="36271"/>
                  </a:lnTo>
                  <a:close/>
                </a:path>
                <a:path w="386079" h="407035">
                  <a:moveTo>
                    <a:pt x="354641" y="38798"/>
                  </a:moveTo>
                  <a:lnTo>
                    <a:pt x="332587" y="38798"/>
                  </a:lnTo>
                  <a:lnTo>
                    <a:pt x="338823" y="55753"/>
                  </a:lnTo>
                  <a:lnTo>
                    <a:pt x="329171" y="59245"/>
                  </a:lnTo>
                  <a:lnTo>
                    <a:pt x="362154" y="59245"/>
                  </a:lnTo>
                  <a:lnTo>
                    <a:pt x="354641" y="38798"/>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6239679" y="1686952"/>
              <a:ext cx="87240" cy="82981"/>
            </a:xfrm>
            <a:prstGeom prst="rect">
              <a:avLst/>
            </a:prstGeom>
          </p:spPr>
        </p:pic>
      </p:grpSp>
      <p:grpSp>
        <p:nvGrpSpPr>
          <p:cNvPr id="32" name="object 32"/>
          <p:cNvGrpSpPr/>
          <p:nvPr/>
        </p:nvGrpSpPr>
        <p:grpSpPr>
          <a:xfrm>
            <a:off x="0" y="0"/>
            <a:ext cx="12192000" cy="6858000"/>
            <a:chOff x="0" y="0"/>
            <a:chExt cx="12192000" cy="6858000"/>
          </a:xfrm>
        </p:grpSpPr>
        <p:sp>
          <p:nvSpPr>
            <p:cNvPr id="33" name="object 33"/>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34" name="object 34"/>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grpSp>
      <p:sp>
        <p:nvSpPr>
          <p:cNvPr id="35" name="object 35"/>
          <p:cNvSpPr txBox="1">
            <a:spLocks noGrp="1"/>
          </p:cNvSpPr>
          <p:nvPr>
            <p:ph type="title"/>
          </p:nvPr>
        </p:nvSpPr>
        <p:spPr>
          <a:xfrm>
            <a:off x="366953" y="187863"/>
            <a:ext cx="11458092" cy="593746"/>
          </a:xfrm>
          <a:prstGeom prst="rect">
            <a:avLst/>
          </a:prstGeom>
        </p:spPr>
        <p:txBody>
          <a:bodyPr vert="horz" wrap="square" lIns="0" tIns="222244"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You are all </a:t>
            </a:r>
            <a:r>
              <a:rPr sz="2400" dirty="0">
                <a:solidFill>
                  <a:srgbClr val="000000"/>
                </a:solidFill>
                <a:latin typeface="Grammarsaurus" pitchFamily="2" charset="0"/>
              </a:rPr>
              <a:t>pedestrians </a:t>
            </a:r>
            <a:r>
              <a:rPr sz="2400" b="0" dirty="0">
                <a:solidFill>
                  <a:srgbClr val="000000"/>
                </a:solidFill>
                <a:latin typeface="Grammarsaurus" pitchFamily="2" charset="0"/>
                <a:cs typeface="Verdana"/>
              </a:rPr>
              <a:t>in this game.</a:t>
            </a:r>
            <a:endParaRPr sz="2400">
              <a:latin typeface="Grammarsaurus" pitchFamily="2" charset="0"/>
              <a:cs typeface="Verdana"/>
            </a:endParaRPr>
          </a:p>
        </p:txBody>
      </p:sp>
      <p:sp>
        <p:nvSpPr>
          <p:cNvPr id="36" name="object 36"/>
          <p:cNvSpPr txBox="1"/>
          <p:nvPr/>
        </p:nvSpPr>
        <p:spPr>
          <a:xfrm>
            <a:off x="651928" y="4300488"/>
            <a:ext cx="11082871" cy="1399742"/>
          </a:xfrm>
          <a:prstGeom prst="rect">
            <a:avLst/>
          </a:prstGeom>
        </p:spPr>
        <p:txBody>
          <a:bodyPr vert="horz" wrap="square" lIns="0" tIns="207645" rIns="0" bIns="0" rtlCol="0">
            <a:spAutoFit/>
          </a:bodyPr>
          <a:lstStyle/>
          <a:p>
            <a:pPr marL="12700">
              <a:lnSpc>
                <a:spcPct val="100000"/>
              </a:lnSpc>
              <a:spcBef>
                <a:spcPts val="1635"/>
              </a:spcBef>
            </a:pPr>
            <a:r>
              <a:rPr sz="2400" dirty="0">
                <a:latin typeface="Grammarsaurus" pitchFamily="2" charset="0"/>
                <a:cs typeface="Verdana"/>
              </a:rPr>
              <a:t>Walk to the corner where the word means…</a:t>
            </a:r>
          </a:p>
          <a:p>
            <a:pPr marL="654050">
              <a:lnSpc>
                <a:spcPct val="100000"/>
              </a:lnSpc>
              <a:spcBef>
                <a:spcPts val="2235"/>
              </a:spcBef>
            </a:pPr>
            <a:r>
              <a:rPr sz="3200" dirty="0">
                <a:latin typeface="Grammarsaurus" pitchFamily="2" charset="0"/>
                <a:cs typeface="Arial MT"/>
              </a:rPr>
              <a:t>“</a:t>
            </a:r>
            <a:r>
              <a:rPr sz="3200" b="1" dirty="0">
                <a:latin typeface="Grammarsaurus" pitchFamily="2" charset="0"/>
                <a:cs typeface="Arial"/>
              </a:rPr>
              <a:t>Simple present tense </a:t>
            </a:r>
            <a:r>
              <a:rPr sz="3200" dirty="0">
                <a:latin typeface="Grammarsaurus" pitchFamily="2" charset="0"/>
                <a:cs typeface="Arial MT"/>
              </a:rPr>
              <a:t>of doing an </a:t>
            </a:r>
            <a:r>
              <a:rPr sz="3200" b="1" dirty="0">
                <a:latin typeface="Grammarsaurus" pitchFamily="2" charset="0"/>
                <a:cs typeface="Arial"/>
              </a:rPr>
              <a:t>action </a:t>
            </a:r>
            <a:r>
              <a:rPr sz="3200" dirty="0">
                <a:latin typeface="Grammarsaurus" pitchFamily="2" charset="0"/>
                <a:cs typeface="Arial MT"/>
              </a:rPr>
              <a:t>by </a:t>
            </a:r>
            <a:r>
              <a:rPr sz="3200" b="1" dirty="0">
                <a:latin typeface="Grammarsaurus" pitchFamily="2" charset="0"/>
                <a:cs typeface="Arial"/>
              </a:rPr>
              <a:t>foot</a:t>
            </a:r>
            <a:r>
              <a:rPr sz="3200" dirty="0">
                <a:latin typeface="Grammarsaurus" pitchFamily="2" charset="0"/>
                <a:cs typeface="Arial MT"/>
              </a:rPr>
              <a:t>”</a:t>
            </a:r>
          </a:p>
        </p:txBody>
      </p:sp>
      <p:sp>
        <p:nvSpPr>
          <p:cNvPr id="38" name="object 6">
            <a:extLst>
              <a:ext uri="{FF2B5EF4-FFF2-40B4-BE49-F238E27FC236}">
                <a16:creationId xmlns:a16="http://schemas.microsoft.com/office/drawing/2014/main" id="{19DE1CDE-3B95-3376-2BAF-CDEAA19A15D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1734571" y="2821937"/>
            <a:ext cx="459105" cy="250825"/>
            <a:chOff x="1734571" y="2821937"/>
            <a:chExt cx="459105" cy="250825"/>
          </a:xfrm>
        </p:grpSpPr>
        <p:pic>
          <p:nvPicPr>
            <p:cNvPr id="7" name="object 7"/>
            <p:cNvPicPr/>
            <p:nvPr/>
          </p:nvPicPr>
          <p:blipFill>
            <a:blip r:embed="rId3" cstate="print"/>
            <a:stretch>
              <a:fillRect/>
            </a:stretch>
          </p:blipFill>
          <p:spPr>
            <a:xfrm>
              <a:off x="1843280" y="2821937"/>
              <a:ext cx="349933" cy="250374"/>
            </a:xfrm>
            <a:prstGeom prst="rect">
              <a:avLst/>
            </a:prstGeom>
          </p:spPr>
        </p:pic>
        <p:pic>
          <p:nvPicPr>
            <p:cNvPr id="8" name="object 8"/>
            <p:cNvPicPr/>
            <p:nvPr/>
          </p:nvPicPr>
          <p:blipFill>
            <a:blip r:embed="rId4" cstate="print"/>
            <a:stretch>
              <a:fillRect/>
            </a:stretch>
          </p:blipFill>
          <p:spPr>
            <a:xfrm>
              <a:off x="1734571" y="2826627"/>
              <a:ext cx="76098" cy="240284"/>
            </a:xfrm>
            <a:prstGeom prst="rect">
              <a:avLst/>
            </a:prstGeom>
          </p:spPr>
        </p:pic>
      </p:grpSp>
      <p:grpSp>
        <p:nvGrpSpPr>
          <p:cNvPr id="9" name="object 9"/>
          <p:cNvGrpSpPr/>
          <p:nvPr/>
        </p:nvGrpSpPr>
        <p:grpSpPr>
          <a:xfrm>
            <a:off x="7687681" y="2405835"/>
            <a:ext cx="482600" cy="482600"/>
            <a:chOff x="7687681" y="2405835"/>
            <a:chExt cx="482600" cy="482600"/>
          </a:xfrm>
        </p:grpSpPr>
        <p:sp>
          <p:nvSpPr>
            <p:cNvPr id="10" name="object 10"/>
            <p:cNvSpPr/>
            <p:nvPr/>
          </p:nvSpPr>
          <p:spPr>
            <a:xfrm>
              <a:off x="7687678" y="2520771"/>
              <a:ext cx="482600" cy="367665"/>
            </a:xfrm>
            <a:custGeom>
              <a:avLst/>
              <a:gdLst/>
              <a:ahLst/>
              <a:cxnLst/>
              <a:rect l="l" t="t" r="r" b="b"/>
              <a:pathLst>
                <a:path w="482600" h="367664">
                  <a:moveTo>
                    <a:pt x="227037" y="257975"/>
                  </a:moveTo>
                  <a:lnTo>
                    <a:pt x="208927" y="214490"/>
                  </a:lnTo>
                  <a:lnTo>
                    <a:pt x="198780" y="204444"/>
                  </a:lnTo>
                  <a:lnTo>
                    <a:pt x="198780" y="249250"/>
                  </a:lnTo>
                  <a:lnTo>
                    <a:pt x="198780" y="339153"/>
                  </a:lnTo>
                  <a:lnTo>
                    <a:pt x="118960" y="339153"/>
                  </a:lnTo>
                  <a:lnTo>
                    <a:pt x="118960" y="310883"/>
                  </a:lnTo>
                  <a:lnTo>
                    <a:pt x="117449" y="307263"/>
                  </a:lnTo>
                  <a:lnTo>
                    <a:pt x="43675" y="234467"/>
                  </a:lnTo>
                  <a:lnTo>
                    <a:pt x="28257" y="197586"/>
                  </a:lnTo>
                  <a:lnTo>
                    <a:pt x="28257" y="34823"/>
                  </a:lnTo>
                  <a:lnTo>
                    <a:pt x="34810" y="28270"/>
                  </a:lnTo>
                  <a:lnTo>
                    <a:pt x="50914" y="28270"/>
                  </a:lnTo>
                  <a:lnTo>
                    <a:pt x="57454" y="34823"/>
                  </a:lnTo>
                  <a:lnTo>
                    <a:pt x="57454" y="151650"/>
                  </a:lnTo>
                  <a:lnTo>
                    <a:pt x="54635" y="153746"/>
                  </a:lnTo>
                  <a:lnTo>
                    <a:pt x="51917" y="156083"/>
                  </a:lnTo>
                  <a:lnTo>
                    <a:pt x="43840" y="164160"/>
                  </a:lnTo>
                  <a:lnTo>
                    <a:pt x="43840" y="173113"/>
                  </a:lnTo>
                  <a:lnTo>
                    <a:pt x="118465" y="247738"/>
                  </a:lnTo>
                  <a:lnTo>
                    <a:pt x="127419" y="247738"/>
                  </a:lnTo>
                  <a:lnTo>
                    <a:pt x="138455" y="236702"/>
                  </a:lnTo>
                  <a:lnTo>
                    <a:pt x="138455" y="227761"/>
                  </a:lnTo>
                  <a:lnTo>
                    <a:pt x="80949" y="170256"/>
                  </a:lnTo>
                  <a:lnTo>
                    <a:pt x="94081" y="166090"/>
                  </a:lnTo>
                  <a:lnTo>
                    <a:pt x="107797" y="166090"/>
                  </a:lnTo>
                  <a:lnTo>
                    <a:pt x="120967" y="170256"/>
                  </a:lnTo>
                  <a:lnTo>
                    <a:pt x="132486" y="178485"/>
                  </a:lnTo>
                  <a:lnTo>
                    <a:pt x="195224" y="240715"/>
                  </a:lnTo>
                  <a:lnTo>
                    <a:pt x="198780" y="249250"/>
                  </a:lnTo>
                  <a:lnTo>
                    <a:pt x="198780" y="204444"/>
                  </a:lnTo>
                  <a:lnTo>
                    <a:pt x="160096" y="166090"/>
                  </a:lnTo>
                  <a:lnTo>
                    <a:pt x="152374" y="158432"/>
                  </a:lnTo>
                  <a:lnTo>
                    <a:pt x="137604" y="147116"/>
                  </a:lnTo>
                  <a:lnTo>
                    <a:pt x="121005" y="140093"/>
                  </a:lnTo>
                  <a:lnTo>
                    <a:pt x="113461" y="138925"/>
                  </a:lnTo>
                  <a:lnTo>
                    <a:pt x="103428" y="137363"/>
                  </a:lnTo>
                  <a:lnTo>
                    <a:pt x="85737" y="138925"/>
                  </a:lnTo>
                  <a:lnTo>
                    <a:pt x="85737" y="42862"/>
                  </a:lnTo>
                  <a:lnTo>
                    <a:pt x="82778" y="28270"/>
                  </a:lnTo>
                  <a:lnTo>
                    <a:pt x="82359" y="26200"/>
                  </a:lnTo>
                  <a:lnTo>
                    <a:pt x="73164" y="12573"/>
                  </a:lnTo>
                  <a:lnTo>
                    <a:pt x="59524" y="3378"/>
                  </a:lnTo>
                  <a:lnTo>
                    <a:pt x="42862" y="0"/>
                  </a:lnTo>
                  <a:lnTo>
                    <a:pt x="26187" y="3378"/>
                  </a:lnTo>
                  <a:lnTo>
                    <a:pt x="12560" y="12573"/>
                  </a:lnTo>
                  <a:lnTo>
                    <a:pt x="3365" y="26200"/>
                  </a:lnTo>
                  <a:lnTo>
                    <a:pt x="0" y="42862"/>
                  </a:lnTo>
                  <a:lnTo>
                    <a:pt x="0" y="197586"/>
                  </a:lnTo>
                  <a:lnTo>
                    <a:pt x="13716" y="242366"/>
                  </a:lnTo>
                  <a:lnTo>
                    <a:pt x="90703" y="320573"/>
                  </a:lnTo>
                  <a:lnTo>
                    <a:pt x="90703" y="361086"/>
                  </a:lnTo>
                  <a:lnTo>
                    <a:pt x="97015" y="367411"/>
                  </a:lnTo>
                  <a:lnTo>
                    <a:pt x="220713" y="367411"/>
                  </a:lnTo>
                  <a:lnTo>
                    <a:pt x="227037" y="361086"/>
                  </a:lnTo>
                  <a:lnTo>
                    <a:pt x="227037" y="339153"/>
                  </a:lnTo>
                  <a:lnTo>
                    <a:pt x="227037" y="257975"/>
                  </a:lnTo>
                  <a:close/>
                </a:path>
                <a:path w="482600" h="367664">
                  <a:moveTo>
                    <a:pt x="482346" y="42862"/>
                  </a:moveTo>
                  <a:lnTo>
                    <a:pt x="456145" y="3378"/>
                  </a:lnTo>
                  <a:lnTo>
                    <a:pt x="454088" y="2971"/>
                  </a:lnTo>
                  <a:lnTo>
                    <a:pt x="454088" y="34810"/>
                  </a:lnTo>
                  <a:lnTo>
                    <a:pt x="454088" y="197586"/>
                  </a:lnTo>
                  <a:lnTo>
                    <a:pt x="438670" y="234467"/>
                  </a:lnTo>
                  <a:lnTo>
                    <a:pt x="364896" y="307263"/>
                  </a:lnTo>
                  <a:lnTo>
                    <a:pt x="363385" y="310883"/>
                  </a:lnTo>
                  <a:lnTo>
                    <a:pt x="363385" y="339153"/>
                  </a:lnTo>
                  <a:lnTo>
                    <a:pt x="283565" y="339153"/>
                  </a:lnTo>
                  <a:lnTo>
                    <a:pt x="283565" y="249250"/>
                  </a:lnTo>
                  <a:lnTo>
                    <a:pt x="287121" y="240715"/>
                  </a:lnTo>
                  <a:lnTo>
                    <a:pt x="349872" y="178498"/>
                  </a:lnTo>
                  <a:lnTo>
                    <a:pt x="361378" y="170256"/>
                  </a:lnTo>
                  <a:lnTo>
                    <a:pt x="374535" y="166090"/>
                  </a:lnTo>
                  <a:lnTo>
                    <a:pt x="388251" y="166090"/>
                  </a:lnTo>
                  <a:lnTo>
                    <a:pt x="401396" y="170256"/>
                  </a:lnTo>
                  <a:lnTo>
                    <a:pt x="343890" y="227749"/>
                  </a:lnTo>
                  <a:lnTo>
                    <a:pt x="343890" y="236689"/>
                  </a:lnTo>
                  <a:lnTo>
                    <a:pt x="354939" y="247738"/>
                  </a:lnTo>
                  <a:lnTo>
                    <a:pt x="363880" y="247738"/>
                  </a:lnTo>
                  <a:lnTo>
                    <a:pt x="438505" y="173101"/>
                  </a:lnTo>
                  <a:lnTo>
                    <a:pt x="438505" y="166090"/>
                  </a:lnTo>
                  <a:lnTo>
                    <a:pt x="438505" y="164160"/>
                  </a:lnTo>
                  <a:lnTo>
                    <a:pt x="430428" y="156070"/>
                  </a:lnTo>
                  <a:lnTo>
                    <a:pt x="427710" y="153733"/>
                  </a:lnTo>
                  <a:lnTo>
                    <a:pt x="424891" y="151638"/>
                  </a:lnTo>
                  <a:lnTo>
                    <a:pt x="424891" y="138912"/>
                  </a:lnTo>
                  <a:lnTo>
                    <a:pt x="424891" y="34810"/>
                  </a:lnTo>
                  <a:lnTo>
                    <a:pt x="431431" y="28257"/>
                  </a:lnTo>
                  <a:lnTo>
                    <a:pt x="447535" y="28257"/>
                  </a:lnTo>
                  <a:lnTo>
                    <a:pt x="454088" y="34810"/>
                  </a:lnTo>
                  <a:lnTo>
                    <a:pt x="454088" y="2971"/>
                  </a:lnTo>
                  <a:lnTo>
                    <a:pt x="409181" y="12573"/>
                  </a:lnTo>
                  <a:lnTo>
                    <a:pt x="396621" y="42862"/>
                  </a:lnTo>
                  <a:lnTo>
                    <a:pt x="396621" y="138912"/>
                  </a:lnTo>
                  <a:lnTo>
                    <a:pt x="378917" y="137363"/>
                  </a:lnTo>
                  <a:lnTo>
                    <a:pt x="329971" y="158432"/>
                  </a:lnTo>
                  <a:lnTo>
                    <a:pt x="273431" y="214490"/>
                  </a:lnTo>
                  <a:lnTo>
                    <a:pt x="255308" y="257975"/>
                  </a:lnTo>
                  <a:lnTo>
                    <a:pt x="255308" y="361086"/>
                  </a:lnTo>
                  <a:lnTo>
                    <a:pt x="261645" y="367411"/>
                  </a:lnTo>
                  <a:lnTo>
                    <a:pt x="385330" y="367411"/>
                  </a:lnTo>
                  <a:lnTo>
                    <a:pt x="391655" y="361086"/>
                  </a:lnTo>
                  <a:lnTo>
                    <a:pt x="391655" y="339153"/>
                  </a:lnTo>
                  <a:lnTo>
                    <a:pt x="391655" y="320573"/>
                  </a:lnTo>
                  <a:lnTo>
                    <a:pt x="458520" y="254584"/>
                  </a:lnTo>
                  <a:lnTo>
                    <a:pt x="480745" y="213372"/>
                  </a:lnTo>
                  <a:lnTo>
                    <a:pt x="482346" y="197586"/>
                  </a:lnTo>
                  <a:lnTo>
                    <a:pt x="482346" y="42862"/>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7844073" y="2405835"/>
              <a:ext cx="169570" cy="240233"/>
            </a:xfrm>
            <a:prstGeom prst="rect">
              <a:avLst/>
            </a:prstGeom>
          </p:spPr>
        </p:pic>
      </p:grpSp>
      <p:grpSp>
        <p:nvGrpSpPr>
          <p:cNvPr id="12" name="object 12"/>
          <p:cNvGrpSpPr/>
          <p:nvPr/>
        </p:nvGrpSpPr>
        <p:grpSpPr>
          <a:xfrm>
            <a:off x="2077016" y="1469692"/>
            <a:ext cx="435609" cy="367665"/>
            <a:chOff x="2077016" y="1469692"/>
            <a:chExt cx="435609" cy="367665"/>
          </a:xfrm>
        </p:grpSpPr>
        <p:sp>
          <p:nvSpPr>
            <p:cNvPr id="13" name="object 13"/>
            <p:cNvSpPr/>
            <p:nvPr/>
          </p:nvSpPr>
          <p:spPr>
            <a:xfrm>
              <a:off x="2079518" y="1472194"/>
              <a:ext cx="430530" cy="362585"/>
            </a:xfrm>
            <a:custGeom>
              <a:avLst/>
              <a:gdLst/>
              <a:ahLst/>
              <a:cxnLst/>
              <a:rect l="l" t="t" r="r" b="b"/>
              <a:pathLst>
                <a:path w="430530" h="362585">
                  <a:moveTo>
                    <a:pt x="118567" y="249389"/>
                  </a:moveTo>
                  <a:lnTo>
                    <a:pt x="109054" y="249389"/>
                  </a:lnTo>
                  <a:lnTo>
                    <a:pt x="105194" y="253237"/>
                  </a:lnTo>
                  <a:lnTo>
                    <a:pt x="105194" y="296354"/>
                  </a:lnTo>
                  <a:lnTo>
                    <a:pt x="110412" y="322078"/>
                  </a:lnTo>
                  <a:lnTo>
                    <a:pt x="124633" y="343109"/>
                  </a:lnTo>
                  <a:lnTo>
                    <a:pt x="145704" y="357301"/>
                  </a:lnTo>
                  <a:lnTo>
                    <a:pt x="171475" y="362508"/>
                  </a:lnTo>
                  <a:lnTo>
                    <a:pt x="363702" y="362508"/>
                  </a:lnTo>
                  <a:lnTo>
                    <a:pt x="389486" y="357301"/>
                  </a:lnTo>
                  <a:lnTo>
                    <a:pt x="407307" y="345300"/>
                  </a:lnTo>
                  <a:lnTo>
                    <a:pt x="171475" y="345300"/>
                  </a:lnTo>
                  <a:lnTo>
                    <a:pt x="152406" y="341447"/>
                  </a:lnTo>
                  <a:lnTo>
                    <a:pt x="136818" y="330947"/>
                  </a:lnTo>
                  <a:lnTo>
                    <a:pt x="126300" y="315387"/>
                  </a:lnTo>
                  <a:lnTo>
                    <a:pt x="122440" y="296354"/>
                  </a:lnTo>
                  <a:lnTo>
                    <a:pt x="122440" y="253237"/>
                  </a:lnTo>
                  <a:lnTo>
                    <a:pt x="118567" y="249389"/>
                  </a:lnTo>
                  <a:close/>
                </a:path>
                <a:path w="430530" h="362585">
                  <a:moveTo>
                    <a:pt x="407314" y="17208"/>
                  </a:moveTo>
                  <a:lnTo>
                    <a:pt x="363702" y="17208"/>
                  </a:lnTo>
                  <a:lnTo>
                    <a:pt x="382778" y="21061"/>
                  </a:lnTo>
                  <a:lnTo>
                    <a:pt x="398370" y="31561"/>
                  </a:lnTo>
                  <a:lnTo>
                    <a:pt x="408890" y="47121"/>
                  </a:lnTo>
                  <a:lnTo>
                    <a:pt x="412750" y="66154"/>
                  </a:lnTo>
                  <a:lnTo>
                    <a:pt x="412750" y="296354"/>
                  </a:lnTo>
                  <a:lnTo>
                    <a:pt x="408890" y="315387"/>
                  </a:lnTo>
                  <a:lnTo>
                    <a:pt x="398370" y="330947"/>
                  </a:lnTo>
                  <a:lnTo>
                    <a:pt x="382778" y="341447"/>
                  </a:lnTo>
                  <a:lnTo>
                    <a:pt x="363702" y="345300"/>
                  </a:lnTo>
                  <a:lnTo>
                    <a:pt x="407307" y="345300"/>
                  </a:lnTo>
                  <a:lnTo>
                    <a:pt x="410560" y="343109"/>
                  </a:lnTo>
                  <a:lnTo>
                    <a:pt x="424779" y="322078"/>
                  </a:lnTo>
                  <a:lnTo>
                    <a:pt x="429996" y="296354"/>
                  </a:lnTo>
                  <a:lnTo>
                    <a:pt x="429996" y="66154"/>
                  </a:lnTo>
                  <a:lnTo>
                    <a:pt x="424779" y="40424"/>
                  </a:lnTo>
                  <a:lnTo>
                    <a:pt x="410560" y="19394"/>
                  </a:lnTo>
                  <a:lnTo>
                    <a:pt x="407314" y="17208"/>
                  </a:lnTo>
                  <a:close/>
                </a:path>
                <a:path w="430530" h="362585">
                  <a:moveTo>
                    <a:pt x="68580" y="115112"/>
                  </a:moveTo>
                  <a:lnTo>
                    <a:pt x="63969" y="115112"/>
                  </a:lnTo>
                  <a:lnTo>
                    <a:pt x="61810" y="116001"/>
                  </a:lnTo>
                  <a:lnTo>
                    <a:pt x="889" y="176796"/>
                  </a:lnTo>
                  <a:lnTo>
                    <a:pt x="0" y="178955"/>
                  </a:lnTo>
                  <a:lnTo>
                    <a:pt x="0" y="183565"/>
                  </a:lnTo>
                  <a:lnTo>
                    <a:pt x="889" y="185737"/>
                  </a:lnTo>
                  <a:lnTo>
                    <a:pt x="61810" y="246532"/>
                  </a:lnTo>
                  <a:lnTo>
                    <a:pt x="63969" y="247421"/>
                  </a:lnTo>
                  <a:lnTo>
                    <a:pt x="68580" y="247421"/>
                  </a:lnTo>
                  <a:lnTo>
                    <a:pt x="70721" y="246532"/>
                  </a:lnTo>
                  <a:lnTo>
                    <a:pt x="75730" y="241541"/>
                  </a:lnTo>
                  <a:lnTo>
                    <a:pt x="75730" y="236067"/>
                  </a:lnTo>
                  <a:lnTo>
                    <a:pt x="29425" y="189864"/>
                  </a:lnTo>
                  <a:lnTo>
                    <a:pt x="266268" y="189864"/>
                  </a:lnTo>
                  <a:lnTo>
                    <a:pt x="270129" y="186004"/>
                  </a:lnTo>
                  <a:lnTo>
                    <a:pt x="270129" y="176504"/>
                  </a:lnTo>
                  <a:lnTo>
                    <a:pt x="266268" y="172643"/>
                  </a:lnTo>
                  <a:lnTo>
                    <a:pt x="29413" y="172643"/>
                  </a:lnTo>
                  <a:lnTo>
                    <a:pt x="75730" y="126453"/>
                  </a:lnTo>
                  <a:lnTo>
                    <a:pt x="75730" y="120980"/>
                  </a:lnTo>
                  <a:lnTo>
                    <a:pt x="70739" y="116001"/>
                  </a:lnTo>
                  <a:lnTo>
                    <a:pt x="68580" y="115112"/>
                  </a:lnTo>
                  <a:close/>
                </a:path>
                <a:path w="430530" h="362585">
                  <a:moveTo>
                    <a:pt x="363702" y="0"/>
                  </a:moveTo>
                  <a:lnTo>
                    <a:pt x="171475" y="0"/>
                  </a:lnTo>
                  <a:lnTo>
                    <a:pt x="145704" y="5205"/>
                  </a:lnTo>
                  <a:lnTo>
                    <a:pt x="124633" y="19394"/>
                  </a:lnTo>
                  <a:lnTo>
                    <a:pt x="110412" y="40424"/>
                  </a:lnTo>
                  <a:lnTo>
                    <a:pt x="105194" y="66154"/>
                  </a:lnTo>
                  <a:lnTo>
                    <a:pt x="105194" y="109270"/>
                  </a:lnTo>
                  <a:lnTo>
                    <a:pt x="109054" y="113131"/>
                  </a:lnTo>
                  <a:lnTo>
                    <a:pt x="118567" y="113131"/>
                  </a:lnTo>
                  <a:lnTo>
                    <a:pt x="122440" y="109270"/>
                  </a:lnTo>
                  <a:lnTo>
                    <a:pt x="122440" y="66154"/>
                  </a:lnTo>
                  <a:lnTo>
                    <a:pt x="126300" y="47121"/>
                  </a:lnTo>
                  <a:lnTo>
                    <a:pt x="136818" y="31561"/>
                  </a:lnTo>
                  <a:lnTo>
                    <a:pt x="152406" y="21061"/>
                  </a:lnTo>
                  <a:lnTo>
                    <a:pt x="171475" y="17208"/>
                  </a:lnTo>
                  <a:lnTo>
                    <a:pt x="407314" y="17208"/>
                  </a:lnTo>
                  <a:lnTo>
                    <a:pt x="389486" y="5205"/>
                  </a:lnTo>
                  <a:lnTo>
                    <a:pt x="363702" y="0"/>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p:nvPr/>
          </p:nvSpPr>
          <p:spPr>
            <a:xfrm>
              <a:off x="2079518" y="1472194"/>
              <a:ext cx="430530" cy="362585"/>
            </a:xfrm>
            <a:custGeom>
              <a:avLst/>
              <a:gdLst/>
              <a:ahLst/>
              <a:cxnLst/>
              <a:rect l="l" t="t" r="r" b="b"/>
              <a:pathLst>
                <a:path w="430530" h="362585">
                  <a:moveTo>
                    <a:pt x="60185" y="244906"/>
                  </a:moveTo>
                  <a:lnTo>
                    <a:pt x="2514" y="187350"/>
                  </a:lnTo>
                  <a:lnTo>
                    <a:pt x="889" y="185737"/>
                  </a:lnTo>
                  <a:lnTo>
                    <a:pt x="0" y="183565"/>
                  </a:lnTo>
                  <a:lnTo>
                    <a:pt x="0" y="181267"/>
                  </a:lnTo>
                  <a:lnTo>
                    <a:pt x="0" y="178955"/>
                  </a:lnTo>
                  <a:lnTo>
                    <a:pt x="889" y="176796"/>
                  </a:lnTo>
                  <a:lnTo>
                    <a:pt x="2514" y="175171"/>
                  </a:lnTo>
                  <a:lnTo>
                    <a:pt x="60185" y="117627"/>
                  </a:lnTo>
                  <a:lnTo>
                    <a:pt x="61810" y="116001"/>
                  </a:lnTo>
                  <a:lnTo>
                    <a:pt x="63969" y="115112"/>
                  </a:lnTo>
                  <a:lnTo>
                    <a:pt x="66281" y="115112"/>
                  </a:lnTo>
                  <a:lnTo>
                    <a:pt x="68580" y="115112"/>
                  </a:lnTo>
                  <a:lnTo>
                    <a:pt x="70739" y="116001"/>
                  </a:lnTo>
                  <a:lnTo>
                    <a:pt x="72364" y="117614"/>
                  </a:lnTo>
                  <a:lnTo>
                    <a:pt x="75730" y="120980"/>
                  </a:lnTo>
                  <a:lnTo>
                    <a:pt x="75730" y="126453"/>
                  </a:lnTo>
                  <a:lnTo>
                    <a:pt x="72377" y="129806"/>
                  </a:lnTo>
                  <a:lnTo>
                    <a:pt x="29413" y="172643"/>
                  </a:lnTo>
                  <a:lnTo>
                    <a:pt x="261518" y="172643"/>
                  </a:lnTo>
                  <a:lnTo>
                    <a:pt x="266268" y="172643"/>
                  </a:lnTo>
                  <a:lnTo>
                    <a:pt x="270129" y="176504"/>
                  </a:lnTo>
                  <a:lnTo>
                    <a:pt x="270129" y="181254"/>
                  </a:lnTo>
                  <a:lnTo>
                    <a:pt x="270129" y="186004"/>
                  </a:lnTo>
                  <a:lnTo>
                    <a:pt x="266268" y="189864"/>
                  </a:lnTo>
                  <a:lnTo>
                    <a:pt x="261518" y="189864"/>
                  </a:lnTo>
                  <a:lnTo>
                    <a:pt x="29425" y="189864"/>
                  </a:lnTo>
                  <a:lnTo>
                    <a:pt x="72364" y="232714"/>
                  </a:lnTo>
                  <a:lnTo>
                    <a:pt x="75730" y="236067"/>
                  </a:lnTo>
                  <a:lnTo>
                    <a:pt x="75730" y="241541"/>
                  </a:lnTo>
                  <a:lnTo>
                    <a:pt x="72390" y="244894"/>
                  </a:lnTo>
                  <a:lnTo>
                    <a:pt x="70751" y="246519"/>
                  </a:lnTo>
                  <a:lnTo>
                    <a:pt x="68580" y="247421"/>
                  </a:lnTo>
                  <a:lnTo>
                    <a:pt x="66281" y="247421"/>
                  </a:lnTo>
                  <a:lnTo>
                    <a:pt x="63969" y="247421"/>
                  </a:lnTo>
                  <a:lnTo>
                    <a:pt x="61810" y="246532"/>
                  </a:lnTo>
                  <a:lnTo>
                    <a:pt x="60185" y="244906"/>
                  </a:lnTo>
                  <a:close/>
                </a:path>
                <a:path w="430530" h="362585">
                  <a:moveTo>
                    <a:pt x="171475" y="362508"/>
                  </a:moveTo>
                  <a:lnTo>
                    <a:pt x="145704" y="357301"/>
                  </a:lnTo>
                  <a:lnTo>
                    <a:pt x="124633" y="343109"/>
                  </a:lnTo>
                  <a:lnTo>
                    <a:pt x="110412" y="322078"/>
                  </a:lnTo>
                  <a:lnTo>
                    <a:pt x="105194" y="296354"/>
                  </a:lnTo>
                  <a:lnTo>
                    <a:pt x="105194" y="257987"/>
                  </a:lnTo>
                  <a:lnTo>
                    <a:pt x="105194" y="253237"/>
                  </a:lnTo>
                  <a:lnTo>
                    <a:pt x="109054" y="249389"/>
                  </a:lnTo>
                  <a:lnTo>
                    <a:pt x="113817" y="249389"/>
                  </a:lnTo>
                  <a:lnTo>
                    <a:pt x="118567" y="249389"/>
                  </a:lnTo>
                  <a:lnTo>
                    <a:pt x="122440" y="253237"/>
                  </a:lnTo>
                  <a:lnTo>
                    <a:pt x="122440" y="257987"/>
                  </a:lnTo>
                  <a:lnTo>
                    <a:pt x="122440" y="296354"/>
                  </a:lnTo>
                  <a:lnTo>
                    <a:pt x="126300" y="315387"/>
                  </a:lnTo>
                  <a:lnTo>
                    <a:pt x="136818" y="330947"/>
                  </a:lnTo>
                  <a:lnTo>
                    <a:pt x="152406" y="341447"/>
                  </a:lnTo>
                  <a:lnTo>
                    <a:pt x="171475" y="345300"/>
                  </a:lnTo>
                  <a:lnTo>
                    <a:pt x="363702" y="345300"/>
                  </a:lnTo>
                  <a:lnTo>
                    <a:pt x="382778" y="341447"/>
                  </a:lnTo>
                  <a:lnTo>
                    <a:pt x="398370" y="330947"/>
                  </a:lnTo>
                  <a:lnTo>
                    <a:pt x="408890" y="315387"/>
                  </a:lnTo>
                  <a:lnTo>
                    <a:pt x="412750" y="296354"/>
                  </a:lnTo>
                  <a:lnTo>
                    <a:pt x="412750" y="66154"/>
                  </a:lnTo>
                  <a:lnTo>
                    <a:pt x="408890" y="47121"/>
                  </a:lnTo>
                  <a:lnTo>
                    <a:pt x="398370" y="31561"/>
                  </a:lnTo>
                  <a:lnTo>
                    <a:pt x="382778" y="21061"/>
                  </a:lnTo>
                  <a:lnTo>
                    <a:pt x="363702" y="17208"/>
                  </a:lnTo>
                  <a:lnTo>
                    <a:pt x="171475" y="17208"/>
                  </a:lnTo>
                  <a:lnTo>
                    <a:pt x="152406" y="21061"/>
                  </a:lnTo>
                  <a:lnTo>
                    <a:pt x="136818" y="31561"/>
                  </a:lnTo>
                  <a:lnTo>
                    <a:pt x="126300" y="47121"/>
                  </a:lnTo>
                  <a:lnTo>
                    <a:pt x="122440" y="66154"/>
                  </a:lnTo>
                  <a:lnTo>
                    <a:pt x="122440" y="104520"/>
                  </a:lnTo>
                  <a:lnTo>
                    <a:pt x="122440" y="109270"/>
                  </a:lnTo>
                  <a:lnTo>
                    <a:pt x="118567" y="113131"/>
                  </a:lnTo>
                  <a:lnTo>
                    <a:pt x="113817" y="113131"/>
                  </a:lnTo>
                  <a:lnTo>
                    <a:pt x="109054" y="113131"/>
                  </a:lnTo>
                  <a:lnTo>
                    <a:pt x="105194" y="109270"/>
                  </a:lnTo>
                  <a:lnTo>
                    <a:pt x="105194" y="104520"/>
                  </a:lnTo>
                  <a:lnTo>
                    <a:pt x="105194" y="66154"/>
                  </a:lnTo>
                  <a:lnTo>
                    <a:pt x="110412" y="40424"/>
                  </a:lnTo>
                  <a:lnTo>
                    <a:pt x="124633" y="19394"/>
                  </a:lnTo>
                  <a:lnTo>
                    <a:pt x="145704" y="5205"/>
                  </a:lnTo>
                  <a:lnTo>
                    <a:pt x="171475" y="0"/>
                  </a:lnTo>
                  <a:lnTo>
                    <a:pt x="363702" y="0"/>
                  </a:lnTo>
                  <a:lnTo>
                    <a:pt x="389486" y="5205"/>
                  </a:lnTo>
                  <a:lnTo>
                    <a:pt x="410560" y="19394"/>
                  </a:lnTo>
                  <a:lnTo>
                    <a:pt x="424779" y="40424"/>
                  </a:lnTo>
                  <a:lnTo>
                    <a:pt x="429996" y="66154"/>
                  </a:lnTo>
                  <a:lnTo>
                    <a:pt x="429996" y="296354"/>
                  </a:lnTo>
                  <a:lnTo>
                    <a:pt x="424779" y="322078"/>
                  </a:lnTo>
                  <a:lnTo>
                    <a:pt x="410560" y="343109"/>
                  </a:lnTo>
                  <a:lnTo>
                    <a:pt x="389486" y="357301"/>
                  </a:lnTo>
                  <a:lnTo>
                    <a:pt x="363702" y="362508"/>
                  </a:lnTo>
                  <a:lnTo>
                    <a:pt x="171475" y="362508"/>
                  </a:lnTo>
                  <a:close/>
                </a:path>
              </a:pathLst>
            </a:custGeom>
            <a:ln w="5003">
              <a:solidFill>
                <a:srgbClr val="000000"/>
              </a:solidFill>
            </a:ln>
          </p:spPr>
          <p:txBody>
            <a:bodyPr wrap="square" lIns="0" tIns="0" rIns="0" bIns="0" rtlCol="0"/>
            <a:lstStyle/>
            <a:p>
              <a:endParaRPr>
                <a:latin typeface="Grammarsaurus" pitchFamily="2" charset="0"/>
              </a:endParaRPr>
            </a:p>
          </p:txBody>
        </p:sp>
      </p:grpSp>
      <p:grpSp>
        <p:nvGrpSpPr>
          <p:cNvPr id="15" name="object 15"/>
          <p:cNvGrpSpPr/>
          <p:nvPr/>
        </p:nvGrpSpPr>
        <p:grpSpPr>
          <a:xfrm>
            <a:off x="6215627" y="3369023"/>
            <a:ext cx="337820" cy="629285"/>
            <a:chOff x="6215627" y="3369023"/>
            <a:chExt cx="337820" cy="629285"/>
          </a:xfrm>
        </p:grpSpPr>
        <p:sp>
          <p:nvSpPr>
            <p:cNvPr id="16" name="object 16"/>
            <p:cNvSpPr/>
            <p:nvPr/>
          </p:nvSpPr>
          <p:spPr>
            <a:xfrm>
              <a:off x="6215621" y="3369030"/>
              <a:ext cx="337820" cy="629285"/>
            </a:xfrm>
            <a:custGeom>
              <a:avLst/>
              <a:gdLst/>
              <a:ahLst/>
              <a:cxnLst/>
              <a:rect l="l" t="t" r="r" b="b"/>
              <a:pathLst>
                <a:path w="337820" h="629285">
                  <a:moveTo>
                    <a:pt x="250825" y="177990"/>
                  </a:moveTo>
                  <a:lnTo>
                    <a:pt x="246926" y="169824"/>
                  </a:lnTo>
                  <a:lnTo>
                    <a:pt x="240995" y="165671"/>
                  </a:lnTo>
                  <a:lnTo>
                    <a:pt x="232105" y="164338"/>
                  </a:lnTo>
                  <a:lnTo>
                    <a:pt x="226339" y="167627"/>
                  </a:lnTo>
                  <a:lnTo>
                    <a:pt x="213347" y="180009"/>
                  </a:lnTo>
                  <a:lnTo>
                    <a:pt x="183921" y="209600"/>
                  </a:lnTo>
                  <a:lnTo>
                    <a:pt x="183756" y="6934"/>
                  </a:lnTo>
                  <a:lnTo>
                    <a:pt x="177546" y="368"/>
                  </a:lnTo>
                  <a:lnTo>
                    <a:pt x="160235" y="0"/>
                  </a:lnTo>
                  <a:lnTo>
                    <a:pt x="153708" y="6451"/>
                  </a:lnTo>
                  <a:lnTo>
                    <a:pt x="152768" y="18275"/>
                  </a:lnTo>
                  <a:lnTo>
                    <a:pt x="152882" y="209423"/>
                  </a:lnTo>
                  <a:lnTo>
                    <a:pt x="114376" y="170815"/>
                  </a:lnTo>
                  <a:lnTo>
                    <a:pt x="108356" y="166255"/>
                  </a:lnTo>
                  <a:lnTo>
                    <a:pt x="102298" y="164376"/>
                  </a:lnTo>
                  <a:lnTo>
                    <a:pt x="96456" y="165176"/>
                  </a:lnTo>
                  <a:lnTo>
                    <a:pt x="91084" y="168656"/>
                  </a:lnTo>
                  <a:lnTo>
                    <a:pt x="87198" y="174066"/>
                  </a:lnTo>
                  <a:lnTo>
                    <a:pt x="86144" y="180022"/>
                  </a:lnTo>
                  <a:lnTo>
                    <a:pt x="87947" y="186232"/>
                  </a:lnTo>
                  <a:lnTo>
                    <a:pt x="92595" y="192443"/>
                  </a:lnTo>
                  <a:lnTo>
                    <a:pt x="155714" y="255549"/>
                  </a:lnTo>
                  <a:lnTo>
                    <a:pt x="162204" y="260553"/>
                  </a:lnTo>
                  <a:lnTo>
                    <a:pt x="168465" y="262255"/>
                  </a:lnTo>
                  <a:lnTo>
                    <a:pt x="174726" y="260629"/>
                  </a:lnTo>
                  <a:lnTo>
                    <a:pt x="181190" y="255676"/>
                  </a:lnTo>
                  <a:lnTo>
                    <a:pt x="245046" y="191833"/>
                  </a:lnTo>
                  <a:lnTo>
                    <a:pt x="247040" y="190652"/>
                  </a:lnTo>
                  <a:lnTo>
                    <a:pt x="248399" y="184111"/>
                  </a:lnTo>
                  <a:lnTo>
                    <a:pt x="250825" y="177990"/>
                  </a:lnTo>
                  <a:close/>
                </a:path>
                <a:path w="337820" h="629285">
                  <a:moveTo>
                    <a:pt x="337769" y="503783"/>
                  </a:moveTo>
                  <a:lnTo>
                    <a:pt x="335343" y="496963"/>
                  </a:lnTo>
                  <a:lnTo>
                    <a:pt x="335267" y="496747"/>
                  </a:lnTo>
                  <a:lnTo>
                    <a:pt x="321183" y="488073"/>
                  </a:lnTo>
                  <a:lnTo>
                    <a:pt x="314934" y="484416"/>
                  </a:lnTo>
                  <a:lnTo>
                    <a:pt x="304838" y="479082"/>
                  </a:lnTo>
                  <a:lnTo>
                    <a:pt x="303657" y="476707"/>
                  </a:lnTo>
                  <a:lnTo>
                    <a:pt x="304622" y="465505"/>
                  </a:lnTo>
                  <a:lnTo>
                    <a:pt x="304787" y="461213"/>
                  </a:lnTo>
                  <a:lnTo>
                    <a:pt x="304888" y="458292"/>
                  </a:lnTo>
                  <a:lnTo>
                    <a:pt x="303466" y="445719"/>
                  </a:lnTo>
                  <a:lnTo>
                    <a:pt x="305142" y="442620"/>
                  </a:lnTo>
                  <a:lnTo>
                    <a:pt x="316458" y="437311"/>
                  </a:lnTo>
                  <a:lnTo>
                    <a:pt x="321970" y="433717"/>
                  </a:lnTo>
                  <a:lnTo>
                    <a:pt x="335267" y="425361"/>
                  </a:lnTo>
                  <a:lnTo>
                    <a:pt x="314388" y="377113"/>
                  </a:lnTo>
                  <a:lnTo>
                    <a:pt x="310616" y="370624"/>
                  </a:lnTo>
                  <a:lnTo>
                    <a:pt x="304673" y="360375"/>
                  </a:lnTo>
                  <a:lnTo>
                    <a:pt x="301764" y="355434"/>
                  </a:lnTo>
                  <a:lnTo>
                    <a:pt x="301764" y="510057"/>
                  </a:lnTo>
                  <a:lnTo>
                    <a:pt x="301510" y="510057"/>
                  </a:lnTo>
                  <a:lnTo>
                    <a:pt x="277660" y="551611"/>
                  </a:lnTo>
                  <a:lnTo>
                    <a:pt x="270903" y="547801"/>
                  </a:lnTo>
                  <a:lnTo>
                    <a:pt x="264426" y="544296"/>
                  </a:lnTo>
                  <a:lnTo>
                    <a:pt x="251155" y="536498"/>
                  </a:lnTo>
                  <a:lnTo>
                    <a:pt x="245364" y="537908"/>
                  </a:lnTo>
                  <a:lnTo>
                    <a:pt x="238772" y="542264"/>
                  </a:lnTo>
                  <a:lnTo>
                    <a:pt x="230149" y="547801"/>
                  </a:lnTo>
                  <a:lnTo>
                    <a:pt x="221767" y="552856"/>
                  </a:lnTo>
                  <a:lnTo>
                    <a:pt x="213017" y="557758"/>
                  </a:lnTo>
                  <a:lnTo>
                    <a:pt x="204139" y="562368"/>
                  </a:lnTo>
                  <a:lnTo>
                    <a:pt x="197040" y="565924"/>
                  </a:lnTo>
                  <a:lnTo>
                    <a:pt x="192913" y="570141"/>
                  </a:lnTo>
                  <a:lnTo>
                    <a:pt x="193052" y="576541"/>
                  </a:lnTo>
                  <a:lnTo>
                    <a:pt x="193141" y="599668"/>
                  </a:lnTo>
                  <a:lnTo>
                    <a:pt x="144780" y="599668"/>
                  </a:lnTo>
                  <a:lnTo>
                    <a:pt x="144843" y="576541"/>
                  </a:lnTo>
                  <a:lnTo>
                    <a:pt x="144919" y="570560"/>
                  </a:lnTo>
                  <a:lnTo>
                    <a:pt x="143878" y="569341"/>
                  </a:lnTo>
                  <a:lnTo>
                    <a:pt x="140944" y="565924"/>
                  </a:lnTo>
                  <a:lnTo>
                    <a:pt x="141097" y="565924"/>
                  </a:lnTo>
                  <a:lnTo>
                    <a:pt x="133083" y="562114"/>
                  </a:lnTo>
                  <a:lnTo>
                    <a:pt x="124421" y="557758"/>
                  </a:lnTo>
                  <a:lnTo>
                    <a:pt x="116001" y="553046"/>
                  </a:lnTo>
                  <a:lnTo>
                    <a:pt x="113766" y="551688"/>
                  </a:lnTo>
                  <a:lnTo>
                    <a:pt x="107746" y="548043"/>
                  </a:lnTo>
                  <a:lnTo>
                    <a:pt x="99656" y="542823"/>
                  </a:lnTo>
                  <a:lnTo>
                    <a:pt x="91249" y="537260"/>
                  </a:lnTo>
                  <a:lnTo>
                    <a:pt x="87045" y="536295"/>
                  </a:lnTo>
                  <a:lnTo>
                    <a:pt x="60198" y="551688"/>
                  </a:lnTo>
                  <a:lnTo>
                    <a:pt x="36068" y="510057"/>
                  </a:lnTo>
                  <a:lnTo>
                    <a:pt x="42278" y="506412"/>
                  </a:lnTo>
                  <a:lnTo>
                    <a:pt x="48120" y="502793"/>
                  </a:lnTo>
                  <a:lnTo>
                    <a:pt x="61582" y="495414"/>
                  </a:lnTo>
                  <a:lnTo>
                    <a:pt x="64096" y="489851"/>
                  </a:lnTo>
                  <a:lnTo>
                    <a:pt x="63436" y="481037"/>
                  </a:lnTo>
                  <a:lnTo>
                    <a:pt x="62903" y="470852"/>
                  </a:lnTo>
                  <a:lnTo>
                    <a:pt x="62865" y="458292"/>
                  </a:lnTo>
                  <a:lnTo>
                    <a:pt x="63017" y="451751"/>
                  </a:lnTo>
                  <a:lnTo>
                    <a:pt x="63042" y="450405"/>
                  </a:lnTo>
                  <a:lnTo>
                    <a:pt x="63411" y="442620"/>
                  </a:lnTo>
                  <a:lnTo>
                    <a:pt x="63525" y="440194"/>
                  </a:lnTo>
                  <a:lnTo>
                    <a:pt x="63893" y="433717"/>
                  </a:lnTo>
                  <a:lnTo>
                    <a:pt x="63944" y="432866"/>
                  </a:lnTo>
                  <a:lnTo>
                    <a:pt x="62331" y="427939"/>
                  </a:lnTo>
                  <a:lnTo>
                    <a:pt x="62204" y="427558"/>
                  </a:lnTo>
                  <a:lnTo>
                    <a:pt x="36042" y="412229"/>
                  </a:lnTo>
                  <a:lnTo>
                    <a:pt x="60134" y="370624"/>
                  </a:lnTo>
                  <a:lnTo>
                    <a:pt x="73736" y="378269"/>
                  </a:lnTo>
                  <a:lnTo>
                    <a:pt x="86741" y="385775"/>
                  </a:lnTo>
                  <a:lnTo>
                    <a:pt x="92176" y="384416"/>
                  </a:lnTo>
                  <a:lnTo>
                    <a:pt x="98285" y="380479"/>
                  </a:lnTo>
                  <a:lnTo>
                    <a:pt x="107086" y="374954"/>
                  </a:lnTo>
                  <a:lnTo>
                    <a:pt x="114363" y="370624"/>
                  </a:lnTo>
                  <a:lnTo>
                    <a:pt x="116014" y="369633"/>
                  </a:lnTo>
                  <a:lnTo>
                    <a:pt x="125082" y="364540"/>
                  </a:lnTo>
                  <a:lnTo>
                    <a:pt x="134277" y="359689"/>
                  </a:lnTo>
                  <a:lnTo>
                    <a:pt x="141122" y="356196"/>
                  </a:lnTo>
                  <a:lnTo>
                    <a:pt x="144729" y="351637"/>
                  </a:lnTo>
                  <a:lnTo>
                    <a:pt x="144729" y="351104"/>
                  </a:lnTo>
                  <a:lnTo>
                    <a:pt x="144767" y="322160"/>
                  </a:lnTo>
                  <a:lnTo>
                    <a:pt x="193141" y="322160"/>
                  </a:lnTo>
                  <a:lnTo>
                    <a:pt x="193078" y="343712"/>
                  </a:lnTo>
                  <a:lnTo>
                    <a:pt x="192976" y="346951"/>
                  </a:lnTo>
                  <a:lnTo>
                    <a:pt x="192862" y="350850"/>
                  </a:lnTo>
                  <a:lnTo>
                    <a:pt x="192824" y="351955"/>
                  </a:lnTo>
                  <a:lnTo>
                    <a:pt x="196938" y="356400"/>
                  </a:lnTo>
                  <a:lnTo>
                    <a:pt x="204381" y="360032"/>
                  </a:lnTo>
                  <a:lnTo>
                    <a:pt x="213144" y="364540"/>
                  </a:lnTo>
                  <a:lnTo>
                    <a:pt x="221678" y="369316"/>
                  </a:lnTo>
                  <a:lnTo>
                    <a:pt x="230098" y="374396"/>
                  </a:lnTo>
                  <a:lnTo>
                    <a:pt x="238353" y="379704"/>
                  </a:lnTo>
                  <a:lnTo>
                    <a:pt x="246253" y="384911"/>
                  </a:lnTo>
                  <a:lnTo>
                    <a:pt x="250494" y="385965"/>
                  </a:lnTo>
                  <a:lnTo>
                    <a:pt x="277342" y="370624"/>
                  </a:lnTo>
                  <a:lnTo>
                    <a:pt x="300824" y="410768"/>
                  </a:lnTo>
                  <a:lnTo>
                    <a:pt x="301625" y="412229"/>
                  </a:lnTo>
                  <a:lnTo>
                    <a:pt x="274751" y="427939"/>
                  </a:lnTo>
                  <a:lnTo>
                    <a:pt x="273621" y="432117"/>
                  </a:lnTo>
                  <a:lnTo>
                    <a:pt x="274231" y="440194"/>
                  </a:lnTo>
                  <a:lnTo>
                    <a:pt x="274358" y="441794"/>
                  </a:lnTo>
                  <a:lnTo>
                    <a:pt x="274853" y="450405"/>
                  </a:lnTo>
                  <a:lnTo>
                    <a:pt x="274891" y="470852"/>
                  </a:lnTo>
                  <a:lnTo>
                    <a:pt x="274396" y="479082"/>
                  </a:lnTo>
                  <a:lnTo>
                    <a:pt x="273685" y="488073"/>
                  </a:lnTo>
                  <a:lnTo>
                    <a:pt x="273672" y="488657"/>
                  </a:lnTo>
                  <a:lnTo>
                    <a:pt x="275043" y="494779"/>
                  </a:lnTo>
                  <a:lnTo>
                    <a:pt x="288810" y="502361"/>
                  </a:lnTo>
                  <a:lnTo>
                    <a:pt x="294741" y="505968"/>
                  </a:lnTo>
                  <a:lnTo>
                    <a:pt x="301764" y="510057"/>
                  </a:lnTo>
                  <a:lnTo>
                    <a:pt x="301764" y="355434"/>
                  </a:lnTo>
                  <a:lnTo>
                    <a:pt x="299986" y="352412"/>
                  </a:lnTo>
                  <a:lnTo>
                    <a:pt x="290664" y="336562"/>
                  </a:lnTo>
                  <a:lnTo>
                    <a:pt x="283362" y="334886"/>
                  </a:lnTo>
                  <a:lnTo>
                    <a:pt x="265709" y="343712"/>
                  </a:lnTo>
                  <a:lnTo>
                    <a:pt x="254241" y="352412"/>
                  </a:lnTo>
                  <a:lnTo>
                    <a:pt x="248500" y="352412"/>
                  </a:lnTo>
                  <a:lnTo>
                    <a:pt x="235496" y="341668"/>
                  </a:lnTo>
                  <a:lnTo>
                    <a:pt x="225679" y="339712"/>
                  </a:lnTo>
                  <a:lnTo>
                    <a:pt x="225552" y="339712"/>
                  </a:lnTo>
                  <a:lnTo>
                    <a:pt x="218871" y="327520"/>
                  </a:lnTo>
                  <a:lnTo>
                    <a:pt x="220345" y="322160"/>
                  </a:lnTo>
                  <a:lnTo>
                    <a:pt x="221462" y="318084"/>
                  </a:lnTo>
                  <a:lnTo>
                    <a:pt x="221373" y="310070"/>
                  </a:lnTo>
                  <a:lnTo>
                    <a:pt x="221272" y="298767"/>
                  </a:lnTo>
                  <a:lnTo>
                    <a:pt x="216230" y="293052"/>
                  </a:lnTo>
                  <a:lnTo>
                    <a:pt x="121920" y="293052"/>
                  </a:lnTo>
                  <a:lnTo>
                    <a:pt x="116446" y="298767"/>
                  </a:lnTo>
                  <a:lnTo>
                    <a:pt x="115912" y="315937"/>
                  </a:lnTo>
                  <a:lnTo>
                    <a:pt x="115887" y="322935"/>
                  </a:lnTo>
                  <a:lnTo>
                    <a:pt x="116306" y="333971"/>
                  </a:lnTo>
                  <a:lnTo>
                    <a:pt x="115227" y="336321"/>
                  </a:lnTo>
                  <a:lnTo>
                    <a:pt x="104140" y="341668"/>
                  </a:lnTo>
                  <a:lnTo>
                    <a:pt x="97955" y="346227"/>
                  </a:lnTo>
                  <a:lnTo>
                    <a:pt x="88544" y="350850"/>
                  </a:lnTo>
                  <a:lnTo>
                    <a:pt x="84594" y="351104"/>
                  </a:lnTo>
                  <a:lnTo>
                    <a:pt x="75628" y="346951"/>
                  </a:lnTo>
                  <a:lnTo>
                    <a:pt x="69646" y="342773"/>
                  </a:lnTo>
                  <a:lnTo>
                    <a:pt x="63271" y="339369"/>
                  </a:lnTo>
                  <a:lnTo>
                    <a:pt x="57175" y="337121"/>
                  </a:lnTo>
                  <a:lnTo>
                    <a:pt x="51206" y="337121"/>
                  </a:lnTo>
                  <a:lnTo>
                    <a:pt x="23456" y="376936"/>
                  </a:lnTo>
                  <a:lnTo>
                    <a:pt x="2451" y="415645"/>
                  </a:lnTo>
                  <a:lnTo>
                    <a:pt x="2514" y="418211"/>
                  </a:lnTo>
                  <a:lnTo>
                    <a:pt x="2603" y="421322"/>
                  </a:lnTo>
                  <a:lnTo>
                    <a:pt x="5448" y="426326"/>
                  </a:lnTo>
                  <a:lnTo>
                    <a:pt x="10960" y="430745"/>
                  </a:lnTo>
                  <a:lnTo>
                    <a:pt x="15811" y="433717"/>
                  </a:lnTo>
                  <a:lnTo>
                    <a:pt x="20599" y="436867"/>
                  </a:lnTo>
                  <a:lnTo>
                    <a:pt x="31686" y="441794"/>
                  </a:lnTo>
                  <a:lnTo>
                    <a:pt x="34264" y="445439"/>
                  </a:lnTo>
                  <a:lnTo>
                    <a:pt x="32766" y="458292"/>
                  </a:lnTo>
                  <a:lnTo>
                    <a:pt x="32766" y="458444"/>
                  </a:lnTo>
                  <a:lnTo>
                    <a:pt x="32893" y="464604"/>
                  </a:lnTo>
                  <a:lnTo>
                    <a:pt x="33972" y="476351"/>
                  </a:lnTo>
                  <a:lnTo>
                    <a:pt x="32448" y="479806"/>
                  </a:lnTo>
                  <a:lnTo>
                    <a:pt x="21107" y="485127"/>
                  </a:lnTo>
                  <a:lnTo>
                    <a:pt x="15341" y="488657"/>
                  </a:lnTo>
                  <a:lnTo>
                    <a:pt x="2286" y="496963"/>
                  </a:lnTo>
                  <a:lnTo>
                    <a:pt x="0" y="504240"/>
                  </a:lnTo>
                  <a:lnTo>
                    <a:pt x="13665" y="528358"/>
                  </a:lnTo>
                  <a:lnTo>
                    <a:pt x="23202" y="544982"/>
                  </a:lnTo>
                  <a:lnTo>
                    <a:pt x="32829" y="561543"/>
                  </a:lnTo>
                  <a:lnTo>
                    <a:pt x="44373" y="581101"/>
                  </a:lnTo>
                  <a:lnTo>
                    <a:pt x="47320" y="586041"/>
                  </a:lnTo>
                  <a:lnTo>
                    <a:pt x="47891" y="586041"/>
                  </a:lnTo>
                  <a:lnTo>
                    <a:pt x="54495" y="587425"/>
                  </a:lnTo>
                  <a:lnTo>
                    <a:pt x="67703" y="580542"/>
                  </a:lnTo>
                  <a:lnTo>
                    <a:pt x="72644" y="578040"/>
                  </a:lnTo>
                  <a:lnTo>
                    <a:pt x="73533" y="577430"/>
                  </a:lnTo>
                  <a:lnTo>
                    <a:pt x="83553" y="570141"/>
                  </a:lnTo>
                  <a:lnTo>
                    <a:pt x="88709" y="569341"/>
                  </a:lnTo>
                  <a:lnTo>
                    <a:pt x="99390" y="578675"/>
                  </a:lnTo>
                  <a:lnTo>
                    <a:pt x="105029" y="581266"/>
                  </a:lnTo>
                  <a:lnTo>
                    <a:pt x="115036" y="585558"/>
                  </a:lnTo>
                  <a:lnTo>
                    <a:pt x="116459" y="588340"/>
                  </a:lnTo>
                  <a:lnTo>
                    <a:pt x="115849" y="598766"/>
                  </a:lnTo>
                  <a:lnTo>
                    <a:pt x="115798" y="599668"/>
                  </a:lnTo>
                  <a:lnTo>
                    <a:pt x="115976" y="606018"/>
                  </a:lnTo>
                  <a:lnTo>
                    <a:pt x="116319" y="623049"/>
                  </a:lnTo>
                  <a:lnTo>
                    <a:pt x="116332" y="623392"/>
                  </a:lnTo>
                  <a:lnTo>
                    <a:pt x="120345" y="628281"/>
                  </a:lnTo>
                  <a:lnTo>
                    <a:pt x="159981" y="629031"/>
                  </a:lnTo>
                  <a:lnTo>
                    <a:pt x="216166" y="629031"/>
                  </a:lnTo>
                  <a:lnTo>
                    <a:pt x="221170" y="623049"/>
                  </a:lnTo>
                  <a:lnTo>
                    <a:pt x="221500" y="606285"/>
                  </a:lnTo>
                  <a:lnTo>
                    <a:pt x="221145" y="599668"/>
                  </a:lnTo>
                  <a:lnTo>
                    <a:pt x="221094" y="598766"/>
                  </a:lnTo>
                  <a:lnTo>
                    <a:pt x="221703" y="589038"/>
                  </a:lnTo>
                  <a:lnTo>
                    <a:pt x="251764" y="569887"/>
                  </a:lnTo>
                  <a:lnTo>
                    <a:pt x="269087" y="579894"/>
                  </a:lnTo>
                  <a:lnTo>
                    <a:pt x="275005" y="583184"/>
                  </a:lnTo>
                  <a:lnTo>
                    <a:pt x="282625" y="587336"/>
                  </a:lnTo>
                  <a:lnTo>
                    <a:pt x="289852" y="586041"/>
                  </a:lnTo>
                  <a:lnTo>
                    <a:pt x="290487" y="586041"/>
                  </a:lnTo>
                  <a:lnTo>
                    <a:pt x="310629" y="551688"/>
                  </a:lnTo>
                  <a:lnTo>
                    <a:pt x="333362" y="511670"/>
                  </a:lnTo>
                  <a:lnTo>
                    <a:pt x="337769" y="503783"/>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6" cstate="print"/>
            <a:stretch>
              <a:fillRect/>
            </a:stretch>
          </p:blipFill>
          <p:spPr>
            <a:xfrm>
              <a:off x="6313788" y="3759527"/>
              <a:ext cx="141606" cy="141439"/>
            </a:xfrm>
            <a:prstGeom prst="rect">
              <a:avLst/>
            </a:prstGeom>
          </p:spPr>
        </p:pic>
      </p:grpSp>
      <p:sp>
        <p:nvSpPr>
          <p:cNvPr id="18" name="object 18"/>
          <p:cNvSpPr/>
          <p:nvPr/>
        </p:nvSpPr>
        <p:spPr>
          <a:xfrm>
            <a:off x="6606273" y="3795115"/>
            <a:ext cx="319405" cy="205104"/>
          </a:xfrm>
          <a:custGeom>
            <a:avLst/>
            <a:gdLst/>
            <a:ahLst/>
            <a:cxnLst/>
            <a:rect l="l" t="t" r="r" b="b"/>
            <a:pathLst>
              <a:path w="319404" h="205104">
                <a:moveTo>
                  <a:pt x="59766" y="202603"/>
                </a:moveTo>
                <a:lnTo>
                  <a:pt x="58305" y="199720"/>
                </a:lnTo>
                <a:lnTo>
                  <a:pt x="57543" y="195199"/>
                </a:lnTo>
                <a:lnTo>
                  <a:pt x="55257" y="194208"/>
                </a:lnTo>
                <a:lnTo>
                  <a:pt x="27635" y="166649"/>
                </a:lnTo>
                <a:lnTo>
                  <a:pt x="18338" y="129095"/>
                </a:lnTo>
                <a:lnTo>
                  <a:pt x="16827" y="104178"/>
                </a:lnTo>
                <a:lnTo>
                  <a:pt x="18275" y="79235"/>
                </a:lnTo>
                <a:lnTo>
                  <a:pt x="26098" y="41744"/>
                </a:lnTo>
                <a:lnTo>
                  <a:pt x="59093" y="11010"/>
                </a:lnTo>
                <a:lnTo>
                  <a:pt x="59067" y="6692"/>
                </a:lnTo>
                <a:lnTo>
                  <a:pt x="57645" y="406"/>
                </a:lnTo>
                <a:lnTo>
                  <a:pt x="40767" y="6159"/>
                </a:lnTo>
                <a:lnTo>
                  <a:pt x="27165" y="15417"/>
                </a:lnTo>
                <a:lnTo>
                  <a:pt x="3848" y="61988"/>
                </a:lnTo>
                <a:lnTo>
                  <a:pt x="0" y="99428"/>
                </a:lnTo>
                <a:lnTo>
                  <a:pt x="609" y="118427"/>
                </a:lnTo>
                <a:lnTo>
                  <a:pt x="8115" y="159778"/>
                </a:lnTo>
                <a:lnTo>
                  <a:pt x="31940" y="193433"/>
                </a:lnTo>
                <a:lnTo>
                  <a:pt x="56934" y="204444"/>
                </a:lnTo>
                <a:lnTo>
                  <a:pt x="59766" y="202603"/>
                </a:lnTo>
                <a:close/>
              </a:path>
              <a:path w="319404" h="205104">
                <a:moveTo>
                  <a:pt x="97751" y="155270"/>
                </a:moveTo>
                <a:lnTo>
                  <a:pt x="96608" y="145059"/>
                </a:lnTo>
                <a:lnTo>
                  <a:pt x="92036" y="141478"/>
                </a:lnTo>
                <a:lnTo>
                  <a:pt x="87134" y="141681"/>
                </a:lnTo>
                <a:lnTo>
                  <a:pt x="83845" y="145364"/>
                </a:lnTo>
                <a:lnTo>
                  <a:pt x="81635" y="151345"/>
                </a:lnTo>
                <a:lnTo>
                  <a:pt x="82537" y="155295"/>
                </a:lnTo>
                <a:lnTo>
                  <a:pt x="82562" y="158902"/>
                </a:lnTo>
                <a:lnTo>
                  <a:pt x="82562" y="162763"/>
                </a:lnTo>
                <a:lnTo>
                  <a:pt x="81635" y="166979"/>
                </a:lnTo>
                <a:lnTo>
                  <a:pt x="83845" y="173151"/>
                </a:lnTo>
                <a:lnTo>
                  <a:pt x="87249" y="176364"/>
                </a:lnTo>
                <a:lnTo>
                  <a:pt x="91998" y="177076"/>
                </a:lnTo>
                <a:lnTo>
                  <a:pt x="96481" y="173482"/>
                </a:lnTo>
                <a:lnTo>
                  <a:pt x="97624" y="163385"/>
                </a:lnTo>
                <a:lnTo>
                  <a:pt x="97751" y="155270"/>
                </a:lnTo>
                <a:close/>
              </a:path>
              <a:path w="319404" h="205104">
                <a:moveTo>
                  <a:pt x="118503" y="169583"/>
                </a:moveTo>
                <a:lnTo>
                  <a:pt x="118071" y="164312"/>
                </a:lnTo>
                <a:lnTo>
                  <a:pt x="118224" y="159435"/>
                </a:lnTo>
                <a:lnTo>
                  <a:pt x="118491" y="153962"/>
                </a:lnTo>
                <a:lnTo>
                  <a:pt x="118084" y="148196"/>
                </a:lnTo>
                <a:lnTo>
                  <a:pt x="104394" y="148005"/>
                </a:lnTo>
                <a:lnTo>
                  <a:pt x="103632" y="153631"/>
                </a:lnTo>
                <a:lnTo>
                  <a:pt x="103797" y="164401"/>
                </a:lnTo>
                <a:lnTo>
                  <a:pt x="103530" y="169799"/>
                </a:lnTo>
                <a:lnTo>
                  <a:pt x="118503" y="169583"/>
                </a:lnTo>
                <a:close/>
              </a:path>
              <a:path w="319404" h="205104">
                <a:moveTo>
                  <a:pt x="129095" y="51295"/>
                </a:moveTo>
                <a:lnTo>
                  <a:pt x="126314" y="49314"/>
                </a:lnTo>
                <a:lnTo>
                  <a:pt x="123342" y="45554"/>
                </a:lnTo>
                <a:lnTo>
                  <a:pt x="118122" y="46151"/>
                </a:lnTo>
                <a:lnTo>
                  <a:pt x="114528" y="49974"/>
                </a:lnTo>
                <a:lnTo>
                  <a:pt x="113512" y="54559"/>
                </a:lnTo>
                <a:lnTo>
                  <a:pt x="117830" y="59042"/>
                </a:lnTo>
                <a:lnTo>
                  <a:pt x="123050" y="59499"/>
                </a:lnTo>
                <a:lnTo>
                  <a:pt x="126085" y="56286"/>
                </a:lnTo>
                <a:lnTo>
                  <a:pt x="129006" y="54584"/>
                </a:lnTo>
                <a:lnTo>
                  <a:pt x="129095" y="51295"/>
                </a:lnTo>
                <a:close/>
              </a:path>
              <a:path w="319404" h="205104">
                <a:moveTo>
                  <a:pt x="151841" y="54838"/>
                </a:moveTo>
                <a:lnTo>
                  <a:pt x="150787" y="49834"/>
                </a:lnTo>
                <a:lnTo>
                  <a:pt x="147053" y="46456"/>
                </a:lnTo>
                <a:lnTo>
                  <a:pt x="142443" y="45491"/>
                </a:lnTo>
                <a:lnTo>
                  <a:pt x="138112" y="49822"/>
                </a:lnTo>
                <a:lnTo>
                  <a:pt x="137617" y="54914"/>
                </a:lnTo>
                <a:lnTo>
                  <a:pt x="140919" y="57823"/>
                </a:lnTo>
                <a:lnTo>
                  <a:pt x="142659" y="60591"/>
                </a:lnTo>
                <a:lnTo>
                  <a:pt x="146240" y="60629"/>
                </a:lnTo>
                <a:lnTo>
                  <a:pt x="148107" y="57924"/>
                </a:lnTo>
                <a:lnTo>
                  <a:pt x="151841" y="54838"/>
                </a:lnTo>
                <a:close/>
              </a:path>
              <a:path w="319404" h="205104">
                <a:moveTo>
                  <a:pt x="175323" y="55079"/>
                </a:moveTo>
                <a:lnTo>
                  <a:pt x="174472" y="50050"/>
                </a:lnTo>
                <a:lnTo>
                  <a:pt x="170916" y="46443"/>
                </a:lnTo>
                <a:lnTo>
                  <a:pt x="166319" y="45491"/>
                </a:lnTo>
                <a:lnTo>
                  <a:pt x="161950" y="49644"/>
                </a:lnTo>
                <a:lnTo>
                  <a:pt x="161251" y="54686"/>
                </a:lnTo>
                <a:lnTo>
                  <a:pt x="164477" y="57708"/>
                </a:lnTo>
                <a:lnTo>
                  <a:pt x="166141" y="60502"/>
                </a:lnTo>
                <a:lnTo>
                  <a:pt x="169786" y="60667"/>
                </a:lnTo>
                <a:lnTo>
                  <a:pt x="171665" y="58026"/>
                </a:lnTo>
                <a:lnTo>
                  <a:pt x="175323" y="55079"/>
                </a:lnTo>
                <a:close/>
              </a:path>
              <a:path w="319404" h="205104">
                <a:moveTo>
                  <a:pt x="242824" y="107188"/>
                </a:moveTo>
                <a:lnTo>
                  <a:pt x="227850" y="64528"/>
                </a:lnTo>
                <a:lnTo>
                  <a:pt x="227304" y="64008"/>
                </a:lnTo>
                <a:lnTo>
                  <a:pt x="227304" y="97231"/>
                </a:lnTo>
                <a:lnTo>
                  <a:pt x="227241" y="105460"/>
                </a:lnTo>
                <a:lnTo>
                  <a:pt x="217093" y="139674"/>
                </a:lnTo>
                <a:lnTo>
                  <a:pt x="213893" y="146519"/>
                </a:lnTo>
                <a:lnTo>
                  <a:pt x="211429" y="153543"/>
                </a:lnTo>
                <a:lnTo>
                  <a:pt x="210058" y="160642"/>
                </a:lnTo>
                <a:lnTo>
                  <a:pt x="209372" y="167957"/>
                </a:lnTo>
                <a:lnTo>
                  <a:pt x="208978" y="175450"/>
                </a:lnTo>
                <a:lnTo>
                  <a:pt x="208572" y="181533"/>
                </a:lnTo>
                <a:lnTo>
                  <a:pt x="208483" y="183032"/>
                </a:lnTo>
                <a:lnTo>
                  <a:pt x="175755" y="183032"/>
                </a:lnTo>
                <a:lnTo>
                  <a:pt x="175450" y="182587"/>
                </a:lnTo>
                <a:lnTo>
                  <a:pt x="174967" y="182219"/>
                </a:lnTo>
                <a:lnTo>
                  <a:pt x="173812" y="167957"/>
                </a:lnTo>
                <a:lnTo>
                  <a:pt x="173697" y="166408"/>
                </a:lnTo>
                <a:lnTo>
                  <a:pt x="144970" y="166408"/>
                </a:lnTo>
                <a:lnTo>
                  <a:pt x="145046" y="141414"/>
                </a:lnTo>
                <a:lnTo>
                  <a:pt x="145694" y="135483"/>
                </a:lnTo>
                <a:lnTo>
                  <a:pt x="145783" y="134785"/>
                </a:lnTo>
                <a:lnTo>
                  <a:pt x="135851" y="133210"/>
                </a:lnTo>
                <a:lnTo>
                  <a:pt x="145491" y="97231"/>
                </a:lnTo>
                <a:lnTo>
                  <a:pt x="145605" y="94488"/>
                </a:lnTo>
                <a:lnTo>
                  <a:pt x="145707" y="91884"/>
                </a:lnTo>
                <a:lnTo>
                  <a:pt x="145783" y="90208"/>
                </a:lnTo>
                <a:lnTo>
                  <a:pt x="150126" y="94488"/>
                </a:lnTo>
                <a:lnTo>
                  <a:pt x="153009" y="97231"/>
                </a:lnTo>
                <a:lnTo>
                  <a:pt x="159956" y="104406"/>
                </a:lnTo>
                <a:lnTo>
                  <a:pt x="164846" y="105206"/>
                </a:lnTo>
                <a:lnTo>
                  <a:pt x="168363" y="100279"/>
                </a:lnTo>
                <a:lnTo>
                  <a:pt x="173431" y="95237"/>
                </a:lnTo>
                <a:lnTo>
                  <a:pt x="179209" y="92671"/>
                </a:lnTo>
                <a:lnTo>
                  <a:pt x="184861" y="91884"/>
                </a:lnTo>
                <a:lnTo>
                  <a:pt x="195707" y="91884"/>
                </a:lnTo>
                <a:lnTo>
                  <a:pt x="205397" y="92138"/>
                </a:lnTo>
                <a:lnTo>
                  <a:pt x="205587" y="91884"/>
                </a:lnTo>
                <a:lnTo>
                  <a:pt x="206362" y="90906"/>
                </a:lnTo>
                <a:lnTo>
                  <a:pt x="206362" y="90208"/>
                </a:lnTo>
                <a:lnTo>
                  <a:pt x="206362" y="86753"/>
                </a:lnTo>
                <a:lnTo>
                  <a:pt x="206375" y="64528"/>
                </a:lnTo>
                <a:lnTo>
                  <a:pt x="215442" y="71551"/>
                </a:lnTo>
                <a:lnTo>
                  <a:pt x="222008" y="79502"/>
                </a:lnTo>
                <a:lnTo>
                  <a:pt x="226047" y="88493"/>
                </a:lnTo>
                <a:lnTo>
                  <a:pt x="227304" y="97231"/>
                </a:lnTo>
                <a:lnTo>
                  <a:pt x="227304" y="64008"/>
                </a:lnTo>
                <a:lnTo>
                  <a:pt x="220256" y="57175"/>
                </a:lnTo>
                <a:lnTo>
                  <a:pt x="212445" y="50838"/>
                </a:lnTo>
                <a:lnTo>
                  <a:pt x="208051" y="43916"/>
                </a:lnTo>
                <a:lnTo>
                  <a:pt x="206248" y="36118"/>
                </a:lnTo>
                <a:lnTo>
                  <a:pt x="206209" y="28778"/>
                </a:lnTo>
                <a:lnTo>
                  <a:pt x="206209" y="27152"/>
                </a:lnTo>
                <a:lnTo>
                  <a:pt x="206883" y="15621"/>
                </a:lnTo>
                <a:lnTo>
                  <a:pt x="206933" y="14757"/>
                </a:lnTo>
                <a:lnTo>
                  <a:pt x="205536" y="13728"/>
                </a:lnTo>
                <a:lnTo>
                  <a:pt x="191338" y="13728"/>
                </a:lnTo>
                <a:lnTo>
                  <a:pt x="191338" y="28778"/>
                </a:lnTo>
                <a:lnTo>
                  <a:pt x="191338" y="76504"/>
                </a:lnTo>
                <a:lnTo>
                  <a:pt x="182016" y="77063"/>
                </a:lnTo>
                <a:lnTo>
                  <a:pt x="180936" y="77063"/>
                </a:lnTo>
                <a:lnTo>
                  <a:pt x="175590" y="77241"/>
                </a:lnTo>
                <a:lnTo>
                  <a:pt x="168338" y="79705"/>
                </a:lnTo>
                <a:lnTo>
                  <a:pt x="162433" y="86753"/>
                </a:lnTo>
                <a:lnTo>
                  <a:pt x="156984" y="77241"/>
                </a:lnTo>
                <a:lnTo>
                  <a:pt x="156883" y="77063"/>
                </a:lnTo>
                <a:lnTo>
                  <a:pt x="156692" y="76720"/>
                </a:lnTo>
                <a:lnTo>
                  <a:pt x="149707" y="76720"/>
                </a:lnTo>
                <a:lnTo>
                  <a:pt x="129247" y="77063"/>
                </a:lnTo>
                <a:lnTo>
                  <a:pt x="98018" y="77063"/>
                </a:lnTo>
                <a:lnTo>
                  <a:pt x="98018" y="28778"/>
                </a:lnTo>
                <a:lnTo>
                  <a:pt x="191338" y="28778"/>
                </a:lnTo>
                <a:lnTo>
                  <a:pt x="191338" y="13728"/>
                </a:lnTo>
                <a:lnTo>
                  <a:pt x="84328" y="13728"/>
                </a:lnTo>
                <a:lnTo>
                  <a:pt x="82499" y="15621"/>
                </a:lnTo>
                <a:lnTo>
                  <a:pt x="82575" y="90208"/>
                </a:lnTo>
                <a:lnTo>
                  <a:pt x="84302" y="91884"/>
                </a:lnTo>
                <a:lnTo>
                  <a:pt x="130251" y="91884"/>
                </a:lnTo>
                <a:lnTo>
                  <a:pt x="130302" y="94488"/>
                </a:lnTo>
                <a:lnTo>
                  <a:pt x="121259" y="130416"/>
                </a:lnTo>
                <a:lnTo>
                  <a:pt x="119786" y="133781"/>
                </a:lnTo>
                <a:lnTo>
                  <a:pt x="115900" y="143306"/>
                </a:lnTo>
                <a:lnTo>
                  <a:pt x="118084" y="147180"/>
                </a:lnTo>
                <a:lnTo>
                  <a:pt x="126250" y="148691"/>
                </a:lnTo>
                <a:lnTo>
                  <a:pt x="127990" y="148907"/>
                </a:lnTo>
                <a:lnTo>
                  <a:pt x="130162" y="149225"/>
                </a:lnTo>
                <a:lnTo>
                  <a:pt x="130111" y="178358"/>
                </a:lnTo>
                <a:lnTo>
                  <a:pt x="133210" y="181533"/>
                </a:lnTo>
                <a:lnTo>
                  <a:pt x="159308" y="181533"/>
                </a:lnTo>
                <a:lnTo>
                  <a:pt x="160197" y="196392"/>
                </a:lnTo>
                <a:lnTo>
                  <a:pt x="160299" y="198069"/>
                </a:lnTo>
                <a:lnTo>
                  <a:pt x="222707" y="198069"/>
                </a:lnTo>
                <a:lnTo>
                  <a:pt x="224815" y="196392"/>
                </a:lnTo>
                <a:lnTo>
                  <a:pt x="224294" y="185902"/>
                </a:lnTo>
                <a:lnTo>
                  <a:pt x="224256" y="183032"/>
                </a:lnTo>
                <a:lnTo>
                  <a:pt x="224142" y="172643"/>
                </a:lnTo>
                <a:lnTo>
                  <a:pt x="225374" y="160642"/>
                </a:lnTo>
                <a:lnTo>
                  <a:pt x="225463" y="159753"/>
                </a:lnTo>
                <a:lnTo>
                  <a:pt x="228942" y="147332"/>
                </a:lnTo>
                <a:lnTo>
                  <a:pt x="235254" y="135483"/>
                </a:lnTo>
                <a:lnTo>
                  <a:pt x="236829" y="133210"/>
                </a:lnTo>
                <a:lnTo>
                  <a:pt x="237477" y="130416"/>
                </a:lnTo>
                <a:lnTo>
                  <a:pt x="238480" y="127622"/>
                </a:lnTo>
                <a:lnTo>
                  <a:pt x="242824" y="107188"/>
                </a:lnTo>
                <a:close/>
              </a:path>
              <a:path w="319404" h="205104">
                <a:moveTo>
                  <a:pt x="318808" y="101866"/>
                </a:moveTo>
                <a:lnTo>
                  <a:pt x="307771" y="40487"/>
                </a:lnTo>
                <a:lnTo>
                  <a:pt x="275882" y="5549"/>
                </a:lnTo>
                <a:lnTo>
                  <a:pt x="258419" y="0"/>
                </a:lnTo>
                <a:lnTo>
                  <a:pt x="260705" y="5384"/>
                </a:lnTo>
                <a:lnTo>
                  <a:pt x="261277" y="11112"/>
                </a:lnTo>
                <a:lnTo>
                  <a:pt x="292138" y="42545"/>
                </a:lnTo>
                <a:lnTo>
                  <a:pt x="301231" y="96266"/>
                </a:lnTo>
                <a:lnTo>
                  <a:pt x="300926" y="116332"/>
                </a:lnTo>
                <a:lnTo>
                  <a:pt x="295021" y="154952"/>
                </a:lnTo>
                <a:lnTo>
                  <a:pt x="259181" y="195491"/>
                </a:lnTo>
                <a:lnTo>
                  <a:pt x="259930" y="204863"/>
                </a:lnTo>
                <a:lnTo>
                  <a:pt x="301066" y="178447"/>
                </a:lnTo>
                <a:lnTo>
                  <a:pt x="316306" y="132664"/>
                </a:lnTo>
                <a:lnTo>
                  <a:pt x="318808" y="101866"/>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p:nvPr/>
        </p:nvSpPr>
        <p:spPr>
          <a:xfrm>
            <a:off x="9251708" y="2509443"/>
            <a:ext cx="379730" cy="263525"/>
          </a:xfrm>
          <a:custGeom>
            <a:avLst/>
            <a:gdLst/>
            <a:ahLst/>
            <a:cxnLst/>
            <a:rect l="l" t="t" r="r" b="b"/>
            <a:pathLst>
              <a:path w="379729" h="263525">
                <a:moveTo>
                  <a:pt x="175666" y="70954"/>
                </a:moveTo>
                <a:lnTo>
                  <a:pt x="163639" y="29743"/>
                </a:lnTo>
                <a:lnTo>
                  <a:pt x="131127" y="5003"/>
                </a:lnTo>
                <a:lnTo>
                  <a:pt x="100431" y="0"/>
                </a:lnTo>
                <a:lnTo>
                  <a:pt x="69938" y="4127"/>
                </a:lnTo>
                <a:lnTo>
                  <a:pt x="44856" y="16497"/>
                </a:lnTo>
                <a:lnTo>
                  <a:pt x="25184" y="37096"/>
                </a:lnTo>
                <a:lnTo>
                  <a:pt x="10922" y="65951"/>
                </a:lnTo>
                <a:lnTo>
                  <a:pt x="37820" y="75552"/>
                </a:lnTo>
                <a:lnTo>
                  <a:pt x="43027" y="64350"/>
                </a:lnTo>
                <a:lnTo>
                  <a:pt x="48971" y="54533"/>
                </a:lnTo>
                <a:lnTo>
                  <a:pt x="79629" y="29476"/>
                </a:lnTo>
                <a:lnTo>
                  <a:pt x="98348" y="26289"/>
                </a:lnTo>
                <a:lnTo>
                  <a:pt x="107759" y="27089"/>
                </a:lnTo>
                <a:lnTo>
                  <a:pt x="139788" y="53644"/>
                </a:lnTo>
                <a:lnTo>
                  <a:pt x="142887" y="72136"/>
                </a:lnTo>
                <a:lnTo>
                  <a:pt x="142087" y="80873"/>
                </a:lnTo>
                <a:lnTo>
                  <a:pt x="123190" y="119621"/>
                </a:lnTo>
                <a:lnTo>
                  <a:pt x="96875" y="151295"/>
                </a:lnTo>
                <a:lnTo>
                  <a:pt x="63588" y="184277"/>
                </a:lnTo>
                <a:lnTo>
                  <a:pt x="838" y="239229"/>
                </a:lnTo>
                <a:lnTo>
                  <a:pt x="0" y="263398"/>
                </a:lnTo>
                <a:lnTo>
                  <a:pt x="164744" y="263398"/>
                </a:lnTo>
                <a:lnTo>
                  <a:pt x="166001" y="235839"/>
                </a:lnTo>
                <a:lnTo>
                  <a:pt x="46647" y="235839"/>
                </a:lnTo>
                <a:lnTo>
                  <a:pt x="70764" y="216027"/>
                </a:lnTo>
                <a:lnTo>
                  <a:pt x="105689" y="185521"/>
                </a:lnTo>
                <a:lnTo>
                  <a:pt x="135750" y="154444"/>
                </a:lnTo>
                <a:lnTo>
                  <a:pt x="158838" y="123024"/>
                </a:lnTo>
                <a:lnTo>
                  <a:pt x="174980" y="81229"/>
                </a:lnTo>
                <a:lnTo>
                  <a:pt x="175666" y="70954"/>
                </a:lnTo>
                <a:close/>
              </a:path>
              <a:path w="379729" h="263525">
                <a:moveTo>
                  <a:pt x="379666" y="143471"/>
                </a:moveTo>
                <a:lnTo>
                  <a:pt x="295186" y="143471"/>
                </a:lnTo>
                <a:lnTo>
                  <a:pt x="295186" y="62191"/>
                </a:lnTo>
                <a:lnTo>
                  <a:pt x="263232" y="62191"/>
                </a:lnTo>
                <a:lnTo>
                  <a:pt x="263232"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nvGrpSpPr>
          <p:cNvPr id="20" name="object 20"/>
          <p:cNvGrpSpPr/>
          <p:nvPr/>
        </p:nvGrpSpPr>
        <p:grpSpPr>
          <a:xfrm>
            <a:off x="7764705" y="1501621"/>
            <a:ext cx="611505" cy="372745"/>
            <a:chOff x="7764705" y="1501621"/>
            <a:chExt cx="611505" cy="372745"/>
          </a:xfrm>
        </p:grpSpPr>
        <p:pic>
          <p:nvPicPr>
            <p:cNvPr id="21" name="object 21"/>
            <p:cNvPicPr/>
            <p:nvPr/>
          </p:nvPicPr>
          <p:blipFill>
            <a:blip r:embed="rId7" cstate="print"/>
            <a:stretch>
              <a:fillRect/>
            </a:stretch>
          </p:blipFill>
          <p:spPr>
            <a:xfrm>
              <a:off x="8112231" y="1700578"/>
              <a:ext cx="263808" cy="173501"/>
            </a:xfrm>
            <a:prstGeom prst="rect">
              <a:avLst/>
            </a:prstGeom>
          </p:spPr>
        </p:pic>
        <p:sp>
          <p:nvSpPr>
            <p:cNvPr id="22" name="object 22"/>
            <p:cNvSpPr/>
            <p:nvPr/>
          </p:nvSpPr>
          <p:spPr>
            <a:xfrm>
              <a:off x="7764704" y="1501622"/>
              <a:ext cx="379730" cy="263525"/>
            </a:xfrm>
            <a:custGeom>
              <a:avLst/>
              <a:gdLst/>
              <a:ahLst/>
              <a:cxnLst/>
              <a:rect l="l" t="t" r="r" b="b"/>
              <a:pathLst>
                <a:path w="379729" h="263525">
                  <a:moveTo>
                    <a:pt x="175666" y="70954"/>
                  </a:moveTo>
                  <a:lnTo>
                    <a:pt x="163639" y="29743"/>
                  </a:lnTo>
                  <a:lnTo>
                    <a:pt x="131127" y="5003"/>
                  </a:lnTo>
                  <a:lnTo>
                    <a:pt x="100444" y="0"/>
                  </a:lnTo>
                  <a:lnTo>
                    <a:pt x="69938" y="4127"/>
                  </a:lnTo>
                  <a:lnTo>
                    <a:pt x="44856" y="16497"/>
                  </a:lnTo>
                  <a:lnTo>
                    <a:pt x="25184" y="37096"/>
                  </a:lnTo>
                  <a:lnTo>
                    <a:pt x="10922" y="65951"/>
                  </a:lnTo>
                  <a:lnTo>
                    <a:pt x="37820" y="75552"/>
                  </a:lnTo>
                  <a:lnTo>
                    <a:pt x="43014" y="64350"/>
                  </a:lnTo>
                  <a:lnTo>
                    <a:pt x="48958" y="54533"/>
                  </a:lnTo>
                  <a:lnTo>
                    <a:pt x="79629" y="29476"/>
                  </a:lnTo>
                  <a:lnTo>
                    <a:pt x="98348" y="26289"/>
                  </a:lnTo>
                  <a:lnTo>
                    <a:pt x="107746" y="27089"/>
                  </a:lnTo>
                  <a:lnTo>
                    <a:pt x="139776" y="53644"/>
                  </a:lnTo>
                  <a:lnTo>
                    <a:pt x="142887" y="72136"/>
                  </a:lnTo>
                  <a:lnTo>
                    <a:pt x="142074" y="80873"/>
                  </a:lnTo>
                  <a:lnTo>
                    <a:pt x="123190" y="119621"/>
                  </a:lnTo>
                  <a:lnTo>
                    <a:pt x="96875" y="151295"/>
                  </a:lnTo>
                  <a:lnTo>
                    <a:pt x="63576" y="184277"/>
                  </a:lnTo>
                  <a:lnTo>
                    <a:pt x="838" y="239229"/>
                  </a:lnTo>
                  <a:lnTo>
                    <a:pt x="0" y="263398"/>
                  </a:lnTo>
                  <a:lnTo>
                    <a:pt x="164757" y="263398"/>
                  </a:lnTo>
                  <a:lnTo>
                    <a:pt x="166001" y="235839"/>
                  </a:lnTo>
                  <a:lnTo>
                    <a:pt x="46647" y="235839"/>
                  </a:lnTo>
                  <a:lnTo>
                    <a:pt x="70751" y="216027"/>
                  </a:lnTo>
                  <a:lnTo>
                    <a:pt x="105676" y="185521"/>
                  </a:lnTo>
                  <a:lnTo>
                    <a:pt x="135750" y="154444"/>
                  </a:lnTo>
                  <a:lnTo>
                    <a:pt x="158826" y="123024"/>
                  </a:lnTo>
                  <a:lnTo>
                    <a:pt x="174980" y="81229"/>
                  </a:lnTo>
                  <a:lnTo>
                    <a:pt x="175666" y="70954"/>
                  </a:lnTo>
                  <a:close/>
                </a:path>
                <a:path w="379729" h="263525">
                  <a:moveTo>
                    <a:pt x="379666" y="143471"/>
                  </a:moveTo>
                  <a:lnTo>
                    <a:pt x="295186" y="143471"/>
                  </a:lnTo>
                  <a:lnTo>
                    <a:pt x="295186" y="62191"/>
                  </a:lnTo>
                  <a:lnTo>
                    <a:pt x="263245" y="62191"/>
                  </a:lnTo>
                  <a:lnTo>
                    <a:pt x="263245"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sp>
        <p:nvSpPr>
          <p:cNvPr id="23" name="object 23"/>
          <p:cNvSpPr/>
          <p:nvPr/>
        </p:nvSpPr>
        <p:spPr>
          <a:xfrm>
            <a:off x="9229762" y="3477786"/>
            <a:ext cx="386080" cy="407034"/>
          </a:xfrm>
          <a:custGeom>
            <a:avLst/>
            <a:gdLst/>
            <a:ahLst/>
            <a:cxnLst/>
            <a:rect l="l" t="t" r="r" b="b"/>
            <a:pathLst>
              <a:path w="386079" h="407035">
                <a:moveTo>
                  <a:pt x="335432" y="0"/>
                </a:moveTo>
                <a:lnTo>
                  <a:pt x="4546" y="119456"/>
                </a:lnTo>
                <a:lnTo>
                  <a:pt x="2438" y="121361"/>
                </a:lnTo>
                <a:lnTo>
                  <a:pt x="114" y="126301"/>
                </a:lnTo>
                <a:lnTo>
                  <a:pt x="0" y="129120"/>
                </a:lnTo>
                <a:lnTo>
                  <a:pt x="19748" y="182892"/>
                </a:lnTo>
                <a:lnTo>
                  <a:pt x="20218" y="183692"/>
                </a:lnTo>
                <a:lnTo>
                  <a:pt x="20739" y="184442"/>
                </a:lnTo>
                <a:lnTo>
                  <a:pt x="20739" y="402209"/>
                </a:lnTo>
                <a:lnTo>
                  <a:pt x="25387" y="406806"/>
                </a:lnTo>
                <a:lnTo>
                  <a:pt x="380949" y="406806"/>
                </a:lnTo>
                <a:lnTo>
                  <a:pt x="385584" y="402209"/>
                </a:lnTo>
                <a:lnTo>
                  <a:pt x="385584" y="227164"/>
                </a:lnTo>
                <a:lnTo>
                  <a:pt x="41884" y="227164"/>
                </a:lnTo>
                <a:lnTo>
                  <a:pt x="41884"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23" y="122948"/>
                </a:lnTo>
                <a:lnTo>
                  <a:pt x="95338" y="108521"/>
                </a:lnTo>
                <a:lnTo>
                  <a:pt x="135420" y="94056"/>
                </a:lnTo>
                <a:lnTo>
                  <a:pt x="172956" y="94056"/>
                </a:lnTo>
                <a:lnTo>
                  <a:pt x="175387" y="79629"/>
                </a:lnTo>
                <a:lnTo>
                  <a:pt x="215455" y="65163"/>
                </a:lnTo>
                <a:lnTo>
                  <a:pt x="252983" y="65163"/>
                </a:lnTo>
                <a:lnTo>
                  <a:pt x="255409" y="50736"/>
                </a:lnTo>
                <a:lnTo>
                  <a:pt x="295490" y="36271"/>
                </a:lnTo>
                <a:lnTo>
                  <a:pt x="353713" y="36271"/>
                </a:lnTo>
                <a:lnTo>
                  <a:pt x="341388" y="2730"/>
                </a:lnTo>
                <a:lnTo>
                  <a:pt x="335432" y="0"/>
                </a:lnTo>
                <a:close/>
              </a:path>
              <a:path w="386079" h="407035">
                <a:moveTo>
                  <a:pt x="117868" y="194157"/>
                </a:moveTo>
                <a:lnTo>
                  <a:pt x="75336" y="194157"/>
                </a:lnTo>
                <a:lnTo>
                  <a:pt x="56527" y="227164"/>
                </a:lnTo>
                <a:lnTo>
                  <a:pt x="99060" y="227164"/>
                </a:lnTo>
                <a:lnTo>
                  <a:pt x="117868" y="194157"/>
                </a:lnTo>
                <a:close/>
              </a:path>
              <a:path w="386079" h="407035">
                <a:moveTo>
                  <a:pt x="203047" y="194157"/>
                </a:moveTo>
                <a:lnTo>
                  <a:pt x="160515" y="194157"/>
                </a:lnTo>
                <a:lnTo>
                  <a:pt x="141693" y="227164"/>
                </a:lnTo>
                <a:lnTo>
                  <a:pt x="184226" y="227164"/>
                </a:lnTo>
                <a:lnTo>
                  <a:pt x="203047" y="194157"/>
                </a:lnTo>
                <a:close/>
              </a:path>
              <a:path w="386079" h="407035">
                <a:moveTo>
                  <a:pt x="288226" y="194157"/>
                </a:moveTo>
                <a:lnTo>
                  <a:pt x="245694" y="194157"/>
                </a:lnTo>
                <a:lnTo>
                  <a:pt x="226872" y="227164"/>
                </a:lnTo>
                <a:lnTo>
                  <a:pt x="269405" y="227164"/>
                </a:lnTo>
                <a:lnTo>
                  <a:pt x="288226" y="194157"/>
                </a:lnTo>
                <a:close/>
              </a:path>
              <a:path w="386079" h="407035">
                <a:moveTo>
                  <a:pt x="385584" y="194157"/>
                </a:moveTo>
                <a:lnTo>
                  <a:pt x="330873" y="194157"/>
                </a:lnTo>
                <a:lnTo>
                  <a:pt x="312051" y="227164"/>
                </a:lnTo>
                <a:lnTo>
                  <a:pt x="354584"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23" y="122948"/>
                </a:moveTo>
                <a:lnTo>
                  <a:pt x="55384" y="122948"/>
                </a:lnTo>
                <a:lnTo>
                  <a:pt x="49098" y="160350"/>
                </a:lnTo>
                <a:lnTo>
                  <a:pt x="35344" y="165315"/>
                </a:lnTo>
                <a:lnTo>
                  <a:pt x="95890" y="165315"/>
                </a:lnTo>
                <a:lnTo>
                  <a:pt x="149603" y="145923"/>
                </a:lnTo>
                <a:lnTo>
                  <a:pt x="89077" y="145923"/>
                </a:lnTo>
                <a:lnTo>
                  <a:pt x="92923" y="122948"/>
                </a:lnTo>
                <a:close/>
              </a:path>
              <a:path w="386079" h="407035">
                <a:moveTo>
                  <a:pt x="172956" y="94056"/>
                </a:moveTo>
                <a:lnTo>
                  <a:pt x="135420" y="94056"/>
                </a:lnTo>
                <a:lnTo>
                  <a:pt x="129133" y="131457"/>
                </a:lnTo>
                <a:lnTo>
                  <a:pt x="89077" y="145923"/>
                </a:lnTo>
                <a:lnTo>
                  <a:pt x="149603" y="145923"/>
                </a:lnTo>
                <a:lnTo>
                  <a:pt x="229662" y="117017"/>
                </a:lnTo>
                <a:lnTo>
                  <a:pt x="169087" y="117017"/>
                </a:lnTo>
                <a:lnTo>
                  <a:pt x="172956" y="94056"/>
                </a:lnTo>
                <a:close/>
              </a:path>
              <a:path w="386079" h="407035">
                <a:moveTo>
                  <a:pt x="252983" y="65163"/>
                </a:moveTo>
                <a:lnTo>
                  <a:pt x="215455" y="65163"/>
                </a:lnTo>
                <a:lnTo>
                  <a:pt x="209169" y="102552"/>
                </a:lnTo>
                <a:lnTo>
                  <a:pt x="169087" y="117017"/>
                </a:lnTo>
                <a:lnTo>
                  <a:pt x="229662" y="117017"/>
                </a:lnTo>
                <a:lnTo>
                  <a:pt x="309686" y="88125"/>
                </a:lnTo>
                <a:lnTo>
                  <a:pt x="249123" y="88125"/>
                </a:lnTo>
                <a:lnTo>
                  <a:pt x="252983"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811"/>
                </a:lnTo>
                <a:lnTo>
                  <a:pt x="354646" y="38811"/>
                </a:lnTo>
                <a:lnTo>
                  <a:pt x="353713" y="36271"/>
                </a:lnTo>
                <a:close/>
              </a:path>
              <a:path w="386079" h="407035">
                <a:moveTo>
                  <a:pt x="354646" y="38811"/>
                </a:moveTo>
                <a:lnTo>
                  <a:pt x="332587" y="38811"/>
                </a:lnTo>
                <a:lnTo>
                  <a:pt x="338823" y="55753"/>
                </a:lnTo>
                <a:lnTo>
                  <a:pt x="329171" y="59245"/>
                </a:lnTo>
                <a:lnTo>
                  <a:pt x="362154" y="59245"/>
                </a:lnTo>
                <a:lnTo>
                  <a:pt x="354646" y="38811"/>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24" name="object 24"/>
          <p:cNvGraphicFramePr>
            <a:graphicFrameLocks noGrp="1"/>
          </p:cNvGraphicFramePr>
          <p:nvPr>
            <p:extLst>
              <p:ext uri="{D42A27DB-BD31-4B8C-83A1-F6EECF244321}">
                <p14:modId xmlns:p14="http://schemas.microsoft.com/office/powerpoint/2010/main" val="30428850"/>
              </p:ext>
            </p:extLst>
          </p:nvPr>
        </p:nvGraphicFramePr>
        <p:xfrm>
          <a:off x="1544746" y="1078805"/>
          <a:ext cx="9041763" cy="3110865"/>
        </p:xfrm>
        <a:graphic>
          <a:graphicData uri="http://schemas.openxmlformats.org/drawingml/2006/table">
            <a:tbl>
              <a:tblPr firstRow="1" bandRow="1">
                <a:tableStyleId>{2D5ABB26-0587-4C30-8999-92F81FD0307C}</a:tableStyleId>
              </a:tblPr>
              <a:tblGrid>
                <a:gridCol w="1229995">
                  <a:extLst>
                    <a:ext uri="{9D8B030D-6E8A-4147-A177-3AD203B41FA5}">
                      <a16:colId xmlns:a16="http://schemas.microsoft.com/office/drawing/2014/main" val="20000"/>
                    </a:ext>
                  </a:extLst>
                </a:gridCol>
                <a:gridCol w="1229995">
                  <a:extLst>
                    <a:ext uri="{9D8B030D-6E8A-4147-A177-3AD203B41FA5}">
                      <a16:colId xmlns:a16="http://schemas.microsoft.com/office/drawing/2014/main" val="20001"/>
                    </a:ext>
                  </a:extLst>
                </a:gridCol>
                <a:gridCol w="1845944">
                  <a:extLst>
                    <a:ext uri="{9D8B030D-6E8A-4147-A177-3AD203B41FA5}">
                      <a16:colId xmlns:a16="http://schemas.microsoft.com/office/drawing/2014/main" val="20002"/>
                    </a:ext>
                  </a:extLst>
                </a:gridCol>
                <a:gridCol w="1578610">
                  <a:extLst>
                    <a:ext uri="{9D8B030D-6E8A-4147-A177-3AD203B41FA5}">
                      <a16:colId xmlns:a16="http://schemas.microsoft.com/office/drawing/2014/main" val="20003"/>
                    </a:ext>
                  </a:extLst>
                </a:gridCol>
                <a:gridCol w="1578610">
                  <a:extLst>
                    <a:ext uri="{9D8B030D-6E8A-4147-A177-3AD203B41FA5}">
                      <a16:colId xmlns:a16="http://schemas.microsoft.com/office/drawing/2014/main" val="20004"/>
                    </a:ext>
                  </a:extLst>
                </a:gridCol>
                <a:gridCol w="1578609">
                  <a:extLst>
                    <a:ext uri="{9D8B030D-6E8A-4147-A177-3AD203B41FA5}">
                      <a16:colId xmlns:a16="http://schemas.microsoft.com/office/drawing/2014/main" val="20005"/>
                    </a:ext>
                  </a:extLst>
                </a:gridCol>
              </a:tblGrid>
              <a:tr h="1036955">
                <a:tc gridSpan="2">
                  <a:txBody>
                    <a:bodyPr/>
                    <a:lstStyle/>
                    <a:p>
                      <a:pPr>
                        <a:lnSpc>
                          <a:spcPct val="100000"/>
                        </a:lnSpc>
                        <a:spcBef>
                          <a:spcPts val="630"/>
                        </a:spcBef>
                      </a:pPr>
                      <a:endParaRPr sz="1700" spc="0">
                        <a:latin typeface="Grammarsaurus" pitchFamily="2" charset="0"/>
                        <a:cs typeface="Times New Roman"/>
                      </a:endParaRPr>
                    </a:p>
                    <a:p>
                      <a:pPr marL="1038225">
                        <a:lnSpc>
                          <a:spcPts val="1885"/>
                        </a:lnSpc>
                      </a:pPr>
                      <a:r>
                        <a:rPr sz="1700" b="1" spc="0" dirty="0">
                          <a:latin typeface="Grammarsaurus" pitchFamily="2" charset="0"/>
                          <a:cs typeface="Tahoma"/>
                        </a:rPr>
                        <a:t>ex</a:t>
                      </a:r>
                      <a:endParaRPr sz="1700" spc="0">
                        <a:latin typeface="Grammarsaurus" pitchFamily="2" charset="0"/>
                        <a:cs typeface="Tahoma"/>
                      </a:endParaRPr>
                    </a:p>
                    <a:p>
                      <a:pPr marL="1038225">
                        <a:lnSpc>
                          <a:spcPts val="865"/>
                        </a:lnSpc>
                      </a:pPr>
                      <a:r>
                        <a:rPr sz="850" spc="0" dirty="0">
                          <a:latin typeface="Grammarsaurus" pitchFamily="2" charset="0"/>
                          <a:cs typeface="Verdana"/>
                        </a:rPr>
                        <a:t>out or away</a:t>
                      </a:r>
                      <a:endParaRPr sz="850" spc="0">
                        <a:latin typeface="Grammarsaurus" pitchFamily="2" charset="0"/>
                        <a:cs typeface="Verdana"/>
                      </a:endParaRPr>
                    </a:p>
                  </a:txBody>
                  <a:tcPr marL="0" marR="0" marT="80010" marB="0">
                    <a:lnL w="762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tc rowSpan="3">
                  <a:txBody>
                    <a:bodyPr/>
                    <a:lstStyle/>
                    <a:p>
                      <a:pPr>
                        <a:lnSpc>
                          <a:spcPct val="100000"/>
                        </a:lnSpc>
                        <a:spcBef>
                          <a:spcPts val="1440"/>
                        </a:spcBef>
                      </a:pPr>
                      <a:endParaRPr sz="2450" spc="0" dirty="0">
                        <a:latin typeface="Grammarsaurus" pitchFamily="2" charset="0"/>
                        <a:cs typeface="Times New Roman"/>
                      </a:endParaRPr>
                    </a:p>
                    <a:p>
                      <a:pPr marL="514350" indent="71438">
                        <a:lnSpc>
                          <a:spcPct val="100000"/>
                        </a:lnSpc>
                        <a:tabLst/>
                      </a:pPr>
                      <a:r>
                        <a:rPr sz="2450" b="1" spc="0" dirty="0">
                          <a:latin typeface="Grammarsaurus" pitchFamily="2" charset="0"/>
                          <a:cs typeface="Tahoma"/>
                        </a:rPr>
                        <a:t>pede</a:t>
                      </a:r>
                      <a:endParaRPr sz="2450" spc="0" dirty="0">
                        <a:latin typeface="Grammarsaurus" pitchFamily="2" charset="0"/>
                        <a:cs typeface="Tahoma"/>
                      </a:endParaRPr>
                    </a:p>
                    <a:p>
                      <a:pPr>
                        <a:lnSpc>
                          <a:spcPct val="100000"/>
                        </a:lnSpc>
                      </a:pPr>
                      <a:endParaRPr sz="2450" spc="0" dirty="0">
                        <a:latin typeface="Grammarsaurus" pitchFamily="2" charset="0"/>
                        <a:cs typeface="Times New Roman"/>
                      </a:endParaRPr>
                    </a:p>
                    <a:p>
                      <a:pPr>
                        <a:lnSpc>
                          <a:spcPct val="100000"/>
                        </a:lnSpc>
                      </a:pPr>
                      <a:endParaRPr sz="2450" spc="0" dirty="0">
                        <a:latin typeface="Grammarsaurus" pitchFamily="2" charset="0"/>
                        <a:cs typeface="Times New Roman"/>
                      </a:endParaRPr>
                    </a:p>
                    <a:p>
                      <a:pPr>
                        <a:lnSpc>
                          <a:spcPct val="100000"/>
                        </a:lnSpc>
                        <a:spcBef>
                          <a:spcPts val="2150"/>
                        </a:spcBef>
                      </a:pPr>
                      <a:endParaRPr sz="2450" spc="0" dirty="0">
                        <a:latin typeface="Grammarsaurus" pitchFamily="2" charset="0"/>
                        <a:cs typeface="Times New Roman"/>
                      </a:endParaRPr>
                    </a:p>
                    <a:p>
                      <a:pPr marR="54610" algn="ctr">
                        <a:lnSpc>
                          <a:spcPct val="100000"/>
                        </a:lnSpc>
                      </a:pPr>
                      <a:r>
                        <a:rPr sz="1500" spc="0" dirty="0">
                          <a:latin typeface="Grammarsaurus" pitchFamily="2" charset="0"/>
                          <a:cs typeface="Verdana"/>
                        </a:rPr>
                        <a:t>foot</a:t>
                      </a: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787400">
                        <a:lnSpc>
                          <a:spcPct val="100000"/>
                        </a:lnSpc>
                        <a:spcBef>
                          <a:spcPts val="1360"/>
                        </a:spcBef>
                      </a:pPr>
                      <a:r>
                        <a:rPr sz="1700" b="1" spc="0" dirty="0">
                          <a:latin typeface="Grammarsaurus" pitchFamily="2" charset="0"/>
                          <a:cs typeface="Tahoma"/>
                        </a:rPr>
                        <a:t>al</a:t>
                      </a:r>
                      <a:endParaRPr sz="1700" spc="0">
                        <a:latin typeface="Grammarsaurus" pitchFamily="2" charset="0"/>
                        <a:cs typeface="Tahoma"/>
                      </a:endParaRPr>
                    </a:p>
                    <a:p>
                      <a:pPr marL="791210" marR="200660">
                        <a:lnSpc>
                          <a:spcPct val="108300"/>
                        </a:lnSpc>
                        <a:spcBef>
                          <a:spcPts val="10"/>
                        </a:spcBef>
                      </a:pPr>
                      <a:r>
                        <a:rPr sz="850" spc="0" dirty="0">
                          <a:latin typeface="Grammarsaurus" pitchFamily="2" charset="0"/>
                          <a:cs typeface="Verdana"/>
                        </a:rPr>
                        <a:t>action, process or related to</a:t>
                      </a:r>
                      <a:endParaRPr sz="850" spc="0">
                        <a:latin typeface="Grammarsaurus" pitchFamily="2" charset="0"/>
                        <a:cs typeface="Verdana"/>
                      </a:endParaRPr>
                    </a:p>
                  </a:txBody>
                  <a:tcPr marL="0" marR="0" marT="172720" marB="0">
                    <a:lnL w="381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solidFill>
                      <a:srgbClr val="F5F8DC"/>
                    </a:solidFill>
                  </a:tcPr>
                </a:tc>
                <a:tc gridSpan="2">
                  <a:txBody>
                    <a:bodyPr/>
                    <a:lstStyle/>
                    <a:p>
                      <a:pPr>
                        <a:lnSpc>
                          <a:spcPct val="100000"/>
                        </a:lnSpc>
                        <a:spcBef>
                          <a:spcPts val="10"/>
                        </a:spcBef>
                      </a:pPr>
                      <a:endParaRPr sz="1700" spc="0">
                        <a:latin typeface="Grammarsaurus" pitchFamily="2" charset="0"/>
                        <a:cs typeface="Times New Roman"/>
                      </a:endParaRPr>
                    </a:p>
                    <a:p>
                      <a:pPr marL="1126490">
                        <a:lnSpc>
                          <a:spcPct val="100000"/>
                        </a:lnSpc>
                      </a:pPr>
                      <a:r>
                        <a:rPr sz="1700" b="1" spc="0" dirty="0">
                          <a:latin typeface="Grammarsaurus" pitchFamily="2" charset="0"/>
                          <a:cs typeface="Tahoma"/>
                        </a:rPr>
                        <a:t>s</a:t>
                      </a:r>
                      <a:endParaRPr sz="1700" spc="0">
                        <a:latin typeface="Grammarsaurus" pitchFamily="2" charset="0"/>
                        <a:cs typeface="Tahoma"/>
                      </a:endParaRPr>
                    </a:p>
                    <a:p>
                      <a:pPr marL="1140460">
                        <a:lnSpc>
                          <a:spcPct val="100000"/>
                        </a:lnSpc>
                        <a:spcBef>
                          <a:spcPts val="15"/>
                        </a:spcBef>
                      </a:pPr>
                      <a:r>
                        <a:rPr sz="850" spc="0" dirty="0">
                          <a:latin typeface="Grammarsaurus" pitchFamily="2" charset="0"/>
                          <a:cs typeface="Verdana"/>
                        </a:rPr>
                        <a:t>more than one or</a:t>
                      </a:r>
                      <a:endParaRPr sz="850" spc="0">
                        <a:latin typeface="Grammarsaurus" pitchFamily="2" charset="0"/>
                        <a:cs typeface="Verdana"/>
                      </a:endParaRPr>
                    </a:p>
                    <a:p>
                      <a:pPr marL="1140460">
                        <a:lnSpc>
                          <a:spcPct val="100000"/>
                        </a:lnSpc>
                        <a:spcBef>
                          <a:spcPts val="85"/>
                        </a:spcBef>
                      </a:pPr>
                      <a:r>
                        <a:rPr sz="850" spc="0" dirty="0">
                          <a:latin typeface="Grammarsaurus" pitchFamily="2" charset="0"/>
                          <a:cs typeface="Verdana"/>
                        </a:rPr>
                        <a:t>present simple tense</a:t>
                      </a:r>
                      <a:endParaRPr sz="850" spc="0">
                        <a:latin typeface="Grammarsaurus" pitchFamily="2" charset="0"/>
                        <a:cs typeface="Verdana"/>
                      </a:endParaRPr>
                    </a:p>
                  </a:txBody>
                  <a:tcPr marL="0" marR="0" marT="1270" marB="0">
                    <a:lnL w="38100">
                      <a:solidFill>
                        <a:srgbClr val="134E29"/>
                      </a:solidFill>
                      <a:prstDash val="solid"/>
                    </a:lnL>
                    <a:lnR w="762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1036955">
                <a:tc rowSpan="2">
                  <a:txBody>
                    <a:bodyPr/>
                    <a:lstStyle/>
                    <a:p>
                      <a:pPr>
                        <a:lnSpc>
                          <a:spcPct val="100000"/>
                        </a:lnSpc>
                      </a:pPr>
                      <a:endParaRPr sz="1700" spc="0">
                        <a:latin typeface="Grammarsaurus" pitchFamily="2" charset="0"/>
                        <a:cs typeface="Times New Roman"/>
                      </a:endParaRPr>
                    </a:p>
                    <a:p>
                      <a:pPr>
                        <a:lnSpc>
                          <a:spcPct val="100000"/>
                        </a:lnSpc>
                      </a:pPr>
                      <a:endParaRPr sz="1700" spc="0">
                        <a:latin typeface="Grammarsaurus" pitchFamily="2" charset="0"/>
                        <a:cs typeface="Times New Roman"/>
                      </a:endParaRPr>
                    </a:p>
                    <a:p>
                      <a:pPr>
                        <a:lnSpc>
                          <a:spcPct val="100000"/>
                        </a:lnSpc>
                        <a:spcBef>
                          <a:spcPts val="1710"/>
                        </a:spcBef>
                      </a:pPr>
                      <a:endParaRPr sz="1700" spc="0">
                        <a:latin typeface="Grammarsaurus" pitchFamily="2" charset="0"/>
                        <a:cs typeface="Times New Roman"/>
                      </a:endParaRPr>
                    </a:p>
                    <a:p>
                      <a:pPr marL="170180">
                        <a:lnSpc>
                          <a:spcPct val="100000"/>
                        </a:lnSpc>
                      </a:pPr>
                      <a:r>
                        <a:rPr sz="1700" b="1" spc="0" dirty="0">
                          <a:latin typeface="Grammarsaurus" pitchFamily="2" charset="0"/>
                          <a:cs typeface="Tahoma"/>
                        </a:rPr>
                        <a:t>cent</a:t>
                      </a:r>
                      <a:endParaRPr sz="1700" spc="0">
                        <a:latin typeface="Grammarsaurus" pitchFamily="2" charset="0"/>
                        <a:cs typeface="Tahoma"/>
                      </a:endParaRPr>
                    </a:p>
                    <a:p>
                      <a:pPr marL="184785">
                        <a:lnSpc>
                          <a:spcPct val="100000"/>
                        </a:lnSpc>
                        <a:spcBef>
                          <a:spcPts val="15"/>
                        </a:spcBef>
                      </a:pPr>
                      <a:r>
                        <a:rPr sz="850" spc="0" dirty="0">
                          <a:latin typeface="Grammarsaurus" pitchFamily="2" charset="0"/>
                          <a:cs typeface="Verdana"/>
                        </a:rPr>
                        <a:t>one hundred</a:t>
                      </a:r>
                      <a:endParaRPr sz="850" spc="0">
                        <a:latin typeface="Grammarsaurus" pitchFamily="2" charset="0"/>
                        <a:cs typeface="Verdana"/>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rowSpan="2">
                  <a:txBody>
                    <a:bodyPr/>
                    <a:lstStyle/>
                    <a:p>
                      <a:pPr>
                        <a:lnSpc>
                          <a:spcPct val="100000"/>
                        </a:lnSpc>
                      </a:pPr>
                      <a:endParaRPr sz="1700" spc="0">
                        <a:latin typeface="Grammarsaurus" pitchFamily="2" charset="0"/>
                        <a:cs typeface="Times New Roman"/>
                      </a:endParaRPr>
                    </a:p>
                    <a:p>
                      <a:pPr>
                        <a:lnSpc>
                          <a:spcPct val="100000"/>
                        </a:lnSpc>
                        <a:spcBef>
                          <a:spcPts val="1630"/>
                        </a:spcBef>
                      </a:pPr>
                      <a:endParaRPr sz="1700" spc="0">
                        <a:latin typeface="Grammarsaurus" pitchFamily="2" charset="0"/>
                        <a:cs typeface="Times New Roman"/>
                      </a:endParaRPr>
                    </a:p>
                    <a:p>
                      <a:pPr marR="13970" algn="ctr">
                        <a:lnSpc>
                          <a:spcPct val="100000"/>
                        </a:lnSpc>
                      </a:pPr>
                      <a:r>
                        <a:rPr sz="1700" b="1" spc="0" dirty="0">
                          <a:latin typeface="Grammarsaurus" pitchFamily="2" charset="0"/>
                          <a:cs typeface="Tahoma"/>
                        </a:rPr>
                        <a:t>i</a:t>
                      </a:r>
                      <a:endParaRPr sz="1700" spc="0">
                        <a:latin typeface="Grammarsaurus" pitchFamily="2" charset="0"/>
                        <a:cs typeface="Tahoma"/>
                      </a:endParaRPr>
                    </a:p>
                    <a:p>
                      <a:pPr marL="290830" marR="30353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34925" algn="ctr">
                        <a:lnSpc>
                          <a:spcPct val="100000"/>
                        </a:lnSpc>
                        <a:spcBef>
                          <a:spcPts val="1689"/>
                        </a:spcBef>
                      </a:pPr>
                      <a:r>
                        <a:rPr sz="1700" b="1" spc="0" dirty="0">
                          <a:latin typeface="Grammarsaurus" pitchFamily="2" charset="0"/>
                          <a:cs typeface="Tahoma"/>
                        </a:rPr>
                        <a:t>i</a:t>
                      </a:r>
                      <a:endParaRPr sz="1700" spc="0">
                        <a:latin typeface="Grammarsaurus" pitchFamily="2" charset="0"/>
                        <a:cs typeface="Tahoma"/>
                      </a:endParaRPr>
                    </a:p>
                    <a:p>
                      <a:pPr marL="493395" marR="44958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214629"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solidFill>
                      <a:srgbClr val="F5F8DC"/>
                    </a:solidFill>
                  </a:tcPr>
                </a:tc>
                <a:tc>
                  <a:txBody>
                    <a:bodyPr/>
                    <a:lstStyle/>
                    <a:p>
                      <a:pPr>
                        <a:lnSpc>
                          <a:spcPct val="100000"/>
                        </a:lnSpc>
                        <a:spcBef>
                          <a:spcPts val="540"/>
                        </a:spcBef>
                      </a:pPr>
                      <a:endParaRPr sz="1700" spc="0">
                        <a:latin typeface="Grammarsaurus" pitchFamily="2" charset="0"/>
                        <a:cs typeface="Times New Roman"/>
                      </a:endParaRPr>
                    </a:p>
                    <a:p>
                      <a:pPr marL="867410">
                        <a:lnSpc>
                          <a:spcPts val="1964"/>
                        </a:lnSpc>
                        <a:spcBef>
                          <a:spcPts val="5"/>
                        </a:spcBef>
                      </a:pPr>
                      <a:r>
                        <a:rPr sz="1700" b="1" spc="0" dirty="0">
                          <a:latin typeface="Grammarsaurus" pitchFamily="2" charset="0"/>
                          <a:cs typeface="Tahoma"/>
                        </a:rPr>
                        <a:t>cure</a:t>
                      </a:r>
                      <a:endParaRPr sz="1700" spc="0">
                        <a:latin typeface="Grammarsaurus" pitchFamily="2" charset="0"/>
                        <a:cs typeface="Tahoma"/>
                      </a:endParaRPr>
                    </a:p>
                    <a:p>
                      <a:pPr marL="877569">
                        <a:lnSpc>
                          <a:spcPts val="944"/>
                        </a:lnSpc>
                      </a:pPr>
                      <a:r>
                        <a:rPr sz="850" spc="0" dirty="0">
                          <a:latin typeface="Grammarsaurus" pitchFamily="2" charset="0"/>
                          <a:cs typeface="Verdana"/>
                        </a:rPr>
                        <a:t>care</a:t>
                      </a:r>
                      <a:endParaRPr sz="850" spc="0">
                        <a:latin typeface="Grammarsaurus" pitchFamily="2" charset="0"/>
                        <a:cs typeface="Verdana"/>
                      </a:endParaRPr>
                    </a:p>
                  </a:txBody>
                  <a:tcPr marL="0" marR="0" marT="68580"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tcPr>
                </a:tc>
                <a:tc>
                  <a:txBody>
                    <a:bodyPr/>
                    <a:lstStyle/>
                    <a:p>
                      <a:pPr marL="765810">
                        <a:lnSpc>
                          <a:spcPct val="100000"/>
                        </a:lnSpc>
                        <a:spcBef>
                          <a:spcPts val="1810"/>
                        </a:spcBef>
                      </a:pPr>
                      <a:r>
                        <a:rPr sz="1700" b="1" spc="0" dirty="0">
                          <a:latin typeface="Grammarsaurus" pitchFamily="2" charset="0"/>
                          <a:cs typeface="Tahoma"/>
                        </a:rPr>
                        <a:t>s</a:t>
                      </a:r>
                      <a:endParaRPr sz="1700" spc="0">
                        <a:latin typeface="Grammarsaurus" pitchFamily="2" charset="0"/>
                        <a:cs typeface="Tahoma"/>
                      </a:endParaRPr>
                    </a:p>
                    <a:p>
                      <a:pPr marL="779780">
                        <a:lnSpc>
                          <a:spcPct val="100000"/>
                        </a:lnSpc>
                        <a:spcBef>
                          <a:spcPts val="15"/>
                        </a:spcBef>
                      </a:pPr>
                      <a:r>
                        <a:rPr sz="850" spc="0" dirty="0">
                          <a:latin typeface="Grammarsaurus" pitchFamily="2" charset="0"/>
                          <a:cs typeface="Verdana"/>
                        </a:rPr>
                        <a:t>more than</a:t>
                      </a:r>
                      <a:endParaRPr sz="850" spc="0">
                        <a:latin typeface="Grammarsaurus" pitchFamily="2" charset="0"/>
                        <a:cs typeface="Verdana"/>
                      </a:endParaRPr>
                    </a:p>
                    <a:p>
                      <a:pPr marL="779780">
                        <a:lnSpc>
                          <a:spcPct val="100000"/>
                        </a:lnSpc>
                        <a:spcBef>
                          <a:spcPts val="85"/>
                        </a:spcBef>
                      </a:pPr>
                      <a:r>
                        <a:rPr sz="850" spc="0" dirty="0">
                          <a:latin typeface="Grammarsaurus" pitchFamily="2" charset="0"/>
                          <a:cs typeface="Verdana"/>
                        </a:rPr>
                        <a:t>one</a:t>
                      </a:r>
                      <a:endParaRPr sz="850" spc="0">
                        <a:latin typeface="Grammarsaurus" pitchFamily="2" charset="0"/>
                        <a:cs typeface="Verdana"/>
                      </a:endParaRPr>
                    </a:p>
                  </a:txBody>
                  <a:tcPr marL="0" marR="0" marT="229870" marB="0">
                    <a:lnL w="38100">
                      <a:solidFill>
                        <a:srgbClr val="134E29"/>
                      </a:solidFill>
                      <a:prstDash val="solid"/>
                    </a:lnL>
                    <a:lnR w="76200">
                      <a:solidFill>
                        <a:srgbClr val="134E29"/>
                      </a:solidFill>
                      <a:prstDash val="solid"/>
                    </a:lnR>
                    <a:lnT w="38100">
                      <a:solidFill>
                        <a:srgbClr val="134E29"/>
                      </a:solidFill>
                      <a:prstDash val="solid"/>
                    </a:lnT>
                    <a:lnB w="38100">
                      <a:solidFill>
                        <a:srgbClr val="134E29"/>
                      </a:solidFill>
                      <a:prstDash val="solid"/>
                    </a:lnB>
                  </a:tcPr>
                </a:tc>
                <a:extLst>
                  <a:ext uri="{0D108BD9-81ED-4DB2-BD59-A6C34878D82A}">
                    <a16:rowId xmlns:a16="http://schemas.microsoft.com/office/drawing/2014/main" val="10001"/>
                  </a:ext>
                </a:extLst>
              </a:tr>
              <a:tr h="1036955">
                <a:tc vMerge="1">
                  <a:txBody>
                    <a:bodyPr/>
                    <a:lstStyle/>
                    <a:p>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vMerge="1">
                  <a:txBody>
                    <a:bodyPr/>
                    <a:lstStyle/>
                    <a:p>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gridSpan="2">
                  <a:txBody>
                    <a:bodyPr/>
                    <a:lstStyle/>
                    <a:p>
                      <a:pPr>
                        <a:lnSpc>
                          <a:spcPct val="100000"/>
                        </a:lnSpc>
                        <a:spcBef>
                          <a:spcPts val="275"/>
                        </a:spcBef>
                      </a:pPr>
                      <a:endParaRPr sz="1700" spc="0">
                        <a:latin typeface="Grammarsaurus" pitchFamily="2" charset="0"/>
                        <a:cs typeface="Times New Roman"/>
                      </a:endParaRPr>
                    </a:p>
                    <a:p>
                      <a:pPr marL="1151890">
                        <a:lnSpc>
                          <a:spcPct val="100000"/>
                        </a:lnSpc>
                      </a:pPr>
                      <a:r>
                        <a:rPr sz="1700" b="1" spc="0" dirty="0">
                          <a:latin typeface="Grammarsaurus" pitchFamily="2" charset="0"/>
                          <a:cs typeface="Tahoma"/>
                        </a:rPr>
                        <a:t>ite</a:t>
                      </a:r>
                      <a:endParaRPr sz="1700" spc="0">
                        <a:latin typeface="Grammarsaurus" pitchFamily="2" charset="0"/>
                        <a:cs typeface="Tahoma"/>
                      </a:endParaRPr>
                    </a:p>
                    <a:p>
                      <a:pPr marL="1165860">
                        <a:lnSpc>
                          <a:spcPct val="100000"/>
                        </a:lnSpc>
                        <a:spcBef>
                          <a:spcPts val="15"/>
                        </a:spcBef>
                      </a:pPr>
                      <a:r>
                        <a:rPr sz="850" spc="0" dirty="0">
                          <a:latin typeface="Grammarsaurus" pitchFamily="2" charset="0"/>
                          <a:cs typeface="Verdana"/>
                        </a:rPr>
                        <a:t>cause, make or</a:t>
                      </a:r>
                      <a:endParaRPr sz="850" spc="0">
                        <a:latin typeface="Grammarsaurus" pitchFamily="2" charset="0"/>
                        <a:cs typeface="Verdana"/>
                      </a:endParaRPr>
                    </a:p>
                    <a:p>
                      <a:pPr marL="1165860">
                        <a:lnSpc>
                          <a:spcPct val="100000"/>
                        </a:lnSpc>
                        <a:spcBef>
                          <a:spcPts val="85"/>
                        </a:spcBef>
                      </a:pPr>
                      <a:r>
                        <a:rPr sz="850" spc="0" dirty="0">
                          <a:latin typeface="Grammarsaurus" pitchFamily="2" charset="0"/>
                          <a:cs typeface="Verdana"/>
                        </a:rPr>
                        <a:t>describing</a:t>
                      </a:r>
                      <a:endParaRPr sz="850" spc="0">
                        <a:latin typeface="Grammarsaurus" pitchFamily="2" charset="0"/>
                        <a:cs typeface="Verdana"/>
                      </a:endParaRPr>
                    </a:p>
                  </a:txBody>
                  <a:tcPr marL="0" marR="0" marT="34925"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hMerge="1">
                  <a:txBody>
                    <a:bodyPr/>
                    <a:lstStyle/>
                    <a:p>
                      <a:endParaRPr/>
                    </a:p>
                  </a:txBody>
                  <a:tcPr marL="0" marR="0" marT="0" marB="0"/>
                </a:tc>
                <a:tc>
                  <a:txBody>
                    <a:bodyPr/>
                    <a:lstStyle/>
                    <a:p>
                      <a:pPr marL="763270">
                        <a:lnSpc>
                          <a:spcPct val="100000"/>
                        </a:lnSpc>
                        <a:spcBef>
                          <a:spcPts val="1814"/>
                        </a:spcBef>
                      </a:pPr>
                      <a:r>
                        <a:rPr sz="1700" b="1" spc="0" dirty="0">
                          <a:latin typeface="Grammarsaurus" pitchFamily="2" charset="0"/>
                          <a:cs typeface="Tahoma"/>
                        </a:rPr>
                        <a:t>ion</a:t>
                      </a:r>
                      <a:endParaRPr sz="1700" spc="0" dirty="0">
                        <a:latin typeface="Grammarsaurus" pitchFamily="2" charset="0"/>
                        <a:cs typeface="Tahoma"/>
                      </a:endParaRPr>
                    </a:p>
                    <a:p>
                      <a:pPr marL="767080" marR="369570">
                        <a:lnSpc>
                          <a:spcPct val="108300"/>
                        </a:lnSpc>
                        <a:spcBef>
                          <a:spcPts val="5"/>
                        </a:spcBef>
                      </a:pPr>
                      <a:r>
                        <a:rPr sz="850" spc="0" dirty="0">
                          <a:latin typeface="Grammarsaurus" pitchFamily="2" charset="0"/>
                          <a:cs typeface="Verdana"/>
                        </a:rPr>
                        <a:t>act or process</a:t>
                      </a:r>
                    </a:p>
                  </a:txBody>
                  <a:tcPr marL="0" marR="0" marT="230504" marB="0">
                    <a:lnL w="38100">
                      <a:solidFill>
                        <a:srgbClr val="134E29"/>
                      </a:solidFill>
                      <a:prstDash val="solid"/>
                    </a:lnL>
                    <a:lnR w="76200">
                      <a:solidFill>
                        <a:srgbClr val="134E29"/>
                      </a:solidFill>
                      <a:prstDash val="solid"/>
                    </a:lnR>
                    <a:lnT w="38100">
                      <a:solidFill>
                        <a:srgbClr val="134E29"/>
                      </a:solidFill>
                      <a:prstDash val="solid"/>
                    </a:lnT>
                    <a:lnB w="76200">
                      <a:solidFill>
                        <a:srgbClr val="134E29"/>
                      </a:solidFill>
                      <a:prstDash val="solid"/>
                    </a:lnB>
                  </a:tcPr>
                </a:tc>
                <a:extLst>
                  <a:ext uri="{0D108BD9-81ED-4DB2-BD59-A6C34878D82A}">
                    <a16:rowId xmlns:a16="http://schemas.microsoft.com/office/drawing/2014/main" val="10002"/>
                  </a:ext>
                </a:extLst>
              </a:tr>
            </a:tbl>
          </a:graphicData>
        </a:graphic>
      </p:graphicFrame>
      <p:grpSp>
        <p:nvGrpSpPr>
          <p:cNvPr id="25" name="object 25"/>
          <p:cNvGrpSpPr/>
          <p:nvPr/>
        </p:nvGrpSpPr>
        <p:grpSpPr>
          <a:xfrm>
            <a:off x="4425567" y="2244662"/>
            <a:ext cx="906144" cy="906144"/>
            <a:chOff x="4425567" y="2244662"/>
            <a:chExt cx="906144" cy="906144"/>
          </a:xfrm>
        </p:grpSpPr>
        <p:sp>
          <p:nvSpPr>
            <p:cNvPr id="26" name="object 26"/>
            <p:cNvSpPr/>
            <p:nvPr/>
          </p:nvSpPr>
          <p:spPr>
            <a:xfrm>
              <a:off x="4455622" y="2274717"/>
              <a:ext cx="845819" cy="845819"/>
            </a:xfrm>
            <a:custGeom>
              <a:avLst/>
              <a:gdLst/>
              <a:ahLst/>
              <a:cxnLst/>
              <a:rect l="l" t="t" r="r" b="b"/>
              <a:pathLst>
                <a:path w="845820" h="845819">
                  <a:moveTo>
                    <a:pt x="507428" y="0"/>
                  </a:moveTo>
                  <a:lnTo>
                    <a:pt x="507428" y="377190"/>
                  </a:lnTo>
                  <a:lnTo>
                    <a:pt x="503288" y="411117"/>
                  </a:lnTo>
                  <a:lnTo>
                    <a:pt x="491326" y="442621"/>
                  </a:lnTo>
                  <a:lnTo>
                    <a:pt x="472233" y="470385"/>
                  </a:lnTo>
                  <a:lnTo>
                    <a:pt x="446697" y="493090"/>
                  </a:lnTo>
                  <a:lnTo>
                    <a:pt x="407964" y="519904"/>
                  </a:lnTo>
                  <a:lnTo>
                    <a:pt x="364332" y="550113"/>
                  </a:lnTo>
                  <a:lnTo>
                    <a:pt x="318413" y="581906"/>
                  </a:lnTo>
                  <a:lnTo>
                    <a:pt x="272820" y="613474"/>
                  </a:lnTo>
                  <a:lnTo>
                    <a:pt x="230165" y="643008"/>
                  </a:lnTo>
                  <a:lnTo>
                    <a:pt x="193061" y="668697"/>
                  </a:lnTo>
                  <a:lnTo>
                    <a:pt x="152310" y="695642"/>
                  </a:lnTo>
                  <a:lnTo>
                    <a:pt x="112750" y="704761"/>
                  </a:lnTo>
                  <a:lnTo>
                    <a:pt x="42252" y="704761"/>
                  </a:lnTo>
                  <a:lnTo>
                    <a:pt x="33967" y="705581"/>
                  </a:lnTo>
                  <a:lnTo>
                    <a:pt x="3213" y="730856"/>
                  </a:lnTo>
                  <a:lnTo>
                    <a:pt x="0" y="747026"/>
                  </a:lnTo>
                  <a:lnTo>
                    <a:pt x="7750" y="785480"/>
                  </a:lnTo>
                  <a:lnTo>
                    <a:pt x="28887" y="816833"/>
                  </a:lnTo>
                  <a:lnTo>
                    <a:pt x="60237" y="837969"/>
                  </a:lnTo>
                  <a:lnTo>
                    <a:pt x="98628" y="845718"/>
                  </a:lnTo>
                  <a:lnTo>
                    <a:pt x="363143" y="845718"/>
                  </a:lnTo>
                  <a:lnTo>
                    <a:pt x="378610" y="844821"/>
                  </a:lnTo>
                  <a:lnTo>
                    <a:pt x="393820" y="842152"/>
                  </a:lnTo>
                  <a:lnTo>
                    <a:pt x="408620" y="837745"/>
                  </a:lnTo>
                  <a:lnTo>
                    <a:pt x="422859" y="831634"/>
                  </a:lnTo>
                  <a:lnTo>
                    <a:pt x="464260" y="816653"/>
                  </a:lnTo>
                  <a:lnTo>
                    <a:pt x="507428" y="811660"/>
                  </a:lnTo>
                  <a:lnTo>
                    <a:pt x="550596" y="816653"/>
                  </a:lnTo>
                  <a:lnTo>
                    <a:pt x="591997" y="831634"/>
                  </a:lnTo>
                  <a:lnTo>
                    <a:pt x="606236" y="837745"/>
                  </a:lnTo>
                  <a:lnTo>
                    <a:pt x="621036" y="842152"/>
                  </a:lnTo>
                  <a:lnTo>
                    <a:pt x="636246" y="844821"/>
                  </a:lnTo>
                  <a:lnTo>
                    <a:pt x="651713" y="845718"/>
                  </a:lnTo>
                  <a:lnTo>
                    <a:pt x="732955" y="845718"/>
                  </a:lnTo>
                  <a:lnTo>
                    <a:pt x="776843" y="836857"/>
                  </a:lnTo>
                  <a:lnTo>
                    <a:pt x="812687" y="812692"/>
                  </a:lnTo>
                  <a:lnTo>
                    <a:pt x="836855" y="776849"/>
                  </a:lnTo>
                  <a:lnTo>
                    <a:pt x="845718" y="732955"/>
                  </a:lnTo>
                  <a:lnTo>
                    <a:pt x="845718" y="718083"/>
                  </a:lnTo>
                  <a:lnTo>
                    <a:pt x="843414" y="668522"/>
                  </a:lnTo>
                  <a:lnTo>
                    <a:pt x="836550" y="619549"/>
                  </a:lnTo>
                  <a:lnTo>
                    <a:pt x="825199" y="571472"/>
                  </a:lnTo>
                  <a:lnTo>
                    <a:pt x="809435" y="524601"/>
                  </a:lnTo>
                  <a:lnTo>
                    <a:pt x="789330" y="479247"/>
                  </a:lnTo>
                  <a:lnTo>
                    <a:pt x="845718" y="0"/>
                  </a:lnTo>
                </a:path>
              </a:pathLst>
            </a:custGeom>
            <a:ln w="60109">
              <a:solidFill>
                <a:srgbClr val="000000"/>
              </a:solidFill>
            </a:ln>
          </p:spPr>
          <p:txBody>
            <a:bodyPr wrap="square" lIns="0" tIns="0" rIns="0" bIns="0" rtlCol="0"/>
            <a:lstStyle/>
            <a:p>
              <a:endParaRPr>
                <a:latin typeface="Grammarsaurus" pitchFamily="2" charset="0"/>
              </a:endParaRPr>
            </a:p>
          </p:txBody>
        </p:sp>
        <p:pic>
          <p:nvPicPr>
            <p:cNvPr id="27" name="object 27"/>
            <p:cNvPicPr/>
            <p:nvPr/>
          </p:nvPicPr>
          <p:blipFill>
            <a:blip r:embed="rId8" cstate="print"/>
            <a:stretch>
              <a:fillRect/>
            </a:stretch>
          </p:blipFill>
          <p:spPr>
            <a:xfrm>
              <a:off x="5073949" y="2723906"/>
              <a:ext cx="83464" cy="172872"/>
            </a:xfrm>
            <a:prstGeom prst="rect">
              <a:avLst/>
            </a:prstGeom>
          </p:spPr>
        </p:pic>
      </p:grpSp>
      <p:grpSp>
        <p:nvGrpSpPr>
          <p:cNvPr id="28" name="object 28"/>
          <p:cNvGrpSpPr/>
          <p:nvPr/>
        </p:nvGrpSpPr>
        <p:grpSpPr>
          <a:xfrm>
            <a:off x="6096374" y="1429265"/>
            <a:ext cx="386080" cy="407034"/>
            <a:chOff x="6096374" y="1429265"/>
            <a:chExt cx="386080" cy="407034"/>
          </a:xfrm>
        </p:grpSpPr>
        <p:pic>
          <p:nvPicPr>
            <p:cNvPr id="29" name="object 29"/>
            <p:cNvPicPr/>
            <p:nvPr/>
          </p:nvPicPr>
          <p:blipFill>
            <a:blip r:embed="rId9" cstate="print"/>
            <a:stretch>
              <a:fillRect/>
            </a:stretch>
          </p:blipFill>
          <p:spPr>
            <a:xfrm>
              <a:off x="6270801" y="1722332"/>
              <a:ext cx="87247" cy="82994"/>
            </a:xfrm>
            <a:prstGeom prst="rect">
              <a:avLst/>
            </a:prstGeom>
          </p:spPr>
        </p:pic>
        <p:sp>
          <p:nvSpPr>
            <p:cNvPr id="30" name="object 30"/>
            <p:cNvSpPr/>
            <p:nvPr/>
          </p:nvSpPr>
          <p:spPr>
            <a:xfrm>
              <a:off x="6096374" y="1429265"/>
              <a:ext cx="386080" cy="407034"/>
            </a:xfrm>
            <a:custGeom>
              <a:avLst/>
              <a:gdLst/>
              <a:ahLst/>
              <a:cxnLst/>
              <a:rect l="l" t="t" r="r" b="b"/>
              <a:pathLst>
                <a:path w="386079" h="407035">
                  <a:moveTo>
                    <a:pt x="335432" y="0"/>
                  </a:moveTo>
                  <a:lnTo>
                    <a:pt x="4546" y="119456"/>
                  </a:lnTo>
                  <a:lnTo>
                    <a:pt x="2438" y="121361"/>
                  </a:lnTo>
                  <a:lnTo>
                    <a:pt x="1295" y="123837"/>
                  </a:lnTo>
                  <a:lnTo>
                    <a:pt x="114" y="126301"/>
                  </a:lnTo>
                  <a:lnTo>
                    <a:pt x="0" y="129120"/>
                  </a:lnTo>
                  <a:lnTo>
                    <a:pt x="19748" y="182892"/>
                  </a:lnTo>
                  <a:lnTo>
                    <a:pt x="20218" y="183692"/>
                  </a:lnTo>
                  <a:lnTo>
                    <a:pt x="20739" y="184429"/>
                  </a:lnTo>
                  <a:lnTo>
                    <a:pt x="20739" y="402196"/>
                  </a:lnTo>
                  <a:lnTo>
                    <a:pt x="25387" y="406806"/>
                  </a:lnTo>
                  <a:lnTo>
                    <a:pt x="380949" y="406806"/>
                  </a:lnTo>
                  <a:lnTo>
                    <a:pt x="385584" y="402196"/>
                  </a:lnTo>
                  <a:lnTo>
                    <a:pt x="385584" y="382778"/>
                  </a:lnTo>
                  <a:lnTo>
                    <a:pt x="218058" y="382778"/>
                  </a:lnTo>
                  <a:lnTo>
                    <a:pt x="202666" y="380338"/>
                  </a:lnTo>
                  <a:lnTo>
                    <a:pt x="189042" y="373453"/>
                  </a:lnTo>
                  <a:lnTo>
                    <a:pt x="178100" y="362771"/>
                  </a:lnTo>
                  <a:lnTo>
                    <a:pt x="170751" y="348945"/>
                  </a:lnTo>
                  <a:lnTo>
                    <a:pt x="170662" y="348703"/>
                  </a:lnTo>
                  <a:lnTo>
                    <a:pt x="156590" y="341258"/>
                  </a:lnTo>
                  <a:lnTo>
                    <a:pt x="145900" y="330312"/>
                  </a:lnTo>
                  <a:lnTo>
                    <a:pt x="139006" y="316687"/>
                  </a:lnTo>
                  <a:lnTo>
                    <a:pt x="136563" y="301294"/>
                  </a:lnTo>
                  <a:lnTo>
                    <a:pt x="140527" y="281716"/>
                  </a:lnTo>
                  <a:lnTo>
                    <a:pt x="151330" y="265712"/>
                  </a:lnTo>
                  <a:lnTo>
                    <a:pt x="167338" y="254914"/>
                  </a:lnTo>
                  <a:lnTo>
                    <a:pt x="186918" y="250952"/>
                  </a:lnTo>
                  <a:lnTo>
                    <a:pt x="385584" y="250951"/>
                  </a:lnTo>
                  <a:lnTo>
                    <a:pt x="385584" y="227164"/>
                  </a:lnTo>
                  <a:lnTo>
                    <a:pt x="41897" y="227164"/>
                  </a:lnTo>
                  <a:lnTo>
                    <a:pt x="41897"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31" y="122948"/>
                  </a:lnTo>
                  <a:lnTo>
                    <a:pt x="95351" y="108521"/>
                  </a:lnTo>
                  <a:lnTo>
                    <a:pt x="135420" y="94056"/>
                  </a:lnTo>
                  <a:lnTo>
                    <a:pt x="172961" y="94056"/>
                  </a:lnTo>
                  <a:lnTo>
                    <a:pt x="175386" y="79629"/>
                  </a:lnTo>
                  <a:lnTo>
                    <a:pt x="215455" y="65163"/>
                  </a:lnTo>
                  <a:lnTo>
                    <a:pt x="252991" y="65163"/>
                  </a:lnTo>
                  <a:lnTo>
                    <a:pt x="255422" y="50736"/>
                  </a:lnTo>
                  <a:lnTo>
                    <a:pt x="295490" y="36271"/>
                  </a:lnTo>
                  <a:lnTo>
                    <a:pt x="353713" y="36271"/>
                  </a:lnTo>
                  <a:lnTo>
                    <a:pt x="341388" y="2730"/>
                  </a:lnTo>
                  <a:lnTo>
                    <a:pt x="335432" y="0"/>
                  </a:lnTo>
                  <a:close/>
                </a:path>
                <a:path w="386079" h="407035">
                  <a:moveTo>
                    <a:pt x="385584" y="250951"/>
                  </a:moveTo>
                  <a:lnTo>
                    <a:pt x="186918" y="250952"/>
                  </a:lnTo>
                  <a:lnTo>
                    <a:pt x="202304" y="253395"/>
                  </a:lnTo>
                  <a:lnTo>
                    <a:pt x="215925" y="260288"/>
                  </a:lnTo>
                  <a:lnTo>
                    <a:pt x="226870" y="270974"/>
                  </a:lnTo>
                  <a:lnTo>
                    <a:pt x="234226" y="284797"/>
                  </a:lnTo>
                  <a:lnTo>
                    <a:pt x="234341" y="285127"/>
                  </a:lnTo>
                  <a:lnTo>
                    <a:pt x="234543" y="285127"/>
                  </a:lnTo>
                  <a:lnTo>
                    <a:pt x="248379" y="292476"/>
                  </a:lnTo>
                  <a:lnTo>
                    <a:pt x="259068" y="303418"/>
                  </a:lnTo>
                  <a:lnTo>
                    <a:pt x="265960" y="317042"/>
                  </a:lnTo>
                  <a:lnTo>
                    <a:pt x="268401" y="332435"/>
                  </a:lnTo>
                  <a:lnTo>
                    <a:pt x="264438" y="352013"/>
                  </a:lnTo>
                  <a:lnTo>
                    <a:pt x="253636" y="368017"/>
                  </a:lnTo>
                  <a:lnTo>
                    <a:pt x="237631" y="378815"/>
                  </a:lnTo>
                  <a:lnTo>
                    <a:pt x="218058" y="382778"/>
                  </a:lnTo>
                  <a:lnTo>
                    <a:pt x="385584" y="382778"/>
                  </a:lnTo>
                  <a:lnTo>
                    <a:pt x="385584" y="250951"/>
                  </a:lnTo>
                  <a:close/>
                </a:path>
                <a:path w="386079" h="407035">
                  <a:moveTo>
                    <a:pt x="117868" y="194157"/>
                  </a:moveTo>
                  <a:lnTo>
                    <a:pt x="75336" y="194157"/>
                  </a:lnTo>
                  <a:lnTo>
                    <a:pt x="56527" y="227164"/>
                  </a:lnTo>
                  <a:lnTo>
                    <a:pt x="99059" y="227164"/>
                  </a:lnTo>
                  <a:lnTo>
                    <a:pt x="117868" y="194157"/>
                  </a:lnTo>
                  <a:close/>
                </a:path>
                <a:path w="386079" h="407035">
                  <a:moveTo>
                    <a:pt x="203060" y="194157"/>
                  </a:moveTo>
                  <a:lnTo>
                    <a:pt x="160515" y="194157"/>
                  </a:lnTo>
                  <a:lnTo>
                    <a:pt x="141693" y="227164"/>
                  </a:lnTo>
                  <a:lnTo>
                    <a:pt x="184226" y="227164"/>
                  </a:lnTo>
                  <a:lnTo>
                    <a:pt x="203060" y="194157"/>
                  </a:lnTo>
                  <a:close/>
                </a:path>
                <a:path w="386079" h="407035">
                  <a:moveTo>
                    <a:pt x="288239" y="194157"/>
                  </a:moveTo>
                  <a:lnTo>
                    <a:pt x="245694" y="194157"/>
                  </a:lnTo>
                  <a:lnTo>
                    <a:pt x="226872" y="227164"/>
                  </a:lnTo>
                  <a:lnTo>
                    <a:pt x="269405" y="227164"/>
                  </a:lnTo>
                  <a:lnTo>
                    <a:pt x="288239" y="194157"/>
                  </a:lnTo>
                  <a:close/>
                </a:path>
                <a:path w="386079" h="407035">
                  <a:moveTo>
                    <a:pt x="385584" y="194157"/>
                  </a:moveTo>
                  <a:lnTo>
                    <a:pt x="330873" y="194157"/>
                  </a:lnTo>
                  <a:lnTo>
                    <a:pt x="312051" y="227164"/>
                  </a:lnTo>
                  <a:lnTo>
                    <a:pt x="354583"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31" y="122948"/>
                  </a:moveTo>
                  <a:lnTo>
                    <a:pt x="55384" y="122948"/>
                  </a:lnTo>
                  <a:lnTo>
                    <a:pt x="49098" y="160350"/>
                  </a:lnTo>
                  <a:lnTo>
                    <a:pt x="35344" y="165315"/>
                  </a:lnTo>
                  <a:lnTo>
                    <a:pt x="95890" y="165315"/>
                  </a:lnTo>
                  <a:lnTo>
                    <a:pt x="149603" y="145923"/>
                  </a:lnTo>
                  <a:lnTo>
                    <a:pt x="89077" y="145923"/>
                  </a:lnTo>
                  <a:lnTo>
                    <a:pt x="92931" y="122948"/>
                  </a:lnTo>
                  <a:close/>
                </a:path>
                <a:path w="386079" h="407035">
                  <a:moveTo>
                    <a:pt x="172961" y="94056"/>
                  </a:moveTo>
                  <a:lnTo>
                    <a:pt x="135420" y="94056"/>
                  </a:lnTo>
                  <a:lnTo>
                    <a:pt x="129133" y="131457"/>
                  </a:lnTo>
                  <a:lnTo>
                    <a:pt x="89077" y="145923"/>
                  </a:lnTo>
                  <a:lnTo>
                    <a:pt x="149603" y="145923"/>
                  </a:lnTo>
                  <a:lnTo>
                    <a:pt x="229662" y="117017"/>
                  </a:lnTo>
                  <a:lnTo>
                    <a:pt x="169100" y="117017"/>
                  </a:lnTo>
                  <a:lnTo>
                    <a:pt x="172961" y="94056"/>
                  </a:lnTo>
                  <a:close/>
                </a:path>
                <a:path w="386079" h="407035">
                  <a:moveTo>
                    <a:pt x="252991" y="65163"/>
                  </a:moveTo>
                  <a:lnTo>
                    <a:pt x="215455" y="65163"/>
                  </a:lnTo>
                  <a:lnTo>
                    <a:pt x="209168" y="102565"/>
                  </a:lnTo>
                  <a:lnTo>
                    <a:pt x="169100" y="117017"/>
                  </a:lnTo>
                  <a:lnTo>
                    <a:pt x="229662" y="117017"/>
                  </a:lnTo>
                  <a:lnTo>
                    <a:pt x="309686" y="88125"/>
                  </a:lnTo>
                  <a:lnTo>
                    <a:pt x="249123" y="88125"/>
                  </a:lnTo>
                  <a:lnTo>
                    <a:pt x="252991"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798"/>
                  </a:lnTo>
                  <a:lnTo>
                    <a:pt x="354641" y="38798"/>
                  </a:lnTo>
                  <a:lnTo>
                    <a:pt x="353713" y="36271"/>
                  </a:lnTo>
                  <a:close/>
                </a:path>
                <a:path w="386079" h="407035">
                  <a:moveTo>
                    <a:pt x="354641" y="38798"/>
                  </a:moveTo>
                  <a:lnTo>
                    <a:pt x="332587" y="38798"/>
                  </a:lnTo>
                  <a:lnTo>
                    <a:pt x="338823" y="55753"/>
                  </a:lnTo>
                  <a:lnTo>
                    <a:pt x="329171" y="59245"/>
                  </a:lnTo>
                  <a:lnTo>
                    <a:pt x="362154" y="59245"/>
                  </a:lnTo>
                  <a:lnTo>
                    <a:pt x="354641" y="38798"/>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6239679" y="1686952"/>
              <a:ext cx="87240" cy="82981"/>
            </a:xfrm>
            <a:prstGeom prst="rect">
              <a:avLst/>
            </a:prstGeom>
          </p:spPr>
        </p:pic>
      </p:grpSp>
      <p:grpSp>
        <p:nvGrpSpPr>
          <p:cNvPr id="32" name="object 32"/>
          <p:cNvGrpSpPr/>
          <p:nvPr/>
        </p:nvGrpSpPr>
        <p:grpSpPr>
          <a:xfrm>
            <a:off x="0" y="0"/>
            <a:ext cx="12192000" cy="6858000"/>
            <a:chOff x="0" y="0"/>
            <a:chExt cx="12192000" cy="6858000"/>
          </a:xfrm>
        </p:grpSpPr>
        <p:sp>
          <p:nvSpPr>
            <p:cNvPr id="33" name="object 33"/>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34" name="object 34"/>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grpSp>
      <p:sp>
        <p:nvSpPr>
          <p:cNvPr id="35" name="object 35"/>
          <p:cNvSpPr txBox="1">
            <a:spLocks noGrp="1"/>
          </p:cNvSpPr>
          <p:nvPr>
            <p:ph type="title"/>
          </p:nvPr>
        </p:nvSpPr>
        <p:spPr>
          <a:xfrm>
            <a:off x="366953" y="187863"/>
            <a:ext cx="11458092" cy="593746"/>
          </a:xfrm>
          <a:prstGeom prst="rect">
            <a:avLst/>
          </a:prstGeom>
        </p:spPr>
        <p:txBody>
          <a:bodyPr vert="horz" wrap="square" lIns="0" tIns="222244"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You are all </a:t>
            </a:r>
            <a:r>
              <a:rPr sz="2400" dirty="0">
                <a:solidFill>
                  <a:srgbClr val="000000"/>
                </a:solidFill>
                <a:latin typeface="Grammarsaurus" pitchFamily="2" charset="0"/>
              </a:rPr>
              <a:t>pedestrians </a:t>
            </a:r>
            <a:r>
              <a:rPr sz="2400" b="0" dirty="0">
                <a:solidFill>
                  <a:srgbClr val="000000"/>
                </a:solidFill>
                <a:latin typeface="Grammarsaurus" pitchFamily="2" charset="0"/>
                <a:cs typeface="Verdana"/>
              </a:rPr>
              <a:t>in this game.</a:t>
            </a:r>
            <a:endParaRPr sz="2400">
              <a:latin typeface="Grammarsaurus" pitchFamily="2" charset="0"/>
              <a:cs typeface="Verdana"/>
            </a:endParaRPr>
          </a:p>
        </p:txBody>
      </p:sp>
      <p:sp>
        <p:nvSpPr>
          <p:cNvPr id="36" name="object 36"/>
          <p:cNvSpPr txBox="1"/>
          <p:nvPr/>
        </p:nvSpPr>
        <p:spPr>
          <a:xfrm>
            <a:off x="651928" y="4300488"/>
            <a:ext cx="8796871" cy="1399742"/>
          </a:xfrm>
          <a:prstGeom prst="rect">
            <a:avLst/>
          </a:prstGeom>
        </p:spPr>
        <p:txBody>
          <a:bodyPr vert="horz" wrap="square" lIns="0" tIns="207645" rIns="0" bIns="0" rtlCol="0">
            <a:spAutoFit/>
          </a:bodyPr>
          <a:lstStyle/>
          <a:p>
            <a:pPr marL="12700">
              <a:lnSpc>
                <a:spcPct val="100000"/>
              </a:lnSpc>
              <a:spcBef>
                <a:spcPts val="1635"/>
              </a:spcBef>
            </a:pPr>
            <a:r>
              <a:rPr sz="2400" dirty="0">
                <a:latin typeface="Grammarsaurus" pitchFamily="2" charset="0"/>
                <a:cs typeface="Verdana"/>
              </a:rPr>
              <a:t>Walk to the corner where the word means…</a:t>
            </a:r>
          </a:p>
          <a:p>
            <a:pPr marL="3039745">
              <a:lnSpc>
                <a:spcPct val="100000"/>
              </a:lnSpc>
              <a:spcBef>
                <a:spcPts val="2235"/>
              </a:spcBef>
            </a:pPr>
            <a:r>
              <a:rPr sz="3500" dirty="0">
                <a:latin typeface="Grammarsaurus" pitchFamily="2" charset="0"/>
                <a:cs typeface="Arial MT"/>
              </a:rPr>
              <a:t>“Taking </a:t>
            </a:r>
            <a:r>
              <a:rPr sz="3500" b="1" dirty="0">
                <a:latin typeface="Grammarsaurus" pitchFamily="2" charset="0"/>
                <a:cs typeface="Arial"/>
              </a:rPr>
              <a:t>care </a:t>
            </a:r>
            <a:r>
              <a:rPr sz="3500" dirty="0">
                <a:latin typeface="Grammarsaurus" pitchFamily="2" charset="0"/>
                <a:cs typeface="Arial MT"/>
              </a:rPr>
              <a:t>of your </a:t>
            </a:r>
            <a:r>
              <a:rPr sz="3500" b="1" dirty="0">
                <a:latin typeface="Grammarsaurus" pitchFamily="2" charset="0"/>
                <a:cs typeface="Arial"/>
              </a:rPr>
              <a:t>feet</a:t>
            </a:r>
            <a:r>
              <a:rPr sz="3500" dirty="0">
                <a:latin typeface="Grammarsaurus" pitchFamily="2" charset="0"/>
                <a:cs typeface="Arial MT"/>
              </a:rPr>
              <a:t>”</a:t>
            </a:r>
          </a:p>
        </p:txBody>
      </p:sp>
      <p:sp>
        <p:nvSpPr>
          <p:cNvPr id="38" name="object 6">
            <a:extLst>
              <a:ext uri="{FF2B5EF4-FFF2-40B4-BE49-F238E27FC236}">
                <a16:creationId xmlns:a16="http://schemas.microsoft.com/office/drawing/2014/main" id="{F999F557-C529-8853-9267-41599A2EB41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34571" y="2821937"/>
            <a:ext cx="459105" cy="250825"/>
            <a:chOff x="1734571" y="2821937"/>
            <a:chExt cx="459105" cy="250825"/>
          </a:xfrm>
        </p:grpSpPr>
        <p:pic>
          <p:nvPicPr>
            <p:cNvPr id="3" name="object 3"/>
            <p:cNvPicPr/>
            <p:nvPr/>
          </p:nvPicPr>
          <p:blipFill>
            <a:blip r:embed="rId2" cstate="print"/>
            <a:stretch>
              <a:fillRect/>
            </a:stretch>
          </p:blipFill>
          <p:spPr>
            <a:xfrm>
              <a:off x="1843280" y="2821937"/>
              <a:ext cx="349933" cy="250374"/>
            </a:xfrm>
            <a:prstGeom prst="rect">
              <a:avLst/>
            </a:prstGeom>
          </p:spPr>
        </p:pic>
        <p:pic>
          <p:nvPicPr>
            <p:cNvPr id="4" name="object 4"/>
            <p:cNvPicPr/>
            <p:nvPr/>
          </p:nvPicPr>
          <p:blipFill>
            <a:blip r:embed="rId3" cstate="print"/>
            <a:stretch>
              <a:fillRect/>
            </a:stretch>
          </p:blipFill>
          <p:spPr>
            <a:xfrm>
              <a:off x="1734571" y="2826627"/>
              <a:ext cx="76098" cy="240284"/>
            </a:xfrm>
            <a:prstGeom prst="rect">
              <a:avLst/>
            </a:prstGeom>
          </p:spPr>
        </p:pic>
      </p:grpSp>
      <p:grpSp>
        <p:nvGrpSpPr>
          <p:cNvPr id="5" name="object 5"/>
          <p:cNvGrpSpPr/>
          <p:nvPr/>
        </p:nvGrpSpPr>
        <p:grpSpPr>
          <a:xfrm>
            <a:off x="7687681" y="2405835"/>
            <a:ext cx="482600" cy="482600"/>
            <a:chOff x="7687681" y="2405835"/>
            <a:chExt cx="482600" cy="482600"/>
          </a:xfrm>
        </p:grpSpPr>
        <p:sp>
          <p:nvSpPr>
            <p:cNvPr id="6" name="object 6"/>
            <p:cNvSpPr/>
            <p:nvPr/>
          </p:nvSpPr>
          <p:spPr>
            <a:xfrm>
              <a:off x="7687678" y="2520771"/>
              <a:ext cx="482600" cy="367665"/>
            </a:xfrm>
            <a:custGeom>
              <a:avLst/>
              <a:gdLst/>
              <a:ahLst/>
              <a:cxnLst/>
              <a:rect l="l" t="t" r="r" b="b"/>
              <a:pathLst>
                <a:path w="482600" h="367664">
                  <a:moveTo>
                    <a:pt x="227037" y="257975"/>
                  </a:moveTo>
                  <a:lnTo>
                    <a:pt x="208927" y="214490"/>
                  </a:lnTo>
                  <a:lnTo>
                    <a:pt x="198780" y="204444"/>
                  </a:lnTo>
                  <a:lnTo>
                    <a:pt x="198780" y="249250"/>
                  </a:lnTo>
                  <a:lnTo>
                    <a:pt x="198780" y="339153"/>
                  </a:lnTo>
                  <a:lnTo>
                    <a:pt x="118960" y="339153"/>
                  </a:lnTo>
                  <a:lnTo>
                    <a:pt x="118960" y="310883"/>
                  </a:lnTo>
                  <a:lnTo>
                    <a:pt x="117449" y="307263"/>
                  </a:lnTo>
                  <a:lnTo>
                    <a:pt x="43675" y="234467"/>
                  </a:lnTo>
                  <a:lnTo>
                    <a:pt x="28257" y="197586"/>
                  </a:lnTo>
                  <a:lnTo>
                    <a:pt x="28257" y="34823"/>
                  </a:lnTo>
                  <a:lnTo>
                    <a:pt x="34810" y="28270"/>
                  </a:lnTo>
                  <a:lnTo>
                    <a:pt x="50914" y="28270"/>
                  </a:lnTo>
                  <a:lnTo>
                    <a:pt x="57454" y="34823"/>
                  </a:lnTo>
                  <a:lnTo>
                    <a:pt x="57454" y="151650"/>
                  </a:lnTo>
                  <a:lnTo>
                    <a:pt x="54635" y="153746"/>
                  </a:lnTo>
                  <a:lnTo>
                    <a:pt x="51917" y="156083"/>
                  </a:lnTo>
                  <a:lnTo>
                    <a:pt x="43840" y="164160"/>
                  </a:lnTo>
                  <a:lnTo>
                    <a:pt x="43840" y="173113"/>
                  </a:lnTo>
                  <a:lnTo>
                    <a:pt x="118465" y="247738"/>
                  </a:lnTo>
                  <a:lnTo>
                    <a:pt x="127419" y="247738"/>
                  </a:lnTo>
                  <a:lnTo>
                    <a:pt x="138455" y="236702"/>
                  </a:lnTo>
                  <a:lnTo>
                    <a:pt x="138455" y="227761"/>
                  </a:lnTo>
                  <a:lnTo>
                    <a:pt x="80949" y="170256"/>
                  </a:lnTo>
                  <a:lnTo>
                    <a:pt x="94081" y="166090"/>
                  </a:lnTo>
                  <a:lnTo>
                    <a:pt x="107797" y="166090"/>
                  </a:lnTo>
                  <a:lnTo>
                    <a:pt x="120967" y="170256"/>
                  </a:lnTo>
                  <a:lnTo>
                    <a:pt x="132486" y="178485"/>
                  </a:lnTo>
                  <a:lnTo>
                    <a:pt x="195224" y="240715"/>
                  </a:lnTo>
                  <a:lnTo>
                    <a:pt x="198780" y="249250"/>
                  </a:lnTo>
                  <a:lnTo>
                    <a:pt x="198780" y="204444"/>
                  </a:lnTo>
                  <a:lnTo>
                    <a:pt x="160096" y="166090"/>
                  </a:lnTo>
                  <a:lnTo>
                    <a:pt x="152374" y="158432"/>
                  </a:lnTo>
                  <a:lnTo>
                    <a:pt x="137604" y="147116"/>
                  </a:lnTo>
                  <a:lnTo>
                    <a:pt x="121005" y="140093"/>
                  </a:lnTo>
                  <a:lnTo>
                    <a:pt x="113461" y="138925"/>
                  </a:lnTo>
                  <a:lnTo>
                    <a:pt x="103428" y="137363"/>
                  </a:lnTo>
                  <a:lnTo>
                    <a:pt x="85737" y="138925"/>
                  </a:lnTo>
                  <a:lnTo>
                    <a:pt x="85737" y="42862"/>
                  </a:lnTo>
                  <a:lnTo>
                    <a:pt x="82778" y="28270"/>
                  </a:lnTo>
                  <a:lnTo>
                    <a:pt x="82359" y="26200"/>
                  </a:lnTo>
                  <a:lnTo>
                    <a:pt x="73164" y="12573"/>
                  </a:lnTo>
                  <a:lnTo>
                    <a:pt x="59524" y="3378"/>
                  </a:lnTo>
                  <a:lnTo>
                    <a:pt x="42862" y="0"/>
                  </a:lnTo>
                  <a:lnTo>
                    <a:pt x="26187" y="3378"/>
                  </a:lnTo>
                  <a:lnTo>
                    <a:pt x="12560" y="12573"/>
                  </a:lnTo>
                  <a:lnTo>
                    <a:pt x="3365" y="26200"/>
                  </a:lnTo>
                  <a:lnTo>
                    <a:pt x="0" y="42862"/>
                  </a:lnTo>
                  <a:lnTo>
                    <a:pt x="0" y="197586"/>
                  </a:lnTo>
                  <a:lnTo>
                    <a:pt x="13716" y="242366"/>
                  </a:lnTo>
                  <a:lnTo>
                    <a:pt x="90703" y="320573"/>
                  </a:lnTo>
                  <a:lnTo>
                    <a:pt x="90703" y="361086"/>
                  </a:lnTo>
                  <a:lnTo>
                    <a:pt x="97015" y="367411"/>
                  </a:lnTo>
                  <a:lnTo>
                    <a:pt x="220713" y="367411"/>
                  </a:lnTo>
                  <a:lnTo>
                    <a:pt x="227037" y="361086"/>
                  </a:lnTo>
                  <a:lnTo>
                    <a:pt x="227037" y="339153"/>
                  </a:lnTo>
                  <a:lnTo>
                    <a:pt x="227037" y="257975"/>
                  </a:lnTo>
                  <a:close/>
                </a:path>
                <a:path w="482600" h="367664">
                  <a:moveTo>
                    <a:pt x="482346" y="42862"/>
                  </a:moveTo>
                  <a:lnTo>
                    <a:pt x="456145" y="3378"/>
                  </a:lnTo>
                  <a:lnTo>
                    <a:pt x="454088" y="2971"/>
                  </a:lnTo>
                  <a:lnTo>
                    <a:pt x="454088" y="34810"/>
                  </a:lnTo>
                  <a:lnTo>
                    <a:pt x="454088" y="197586"/>
                  </a:lnTo>
                  <a:lnTo>
                    <a:pt x="438670" y="234467"/>
                  </a:lnTo>
                  <a:lnTo>
                    <a:pt x="364896" y="307263"/>
                  </a:lnTo>
                  <a:lnTo>
                    <a:pt x="363385" y="310883"/>
                  </a:lnTo>
                  <a:lnTo>
                    <a:pt x="363385" y="339153"/>
                  </a:lnTo>
                  <a:lnTo>
                    <a:pt x="283565" y="339153"/>
                  </a:lnTo>
                  <a:lnTo>
                    <a:pt x="283565" y="249250"/>
                  </a:lnTo>
                  <a:lnTo>
                    <a:pt x="287121" y="240715"/>
                  </a:lnTo>
                  <a:lnTo>
                    <a:pt x="349872" y="178498"/>
                  </a:lnTo>
                  <a:lnTo>
                    <a:pt x="361378" y="170256"/>
                  </a:lnTo>
                  <a:lnTo>
                    <a:pt x="374535" y="166090"/>
                  </a:lnTo>
                  <a:lnTo>
                    <a:pt x="388251" y="166090"/>
                  </a:lnTo>
                  <a:lnTo>
                    <a:pt x="401396" y="170256"/>
                  </a:lnTo>
                  <a:lnTo>
                    <a:pt x="343890" y="227749"/>
                  </a:lnTo>
                  <a:lnTo>
                    <a:pt x="343890" y="236689"/>
                  </a:lnTo>
                  <a:lnTo>
                    <a:pt x="354939" y="247738"/>
                  </a:lnTo>
                  <a:lnTo>
                    <a:pt x="363880" y="247738"/>
                  </a:lnTo>
                  <a:lnTo>
                    <a:pt x="438505" y="173101"/>
                  </a:lnTo>
                  <a:lnTo>
                    <a:pt x="438505" y="166090"/>
                  </a:lnTo>
                  <a:lnTo>
                    <a:pt x="438505" y="164160"/>
                  </a:lnTo>
                  <a:lnTo>
                    <a:pt x="430428" y="156070"/>
                  </a:lnTo>
                  <a:lnTo>
                    <a:pt x="427710" y="153733"/>
                  </a:lnTo>
                  <a:lnTo>
                    <a:pt x="424891" y="151638"/>
                  </a:lnTo>
                  <a:lnTo>
                    <a:pt x="424891" y="138912"/>
                  </a:lnTo>
                  <a:lnTo>
                    <a:pt x="424891" y="34810"/>
                  </a:lnTo>
                  <a:lnTo>
                    <a:pt x="431431" y="28257"/>
                  </a:lnTo>
                  <a:lnTo>
                    <a:pt x="447535" y="28257"/>
                  </a:lnTo>
                  <a:lnTo>
                    <a:pt x="454088" y="34810"/>
                  </a:lnTo>
                  <a:lnTo>
                    <a:pt x="454088" y="2971"/>
                  </a:lnTo>
                  <a:lnTo>
                    <a:pt x="409181" y="12573"/>
                  </a:lnTo>
                  <a:lnTo>
                    <a:pt x="396621" y="42862"/>
                  </a:lnTo>
                  <a:lnTo>
                    <a:pt x="396621" y="138912"/>
                  </a:lnTo>
                  <a:lnTo>
                    <a:pt x="378917" y="137363"/>
                  </a:lnTo>
                  <a:lnTo>
                    <a:pt x="329971" y="158432"/>
                  </a:lnTo>
                  <a:lnTo>
                    <a:pt x="273431" y="214490"/>
                  </a:lnTo>
                  <a:lnTo>
                    <a:pt x="255308" y="257975"/>
                  </a:lnTo>
                  <a:lnTo>
                    <a:pt x="255308" y="361086"/>
                  </a:lnTo>
                  <a:lnTo>
                    <a:pt x="261645" y="367411"/>
                  </a:lnTo>
                  <a:lnTo>
                    <a:pt x="385330" y="367411"/>
                  </a:lnTo>
                  <a:lnTo>
                    <a:pt x="391655" y="361086"/>
                  </a:lnTo>
                  <a:lnTo>
                    <a:pt x="391655" y="339153"/>
                  </a:lnTo>
                  <a:lnTo>
                    <a:pt x="391655" y="320573"/>
                  </a:lnTo>
                  <a:lnTo>
                    <a:pt x="458520" y="254584"/>
                  </a:lnTo>
                  <a:lnTo>
                    <a:pt x="480745" y="213372"/>
                  </a:lnTo>
                  <a:lnTo>
                    <a:pt x="482346" y="197586"/>
                  </a:lnTo>
                  <a:lnTo>
                    <a:pt x="482346" y="42862"/>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4" cstate="print"/>
            <a:stretch>
              <a:fillRect/>
            </a:stretch>
          </p:blipFill>
          <p:spPr>
            <a:xfrm>
              <a:off x="7844073" y="2405835"/>
              <a:ext cx="169570" cy="240233"/>
            </a:xfrm>
            <a:prstGeom prst="rect">
              <a:avLst/>
            </a:prstGeom>
          </p:spPr>
        </p:pic>
      </p:grpSp>
      <p:grpSp>
        <p:nvGrpSpPr>
          <p:cNvPr id="8" name="object 8"/>
          <p:cNvGrpSpPr/>
          <p:nvPr/>
        </p:nvGrpSpPr>
        <p:grpSpPr>
          <a:xfrm>
            <a:off x="2077016" y="1469692"/>
            <a:ext cx="435609" cy="367665"/>
            <a:chOff x="2077016" y="1469692"/>
            <a:chExt cx="435609" cy="367665"/>
          </a:xfrm>
        </p:grpSpPr>
        <p:sp>
          <p:nvSpPr>
            <p:cNvPr id="9" name="object 9"/>
            <p:cNvSpPr/>
            <p:nvPr/>
          </p:nvSpPr>
          <p:spPr>
            <a:xfrm>
              <a:off x="2079518" y="1472194"/>
              <a:ext cx="430530" cy="362585"/>
            </a:xfrm>
            <a:custGeom>
              <a:avLst/>
              <a:gdLst/>
              <a:ahLst/>
              <a:cxnLst/>
              <a:rect l="l" t="t" r="r" b="b"/>
              <a:pathLst>
                <a:path w="430530" h="362585">
                  <a:moveTo>
                    <a:pt x="118567" y="249389"/>
                  </a:moveTo>
                  <a:lnTo>
                    <a:pt x="109054" y="249389"/>
                  </a:lnTo>
                  <a:lnTo>
                    <a:pt x="105194" y="253237"/>
                  </a:lnTo>
                  <a:lnTo>
                    <a:pt x="105194" y="296354"/>
                  </a:lnTo>
                  <a:lnTo>
                    <a:pt x="110412" y="322078"/>
                  </a:lnTo>
                  <a:lnTo>
                    <a:pt x="124633" y="343109"/>
                  </a:lnTo>
                  <a:lnTo>
                    <a:pt x="145704" y="357301"/>
                  </a:lnTo>
                  <a:lnTo>
                    <a:pt x="171475" y="362508"/>
                  </a:lnTo>
                  <a:lnTo>
                    <a:pt x="363702" y="362508"/>
                  </a:lnTo>
                  <a:lnTo>
                    <a:pt x="389486" y="357301"/>
                  </a:lnTo>
                  <a:lnTo>
                    <a:pt x="407307" y="345300"/>
                  </a:lnTo>
                  <a:lnTo>
                    <a:pt x="171475" y="345300"/>
                  </a:lnTo>
                  <a:lnTo>
                    <a:pt x="152406" y="341447"/>
                  </a:lnTo>
                  <a:lnTo>
                    <a:pt x="136818" y="330947"/>
                  </a:lnTo>
                  <a:lnTo>
                    <a:pt x="126300" y="315387"/>
                  </a:lnTo>
                  <a:lnTo>
                    <a:pt x="122440" y="296354"/>
                  </a:lnTo>
                  <a:lnTo>
                    <a:pt x="122440" y="253237"/>
                  </a:lnTo>
                  <a:lnTo>
                    <a:pt x="118567" y="249389"/>
                  </a:lnTo>
                  <a:close/>
                </a:path>
                <a:path w="430530" h="362585">
                  <a:moveTo>
                    <a:pt x="407314" y="17208"/>
                  </a:moveTo>
                  <a:lnTo>
                    <a:pt x="363702" y="17208"/>
                  </a:lnTo>
                  <a:lnTo>
                    <a:pt x="382778" y="21061"/>
                  </a:lnTo>
                  <a:lnTo>
                    <a:pt x="398370" y="31561"/>
                  </a:lnTo>
                  <a:lnTo>
                    <a:pt x="408890" y="47121"/>
                  </a:lnTo>
                  <a:lnTo>
                    <a:pt x="412750" y="66154"/>
                  </a:lnTo>
                  <a:lnTo>
                    <a:pt x="412750" y="296354"/>
                  </a:lnTo>
                  <a:lnTo>
                    <a:pt x="408890" y="315387"/>
                  </a:lnTo>
                  <a:lnTo>
                    <a:pt x="398370" y="330947"/>
                  </a:lnTo>
                  <a:lnTo>
                    <a:pt x="382778" y="341447"/>
                  </a:lnTo>
                  <a:lnTo>
                    <a:pt x="363702" y="345300"/>
                  </a:lnTo>
                  <a:lnTo>
                    <a:pt x="407307" y="345300"/>
                  </a:lnTo>
                  <a:lnTo>
                    <a:pt x="410560" y="343109"/>
                  </a:lnTo>
                  <a:lnTo>
                    <a:pt x="424779" y="322078"/>
                  </a:lnTo>
                  <a:lnTo>
                    <a:pt x="429996" y="296354"/>
                  </a:lnTo>
                  <a:lnTo>
                    <a:pt x="429996" y="66154"/>
                  </a:lnTo>
                  <a:lnTo>
                    <a:pt x="424779" y="40424"/>
                  </a:lnTo>
                  <a:lnTo>
                    <a:pt x="410560" y="19394"/>
                  </a:lnTo>
                  <a:lnTo>
                    <a:pt x="407314" y="17208"/>
                  </a:lnTo>
                  <a:close/>
                </a:path>
                <a:path w="430530" h="362585">
                  <a:moveTo>
                    <a:pt x="68580" y="115112"/>
                  </a:moveTo>
                  <a:lnTo>
                    <a:pt x="63969" y="115112"/>
                  </a:lnTo>
                  <a:lnTo>
                    <a:pt x="61810" y="116001"/>
                  </a:lnTo>
                  <a:lnTo>
                    <a:pt x="889" y="176796"/>
                  </a:lnTo>
                  <a:lnTo>
                    <a:pt x="0" y="178955"/>
                  </a:lnTo>
                  <a:lnTo>
                    <a:pt x="0" y="183565"/>
                  </a:lnTo>
                  <a:lnTo>
                    <a:pt x="889" y="185737"/>
                  </a:lnTo>
                  <a:lnTo>
                    <a:pt x="61810" y="246532"/>
                  </a:lnTo>
                  <a:lnTo>
                    <a:pt x="63969" y="247421"/>
                  </a:lnTo>
                  <a:lnTo>
                    <a:pt x="68580" y="247421"/>
                  </a:lnTo>
                  <a:lnTo>
                    <a:pt x="70721" y="246532"/>
                  </a:lnTo>
                  <a:lnTo>
                    <a:pt x="75730" y="241541"/>
                  </a:lnTo>
                  <a:lnTo>
                    <a:pt x="75730" y="236067"/>
                  </a:lnTo>
                  <a:lnTo>
                    <a:pt x="29425" y="189864"/>
                  </a:lnTo>
                  <a:lnTo>
                    <a:pt x="266268" y="189864"/>
                  </a:lnTo>
                  <a:lnTo>
                    <a:pt x="270129" y="186004"/>
                  </a:lnTo>
                  <a:lnTo>
                    <a:pt x="270129" y="176504"/>
                  </a:lnTo>
                  <a:lnTo>
                    <a:pt x="266268" y="172643"/>
                  </a:lnTo>
                  <a:lnTo>
                    <a:pt x="29413" y="172643"/>
                  </a:lnTo>
                  <a:lnTo>
                    <a:pt x="75730" y="126453"/>
                  </a:lnTo>
                  <a:lnTo>
                    <a:pt x="75730" y="120980"/>
                  </a:lnTo>
                  <a:lnTo>
                    <a:pt x="70739" y="116001"/>
                  </a:lnTo>
                  <a:lnTo>
                    <a:pt x="68580" y="115112"/>
                  </a:lnTo>
                  <a:close/>
                </a:path>
                <a:path w="430530" h="362585">
                  <a:moveTo>
                    <a:pt x="363702" y="0"/>
                  </a:moveTo>
                  <a:lnTo>
                    <a:pt x="171475" y="0"/>
                  </a:lnTo>
                  <a:lnTo>
                    <a:pt x="145704" y="5205"/>
                  </a:lnTo>
                  <a:lnTo>
                    <a:pt x="124633" y="19394"/>
                  </a:lnTo>
                  <a:lnTo>
                    <a:pt x="110412" y="40424"/>
                  </a:lnTo>
                  <a:lnTo>
                    <a:pt x="105194" y="66154"/>
                  </a:lnTo>
                  <a:lnTo>
                    <a:pt x="105194" y="109270"/>
                  </a:lnTo>
                  <a:lnTo>
                    <a:pt x="109054" y="113131"/>
                  </a:lnTo>
                  <a:lnTo>
                    <a:pt x="118567" y="113131"/>
                  </a:lnTo>
                  <a:lnTo>
                    <a:pt x="122440" y="109270"/>
                  </a:lnTo>
                  <a:lnTo>
                    <a:pt x="122440" y="66154"/>
                  </a:lnTo>
                  <a:lnTo>
                    <a:pt x="126300" y="47121"/>
                  </a:lnTo>
                  <a:lnTo>
                    <a:pt x="136818" y="31561"/>
                  </a:lnTo>
                  <a:lnTo>
                    <a:pt x="152406" y="21061"/>
                  </a:lnTo>
                  <a:lnTo>
                    <a:pt x="171475" y="17208"/>
                  </a:lnTo>
                  <a:lnTo>
                    <a:pt x="407314" y="17208"/>
                  </a:lnTo>
                  <a:lnTo>
                    <a:pt x="389486" y="5205"/>
                  </a:lnTo>
                  <a:lnTo>
                    <a:pt x="363702" y="0"/>
                  </a:lnTo>
                  <a:close/>
                </a:path>
              </a:pathLst>
            </a:custGeom>
            <a:solidFill>
              <a:srgbClr val="000000"/>
            </a:solidFill>
          </p:spPr>
          <p:txBody>
            <a:bodyPr wrap="square" lIns="0" tIns="0" rIns="0" bIns="0" rtlCol="0"/>
            <a:lstStyle/>
            <a:p>
              <a:endParaRPr>
                <a:latin typeface="Grammarsaurus" pitchFamily="2" charset="0"/>
              </a:endParaRPr>
            </a:p>
          </p:txBody>
        </p:sp>
        <p:sp>
          <p:nvSpPr>
            <p:cNvPr id="10" name="object 10"/>
            <p:cNvSpPr/>
            <p:nvPr/>
          </p:nvSpPr>
          <p:spPr>
            <a:xfrm>
              <a:off x="2079518" y="1472194"/>
              <a:ext cx="430530" cy="362585"/>
            </a:xfrm>
            <a:custGeom>
              <a:avLst/>
              <a:gdLst/>
              <a:ahLst/>
              <a:cxnLst/>
              <a:rect l="l" t="t" r="r" b="b"/>
              <a:pathLst>
                <a:path w="430530" h="362585">
                  <a:moveTo>
                    <a:pt x="60185" y="244906"/>
                  </a:moveTo>
                  <a:lnTo>
                    <a:pt x="2514" y="187350"/>
                  </a:lnTo>
                  <a:lnTo>
                    <a:pt x="889" y="185737"/>
                  </a:lnTo>
                  <a:lnTo>
                    <a:pt x="0" y="183565"/>
                  </a:lnTo>
                  <a:lnTo>
                    <a:pt x="0" y="181267"/>
                  </a:lnTo>
                  <a:lnTo>
                    <a:pt x="0" y="178955"/>
                  </a:lnTo>
                  <a:lnTo>
                    <a:pt x="889" y="176796"/>
                  </a:lnTo>
                  <a:lnTo>
                    <a:pt x="2514" y="175171"/>
                  </a:lnTo>
                  <a:lnTo>
                    <a:pt x="60185" y="117627"/>
                  </a:lnTo>
                  <a:lnTo>
                    <a:pt x="61810" y="116001"/>
                  </a:lnTo>
                  <a:lnTo>
                    <a:pt x="63969" y="115112"/>
                  </a:lnTo>
                  <a:lnTo>
                    <a:pt x="66281" y="115112"/>
                  </a:lnTo>
                  <a:lnTo>
                    <a:pt x="68580" y="115112"/>
                  </a:lnTo>
                  <a:lnTo>
                    <a:pt x="70739" y="116001"/>
                  </a:lnTo>
                  <a:lnTo>
                    <a:pt x="72364" y="117614"/>
                  </a:lnTo>
                  <a:lnTo>
                    <a:pt x="75730" y="120980"/>
                  </a:lnTo>
                  <a:lnTo>
                    <a:pt x="75730" y="126453"/>
                  </a:lnTo>
                  <a:lnTo>
                    <a:pt x="72377" y="129806"/>
                  </a:lnTo>
                  <a:lnTo>
                    <a:pt x="29413" y="172643"/>
                  </a:lnTo>
                  <a:lnTo>
                    <a:pt x="261518" y="172643"/>
                  </a:lnTo>
                  <a:lnTo>
                    <a:pt x="266268" y="172643"/>
                  </a:lnTo>
                  <a:lnTo>
                    <a:pt x="270129" y="176504"/>
                  </a:lnTo>
                  <a:lnTo>
                    <a:pt x="270129" y="181254"/>
                  </a:lnTo>
                  <a:lnTo>
                    <a:pt x="270129" y="186004"/>
                  </a:lnTo>
                  <a:lnTo>
                    <a:pt x="266268" y="189864"/>
                  </a:lnTo>
                  <a:lnTo>
                    <a:pt x="261518" y="189864"/>
                  </a:lnTo>
                  <a:lnTo>
                    <a:pt x="29425" y="189864"/>
                  </a:lnTo>
                  <a:lnTo>
                    <a:pt x="72364" y="232714"/>
                  </a:lnTo>
                  <a:lnTo>
                    <a:pt x="75730" y="236067"/>
                  </a:lnTo>
                  <a:lnTo>
                    <a:pt x="75730" y="241541"/>
                  </a:lnTo>
                  <a:lnTo>
                    <a:pt x="72390" y="244894"/>
                  </a:lnTo>
                  <a:lnTo>
                    <a:pt x="70751" y="246519"/>
                  </a:lnTo>
                  <a:lnTo>
                    <a:pt x="68580" y="247421"/>
                  </a:lnTo>
                  <a:lnTo>
                    <a:pt x="66281" y="247421"/>
                  </a:lnTo>
                  <a:lnTo>
                    <a:pt x="63969" y="247421"/>
                  </a:lnTo>
                  <a:lnTo>
                    <a:pt x="61810" y="246532"/>
                  </a:lnTo>
                  <a:lnTo>
                    <a:pt x="60185" y="244906"/>
                  </a:lnTo>
                  <a:close/>
                </a:path>
                <a:path w="430530" h="362585">
                  <a:moveTo>
                    <a:pt x="171475" y="362508"/>
                  </a:moveTo>
                  <a:lnTo>
                    <a:pt x="145704" y="357301"/>
                  </a:lnTo>
                  <a:lnTo>
                    <a:pt x="124633" y="343109"/>
                  </a:lnTo>
                  <a:lnTo>
                    <a:pt x="110412" y="322078"/>
                  </a:lnTo>
                  <a:lnTo>
                    <a:pt x="105194" y="296354"/>
                  </a:lnTo>
                  <a:lnTo>
                    <a:pt x="105194" y="257987"/>
                  </a:lnTo>
                  <a:lnTo>
                    <a:pt x="105194" y="253237"/>
                  </a:lnTo>
                  <a:lnTo>
                    <a:pt x="109054" y="249389"/>
                  </a:lnTo>
                  <a:lnTo>
                    <a:pt x="113817" y="249389"/>
                  </a:lnTo>
                  <a:lnTo>
                    <a:pt x="118567" y="249389"/>
                  </a:lnTo>
                  <a:lnTo>
                    <a:pt x="122440" y="253237"/>
                  </a:lnTo>
                  <a:lnTo>
                    <a:pt x="122440" y="257987"/>
                  </a:lnTo>
                  <a:lnTo>
                    <a:pt x="122440" y="296354"/>
                  </a:lnTo>
                  <a:lnTo>
                    <a:pt x="126300" y="315387"/>
                  </a:lnTo>
                  <a:lnTo>
                    <a:pt x="136818" y="330947"/>
                  </a:lnTo>
                  <a:lnTo>
                    <a:pt x="152406" y="341447"/>
                  </a:lnTo>
                  <a:lnTo>
                    <a:pt x="171475" y="345300"/>
                  </a:lnTo>
                  <a:lnTo>
                    <a:pt x="363702" y="345300"/>
                  </a:lnTo>
                  <a:lnTo>
                    <a:pt x="382778" y="341447"/>
                  </a:lnTo>
                  <a:lnTo>
                    <a:pt x="398370" y="330947"/>
                  </a:lnTo>
                  <a:lnTo>
                    <a:pt x="408890" y="315387"/>
                  </a:lnTo>
                  <a:lnTo>
                    <a:pt x="412750" y="296354"/>
                  </a:lnTo>
                  <a:lnTo>
                    <a:pt x="412750" y="66154"/>
                  </a:lnTo>
                  <a:lnTo>
                    <a:pt x="408890" y="47121"/>
                  </a:lnTo>
                  <a:lnTo>
                    <a:pt x="398370" y="31561"/>
                  </a:lnTo>
                  <a:lnTo>
                    <a:pt x="382778" y="21061"/>
                  </a:lnTo>
                  <a:lnTo>
                    <a:pt x="363702" y="17208"/>
                  </a:lnTo>
                  <a:lnTo>
                    <a:pt x="171475" y="17208"/>
                  </a:lnTo>
                  <a:lnTo>
                    <a:pt x="152406" y="21061"/>
                  </a:lnTo>
                  <a:lnTo>
                    <a:pt x="136818" y="31561"/>
                  </a:lnTo>
                  <a:lnTo>
                    <a:pt x="126300" y="47121"/>
                  </a:lnTo>
                  <a:lnTo>
                    <a:pt x="122440" y="66154"/>
                  </a:lnTo>
                  <a:lnTo>
                    <a:pt x="122440" y="104520"/>
                  </a:lnTo>
                  <a:lnTo>
                    <a:pt x="122440" y="109270"/>
                  </a:lnTo>
                  <a:lnTo>
                    <a:pt x="118567" y="113131"/>
                  </a:lnTo>
                  <a:lnTo>
                    <a:pt x="113817" y="113131"/>
                  </a:lnTo>
                  <a:lnTo>
                    <a:pt x="109054" y="113131"/>
                  </a:lnTo>
                  <a:lnTo>
                    <a:pt x="105194" y="109270"/>
                  </a:lnTo>
                  <a:lnTo>
                    <a:pt x="105194" y="104520"/>
                  </a:lnTo>
                  <a:lnTo>
                    <a:pt x="105194" y="66154"/>
                  </a:lnTo>
                  <a:lnTo>
                    <a:pt x="110412" y="40424"/>
                  </a:lnTo>
                  <a:lnTo>
                    <a:pt x="124633" y="19394"/>
                  </a:lnTo>
                  <a:lnTo>
                    <a:pt x="145704" y="5205"/>
                  </a:lnTo>
                  <a:lnTo>
                    <a:pt x="171475" y="0"/>
                  </a:lnTo>
                  <a:lnTo>
                    <a:pt x="363702" y="0"/>
                  </a:lnTo>
                  <a:lnTo>
                    <a:pt x="389486" y="5205"/>
                  </a:lnTo>
                  <a:lnTo>
                    <a:pt x="410560" y="19394"/>
                  </a:lnTo>
                  <a:lnTo>
                    <a:pt x="424779" y="40424"/>
                  </a:lnTo>
                  <a:lnTo>
                    <a:pt x="429996" y="66154"/>
                  </a:lnTo>
                  <a:lnTo>
                    <a:pt x="429996" y="296354"/>
                  </a:lnTo>
                  <a:lnTo>
                    <a:pt x="424779" y="322078"/>
                  </a:lnTo>
                  <a:lnTo>
                    <a:pt x="410560" y="343109"/>
                  </a:lnTo>
                  <a:lnTo>
                    <a:pt x="389486" y="357301"/>
                  </a:lnTo>
                  <a:lnTo>
                    <a:pt x="363702" y="362508"/>
                  </a:lnTo>
                  <a:lnTo>
                    <a:pt x="171475" y="362508"/>
                  </a:lnTo>
                  <a:close/>
                </a:path>
              </a:pathLst>
            </a:custGeom>
            <a:ln w="5003">
              <a:solidFill>
                <a:srgbClr val="000000"/>
              </a:solidFill>
            </a:ln>
          </p:spPr>
          <p:txBody>
            <a:bodyPr wrap="square" lIns="0" tIns="0" rIns="0" bIns="0" rtlCol="0"/>
            <a:lstStyle/>
            <a:p>
              <a:endParaRPr>
                <a:latin typeface="Grammarsaurus" pitchFamily="2" charset="0"/>
              </a:endParaRPr>
            </a:p>
          </p:txBody>
        </p:sp>
      </p:grpSp>
      <p:grpSp>
        <p:nvGrpSpPr>
          <p:cNvPr id="11" name="object 11"/>
          <p:cNvGrpSpPr/>
          <p:nvPr/>
        </p:nvGrpSpPr>
        <p:grpSpPr>
          <a:xfrm>
            <a:off x="6215627" y="3369023"/>
            <a:ext cx="337820" cy="629285"/>
            <a:chOff x="6215627" y="3369023"/>
            <a:chExt cx="337820" cy="629285"/>
          </a:xfrm>
        </p:grpSpPr>
        <p:sp>
          <p:nvSpPr>
            <p:cNvPr id="12" name="object 12"/>
            <p:cNvSpPr/>
            <p:nvPr/>
          </p:nvSpPr>
          <p:spPr>
            <a:xfrm>
              <a:off x="6215621" y="3369030"/>
              <a:ext cx="337820" cy="629285"/>
            </a:xfrm>
            <a:custGeom>
              <a:avLst/>
              <a:gdLst/>
              <a:ahLst/>
              <a:cxnLst/>
              <a:rect l="l" t="t" r="r" b="b"/>
              <a:pathLst>
                <a:path w="337820" h="629285">
                  <a:moveTo>
                    <a:pt x="250825" y="177990"/>
                  </a:moveTo>
                  <a:lnTo>
                    <a:pt x="246926" y="169824"/>
                  </a:lnTo>
                  <a:lnTo>
                    <a:pt x="240995" y="165671"/>
                  </a:lnTo>
                  <a:lnTo>
                    <a:pt x="232105" y="164338"/>
                  </a:lnTo>
                  <a:lnTo>
                    <a:pt x="226339" y="167627"/>
                  </a:lnTo>
                  <a:lnTo>
                    <a:pt x="213347" y="180009"/>
                  </a:lnTo>
                  <a:lnTo>
                    <a:pt x="183921" y="209600"/>
                  </a:lnTo>
                  <a:lnTo>
                    <a:pt x="183756" y="6934"/>
                  </a:lnTo>
                  <a:lnTo>
                    <a:pt x="177546" y="368"/>
                  </a:lnTo>
                  <a:lnTo>
                    <a:pt x="160235" y="0"/>
                  </a:lnTo>
                  <a:lnTo>
                    <a:pt x="153708" y="6451"/>
                  </a:lnTo>
                  <a:lnTo>
                    <a:pt x="152768" y="18275"/>
                  </a:lnTo>
                  <a:lnTo>
                    <a:pt x="152882" y="209423"/>
                  </a:lnTo>
                  <a:lnTo>
                    <a:pt x="114376" y="170815"/>
                  </a:lnTo>
                  <a:lnTo>
                    <a:pt x="108356" y="166255"/>
                  </a:lnTo>
                  <a:lnTo>
                    <a:pt x="102298" y="164376"/>
                  </a:lnTo>
                  <a:lnTo>
                    <a:pt x="96456" y="165176"/>
                  </a:lnTo>
                  <a:lnTo>
                    <a:pt x="91084" y="168656"/>
                  </a:lnTo>
                  <a:lnTo>
                    <a:pt x="87198" y="174066"/>
                  </a:lnTo>
                  <a:lnTo>
                    <a:pt x="86144" y="180022"/>
                  </a:lnTo>
                  <a:lnTo>
                    <a:pt x="87947" y="186232"/>
                  </a:lnTo>
                  <a:lnTo>
                    <a:pt x="92595" y="192443"/>
                  </a:lnTo>
                  <a:lnTo>
                    <a:pt x="155714" y="255549"/>
                  </a:lnTo>
                  <a:lnTo>
                    <a:pt x="162204" y="260553"/>
                  </a:lnTo>
                  <a:lnTo>
                    <a:pt x="168465" y="262255"/>
                  </a:lnTo>
                  <a:lnTo>
                    <a:pt x="174726" y="260629"/>
                  </a:lnTo>
                  <a:lnTo>
                    <a:pt x="181190" y="255676"/>
                  </a:lnTo>
                  <a:lnTo>
                    <a:pt x="245046" y="191833"/>
                  </a:lnTo>
                  <a:lnTo>
                    <a:pt x="247040" y="190652"/>
                  </a:lnTo>
                  <a:lnTo>
                    <a:pt x="248399" y="184111"/>
                  </a:lnTo>
                  <a:lnTo>
                    <a:pt x="250825" y="177990"/>
                  </a:lnTo>
                  <a:close/>
                </a:path>
                <a:path w="337820" h="629285">
                  <a:moveTo>
                    <a:pt x="337769" y="503783"/>
                  </a:moveTo>
                  <a:lnTo>
                    <a:pt x="335343" y="496963"/>
                  </a:lnTo>
                  <a:lnTo>
                    <a:pt x="335267" y="496747"/>
                  </a:lnTo>
                  <a:lnTo>
                    <a:pt x="321183" y="488073"/>
                  </a:lnTo>
                  <a:lnTo>
                    <a:pt x="314934" y="484416"/>
                  </a:lnTo>
                  <a:lnTo>
                    <a:pt x="304838" y="479082"/>
                  </a:lnTo>
                  <a:lnTo>
                    <a:pt x="303657" y="476707"/>
                  </a:lnTo>
                  <a:lnTo>
                    <a:pt x="304622" y="465505"/>
                  </a:lnTo>
                  <a:lnTo>
                    <a:pt x="304787" y="461213"/>
                  </a:lnTo>
                  <a:lnTo>
                    <a:pt x="304888" y="458292"/>
                  </a:lnTo>
                  <a:lnTo>
                    <a:pt x="303466" y="445719"/>
                  </a:lnTo>
                  <a:lnTo>
                    <a:pt x="305142" y="442620"/>
                  </a:lnTo>
                  <a:lnTo>
                    <a:pt x="316458" y="437311"/>
                  </a:lnTo>
                  <a:lnTo>
                    <a:pt x="321970" y="433717"/>
                  </a:lnTo>
                  <a:lnTo>
                    <a:pt x="335267" y="425361"/>
                  </a:lnTo>
                  <a:lnTo>
                    <a:pt x="314388" y="377113"/>
                  </a:lnTo>
                  <a:lnTo>
                    <a:pt x="310616" y="370624"/>
                  </a:lnTo>
                  <a:lnTo>
                    <a:pt x="304673" y="360375"/>
                  </a:lnTo>
                  <a:lnTo>
                    <a:pt x="301764" y="355434"/>
                  </a:lnTo>
                  <a:lnTo>
                    <a:pt x="301764" y="510057"/>
                  </a:lnTo>
                  <a:lnTo>
                    <a:pt x="301510" y="510057"/>
                  </a:lnTo>
                  <a:lnTo>
                    <a:pt x="277660" y="551611"/>
                  </a:lnTo>
                  <a:lnTo>
                    <a:pt x="270903" y="547801"/>
                  </a:lnTo>
                  <a:lnTo>
                    <a:pt x="264426" y="544296"/>
                  </a:lnTo>
                  <a:lnTo>
                    <a:pt x="251155" y="536498"/>
                  </a:lnTo>
                  <a:lnTo>
                    <a:pt x="245364" y="537908"/>
                  </a:lnTo>
                  <a:lnTo>
                    <a:pt x="238772" y="542264"/>
                  </a:lnTo>
                  <a:lnTo>
                    <a:pt x="230149" y="547801"/>
                  </a:lnTo>
                  <a:lnTo>
                    <a:pt x="221767" y="552856"/>
                  </a:lnTo>
                  <a:lnTo>
                    <a:pt x="213017" y="557758"/>
                  </a:lnTo>
                  <a:lnTo>
                    <a:pt x="204139" y="562368"/>
                  </a:lnTo>
                  <a:lnTo>
                    <a:pt x="197040" y="565924"/>
                  </a:lnTo>
                  <a:lnTo>
                    <a:pt x="192913" y="570141"/>
                  </a:lnTo>
                  <a:lnTo>
                    <a:pt x="193052" y="576541"/>
                  </a:lnTo>
                  <a:lnTo>
                    <a:pt x="193141" y="599668"/>
                  </a:lnTo>
                  <a:lnTo>
                    <a:pt x="144780" y="599668"/>
                  </a:lnTo>
                  <a:lnTo>
                    <a:pt x="144843" y="576541"/>
                  </a:lnTo>
                  <a:lnTo>
                    <a:pt x="144919" y="570560"/>
                  </a:lnTo>
                  <a:lnTo>
                    <a:pt x="143878" y="569341"/>
                  </a:lnTo>
                  <a:lnTo>
                    <a:pt x="140944" y="565924"/>
                  </a:lnTo>
                  <a:lnTo>
                    <a:pt x="141097" y="565924"/>
                  </a:lnTo>
                  <a:lnTo>
                    <a:pt x="133083" y="562114"/>
                  </a:lnTo>
                  <a:lnTo>
                    <a:pt x="124421" y="557758"/>
                  </a:lnTo>
                  <a:lnTo>
                    <a:pt x="116001" y="553046"/>
                  </a:lnTo>
                  <a:lnTo>
                    <a:pt x="113766" y="551688"/>
                  </a:lnTo>
                  <a:lnTo>
                    <a:pt x="107746" y="548043"/>
                  </a:lnTo>
                  <a:lnTo>
                    <a:pt x="99656" y="542823"/>
                  </a:lnTo>
                  <a:lnTo>
                    <a:pt x="91249" y="537260"/>
                  </a:lnTo>
                  <a:lnTo>
                    <a:pt x="87045" y="536295"/>
                  </a:lnTo>
                  <a:lnTo>
                    <a:pt x="60198" y="551688"/>
                  </a:lnTo>
                  <a:lnTo>
                    <a:pt x="36068" y="510057"/>
                  </a:lnTo>
                  <a:lnTo>
                    <a:pt x="42278" y="506412"/>
                  </a:lnTo>
                  <a:lnTo>
                    <a:pt x="48120" y="502793"/>
                  </a:lnTo>
                  <a:lnTo>
                    <a:pt x="61582" y="495414"/>
                  </a:lnTo>
                  <a:lnTo>
                    <a:pt x="64096" y="489851"/>
                  </a:lnTo>
                  <a:lnTo>
                    <a:pt x="63436" y="481037"/>
                  </a:lnTo>
                  <a:lnTo>
                    <a:pt x="62903" y="470852"/>
                  </a:lnTo>
                  <a:lnTo>
                    <a:pt x="62865" y="458292"/>
                  </a:lnTo>
                  <a:lnTo>
                    <a:pt x="63017" y="451751"/>
                  </a:lnTo>
                  <a:lnTo>
                    <a:pt x="63042" y="450405"/>
                  </a:lnTo>
                  <a:lnTo>
                    <a:pt x="63411" y="442620"/>
                  </a:lnTo>
                  <a:lnTo>
                    <a:pt x="63525" y="440194"/>
                  </a:lnTo>
                  <a:lnTo>
                    <a:pt x="63893" y="433717"/>
                  </a:lnTo>
                  <a:lnTo>
                    <a:pt x="63944" y="432866"/>
                  </a:lnTo>
                  <a:lnTo>
                    <a:pt x="62331" y="427939"/>
                  </a:lnTo>
                  <a:lnTo>
                    <a:pt x="62204" y="427558"/>
                  </a:lnTo>
                  <a:lnTo>
                    <a:pt x="36042" y="412229"/>
                  </a:lnTo>
                  <a:lnTo>
                    <a:pt x="60134" y="370624"/>
                  </a:lnTo>
                  <a:lnTo>
                    <a:pt x="73736" y="378269"/>
                  </a:lnTo>
                  <a:lnTo>
                    <a:pt x="86741" y="385775"/>
                  </a:lnTo>
                  <a:lnTo>
                    <a:pt x="92176" y="384416"/>
                  </a:lnTo>
                  <a:lnTo>
                    <a:pt x="98285" y="380479"/>
                  </a:lnTo>
                  <a:lnTo>
                    <a:pt x="107086" y="374954"/>
                  </a:lnTo>
                  <a:lnTo>
                    <a:pt x="114363" y="370624"/>
                  </a:lnTo>
                  <a:lnTo>
                    <a:pt x="116014" y="369633"/>
                  </a:lnTo>
                  <a:lnTo>
                    <a:pt x="125082" y="364540"/>
                  </a:lnTo>
                  <a:lnTo>
                    <a:pt x="134277" y="359689"/>
                  </a:lnTo>
                  <a:lnTo>
                    <a:pt x="141122" y="356196"/>
                  </a:lnTo>
                  <a:lnTo>
                    <a:pt x="144729" y="351637"/>
                  </a:lnTo>
                  <a:lnTo>
                    <a:pt x="144729" y="351104"/>
                  </a:lnTo>
                  <a:lnTo>
                    <a:pt x="144767" y="322160"/>
                  </a:lnTo>
                  <a:lnTo>
                    <a:pt x="193141" y="322160"/>
                  </a:lnTo>
                  <a:lnTo>
                    <a:pt x="193078" y="343712"/>
                  </a:lnTo>
                  <a:lnTo>
                    <a:pt x="192976" y="346951"/>
                  </a:lnTo>
                  <a:lnTo>
                    <a:pt x="192862" y="350850"/>
                  </a:lnTo>
                  <a:lnTo>
                    <a:pt x="192824" y="351955"/>
                  </a:lnTo>
                  <a:lnTo>
                    <a:pt x="196938" y="356400"/>
                  </a:lnTo>
                  <a:lnTo>
                    <a:pt x="204381" y="360032"/>
                  </a:lnTo>
                  <a:lnTo>
                    <a:pt x="213144" y="364540"/>
                  </a:lnTo>
                  <a:lnTo>
                    <a:pt x="221678" y="369316"/>
                  </a:lnTo>
                  <a:lnTo>
                    <a:pt x="230098" y="374396"/>
                  </a:lnTo>
                  <a:lnTo>
                    <a:pt x="238353" y="379704"/>
                  </a:lnTo>
                  <a:lnTo>
                    <a:pt x="246253" y="384911"/>
                  </a:lnTo>
                  <a:lnTo>
                    <a:pt x="250494" y="385965"/>
                  </a:lnTo>
                  <a:lnTo>
                    <a:pt x="277342" y="370624"/>
                  </a:lnTo>
                  <a:lnTo>
                    <a:pt x="300824" y="410768"/>
                  </a:lnTo>
                  <a:lnTo>
                    <a:pt x="301625" y="412229"/>
                  </a:lnTo>
                  <a:lnTo>
                    <a:pt x="274751" y="427939"/>
                  </a:lnTo>
                  <a:lnTo>
                    <a:pt x="273621" y="432117"/>
                  </a:lnTo>
                  <a:lnTo>
                    <a:pt x="274231" y="440194"/>
                  </a:lnTo>
                  <a:lnTo>
                    <a:pt x="274358" y="441794"/>
                  </a:lnTo>
                  <a:lnTo>
                    <a:pt x="274853" y="450405"/>
                  </a:lnTo>
                  <a:lnTo>
                    <a:pt x="274891" y="470852"/>
                  </a:lnTo>
                  <a:lnTo>
                    <a:pt x="274396" y="479082"/>
                  </a:lnTo>
                  <a:lnTo>
                    <a:pt x="273685" y="488073"/>
                  </a:lnTo>
                  <a:lnTo>
                    <a:pt x="273672" y="488657"/>
                  </a:lnTo>
                  <a:lnTo>
                    <a:pt x="275043" y="494779"/>
                  </a:lnTo>
                  <a:lnTo>
                    <a:pt x="288810" y="502361"/>
                  </a:lnTo>
                  <a:lnTo>
                    <a:pt x="294741" y="505968"/>
                  </a:lnTo>
                  <a:lnTo>
                    <a:pt x="301764" y="510057"/>
                  </a:lnTo>
                  <a:lnTo>
                    <a:pt x="301764" y="355434"/>
                  </a:lnTo>
                  <a:lnTo>
                    <a:pt x="299986" y="352412"/>
                  </a:lnTo>
                  <a:lnTo>
                    <a:pt x="290664" y="336562"/>
                  </a:lnTo>
                  <a:lnTo>
                    <a:pt x="283362" y="334886"/>
                  </a:lnTo>
                  <a:lnTo>
                    <a:pt x="265709" y="343712"/>
                  </a:lnTo>
                  <a:lnTo>
                    <a:pt x="254241" y="352412"/>
                  </a:lnTo>
                  <a:lnTo>
                    <a:pt x="248500" y="352412"/>
                  </a:lnTo>
                  <a:lnTo>
                    <a:pt x="235496" y="341668"/>
                  </a:lnTo>
                  <a:lnTo>
                    <a:pt x="225679" y="339712"/>
                  </a:lnTo>
                  <a:lnTo>
                    <a:pt x="225552" y="339712"/>
                  </a:lnTo>
                  <a:lnTo>
                    <a:pt x="218871" y="327520"/>
                  </a:lnTo>
                  <a:lnTo>
                    <a:pt x="220345" y="322160"/>
                  </a:lnTo>
                  <a:lnTo>
                    <a:pt x="221462" y="318084"/>
                  </a:lnTo>
                  <a:lnTo>
                    <a:pt x="221373" y="310070"/>
                  </a:lnTo>
                  <a:lnTo>
                    <a:pt x="221272" y="298767"/>
                  </a:lnTo>
                  <a:lnTo>
                    <a:pt x="216230" y="293052"/>
                  </a:lnTo>
                  <a:lnTo>
                    <a:pt x="121920" y="293052"/>
                  </a:lnTo>
                  <a:lnTo>
                    <a:pt x="116446" y="298767"/>
                  </a:lnTo>
                  <a:lnTo>
                    <a:pt x="115912" y="315937"/>
                  </a:lnTo>
                  <a:lnTo>
                    <a:pt x="115887" y="322935"/>
                  </a:lnTo>
                  <a:lnTo>
                    <a:pt x="116306" y="333971"/>
                  </a:lnTo>
                  <a:lnTo>
                    <a:pt x="115227" y="336321"/>
                  </a:lnTo>
                  <a:lnTo>
                    <a:pt x="104140" y="341668"/>
                  </a:lnTo>
                  <a:lnTo>
                    <a:pt x="97955" y="346227"/>
                  </a:lnTo>
                  <a:lnTo>
                    <a:pt x="88544" y="350850"/>
                  </a:lnTo>
                  <a:lnTo>
                    <a:pt x="84594" y="351104"/>
                  </a:lnTo>
                  <a:lnTo>
                    <a:pt x="75628" y="346951"/>
                  </a:lnTo>
                  <a:lnTo>
                    <a:pt x="69646" y="342773"/>
                  </a:lnTo>
                  <a:lnTo>
                    <a:pt x="63271" y="339369"/>
                  </a:lnTo>
                  <a:lnTo>
                    <a:pt x="57175" y="337121"/>
                  </a:lnTo>
                  <a:lnTo>
                    <a:pt x="51206" y="337121"/>
                  </a:lnTo>
                  <a:lnTo>
                    <a:pt x="23456" y="376936"/>
                  </a:lnTo>
                  <a:lnTo>
                    <a:pt x="2451" y="415645"/>
                  </a:lnTo>
                  <a:lnTo>
                    <a:pt x="2514" y="418211"/>
                  </a:lnTo>
                  <a:lnTo>
                    <a:pt x="2603" y="421322"/>
                  </a:lnTo>
                  <a:lnTo>
                    <a:pt x="5448" y="426326"/>
                  </a:lnTo>
                  <a:lnTo>
                    <a:pt x="10960" y="430745"/>
                  </a:lnTo>
                  <a:lnTo>
                    <a:pt x="15811" y="433717"/>
                  </a:lnTo>
                  <a:lnTo>
                    <a:pt x="20599" y="436867"/>
                  </a:lnTo>
                  <a:lnTo>
                    <a:pt x="31686" y="441794"/>
                  </a:lnTo>
                  <a:lnTo>
                    <a:pt x="34264" y="445439"/>
                  </a:lnTo>
                  <a:lnTo>
                    <a:pt x="32766" y="458292"/>
                  </a:lnTo>
                  <a:lnTo>
                    <a:pt x="32766" y="458444"/>
                  </a:lnTo>
                  <a:lnTo>
                    <a:pt x="32893" y="464604"/>
                  </a:lnTo>
                  <a:lnTo>
                    <a:pt x="33972" y="476351"/>
                  </a:lnTo>
                  <a:lnTo>
                    <a:pt x="32448" y="479806"/>
                  </a:lnTo>
                  <a:lnTo>
                    <a:pt x="21107" y="485127"/>
                  </a:lnTo>
                  <a:lnTo>
                    <a:pt x="15341" y="488657"/>
                  </a:lnTo>
                  <a:lnTo>
                    <a:pt x="2286" y="496963"/>
                  </a:lnTo>
                  <a:lnTo>
                    <a:pt x="0" y="504240"/>
                  </a:lnTo>
                  <a:lnTo>
                    <a:pt x="13665" y="528358"/>
                  </a:lnTo>
                  <a:lnTo>
                    <a:pt x="23202" y="544982"/>
                  </a:lnTo>
                  <a:lnTo>
                    <a:pt x="32829" y="561543"/>
                  </a:lnTo>
                  <a:lnTo>
                    <a:pt x="44373" y="581101"/>
                  </a:lnTo>
                  <a:lnTo>
                    <a:pt x="47320" y="586041"/>
                  </a:lnTo>
                  <a:lnTo>
                    <a:pt x="47891" y="586041"/>
                  </a:lnTo>
                  <a:lnTo>
                    <a:pt x="54495" y="587425"/>
                  </a:lnTo>
                  <a:lnTo>
                    <a:pt x="67703" y="580542"/>
                  </a:lnTo>
                  <a:lnTo>
                    <a:pt x="72644" y="578040"/>
                  </a:lnTo>
                  <a:lnTo>
                    <a:pt x="73533" y="577430"/>
                  </a:lnTo>
                  <a:lnTo>
                    <a:pt x="83553" y="570141"/>
                  </a:lnTo>
                  <a:lnTo>
                    <a:pt x="88709" y="569341"/>
                  </a:lnTo>
                  <a:lnTo>
                    <a:pt x="99390" y="578675"/>
                  </a:lnTo>
                  <a:lnTo>
                    <a:pt x="105029" y="581266"/>
                  </a:lnTo>
                  <a:lnTo>
                    <a:pt x="115036" y="585558"/>
                  </a:lnTo>
                  <a:lnTo>
                    <a:pt x="116459" y="588340"/>
                  </a:lnTo>
                  <a:lnTo>
                    <a:pt x="115849" y="598766"/>
                  </a:lnTo>
                  <a:lnTo>
                    <a:pt x="115798" y="599668"/>
                  </a:lnTo>
                  <a:lnTo>
                    <a:pt x="115976" y="606018"/>
                  </a:lnTo>
                  <a:lnTo>
                    <a:pt x="116319" y="623049"/>
                  </a:lnTo>
                  <a:lnTo>
                    <a:pt x="116332" y="623392"/>
                  </a:lnTo>
                  <a:lnTo>
                    <a:pt x="120345" y="628281"/>
                  </a:lnTo>
                  <a:lnTo>
                    <a:pt x="159981" y="629031"/>
                  </a:lnTo>
                  <a:lnTo>
                    <a:pt x="216166" y="629031"/>
                  </a:lnTo>
                  <a:lnTo>
                    <a:pt x="221170" y="623049"/>
                  </a:lnTo>
                  <a:lnTo>
                    <a:pt x="221500" y="606285"/>
                  </a:lnTo>
                  <a:lnTo>
                    <a:pt x="221145" y="599668"/>
                  </a:lnTo>
                  <a:lnTo>
                    <a:pt x="221094" y="598766"/>
                  </a:lnTo>
                  <a:lnTo>
                    <a:pt x="221703" y="589038"/>
                  </a:lnTo>
                  <a:lnTo>
                    <a:pt x="251764" y="569887"/>
                  </a:lnTo>
                  <a:lnTo>
                    <a:pt x="269087" y="579894"/>
                  </a:lnTo>
                  <a:lnTo>
                    <a:pt x="275005" y="583184"/>
                  </a:lnTo>
                  <a:lnTo>
                    <a:pt x="282625" y="587336"/>
                  </a:lnTo>
                  <a:lnTo>
                    <a:pt x="289852" y="586041"/>
                  </a:lnTo>
                  <a:lnTo>
                    <a:pt x="290487" y="586041"/>
                  </a:lnTo>
                  <a:lnTo>
                    <a:pt x="310629" y="551688"/>
                  </a:lnTo>
                  <a:lnTo>
                    <a:pt x="333362" y="511670"/>
                  </a:lnTo>
                  <a:lnTo>
                    <a:pt x="337769" y="50378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6313788" y="3759527"/>
              <a:ext cx="141606" cy="141439"/>
            </a:xfrm>
            <a:prstGeom prst="rect">
              <a:avLst/>
            </a:prstGeom>
          </p:spPr>
        </p:pic>
      </p:grpSp>
      <p:sp>
        <p:nvSpPr>
          <p:cNvPr id="14" name="object 14"/>
          <p:cNvSpPr/>
          <p:nvPr/>
        </p:nvSpPr>
        <p:spPr>
          <a:xfrm>
            <a:off x="6606273" y="3795115"/>
            <a:ext cx="319405" cy="205104"/>
          </a:xfrm>
          <a:custGeom>
            <a:avLst/>
            <a:gdLst/>
            <a:ahLst/>
            <a:cxnLst/>
            <a:rect l="l" t="t" r="r" b="b"/>
            <a:pathLst>
              <a:path w="319404" h="205104">
                <a:moveTo>
                  <a:pt x="59766" y="202603"/>
                </a:moveTo>
                <a:lnTo>
                  <a:pt x="58305" y="199720"/>
                </a:lnTo>
                <a:lnTo>
                  <a:pt x="57543" y="195199"/>
                </a:lnTo>
                <a:lnTo>
                  <a:pt x="55257" y="194208"/>
                </a:lnTo>
                <a:lnTo>
                  <a:pt x="27635" y="166649"/>
                </a:lnTo>
                <a:lnTo>
                  <a:pt x="18338" y="129095"/>
                </a:lnTo>
                <a:lnTo>
                  <a:pt x="16827" y="104178"/>
                </a:lnTo>
                <a:lnTo>
                  <a:pt x="18275" y="79235"/>
                </a:lnTo>
                <a:lnTo>
                  <a:pt x="26098" y="41744"/>
                </a:lnTo>
                <a:lnTo>
                  <a:pt x="59093" y="11010"/>
                </a:lnTo>
                <a:lnTo>
                  <a:pt x="59067" y="6692"/>
                </a:lnTo>
                <a:lnTo>
                  <a:pt x="57645" y="406"/>
                </a:lnTo>
                <a:lnTo>
                  <a:pt x="40767" y="6159"/>
                </a:lnTo>
                <a:lnTo>
                  <a:pt x="27165" y="15417"/>
                </a:lnTo>
                <a:lnTo>
                  <a:pt x="3848" y="61988"/>
                </a:lnTo>
                <a:lnTo>
                  <a:pt x="0" y="99428"/>
                </a:lnTo>
                <a:lnTo>
                  <a:pt x="609" y="118427"/>
                </a:lnTo>
                <a:lnTo>
                  <a:pt x="8115" y="159778"/>
                </a:lnTo>
                <a:lnTo>
                  <a:pt x="31940" y="193433"/>
                </a:lnTo>
                <a:lnTo>
                  <a:pt x="56934" y="204444"/>
                </a:lnTo>
                <a:lnTo>
                  <a:pt x="59766" y="202603"/>
                </a:lnTo>
                <a:close/>
              </a:path>
              <a:path w="319404" h="205104">
                <a:moveTo>
                  <a:pt x="97751" y="155270"/>
                </a:moveTo>
                <a:lnTo>
                  <a:pt x="96608" y="145059"/>
                </a:lnTo>
                <a:lnTo>
                  <a:pt x="92036" y="141478"/>
                </a:lnTo>
                <a:lnTo>
                  <a:pt x="87134" y="141681"/>
                </a:lnTo>
                <a:lnTo>
                  <a:pt x="83845" y="145364"/>
                </a:lnTo>
                <a:lnTo>
                  <a:pt x="81635" y="151345"/>
                </a:lnTo>
                <a:lnTo>
                  <a:pt x="82537" y="155295"/>
                </a:lnTo>
                <a:lnTo>
                  <a:pt x="82562" y="158902"/>
                </a:lnTo>
                <a:lnTo>
                  <a:pt x="82562" y="162763"/>
                </a:lnTo>
                <a:lnTo>
                  <a:pt x="81635" y="166979"/>
                </a:lnTo>
                <a:lnTo>
                  <a:pt x="83845" y="173151"/>
                </a:lnTo>
                <a:lnTo>
                  <a:pt x="87249" y="176364"/>
                </a:lnTo>
                <a:lnTo>
                  <a:pt x="91998" y="177076"/>
                </a:lnTo>
                <a:lnTo>
                  <a:pt x="96481" y="173482"/>
                </a:lnTo>
                <a:lnTo>
                  <a:pt x="97624" y="163385"/>
                </a:lnTo>
                <a:lnTo>
                  <a:pt x="97751" y="155270"/>
                </a:lnTo>
                <a:close/>
              </a:path>
              <a:path w="319404" h="205104">
                <a:moveTo>
                  <a:pt x="118503" y="169583"/>
                </a:moveTo>
                <a:lnTo>
                  <a:pt x="118071" y="164312"/>
                </a:lnTo>
                <a:lnTo>
                  <a:pt x="118224" y="159435"/>
                </a:lnTo>
                <a:lnTo>
                  <a:pt x="118491" y="153962"/>
                </a:lnTo>
                <a:lnTo>
                  <a:pt x="118084" y="148196"/>
                </a:lnTo>
                <a:lnTo>
                  <a:pt x="104394" y="148005"/>
                </a:lnTo>
                <a:lnTo>
                  <a:pt x="103632" y="153631"/>
                </a:lnTo>
                <a:lnTo>
                  <a:pt x="103797" y="164401"/>
                </a:lnTo>
                <a:lnTo>
                  <a:pt x="103530" y="169799"/>
                </a:lnTo>
                <a:lnTo>
                  <a:pt x="118503" y="169583"/>
                </a:lnTo>
                <a:close/>
              </a:path>
              <a:path w="319404" h="205104">
                <a:moveTo>
                  <a:pt x="129095" y="51295"/>
                </a:moveTo>
                <a:lnTo>
                  <a:pt x="126314" y="49314"/>
                </a:lnTo>
                <a:lnTo>
                  <a:pt x="123342" y="45554"/>
                </a:lnTo>
                <a:lnTo>
                  <a:pt x="118122" y="46151"/>
                </a:lnTo>
                <a:lnTo>
                  <a:pt x="114528" y="49974"/>
                </a:lnTo>
                <a:lnTo>
                  <a:pt x="113512" y="54559"/>
                </a:lnTo>
                <a:lnTo>
                  <a:pt x="117830" y="59042"/>
                </a:lnTo>
                <a:lnTo>
                  <a:pt x="123050" y="59499"/>
                </a:lnTo>
                <a:lnTo>
                  <a:pt x="126085" y="56286"/>
                </a:lnTo>
                <a:lnTo>
                  <a:pt x="129006" y="54584"/>
                </a:lnTo>
                <a:lnTo>
                  <a:pt x="129095" y="51295"/>
                </a:lnTo>
                <a:close/>
              </a:path>
              <a:path w="319404" h="205104">
                <a:moveTo>
                  <a:pt x="151841" y="54838"/>
                </a:moveTo>
                <a:lnTo>
                  <a:pt x="150787" y="49834"/>
                </a:lnTo>
                <a:lnTo>
                  <a:pt x="147053" y="46456"/>
                </a:lnTo>
                <a:lnTo>
                  <a:pt x="142443" y="45491"/>
                </a:lnTo>
                <a:lnTo>
                  <a:pt x="138112" y="49822"/>
                </a:lnTo>
                <a:lnTo>
                  <a:pt x="137617" y="54914"/>
                </a:lnTo>
                <a:lnTo>
                  <a:pt x="140919" y="57823"/>
                </a:lnTo>
                <a:lnTo>
                  <a:pt x="142659" y="60591"/>
                </a:lnTo>
                <a:lnTo>
                  <a:pt x="146240" y="60629"/>
                </a:lnTo>
                <a:lnTo>
                  <a:pt x="148107" y="57924"/>
                </a:lnTo>
                <a:lnTo>
                  <a:pt x="151841" y="54838"/>
                </a:lnTo>
                <a:close/>
              </a:path>
              <a:path w="319404" h="205104">
                <a:moveTo>
                  <a:pt x="175323" y="55079"/>
                </a:moveTo>
                <a:lnTo>
                  <a:pt x="174472" y="50050"/>
                </a:lnTo>
                <a:lnTo>
                  <a:pt x="170916" y="46443"/>
                </a:lnTo>
                <a:lnTo>
                  <a:pt x="166319" y="45491"/>
                </a:lnTo>
                <a:lnTo>
                  <a:pt x="161950" y="49644"/>
                </a:lnTo>
                <a:lnTo>
                  <a:pt x="161251" y="54686"/>
                </a:lnTo>
                <a:lnTo>
                  <a:pt x="164477" y="57708"/>
                </a:lnTo>
                <a:lnTo>
                  <a:pt x="166141" y="60502"/>
                </a:lnTo>
                <a:lnTo>
                  <a:pt x="169786" y="60667"/>
                </a:lnTo>
                <a:lnTo>
                  <a:pt x="171665" y="58026"/>
                </a:lnTo>
                <a:lnTo>
                  <a:pt x="175323" y="55079"/>
                </a:lnTo>
                <a:close/>
              </a:path>
              <a:path w="319404" h="205104">
                <a:moveTo>
                  <a:pt x="242824" y="107188"/>
                </a:moveTo>
                <a:lnTo>
                  <a:pt x="227850" y="64528"/>
                </a:lnTo>
                <a:lnTo>
                  <a:pt x="227304" y="64008"/>
                </a:lnTo>
                <a:lnTo>
                  <a:pt x="227304" y="97231"/>
                </a:lnTo>
                <a:lnTo>
                  <a:pt x="227241" y="105460"/>
                </a:lnTo>
                <a:lnTo>
                  <a:pt x="217093" y="139674"/>
                </a:lnTo>
                <a:lnTo>
                  <a:pt x="213893" y="146519"/>
                </a:lnTo>
                <a:lnTo>
                  <a:pt x="211429" y="153543"/>
                </a:lnTo>
                <a:lnTo>
                  <a:pt x="210058" y="160642"/>
                </a:lnTo>
                <a:lnTo>
                  <a:pt x="209372" y="167957"/>
                </a:lnTo>
                <a:lnTo>
                  <a:pt x="208978" y="175450"/>
                </a:lnTo>
                <a:lnTo>
                  <a:pt x="208572" y="181533"/>
                </a:lnTo>
                <a:lnTo>
                  <a:pt x="208483" y="183032"/>
                </a:lnTo>
                <a:lnTo>
                  <a:pt x="175755" y="183032"/>
                </a:lnTo>
                <a:lnTo>
                  <a:pt x="175450" y="182587"/>
                </a:lnTo>
                <a:lnTo>
                  <a:pt x="174967" y="182219"/>
                </a:lnTo>
                <a:lnTo>
                  <a:pt x="173812" y="167957"/>
                </a:lnTo>
                <a:lnTo>
                  <a:pt x="173697" y="166408"/>
                </a:lnTo>
                <a:lnTo>
                  <a:pt x="144970" y="166408"/>
                </a:lnTo>
                <a:lnTo>
                  <a:pt x="145046" y="141414"/>
                </a:lnTo>
                <a:lnTo>
                  <a:pt x="145694" y="135483"/>
                </a:lnTo>
                <a:lnTo>
                  <a:pt x="145783" y="134785"/>
                </a:lnTo>
                <a:lnTo>
                  <a:pt x="135851" y="133210"/>
                </a:lnTo>
                <a:lnTo>
                  <a:pt x="145491" y="97231"/>
                </a:lnTo>
                <a:lnTo>
                  <a:pt x="145605" y="94488"/>
                </a:lnTo>
                <a:lnTo>
                  <a:pt x="145707" y="91884"/>
                </a:lnTo>
                <a:lnTo>
                  <a:pt x="145783" y="90208"/>
                </a:lnTo>
                <a:lnTo>
                  <a:pt x="150126" y="94488"/>
                </a:lnTo>
                <a:lnTo>
                  <a:pt x="153009" y="97231"/>
                </a:lnTo>
                <a:lnTo>
                  <a:pt x="159956" y="104406"/>
                </a:lnTo>
                <a:lnTo>
                  <a:pt x="164846" y="105206"/>
                </a:lnTo>
                <a:lnTo>
                  <a:pt x="168363" y="100279"/>
                </a:lnTo>
                <a:lnTo>
                  <a:pt x="173431" y="95237"/>
                </a:lnTo>
                <a:lnTo>
                  <a:pt x="179209" y="92671"/>
                </a:lnTo>
                <a:lnTo>
                  <a:pt x="184861" y="91884"/>
                </a:lnTo>
                <a:lnTo>
                  <a:pt x="195707" y="91884"/>
                </a:lnTo>
                <a:lnTo>
                  <a:pt x="205397" y="92138"/>
                </a:lnTo>
                <a:lnTo>
                  <a:pt x="205587" y="91884"/>
                </a:lnTo>
                <a:lnTo>
                  <a:pt x="206362" y="90906"/>
                </a:lnTo>
                <a:lnTo>
                  <a:pt x="206362" y="90208"/>
                </a:lnTo>
                <a:lnTo>
                  <a:pt x="206362" y="86753"/>
                </a:lnTo>
                <a:lnTo>
                  <a:pt x="206375" y="64528"/>
                </a:lnTo>
                <a:lnTo>
                  <a:pt x="215442" y="71551"/>
                </a:lnTo>
                <a:lnTo>
                  <a:pt x="222008" y="79502"/>
                </a:lnTo>
                <a:lnTo>
                  <a:pt x="226047" y="88493"/>
                </a:lnTo>
                <a:lnTo>
                  <a:pt x="227304" y="97231"/>
                </a:lnTo>
                <a:lnTo>
                  <a:pt x="227304" y="64008"/>
                </a:lnTo>
                <a:lnTo>
                  <a:pt x="220256" y="57175"/>
                </a:lnTo>
                <a:lnTo>
                  <a:pt x="212445" y="50838"/>
                </a:lnTo>
                <a:lnTo>
                  <a:pt x="208051" y="43916"/>
                </a:lnTo>
                <a:lnTo>
                  <a:pt x="206248" y="36118"/>
                </a:lnTo>
                <a:lnTo>
                  <a:pt x="206209" y="28778"/>
                </a:lnTo>
                <a:lnTo>
                  <a:pt x="206209" y="27152"/>
                </a:lnTo>
                <a:lnTo>
                  <a:pt x="206883" y="15621"/>
                </a:lnTo>
                <a:lnTo>
                  <a:pt x="206933" y="14757"/>
                </a:lnTo>
                <a:lnTo>
                  <a:pt x="205536" y="13728"/>
                </a:lnTo>
                <a:lnTo>
                  <a:pt x="191338" y="13728"/>
                </a:lnTo>
                <a:lnTo>
                  <a:pt x="191338" y="28778"/>
                </a:lnTo>
                <a:lnTo>
                  <a:pt x="191338" y="76504"/>
                </a:lnTo>
                <a:lnTo>
                  <a:pt x="182016" y="77063"/>
                </a:lnTo>
                <a:lnTo>
                  <a:pt x="180936" y="77063"/>
                </a:lnTo>
                <a:lnTo>
                  <a:pt x="175590" y="77241"/>
                </a:lnTo>
                <a:lnTo>
                  <a:pt x="168338" y="79705"/>
                </a:lnTo>
                <a:lnTo>
                  <a:pt x="162433" y="86753"/>
                </a:lnTo>
                <a:lnTo>
                  <a:pt x="156984" y="77241"/>
                </a:lnTo>
                <a:lnTo>
                  <a:pt x="156883" y="77063"/>
                </a:lnTo>
                <a:lnTo>
                  <a:pt x="156692" y="76720"/>
                </a:lnTo>
                <a:lnTo>
                  <a:pt x="149707" y="76720"/>
                </a:lnTo>
                <a:lnTo>
                  <a:pt x="129247" y="77063"/>
                </a:lnTo>
                <a:lnTo>
                  <a:pt x="98018" y="77063"/>
                </a:lnTo>
                <a:lnTo>
                  <a:pt x="98018" y="28778"/>
                </a:lnTo>
                <a:lnTo>
                  <a:pt x="191338" y="28778"/>
                </a:lnTo>
                <a:lnTo>
                  <a:pt x="191338" y="13728"/>
                </a:lnTo>
                <a:lnTo>
                  <a:pt x="84328" y="13728"/>
                </a:lnTo>
                <a:lnTo>
                  <a:pt x="82499" y="15621"/>
                </a:lnTo>
                <a:lnTo>
                  <a:pt x="82575" y="90208"/>
                </a:lnTo>
                <a:lnTo>
                  <a:pt x="84302" y="91884"/>
                </a:lnTo>
                <a:lnTo>
                  <a:pt x="130251" y="91884"/>
                </a:lnTo>
                <a:lnTo>
                  <a:pt x="130302" y="94488"/>
                </a:lnTo>
                <a:lnTo>
                  <a:pt x="121259" y="130416"/>
                </a:lnTo>
                <a:lnTo>
                  <a:pt x="119786" y="133781"/>
                </a:lnTo>
                <a:lnTo>
                  <a:pt x="115900" y="143306"/>
                </a:lnTo>
                <a:lnTo>
                  <a:pt x="118084" y="147180"/>
                </a:lnTo>
                <a:lnTo>
                  <a:pt x="126250" y="148691"/>
                </a:lnTo>
                <a:lnTo>
                  <a:pt x="127990" y="148907"/>
                </a:lnTo>
                <a:lnTo>
                  <a:pt x="130162" y="149225"/>
                </a:lnTo>
                <a:lnTo>
                  <a:pt x="130111" y="178358"/>
                </a:lnTo>
                <a:lnTo>
                  <a:pt x="133210" y="181533"/>
                </a:lnTo>
                <a:lnTo>
                  <a:pt x="159308" y="181533"/>
                </a:lnTo>
                <a:lnTo>
                  <a:pt x="160197" y="196392"/>
                </a:lnTo>
                <a:lnTo>
                  <a:pt x="160299" y="198069"/>
                </a:lnTo>
                <a:lnTo>
                  <a:pt x="222707" y="198069"/>
                </a:lnTo>
                <a:lnTo>
                  <a:pt x="224815" y="196392"/>
                </a:lnTo>
                <a:lnTo>
                  <a:pt x="224294" y="185902"/>
                </a:lnTo>
                <a:lnTo>
                  <a:pt x="224256" y="183032"/>
                </a:lnTo>
                <a:lnTo>
                  <a:pt x="224142" y="172643"/>
                </a:lnTo>
                <a:lnTo>
                  <a:pt x="225374" y="160642"/>
                </a:lnTo>
                <a:lnTo>
                  <a:pt x="225463" y="159753"/>
                </a:lnTo>
                <a:lnTo>
                  <a:pt x="228942" y="147332"/>
                </a:lnTo>
                <a:lnTo>
                  <a:pt x="235254" y="135483"/>
                </a:lnTo>
                <a:lnTo>
                  <a:pt x="236829" y="133210"/>
                </a:lnTo>
                <a:lnTo>
                  <a:pt x="237477" y="130416"/>
                </a:lnTo>
                <a:lnTo>
                  <a:pt x="238480" y="127622"/>
                </a:lnTo>
                <a:lnTo>
                  <a:pt x="242824" y="107188"/>
                </a:lnTo>
                <a:close/>
              </a:path>
              <a:path w="319404" h="205104">
                <a:moveTo>
                  <a:pt x="318808" y="101866"/>
                </a:moveTo>
                <a:lnTo>
                  <a:pt x="307771" y="40487"/>
                </a:lnTo>
                <a:lnTo>
                  <a:pt x="275882" y="5549"/>
                </a:lnTo>
                <a:lnTo>
                  <a:pt x="258419" y="0"/>
                </a:lnTo>
                <a:lnTo>
                  <a:pt x="260705" y="5384"/>
                </a:lnTo>
                <a:lnTo>
                  <a:pt x="261277" y="11112"/>
                </a:lnTo>
                <a:lnTo>
                  <a:pt x="292138" y="42545"/>
                </a:lnTo>
                <a:lnTo>
                  <a:pt x="301231" y="96266"/>
                </a:lnTo>
                <a:lnTo>
                  <a:pt x="300926" y="116332"/>
                </a:lnTo>
                <a:lnTo>
                  <a:pt x="295021" y="154952"/>
                </a:lnTo>
                <a:lnTo>
                  <a:pt x="259181" y="195491"/>
                </a:lnTo>
                <a:lnTo>
                  <a:pt x="259930" y="204863"/>
                </a:lnTo>
                <a:lnTo>
                  <a:pt x="301066" y="178447"/>
                </a:lnTo>
                <a:lnTo>
                  <a:pt x="316306" y="132664"/>
                </a:lnTo>
                <a:lnTo>
                  <a:pt x="318808" y="101866"/>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p:nvPr/>
        </p:nvSpPr>
        <p:spPr>
          <a:xfrm>
            <a:off x="9251708" y="2509443"/>
            <a:ext cx="379730" cy="263525"/>
          </a:xfrm>
          <a:custGeom>
            <a:avLst/>
            <a:gdLst/>
            <a:ahLst/>
            <a:cxnLst/>
            <a:rect l="l" t="t" r="r" b="b"/>
            <a:pathLst>
              <a:path w="379729" h="263525">
                <a:moveTo>
                  <a:pt x="175666" y="70954"/>
                </a:moveTo>
                <a:lnTo>
                  <a:pt x="163639" y="29743"/>
                </a:lnTo>
                <a:lnTo>
                  <a:pt x="131127" y="5003"/>
                </a:lnTo>
                <a:lnTo>
                  <a:pt x="100431" y="0"/>
                </a:lnTo>
                <a:lnTo>
                  <a:pt x="69938" y="4127"/>
                </a:lnTo>
                <a:lnTo>
                  <a:pt x="44856" y="16497"/>
                </a:lnTo>
                <a:lnTo>
                  <a:pt x="25184" y="37096"/>
                </a:lnTo>
                <a:lnTo>
                  <a:pt x="10922" y="65951"/>
                </a:lnTo>
                <a:lnTo>
                  <a:pt x="37820" y="75552"/>
                </a:lnTo>
                <a:lnTo>
                  <a:pt x="43027" y="64350"/>
                </a:lnTo>
                <a:lnTo>
                  <a:pt x="48971" y="54533"/>
                </a:lnTo>
                <a:lnTo>
                  <a:pt x="79629" y="29476"/>
                </a:lnTo>
                <a:lnTo>
                  <a:pt x="98348" y="26289"/>
                </a:lnTo>
                <a:lnTo>
                  <a:pt x="107759" y="27089"/>
                </a:lnTo>
                <a:lnTo>
                  <a:pt x="139788" y="53644"/>
                </a:lnTo>
                <a:lnTo>
                  <a:pt x="142887" y="72136"/>
                </a:lnTo>
                <a:lnTo>
                  <a:pt x="142087" y="80873"/>
                </a:lnTo>
                <a:lnTo>
                  <a:pt x="123190" y="119621"/>
                </a:lnTo>
                <a:lnTo>
                  <a:pt x="96875" y="151295"/>
                </a:lnTo>
                <a:lnTo>
                  <a:pt x="63588" y="184277"/>
                </a:lnTo>
                <a:lnTo>
                  <a:pt x="838" y="239229"/>
                </a:lnTo>
                <a:lnTo>
                  <a:pt x="0" y="263398"/>
                </a:lnTo>
                <a:lnTo>
                  <a:pt x="164744" y="263398"/>
                </a:lnTo>
                <a:lnTo>
                  <a:pt x="166001" y="235839"/>
                </a:lnTo>
                <a:lnTo>
                  <a:pt x="46647" y="235839"/>
                </a:lnTo>
                <a:lnTo>
                  <a:pt x="70764" y="216027"/>
                </a:lnTo>
                <a:lnTo>
                  <a:pt x="105689" y="185521"/>
                </a:lnTo>
                <a:lnTo>
                  <a:pt x="135750" y="154444"/>
                </a:lnTo>
                <a:lnTo>
                  <a:pt x="158838" y="123024"/>
                </a:lnTo>
                <a:lnTo>
                  <a:pt x="174980" y="81229"/>
                </a:lnTo>
                <a:lnTo>
                  <a:pt x="175666" y="70954"/>
                </a:lnTo>
                <a:close/>
              </a:path>
              <a:path w="379729" h="263525">
                <a:moveTo>
                  <a:pt x="379666" y="143471"/>
                </a:moveTo>
                <a:lnTo>
                  <a:pt x="295186" y="143471"/>
                </a:lnTo>
                <a:lnTo>
                  <a:pt x="295186" y="62191"/>
                </a:lnTo>
                <a:lnTo>
                  <a:pt x="263232" y="62191"/>
                </a:lnTo>
                <a:lnTo>
                  <a:pt x="263232"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nvGrpSpPr>
          <p:cNvPr id="16" name="object 16"/>
          <p:cNvGrpSpPr/>
          <p:nvPr/>
        </p:nvGrpSpPr>
        <p:grpSpPr>
          <a:xfrm>
            <a:off x="7764705" y="1501621"/>
            <a:ext cx="611505" cy="372745"/>
            <a:chOff x="7764705" y="1501621"/>
            <a:chExt cx="611505" cy="372745"/>
          </a:xfrm>
        </p:grpSpPr>
        <p:pic>
          <p:nvPicPr>
            <p:cNvPr id="17" name="object 17"/>
            <p:cNvPicPr/>
            <p:nvPr/>
          </p:nvPicPr>
          <p:blipFill>
            <a:blip r:embed="rId6" cstate="print"/>
            <a:stretch>
              <a:fillRect/>
            </a:stretch>
          </p:blipFill>
          <p:spPr>
            <a:xfrm>
              <a:off x="8112231" y="1700578"/>
              <a:ext cx="263808" cy="173501"/>
            </a:xfrm>
            <a:prstGeom prst="rect">
              <a:avLst/>
            </a:prstGeom>
          </p:spPr>
        </p:pic>
        <p:sp>
          <p:nvSpPr>
            <p:cNvPr id="18" name="object 18"/>
            <p:cNvSpPr/>
            <p:nvPr/>
          </p:nvSpPr>
          <p:spPr>
            <a:xfrm>
              <a:off x="7764704" y="1501622"/>
              <a:ext cx="379730" cy="263525"/>
            </a:xfrm>
            <a:custGeom>
              <a:avLst/>
              <a:gdLst/>
              <a:ahLst/>
              <a:cxnLst/>
              <a:rect l="l" t="t" r="r" b="b"/>
              <a:pathLst>
                <a:path w="379729" h="263525">
                  <a:moveTo>
                    <a:pt x="175666" y="70954"/>
                  </a:moveTo>
                  <a:lnTo>
                    <a:pt x="163639" y="29743"/>
                  </a:lnTo>
                  <a:lnTo>
                    <a:pt x="131127" y="5003"/>
                  </a:lnTo>
                  <a:lnTo>
                    <a:pt x="100444" y="0"/>
                  </a:lnTo>
                  <a:lnTo>
                    <a:pt x="69938" y="4127"/>
                  </a:lnTo>
                  <a:lnTo>
                    <a:pt x="44856" y="16497"/>
                  </a:lnTo>
                  <a:lnTo>
                    <a:pt x="25184" y="37096"/>
                  </a:lnTo>
                  <a:lnTo>
                    <a:pt x="10922" y="65951"/>
                  </a:lnTo>
                  <a:lnTo>
                    <a:pt x="37820" y="75552"/>
                  </a:lnTo>
                  <a:lnTo>
                    <a:pt x="43014" y="64350"/>
                  </a:lnTo>
                  <a:lnTo>
                    <a:pt x="48958" y="54533"/>
                  </a:lnTo>
                  <a:lnTo>
                    <a:pt x="79629" y="29476"/>
                  </a:lnTo>
                  <a:lnTo>
                    <a:pt x="98348" y="26289"/>
                  </a:lnTo>
                  <a:lnTo>
                    <a:pt x="107746" y="27089"/>
                  </a:lnTo>
                  <a:lnTo>
                    <a:pt x="139776" y="53644"/>
                  </a:lnTo>
                  <a:lnTo>
                    <a:pt x="142887" y="72136"/>
                  </a:lnTo>
                  <a:lnTo>
                    <a:pt x="142074" y="80873"/>
                  </a:lnTo>
                  <a:lnTo>
                    <a:pt x="123190" y="119621"/>
                  </a:lnTo>
                  <a:lnTo>
                    <a:pt x="96875" y="151295"/>
                  </a:lnTo>
                  <a:lnTo>
                    <a:pt x="63576" y="184277"/>
                  </a:lnTo>
                  <a:lnTo>
                    <a:pt x="838" y="239229"/>
                  </a:lnTo>
                  <a:lnTo>
                    <a:pt x="0" y="263398"/>
                  </a:lnTo>
                  <a:lnTo>
                    <a:pt x="164757" y="263398"/>
                  </a:lnTo>
                  <a:lnTo>
                    <a:pt x="166001" y="235839"/>
                  </a:lnTo>
                  <a:lnTo>
                    <a:pt x="46647" y="235839"/>
                  </a:lnTo>
                  <a:lnTo>
                    <a:pt x="70751" y="216027"/>
                  </a:lnTo>
                  <a:lnTo>
                    <a:pt x="105676" y="185521"/>
                  </a:lnTo>
                  <a:lnTo>
                    <a:pt x="135750" y="154444"/>
                  </a:lnTo>
                  <a:lnTo>
                    <a:pt x="158826" y="123024"/>
                  </a:lnTo>
                  <a:lnTo>
                    <a:pt x="174980" y="81229"/>
                  </a:lnTo>
                  <a:lnTo>
                    <a:pt x="175666" y="70954"/>
                  </a:lnTo>
                  <a:close/>
                </a:path>
                <a:path w="379729" h="263525">
                  <a:moveTo>
                    <a:pt x="379666" y="143471"/>
                  </a:moveTo>
                  <a:lnTo>
                    <a:pt x="295186" y="143471"/>
                  </a:lnTo>
                  <a:lnTo>
                    <a:pt x="295186" y="62191"/>
                  </a:lnTo>
                  <a:lnTo>
                    <a:pt x="263245" y="62191"/>
                  </a:lnTo>
                  <a:lnTo>
                    <a:pt x="263245" y="143471"/>
                  </a:lnTo>
                  <a:lnTo>
                    <a:pt x="179603" y="143471"/>
                  </a:lnTo>
                  <a:lnTo>
                    <a:pt x="179603" y="175221"/>
                  </a:lnTo>
                  <a:lnTo>
                    <a:pt x="262813" y="175221"/>
                  </a:lnTo>
                  <a:lnTo>
                    <a:pt x="262813" y="262851"/>
                  </a:lnTo>
                  <a:lnTo>
                    <a:pt x="294767" y="262851"/>
                  </a:lnTo>
                  <a:lnTo>
                    <a:pt x="294767" y="175221"/>
                  </a:lnTo>
                  <a:lnTo>
                    <a:pt x="379666" y="175221"/>
                  </a:lnTo>
                  <a:lnTo>
                    <a:pt x="379666" y="143471"/>
                  </a:lnTo>
                  <a:close/>
                </a:path>
              </a:pathLst>
            </a:custGeom>
            <a:solidFill>
              <a:srgbClr val="000000"/>
            </a:solidFill>
          </p:spPr>
          <p:txBody>
            <a:bodyPr wrap="square" lIns="0" tIns="0" rIns="0" bIns="0" rtlCol="0"/>
            <a:lstStyle/>
            <a:p>
              <a:endParaRPr>
                <a:latin typeface="Grammarsaurus" pitchFamily="2" charset="0"/>
              </a:endParaRPr>
            </a:p>
          </p:txBody>
        </p:sp>
      </p:grpSp>
      <p:sp>
        <p:nvSpPr>
          <p:cNvPr id="19" name="object 19"/>
          <p:cNvSpPr/>
          <p:nvPr/>
        </p:nvSpPr>
        <p:spPr>
          <a:xfrm>
            <a:off x="9229762" y="3477786"/>
            <a:ext cx="386080" cy="407034"/>
          </a:xfrm>
          <a:custGeom>
            <a:avLst/>
            <a:gdLst/>
            <a:ahLst/>
            <a:cxnLst/>
            <a:rect l="l" t="t" r="r" b="b"/>
            <a:pathLst>
              <a:path w="386079" h="407035">
                <a:moveTo>
                  <a:pt x="335432" y="0"/>
                </a:moveTo>
                <a:lnTo>
                  <a:pt x="4546" y="119456"/>
                </a:lnTo>
                <a:lnTo>
                  <a:pt x="2438" y="121361"/>
                </a:lnTo>
                <a:lnTo>
                  <a:pt x="114" y="126301"/>
                </a:lnTo>
                <a:lnTo>
                  <a:pt x="0" y="129120"/>
                </a:lnTo>
                <a:lnTo>
                  <a:pt x="19748" y="182892"/>
                </a:lnTo>
                <a:lnTo>
                  <a:pt x="20218" y="183692"/>
                </a:lnTo>
                <a:lnTo>
                  <a:pt x="20739" y="184442"/>
                </a:lnTo>
                <a:lnTo>
                  <a:pt x="20739" y="402209"/>
                </a:lnTo>
                <a:lnTo>
                  <a:pt x="25387" y="406806"/>
                </a:lnTo>
                <a:lnTo>
                  <a:pt x="380949" y="406806"/>
                </a:lnTo>
                <a:lnTo>
                  <a:pt x="385584" y="402209"/>
                </a:lnTo>
                <a:lnTo>
                  <a:pt x="385584" y="227164"/>
                </a:lnTo>
                <a:lnTo>
                  <a:pt x="41884" y="227164"/>
                </a:lnTo>
                <a:lnTo>
                  <a:pt x="41884"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23" y="122948"/>
                </a:lnTo>
                <a:lnTo>
                  <a:pt x="95338" y="108521"/>
                </a:lnTo>
                <a:lnTo>
                  <a:pt x="135420" y="94056"/>
                </a:lnTo>
                <a:lnTo>
                  <a:pt x="172956" y="94056"/>
                </a:lnTo>
                <a:lnTo>
                  <a:pt x="175387" y="79629"/>
                </a:lnTo>
                <a:lnTo>
                  <a:pt x="215455" y="65163"/>
                </a:lnTo>
                <a:lnTo>
                  <a:pt x="252983" y="65163"/>
                </a:lnTo>
                <a:lnTo>
                  <a:pt x="255409" y="50736"/>
                </a:lnTo>
                <a:lnTo>
                  <a:pt x="295490" y="36271"/>
                </a:lnTo>
                <a:lnTo>
                  <a:pt x="353713" y="36271"/>
                </a:lnTo>
                <a:lnTo>
                  <a:pt x="341388" y="2730"/>
                </a:lnTo>
                <a:lnTo>
                  <a:pt x="335432" y="0"/>
                </a:lnTo>
                <a:close/>
              </a:path>
              <a:path w="386079" h="407035">
                <a:moveTo>
                  <a:pt x="117868" y="194157"/>
                </a:moveTo>
                <a:lnTo>
                  <a:pt x="75336" y="194157"/>
                </a:lnTo>
                <a:lnTo>
                  <a:pt x="56527" y="227164"/>
                </a:lnTo>
                <a:lnTo>
                  <a:pt x="99060" y="227164"/>
                </a:lnTo>
                <a:lnTo>
                  <a:pt x="117868" y="194157"/>
                </a:lnTo>
                <a:close/>
              </a:path>
              <a:path w="386079" h="407035">
                <a:moveTo>
                  <a:pt x="203047" y="194157"/>
                </a:moveTo>
                <a:lnTo>
                  <a:pt x="160515" y="194157"/>
                </a:lnTo>
                <a:lnTo>
                  <a:pt x="141693" y="227164"/>
                </a:lnTo>
                <a:lnTo>
                  <a:pt x="184226" y="227164"/>
                </a:lnTo>
                <a:lnTo>
                  <a:pt x="203047" y="194157"/>
                </a:lnTo>
                <a:close/>
              </a:path>
              <a:path w="386079" h="407035">
                <a:moveTo>
                  <a:pt x="288226" y="194157"/>
                </a:moveTo>
                <a:lnTo>
                  <a:pt x="245694" y="194157"/>
                </a:lnTo>
                <a:lnTo>
                  <a:pt x="226872" y="227164"/>
                </a:lnTo>
                <a:lnTo>
                  <a:pt x="269405" y="227164"/>
                </a:lnTo>
                <a:lnTo>
                  <a:pt x="288226" y="194157"/>
                </a:lnTo>
                <a:close/>
              </a:path>
              <a:path w="386079" h="407035">
                <a:moveTo>
                  <a:pt x="385584" y="194157"/>
                </a:moveTo>
                <a:lnTo>
                  <a:pt x="330873" y="194157"/>
                </a:lnTo>
                <a:lnTo>
                  <a:pt x="312051" y="227164"/>
                </a:lnTo>
                <a:lnTo>
                  <a:pt x="354584"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23" y="122948"/>
                </a:moveTo>
                <a:lnTo>
                  <a:pt x="55384" y="122948"/>
                </a:lnTo>
                <a:lnTo>
                  <a:pt x="49098" y="160350"/>
                </a:lnTo>
                <a:lnTo>
                  <a:pt x="35344" y="165315"/>
                </a:lnTo>
                <a:lnTo>
                  <a:pt x="95890" y="165315"/>
                </a:lnTo>
                <a:lnTo>
                  <a:pt x="149603" y="145923"/>
                </a:lnTo>
                <a:lnTo>
                  <a:pt x="89077" y="145923"/>
                </a:lnTo>
                <a:lnTo>
                  <a:pt x="92923" y="122948"/>
                </a:lnTo>
                <a:close/>
              </a:path>
              <a:path w="386079" h="407035">
                <a:moveTo>
                  <a:pt x="172956" y="94056"/>
                </a:moveTo>
                <a:lnTo>
                  <a:pt x="135420" y="94056"/>
                </a:lnTo>
                <a:lnTo>
                  <a:pt x="129133" y="131457"/>
                </a:lnTo>
                <a:lnTo>
                  <a:pt x="89077" y="145923"/>
                </a:lnTo>
                <a:lnTo>
                  <a:pt x="149603" y="145923"/>
                </a:lnTo>
                <a:lnTo>
                  <a:pt x="229662" y="117017"/>
                </a:lnTo>
                <a:lnTo>
                  <a:pt x="169087" y="117017"/>
                </a:lnTo>
                <a:lnTo>
                  <a:pt x="172956" y="94056"/>
                </a:lnTo>
                <a:close/>
              </a:path>
              <a:path w="386079" h="407035">
                <a:moveTo>
                  <a:pt x="252983" y="65163"/>
                </a:moveTo>
                <a:lnTo>
                  <a:pt x="215455" y="65163"/>
                </a:lnTo>
                <a:lnTo>
                  <a:pt x="209169" y="102552"/>
                </a:lnTo>
                <a:lnTo>
                  <a:pt x="169087" y="117017"/>
                </a:lnTo>
                <a:lnTo>
                  <a:pt x="229662" y="117017"/>
                </a:lnTo>
                <a:lnTo>
                  <a:pt x="309686" y="88125"/>
                </a:lnTo>
                <a:lnTo>
                  <a:pt x="249123" y="88125"/>
                </a:lnTo>
                <a:lnTo>
                  <a:pt x="252983"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811"/>
                </a:lnTo>
                <a:lnTo>
                  <a:pt x="354646" y="38811"/>
                </a:lnTo>
                <a:lnTo>
                  <a:pt x="353713" y="36271"/>
                </a:lnTo>
                <a:close/>
              </a:path>
              <a:path w="386079" h="407035">
                <a:moveTo>
                  <a:pt x="354646" y="38811"/>
                </a:moveTo>
                <a:lnTo>
                  <a:pt x="332587" y="38811"/>
                </a:lnTo>
                <a:lnTo>
                  <a:pt x="338823" y="55753"/>
                </a:lnTo>
                <a:lnTo>
                  <a:pt x="329171" y="59245"/>
                </a:lnTo>
                <a:lnTo>
                  <a:pt x="362154" y="59245"/>
                </a:lnTo>
                <a:lnTo>
                  <a:pt x="354646" y="38811"/>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20" name="object 20"/>
          <p:cNvGraphicFramePr>
            <a:graphicFrameLocks noGrp="1"/>
          </p:cNvGraphicFramePr>
          <p:nvPr>
            <p:extLst>
              <p:ext uri="{D42A27DB-BD31-4B8C-83A1-F6EECF244321}">
                <p14:modId xmlns:p14="http://schemas.microsoft.com/office/powerpoint/2010/main" val="2936001194"/>
              </p:ext>
            </p:extLst>
          </p:nvPr>
        </p:nvGraphicFramePr>
        <p:xfrm>
          <a:off x="1544746" y="1078805"/>
          <a:ext cx="9041763" cy="3110865"/>
        </p:xfrm>
        <a:graphic>
          <a:graphicData uri="http://schemas.openxmlformats.org/drawingml/2006/table">
            <a:tbl>
              <a:tblPr firstRow="1" bandRow="1">
                <a:tableStyleId>{2D5ABB26-0587-4C30-8999-92F81FD0307C}</a:tableStyleId>
              </a:tblPr>
              <a:tblGrid>
                <a:gridCol w="1229995">
                  <a:extLst>
                    <a:ext uri="{9D8B030D-6E8A-4147-A177-3AD203B41FA5}">
                      <a16:colId xmlns:a16="http://schemas.microsoft.com/office/drawing/2014/main" val="20000"/>
                    </a:ext>
                  </a:extLst>
                </a:gridCol>
                <a:gridCol w="1229995">
                  <a:extLst>
                    <a:ext uri="{9D8B030D-6E8A-4147-A177-3AD203B41FA5}">
                      <a16:colId xmlns:a16="http://schemas.microsoft.com/office/drawing/2014/main" val="20001"/>
                    </a:ext>
                  </a:extLst>
                </a:gridCol>
                <a:gridCol w="1845944">
                  <a:extLst>
                    <a:ext uri="{9D8B030D-6E8A-4147-A177-3AD203B41FA5}">
                      <a16:colId xmlns:a16="http://schemas.microsoft.com/office/drawing/2014/main" val="20002"/>
                    </a:ext>
                  </a:extLst>
                </a:gridCol>
                <a:gridCol w="1578610">
                  <a:extLst>
                    <a:ext uri="{9D8B030D-6E8A-4147-A177-3AD203B41FA5}">
                      <a16:colId xmlns:a16="http://schemas.microsoft.com/office/drawing/2014/main" val="20003"/>
                    </a:ext>
                  </a:extLst>
                </a:gridCol>
                <a:gridCol w="1578610">
                  <a:extLst>
                    <a:ext uri="{9D8B030D-6E8A-4147-A177-3AD203B41FA5}">
                      <a16:colId xmlns:a16="http://schemas.microsoft.com/office/drawing/2014/main" val="20004"/>
                    </a:ext>
                  </a:extLst>
                </a:gridCol>
                <a:gridCol w="1578609">
                  <a:extLst>
                    <a:ext uri="{9D8B030D-6E8A-4147-A177-3AD203B41FA5}">
                      <a16:colId xmlns:a16="http://schemas.microsoft.com/office/drawing/2014/main" val="20005"/>
                    </a:ext>
                  </a:extLst>
                </a:gridCol>
              </a:tblGrid>
              <a:tr h="1036955">
                <a:tc gridSpan="2">
                  <a:txBody>
                    <a:bodyPr/>
                    <a:lstStyle/>
                    <a:p>
                      <a:pPr>
                        <a:lnSpc>
                          <a:spcPct val="100000"/>
                        </a:lnSpc>
                        <a:spcBef>
                          <a:spcPts val="630"/>
                        </a:spcBef>
                      </a:pPr>
                      <a:endParaRPr sz="1700" spc="0">
                        <a:latin typeface="Grammarsaurus" pitchFamily="2" charset="0"/>
                        <a:cs typeface="Times New Roman"/>
                      </a:endParaRPr>
                    </a:p>
                    <a:p>
                      <a:pPr marL="1038225">
                        <a:lnSpc>
                          <a:spcPts val="1885"/>
                        </a:lnSpc>
                      </a:pPr>
                      <a:r>
                        <a:rPr sz="1700" b="1" spc="0" dirty="0">
                          <a:latin typeface="Grammarsaurus" pitchFamily="2" charset="0"/>
                          <a:cs typeface="Tahoma"/>
                        </a:rPr>
                        <a:t>ex</a:t>
                      </a:r>
                      <a:endParaRPr sz="1700" spc="0">
                        <a:latin typeface="Grammarsaurus" pitchFamily="2" charset="0"/>
                        <a:cs typeface="Tahoma"/>
                      </a:endParaRPr>
                    </a:p>
                    <a:p>
                      <a:pPr marL="1038225">
                        <a:lnSpc>
                          <a:spcPts val="865"/>
                        </a:lnSpc>
                      </a:pPr>
                      <a:r>
                        <a:rPr sz="850" spc="0" dirty="0">
                          <a:latin typeface="Grammarsaurus" pitchFamily="2" charset="0"/>
                          <a:cs typeface="Verdana"/>
                        </a:rPr>
                        <a:t>out or away</a:t>
                      </a:r>
                      <a:endParaRPr sz="850" spc="0">
                        <a:latin typeface="Grammarsaurus" pitchFamily="2" charset="0"/>
                        <a:cs typeface="Verdana"/>
                      </a:endParaRPr>
                    </a:p>
                  </a:txBody>
                  <a:tcPr marL="0" marR="0" marT="80010" marB="0">
                    <a:lnL w="762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tc rowSpan="3">
                  <a:txBody>
                    <a:bodyPr/>
                    <a:lstStyle/>
                    <a:p>
                      <a:pPr>
                        <a:lnSpc>
                          <a:spcPct val="100000"/>
                        </a:lnSpc>
                        <a:spcBef>
                          <a:spcPts val="1440"/>
                        </a:spcBef>
                      </a:pPr>
                      <a:endParaRPr sz="2450" spc="0" dirty="0">
                        <a:latin typeface="Grammarsaurus" pitchFamily="2" charset="0"/>
                        <a:cs typeface="Times New Roman"/>
                      </a:endParaRPr>
                    </a:p>
                    <a:p>
                      <a:pPr marL="514350" indent="71438">
                        <a:lnSpc>
                          <a:spcPct val="100000"/>
                        </a:lnSpc>
                        <a:tabLst/>
                      </a:pPr>
                      <a:r>
                        <a:rPr sz="2450" b="1" spc="0" dirty="0">
                          <a:latin typeface="Grammarsaurus" pitchFamily="2" charset="0"/>
                          <a:cs typeface="Tahoma"/>
                        </a:rPr>
                        <a:t>pede</a:t>
                      </a:r>
                      <a:endParaRPr sz="2450" spc="0" dirty="0">
                        <a:latin typeface="Grammarsaurus" pitchFamily="2" charset="0"/>
                        <a:cs typeface="Tahoma"/>
                      </a:endParaRPr>
                    </a:p>
                    <a:p>
                      <a:pPr>
                        <a:lnSpc>
                          <a:spcPct val="100000"/>
                        </a:lnSpc>
                      </a:pPr>
                      <a:endParaRPr sz="2450" spc="0" dirty="0">
                        <a:latin typeface="Grammarsaurus" pitchFamily="2" charset="0"/>
                        <a:cs typeface="Times New Roman"/>
                      </a:endParaRPr>
                    </a:p>
                    <a:p>
                      <a:pPr>
                        <a:lnSpc>
                          <a:spcPct val="100000"/>
                        </a:lnSpc>
                      </a:pPr>
                      <a:endParaRPr sz="2450" spc="0" dirty="0">
                        <a:latin typeface="Grammarsaurus" pitchFamily="2" charset="0"/>
                        <a:cs typeface="Times New Roman"/>
                      </a:endParaRPr>
                    </a:p>
                    <a:p>
                      <a:pPr>
                        <a:lnSpc>
                          <a:spcPct val="100000"/>
                        </a:lnSpc>
                        <a:spcBef>
                          <a:spcPts val="2150"/>
                        </a:spcBef>
                      </a:pPr>
                      <a:endParaRPr sz="2450" spc="0" dirty="0">
                        <a:latin typeface="Grammarsaurus" pitchFamily="2" charset="0"/>
                        <a:cs typeface="Times New Roman"/>
                      </a:endParaRPr>
                    </a:p>
                    <a:p>
                      <a:pPr marR="54610" algn="ctr">
                        <a:lnSpc>
                          <a:spcPct val="100000"/>
                        </a:lnSpc>
                      </a:pPr>
                      <a:r>
                        <a:rPr sz="1500" spc="0" dirty="0">
                          <a:latin typeface="Grammarsaurus" pitchFamily="2" charset="0"/>
                          <a:cs typeface="Verdana"/>
                        </a:rPr>
                        <a:t>foot</a:t>
                      </a: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787400">
                        <a:lnSpc>
                          <a:spcPct val="100000"/>
                        </a:lnSpc>
                        <a:spcBef>
                          <a:spcPts val="1360"/>
                        </a:spcBef>
                      </a:pPr>
                      <a:r>
                        <a:rPr sz="1700" b="1" spc="0" dirty="0">
                          <a:latin typeface="Grammarsaurus" pitchFamily="2" charset="0"/>
                          <a:cs typeface="Tahoma"/>
                        </a:rPr>
                        <a:t>al</a:t>
                      </a:r>
                      <a:endParaRPr sz="1700" spc="0">
                        <a:latin typeface="Grammarsaurus" pitchFamily="2" charset="0"/>
                        <a:cs typeface="Tahoma"/>
                      </a:endParaRPr>
                    </a:p>
                    <a:p>
                      <a:pPr marL="791210" marR="200660">
                        <a:lnSpc>
                          <a:spcPct val="108300"/>
                        </a:lnSpc>
                        <a:spcBef>
                          <a:spcPts val="10"/>
                        </a:spcBef>
                      </a:pPr>
                      <a:r>
                        <a:rPr sz="850" spc="0" dirty="0">
                          <a:latin typeface="Grammarsaurus" pitchFamily="2" charset="0"/>
                          <a:cs typeface="Verdana"/>
                        </a:rPr>
                        <a:t>action, process or related to</a:t>
                      </a:r>
                      <a:endParaRPr sz="850" spc="0">
                        <a:latin typeface="Grammarsaurus" pitchFamily="2" charset="0"/>
                        <a:cs typeface="Verdana"/>
                      </a:endParaRPr>
                    </a:p>
                  </a:txBody>
                  <a:tcPr marL="0" marR="0" marT="172720" marB="0">
                    <a:lnL w="38100">
                      <a:solidFill>
                        <a:srgbClr val="134E29"/>
                      </a:solidFill>
                      <a:prstDash val="solid"/>
                    </a:lnL>
                    <a:lnR w="38100">
                      <a:solidFill>
                        <a:srgbClr val="134E29"/>
                      </a:solidFill>
                      <a:prstDash val="solid"/>
                    </a:lnR>
                    <a:lnT w="76200">
                      <a:solidFill>
                        <a:srgbClr val="134E29"/>
                      </a:solidFill>
                      <a:prstDash val="solid"/>
                    </a:lnT>
                    <a:lnB w="38100">
                      <a:solidFill>
                        <a:srgbClr val="134E29"/>
                      </a:solidFill>
                      <a:prstDash val="solid"/>
                    </a:lnB>
                    <a:solidFill>
                      <a:srgbClr val="F5F8DC"/>
                    </a:solidFill>
                  </a:tcPr>
                </a:tc>
                <a:tc gridSpan="2">
                  <a:txBody>
                    <a:bodyPr/>
                    <a:lstStyle/>
                    <a:p>
                      <a:pPr>
                        <a:lnSpc>
                          <a:spcPct val="100000"/>
                        </a:lnSpc>
                        <a:spcBef>
                          <a:spcPts val="10"/>
                        </a:spcBef>
                      </a:pPr>
                      <a:endParaRPr sz="1700" spc="0">
                        <a:latin typeface="Grammarsaurus" pitchFamily="2" charset="0"/>
                        <a:cs typeface="Times New Roman"/>
                      </a:endParaRPr>
                    </a:p>
                    <a:p>
                      <a:pPr marL="1126490">
                        <a:lnSpc>
                          <a:spcPct val="100000"/>
                        </a:lnSpc>
                      </a:pPr>
                      <a:r>
                        <a:rPr sz="1700" b="1" spc="0" dirty="0">
                          <a:latin typeface="Grammarsaurus" pitchFamily="2" charset="0"/>
                          <a:cs typeface="Tahoma"/>
                        </a:rPr>
                        <a:t>s</a:t>
                      </a:r>
                      <a:endParaRPr sz="1700" spc="0">
                        <a:latin typeface="Grammarsaurus" pitchFamily="2" charset="0"/>
                        <a:cs typeface="Tahoma"/>
                      </a:endParaRPr>
                    </a:p>
                    <a:p>
                      <a:pPr marL="1140460">
                        <a:lnSpc>
                          <a:spcPct val="100000"/>
                        </a:lnSpc>
                        <a:spcBef>
                          <a:spcPts val="15"/>
                        </a:spcBef>
                      </a:pPr>
                      <a:r>
                        <a:rPr sz="850" spc="0" dirty="0">
                          <a:latin typeface="Grammarsaurus" pitchFamily="2" charset="0"/>
                          <a:cs typeface="Verdana"/>
                        </a:rPr>
                        <a:t>more than one or</a:t>
                      </a:r>
                      <a:endParaRPr sz="850" spc="0">
                        <a:latin typeface="Grammarsaurus" pitchFamily="2" charset="0"/>
                        <a:cs typeface="Verdana"/>
                      </a:endParaRPr>
                    </a:p>
                    <a:p>
                      <a:pPr marL="1140460">
                        <a:lnSpc>
                          <a:spcPct val="100000"/>
                        </a:lnSpc>
                        <a:spcBef>
                          <a:spcPts val="85"/>
                        </a:spcBef>
                      </a:pPr>
                      <a:r>
                        <a:rPr sz="850" spc="0" dirty="0">
                          <a:latin typeface="Grammarsaurus" pitchFamily="2" charset="0"/>
                          <a:cs typeface="Verdana"/>
                        </a:rPr>
                        <a:t>present simple tense</a:t>
                      </a:r>
                      <a:endParaRPr sz="850" spc="0">
                        <a:latin typeface="Grammarsaurus" pitchFamily="2" charset="0"/>
                        <a:cs typeface="Verdana"/>
                      </a:endParaRPr>
                    </a:p>
                  </a:txBody>
                  <a:tcPr marL="0" marR="0" marT="1270" marB="0">
                    <a:lnL w="38100">
                      <a:solidFill>
                        <a:srgbClr val="134E29"/>
                      </a:solidFill>
                      <a:prstDash val="solid"/>
                    </a:lnL>
                    <a:lnR w="76200">
                      <a:solidFill>
                        <a:srgbClr val="134E29"/>
                      </a:solidFill>
                      <a:prstDash val="solid"/>
                    </a:lnR>
                    <a:lnT w="76200">
                      <a:solidFill>
                        <a:srgbClr val="134E29"/>
                      </a:solidFill>
                      <a:prstDash val="solid"/>
                    </a:lnT>
                    <a:lnB w="38100">
                      <a:solidFill>
                        <a:srgbClr val="134E29"/>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1036955">
                <a:tc rowSpan="2">
                  <a:txBody>
                    <a:bodyPr/>
                    <a:lstStyle/>
                    <a:p>
                      <a:pPr>
                        <a:lnSpc>
                          <a:spcPct val="100000"/>
                        </a:lnSpc>
                      </a:pPr>
                      <a:endParaRPr sz="1700" spc="0">
                        <a:latin typeface="Grammarsaurus" pitchFamily="2" charset="0"/>
                        <a:cs typeface="Times New Roman"/>
                      </a:endParaRPr>
                    </a:p>
                    <a:p>
                      <a:pPr>
                        <a:lnSpc>
                          <a:spcPct val="100000"/>
                        </a:lnSpc>
                      </a:pPr>
                      <a:endParaRPr sz="1700" spc="0">
                        <a:latin typeface="Grammarsaurus" pitchFamily="2" charset="0"/>
                        <a:cs typeface="Times New Roman"/>
                      </a:endParaRPr>
                    </a:p>
                    <a:p>
                      <a:pPr>
                        <a:lnSpc>
                          <a:spcPct val="100000"/>
                        </a:lnSpc>
                        <a:spcBef>
                          <a:spcPts val="1710"/>
                        </a:spcBef>
                      </a:pPr>
                      <a:endParaRPr sz="1700" spc="0">
                        <a:latin typeface="Grammarsaurus" pitchFamily="2" charset="0"/>
                        <a:cs typeface="Times New Roman"/>
                      </a:endParaRPr>
                    </a:p>
                    <a:p>
                      <a:pPr marL="170180">
                        <a:lnSpc>
                          <a:spcPct val="100000"/>
                        </a:lnSpc>
                      </a:pPr>
                      <a:r>
                        <a:rPr sz="1700" b="1" spc="0" dirty="0">
                          <a:latin typeface="Grammarsaurus" pitchFamily="2" charset="0"/>
                          <a:cs typeface="Tahoma"/>
                        </a:rPr>
                        <a:t>cent</a:t>
                      </a:r>
                      <a:endParaRPr sz="1700" spc="0">
                        <a:latin typeface="Grammarsaurus" pitchFamily="2" charset="0"/>
                        <a:cs typeface="Tahoma"/>
                      </a:endParaRPr>
                    </a:p>
                    <a:p>
                      <a:pPr marL="184785">
                        <a:lnSpc>
                          <a:spcPct val="100000"/>
                        </a:lnSpc>
                        <a:spcBef>
                          <a:spcPts val="15"/>
                        </a:spcBef>
                      </a:pPr>
                      <a:r>
                        <a:rPr sz="850" spc="0" dirty="0">
                          <a:latin typeface="Grammarsaurus" pitchFamily="2" charset="0"/>
                          <a:cs typeface="Verdana"/>
                        </a:rPr>
                        <a:t>one hundred</a:t>
                      </a:r>
                      <a:endParaRPr sz="850" spc="0">
                        <a:latin typeface="Grammarsaurus" pitchFamily="2" charset="0"/>
                        <a:cs typeface="Verdana"/>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rowSpan="2">
                  <a:txBody>
                    <a:bodyPr/>
                    <a:lstStyle/>
                    <a:p>
                      <a:pPr>
                        <a:lnSpc>
                          <a:spcPct val="100000"/>
                        </a:lnSpc>
                      </a:pPr>
                      <a:endParaRPr sz="1700" spc="0">
                        <a:latin typeface="Grammarsaurus" pitchFamily="2" charset="0"/>
                        <a:cs typeface="Times New Roman"/>
                      </a:endParaRPr>
                    </a:p>
                    <a:p>
                      <a:pPr>
                        <a:lnSpc>
                          <a:spcPct val="100000"/>
                        </a:lnSpc>
                        <a:spcBef>
                          <a:spcPts val="1630"/>
                        </a:spcBef>
                      </a:pPr>
                      <a:endParaRPr sz="1700" spc="0">
                        <a:latin typeface="Grammarsaurus" pitchFamily="2" charset="0"/>
                        <a:cs typeface="Times New Roman"/>
                      </a:endParaRPr>
                    </a:p>
                    <a:p>
                      <a:pPr marR="13970" algn="ctr">
                        <a:lnSpc>
                          <a:spcPct val="100000"/>
                        </a:lnSpc>
                      </a:pPr>
                      <a:r>
                        <a:rPr sz="1700" b="1" spc="0" dirty="0">
                          <a:latin typeface="Grammarsaurus" pitchFamily="2" charset="0"/>
                          <a:cs typeface="Tahoma"/>
                        </a:rPr>
                        <a:t>i</a:t>
                      </a:r>
                      <a:endParaRPr sz="1700" spc="0">
                        <a:latin typeface="Grammarsaurus" pitchFamily="2" charset="0"/>
                        <a:cs typeface="Tahoma"/>
                      </a:endParaRPr>
                    </a:p>
                    <a:p>
                      <a:pPr marL="290830" marR="30353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a:txBody>
                    <a:bodyPr/>
                    <a:lstStyle/>
                    <a:p>
                      <a:pPr marL="34925" algn="ctr">
                        <a:lnSpc>
                          <a:spcPct val="100000"/>
                        </a:lnSpc>
                        <a:spcBef>
                          <a:spcPts val="1689"/>
                        </a:spcBef>
                      </a:pPr>
                      <a:r>
                        <a:rPr sz="1700" b="1" spc="0" dirty="0">
                          <a:latin typeface="Grammarsaurus" pitchFamily="2" charset="0"/>
                          <a:cs typeface="Tahoma"/>
                        </a:rPr>
                        <a:t>i</a:t>
                      </a:r>
                      <a:endParaRPr sz="1700" spc="0">
                        <a:latin typeface="Grammarsaurus" pitchFamily="2" charset="0"/>
                        <a:cs typeface="Tahoma"/>
                      </a:endParaRPr>
                    </a:p>
                    <a:p>
                      <a:pPr marL="493395" marR="449580" algn="ctr">
                        <a:lnSpc>
                          <a:spcPct val="108300"/>
                        </a:lnSpc>
                        <a:spcBef>
                          <a:spcPts val="265"/>
                        </a:spcBef>
                      </a:pPr>
                      <a:r>
                        <a:rPr sz="850" spc="0" dirty="0">
                          <a:latin typeface="Grammarsaurus" pitchFamily="2" charset="0"/>
                          <a:cs typeface="Verdana"/>
                        </a:rPr>
                        <a:t>connecting vowel letter</a:t>
                      </a:r>
                      <a:endParaRPr sz="850" spc="0">
                        <a:latin typeface="Grammarsaurus" pitchFamily="2" charset="0"/>
                        <a:cs typeface="Verdana"/>
                      </a:endParaRPr>
                    </a:p>
                  </a:txBody>
                  <a:tcPr marL="0" marR="0" marT="214629"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solidFill>
                      <a:srgbClr val="F5F8DC"/>
                    </a:solidFill>
                  </a:tcPr>
                </a:tc>
                <a:tc>
                  <a:txBody>
                    <a:bodyPr/>
                    <a:lstStyle/>
                    <a:p>
                      <a:pPr>
                        <a:lnSpc>
                          <a:spcPct val="100000"/>
                        </a:lnSpc>
                        <a:spcBef>
                          <a:spcPts val="540"/>
                        </a:spcBef>
                      </a:pPr>
                      <a:endParaRPr sz="1700" spc="0">
                        <a:latin typeface="Grammarsaurus" pitchFamily="2" charset="0"/>
                        <a:cs typeface="Times New Roman"/>
                      </a:endParaRPr>
                    </a:p>
                    <a:p>
                      <a:pPr marL="867410">
                        <a:lnSpc>
                          <a:spcPts val="1964"/>
                        </a:lnSpc>
                        <a:spcBef>
                          <a:spcPts val="5"/>
                        </a:spcBef>
                      </a:pPr>
                      <a:r>
                        <a:rPr sz="1700" b="1" spc="0" dirty="0">
                          <a:latin typeface="Grammarsaurus" pitchFamily="2" charset="0"/>
                          <a:cs typeface="Tahoma"/>
                        </a:rPr>
                        <a:t>cure</a:t>
                      </a:r>
                      <a:endParaRPr sz="1700" spc="0">
                        <a:latin typeface="Grammarsaurus" pitchFamily="2" charset="0"/>
                        <a:cs typeface="Tahoma"/>
                      </a:endParaRPr>
                    </a:p>
                    <a:p>
                      <a:pPr marL="877569">
                        <a:lnSpc>
                          <a:spcPts val="944"/>
                        </a:lnSpc>
                      </a:pPr>
                      <a:r>
                        <a:rPr sz="850" spc="0" dirty="0">
                          <a:latin typeface="Grammarsaurus" pitchFamily="2" charset="0"/>
                          <a:cs typeface="Verdana"/>
                        </a:rPr>
                        <a:t>care</a:t>
                      </a:r>
                      <a:endParaRPr sz="850" spc="0">
                        <a:latin typeface="Grammarsaurus" pitchFamily="2" charset="0"/>
                        <a:cs typeface="Verdana"/>
                      </a:endParaRPr>
                    </a:p>
                  </a:txBody>
                  <a:tcPr marL="0" marR="0" marT="68580" marB="0">
                    <a:lnL w="38100">
                      <a:solidFill>
                        <a:srgbClr val="134E29"/>
                      </a:solidFill>
                      <a:prstDash val="solid"/>
                    </a:lnL>
                    <a:lnR w="38100">
                      <a:solidFill>
                        <a:srgbClr val="134E29"/>
                      </a:solidFill>
                      <a:prstDash val="solid"/>
                    </a:lnR>
                    <a:lnT w="38100">
                      <a:solidFill>
                        <a:srgbClr val="134E29"/>
                      </a:solidFill>
                      <a:prstDash val="solid"/>
                    </a:lnT>
                    <a:lnB w="38100">
                      <a:solidFill>
                        <a:srgbClr val="134E29"/>
                      </a:solidFill>
                      <a:prstDash val="solid"/>
                    </a:lnB>
                  </a:tcPr>
                </a:tc>
                <a:tc>
                  <a:txBody>
                    <a:bodyPr/>
                    <a:lstStyle/>
                    <a:p>
                      <a:pPr marL="765810">
                        <a:lnSpc>
                          <a:spcPct val="100000"/>
                        </a:lnSpc>
                        <a:spcBef>
                          <a:spcPts val="1810"/>
                        </a:spcBef>
                      </a:pPr>
                      <a:r>
                        <a:rPr sz="1700" b="1" spc="0" dirty="0">
                          <a:latin typeface="Grammarsaurus" pitchFamily="2" charset="0"/>
                          <a:cs typeface="Tahoma"/>
                        </a:rPr>
                        <a:t>s</a:t>
                      </a:r>
                      <a:endParaRPr sz="1700" spc="0">
                        <a:latin typeface="Grammarsaurus" pitchFamily="2" charset="0"/>
                        <a:cs typeface="Tahoma"/>
                      </a:endParaRPr>
                    </a:p>
                    <a:p>
                      <a:pPr marL="779780">
                        <a:lnSpc>
                          <a:spcPct val="100000"/>
                        </a:lnSpc>
                        <a:spcBef>
                          <a:spcPts val="15"/>
                        </a:spcBef>
                      </a:pPr>
                      <a:r>
                        <a:rPr sz="850" spc="0" dirty="0">
                          <a:latin typeface="Grammarsaurus" pitchFamily="2" charset="0"/>
                          <a:cs typeface="Verdana"/>
                        </a:rPr>
                        <a:t>more than</a:t>
                      </a:r>
                      <a:endParaRPr sz="850" spc="0">
                        <a:latin typeface="Grammarsaurus" pitchFamily="2" charset="0"/>
                        <a:cs typeface="Verdana"/>
                      </a:endParaRPr>
                    </a:p>
                    <a:p>
                      <a:pPr marL="779780">
                        <a:lnSpc>
                          <a:spcPct val="100000"/>
                        </a:lnSpc>
                        <a:spcBef>
                          <a:spcPts val="85"/>
                        </a:spcBef>
                      </a:pPr>
                      <a:r>
                        <a:rPr sz="850" spc="0" dirty="0">
                          <a:latin typeface="Grammarsaurus" pitchFamily="2" charset="0"/>
                          <a:cs typeface="Verdana"/>
                        </a:rPr>
                        <a:t>one</a:t>
                      </a:r>
                      <a:endParaRPr sz="850" spc="0">
                        <a:latin typeface="Grammarsaurus" pitchFamily="2" charset="0"/>
                        <a:cs typeface="Verdana"/>
                      </a:endParaRPr>
                    </a:p>
                  </a:txBody>
                  <a:tcPr marL="0" marR="0" marT="229870" marB="0">
                    <a:lnL w="38100">
                      <a:solidFill>
                        <a:srgbClr val="134E29"/>
                      </a:solidFill>
                      <a:prstDash val="solid"/>
                    </a:lnL>
                    <a:lnR w="76200">
                      <a:solidFill>
                        <a:srgbClr val="134E29"/>
                      </a:solidFill>
                      <a:prstDash val="solid"/>
                    </a:lnR>
                    <a:lnT w="38100">
                      <a:solidFill>
                        <a:srgbClr val="134E29"/>
                      </a:solidFill>
                      <a:prstDash val="solid"/>
                    </a:lnT>
                    <a:lnB w="38100">
                      <a:solidFill>
                        <a:srgbClr val="134E29"/>
                      </a:solidFill>
                      <a:prstDash val="solid"/>
                    </a:lnB>
                  </a:tcPr>
                </a:tc>
                <a:extLst>
                  <a:ext uri="{0D108BD9-81ED-4DB2-BD59-A6C34878D82A}">
                    <a16:rowId xmlns:a16="http://schemas.microsoft.com/office/drawing/2014/main" val="10001"/>
                  </a:ext>
                </a:extLst>
              </a:tr>
              <a:tr h="1036955">
                <a:tc vMerge="1">
                  <a:txBody>
                    <a:bodyPr/>
                    <a:lstStyle/>
                    <a:p>
                      <a:endParaRPr/>
                    </a:p>
                  </a:txBody>
                  <a:tcPr marL="0" marR="0" marT="0" marB="0">
                    <a:lnL w="762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vMerge="1">
                  <a:txBody>
                    <a:bodyPr/>
                    <a:lstStyle/>
                    <a:p>
                      <a:endParaRPr/>
                    </a:p>
                  </a:txBody>
                  <a:tcPr marL="0" marR="0" marT="0"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solidFill>
                      <a:srgbClr val="F5F8DC"/>
                    </a:solidFill>
                  </a:tcPr>
                </a:tc>
                <a:tc vMerge="1">
                  <a:txBody>
                    <a:bodyPr/>
                    <a:lstStyle/>
                    <a:p>
                      <a:endParaRPr/>
                    </a:p>
                  </a:txBody>
                  <a:tcPr marL="0" marR="0" marT="182880" marB="0">
                    <a:lnL w="38100">
                      <a:solidFill>
                        <a:srgbClr val="134E29"/>
                      </a:solidFill>
                      <a:prstDash val="solid"/>
                    </a:lnL>
                    <a:lnR w="38100">
                      <a:solidFill>
                        <a:srgbClr val="134E29"/>
                      </a:solidFill>
                      <a:prstDash val="solid"/>
                    </a:lnR>
                    <a:lnT w="76200">
                      <a:solidFill>
                        <a:srgbClr val="134E29"/>
                      </a:solidFill>
                      <a:prstDash val="solid"/>
                    </a:lnT>
                    <a:lnB w="76200">
                      <a:solidFill>
                        <a:srgbClr val="134E29"/>
                      </a:solidFill>
                      <a:prstDash val="solid"/>
                    </a:lnB>
                    <a:solidFill>
                      <a:srgbClr val="D1E293"/>
                    </a:solidFill>
                  </a:tcPr>
                </a:tc>
                <a:tc gridSpan="2">
                  <a:txBody>
                    <a:bodyPr/>
                    <a:lstStyle/>
                    <a:p>
                      <a:pPr>
                        <a:lnSpc>
                          <a:spcPct val="100000"/>
                        </a:lnSpc>
                        <a:spcBef>
                          <a:spcPts val="275"/>
                        </a:spcBef>
                      </a:pPr>
                      <a:endParaRPr sz="1700" spc="0">
                        <a:latin typeface="Grammarsaurus" pitchFamily="2" charset="0"/>
                        <a:cs typeface="Times New Roman"/>
                      </a:endParaRPr>
                    </a:p>
                    <a:p>
                      <a:pPr marL="1151890">
                        <a:lnSpc>
                          <a:spcPct val="100000"/>
                        </a:lnSpc>
                      </a:pPr>
                      <a:r>
                        <a:rPr sz="1700" b="1" spc="0" dirty="0">
                          <a:latin typeface="Grammarsaurus" pitchFamily="2" charset="0"/>
                          <a:cs typeface="Tahoma"/>
                        </a:rPr>
                        <a:t>ite</a:t>
                      </a:r>
                      <a:endParaRPr sz="1700" spc="0">
                        <a:latin typeface="Grammarsaurus" pitchFamily="2" charset="0"/>
                        <a:cs typeface="Tahoma"/>
                      </a:endParaRPr>
                    </a:p>
                    <a:p>
                      <a:pPr marL="1165860">
                        <a:lnSpc>
                          <a:spcPct val="100000"/>
                        </a:lnSpc>
                        <a:spcBef>
                          <a:spcPts val="15"/>
                        </a:spcBef>
                      </a:pPr>
                      <a:r>
                        <a:rPr sz="850" spc="0" dirty="0">
                          <a:latin typeface="Grammarsaurus" pitchFamily="2" charset="0"/>
                          <a:cs typeface="Verdana"/>
                        </a:rPr>
                        <a:t>cause, make or</a:t>
                      </a:r>
                      <a:endParaRPr sz="850" spc="0">
                        <a:latin typeface="Grammarsaurus" pitchFamily="2" charset="0"/>
                        <a:cs typeface="Verdana"/>
                      </a:endParaRPr>
                    </a:p>
                    <a:p>
                      <a:pPr marL="1165860">
                        <a:lnSpc>
                          <a:spcPct val="100000"/>
                        </a:lnSpc>
                        <a:spcBef>
                          <a:spcPts val="85"/>
                        </a:spcBef>
                      </a:pPr>
                      <a:r>
                        <a:rPr sz="850" spc="0" dirty="0">
                          <a:latin typeface="Grammarsaurus" pitchFamily="2" charset="0"/>
                          <a:cs typeface="Verdana"/>
                        </a:rPr>
                        <a:t>describing</a:t>
                      </a:r>
                      <a:endParaRPr sz="850" spc="0">
                        <a:latin typeface="Grammarsaurus" pitchFamily="2" charset="0"/>
                        <a:cs typeface="Verdana"/>
                      </a:endParaRPr>
                    </a:p>
                  </a:txBody>
                  <a:tcPr marL="0" marR="0" marT="34925" marB="0">
                    <a:lnL w="38100">
                      <a:solidFill>
                        <a:srgbClr val="134E29"/>
                      </a:solidFill>
                      <a:prstDash val="solid"/>
                    </a:lnL>
                    <a:lnR w="38100">
                      <a:solidFill>
                        <a:srgbClr val="134E29"/>
                      </a:solidFill>
                      <a:prstDash val="solid"/>
                    </a:lnR>
                    <a:lnT w="38100">
                      <a:solidFill>
                        <a:srgbClr val="134E29"/>
                      </a:solidFill>
                      <a:prstDash val="solid"/>
                    </a:lnT>
                    <a:lnB w="76200">
                      <a:solidFill>
                        <a:srgbClr val="134E29"/>
                      </a:solidFill>
                      <a:prstDash val="solid"/>
                    </a:lnB>
                  </a:tcPr>
                </a:tc>
                <a:tc hMerge="1">
                  <a:txBody>
                    <a:bodyPr/>
                    <a:lstStyle/>
                    <a:p>
                      <a:endParaRPr/>
                    </a:p>
                  </a:txBody>
                  <a:tcPr marL="0" marR="0" marT="0" marB="0"/>
                </a:tc>
                <a:tc>
                  <a:txBody>
                    <a:bodyPr/>
                    <a:lstStyle/>
                    <a:p>
                      <a:pPr marL="763270">
                        <a:lnSpc>
                          <a:spcPct val="100000"/>
                        </a:lnSpc>
                        <a:spcBef>
                          <a:spcPts val="1814"/>
                        </a:spcBef>
                      </a:pPr>
                      <a:r>
                        <a:rPr sz="1700" b="1" spc="0" dirty="0">
                          <a:latin typeface="Grammarsaurus" pitchFamily="2" charset="0"/>
                          <a:cs typeface="Tahoma"/>
                        </a:rPr>
                        <a:t>ion</a:t>
                      </a:r>
                      <a:endParaRPr sz="1700" spc="0" dirty="0">
                        <a:latin typeface="Grammarsaurus" pitchFamily="2" charset="0"/>
                        <a:cs typeface="Tahoma"/>
                      </a:endParaRPr>
                    </a:p>
                    <a:p>
                      <a:pPr marL="767080" marR="369570">
                        <a:lnSpc>
                          <a:spcPct val="108300"/>
                        </a:lnSpc>
                        <a:spcBef>
                          <a:spcPts val="5"/>
                        </a:spcBef>
                      </a:pPr>
                      <a:r>
                        <a:rPr sz="850" spc="0" dirty="0">
                          <a:latin typeface="Grammarsaurus" pitchFamily="2" charset="0"/>
                          <a:cs typeface="Verdana"/>
                        </a:rPr>
                        <a:t>act or process</a:t>
                      </a:r>
                    </a:p>
                  </a:txBody>
                  <a:tcPr marL="0" marR="0" marT="230504" marB="0">
                    <a:lnL w="38100">
                      <a:solidFill>
                        <a:srgbClr val="134E29"/>
                      </a:solidFill>
                      <a:prstDash val="solid"/>
                    </a:lnL>
                    <a:lnR w="76200">
                      <a:solidFill>
                        <a:srgbClr val="134E29"/>
                      </a:solidFill>
                      <a:prstDash val="solid"/>
                    </a:lnR>
                    <a:lnT w="38100">
                      <a:solidFill>
                        <a:srgbClr val="134E29"/>
                      </a:solidFill>
                      <a:prstDash val="solid"/>
                    </a:lnT>
                    <a:lnB w="76200">
                      <a:solidFill>
                        <a:srgbClr val="134E29"/>
                      </a:solidFill>
                      <a:prstDash val="solid"/>
                    </a:lnB>
                  </a:tcPr>
                </a:tc>
                <a:extLst>
                  <a:ext uri="{0D108BD9-81ED-4DB2-BD59-A6C34878D82A}">
                    <a16:rowId xmlns:a16="http://schemas.microsoft.com/office/drawing/2014/main" val="10002"/>
                  </a:ext>
                </a:extLst>
              </a:tr>
            </a:tbl>
          </a:graphicData>
        </a:graphic>
      </p:graphicFrame>
      <p:grpSp>
        <p:nvGrpSpPr>
          <p:cNvPr id="21" name="object 21"/>
          <p:cNvGrpSpPr/>
          <p:nvPr/>
        </p:nvGrpSpPr>
        <p:grpSpPr>
          <a:xfrm>
            <a:off x="4425567" y="2244662"/>
            <a:ext cx="906144" cy="906144"/>
            <a:chOff x="4425567" y="2244662"/>
            <a:chExt cx="906144" cy="906144"/>
          </a:xfrm>
        </p:grpSpPr>
        <p:sp>
          <p:nvSpPr>
            <p:cNvPr id="22" name="object 22"/>
            <p:cNvSpPr/>
            <p:nvPr/>
          </p:nvSpPr>
          <p:spPr>
            <a:xfrm>
              <a:off x="4455622" y="2274717"/>
              <a:ext cx="845819" cy="845819"/>
            </a:xfrm>
            <a:custGeom>
              <a:avLst/>
              <a:gdLst/>
              <a:ahLst/>
              <a:cxnLst/>
              <a:rect l="l" t="t" r="r" b="b"/>
              <a:pathLst>
                <a:path w="845820" h="845819">
                  <a:moveTo>
                    <a:pt x="507428" y="0"/>
                  </a:moveTo>
                  <a:lnTo>
                    <a:pt x="507428" y="377190"/>
                  </a:lnTo>
                  <a:lnTo>
                    <a:pt x="503288" y="411117"/>
                  </a:lnTo>
                  <a:lnTo>
                    <a:pt x="491326" y="442621"/>
                  </a:lnTo>
                  <a:lnTo>
                    <a:pt x="472233" y="470385"/>
                  </a:lnTo>
                  <a:lnTo>
                    <a:pt x="446697" y="493090"/>
                  </a:lnTo>
                  <a:lnTo>
                    <a:pt x="407964" y="519904"/>
                  </a:lnTo>
                  <a:lnTo>
                    <a:pt x="364332" y="550113"/>
                  </a:lnTo>
                  <a:lnTo>
                    <a:pt x="318413" y="581906"/>
                  </a:lnTo>
                  <a:lnTo>
                    <a:pt x="272820" y="613474"/>
                  </a:lnTo>
                  <a:lnTo>
                    <a:pt x="230165" y="643008"/>
                  </a:lnTo>
                  <a:lnTo>
                    <a:pt x="193061" y="668697"/>
                  </a:lnTo>
                  <a:lnTo>
                    <a:pt x="152310" y="695642"/>
                  </a:lnTo>
                  <a:lnTo>
                    <a:pt x="112750" y="704761"/>
                  </a:lnTo>
                  <a:lnTo>
                    <a:pt x="42252" y="704761"/>
                  </a:lnTo>
                  <a:lnTo>
                    <a:pt x="33967" y="705581"/>
                  </a:lnTo>
                  <a:lnTo>
                    <a:pt x="3213" y="730856"/>
                  </a:lnTo>
                  <a:lnTo>
                    <a:pt x="0" y="747026"/>
                  </a:lnTo>
                  <a:lnTo>
                    <a:pt x="7750" y="785480"/>
                  </a:lnTo>
                  <a:lnTo>
                    <a:pt x="28887" y="816833"/>
                  </a:lnTo>
                  <a:lnTo>
                    <a:pt x="60237" y="837969"/>
                  </a:lnTo>
                  <a:lnTo>
                    <a:pt x="98628" y="845718"/>
                  </a:lnTo>
                  <a:lnTo>
                    <a:pt x="363143" y="845718"/>
                  </a:lnTo>
                  <a:lnTo>
                    <a:pt x="378610" y="844821"/>
                  </a:lnTo>
                  <a:lnTo>
                    <a:pt x="393820" y="842152"/>
                  </a:lnTo>
                  <a:lnTo>
                    <a:pt x="408620" y="837745"/>
                  </a:lnTo>
                  <a:lnTo>
                    <a:pt x="422859" y="831634"/>
                  </a:lnTo>
                  <a:lnTo>
                    <a:pt x="464260" y="816653"/>
                  </a:lnTo>
                  <a:lnTo>
                    <a:pt x="507428" y="811660"/>
                  </a:lnTo>
                  <a:lnTo>
                    <a:pt x="550596" y="816653"/>
                  </a:lnTo>
                  <a:lnTo>
                    <a:pt x="591997" y="831634"/>
                  </a:lnTo>
                  <a:lnTo>
                    <a:pt x="606236" y="837745"/>
                  </a:lnTo>
                  <a:lnTo>
                    <a:pt x="621036" y="842152"/>
                  </a:lnTo>
                  <a:lnTo>
                    <a:pt x="636246" y="844821"/>
                  </a:lnTo>
                  <a:lnTo>
                    <a:pt x="651713" y="845718"/>
                  </a:lnTo>
                  <a:lnTo>
                    <a:pt x="732955" y="845718"/>
                  </a:lnTo>
                  <a:lnTo>
                    <a:pt x="776843" y="836857"/>
                  </a:lnTo>
                  <a:lnTo>
                    <a:pt x="812687" y="812692"/>
                  </a:lnTo>
                  <a:lnTo>
                    <a:pt x="836855" y="776849"/>
                  </a:lnTo>
                  <a:lnTo>
                    <a:pt x="845718" y="732955"/>
                  </a:lnTo>
                  <a:lnTo>
                    <a:pt x="845718" y="718083"/>
                  </a:lnTo>
                  <a:lnTo>
                    <a:pt x="843414" y="668522"/>
                  </a:lnTo>
                  <a:lnTo>
                    <a:pt x="836550" y="619549"/>
                  </a:lnTo>
                  <a:lnTo>
                    <a:pt x="825199" y="571472"/>
                  </a:lnTo>
                  <a:lnTo>
                    <a:pt x="809435" y="524601"/>
                  </a:lnTo>
                  <a:lnTo>
                    <a:pt x="789330" y="479247"/>
                  </a:lnTo>
                  <a:lnTo>
                    <a:pt x="845718" y="0"/>
                  </a:lnTo>
                </a:path>
              </a:pathLst>
            </a:custGeom>
            <a:ln w="60109">
              <a:solidFill>
                <a:srgbClr val="000000"/>
              </a:solidFill>
            </a:ln>
          </p:spPr>
          <p:txBody>
            <a:bodyPr wrap="square" lIns="0" tIns="0" rIns="0" bIns="0" rtlCol="0"/>
            <a:lstStyle/>
            <a:p>
              <a:endParaRPr>
                <a:latin typeface="Grammarsaurus" pitchFamily="2" charset="0"/>
              </a:endParaRPr>
            </a:p>
          </p:txBody>
        </p:sp>
        <p:pic>
          <p:nvPicPr>
            <p:cNvPr id="23" name="object 23"/>
            <p:cNvPicPr/>
            <p:nvPr/>
          </p:nvPicPr>
          <p:blipFill>
            <a:blip r:embed="rId7" cstate="print"/>
            <a:stretch>
              <a:fillRect/>
            </a:stretch>
          </p:blipFill>
          <p:spPr>
            <a:xfrm>
              <a:off x="5073949" y="2723906"/>
              <a:ext cx="83464" cy="172872"/>
            </a:xfrm>
            <a:prstGeom prst="rect">
              <a:avLst/>
            </a:prstGeom>
          </p:spPr>
        </p:pic>
      </p:grpSp>
      <p:grpSp>
        <p:nvGrpSpPr>
          <p:cNvPr id="24" name="object 24"/>
          <p:cNvGrpSpPr/>
          <p:nvPr/>
        </p:nvGrpSpPr>
        <p:grpSpPr>
          <a:xfrm>
            <a:off x="6096374" y="1429265"/>
            <a:ext cx="386080" cy="407034"/>
            <a:chOff x="6096374" y="1429265"/>
            <a:chExt cx="386080" cy="407034"/>
          </a:xfrm>
        </p:grpSpPr>
        <p:pic>
          <p:nvPicPr>
            <p:cNvPr id="25" name="object 25"/>
            <p:cNvPicPr/>
            <p:nvPr/>
          </p:nvPicPr>
          <p:blipFill>
            <a:blip r:embed="rId8" cstate="print"/>
            <a:stretch>
              <a:fillRect/>
            </a:stretch>
          </p:blipFill>
          <p:spPr>
            <a:xfrm>
              <a:off x="6270801" y="1722332"/>
              <a:ext cx="87247" cy="82994"/>
            </a:xfrm>
            <a:prstGeom prst="rect">
              <a:avLst/>
            </a:prstGeom>
          </p:spPr>
        </p:pic>
        <p:sp>
          <p:nvSpPr>
            <p:cNvPr id="26" name="object 26"/>
            <p:cNvSpPr/>
            <p:nvPr/>
          </p:nvSpPr>
          <p:spPr>
            <a:xfrm>
              <a:off x="6096374" y="1429265"/>
              <a:ext cx="386080" cy="407034"/>
            </a:xfrm>
            <a:custGeom>
              <a:avLst/>
              <a:gdLst/>
              <a:ahLst/>
              <a:cxnLst/>
              <a:rect l="l" t="t" r="r" b="b"/>
              <a:pathLst>
                <a:path w="386079" h="407035">
                  <a:moveTo>
                    <a:pt x="335432" y="0"/>
                  </a:moveTo>
                  <a:lnTo>
                    <a:pt x="4546" y="119456"/>
                  </a:lnTo>
                  <a:lnTo>
                    <a:pt x="2438" y="121361"/>
                  </a:lnTo>
                  <a:lnTo>
                    <a:pt x="1295" y="123837"/>
                  </a:lnTo>
                  <a:lnTo>
                    <a:pt x="114" y="126301"/>
                  </a:lnTo>
                  <a:lnTo>
                    <a:pt x="0" y="129120"/>
                  </a:lnTo>
                  <a:lnTo>
                    <a:pt x="19748" y="182892"/>
                  </a:lnTo>
                  <a:lnTo>
                    <a:pt x="20218" y="183692"/>
                  </a:lnTo>
                  <a:lnTo>
                    <a:pt x="20739" y="184429"/>
                  </a:lnTo>
                  <a:lnTo>
                    <a:pt x="20739" y="402196"/>
                  </a:lnTo>
                  <a:lnTo>
                    <a:pt x="25387" y="406806"/>
                  </a:lnTo>
                  <a:lnTo>
                    <a:pt x="380949" y="406806"/>
                  </a:lnTo>
                  <a:lnTo>
                    <a:pt x="385584" y="402196"/>
                  </a:lnTo>
                  <a:lnTo>
                    <a:pt x="385584" y="382778"/>
                  </a:lnTo>
                  <a:lnTo>
                    <a:pt x="218058" y="382778"/>
                  </a:lnTo>
                  <a:lnTo>
                    <a:pt x="202666" y="380338"/>
                  </a:lnTo>
                  <a:lnTo>
                    <a:pt x="189042" y="373453"/>
                  </a:lnTo>
                  <a:lnTo>
                    <a:pt x="178100" y="362771"/>
                  </a:lnTo>
                  <a:lnTo>
                    <a:pt x="170751" y="348945"/>
                  </a:lnTo>
                  <a:lnTo>
                    <a:pt x="170662" y="348703"/>
                  </a:lnTo>
                  <a:lnTo>
                    <a:pt x="156590" y="341258"/>
                  </a:lnTo>
                  <a:lnTo>
                    <a:pt x="145900" y="330312"/>
                  </a:lnTo>
                  <a:lnTo>
                    <a:pt x="139006" y="316687"/>
                  </a:lnTo>
                  <a:lnTo>
                    <a:pt x="136563" y="301294"/>
                  </a:lnTo>
                  <a:lnTo>
                    <a:pt x="140527" y="281716"/>
                  </a:lnTo>
                  <a:lnTo>
                    <a:pt x="151330" y="265712"/>
                  </a:lnTo>
                  <a:lnTo>
                    <a:pt x="167338" y="254914"/>
                  </a:lnTo>
                  <a:lnTo>
                    <a:pt x="186918" y="250952"/>
                  </a:lnTo>
                  <a:lnTo>
                    <a:pt x="385584" y="250951"/>
                  </a:lnTo>
                  <a:lnTo>
                    <a:pt x="385584" y="227164"/>
                  </a:lnTo>
                  <a:lnTo>
                    <a:pt x="41897" y="227164"/>
                  </a:lnTo>
                  <a:lnTo>
                    <a:pt x="41897" y="194157"/>
                  </a:lnTo>
                  <a:lnTo>
                    <a:pt x="385584" y="194157"/>
                  </a:lnTo>
                  <a:lnTo>
                    <a:pt x="385584" y="178219"/>
                  </a:lnTo>
                  <a:lnTo>
                    <a:pt x="380949" y="173621"/>
                  </a:lnTo>
                  <a:lnTo>
                    <a:pt x="72885" y="173621"/>
                  </a:lnTo>
                  <a:lnTo>
                    <a:pt x="95890" y="165315"/>
                  </a:lnTo>
                  <a:lnTo>
                    <a:pt x="35344" y="165315"/>
                  </a:lnTo>
                  <a:lnTo>
                    <a:pt x="23952" y="134302"/>
                  </a:lnTo>
                  <a:lnTo>
                    <a:pt x="55384" y="122948"/>
                  </a:lnTo>
                  <a:lnTo>
                    <a:pt x="92931" y="122948"/>
                  </a:lnTo>
                  <a:lnTo>
                    <a:pt x="95351" y="108521"/>
                  </a:lnTo>
                  <a:lnTo>
                    <a:pt x="135420" y="94056"/>
                  </a:lnTo>
                  <a:lnTo>
                    <a:pt x="172961" y="94056"/>
                  </a:lnTo>
                  <a:lnTo>
                    <a:pt x="175386" y="79629"/>
                  </a:lnTo>
                  <a:lnTo>
                    <a:pt x="215455" y="65163"/>
                  </a:lnTo>
                  <a:lnTo>
                    <a:pt x="252991" y="65163"/>
                  </a:lnTo>
                  <a:lnTo>
                    <a:pt x="255422" y="50736"/>
                  </a:lnTo>
                  <a:lnTo>
                    <a:pt x="295490" y="36271"/>
                  </a:lnTo>
                  <a:lnTo>
                    <a:pt x="353713" y="36271"/>
                  </a:lnTo>
                  <a:lnTo>
                    <a:pt x="341388" y="2730"/>
                  </a:lnTo>
                  <a:lnTo>
                    <a:pt x="335432" y="0"/>
                  </a:lnTo>
                  <a:close/>
                </a:path>
                <a:path w="386079" h="407035">
                  <a:moveTo>
                    <a:pt x="385584" y="250951"/>
                  </a:moveTo>
                  <a:lnTo>
                    <a:pt x="186918" y="250952"/>
                  </a:lnTo>
                  <a:lnTo>
                    <a:pt x="202304" y="253395"/>
                  </a:lnTo>
                  <a:lnTo>
                    <a:pt x="215925" y="260288"/>
                  </a:lnTo>
                  <a:lnTo>
                    <a:pt x="226870" y="270974"/>
                  </a:lnTo>
                  <a:lnTo>
                    <a:pt x="234226" y="284797"/>
                  </a:lnTo>
                  <a:lnTo>
                    <a:pt x="234341" y="285127"/>
                  </a:lnTo>
                  <a:lnTo>
                    <a:pt x="234543" y="285127"/>
                  </a:lnTo>
                  <a:lnTo>
                    <a:pt x="248379" y="292476"/>
                  </a:lnTo>
                  <a:lnTo>
                    <a:pt x="259068" y="303418"/>
                  </a:lnTo>
                  <a:lnTo>
                    <a:pt x="265960" y="317042"/>
                  </a:lnTo>
                  <a:lnTo>
                    <a:pt x="268401" y="332435"/>
                  </a:lnTo>
                  <a:lnTo>
                    <a:pt x="264438" y="352013"/>
                  </a:lnTo>
                  <a:lnTo>
                    <a:pt x="253636" y="368017"/>
                  </a:lnTo>
                  <a:lnTo>
                    <a:pt x="237631" y="378815"/>
                  </a:lnTo>
                  <a:lnTo>
                    <a:pt x="218058" y="382778"/>
                  </a:lnTo>
                  <a:lnTo>
                    <a:pt x="385584" y="382778"/>
                  </a:lnTo>
                  <a:lnTo>
                    <a:pt x="385584" y="250951"/>
                  </a:lnTo>
                  <a:close/>
                </a:path>
                <a:path w="386079" h="407035">
                  <a:moveTo>
                    <a:pt x="117868" y="194157"/>
                  </a:moveTo>
                  <a:lnTo>
                    <a:pt x="75336" y="194157"/>
                  </a:lnTo>
                  <a:lnTo>
                    <a:pt x="56527" y="227164"/>
                  </a:lnTo>
                  <a:lnTo>
                    <a:pt x="99059" y="227164"/>
                  </a:lnTo>
                  <a:lnTo>
                    <a:pt x="117868" y="194157"/>
                  </a:lnTo>
                  <a:close/>
                </a:path>
                <a:path w="386079" h="407035">
                  <a:moveTo>
                    <a:pt x="203060" y="194157"/>
                  </a:moveTo>
                  <a:lnTo>
                    <a:pt x="160515" y="194157"/>
                  </a:lnTo>
                  <a:lnTo>
                    <a:pt x="141693" y="227164"/>
                  </a:lnTo>
                  <a:lnTo>
                    <a:pt x="184226" y="227164"/>
                  </a:lnTo>
                  <a:lnTo>
                    <a:pt x="203060" y="194157"/>
                  </a:lnTo>
                  <a:close/>
                </a:path>
                <a:path w="386079" h="407035">
                  <a:moveTo>
                    <a:pt x="288239" y="194157"/>
                  </a:moveTo>
                  <a:lnTo>
                    <a:pt x="245694" y="194157"/>
                  </a:lnTo>
                  <a:lnTo>
                    <a:pt x="226872" y="227164"/>
                  </a:lnTo>
                  <a:lnTo>
                    <a:pt x="269405" y="227164"/>
                  </a:lnTo>
                  <a:lnTo>
                    <a:pt x="288239" y="194157"/>
                  </a:lnTo>
                  <a:close/>
                </a:path>
                <a:path w="386079" h="407035">
                  <a:moveTo>
                    <a:pt x="385584" y="194157"/>
                  </a:moveTo>
                  <a:lnTo>
                    <a:pt x="330873" y="194157"/>
                  </a:lnTo>
                  <a:lnTo>
                    <a:pt x="312051" y="227164"/>
                  </a:lnTo>
                  <a:lnTo>
                    <a:pt x="354583" y="227164"/>
                  </a:lnTo>
                  <a:lnTo>
                    <a:pt x="364858" y="209130"/>
                  </a:lnTo>
                  <a:lnTo>
                    <a:pt x="385584" y="209130"/>
                  </a:lnTo>
                  <a:lnTo>
                    <a:pt x="385584" y="194157"/>
                  </a:lnTo>
                  <a:close/>
                </a:path>
                <a:path w="386079" h="407035">
                  <a:moveTo>
                    <a:pt x="385584" y="209130"/>
                  </a:moveTo>
                  <a:lnTo>
                    <a:pt x="364858" y="209130"/>
                  </a:lnTo>
                  <a:lnTo>
                    <a:pt x="364858" y="227164"/>
                  </a:lnTo>
                  <a:lnTo>
                    <a:pt x="385584" y="227164"/>
                  </a:lnTo>
                  <a:lnTo>
                    <a:pt x="385584" y="209130"/>
                  </a:lnTo>
                  <a:close/>
                </a:path>
                <a:path w="386079" h="407035">
                  <a:moveTo>
                    <a:pt x="92931" y="122948"/>
                  </a:moveTo>
                  <a:lnTo>
                    <a:pt x="55384" y="122948"/>
                  </a:lnTo>
                  <a:lnTo>
                    <a:pt x="49098" y="160350"/>
                  </a:lnTo>
                  <a:lnTo>
                    <a:pt x="35344" y="165315"/>
                  </a:lnTo>
                  <a:lnTo>
                    <a:pt x="95890" y="165315"/>
                  </a:lnTo>
                  <a:lnTo>
                    <a:pt x="149603" y="145923"/>
                  </a:lnTo>
                  <a:lnTo>
                    <a:pt x="89077" y="145923"/>
                  </a:lnTo>
                  <a:lnTo>
                    <a:pt x="92931" y="122948"/>
                  </a:lnTo>
                  <a:close/>
                </a:path>
                <a:path w="386079" h="407035">
                  <a:moveTo>
                    <a:pt x="172961" y="94056"/>
                  </a:moveTo>
                  <a:lnTo>
                    <a:pt x="135420" y="94056"/>
                  </a:lnTo>
                  <a:lnTo>
                    <a:pt x="129133" y="131457"/>
                  </a:lnTo>
                  <a:lnTo>
                    <a:pt x="89077" y="145923"/>
                  </a:lnTo>
                  <a:lnTo>
                    <a:pt x="149603" y="145923"/>
                  </a:lnTo>
                  <a:lnTo>
                    <a:pt x="229662" y="117017"/>
                  </a:lnTo>
                  <a:lnTo>
                    <a:pt x="169100" y="117017"/>
                  </a:lnTo>
                  <a:lnTo>
                    <a:pt x="172961" y="94056"/>
                  </a:lnTo>
                  <a:close/>
                </a:path>
                <a:path w="386079" h="407035">
                  <a:moveTo>
                    <a:pt x="252991" y="65163"/>
                  </a:moveTo>
                  <a:lnTo>
                    <a:pt x="215455" y="65163"/>
                  </a:lnTo>
                  <a:lnTo>
                    <a:pt x="209168" y="102565"/>
                  </a:lnTo>
                  <a:lnTo>
                    <a:pt x="169100" y="117017"/>
                  </a:lnTo>
                  <a:lnTo>
                    <a:pt x="229662" y="117017"/>
                  </a:lnTo>
                  <a:lnTo>
                    <a:pt x="309686" y="88125"/>
                  </a:lnTo>
                  <a:lnTo>
                    <a:pt x="249123" y="88125"/>
                  </a:lnTo>
                  <a:lnTo>
                    <a:pt x="252991" y="65163"/>
                  </a:lnTo>
                  <a:close/>
                </a:path>
                <a:path w="386079" h="407035">
                  <a:moveTo>
                    <a:pt x="353713" y="36271"/>
                  </a:moveTo>
                  <a:lnTo>
                    <a:pt x="295490" y="36271"/>
                  </a:lnTo>
                  <a:lnTo>
                    <a:pt x="289191" y="73660"/>
                  </a:lnTo>
                  <a:lnTo>
                    <a:pt x="249123" y="88125"/>
                  </a:lnTo>
                  <a:lnTo>
                    <a:pt x="309686" y="88125"/>
                  </a:lnTo>
                  <a:lnTo>
                    <a:pt x="358228" y="70599"/>
                  </a:lnTo>
                  <a:lnTo>
                    <a:pt x="360324" y="68681"/>
                  </a:lnTo>
                  <a:lnTo>
                    <a:pt x="362648" y="63753"/>
                  </a:lnTo>
                  <a:lnTo>
                    <a:pt x="362775" y="60934"/>
                  </a:lnTo>
                  <a:lnTo>
                    <a:pt x="362154" y="59245"/>
                  </a:lnTo>
                  <a:lnTo>
                    <a:pt x="329171" y="59245"/>
                  </a:lnTo>
                  <a:lnTo>
                    <a:pt x="332587" y="38798"/>
                  </a:lnTo>
                  <a:lnTo>
                    <a:pt x="354641" y="38798"/>
                  </a:lnTo>
                  <a:lnTo>
                    <a:pt x="353713" y="36271"/>
                  </a:lnTo>
                  <a:close/>
                </a:path>
                <a:path w="386079" h="407035">
                  <a:moveTo>
                    <a:pt x="354641" y="38798"/>
                  </a:moveTo>
                  <a:lnTo>
                    <a:pt x="332587" y="38798"/>
                  </a:lnTo>
                  <a:lnTo>
                    <a:pt x="338823" y="55753"/>
                  </a:lnTo>
                  <a:lnTo>
                    <a:pt x="329171" y="59245"/>
                  </a:lnTo>
                  <a:lnTo>
                    <a:pt x="362154" y="59245"/>
                  </a:lnTo>
                  <a:lnTo>
                    <a:pt x="354641" y="38798"/>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9" cstate="print"/>
            <a:stretch>
              <a:fillRect/>
            </a:stretch>
          </p:blipFill>
          <p:spPr>
            <a:xfrm>
              <a:off x="6239679" y="1686952"/>
              <a:ext cx="87240" cy="82981"/>
            </a:xfrm>
            <a:prstGeom prst="rect">
              <a:avLst/>
            </a:prstGeom>
          </p:spPr>
        </p:pic>
      </p:grpSp>
      <p:grpSp>
        <p:nvGrpSpPr>
          <p:cNvPr id="28" name="object 28"/>
          <p:cNvGrpSpPr/>
          <p:nvPr/>
        </p:nvGrpSpPr>
        <p:grpSpPr>
          <a:xfrm>
            <a:off x="0" y="0"/>
            <a:ext cx="12192000" cy="6858000"/>
            <a:chOff x="0" y="0"/>
            <a:chExt cx="12192000" cy="6858000"/>
          </a:xfrm>
        </p:grpSpPr>
        <p:sp>
          <p:nvSpPr>
            <p:cNvPr id="29" name="object 29"/>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5115438" y="6262619"/>
              <a:ext cx="231461" cy="231461"/>
            </a:xfrm>
            <a:prstGeom prst="rect">
              <a:avLst/>
            </a:prstGeom>
          </p:spPr>
        </p:pic>
        <p:sp>
          <p:nvSpPr>
            <p:cNvPr id="32" name="object 32"/>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grpSp>
      <p:sp>
        <p:nvSpPr>
          <p:cNvPr id="33" name="object 33"/>
          <p:cNvSpPr txBox="1">
            <a:spLocks noGrp="1"/>
          </p:cNvSpPr>
          <p:nvPr>
            <p:ph type="title"/>
          </p:nvPr>
        </p:nvSpPr>
        <p:spPr>
          <a:xfrm>
            <a:off x="366953" y="187863"/>
            <a:ext cx="11458092" cy="593746"/>
          </a:xfrm>
          <a:prstGeom prst="rect">
            <a:avLst/>
          </a:prstGeom>
        </p:spPr>
        <p:txBody>
          <a:bodyPr vert="horz" wrap="square" lIns="0" tIns="222244"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You are all </a:t>
            </a:r>
            <a:r>
              <a:rPr sz="2400" dirty="0">
                <a:solidFill>
                  <a:srgbClr val="000000"/>
                </a:solidFill>
                <a:latin typeface="Grammarsaurus" pitchFamily="2" charset="0"/>
              </a:rPr>
              <a:t>pedestrians </a:t>
            </a:r>
            <a:r>
              <a:rPr sz="2400" b="0" dirty="0">
                <a:solidFill>
                  <a:srgbClr val="000000"/>
                </a:solidFill>
                <a:latin typeface="Grammarsaurus" pitchFamily="2" charset="0"/>
                <a:cs typeface="Verdana"/>
              </a:rPr>
              <a:t>in this game.</a:t>
            </a:r>
            <a:endParaRPr sz="2400">
              <a:latin typeface="Grammarsaurus" pitchFamily="2" charset="0"/>
              <a:cs typeface="Verdana"/>
            </a:endParaRPr>
          </a:p>
        </p:txBody>
      </p:sp>
      <p:sp>
        <p:nvSpPr>
          <p:cNvPr id="34" name="object 34"/>
          <p:cNvSpPr txBox="1"/>
          <p:nvPr/>
        </p:nvSpPr>
        <p:spPr>
          <a:xfrm>
            <a:off x="651922" y="4300488"/>
            <a:ext cx="11006678" cy="1399742"/>
          </a:xfrm>
          <a:prstGeom prst="rect">
            <a:avLst/>
          </a:prstGeom>
        </p:spPr>
        <p:txBody>
          <a:bodyPr vert="horz" wrap="square" lIns="0" tIns="207645" rIns="0" bIns="0" rtlCol="0">
            <a:spAutoFit/>
          </a:bodyPr>
          <a:lstStyle/>
          <a:p>
            <a:pPr marL="12700">
              <a:lnSpc>
                <a:spcPct val="100000"/>
              </a:lnSpc>
              <a:spcBef>
                <a:spcPts val="1635"/>
              </a:spcBef>
            </a:pPr>
            <a:r>
              <a:rPr sz="2400" dirty="0">
                <a:latin typeface="Grammarsaurus" pitchFamily="2" charset="0"/>
                <a:cs typeface="Verdana"/>
              </a:rPr>
              <a:t>Walk to the corner where the word means…</a:t>
            </a:r>
          </a:p>
          <a:p>
            <a:pPr marL="727075">
              <a:lnSpc>
                <a:spcPct val="100000"/>
              </a:lnSpc>
              <a:spcBef>
                <a:spcPts val="2235"/>
              </a:spcBef>
            </a:pPr>
            <a:r>
              <a:rPr sz="3200" dirty="0">
                <a:latin typeface="Grammarsaurus" pitchFamily="2" charset="0"/>
                <a:cs typeface="Arial MT"/>
              </a:rPr>
              <a:t>“The </a:t>
            </a:r>
            <a:r>
              <a:rPr sz="3200" b="1" dirty="0">
                <a:latin typeface="Grammarsaurus" pitchFamily="2" charset="0"/>
                <a:cs typeface="Arial"/>
              </a:rPr>
              <a:t>act </a:t>
            </a:r>
            <a:r>
              <a:rPr sz="3200" dirty="0">
                <a:latin typeface="Grammarsaurus" pitchFamily="2" charset="0"/>
                <a:cs typeface="Arial MT"/>
              </a:rPr>
              <a:t>or </a:t>
            </a:r>
            <a:r>
              <a:rPr sz="3200" b="1" dirty="0">
                <a:latin typeface="Grammarsaurus" pitchFamily="2" charset="0"/>
                <a:cs typeface="Arial"/>
              </a:rPr>
              <a:t>process </a:t>
            </a:r>
            <a:r>
              <a:rPr sz="3200" dirty="0">
                <a:latin typeface="Grammarsaurus" pitchFamily="2" charset="0"/>
                <a:cs typeface="Arial MT"/>
              </a:rPr>
              <a:t>of going </a:t>
            </a:r>
            <a:r>
              <a:rPr sz="3200" b="1" dirty="0">
                <a:latin typeface="Grammarsaurus" pitchFamily="2" charset="0"/>
                <a:cs typeface="Arial"/>
              </a:rPr>
              <a:t>out </a:t>
            </a:r>
            <a:r>
              <a:rPr sz="3200" dirty="0">
                <a:latin typeface="Grammarsaurus" pitchFamily="2" charset="0"/>
                <a:cs typeface="Arial MT"/>
              </a:rPr>
              <a:t>or </a:t>
            </a:r>
            <a:r>
              <a:rPr sz="3200" b="1" dirty="0">
                <a:latin typeface="Grammarsaurus" pitchFamily="2" charset="0"/>
                <a:cs typeface="Arial"/>
              </a:rPr>
              <a:t>away </a:t>
            </a:r>
            <a:r>
              <a:rPr sz="3200" dirty="0">
                <a:latin typeface="Grammarsaurus" pitchFamily="2" charset="0"/>
                <a:cs typeface="Arial MT"/>
              </a:rPr>
              <a:t>on foot”</a:t>
            </a:r>
          </a:p>
        </p:txBody>
      </p:sp>
      <p:sp>
        <p:nvSpPr>
          <p:cNvPr id="36" name="object 6">
            <a:extLst>
              <a:ext uri="{FF2B5EF4-FFF2-40B4-BE49-F238E27FC236}">
                <a16:creationId xmlns:a16="http://schemas.microsoft.com/office/drawing/2014/main" id="{D1D15ED8-E7BB-FB58-C60E-E823EA82FC5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05523-3AFE-B195-1AB9-A3EBA783FD1A}"/>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1548AD12-EC71-4493-025A-B9AB9BB8864A}"/>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2990C0BE-F042-A41A-77BC-347071D6B17A}"/>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32675933-CEDF-9C68-E208-B6B87599240A}"/>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08413939-282C-E707-E062-96A418A41BA5}"/>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7EA64016-339E-DD22-65F9-A033AAEC1C23}"/>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F22F5EE8-C87E-E63C-C7BA-18FE10990F9A}"/>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E3B6156B-2F42-3AAB-A720-58AD5514D964}"/>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98A29702-558C-F063-DF02-9110D7832162}"/>
                </a:ext>
              </a:extLst>
            </p:cNvPr>
            <p:cNvSpPr/>
            <p:nvPr/>
          </p:nvSpPr>
          <p:spPr>
            <a:xfrm>
              <a:off x="4328236" y="893724"/>
              <a:ext cx="3535679" cy="4990465"/>
            </a:xfrm>
            <a:custGeom>
              <a:avLst/>
              <a:gdLst/>
              <a:ahLst/>
              <a:cxnLst/>
              <a:rect l="l" t="t" r="r" b="b"/>
              <a:pathLst>
                <a:path w="3535679" h="4990465">
                  <a:moveTo>
                    <a:pt x="2527643" y="580529"/>
                  </a:moveTo>
                  <a:lnTo>
                    <a:pt x="2521534" y="535152"/>
                  </a:lnTo>
                  <a:lnTo>
                    <a:pt x="2504287" y="494372"/>
                  </a:lnTo>
                  <a:lnTo>
                    <a:pt x="2477554" y="459828"/>
                  </a:lnTo>
                  <a:lnTo>
                    <a:pt x="2442934" y="433133"/>
                  </a:lnTo>
                  <a:lnTo>
                    <a:pt x="2402065" y="415925"/>
                  </a:lnTo>
                  <a:lnTo>
                    <a:pt x="2356586" y="409816"/>
                  </a:lnTo>
                  <a:lnTo>
                    <a:pt x="1178941" y="409816"/>
                  </a:lnTo>
                  <a:lnTo>
                    <a:pt x="1133462" y="415925"/>
                  </a:lnTo>
                  <a:lnTo>
                    <a:pt x="1092606" y="433133"/>
                  </a:lnTo>
                  <a:lnTo>
                    <a:pt x="1057986" y="459828"/>
                  </a:lnTo>
                  <a:lnTo>
                    <a:pt x="1031240" y="494372"/>
                  </a:lnTo>
                  <a:lnTo>
                    <a:pt x="1013993" y="535152"/>
                  </a:lnTo>
                  <a:lnTo>
                    <a:pt x="1007884" y="580529"/>
                  </a:lnTo>
                  <a:lnTo>
                    <a:pt x="1007884" y="1186789"/>
                  </a:lnTo>
                  <a:lnTo>
                    <a:pt x="1013993" y="1232179"/>
                  </a:lnTo>
                  <a:lnTo>
                    <a:pt x="1031240" y="1272959"/>
                  </a:lnTo>
                  <a:lnTo>
                    <a:pt x="1057986" y="1307503"/>
                  </a:lnTo>
                  <a:lnTo>
                    <a:pt x="1092606" y="1334198"/>
                  </a:lnTo>
                  <a:lnTo>
                    <a:pt x="1133462" y="1351407"/>
                  </a:lnTo>
                  <a:lnTo>
                    <a:pt x="1178941" y="1357503"/>
                  </a:lnTo>
                  <a:lnTo>
                    <a:pt x="2356586" y="1357503"/>
                  </a:lnTo>
                  <a:lnTo>
                    <a:pt x="2402065" y="1351407"/>
                  </a:lnTo>
                  <a:lnTo>
                    <a:pt x="2442934" y="1334198"/>
                  </a:lnTo>
                  <a:lnTo>
                    <a:pt x="2477554" y="1307503"/>
                  </a:lnTo>
                  <a:lnTo>
                    <a:pt x="2504287" y="1272959"/>
                  </a:lnTo>
                  <a:lnTo>
                    <a:pt x="2521534" y="1232179"/>
                  </a:lnTo>
                  <a:lnTo>
                    <a:pt x="2527643" y="1186789"/>
                  </a:lnTo>
                  <a:lnTo>
                    <a:pt x="2527643" y="580529"/>
                  </a:lnTo>
                  <a:close/>
                </a:path>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F3F6F6C1-1B18-5B01-EA25-41A82DE89897}"/>
              </a:ext>
            </a:extLst>
          </p:cNvPr>
          <p:cNvSpPr txBox="1">
            <a:spLocks noGrp="1"/>
          </p:cNvSpPr>
          <p:nvPr>
            <p:ph type="title"/>
          </p:nvPr>
        </p:nvSpPr>
        <p:spPr>
          <a:prstGeom prst="rect">
            <a:avLst/>
          </a:prstGeom>
        </p:spPr>
        <p:txBody>
          <a:bodyPr vert="horz" wrap="square" lIns="0" tIns="13970" rIns="0" bIns="0" rtlCol="0">
            <a:spAutoFit/>
          </a:bodyPr>
          <a:lstStyle/>
          <a:p>
            <a:pPr marL="12700">
              <a:lnSpc>
                <a:spcPct val="100000"/>
              </a:lnSpc>
              <a:spcBef>
                <a:spcPts val="110"/>
              </a:spcBef>
            </a:pPr>
            <a:r>
              <a:rPr lang="en-US" sz="4400" dirty="0">
                <a:solidFill>
                  <a:srgbClr val="000000"/>
                </a:solidFill>
                <a:latin typeface="Grammarsaurus" pitchFamily="2" charset="0"/>
              </a:rPr>
              <a:t>3</a:t>
            </a:r>
            <a:endParaRPr sz="4400" dirty="0">
              <a:latin typeface="Grammarsaurus" pitchFamily="2" charset="0"/>
            </a:endParaRPr>
          </a:p>
        </p:txBody>
      </p:sp>
      <p:sp>
        <p:nvSpPr>
          <p:cNvPr id="11" name="object 11">
            <a:extLst>
              <a:ext uri="{FF2B5EF4-FFF2-40B4-BE49-F238E27FC236}">
                <a16:creationId xmlns:a16="http://schemas.microsoft.com/office/drawing/2014/main" id="{EA96E638-BB28-8E11-48B7-C3EC685746D5}"/>
              </a:ext>
            </a:extLst>
          </p:cNvPr>
          <p:cNvSpPr txBox="1"/>
          <p:nvPr/>
        </p:nvSpPr>
        <p:spPr>
          <a:xfrm>
            <a:off x="5346899" y="1373239"/>
            <a:ext cx="1511101" cy="684161"/>
          </a:xfrm>
          <a:prstGeom prst="rect">
            <a:avLst/>
          </a:prstGeom>
        </p:spPr>
        <p:txBody>
          <a:bodyPr vert="horz" wrap="square" lIns="0" tIns="14604" rIns="0" bIns="0" rtlCol="0">
            <a:spAutoFit/>
          </a:bodyPr>
          <a:lstStyle/>
          <a:p>
            <a:pPr marL="12700" marR="0" lvl="0" indent="0" algn="ctr" defTabSz="914400" eaLnBrk="1" fontAlgn="auto" latinLnBrk="0" hangingPunct="1">
              <a:lnSpc>
                <a:spcPct val="100000"/>
              </a:lnSpc>
              <a:spcBef>
                <a:spcPts val="114"/>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-ous</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pic>
        <p:nvPicPr>
          <p:cNvPr id="12" name="object 12">
            <a:extLst>
              <a:ext uri="{FF2B5EF4-FFF2-40B4-BE49-F238E27FC236}">
                <a16:creationId xmlns:a16="http://schemas.microsoft.com/office/drawing/2014/main" id="{9F01C393-B425-6193-394E-C15D79AB29F9}"/>
              </a:ext>
            </a:extLst>
          </p:cNvPr>
          <p:cNvPicPr/>
          <p:nvPr/>
        </p:nvPicPr>
        <p:blipFill>
          <a:blip r:embed="rId4" cstate="print"/>
          <a:stretch>
            <a:fillRect/>
          </a:stretch>
        </p:blipFill>
        <p:spPr>
          <a:xfrm>
            <a:off x="5755331" y="5611432"/>
            <a:ext cx="85419" cy="85218"/>
          </a:xfrm>
          <a:prstGeom prst="rect">
            <a:avLst/>
          </a:prstGeom>
        </p:spPr>
      </p:pic>
      <p:sp>
        <p:nvSpPr>
          <p:cNvPr id="13" name="object 13">
            <a:extLst>
              <a:ext uri="{FF2B5EF4-FFF2-40B4-BE49-F238E27FC236}">
                <a16:creationId xmlns:a16="http://schemas.microsoft.com/office/drawing/2014/main" id="{EF0B6345-FA6C-9439-52B4-7381B9B614AF}"/>
              </a:ext>
            </a:extLst>
          </p:cNvPr>
          <p:cNvSpPr txBox="1"/>
          <p:nvPr/>
        </p:nvSpPr>
        <p:spPr>
          <a:xfrm>
            <a:off x="5578264" y="4917333"/>
            <a:ext cx="1355936"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full of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92735"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4" name="object 14">
            <a:extLst>
              <a:ext uri="{FF2B5EF4-FFF2-40B4-BE49-F238E27FC236}">
                <a16:creationId xmlns:a16="http://schemas.microsoft.com/office/drawing/2014/main" id="{84933ADB-5306-2BFD-C580-56B9B000B91C}"/>
              </a:ext>
            </a:extLst>
          </p:cNvPr>
          <p:cNvGrpSpPr/>
          <p:nvPr/>
        </p:nvGrpSpPr>
        <p:grpSpPr>
          <a:xfrm>
            <a:off x="4546737" y="5243919"/>
            <a:ext cx="3120390" cy="461009"/>
            <a:chOff x="4546737" y="5243919"/>
            <a:chExt cx="3120390" cy="461009"/>
          </a:xfrm>
        </p:grpSpPr>
        <p:pic>
          <p:nvPicPr>
            <p:cNvPr id="15" name="object 15">
              <a:extLst>
                <a:ext uri="{FF2B5EF4-FFF2-40B4-BE49-F238E27FC236}">
                  <a16:creationId xmlns:a16="http://schemas.microsoft.com/office/drawing/2014/main" id="{7467116C-B74A-C5C1-CCD0-2F3A3A33C824}"/>
                </a:ext>
              </a:extLst>
            </p:cNvPr>
            <p:cNvPicPr/>
            <p:nvPr/>
          </p:nvPicPr>
          <p:blipFill>
            <a:blip r:embed="rId5" cstate="print"/>
            <a:stretch>
              <a:fillRect/>
            </a:stretch>
          </p:blipFill>
          <p:spPr>
            <a:xfrm>
              <a:off x="7375828" y="5417715"/>
              <a:ext cx="291115" cy="287020"/>
            </a:xfrm>
            <a:prstGeom prst="rect">
              <a:avLst/>
            </a:prstGeom>
          </p:spPr>
        </p:pic>
        <p:sp>
          <p:nvSpPr>
            <p:cNvPr id="16" name="object 16">
              <a:extLst>
                <a:ext uri="{FF2B5EF4-FFF2-40B4-BE49-F238E27FC236}">
                  <a16:creationId xmlns:a16="http://schemas.microsoft.com/office/drawing/2014/main" id="{1D8359A7-6AD7-086D-C2B3-5B150E060103}"/>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594D41D1-9742-2726-8919-3C2C2A98D353}"/>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C9033A06-780B-6248-FBFF-D26C18F6F4B8}"/>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9" name="object 19">
            <a:extLst>
              <a:ext uri="{FF2B5EF4-FFF2-40B4-BE49-F238E27FC236}">
                <a16:creationId xmlns:a16="http://schemas.microsoft.com/office/drawing/2014/main" id="{78393E28-4FAF-EC59-415B-77F99AAF6CD2}"/>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0" name="object 20">
            <a:extLst>
              <a:ext uri="{FF2B5EF4-FFF2-40B4-BE49-F238E27FC236}">
                <a16:creationId xmlns:a16="http://schemas.microsoft.com/office/drawing/2014/main" id="{A7CA5563-4CA8-1C8C-13FB-07FA79864E7A}"/>
              </a:ext>
            </a:extLst>
          </p:cNvPr>
          <p:cNvSpPr/>
          <p:nvPr/>
        </p:nvSpPr>
        <p:spPr>
          <a:xfrm>
            <a:off x="5183833" y="2784707"/>
            <a:ext cx="1864360" cy="1744345"/>
          </a:xfrm>
          <a:custGeom>
            <a:avLst/>
            <a:gdLst/>
            <a:ahLst/>
            <a:cxnLst/>
            <a:rect l="l" t="t" r="r" b="b"/>
            <a:pathLst>
              <a:path w="1864359" h="1744345">
                <a:moveTo>
                  <a:pt x="327678" y="217980"/>
                </a:moveTo>
                <a:lnTo>
                  <a:pt x="218448" y="217980"/>
                </a:lnTo>
                <a:lnTo>
                  <a:pt x="218448" y="0"/>
                </a:lnTo>
                <a:lnTo>
                  <a:pt x="1645618" y="0"/>
                </a:lnTo>
                <a:lnTo>
                  <a:pt x="1645618" y="108987"/>
                </a:lnTo>
                <a:lnTo>
                  <a:pt x="327678" y="108987"/>
                </a:lnTo>
                <a:lnTo>
                  <a:pt x="327678" y="217980"/>
                </a:lnTo>
                <a:close/>
              </a:path>
              <a:path w="1864359" h="1744345">
                <a:moveTo>
                  <a:pt x="713591" y="763017"/>
                </a:moveTo>
                <a:lnTo>
                  <a:pt x="670088" y="757165"/>
                </a:lnTo>
                <a:lnTo>
                  <a:pt x="630965" y="740659"/>
                </a:lnTo>
                <a:lnTo>
                  <a:pt x="597796" y="715069"/>
                </a:lnTo>
                <a:lnTo>
                  <a:pt x="572156" y="681967"/>
                </a:lnTo>
                <a:lnTo>
                  <a:pt x="555617" y="642923"/>
                </a:lnTo>
                <a:lnTo>
                  <a:pt x="549755" y="599509"/>
                </a:lnTo>
                <a:lnTo>
                  <a:pt x="549755" y="327009"/>
                </a:lnTo>
                <a:lnTo>
                  <a:pt x="109235" y="327009"/>
                </a:lnTo>
                <a:lnTo>
                  <a:pt x="109235" y="217980"/>
                </a:lnTo>
                <a:lnTo>
                  <a:pt x="549755" y="217980"/>
                </a:lnTo>
                <a:lnTo>
                  <a:pt x="549755" y="108987"/>
                </a:lnTo>
                <a:lnTo>
                  <a:pt x="658973" y="108987"/>
                </a:lnTo>
                <a:lnTo>
                  <a:pt x="658973" y="599509"/>
                </a:lnTo>
                <a:lnTo>
                  <a:pt x="663271" y="620705"/>
                </a:lnTo>
                <a:lnTo>
                  <a:pt x="674987" y="638029"/>
                </a:lnTo>
                <a:lnTo>
                  <a:pt x="692351" y="649718"/>
                </a:lnTo>
                <a:lnTo>
                  <a:pt x="713591" y="654006"/>
                </a:lnTo>
                <a:lnTo>
                  <a:pt x="866857" y="654006"/>
                </a:lnTo>
                <a:lnTo>
                  <a:pt x="855013" y="681967"/>
                </a:lnTo>
                <a:lnTo>
                  <a:pt x="829373" y="715069"/>
                </a:lnTo>
                <a:lnTo>
                  <a:pt x="796206" y="740659"/>
                </a:lnTo>
                <a:lnTo>
                  <a:pt x="757087" y="757165"/>
                </a:lnTo>
                <a:lnTo>
                  <a:pt x="713591" y="763017"/>
                </a:lnTo>
                <a:close/>
              </a:path>
              <a:path w="1864359" h="1744345">
                <a:moveTo>
                  <a:pt x="1303751" y="435996"/>
                </a:moveTo>
                <a:lnTo>
                  <a:pt x="1150487" y="435996"/>
                </a:lnTo>
                <a:lnTo>
                  <a:pt x="1171707" y="431707"/>
                </a:lnTo>
                <a:lnTo>
                  <a:pt x="1189066" y="420018"/>
                </a:lnTo>
                <a:lnTo>
                  <a:pt x="1200785" y="402695"/>
                </a:lnTo>
                <a:lnTo>
                  <a:pt x="1205087" y="381505"/>
                </a:lnTo>
                <a:lnTo>
                  <a:pt x="1205087" y="108987"/>
                </a:lnTo>
                <a:lnTo>
                  <a:pt x="1314293" y="108987"/>
                </a:lnTo>
                <a:lnTo>
                  <a:pt x="1314293" y="217980"/>
                </a:lnTo>
                <a:lnTo>
                  <a:pt x="1754848" y="217980"/>
                </a:lnTo>
                <a:lnTo>
                  <a:pt x="1754848" y="327009"/>
                </a:lnTo>
                <a:lnTo>
                  <a:pt x="1314305" y="327009"/>
                </a:lnTo>
                <a:lnTo>
                  <a:pt x="1314305" y="381505"/>
                </a:lnTo>
                <a:lnTo>
                  <a:pt x="1308444" y="424917"/>
                </a:lnTo>
                <a:lnTo>
                  <a:pt x="1303751" y="435996"/>
                </a:lnTo>
                <a:close/>
              </a:path>
              <a:path w="1864359" h="1744345">
                <a:moveTo>
                  <a:pt x="1645618" y="217980"/>
                </a:moveTo>
                <a:lnTo>
                  <a:pt x="1536382" y="217980"/>
                </a:lnTo>
                <a:lnTo>
                  <a:pt x="1536382" y="108987"/>
                </a:lnTo>
                <a:lnTo>
                  <a:pt x="1645618" y="108987"/>
                </a:lnTo>
                <a:lnTo>
                  <a:pt x="1645618" y="217980"/>
                </a:lnTo>
                <a:close/>
              </a:path>
              <a:path w="1864359" h="1744345">
                <a:moveTo>
                  <a:pt x="866857" y="654006"/>
                </a:moveTo>
                <a:lnTo>
                  <a:pt x="713591" y="654006"/>
                </a:lnTo>
                <a:lnTo>
                  <a:pt x="734822" y="649718"/>
                </a:lnTo>
                <a:lnTo>
                  <a:pt x="752184" y="638029"/>
                </a:lnTo>
                <a:lnTo>
                  <a:pt x="763902" y="620705"/>
                </a:lnTo>
                <a:lnTo>
                  <a:pt x="768203" y="599509"/>
                </a:lnTo>
                <a:lnTo>
                  <a:pt x="768203" y="381505"/>
                </a:lnTo>
                <a:lnTo>
                  <a:pt x="774065" y="338086"/>
                </a:lnTo>
                <a:lnTo>
                  <a:pt x="790604" y="299038"/>
                </a:lnTo>
                <a:lnTo>
                  <a:pt x="816244" y="265932"/>
                </a:lnTo>
                <a:lnTo>
                  <a:pt x="849413" y="240339"/>
                </a:lnTo>
                <a:lnTo>
                  <a:pt x="888536" y="223832"/>
                </a:lnTo>
                <a:lnTo>
                  <a:pt x="932039" y="217980"/>
                </a:lnTo>
                <a:lnTo>
                  <a:pt x="975534" y="223832"/>
                </a:lnTo>
                <a:lnTo>
                  <a:pt x="1014652" y="240339"/>
                </a:lnTo>
                <a:lnTo>
                  <a:pt x="1047818" y="265932"/>
                </a:lnTo>
                <a:lnTo>
                  <a:pt x="1073457" y="299038"/>
                </a:lnTo>
                <a:lnTo>
                  <a:pt x="1085303" y="327009"/>
                </a:lnTo>
                <a:lnTo>
                  <a:pt x="932039" y="327009"/>
                </a:lnTo>
                <a:lnTo>
                  <a:pt x="910800" y="331296"/>
                </a:lnTo>
                <a:lnTo>
                  <a:pt x="893435" y="342983"/>
                </a:lnTo>
                <a:lnTo>
                  <a:pt x="881715" y="360307"/>
                </a:lnTo>
                <a:lnTo>
                  <a:pt x="877415" y="381505"/>
                </a:lnTo>
                <a:lnTo>
                  <a:pt x="877415" y="599509"/>
                </a:lnTo>
                <a:lnTo>
                  <a:pt x="871552" y="642923"/>
                </a:lnTo>
                <a:lnTo>
                  <a:pt x="866857" y="654006"/>
                </a:lnTo>
                <a:close/>
              </a:path>
              <a:path w="1864359" h="1744345">
                <a:moveTo>
                  <a:pt x="1645618" y="1744032"/>
                </a:moveTo>
                <a:lnTo>
                  <a:pt x="218448" y="1744032"/>
                </a:lnTo>
                <a:lnTo>
                  <a:pt x="218448" y="1116160"/>
                </a:lnTo>
                <a:lnTo>
                  <a:pt x="180346" y="1087916"/>
                </a:lnTo>
                <a:lnTo>
                  <a:pt x="145184" y="1056220"/>
                </a:lnTo>
                <a:lnTo>
                  <a:pt x="113215" y="1021325"/>
                </a:lnTo>
                <a:lnTo>
                  <a:pt x="84691" y="983480"/>
                </a:lnTo>
                <a:lnTo>
                  <a:pt x="59863" y="942936"/>
                </a:lnTo>
                <a:lnTo>
                  <a:pt x="38985" y="899945"/>
                </a:lnTo>
                <a:lnTo>
                  <a:pt x="22372" y="854935"/>
                </a:lnTo>
                <a:lnTo>
                  <a:pt x="22307" y="854757"/>
                </a:lnTo>
                <a:lnTo>
                  <a:pt x="10296" y="808451"/>
                </a:lnTo>
                <a:lnTo>
                  <a:pt x="10172" y="807972"/>
                </a:lnTo>
                <a:lnTo>
                  <a:pt x="10082" y="807623"/>
                </a:lnTo>
                <a:lnTo>
                  <a:pt x="2671" y="759499"/>
                </a:lnTo>
                <a:lnTo>
                  <a:pt x="2562" y="758794"/>
                </a:lnTo>
                <a:lnTo>
                  <a:pt x="0" y="708520"/>
                </a:lnTo>
                <a:lnTo>
                  <a:pt x="4280" y="660297"/>
                </a:lnTo>
                <a:lnTo>
                  <a:pt x="16626" y="614832"/>
                </a:lnTo>
                <a:lnTo>
                  <a:pt x="36294" y="572866"/>
                </a:lnTo>
                <a:lnTo>
                  <a:pt x="62541" y="535141"/>
                </a:lnTo>
                <a:lnTo>
                  <a:pt x="94623" y="502398"/>
                </a:lnTo>
                <a:lnTo>
                  <a:pt x="131797" y="475379"/>
                </a:lnTo>
                <a:lnTo>
                  <a:pt x="173319" y="454825"/>
                </a:lnTo>
                <a:lnTo>
                  <a:pt x="218448" y="441479"/>
                </a:lnTo>
                <a:lnTo>
                  <a:pt x="218448" y="327009"/>
                </a:lnTo>
                <a:lnTo>
                  <a:pt x="327678" y="327009"/>
                </a:lnTo>
                <a:lnTo>
                  <a:pt x="327678" y="554360"/>
                </a:lnTo>
                <a:lnTo>
                  <a:pt x="218448" y="554360"/>
                </a:lnTo>
                <a:lnTo>
                  <a:pt x="174568" y="577959"/>
                </a:lnTo>
                <a:lnTo>
                  <a:pt x="140006" y="613240"/>
                </a:lnTo>
                <a:lnTo>
                  <a:pt x="117361" y="657621"/>
                </a:lnTo>
                <a:lnTo>
                  <a:pt x="109235" y="708520"/>
                </a:lnTo>
                <a:lnTo>
                  <a:pt x="112481" y="757165"/>
                </a:lnTo>
                <a:lnTo>
                  <a:pt x="112590" y="758794"/>
                </a:lnTo>
                <a:lnTo>
                  <a:pt x="112637" y="759499"/>
                </a:lnTo>
                <a:lnTo>
                  <a:pt x="122302" y="807240"/>
                </a:lnTo>
                <a:lnTo>
                  <a:pt x="122379" y="807623"/>
                </a:lnTo>
                <a:lnTo>
                  <a:pt x="122450" y="807972"/>
                </a:lnTo>
                <a:lnTo>
                  <a:pt x="122547" y="808451"/>
                </a:lnTo>
                <a:lnTo>
                  <a:pt x="138463" y="854757"/>
                </a:lnTo>
                <a:lnTo>
                  <a:pt x="138524" y="854935"/>
                </a:lnTo>
                <a:lnTo>
                  <a:pt x="160128" y="898515"/>
                </a:lnTo>
                <a:lnTo>
                  <a:pt x="186916" y="938751"/>
                </a:lnTo>
                <a:lnTo>
                  <a:pt x="218448" y="975206"/>
                </a:lnTo>
                <a:lnTo>
                  <a:pt x="327678" y="975206"/>
                </a:lnTo>
                <a:lnTo>
                  <a:pt x="327678" y="1053169"/>
                </a:lnTo>
                <a:lnTo>
                  <a:pt x="365986" y="1068887"/>
                </a:lnTo>
                <a:lnTo>
                  <a:pt x="406244" y="1080448"/>
                </a:lnTo>
                <a:lnTo>
                  <a:pt x="447788" y="1087516"/>
                </a:lnTo>
                <a:lnTo>
                  <a:pt x="447001" y="1087516"/>
                </a:lnTo>
                <a:lnTo>
                  <a:pt x="491092" y="1089996"/>
                </a:lnTo>
                <a:lnTo>
                  <a:pt x="658967" y="1089996"/>
                </a:lnTo>
                <a:lnTo>
                  <a:pt x="658967" y="1170970"/>
                </a:lnTo>
                <a:lnTo>
                  <a:pt x="327678" y="1170970"/>
                </a:lnTo>
                <a:lnTo>
                  <a:pt x="327678" y="1635033"/>
                </a:lnTo>
                <a:lnTo>
                  <a:pt x="1645618" y="1635033"/>
                </a:lnTo>
                <a:lnTo>
                  <a:pt x="1645618" y="1744032"/>
                </a:lnTo>
                <a:close/>
              </a:path>
              <a:path w="1864359" h="1744345">
                <a:moveTo>
                  <a:pt x="1150487" y="545013"/>
                </a:moveTo>
                <a:lnTo>
                  <a:pt x="1103714" y="538229"/>
                </a:lnTo>
                <a:lnTo>
                  <a:pt x="1062189" y="519191"/>
                </a:lnTo>
                <a:lnTo>
                  <a:pt x="1027886" y="489868"/>
                </a:lnTo>
                <a:lnTo>
                  <a:pt x="1002779" y="452231"/>
                </a:lnTo>
                <a:lnTo>
                  <a:pt x="988842" y="408250"/>
                </a:lnTo>
                <a:lnTo>
                  <a:pt x="986645" y="381505"/>
                </a:lnTo>
                <a:lnTo>
                  <a:pt x="982346" y="360307"/>
                </a:lnTo>
                <a:lnTo>
                  <a:pt x="970632" y="342983"/>
                </a:lnTo>
                <a:lnTo>
                  <a:pt x="953272" y="331296"/>
                </a:lnTo>
                <a:lnTo>
                  <a:pt x="932039" y="327009"/>
                </a:lnTo>
                <a:lnTo>
                  <a:pt x="1085303" y="327009"/>
                </a:lnTo>
                <a:lnTo>
                  <a:pt x="1089995" y="338086"/>
                </a:lnTo>
                <a:lnTo>
                  <a:pt x="1095857" y="381505"/>
                </a:lnTo>
                <a:lnTo>
                  <a:pt x="1100158" y="402695"/>
                </a:lnTo>
                <a:lnTo>
                  <a:pt x="1111878" y="420018"/>
                </a:lnTo>
                <a:lnTo>
                  <a:pt x="1129245" y="431707"/>
                </a:lnTo>
                <a:lnTo>
                  <a:pt x="1150487" y="435996"/>
                </a:lnTo>
                <a:lnTo>
                  <a:pt x="1303751" y="435996"/>
                </a:lnTo>
                <a:lnTo>
                  <a:pt x="1291907" y="463960"/>
                </a:lnTo>
                <a:lnTo>
                  <a:pt x="1266270" y="497063"/>
                </a:lnTo>
                <a:lnTo>
                  <a:pt x="1233105" y="522654"/>
                </a:lnTo>
                <a:lnTo>
                  <a:pt x="1193987" y="539161"/>
                </a:lnTo>
                <a:lnTo>
                  <a:pt x="1150487" y="545013"/>
                </a:lnTo>
                <a:close/>
              </a:path>
              <a:path w="1864359" h="1744345">
                <a:moveTo>
                  <a:pt x="1368911" y="1199013"/>
                </a:moveTo>
                <a:lnTo>
                  <a:pt x="1205093" y="1199013"/>
                </a:lnTo>
                <a:lnTo>
                  <a:pt x="1205093" y="1089996"/>
                </a:lnTo>
                <a:lnTo>
                  <a:pt x="1369331" y="1089996"/>
                </a:lnTo>
                <a:lnTo>
                  <a:pt x="1413260" y="1087516"/>
                </a:lnTo>
                <a:lnTo>
                  <a:pt x="1456144" y="1080190"/>
                </a:lnTo>
                <a:lnTo>
                  <a:pt x="1497279" y="1068322"/>
                </a:lnTo>
                <a:lnTo>
                  <a:pt x="1536382" y="1052191"/>
                </a:lnTo>
                <a:lnTo>
                  <a:pt x="1536382" y="327009"/>
                </a:lnTo>
                <a:lnTo>
                  <a:pt x="1645618" y="327009"/>
                </a:lnTo>
                <a:lnTo>
                  <a:pt x="1645618" y="441479"/>
                </a:lnTo>
                <a:lnTo>
                  <a:pt x="1690743" y="454825"/>
                </a:lnTo>
                <a:lnTo>
                  <a:pt x="1732264" y="475379"/>
                </a:lnTo>
                <a:lnTo>
                  <a:pt x="1769438" y="502398"/>
                </a:lnTo>
                <a:lnTo>
                  <a:pt x="1801521" y="535141"/>
                </a:lnTo>
                <a:lnTo>
                  <a:pt x="1814893" y="554360"/>
                </a:lnTo>
                <a:lnTo>
                  <a:pt x="1645618" y="554360"/>
                </a:lnTo>
                <a:lnTo>
                  <a:pt x="1645618" y="974163"/>
                </a:lnTo>
                <a:lnTo>
                  <a:pt x="1784556" y="974163"/>
                </a:lnTo>
                <a:lnTo>
                  <a:pt x="1779411" y="982545"/>
                </a:lnTo>
                <a:lnTo>
                  <a:pt x="1750887" y="1020310"/>
                </a:lnTo>
                <a:lnTo>
                  <a:pt x="1718914" y="1055155"/>
                </a:lnTo>
                <a:lnTo>
                  <a:pt x="1683740" y="1086830"/>
                </a:lnTo>
                <a:lnTo>
                  <a:pt x="1645618" y="1115087"/>
                </a:lnTo>
                <a:lnTo>
                  <a:pt x="1645618" y="1170123"/>
                </a:lnTo>
                <a:lnTo>
                  <a:pt x="1536382" y="1170123"/>
                </a:lnTo>
                <a:lnTo>
                  <a:pt x="1496403" y="1182516"/>
                </a:lnTo>
                <a:lnTo>
                  <a:pt x="1455059" y="1191572"/>
                </a:lnTo>
                <a:lnTo>
                  <a:pt x="1412509" y="1197125"/>
                </a:lnTo>
                <a:lnTo>
                  <a:pt x="1368911" y="1199013"/>
                </a:lnTo>
                <a:close/>
              </a:path>
              <a:path w="1864359" h="1744345">
                <a:moveTo>
                  <a:pt x="327678" y="975206"/>
                </a:moveTo>
                <a:lnTo>
                  <a:pt x="218448" y="975206"/>
                </a:lnTo>
                <a:lnTo>
                  <a:pt x="218448" y="554360"/>
                </a:lnTo>
                <a:lnTo>
                  <a:pt x="327678" y="554360"/>
                </a:lnTo>
                <a:lnTo>
                  <a:pt x="327678" y="975206"/>
                </a:lnTo>
                <a:close/>
              </a:path>
              <a:path w="1864359" h="1744345">
                <a:moveTo>
                  <a:pt x="1784556" y="974163"/>
                </a:moveTo>
                <a:lnTo>
                  <a:pt x="1645618" y="974163"/>
                </a:lnTo>
                <a:lnTo>
                  <a:pt x="1677168" y="937783"/>
                </a:lnTo>
                <a:lnTo>
                  <a:pt x="1703964" y="897670"/>
                </a:lnTo>
                <a:lnTo>
                  <a:pt x="1725585" y="854206"/>
                </a:lnTo>
                <a:lnTo>
                  <a:pt x="1741543" y="807972"/>
                </a:lnTo>
                <a:lnTo>
                  <a:pt x="1751398" y="759499"/>
                </a:lnTo>
                <a:lnTo>
                  <a:pt x="1754848" y="708520"/>
                </a:lnTo>
                <a:lnTo>
                  <a:pt x="1746719" y="657621"/>
                </a:lnTo>
                <a:lnTo>
                  <a:pt x="1724069" y="613240"/>
                </a:lnTo>
                <a:lnTo>
                  <a:pt x="1689501" y="577959"/>
                </a:lnTo>
                <a:lnTo>
                  <a:pt x="1645618" y="554360"/>
                </a:lnTo>
                <a:lnTo>
                  <a:pt x="1814893" y="554360"/>
                </a:lnTo>
                <a:lnTo>
                  <a:pt x="1827769" y="572866"/>
                </a:lnTo>
                <a:lnTo>
                  <a:pt x="1847438" y="614832"/>
                </a:lnTo>
                <a:lnTo>
                  <a:pt x="1859785" y="660297"/>
                </a:lnTo>
                <a:lnTo>
                  <a:pt x="1864066" y="708520"/>
                </a:lnTo>
                <a:lnTo>
                  <a:pt x="1861579" y="757165"/>
                </a:lnTo>
                <a:lnTo>
                  <a:pt x="1853992" y="807240"/>
                </a:lnTo>
                <a:lnTo>
                  <a:pt x="1841775" y="854206"/>
                </a:lnTo>
                <a:lnTo>
                  <a:pt x="1825105" y="899244"/>
                </a:lnTo>
                <a:lnTo>
                  <a:pt x="1804234" y="942107"/>
                </a:lnTo>
                <a:lnTo>
                  <a:pt x="1784556" y="974163"/>
                </a:lnTo>
                <a:close/>
              </a:path>
              <a:path w="1864359" h="1744345">
                <a:moveTo>
                  <a:pt x="1314305" y="1089996"/>
                </a:moveTo>
                <a:lnTo>
                  <a:pt x="549755" y="1089996"/>
                </a:lnTo>
                <a:lnTo>
                  <a:pt x="549755" y="981009"/>
                </a:lnTo>
                <a:lnTo>
                  <a:pt x="1314305" y="981009"/>
                </a:lnTo>
                <a:lnTo>
                  <a:pt x="1314305" y="1089996"/>
                </a:lnTo>
                <a:close/>
              </a:path>
              <a:path w="1864359" h="1744345">
                <a:moveTo>
                  <a:pt x="1645618" y="1635033"/>
                </a:moveTo>
                <a:lnTo>
                  <a:pt x="1536382" y="1635033"/>
                </a:lnTo>
                <a:lnTo>
                  <a:pt x="1536382" y="1170123"/>
                </a:lnTo>
                <a:lnTo>
                  <a:pt x="1645618" y="1170123"/>
                </a:lnTo>
                <a:lnTo>
                  <a:pt x="1645618" y="1635033"/>
                </a:lnTo>
                <a:close/>
              </a:path>
              <a:path w="1864359" h="1744345">
                <a:moveTo>
                  <a:pt x="658967" y="1199013"/>
                </a:moveTo>
                <a:lnTo>
                  <a:pt x="491514" y="1199013"/>
                </a:lnTo>
                <a:lnTo>
                  <a:pt x="447479" y="1197125"/>
                </a:lnTo>
                <a:lnTo>
                  <a:pt x="448426" y="1197125"/>
                </a:lnTo>
                <a:lnTo>
                  <a:pt x="407284" y="1191805"/>
                </a:lnTo>
                <a:lnTo>
                  <a:pt x="366828" y="1183017"/>
                </a:lnTo>
                <a:lnTo>
                  <a:pt x="327678" y="1170970"/>
                </a:lnTo>
                <a:lnTo>
                  <a:pt x="658967" y="1170970"/>
                </a:lnTo>
                <a:lnTo>
                  <a:pt x="658967" y="1199013"/>
                </a:lnTo>
                <a:close/>
              </a:path>
              <a:path w="1864359" h="1744345">
                <a:moveTo>
                  <a:pt x="1314305" y="1308030"/>
                </a:moveTo>
                <a:lnTo>
                  <a:pt x="549755" y="1308030"/>
                </a:lnTo>
                <a:lnTo>
                  <a:pt x="549755" y="1199013"/>
                </a:lnTo>
                <a:lnTo>
                  <a:pt x="1314305" y="1199013"/>
                </a:lnTo>
                <a:lnTo>
                  <a:pt x="1314305" y="130803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D0474EFC-C57B-84C3-8FAD-CBD5A79058F9}"/>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6">
            <a:extLst>
              <a:ext uri="{FF2B5EF4-FFF2-40B4-BE49-F238E27FC236}">
                <a16:creationId xmlns:a16="http://schemas.microsoft.com/office/drawing/2014/main" id="{4D72754F-B28C-4CBF-80D7-6BA18E90743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9085802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A60B8-0486-3B26-5F1A-2EF6D1F561F1}"/>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96B9F1F7-1A05-E873-4BD5-1F59B24DC755}"/>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DE267AB2-EA29-0040-45B7-D155CD77CC12}"/>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8A9A0E4F-34C5-F6F0-C6A9-25A1C23E009A}"/>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75A04590-D65A-C0CB-5FDA-7F32614B3300}"/>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5F5755A1-9035-33F4-28A4-043D0C25F9CC}"/>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CD5905AA-7A10-BD0B-555A-20B5083C9962}"/>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99BC42B5-D463-A424-AAD1-7C876CD7ED43}"/>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0E3EBBB8-EF84-C061-947B-E6E4B2347F60}"/>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0" name="object 10">
              <a:extLst>
                <a:ext uri="{FF2B5EF4-FFF2-40B4-BE49-F238E27FC236}">
                  <a16:creationId xmlns:a16="http://schemas.microsoft.com/office/drawing/2014/main" id="{16BFC914-E2C4-1475-80F2-6F5D96234B07}"/>
                </a:ext>
              </a:extLst>
            </p:cNvPr>
            <p:cNvPicPr/>
            <p:nvPr/>
          </p:nvPicPr>
          <p:blipFill>
            <a:blip r:embed="rId4" cstate="print"/>
            <a:stretch>
              <a:fillRect/>
            </a:stretch>
          </p:blipFill>
          <p:spPr>
            <a:xfrm>
              <a:off x="7375828" y="5417715"/>
              <a:ext cx="291115" cy="287020"/>
            </a:xfrm>
            <a:prstGeom prst="rect">
              <a:avLst/>
            </a:prstGeom>
          </p:spPr>
        </p:pic>
        <p:sp>
          <p:nvSpPr>
            <p:cNvPr id="11" name="object 11">
              <a:extLst>
                <a:ext uri="{FF2B5EF4-FFF2-40B4-BE49-F238E27FC236}">
                  <a16:creationId xmlns:a16="http://schemas.microsoft.com/office/drawing/2014/main" id="{652ABC5F-9FE0-DE49-D513-879323679B50}"/>
                </a:ext>
              </a:extLst>
            </p:cNvPr>
            <p:cNvSpPr/>
            <p:nvPr/>
          </p:nvSpPr>
          <p:spPr>
            <a:xfrm>
              <a:off x="5336126" y="1303540"/>
              <a:ext cx="1520190" cy="948055"/>
            </a:xfrm>
            <a:custGeom>
              <a:avLst/>
              <a:gdLst/>
              <a:ahLst/>
              <a:cxnLst/>
              <a:rect l="l" t="t" r="r" b="b"/>
              <a:pathLst>
                <a:path w="1520190" h="948055">
                  <a:moveTo>
                    <a:pt x="1348706" y="947679"/>
                  </a:moveTo>
                  <a:lnTo>
                    <a:pt x="171052" y="947679"/>
                  </a:lnTo>
                  <a:lnTo>
                    <a:pt x="125581" y="941582"/>
                  </a:lnTo>
                  <a:lnTo>
                    <a:pt x="84721" y="924374"/>
                  </a:lnTo>
                  <a:lnTo>
                    <a:pt x="50101" y="897682"/>
                  </a:lnTo>
                  <a:lnTo>
                    <a:pt x="23354" y="863133"/>
                  </a:lnTo>
                  <a:lnTo>
                    <a:pt x="6110" y="822354"/>
                  </a:lnTo>
                  <a:lnTo>
                    <a:pt x="0" y="776970"/>
                  </a:lnTo>
                  <a:lnTo>
                    <a:pt x="0" y="170709"/>
                  </a:lnTo>
                  <a:lnTo>
                    <a:pt x="6110" y="125329"/>
                  </a:lnTo>
                  <a:lnTo>
                    <a:pt x="23354" y="84551"/>
                  </a:lnTo>
                  <a:lnTo>
                    <a:pt x="50101" y="50001"/>
                  </a:lnTo>
                  <a:lnTo>
                    <a:pt x="84721" y="23307"/>
                  </a:lnTo>
                  <a:lnTo>
                    <a:pt x="125581" y="6098"/>
                  </a:lnTo>
                  <a:lnTo>
                    <a:pt x="171052" y="0"/>
                  </a:lnTo>
                  <a:lnTo>
                    <a:pt x="1348706" y="0"/>
                  </a:lnTo>
                  <a:lnTo>
                    <a:pt x="1394185" y="6098"/>
                  </a:lnTo>
                  <a:lnTo>
                    <a:pt x="1435048" y="23307"/>
                  </a:lnTo>
                  <a:lnTo>
                    <a:pt x="1469665" y="50001"/>
                  </a:lnTo>
                  <a:lnTo>
                    <a:pt x="1496409" y="84551"/>
                  </a:lnTo>
                  <a:lnTo>
                    <a:pt x="1513649" y="125329"/>
                  </a:lnTo>
                  <a:lnTo>
                    <a:pt x="1519758" y="170709"/>
                  </a:lnTo>
                  <a:lnTo>
                    <a:pt x="1519758" y="776970"/>
                  </a:lnTo>
                  <a:lnTo>
                    <a:pt x="1513649" y="822354"/>
                  </a:lnTo>
                  <a:lnTo>
                    <a:pt x="1496409" y="863133"/>
                  </a:lnTo>
                  <a:lnTo>
                    <a:pt x="1469665" y="897682"/>
                  </a:lnTo>
                  <a:lnTo>
                    <a:pt x="1435048" y="924374"/>
                  </a:lnTo>
                  <a:lnTo>
                    <a:pt x="1394185" y="941582"/>
                  </a:lnTo>
                  <a:lnTo>
                    <a:pt x="1348706"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2" name="object 12">
            <a:extLst>
              <a:ext uri="{FF2B5EF4-FFF2-40B4-BE49-F238E27FC236}">
                <a16:creationId xmlns:a16="http://schemas.microsoft.com/office/drawing/2014/main" id="{2EABCDD7-8CF1-9AA8-213A-1AFB3DBCC71D}"/>
              </a:ext>
            </a:extLst>
          </p:cNvPr>
          <p:cNvSpPr txBox="1">
            <a:spLocks noGrp="1"/>
          </p:cNvSpPr>
          <p:nvPr>
            <p:ph type="title"/>
          </p:nvPr>
        </p:nvSpPr>
        <p:spPr>
          <a:xfrm>
            <a:off x="5336126"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per-</a:t>
            </a:r>
            <a:endParaRPr sz="4350" dirty="0">
              <a:latin typeface="Grammarsaurus" pitchFamily="2" charset="0"/>
              <a:cs typeface="Arial"/>
            </a:endParaRPr>
          </a:p>
        </p:txBody>
      </p:sp>
      <p:grpSp>
        <p:nvGrpSpPr>
          <p:cNvPr id="13" name="object 13">
            <a:extLst>
              <a:ext uri="{FF2B5EF4-FFF2-40B4-BE49-F238E27FC236}">
                <a16:creationId xmlns:a16="http://schemas.microsoft.com/office/drawing/2014/main" id="{0B0D5A43-C504-5837-F791-7ADFBA376375}"/>
              </a:ext>
            </a:extLst>
          </p:cNvPr>
          <p:cNvGrpSpPr/>
          <p:nvPr/>
        </p:nvGrpSpPr>
        <p:grpSpPr>
          <a:xfrm>
            <a:off x="4546737" y="5243919"/>
            <a:ext cx="107950" cy="421640"/>
            <a:chOff x="4546737" y="5243919"/>
            <a:chExt cx="107950" cy="421640"/>
          </a:xfrm>
        </p:grpSpPr>
        <p:sp>
          <p:nvSpPr>
            <p:cNvPr id="14" name="object 14">
              <a:extLst>
                <a:ext uri="{FF2B5EF4-FFF2-40B4-BE49-F238E27FC236}">
                  <a16:creationId xmlns:a16="http://schemas.microsoft.com/office/drawing/2014/main" id="{9C284BF7-A5C1-8085-A8B3-EAFAF141E7AD}"/>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18AF0911-D0CB-268A-CA55-FB5CFBB753AD}"/>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6B932B19-4F0B-B137-A6A2-4207E4138DB2}"/>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CC091D9F-D30B-30B7-B1E4-2442AE76B96E}"/>
              </a:ext>
            </a:extLst>
          </p:cNvPr>
          <p:cNvSpPr txBox="1"/>
          <p:nvPr/>
        </p:nvSpPr>
        <p:spPr>
          <a:xfrm>
            <a:off x="5265594" y="4487327"/>
            <a:ext cx="2059193" cy="1224694"/>
          </a:xfrm>
          <a:prstGeom prst="rect">
            <a:avLst/>
          </a:prstGeom>
        </p:spPr>
        <p:txBody>
          <a:bodyPr vert="horz" wrap="square" lIns="0" tIns="82550" rIns="0" bIns="0" rtlCol="0">
            <a:spAutoFit/>
          </a:bodyPr>
          <a:lstStyle/>
          <a:p>
            <a:pPr marL="44450" marR="5080" lvl="0" indent="-32384" algn="just" defTabSz="914400" eaLnBrk="1" fontAlgn="auto" latinLnBrk="0" hangingPunct="1">
              <a:lnSpc>
                <a:spcPts val="2670"/>
              </a:lnSpc>
              <a:spcBef>
                <a:spcPts val="650"/>
              </a:spcBef>
              <a:spcAft>
                <a:spcPts val="0"/>
              </a:spcAft>
              <a:buClrTx/>
              <a:buSzTx/>
              <a:buFontTx/>
              <a:buNone/>
              <a:tabLst/>
              <a:defRPr/>
            </a:pPr>
            <a:r>
              <a:rPr kumimoji="0" sz="2650" b="1" i="0" u="none" strike="noStrike" kern="0" cap="none" spc="0" normalizeH="0" baseline="0" noProof="0" dirty="0">
                <a:ln>
                  <a:noFill/>
                </a:ln>
                <a:solidFill>
                  <a:sysClr val="windowText" lastClr="000000"/>
                </a:solidFill>
                <a:effectLst/>
                <a:uLnTx/>
                <a:uFillTx/>
                <a:latin typeface="Grammarsaurus" pitchFamily="2" charset="0"/>
                <a:cs typeface="Arial"/>
              </a:rPr>
              <a:t>completely, thoroughly or through</a:t>
            </a:r>
            <a:endParaRPr kumimoji="0" sz="2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605155" marR="0" lvl="0" indent="0" defTabSz="914400" eaLnBrk="1" fontAlgn="auto" latinLnBrk="0" hangingPunct="1">
              <a:lnSpc>
                <a:spcPct val="100000"/>
              </a:lnSpc>
              <a:spcBef>
                <a:spcPts val="1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9" name="object 19">
            <a:extLst>
              <a:ext uri="{FF2B5EF4-FFF2-40B4-BE49-F238E27FC236}">
                <a16:creationId xmlns:a16="http://schemas.microsoft.com/office/drawing/2014/main" id="{E68396BF-9851-4201-1A14-AF838C489305}"/>
              </a:ext>
            </a:extLst>
          </p:cNvPr>
          <p:cNvGrpSpPr/>
          <p:nvPr/>
        </p:nvGrpSpPr>
        <p:grpSpPr>
          <a:xfrm>
            <a:off x="5229727" y="2444074"/>
            <a:ext cx="1579880" cy="3253104"/>
            <a:chOff x="5229727" y="2444074"/>
            <a:chExt cx="1579880" cy="3253104"/>
          </a:xfrm>
        </p:grpSpPr>
        <p:pic>
          <p:nvPicPr>
            <p:cNvPr id="20" name="object 20">
              <a:extLst>
                <a:ext uri="{FF2B5EF4-FFF2-40B4-BE49-F238E27FC236}">
                  <a16:creationId xmlns:a16="http://schemas.microsoft.com/office/drawing/2014/main" id="{3105E630-2081-3E0F-558B-4F732216E01D}"/>
                </a:ext>
              </a:extLst>
            </p:cNvPr>
            <p:cNvPicPr/>
            <p:nvPr/>
          </p:nvPicPr>
          <p:blipFill>
            <a:blip r:embed="rId5" cstate="print"/>
            <a:stretch>
              <a:fillRect/>
            </a:stretch>
          </p:blipFill>
          <p:spPr>
            <a:xfrm>
              <a:off x="5755331" y="5611432"/>
              <a:ext cx="85419" cy="85218"/>
            </a:xfrm>
            <a:prstGeom prst="rect">
              <a:avLst/>
            </a:prstGeom>
          </p:spPr>
        </p:pic>
        <p:sp>
          <p:nvSpPr>
            <p:cNvPr id="21" name="object 21">
              <a:extLst>
                <a:ext uri="{FF2B5EF4-FFF2-40B4-BE49-F238E27FC236}">
                  <a16:creationId xmlns:a16="http://schemas.microsoft.com/office/drawing/2014/main" id="{7B875273-964A-DE49-D541-788DDA447703}"/>
                </a:ext>
              </a:extLst>
            </p:cNvPr>
            <p:cNvSpPr/>
            <p:nvPr/>
          </p:nvSpPr>
          <p:spPr>
            <a:xfrm>
              <a:off x="5229720" y="2444076"/>
              <a:ext cx="1579880" cy="1992630"/>
            </a:xfrm>
            <a:custGeom>
              <a:avLst/>
              <a:gdLst/>
              <a:ahLst/>
              <a:cxnLst/>
              <a:rect l="l" t="t" r="r" b="b"/>
              <a:pathLst>
                <a:path w="1579879" h="1992629">
                  <a:moveTo>
                    <a:pt x="1261325" y="994371"/>
                  </a:moveTo>
                  <a:lnTo>
                    <a:pt x="1242783" y="952995"/>
                  </a:lnTo>
                  <a:lnTo>
                    <a:pt x="1015276" y="725995"/>
                  </a:lnTo>
                  <a:lnTo>
                    <a:pt x="971765" y="707745"/>
                  </a:lnTo>
                  <a:lnTo>
                    <a:pt x="959650" y="708964"/>
                  </a:lnTo>
                  <a:lnTo>
                    <a:pt x="921105" y="735901"/>
                  </a:lnTo>
                  <a:lnTo>
                    <a:pt x="911009" y="770724"/>
                  </a:lnTo>
                  <a:lnTo>
                    <a:pt x="912406" y="782421"/>
                  </a:lnTo>
                  <a:lnTo>
                    <a:pt x="916012" y="793369"/>
                  </a:lnTo>
                  <a:lnTo>
                    <a:pt x="921753" y="803351"/>
                  </a:lnTo>
                  <a:lnTo>
                    <a:pt x="929487" y="812126"/>
                  </a:lnTo>
                  <a:lnTo>
                    <a:pt x="1052601" y="935037"/>
                  </a:lnTo>
                  <a:lnTo>
                    <a:pt x="749668" y="935037"/>
                  </a:lnTo>
                  <a:lnTo>
                    <a:pt x="742340" y="967003"/>
                  </a:lnTo>
                  <a:lnTo>
                    <a:pt x="739889" y="990396"/>
                  </a:lnTo>
                  <a:lnTo>
                    <a:pt x="742340" y="1016685"/>
                  </a:lnTo>
                  <a:lnTo>
                    <a:pt x="749668" y="1057351"/>
                  </a:lnTo>
                  <a:lnTo>
                    <a:pt x="1052601" y="1057351"/>
                  </a:lnTo>
                  <a:lnTo>
                    <a:pt x="929233" y="1180528"/>
                  </a:lnTo>
                  <a:lnTo>
                    <a:pt x="921296" y="1190244"/>
                  </a:lnTo>
                  <a:lnTo>
                    <a:pt x="915504" y="1201204"/>
                  </a:lnTo>
                  <a:lnTo>
                    <a:pt x="912025" y="1213027"/>
                  </a:lnTo>
                  <a:lnTo>
                    <a:pt x="911009" y="1225321"/>
                  </a:lnTo>
                  <a:lnTo>
                    <a:pt x="912406" y="1237005"/>
                  </a:lnTo>
                  <a:lnTo>
                    <a:pt x="938847" y="1274267"/>
                  </a:lnTo>
                  <a:lnTo>
                    <a:pt x="972261" y="1284655"/>
                  </a:lnTo>
                  <a:lnTo>
                    <a:pt x="983945" y="1283411"/>
                  </a:lnTo>
                  <a:lnTo>
                    <a:pt x="1243037" y="1039164"/>
                  </a:lnTo>
                  <a:lnTo>
                    <a:pt x="1260271" y="1006665"/>
                  </a:lnTo>
                  <a:lnTo>
                    <a:pt x="1261325" y="994371"/>
                  </a:lnTo>
                  <a:close/>
                </a:path>
                <a:path w="1579879" h="1992629">
                  <a:moveTo>
                    <a:pt x="1579460" y="996238"/>
                  </a:moveTo>
                  <a:lnTo>
                    <a:pt x="1578470" y="932332"/>
                  </a:lnTo>
                  <a:lnTo>
                    <a:pt x="1575536" y="869607"/>
                  </a:lnTo>
                  <a:lnTo>
                    <a:pt x="1570710" y="808177"/>
                  </a:lnTo>
                  <a:lnTo>
                    <a:pt x="1564055" y="748144"/>
                  </a:lnTo>
                  <a:lnTo>
                    <a:pt x="1555623" y="689622"/>
                  </a:lnTo>
                  <a:lnTo>
                    <a:pt x="1545475" y="632714"/>
                  </a:lnTo>
                  <a:lnTo>
                    <a:pt x="1533664" y="577519"/>
                  </a:lnTo>
                  <a:lnTo>
                    <a:pt x="1520240" y="524167"/>
                  </a:lnTo>
                  <a:lnTo>
                    <a:pt x="1505267" y="472744"/>
                  </a:lnTo>
                  <a:lnTo>
                    <a:pt x="1488782" y="423379"/>
                  </a:lnTo>
                  <a:lnTo>
                    <a:pt x="1474063" y="384606"/>
                  </a:lnTo>
                  <a:lnTo>
                    <a:pt x="1474063" y="996238"/>
                  </a:lnTo>
                  <a:lnTo>
                    <a:pt x="1473238" y="1052626"/>
                  </a:lnTo>
                  <a:lnTo>
                    <a:pt x="1470837" y="1107706"/>
                  </a:lnTo>
                  <a:lnTo>
                    <a:pt x="1466824" y="1162342"/>
                  </a:lnTo>
                  <a:lnTo>
                    <a:pt x="1461249" y="1216075"/>
                  </a:lnTo>
                  <a:lnTo>
                    <a:pt x="1454137" y="1268793"/>
                  </a:lnTo>
                  <a:lnTo>
                    <a:pt x="1445514" y="1320393"/>
                  </a:lnTo>
                  <a:lnTo>
                    <a:pt x="1435392" y="1370749"/>
                  </a:lnTo>
                  <a:lnTo>
                    <a:pt x="1423809" y="1419758"/>
                  </a:lnTo>
                  <a:lnTo>
                    <a:pt x="1410766" y="1467294"/>
                  </a:lnTo>
                  <a:lnTo>
                    <a:pt x="1396314" y="1513243"/>
                  </a:lnTo>
                  <a:lnTo>
                    <a:pt x="1380451" y="1557502"/>
                  </a:lnTo>
                  <a:lnTo>
                    <a:pt x="1363230" y="1599933"/>
                  </a:lnTo>
                  <a:lnTo>
                    <a:pt x="1344637" y="1640446"/>
                  </a:lnTo>
                  <a:lnTo>
                    <a:pt x="1314856" y="1696097"/>
                  </a:lnTo>
                  <a:lnTo>
                    <a:pt x="1283068" y="1745195"/>
                  </a:lnTo>
                  <a:lnTo>
                    <a:pt x="1249553" y="1787499"/>
                  </a:lnTo>
                  <a:lnTo>
                    <a:pt x="1214628" y="1822704"/>
                  </a:lnTo>
                  <a:lnTo>
                    <a:pt x="1178585" y="1850555"/>
                  </a:lnTo>
                  <a:lnTo>
                    <a:pt x="1141742" y="1870786"/>
                  </a:lnTo>
                  <a:lnTo>
                    <a:pt x="1104404" y="1883117"/>
                  </a:lnTo>
                  <a:lnTo>
                    <a:pt x="1066850" y="1887296"/>
                  </a:lnTo>
                  <a:lnTo>
                    <a:pt x="1029296" y="1883117"/>
                  </a:lnTo>
                  <a:lnTo>
                    <a:pt x="991933" y="1870786"/>
                  </a:lnTo>
                  <a:lnTo>
                    <a:pt x="955078" y="1850555"/>
                  </a:lnTo>
                  <a:lnTo>
                    <a:pt x="919035" y="1822704"/>
                  </a:lnTo>
                  <a:lnTo>
                    <a:pt x="884097" y="1787499"/>
                  </a:lnTo>
                  <a:lnTo>
                    <a:pt x="850582" y="1745195"/>
                  </a:lnTo>
                  <a:lnTo>
                    <a:pt x="818794" y="1696097"/>
                  </a:lnTo>
                  <a:lnTo>
                    <a:pt x="789012" y="1640446"/>
                  </a:lnTo>
                  <a:lnTo>
                    <a:pt x="770559" y="1600250"/>
                  </a:lnTo>
                  <a:lnTo>
                    <a:pt x="770432" y="1599933"/>
                  </a:lnTo>
                  <a:lnTo>
                    <a:pt x="753452" y="1558150"/>
                  </a:lnTo>
                  <a:lnTo>
                    <a:pt x="737692" y="1514271"/>
                  </a:lnTo>
                  <a:lnTo>
                    <a:pt x="723303" y="1468704"/>
                  </a:lnTo>
                  <a:lnTo>
                    <a:pt x="723188" y="1468272"/>
                  </a:lnTo>
                  <a:lnTo>
                    <a:pt x="710323" y="1421574"/>
                  </a:lnTo>
                  <a:lnTo>
                    <a:pt x="698754" y="1373009"/>
                  </a:lnTo>
                  <a:lnTo>
                    <a:pt x="688644" y="1323086"/>
                  </a:lnTo>
                  <a:lnTo>
                    <a:pt x="679996" y="1271943"/>
                  </a:lnTo>
                  <a:lnTo>
                    <a:pt x="672846" y="1219682"/>
                  </a:lnTo>
                  <a:lnTo>
                    <a:pt x="667207" y="1166431"/>
                  </a:lnTo>
                  <a:lnTo>
                    <a:pt x="663117" y="1112278"/>
                  </a:lnTo>
                  <a:lnTo>
                    <a:pt x="660577" y="1057351"/>
                  </a:lnTo>
                  <a:lnTo>
                    <a:pt x="660082" y="1039647"/>
                  </a:lnTo>
                  <a:lnTo>
                    <a:pt x="659815" y="1026883"/>
                  </a:lnTo>
                  <a:lnTo>
                    <a:pt x="659815" y="965530"/>
                  </a:lnTo>
                  <a:lnTo>
                    <a:pt x="660133" y="950252"/>
                  </a:lnTo>
                  <a:lnTo>
                    <a:pt x="663117" y="880122"/>
                  </a:lnTo>
                  <a:lnTo>
                    <a:pt x="667207" y="825969"/>
                  </a:lnTo>
                  <a:lnTo>
                    <a:pt x="672846" y="772706"/>
                  </a:lnTo>
                  <a:lnTo>
                    <a:pt x="679996" y="720458"/>
                  </a:lnTo>
                  <a:lnTo>
                    <a:pt x="688644" y="669315"/>
                  </a:lnTo>
                  <a:lnTo>
                    <a:pt x="698754" y="619391"/>
                  </a:lnTo>
                  <a:lnTo>
                    <a:pt x="710323" y="570814"/>
                  </a:lnTo>
                  <a:lnTo>
                    <a:pt x="723303" y="523697"/>
                  </a:lnTo>
                  <a:lnTo>
                    <a:pt x="737692" y="478129"/>
                  </a:lnTo>
                  <a:lnTo>
                    <a:pt x="753452" y="434251"/>
                  </a:lnTo>
                  <a:lnTo>
                    <a:pt x="770559" y="392150"/>
                  </a:lnTo>
                  <a:lnTo>
                    <a:pt x="789012" y="351955"/>
                  </a:lnTo>
                  <a:lnTo>
                    <a:pt x="818794" y="296329"/>
                  </a:lnTo>
                  <a:lnTo>
                    <a:pt x="850582" y="247230"/>
                  </a:lnTo>
                  <a:lnTo>
                    <a:pt x="884097" y="204952"/>
                  </a:lnTo>
                  <a:lnTo>
                    <a:pt x="919035" y="169760"/>
                  </a:lnTo>
                  <a:lnTo>
                    <a:pt x="955078" y="141909"/>
                  </a:lnTo>
                  <a:lnTo>
                    <a:pt x="991933" y="121678"/>
                  </a:lnTo>
                  <a:lnTo>
                    <a:pt x="1029296" y="109347"/>
                  </a:lnTo>
                  <a:lnTo>
                    <a:pt x="1066850" y="105181"/>
                  </a:lnTo>
                  <a:lnTo>
                    <a:pt x="1104404" y="109347"/>
                  </a:lnTo>
                  <a:lnTo>
                    <a:pt x="1141742" y="121678"/>
                  </a:lnTo>
                  <a:lnTo>
                    <a:pt x="1178585" y="141909"/>
                  </a:lnTo>
                  <a:lnTo>
                    <a:pt x="1214628" y="169760"/>
                  </a:lnTo>
                  <a:lnTo>
                    <a:pt x="1249553" y="204952"/>
                  </a:lnTo>
                  <a:lnTo>
                    <a:pt x="1283068" y="247230"/>
                  </a:lnTo>
                  <a:lnTo>
                    <a:pt x="1314856" y="296329"/>
                  </a:lnTo>
                  <a:lnTo>
                    <a:pt x="1344637" y="351955"/>
                  </a:lnTo>
                  <a:lnTo>
                    <a:pt x="1363230" y="392468"/>
                  </a:lnTo>
                  <a:lnTo>
                    <a:pt x="1380451" y="434911"/>
                  </a:lnTo>
                  <a:lnTo>
                    <a:pt x="1396314" y="479158"/>
                  </a:lnTo>
                  <a:lnTo>
                    <a:pt x="1410766" y="525119"/>
                  </a:lnTo>
                  <a:lnTo>
                    <a:pt x="1423809" y="572668"/>
                  </a:lnTo>
                  <a:lnTo>
                    <a:pt x="1435392" y="621677"/>
                  </a:lnTo>
                  <a:lnTo>
                    <a:pt x="1445514" y="672045"/>
                  </a:lnTo>
                  <a:lnTo>
                    <a:pt x="1454137" y="723646"/>
                  </a:lnTo>
                  <a:lnTo>
                    <a:pt x="1461249" y="776376"/>
                  </a:lnTo>
                  <a:lnTo>
                    <a:pt x="1466824" y="830122"/>
                  </a:lnTo>
                  <a:lnTo>
                    <a:pt x="1470837" y="884758"/>
                  </a:lnTo>
                  <a:lnTo>
                    <a:pt x="1473250" y="940168"/>
                  </a:lnTo>
                  <a:lnTo>
                    <a:pt x="1474063" y="996238"/>
                  </a:lnTo>
                  <a:lnTo>
                    <a:pt x="1474063" y="384606"/>
                  </a:lnTo>
                  <a:lnTo>
                    <a:pt x="1451559" y="331203"/>
                  </a:lnTo>
                  <a:lnTo>
                    <a:pt x="1430921" y="288620"/>
                  </a:lnTo>
                  <a:lnTo>
                    <a:pt x="1409014" y="248526"/>
                  </a:lnTo>
                  <a:lnTo>
                    <a:pt x="1385887" y="211010"/>
                  </a:lnTo>
                  <a:lnTo>
                    <a:pt x="1361592" y="176187"/>
                  </a:lnTo>
                  <a:lnTo>
                    <a:pt x="1336179" y="144170"/>
                  </a:lnTo>
                  <a:lnTo>
                    <a:pt x="1309725" y="115062"/>
                  </a:lnTo>
                  <a:lnTo>
                    <a:pt x="1299324" y="105181"/>
                  </a:lnTo>
                  <a:lnTo>
                    <a:pt x="1282280" y="88976"/>
                  </a:lnTo>
                  <a:lnTo>
                    <a:pt x="1224597" y="46304"/>
                  </a:lnTo>
                  <a:lnTo>
                    <a:pt x="1163599" y="16992"/>
                  </a:lnTo>
                  <a:lnTo>
                    <a:pt x="1099731" y="1930"/>
                  </a:lnTo>
                  <a:lnTo>
                    <a:pt x="1066850" y="0"/>
                  </a:lnTo>
                  <a:lnTo>
                    <a:pt x="1034034" y="1930"/>
                  </a:lnTo>
                  <a:lnTo>
                    <a:pt x="970127" y="16992"/>
                  </a:lnTo>
                  <a:lnTo>
                    <a:pt x="908837" y="46456"/>
                  </a:lnTo>
                  <a:lnTo>
                    <a:pt x="851077" y="89281"/>
                  </a:lnTo>
                  <a:lnTo>
                    <a:pt x="797102" y="144653"/>
                  </a:lnTo>
                  <a:lnTo>
                    <a:pt x="771664" y="176771"/>
                  </a:lnTo>
                  <a:lnTo>
                    <a:pt x="747344" y="211696"/>
                  </a:lnTo>
                  <a:lnTo>
                    <a:pt x="724204" y="249326"/>
                  </a:lnTo>
                  <a:lnTo>
                    <a:pt x="702284" y="289547"/>
                  </a:lnTo>
                  <a:lnTo>
                    <a:pt x="681647" y="332257"/>
                  </a:lnTo>
                  <a:lnTo>
                    <a:pt x="662343" y="377355"/>
                  </a:lnTo>
                  <a:lnTo>
                    <a:pt x="644423" y="424700"/>
                  </a:lnTo>
                  <a:lnTo>
                    <a:pt x="627964" y="474218"/>
                  </a:lnTo>
                  <a:lnTo>
                    <a:pt x="613016" y="525792"/>
                  </a:lnTo>
                  <a:lnTo>
                    <a:pt x="599617" y="579297"/>
                  </a:lnTo>
                  <a:lnTo>
                    <a:pt x="587844" y="634631"/>
                  </a:lnTo>
                  <a:lnTo>
                    <a:pt x="577748" y="691705"/>
                  </a:lnTo>
                  <a:lnTo>
                    <a:pt x="569379" y="750392"/>
                  </a:lnTo>
                  <a:lnTo>
                    <a:pt x="562787" y="810577"/>
                  </a:lnTo>
                  <a:lnTo>
                    <a:pt x="558038" y="872172"/>
                  </a:lnTo>
                  <a:lnTo>
                    <a:pt x="555193" y="935050"/>
                  </a:lnTo>
                  <a:lnTo>
                    <a:pt x="61315" y="935050"/>
                  </a:lnTo>
                  <a:lnTo>
                    <a:pt x="37223" y="939774"/>
                  </a:lnTo>
                  <a:lnTo>
                    <a:pt x="17754" y="952766"/>
                  </a:lnTo>
                  <a:lnTo>
                    <a:pt x="4737" y="972185"/>
                  </a:lnTo>
                  <a:lnTo>
                    <a:pt x="0" y="996238"/>
                  </a:lnTo>
                  <a:lnTo>
                    <a:pt x="4737" y="1020241"/>
                  </a:lnTo>
                  <a:lnTo>
                    <a:pt x="17754" y="1039647"/>
                  </a:lnTo>
                  <a:lnTo>
                    <a:pt x="37223" y="1052626"/>
                  </a:lnTo>
                  <a:lnTo>
                    <a:pt x="61315" y="1057351"/>
                  </a:lnTo>
                  <a:lnTo>
                    <a:pt x="555193" y="1057351"/>
                  </a:lnTo>
                  <a:lnTo>
                    <a:pt x="555320" y="1060132"/>
                  </a:lnTo>
                  <a:lnTo>
                    <a:pt x="558038" y="1120228"/>
                  </a:lnTo>
                  <a:lnTo>
                    <a:pt x="562787" y="1181823"/>
                  </a:lnTo>
                  <a:lnTo>
                    <a:pt x="569379" y="1242021"/>
                  </a:lnTo>
                  <a:lnTo>
                    <a:pt x="577748" y="1300695"/>
                  </a:lnTo>
                  <a:lnTo>
                    <a:pt x="587844" y="1357769"/>
                  </a:lnTo>
                  <a:lnTo>
                    <a:pt x="599617" y="1413116"/>
                  </a:lnTo>
                  <a:lnTo>
                    <a:pt x="613016" y="1466621"/>
                  </a:lnTo>
                  <a:lnTo>
                    <a:pt x="627964" y="1518196"/>
                  </a:lnTo>
                  <a:lnTo>
                    <a:pt x="644423" y="1567713"/>
                  </a:lnTo>
                  <a:lnTo>
                    <a:pt x="662343" y="1615071"/>
                  </a:lnTo>
                  <a:lnTo>
                    <a:pt x="681647" y="1660169"/>
                  </a:lnTo>
                  <a:lnTo>
                    <a:pt x="702284" y="1702879"/>
                  </a:lnTo>
                  <a:lnTo>
                    <a:pt x="724204" y="1743113"/>
                  </a:lnTo>
                  <a:lnTo>
                    <a:pt x="747344" y="1780743"/>
                  </a:lnTo>
                  <a:lnTo>
                    <a:pt x="771664" y="1815680"/>
                  </a:lnTo>
                  <a:lnTo>
                    <a:pt x="797102" y="1847799"/>
                  </a:lnTo>
                  <a:lnTo>
                    <a:pt x="823582" y="1876996"/>
                  </a:lnTo>
                  <a:lnTo>
                    <a:pt x="879513" y="1926209"/>
                  </a:lnTo>
                  <a:lnTo>
                    <a:pt x="938999" y="1962442"/>
                  </a:lnTo>
                  <a:lnTo>
                    <a:pt x="1001598" y="1984806"/>
                  </a:lnTo>
                  <a:lnTo>
                    <a:pt x="1066850" y="1992464"/>
                  </a:lnTo>
                  <a:lnTo>
                    <a:pt x="1099769" y="1990534"/>
                  </a:lnTo>
                  <a:lnTo>
                    <a:pt x="1163739" y="1975408"/>
                  </a:lnTo>
                  <a:lnTo>
                    <a:pt x="1224597" y="1946160"/>
                  </a:lnTo>
                  <a:lnTo>
                    <a:pt x="1282280" y="1903476"/>
                  </a:lnTo>
                  <a:lnTo>
                    <a:pt x="1299298" y="1887296"/>
                  </a:lnTo>
                  <a:lnTo>
                    <a:pt x="1309725" y="1877390"/>
                  </a:lnTo>
                  <a:lnTo>
                    <a:pt x="1336179" y="1848281"/>
                  </a:lnTo>
                  <a:lnTo>
                    <a:pt x="1361592" y="1816265"/>
                  </a:lnTo>
                  <a:lnTo>
                    <a:pt x="1385887" y="1781441"/>
                  </a:lnTo>
                  <a:lnTo>
                    <a:pt x="1409014" y="1743925"/>
                  </a:lnTo>
                  <a:lnTo>
                    <a:pt x="1430921" y="1703819"/>
                  </a:lnTo>
                  <a:lnTo>
                    <a:pt x="1451559" y="1661236"/>
                  </a:lnTo>
                  <a:lnTo>
                    <a:pt x="1470863" y="1616278"/>
                  </a:lnTo>
                  <a:lnTo>
                    <a:pt x="1488782" y="1569059"/>
                  </a:lnTo>
                  <a:lnTo>
                    <a:pt x="1505267" y="1519694"/>
                  </a:lnTo>
                  <a:lnTo>
                    <a:pt x="1520240" y="1468272"/>
                  </a:lnTo>
                  <a:lnTo>
                    <a:pt x="1533664" y="1414919"/>
                  </a:lnTo>
                  <a:lnTo>
                    <a:pt x="1545475" y="1359738"/>
                  </a:lnTo>
                  <a:lnTo>
                    <a:pt x="1555623" y="1302829"/>
                  </a:lnTo>
                  <a:lnTo>
                    <a:pt x="1564055" y="1244307"/>
                  </a:lnTo>
                  <a:lnTo>
                    <a:pt x="1570710" y="1184275"/>
                  </a:lnTo>
                  <a:lnTo>
                    <a:pt x="1575536" y="1122845"/>
                  </a:lnTo>
                  <a:lnTo>
                    <a:pt x="1575650" y="1120228"/>
                  </a:lnTo>
                  <a:lnTo>
                    <a:pt x="1578470" y="1060132"/>
                  </a:lnTo>
                  <a:lnTo>
                    <a:pt x="1578584" y="1052309"/>
                  </a:lnTo>
                  <a:lnTo>
                    <a:pt x="1579460" y="99623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2" name="object 22">
            <a:extLst>
              <a:ext uri="{FF2B5EF4-FFF2-40B4-BE49-F238E27FC236}">
                <a16:creationId xmlns:a16="http://schemas.microsoft.com/office/drawing/2014/main" id="{028EDE69-5F6C-CB9C-C1D6-1D558E80454C}"/>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9">
            <a:extLst>
              <a:ext uri="{FF2B5EF4-FFF2-40B4-BE49-F238E27FC236}">
                <a16:creationId xmlns:a16="http://schemas.microsoft.com/office/drawing/2014/main" id="{ABAF9FB8-3DD5-C5E2-7827-4996C68D8826}"/>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F30FF910-69C8-8D05-FFE5-F3A4026B10F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3816412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F337E-4034-9ECB-4FA0-49CB0566AE4E}"/>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922E5822-C9AE-B4B4-D4B8-033F7DD606DC}"/>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6D246F95-04B7-6917-63C0-53A16EFCDEA5}"/>
                </a:ext>
              </a:extLst>
            </p:cNvPr>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A985E7CC-761E-F242-73B1-E748696ED0A8}"/>
                </a:ext>
              </a:extLst>
            </p:cNvPr>
            <p:cNvSpPr/>
            <p:nvPr/>
          </p:nvSpPr>
          <p:spPr>
            <a:xfrm>
              <a:off x="4370584" y="6126338"/>
              <a:ext cx="61594" cy="63500"/>
            </a:xfrm>
            <a:custGeom>
              <a:avLst/>
              <a:gdLst/>
              <a:ahLst/>
              <a:cxnLst/>
              <a:rect l="l" t="t" r="r" b="b"/>
              <a:pathLst>
                <a:path w="61595" h="63500">
                  <a:moveTo>
                    <a:pt x="30670" y="0"/>
                  </a:moveTo>
                  <a:lnTo>
                    <a:pt x="7678" y="9921"/>
                  </a:lnTo>
                  <a:lnTo>
                    <a:pt x="0" y="31750"/>
                  </a:lnTo>
                  <a:lnTo>
                    <a:pt x="7656" y="53578"/>
                  </a:lnTo>
                  <a:lnTo>
                    <a:pt x="30670" y="63500"/>
                  </a:lnTo>
                  <a:lnTo>
                    <a:pt x="53662" y="53578"/>
                  </a:lnTo>
                  <a:lnTo>
                    <a:pt x="61341" y="31750"/>
                  </a:lnTo>
                  <a:lnTo>
                    <a:pt x="53684" y="9921"/>
                  </a:lnTo>
                  <a:lnTo>
                    <a:pt x="30670"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0DB15F6F-A270-4292-30CD-F951A3C92F36}"/>
                </a:ext>
              </a:extLst>
            </p:cNvPr>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6" name="object 6">
              <a:extLst>
                <a:ext uri="{FF2B5EF4-FFF2-40B4-BE49-F238E27FC236}">
                  <a16:creationId xmlns:a16="http://schemas.microsoft.com/office/drawing/2014/main" id="{84559BF1-ACD3-3E07-C75B-CF779A7013FB}"/>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DF3560CE-B013-A595-1D6F-528BC1CD3ABB}"/>
                </a:ext>
              </a:extLst>
            </p:cNvPr>
            <p:cNvPicPr/>
            <p:nvPr/>
          </p:nvPicPr>
          <p:blipFill>
            <a:blip r:embed="rId2" cstate="print"/>
            <a:stretch>
              <a:fillRect/>
            </a:stretch>
          </p:blipFill>
          <p:spPr>
            <a:xfrm>
              <a:off x="5115438" y="6262619"/>
              <a:ext cx="231461" cy="231461"/>
            </a:xfrm>
            <a:prstGeom prst="rect">
              <a:avLst/>
            </a:prstGeom>
          </p:spPr>
        </p:pic>
        <p:sp>
          <p:nvSpPr>
            <p:cNvPr id="8" name="object 8">
              <a:extLst>
                <a:ext uri="{FF2B5EF4-FFF2-40B4-BE49-F238E27FC236}">
                  <a16:creationId xmlns:a16="http://schemas.microsoft.com/office/drawing/2014/main" id="{5C9C0DF5-52C0-99B3-8C68-DBA0E55CD822}"/>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9" name="object 9">
              <a:extLst>
                <a:ext uri="{FF2B5EF4-FFF2-40B4-BE49-F238E27FC236}">
                  <a16:creationId xmlns:a16="http://schemas.microsoft.com/office/drawing/2014/main" id="{D94B99BB-BC67-481E-87E7-901B06CDB809}"/>
                </a:ext>
              </a:extLst>
            </p:cNvPr>
            <p:cNvPicPr/>
            <p:nvPr/>
          </p:nvPicPr>
          <p:blipFill>
            <a:blip r:embed="rId3" cstate="print"/>
            <a:stretch>
              <a:fillRect/>
            </a:stretch>
          </p:blipFill>
          <p:spPr>
            <a:xfrm>
              <a:off x="11392001" y="464458"/>
              <a:ext cx="137820" cy="137820"/>
            </a:xfrm>
            <a:prstGeom prst="rect">
              <a:avLst/>
            </a:prstGeom>
          </p:spPr>
        </p:pic>
        <p:sp>
          <p:nvSpPr>
            <p:cNvPr id="10" name="object 10">
              <a:extLst>
                <a:ext uri="{FF2B5EF4-FFF2-40B4-BE49-F238E27FC236}">
                  <a16:creationId xmlns:a16="http://schemas.microsoft.com/office/drawing/2014/main" id="{4635E55D-7078-098D-FDC2-7D562249BD56}"/>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1" name="object 11">
              <a:extLst>
                <a:ext uri="{FF2B5EF4-FFF2-40B4-BE49-F238E27FC236}">
                  <a16:creationId xmlns:a16="http://schemas.microsoft.com/office/drawing/2014/main" id="{6B51ABA0-80B2-A99F-11EF-6F21D8F7B0E2}"/>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2" name="object 12">
              <a:extLst>
                <a:ext uri="{FF2B5EF4-FFF2-40B4-BE49-F238E27FC236}">
                  <a16:creationId xmlns:a16="http://schemas.microsoft.com/office/drawing/2014/main" id="{985BE2F3-9BD5-51C9-CB11-835397BE8B67}"/>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389D9746-CBE4-D418-6BBB-F5E3A39DB404}"/>
                </a:ext>
              </a:extLst>
            </p:cNvPr>
            <p:cNvSpPr/>
            <p:nvPr/>
          </p:nvSpPr>
          <p:spPr>
            <a:xfrm>
              <a:off x="5035423" y="3373424"/>
              <a:ext cx="2167255" cy="866775"/>
            </a:xfrm>
            <a:custGeom>
              <a:avLst/>
              <a:gdLst/>
              <a:ahLst/>
              <a:cxnLst/>
              <a:rect l="l" t="t" r="r" b="b"/>
              <a:pathLst>
                <a:path w="2167254" h="866775">
                  <a:moveTo>
                    <a:pt x="1324457" y="639279"/>
                  </a:moveTo>
                  <a:lnTo>
                    <a:pt x="1321650" y="592988"/>
                  </a:lnTo>
                  <a:lnTo>
                    <a:pt x="1309281" y="546849"/>
                  </a:lnTo>
                  <a:lnTo>
                    <a:pt x="1288567" y="505040"/>
                  </a:lnTo>
                  <a:lnTo>
                    <a:pt x="1260475" y="468642"/>
                  </a:lnTo>
                  <a:lnTo>
                    <a:pt x="1229893" y="442010"/>
                  </a:lnTo>
                  <a:lnTo>
                    <a:pt x="1229893" y="624674"/>
                  </a:lnTo>
                  <a:lnTo>
                    <a:pt x="1224826" y="668159"/>
                  </a:lnTo>
                  <a:lnTo>
                    <a:pt x="1206969" y="707720"/>
                  </a:lnTo>
                  <a:lnTo>
                    <a:pt x="1177683" y="740321"/>
                  </a:lnTo>
                  <a:lnTo>
                    <a:pt x="1138351" y="762927"/>
                  </a:lnTo>
                  <a:lnTo>
                    <a:pt x="1083729" y="772134"/>
                  </a:lnTo>
                  <a:lnTo>
                    <a:pt x="1056335" y="768578"/>
                  </a:lnTo>
                  <a:lnTo>
                    <a:pt x="1005446" y="745693"/>
                  </a:lnTo>
                  <a:lnTo>
                    <a:pt x="967778" y="705726"/>
                  </a:lnTo>
                  <a:lnTo>
                    <a:pt x="948016" y="653630"/>
                  </a:lnTo>
                  <a:lnTo>
                    <a:pt x="946137" y="626122"/>
                  </a:lnTo>
                  <a:lnTo>
                    <a:pt x="949693" y="598779"/>
                  </a:lnTo>
                  <a:lnTo>
                    <a:pt x="972616" y="548005"/>
                  </a:lnTo>
                  <a:lnTo>
                    <a:pt x="1012659" y="510413"/>
                  </a:lnTo>
                  <a:lnTo>
                    <a:pt x="1050175" y="493953"/>
                  </a:lnTo>
                  <a:lnTo>
                    <a:pt x="1088148" y="488746"/>
                  </a:lnTo>
                  <a:lnTo>
                    <a:pt x="1102995" y="489534"/>
                  </a:lnTo>
                  <a:lnTo>
                    <a:pt x="1146378" y="501319"/>
                  </a:lnTo>
                  <a:lnTo>
                    <a:pt x="1191514" y="533361"/>
                  </a:lnTo>
                  <a:lnTo>
                    <a:pt x="1220800" y="580288"/>
                  </a:lnTo>
                  <a:lnTo>
                    <a:pt x="1229893" y="624674"/>
                  </a:lnTo>
                  <a:lnTo>
                    <a:pt x="1229893" y="442010"/>
                  </a:lnTo>
                  <a:lnTo>
                    <a:pt x="1225791" y="438429"/>
                  </a:lnTo>
                  <a:lnTo>
                    <a:pt x="1185252" y="415226"/>
                  </a:lnTo>
                  <a:lnTo>
                    <a:pt x="1140968" y="400291"/>
                  </a:lnTo>
                  <a:lnTo>
                    <a:pt x="1095311" y="394373"/>
                  </a:lnTo>
                  <a:lnTo>
                    <a:pt x="1049388" y="397497"/>
                  </a:lnTo>
                  <a:lnTo>
                    <a:pt x="1004290" y="409702"/>
                  </a:lnTo>
                  <a:lnTo>
                    <a:pt x="962406" y="430377"/>
                  </a:lnTo>
                  <a:lnTo>
                    <a:pt x="925918" y="458406"/>
                  </a:lnTo>
                  <a:lnTo>
                    <a:pt x="895654" y="493026"/>
                  </a:lnTo>
                  <a:lnTo>
                    <a:pt x="872401" y="533488"/>
                  </a:lnTo>
                  <a:lnTo>
                    <a:pt x="857440" y="577672"/>
                  </a:lnTo>
                  <a:lnTo>
                    <a:pt x="851509" y="623239"/>
                  </a:lnTo>
                  <a:lnTo>
                    <a:pt x="851611" y="624674"/>
                  </a:lnTo>
                  <a:lnTo>
                    <a:pt x="851700" y="626122"/>
                  </a:lnTo>
                  <a:lnTo>
                    <a:pt x="854633" y="669074"/>
                  </a:lnTo>
                  <a:lnTo>
                    <a:pt x="866863" y="714082"/>
                  </a:lnTo>
                  <a:lnTo>
                    <a:pt x="887590" y="755891"/>
                  </a:lnTo>
                  <a:lnTo>
                    <a:pt x="915682" y="792302"/>
                  </a:lnTo>
                  <a:lnTo>
                    <a:pt x="950366" y="822502"/>
                  </a:lnTo>
                  <a:lnTo>
                    <a:pt x="990904" y="845705"/>
                  </a:lnTo>
                  <a:lnTo>
                    <a:pt x="1038682" y="861428"/>
                  </a:lnTo>
                  <a:lnTo>
                    <a:pt x="1087983" y="866673"/>
                  </a:lnTo>
                  <a:lnTo>
                    <a:pt x="1109192" y="865708"/>
                  </a:lnTo>
                  <a:lnTo>
                    <a:pt x="1151255" y="857999"/>
                  </a:lnTo>
                  <a:lnTo>
                    <a:pt x="1214691" y="829906"/>
                  </a:lnTo>
                  <a:lnTo>
                    <a:pt x="1251292" y="801344"/>
                  </a:lnTo>
                  <a:lnTo>
                    <a:pt x="1276489" y="772134"/>
                  </a:lnTo>
                  <a:lnTo>
                    <a:pt x="1281137" y="766749"/>
                  </a:lnTo>
                  <a:lnTo>
                    <a:pt x="1303642" y="727392"/>
                  </a:lnTo>
                  <a:lnTo>
                    <a:pt x="1318272" y="684491"/>
                  </a:lnTo>
                  <a:lnTo>
                    <a:pt x="1324457" y="639279"/>
                  </a:lnTo>
                  <a:close/>
                </a:path>
                <a:path w="2167254" h="866775">
                  <a:moveTo>
                    <a:pt x="2166658" y="0"/>
                  </a:moveTo>
                  <a:lnTo>
                    <a:pt x="0" y="0"/>
                  </a:lnTo>
                  <a:lnTo>
                    <a:pt x="0" y="94437"/>
                  </a:lnTo>
                  <a:lnTo>
                    <a:pt x="2166658" y="94437"/>
                  </a:lnTo>
                  <a:lnTo>
                    <a:pt x="216665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8BFED679-E352-6629-3207-A87C7474A5D7}"/>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5" name="object 15">
            <a:extLst>
              <a:ext uri="{FF2B5EF4-FFF2-40B4-BE49-F238E27FC236}">
                <a16:creationId xmlns:a16="http://schemas.microsoft.com/office/drawing/2014/main" id="{62DA5D49-9962-5C16-B1C4-D790144A2BC7}"/>
              </a:ext>
            </a:extLst>
          </p:cNvPr>
          <p:cNvSpPr txBox="1">
            <a:spLocks noGrp="1"/>
          </p:cNvSpPr>
          <p:nvPr>
            <p:ph type="ctrTitle"/>
          </p:nvPr>
        </p:nvSpPr>
        <p:spPr>
          <a:xfrm>
            <a:off x="536529" y="372718"/>
            <a:ext cx="10888129" cy="1712248"/>
          </a:xfrm>
          <a:prstGeom prst="rect">
            <a:avLst/>
          </a:prstGeom>
        </p:spPr>
        <p:txBody>
          <a:bodyPr vert="horz" wrap="square" lIns="0" tIns="1035338" rIns="0" bIns="0" rtlCol="0">
            <a:spAutoFit/>
          </a:bodyPr>
          <a:lstStyle/>
          <a:p>
            <a:pPr marL="5018405">
              <a:lnSpc>
                <a:spcPct val="100000"/>
              </a:lnSpc>
              <a:spcBef>
                <a:spcPts val="114"/>
              </a:spcBef>
            </a:pPr>
            <a:r>
              <a:rPr sz="4350" dirty="0">
                <a:solidFill>
                  <a:srgbClr val="FFFFFF"/>
                </a:solidFill>
                <a:latin typeface="Grammarsaurus" pitchFamily="2" charset="0"/>
                <a:cs typeface="Arial"/>
              </a:rPr>
              <a:t>sub-</a:t>
            </a:r>
            <a:endParaRPr sz="4350" dirty="0">
              <a:latin typeface="Grammarsaurus" pitchFamily="2" charset="0"/>
              <a:cs typeface="Arial"/>
            </a:endParaRPr>
          </a:p>
        </p:txBody>
      </p:sp>
      <p:pic>
        <p:nvPicPr>
          <p:cNvPr id="16" name="object 16">
            <a:extLst>
              <a:ext uri="{FF2B5EF4-FFF2-40B4-BE49-F238E27FC236}">
                <a16:creationId xmlns:a16="http://schemas.microsoft.com/office/drawing/2014/main" id="{44CA7A87-8C4C-F180-E417-F12B704EA59B}"/>
              </a:ext>
            </a:extLst>
          </p:cNvPr>
          <p:cNvPicPr/>
          <p:nvPr/>
        </p:nvPicPr>
        <p:blipFill>
          <a:blip r:embed="rId4" cstate="print"/>
          <a:stretch>
            <a:fillRect/>
          </a:stretch>
        </p:blipFill>
        <p:spPr>
          <a:xfrm>
            <a:off x="7375828" y="5417715"/>
            <a:ext cx="291115" cy="287020"/>
          </a:xfrm>
          <a:prstGeom prst="rect">
            <a:avLst/>
          </a:prstGeom>
        </p:spPr>
      </p:pic>
      <p:sp>
        <p:nvSpPr>
          <p:cNvPr id="17" name="object 17">
            <a:extLst>
              <a:ext uri="{FF2B5EF4-FFF2-40B4-BE49-F238E27FC236}">
                <a16:creationId xmlns:a16="http://schemas.microsoft.com/office/drawing/2014/main" id="{A6D6A60E-B141-1F40-1434-80A7756A58A1}"/>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8" name="object 18">
            <a:extLst>
              <a:ext uri="{FF2B5EF4-FFF2-40B4-BE49-F238E27FC236}">
                <a16:creationId xmlns:a16="http://schemas.microsoft.com/office/drawing/2014/main" id="{6467807E-5EAE-5342-2F05-B93B4A4687B9}"/>
              </a:ext>
            </a:extLst>
          </p:cNvPr>
          <p:cNvGrpSpPr/>
          <p:nvPr/>
        </p:nvGrpSpPr>
        <p:grpSpPr>
          <a:xfrm>
            <a:off x="4546737" y="5243919"/>
            <a:ext cx="107950" cy="421640"/>
            <a:chOff x="4546737" y="5243919"/>
            <a:chExt cx="107950" cy="421640"/>
          </a:xfrm>
        </p:grpSpPr>
        <p:sp>
          <p:nvSpPr>
            <p:cNvPr id="19" name="object 19">
              <a:extLst>
                <a:ext uri="{FF2B5EF4-FFF2-40B4-BE49-F238E27FC236}">
                  <a16:creationId xmlns:a16="http://schemas.microsoft.com/office/drawing/2014/main" id="{88FB0DCA-1609-6C26-4FB3-11AD01552B22}"/>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D699E620-0BA0-C0CB-95CE-8C66769A8169}"/>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B327DF0C-0BA6-8450-418F-7D1534CE6257}"/>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3" name="object 23">
            <a:extLst>
              <a:ext uri="{FF2B5EF4-FFF2-40B4-BE49-F238E27FC236}">
                <a16:creationId xmlns:a16="http://schemas.microsoft.com/office/drawing/2014/main" id="{A692A0EA-AFC3-C5EC-CFDD-956C2EAF885A}"/>
              </a:ext>
            </a:extLst>
          </p:cNvPr>
          <p:cNvSpPr txBox="1"/>
          <p:nvPr/>
        </p:nvSpPr>
        <p:spPr>
          <a:xfrm>
            <a:off x="5590495" y="4917315"/>
            <a:ext cx="1431642"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under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8067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pic>
        <p:nvPicPr>
          <p:cNvPr id="24" name="object 24">
            <a:extLst>
              <a:ext uri="{FF2B5EF4-FFF2-40B4-BE49-F238E27FC236}">
                <a16:creationId xmlns:a16="http://schemas.microsoft.com/office/drawing/2014/main" id="{6685196F-EA34-A89F-40EE-D9A35182CC5A}"/>
              </a:ext>
            </a:extLst>
          </p:cNvPr>
          <p:cNvPicPr/>
          <p:nvPr/>
        </p:nvPicPr>
        <p:blipFill>
          <a:blip r:embed="rId5" cstate="print"/>
          <a:stretch>
            <a:fillRect/>
          </a:stretch>
        </p:blipFill>
        <p:spPr>
          <a:xfrm>
            <a:off x="5755331" y="5611432"/>
            <a:ext cx="85419" cy="85218"/>
          </a:xfrm>
          <a:prstGeom prst="rect">
            <a:avLst/>
          </a:prstGeom>
        </p:spPr>
      </p:pic>
      <p:sp>
        <p:nvSpPr>
          <p:cNvPr id="26" name="object 19">
            <a:extLst>
              <a:ext uri="{FF2B5EF4-FFF2-40B4-BE49-F238E27FC236}">
                <a16:creationId xmlns:a16="http://schemas.microsoft.com/office/drawing/2014/main" id="{CACBD646-ACB5-960D-1543-EFCB77A79E09}"/>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7" name="object 6">
            <a:extLst>
              <a:ext uri="{FF2B5EF4-FFF2-40B4-BE49-F238E27FC236}">
                <a16:creationId xmlns:a16="http://schemas.microsoft.com/office/drawing/2014/main" id="{79C4363F-F835-911C-E4EF-8165E332BED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6202295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73C98-4AF6-ADFD-0E74-D991003993BF}"/>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C49A5339-2351-2065-14C9-467A0FE072A9}"/>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ADFCD3C7-7DEF-CA5D-68F5-1AE8E6AD081C}"/>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E3A7442E-ACBA-E3BF-64A0-9A308EFF4BC9}"/>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F7B11B79-8251-C3D8-D26D-99C60EE5A63D}"/>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0E19652D-BE4A-6101-EB2F-4353FBDD7F8B}"/>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9DC59D2F-D620-1964-FA4E-14C394285674}"/>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04C85823-A5AC-BC62-9F80-20BFB6F023C0}"/>
                </a:ext>
              </a:extLst>
            </p:cNvPr>
            <p:cNvSpPr/>
            <p:nvPr/>
          </p:nvSpPr>
          <p:spPr>
            <a:xfrm>
              <a:off x="4328236" y="893266"/>
              <a:ext cx="3535679" cy="4871720"/>
            </a:xfrm>
            <a:custGeom>
              <a:avLst/>
              <a:gdLst/>
              <a:ahLst/>
              <a:cxnLst/>
              <a:rect l="l" t="t" r="r" b="b"/>
              <a:pathLst>
                <a:path w="3535679" h="4871720">
                  <a:moveTo>
                    <a:pt x="3416744" y="118452"/>
                  </a:moveTo>
                  <a:lnTo>
                    <a:pt x="0" y="118452"/>
                  </a:lnTo>
                  <a:lnTo>
                    <a:pt x="0" y="4871097"/>
                  </a:lnTo>
                  <a:lnTo>
                    <a:pt x="3416744" y="4871097"/>
                  </a:lnTo>
                  <a:lnTo>
                    <a:pt x="3416744" y="118452"/>
                  </a:lnTo>
                  <a:close/>
                </a:path>
                <a:path w="3535679" h="4871720">
                  <a:moveTo>
                    <a:pt x="3535527" y="0"/>
                  </a:moveTo>
                  <a:lnTo>
                    <a:pt x="0" y="0"/>
                  </a:lnTo>
                  <a:lnTo>
                    <a:pt x="0" y="457"/>
                  </a:lnTo>
                  <a:lnTo>
                    <a:pt x="3535527" y="457"/>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065C3AAA-D6EA-EC51-A76C-03DE28C3114C}"/>
                </a:ext>
              </a:extLst>
            </p:cNvPr>
            <p:cNvSpPr/>
            <p:nvPr/>
          </p:nvSpPr>
          <p:spPr>
            <a:xfrm>
              <a:off x="4328236" y="893724"/>
              <a:ext cx="3535679" cy="4990465"/>
            </a:xfrm>
            <a:custGeom>
              <a:avLst/>
              <a:gdLst/>
              <a:ahLst/>
              <a:cxnLst/>
              <a:rect l="l" t="t" r="r" b="b"/>
              <a:pathLst>
                <a:path w="3535679" h="4990465">
                  <a:moveTo>
                    <a:pt x="3535527" y="0"/>
                  </a:moveTo>
                  <a:lnTo>
                    <a:pt x="0" y="0"/>
                  </a:lnTo>
                  <a:lnTo>
                    <a:pt x="0" y="117995"/>
                  </a:lnTo>
                  <a:lnTo>
                    <a:pt x="0" y="4870640"/>
                  </a:lnTo>
                  <a:lnTo>
                    <a:pt x="0" y="4989906"/>
                  </a:lnTo>
                  <a:lnTo>
                    <a:pt x="3535527" y="4989906"/>
                  </a:lnTo>
                  <a:lnTo>
                    <a:pt x="3535527" y="4871212"/>
                  </a:lnTo>
                  <a:lnTo>
                    <a:pt x="3535527" y="4870640"/>
                  </a:lnTo>
                  <a:lnTo>
                    <a:pt x="3535527" y="118097"/>
                  </a:lnTo>
                  <a:lnTo>
                    <a:pt x="3416744" y="118097"/>
                  </a:lnTo>
                  <a:lnTo>
                    <a:pt x="3416744" y="4870640"/>
                  </a:lnTo>
                  <a:lnTo>
                    <a:pt x="118783" y="4870640"/>
                  </a:lnTo>
                  <a:lnTo>
                    <a:pt x="118783" y="117995"/>
                  </a:lnTo>
                  <a:lnTo>
                    <a:pt x="3535527" y="117995"/>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5B5E942A-6F2D-5C0D-815F-9FAAB6A03E2E}"/>
              </a:ext>
            </a:extLst>
          </p:cNvPr>
          <p:cNvSpPr txBox="1"/>
          <p:nvPr/>
        </p:nvSpPr>
        <p:spPr>
          <a:xfrm>
            <a:off x="5074154" y="4917333"/>
            <a:ext cx="2529003" cy="51232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pull or drag</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11" name="object 11">
            <a:extLst>
              <a:ext uri="{FF2B5EF4-FFF2-40B4-BE49-F238E27FC236}">
                <a16:creationId xmlns:a16="http://schemas.microsoft.com/office/drawing/2014/main" id="{BC397073-151F-27F5-5578-654ACABB229F}"/>
              </a:ext>
            </a:extLst>
          </p:cNvPr>
          <p:cNvGrpSpPr/>
          <p:nvPr/>
        </p:nvGrpSpPr>
        <p:grpSpPr>
          <a:xfrm>
            <a:off x="5336131" y="1303539"/>
            <a:ext cx="2331085" cy="4401820"/>
            <a:chOff x="5336131" y="1303539"/>
            <a:chExt cx="2331085" cy="4401820"/>
          </a:xfrm>
        </p:grpSpPr>
        <p:pic>
          <p:nvPicPr>
            <p:cNvPr id="12" name="object 12">
              <a:extLst>
                <a:ext uri="{FF2B5EF4-FFF2-40B4-BE49-F238E27FC236}">
                  <a16:creationId xmlns:a16="http://schemas.microsoft.com/office/drawing/2014/main" id="{76169FC2-0D8D-C032-156B-18C6F5511B85}"/>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6E37D465-BBA4-D168-6128-89B57D39DAED}"/>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4" name="object 14">
            <a:extLst>
              <a:ext uri="{FF2B5EF4-FFF2-40B4-BE49-F238E27FC236}">
                <a16:creationId xmlns:a16="http://schemas.microsoft.com/office/drawing/2014/main" id="{358855AE-CF22-71FC-E45A-9BD42D09C4FB}"/>
              </a:ext>
            </a:extLst>
          </p:cNvPr>
          <p:cNvSpPr txBox="1">
            <a:spLocks noGrp="1"/>
          </p:cNvSpPr>
          <p:nvPr>
            <p:ph type="title"/>
          </p:nvPr>
        </p:nvSpPr>
        <p:spPr>
          <a:xfrm>
            <a:off x="5336131"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tract</a:t>
            </a:r>
            <a:endParaRPr sz="4350" dirty="0">
              <a:latin typeface="Grammarsaurus" pitchFamily="2" charset="0"/>
              <a:cs typeface="Arial"/>
            </a:endParaRPr>
          </a:p>
        </p:txBody>
      </p:sp>
      <p:grpSp>
        <p:nvGrpSpPr>
          <p:cNvPr id="15" name="object 15">
            <a:extLst>
              <a:ext uri="{FF2B5EF4-FFF2-40B4-BE49-F238E27FC236}">
                <a16:creationId xmlns:a16="http://schemas.microsoft.com/office/drawing/2014/main" id="{AC34AE3F-42AE-6D25-8A52-C9D9C87FE6EE}"/>
              </a:ext>
            </a:extLst>
          </p:cNvPr>
          <p:cNvGrpSpPr/>
          <p:nvPr/>
        </p:nvGrpSpPr>
        <p:grpSpPr>
          <a:xfrm>
            <a:off x="4546737" y="5243925"/>
            <a:ext cx="107950" cy="421640"/>
            <a:chOff x="4546737" y="5243925"/>
            <a:chExt cx="107950" cy="421640"/>
          </a:xfrm>
        </p:grpSpPr>
        <p:sp>
          <p:nvSpPr>
            <p:cNvPr id="16" name="object 16">
              <a:extLst>
                <a:ext uri="{FF2B5EF4-FFF2-40B4-BE49-F238E27FC236}">
                  <a16:creationId xmlns:a16="http://schemas.microsoft.com/office/drawing/2014/main" id="{A54500BD-9A85-36D7-32DE-F93C34800629}"/>
                </a:ext>
              </a:extLst>
            </p:cNvPr>
            <p:cNvSpPr/>
            <p:nvPr/>
          </p:nvSpPr>
          <p:spPr>
            <a:xfrm>
              <a:off x="4546737" y="5243925"/>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70517A1F-39BB-9F28-B407-C9C60680DA57}"/>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C8882859-8565-A0EC-746E-FBD511F6542B}"/>
                </a:ext>
              </a:extLst>
            </p:cNvPr>
            <p:cNvSpPr/>
            <p:nvPr/>
          </p:nvSpPr>
          <p:spPr>
            <a:xfrm>
              <a:off x="4546737" y="555736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1" name="object 21">
            <a:extLst>
              <a:ext uri="{FF2B5EF4-FFF2-40B4-BE49-F238E27FC236}">
                <a16:creationId xmlns:a16="http://schemas.microsoft.com/office/drawing/2014/main" id="{E539D9DD-E0B3-1834-E2C4-2A8EAF8BB38C}"/>
              </a:ext>
            </a:extLst>
          </p:cNvPr>
          <p:cNvSpPr txBox="1"/>
          <p:nvPr/>
        </p:nvSpPr>
        <p:spPr>
          <a:xfrm>
            <a:off x="5858539" y="5593250"/>
            <a:ext cx="846404" cy="91051"/>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22" name="object 22">
            <a:extLst>
              <a:ext uri="{FF2B5EF4-FFF2-40B4-BE49-F238E27FC236}">
                <a16:creationId xmlns:a16="http://schemas.microsoft.com/office/drawing/2014/main" id="{07BC017E-3D06-36DA-463D-6D1A9E36FB82}"/>
              </a:ext>
            </a:extLst>
          </p:cNvPr>
          <p:cNvGrpSpPr/>
          <p:nvPr/>
        </p:nvGrpSpPr>
        <p:grpSpPr>
          <a:xfrm>
            <a:off x="4965480" y="2653040"/>
            <a:ext cx="2005964" cy="3044190"/>
            <a:chOff x="4965480" y="2653040"/>
            <a:chExt cx="2005964" cy="3044190"/>
          </a:xfrm>
        </p:grpSpPr>
        <p:pic>
          <p:nvPicPr>
            <p:cNvPr id="23" name="object 23">
              <a:extLst>
                <a:ext uri="{FF2B5EF4-FFF2-40B4-BE49-F238E27FC236}">
                  <a16:creationId xmlns:a16="http://schemas.microsoft.com/office/drawing/2014/main" id="{B3585115-86D2-4E7F-B1AB-7A80CD9A1178}"/>
                </a:ext>
              </a:extLst>
            </p:cNvPr>
            <p:cNvPicPr/>
            <p:nvPr/>
          </p:nvPicPr>
          <p:blipFill>
            <a:blip r:embed="rId5" cstate="print"/>
            <a:stretch>
              <a:fillRect/>
            </a:stretch>
          </p:blipFill>
          <p:spPr>
            <a:xfrm>
              <a:off x="5755331" y="5611432"/>
              <a:ext cx="85419" cy="85218"/>
            </a:xfrm>
            <a:prstGeom prst="rect">
              <a:avLst/>
            </a:prstGeom>
          </p:spPr>
        </p:pic>
        <p:sp>
          <p:nvSpPr>
            <p:cNvPr id="24" name="object 24">
              <a:extLst>
                <a:ext uri="{FF2B5EF4-FFF2-40B4-BE49-F238E27FC236}">
                  <a16:creationId xmlns:a16="http://schemas.microsoft.com/office/drawing/2014/main" id="{D549F1B7-9249-5385-7DE3-B9C5937DAFD3}"/>
                </a:ext>
              </a:extLst>
            </p:cNvPr>
            <p:cNvSpPr/>
            <p:nvPr/>
          </p:nvSpPr>
          <p:spPr>
            <a:xfrm>
              <a:off x="4965480" y="2653040"/>
              <a:ext cx="2005964" cy="2033905"/>
            </a:xfrm>
            <a:custGeom>
              <a:avLst/>
              <a:gdLst/>
              <a:ahLst/>
              <a:cxnLst/>
              <a:rect l="l" t="t" r="r" b="b"/>
              <a:pathLst>
                <a:path w="2005965" h="2033904">
                  <a:moveTo>
                    <a:pt x="2005957" y="1914593"/>
                  </a:moveTo>
                  <a:lnTo>
                    <a:pt x="1034842" y="1914593"/>
                  </a:lnTo>
                  <a:lnTo>
                    <a:pt x="1034842" y="1914012"/>
                  </a:lnTo>
                  <a:lnTo>
                    <a:pt x="1887556" y="1914012"/>
                  </a:lnTo>
                  <a:lnTo>
                    <a:pt x="1887556" y="1801818"/>
                  </a:lnTo>
                  <a:lnTo>
                    <a:pt x="1034842" y="1801818"/>
                  </a:lnTo>
                  <a:lnTo>
                    <a:pt x="1034842" y="1672293"/>
                  </a:lnTo>
                  <a:lnTo>
                    <a:pt x="473761" y="1672293"/>
                  </a:lnTo>
                  <a:lnTo>
                    <a:pt x="424953" y="1670311"/>
                  </a:lnTo>
                  <a:lnTo>
                    <a:pt x="376948" y="1664429"/>
                  </a:lnTo>
                  <a:lnTo>
                    <a:pt x="329940" y="1654740"/>
                  </a:lnTo>
                  <a:lnTo>
                    <a:pt x="284124" y="1641336"/>
                  </a:lnTo>
                  <a:lnTo>
                    <a:pt x="239693" y="1624310"/>
                  </a:lnTo>
                  <a:lnTo>
                    <a:pt x="196842" y="1603757"/>
                  </a:lnTo>
                  <a:lnTo>
                    <a:pt x="155765" y="1579768"/>
                  </a:lnTo>
                  <a:lnTo>
                    <a:pt x="116656" y="1552437"/>
                  </a:lnTo>
                  <a:lnTo>
                    <a:pt x="79709" y="1521858"/>
                  </a:lnTo>
                  <a:lnTo>
                    <a:pt x="45118" y="1488123"/>
                  </a:lnTo>
                  <a:lnTo>
                    <a:pt x="13078" y="1451325"/>
                  </a:lnTo>
                  <a:lnTo>
                    <a:pt x="3425" y="1433958"/>
                  </a:lnTo>
                  <a:lnTo>
                    <a:pt x="3365" y="1433824"/>
                  </a:lnTo>
                  <a:lnTo>
                    <a:pt x="853" y="1424140"/>
                  </a:lnTo>
                  <a:lnTo>
                    <a:pt x="38" y="1414551"/>
                  </a:lnTo>
                  <a:lnTo>
                    <a:pt x="0" y="619662"/>
                  </a:lnTo>
                  <a:lnTo>
                    <a:pt x="853" y="609624"/>
                  </a:lnTo>
                  <a:lnTo>
                    <a:pt x="45119" y="545645"/>
                  </a:lnTo>
                  <a:lnTo>
                    <a:pt x="79711" y="511909"/>
                  </a:lnTo>
                  <a:lnTo>
                    <a:pt x="116658" y="481328"/>
                  </a:lnTo>
                  <a:lnTo>
                    <a:pt x="155767" y="453997"/>
                  </a:lnTo>
                  <a:lnTo>
                    <a:pt x="196844" y="430008"/>
                  </a:lnTo>
                  <a:lnTo>
                    <a:pt x="239695" y="409454"/>
                  </a:lnTo>
                  <a:lnTo>
                    <a:pt x="284125" y="392428"/>
                  </a:lnTo>
                  <a:lnTo>
                    <a:pt x="329941" y="379024"/>
                  </a:lnTo>
                  <a:lnTo>
                    <a:pt x="376948" y="369334"/>
                  </a:lnTo>
                  <a:lnTo>
                    <a:pt x="424953" y="363452"/>
                  </a:lnTo>
                  <a:lnTo>
                    <a:pt x="473761" y="361471"/>
                  </a:lnTo>
                  <a:lnTo>
                    <a:pt x="796034" y="361471"/>
                  </a:lnTo>
                  <a:lnTo>
                    <a:pt x="796034" y="59582"/>
                  </a:lnTo>
                  <a:lnTo>
                    <a:pt x="800726" y="36391"/>
                  </a:lnTo>
                  <a:lnTo>
                    <a:pt x="813520" y="17452"/>
                  </a:lnTo>
                  <a:lnTo>
                    <a:pt x="832497" y="4682"/>
                  </a:lnTo>
                  <a:lnTo>
                    <a:pt x="855736" y="0"/>
                  </a:lnTo>
                  <a:lnTo>
                    <a:pt x="2005957" y="0"/>
                  </a:lnTo>
                  <a:lnTo>
                    <a:pt x="2005957" y="118156"/>
                  </a:lnTo>
                  <a:lnTo>
                    <a:pt x="1015332" y="118156"/>
                  </a:lnTo>
                  <a:lnTo>
                    <a:pt x="1015332" y="119164"/>
                  </a:lnTo>
                  <a:lnTo>
                    <a:pt x="915438" y="119164"/>
                  </a:lnTo>
                  <a:lnTo>
                    <a:pt x="915438" y="480635"/>
                  </a:lnTo>
                  <a:lnTo>
                    <a:pt x="473761" y="480635"/>
                  </a:lnTo>
                  <a:lnTo>
                    <a:pt x="422897" y="483340"/>
                  </a:lnTo>
                  <a:lnTo>
                    <a:pt x="373214" y="491342"/>
                  </a:lnTo>
                  <a:lnTo>
                    <a:pt x="325060" y="504475"/>
                  </a:lnTo>
                  <a:lnTo>
                    <a:pt x="278782" y="522572"/>
                  </a:lnTo>
                  <a:lnTo>
                    <a:pt x="234730" y="545466"/>
                  </a:lnTo>
                  <a:lnTo>
                    <a:pt x="193250" y="572991"/>
                  </a:lnTo>
                  <a:lnTo>
                    <a:pt x="154692" y="604978"/>
                  </a:lnTo>
                  <a:lnTo>
                    <a:pt x="119404" y="641262"/>
                  </a:lnTo>
                  <a:lnTo>
                    <a:pt x="119404" y="1392507"/>
                  </a:lnTo>
                  <a:lnTo>
                    <a:pt x="154694" y="1428789"/>
                  </a:lnTo>
                  <a:lnTo>
                    <a:pt x="193253" y="1460774"/>
                  </a:lnTo>
                  <a:lnTo>
                    <a:pt x="234732" y="1488296"/>
                  </a:lnTo>
                  <a:lnTo>
                    <a:pt x="278784" y="1511189"/>
                  </a:lnTo>
                  <a:lnTo>
                    <a:pt x="325061" y="1529284"/>
                  </a:lnTo>
                  <a:lnTo>
                    <a:pt x="373215" y="1542416"/>
                  </a:lnTo>
                  <a:lnTo>
                    <a:pt x="422898" y="1550418"/>
                  </a:lnTo>
                  <a:lnTo>
                    <a:pt x="473761" y="1553122"/>
                  </a:lnTo>
                  <a:lnTo>
                    <a:pt x="1262084" y="1553122"/>
                  </a:lnTo>
                  <a:lnTo>
                    <a:pt x="1251633" y="1579326"/>
                  </a:lnTo>
                  <a:lnTo>
                    <a:pt x="1226296" y="1614476"/>
                  </a:lnTo>
                  <a:lnTo>
                    <a:pt x="1193349" y="1642531"/>
                  </a:lnTo>
                  <a:lnTo>
                    <a:pt x="1154247" y="1662044"/>
                  </a:lnTo>
                  <a:lnTo>
                    <a:pt x="1154247" y="1683661"/>
                  </a:lnTo>
                  <a:lnTo>
                    <a:pt x="2005957" y="1683661"/>
                  </a:lnTo>
                  <a:lnTo>
                    <a:pt x="2005957" y="1914593"/>
                  </a:lnTo>
                  <a:close/>
                </a:path>
                <a:path w="2005965" h="2033904">
                  <a:moveTo>
                    <a:pt x="1154247" y="599800"/>
                  </a:moveTo>
                  <a:lnTo>
                    <a:pt x="1034842" y="599800"/>
                  </a:lnTo>
                  <a:lnTo>
                    <a:pt x="1034842" y="230350"/>
                  </a:lnTo>
                  <a:lnTo>
                    <a:pt x="1887556" y="230350"/>
                  </a:lnTo>
                  <a:lnTo>
                    <a:pt x="1887556" y="118156"/>
                  </a:lnTo>
                  <a:lnTo>
                    <a:pt x="2005957" y="118156"/>
                  </a:lnTo>
                  <a:lnTo>
                    <a:pt x="2005957" y="348507"/>
                  </a:lnTo>
                  <a:lnTo>
                    <a:pt x="1154247" y="348507"/>
                  </a:lnTo>
                  <a:lnTo>
                    <a:pt x="1154247" y="599800"/>
                  </a:lnTo>
                  <a:close/>
                </a:path>
                <a:path w="2005965" h="2033904">
                  <a:moveTo>
                    <a:pt x="915438" y="599800"/>
                  </a:moveTo>
                  <a:lnTo>
                    <a:pt x="796034" y="599800"/>
                  </a:lnTo>
                  <a:lnTo>
                    <a:pt x="796034" y="480635"/>
                  </a:lnTo>
                  <a:lnTo>
                    <a:pt x="915438" y="480635"/>
                  </a:lnTo>
                  <a:lnTo>
                    <a:pt x="915438" y="599800"/>
                  </a:lnTo>
                  <a:close/>
                </a:path>
                <a:path w="2005965" h="2033904">
                  <a:moveTo>
                    <a:pt x="1262084" y="1553122"/>
                  </a:moveTo>
                  <a:lnTo>
                    <a:pt x="1094544" y="1553122"/>
                  </a:lnTo>
                  <a:lnTo>
                    <a:pt x="1117762" y="1548433"/>
                  </a:lnTo>
                  <a:lnTo>
                    <a:pt x="1136741" y="1535652"/>
                  </a:lnTo>
                  <a:lnTo>
                    <a:pt x="1149548" y="1516711"/>
                  </a:lnTo>
                  <a:lnTo>
                    <a:pt x="1154247" y="1493540"/>
                  </a:lnTo>
                  <a:lnTo>
                    <a:pt x="1149548" y="1470372"/>
                  </a:lnTo>
                  <a:lnTo>
                    <a:pt x="1137366" y="1452354"/>
                  </a:lnTo>
                  <a:lnTo>
                    <a:pt x="1136585" y="1451325"/>
                  </a:lnTo>
                  <a:lnTo>
                    <a:pt x="1117762" y="1438648"/>
                  </a:lnTo>
                  <a:lnTo>
                    <a:pt x="1094544" y="1433958"/>
                  </a:lnTo>
                  <a:lnTo>
                    <a:pt x="935335" y="1433958"/>
                  </a:lnTo>
                  <a:lnTo>
                    <a:pt x="912098" y="1429276"/>
                  </a:lnTo>
                  <a:lnTo>
                    <a:pt x="893121" y="1416507"/>
                  </a:lnTo>
                  <a:lnTo>
                    <a:pt x="880325" y="1397569"/>
                  </a:lnTo>
                  <a:lnTo>
                    <a:pt x="875633" y="1374375"/>
                  </a:lnTo>
                  <a:lnTo>
                    <a:pt x="880325" y="1351185"/>
                  </a:lnTo>
                  <a:lnTo>
                    <a:pt x="893121" y="1332246"/>
                  </a:lnTo>
                  <a:lnTo>
                    <a:pt x="912098" y="1319476"/>
                  </a:lnTo>
                  <a:lnTo>
                    <a:pt x="935335" y="1314793"/>
                  </a:lnTo>
                  <a:lnTo>
                    <a:pt x="1174143" y="1314793"/>
                  </a:lnTo>
                  <a:lnTo>
                    <a:pt x="1197360" y="1310104"/>
                  </a:lnTo>
                  <a:lnTo>
                    <a:pt x="1216340" y="1297323"/>
                  </a:lnTo>
                  <a:lnTo>
                    <a:pt x="1229146" y="1278381"/>
                  </a:lnTo>
                  <a:lnTo>
                    <a:pt x="1233845" y="1255211"/>
                  </a:lnTo>
                  <a:lnTo>
                    <a:pt x="1229146" y="1232040"/>
                  </a:lnTo>
                  <a:lnTo>
                    <a:pt x="1216340" y="1213099"/>
                  </a:lnTo>
                  <a:lnTo>
                    <a:pt x="1197360" y="1200318"/>
                  </a:lnTo>
                  <a:lnTo>
                    <a:pt x="1174143" y="1195628"/>
                  </a:lnTo>
                  <a:lnTo>
                    <a:pt x="935335" y="1195628"/>
                  </a:lnTo>
                  <a:lnTo>
                    <a:pt x="912098" y="1190946"/>
                  </a:lnTo>
                  <a:lnTo>
                    <a:pt x="893121" y="1178176"/>
                  </a:lnTo>
                  <a:lnTo>
                    <a:pt x="880325" y="1159237"/>
                  </a:lnTo>
                  <a:lnTo>
                    <a:pt x="875633" y="1136046"/>
                  </a:lnTo>
                  <a:lnTo>
                    <a:pt x="880325" y="1112856"/>
                  </a:lnTo>
                  <a:lnTo>
                    <a:pt x="893121" y="1093916"/>
                  </a:lnTo>
                  <a:lnTo>
                    <a:pt x="912098" y="1081147"/>
                  </a:lnTo>
                  <a:lnTo>
                    <a:pt x="935335" y="1076464"/>
                  </a:lnTo>
                  <a:lnTo>
                    <a:pt x="1253748" y="1076464"/>
                  </a:lnTo>
                  <a:lnTo>
                    <a:pt x="1276965" y="1071774"/>
                  </a:lnTo>
                  <a:lnTo>
                    <a:pt x="1295945" y="1058991"/>
                  </a:lnTo>
                  <a:lnTo>
                    <a:pt x="1308751" y="1040050"/>
                  </a:lnTo>
                  <a:lnTo>
                    <a:pt x="1313450" y="1016882"/>
                  </a:lnTo>
                  <a:lnTo>
                    <a:pt x="1308751" y="993711"/>
                  </a:lnTo>
                  <a:lnTo>
                    <a:pt x="1295945" y="974770"/>
                  </a:lnTo>
                  <a:lnTo>
                    <a:pt x="1276965" y="961989"/>
                  </a:lnTo>
                  <a:lnTo>
                    <a:pt x="1253748" y="957299"/>
                  </a:lnTo>
                  <a:lnTo>
                    <a:pt x="935335" y="957299"/>
                  </a:lnTo>
                  <a:lnTo>
                    <a:pt x="912098" y="952617"/>
                  </a:lnTo>
                  <a:lnTo>
                    <a:pt x="893121" y="939846"/>
                  </a:lnTo>
                  <a:lnTo>
                    <a:pt x="880325" y="920905"/>
                  </a:lnTo>
                  <a:lnTo>
                    <a:pt x="875633" y="897711"/>
                  </a:lnTo>
                  <a:lnTo>
                    <a:pt x="880325" y="874520"/>
                  </a:lnTo>
                  <a:lnTo>
                    <a:pt x="893121" y="855581"/>
                  </a:lnTo>
                  <a:lnTo>
                    <a:pt x="912098" y="842812"/>
                  </a:lnTo>
                  <a:lnTo>
                    <a:pt x="935335" y="838129"/>
                  </a:lnTo>
                  <a:lnTo>
                    <a:pt x="1174143" y="838129"/>
                  </a:lnTo>
                  <a:lnTo>
                    <a:pt x="1197360" y="833439"/>
                  </a:lnTo>
                  <a:lnTo>
                    <a:pt x="1216340" y="820659"/>
                  </a:lnTo>
                  <a:lnTo>
                    <a:pt x="1229146" y="801717"/>
                  </a:lnTo>
                  <a:lnTo>
                    <a:pt x="1233845" y="778547"/>
                  </a:lnTo>
                  <a:lnTo>
                    <a:pt x="1229146" y="755378"/>
                  </a:lnTo>
                  <a:lnTo>
                    <a:pt x="1216340" y="736437"/>
                  </a:lnTo>
                  <a:lnTo>
                    <a:pt x="1197360" y="723655"/>
                  </a:lnTo>
                  <a:lnTo>
                    <a:pt x="1174143" y="718964"/>
                  </a:lnTo>
                  <a:lnTo>
                    <a:pt x="696527" y="718964"/>
                  </a:lnTo>
                  <a:lnTo>
                    <a:pt x="673290" y="714282"/>
                  </a:lnTo>
                  <a:lnTo>
                    <a:pt x="654313" y="701514"/>
                  </a:lnTo>
                  <a:lnTo>
                    <a:pt x="641517" y="682575"/>
                  </a:lnTo>
                  <a:lnTo>
                    <a:pt x="636825" y="659382"/>
                  </a:lnTo>
                  <a:lnTo>
                    <a:pt x="641517" y="636191"/>
                  </a:lnTo>
                  <a:lnTo>
                    <a:pt x="654313" y="617252"/>
                  </a:lnTo>
                  <a:lnTo>
                    <a:pt x="673290" y="604482"/>
                  </a:lnTo>
                  <a:lnTo>
                    <a:pt x="696527" y="599800"/>
                  </a:lnTo>
                  <a:lnTo>
                    <a:pt x="1174143" y="599800"/>
                  </a:lnTo>
                  <a:lnTo>
                    <a:pt x="1221704" y="606196"/>
                  </a:lnTo>
                  <a:lnTo>
                    <a:pt x="1264475" y="624239"/>
                  </a:lnTo>
                  <a:lnTo>
                    <a:pt x="1300736" y="652213"/>
                  </a:lnTo>
                  <a:lnTo>
                    <a:pt x="1328767" y="688400"/>
                  </a:lnTo>
                  <a:lnTo>
                    <a:pt x="1346846" y="731083"/>
                  </a:lnTo>
                  <a:lnTo>
                    <a:pt x="1353255" y="778547"/>
                  </a:lnTo>
                  <a:lnTo>
                    <a:pt x="1352028" y="799497"/>
                  </a:lnTo>
                  <a:lnTo>
                    <a:pt x="1348441" y="819735"/>
                  </a:lnTo>
                  <a:lnTo>
                    <a:pt x="1342639" y="839128"/>
                  </a:lnTo>
                  <a:lnTo>
                    <a:pt x="1334766" y="857541"/>
                  </a:lnTo>
                  <a:lnTo>
                    <a:pt x="1374624" y="885141"/>
                  </a:lnTo>
                  <a:lnTo>
                    <a:pt x="1405618" y="922245"/>
                  </a:lnTo>
                  <a:lnTo>
                    <a:pt x="1425710" y="966833"/>
                  </a:lnTo>
                  <a:lnTo>
                    <a:pt x="1432860" y="1016882"/>
                  </a:lnTo>
                  <a:lnTo>
                    <a:pt x="1425710" y="1066927"/>
                  </a:lnTo>
                  <a:lnTo>
                    <a:pt x="1405618" y="1111513"/>
                  </a:lnTo>
                  <a:lnTo>
                    <a:pt x="1374624" y="1148619"/>
                  </a:lnTo>
                  <a:lnTo>
                    <a:pt x="1334766" y="1176222"/>
                  </a:lnTo>
                  <a:lnTo>
                    <a:pt x="1342639" y="1194633"/>
                  </a:lnTo>
                  <a:lnTo>
                    <a:pt x="1348441" y="1214025"/>
                  </a:lnTo>
                  <a:lnTo>
                    <a:pt x="1352028" y="1234262"/>
                  </a:lnTo>
                  <a:lnTo>
                    <a:pt x="1353255" y="1255211"/>
                  </a:lnTo>
                  <a:lnTo>
                    <a:pt x="1346106" y="1305260"/>
                  </a:lnTo>
                  <a:lnTo>
                    <a:pt x="1326015" y="1349847"/>
                  </a:lnTo>
                  <a:lnTo>
                    <a:pt x="1295019" y="1386951"/>
                  </a:lnTo>
                  <a:lnTo>
                    <a:pt x="1255156" y="1414551"/>
                  </a:lnTo>
                  <a:lnTo>
                    <a:pt x="1263034" y="1432962"/>
                  </a:lnTo>
                  <a:lnTo>
                    <a:pt x="1268837" y="1452354"/>
                  </a:lnTo>
                  <a:lnTo>
                    <a:pt x="1272424" y="1472592"/>
                  </a:lnTo>
                  <a:lnTo>
                    <a:pt x="1273651" y="1493540"/>
                  </a:lnTo>
                  <a:lnTo>
                    <a:pt x="1267904" y="1538532"/>
                  </a:lnTo>
                  <a:lnTo>
                    <a:pt x="1262084" y="1553122"/>
                  </a:lnTo>
                  <a:close/>
                </a:path>
                <a:path w="2005965" h="2033904">
                  <a:moveTo>
                    <a:pt x="1099201" y="2033758"/>
                  </a:moveTo>
                  <a:lnTo>
                    <a:pt x="855736" y="2033758"/>
                  </a:lnTo>
                  <a:lnTo>
                    <a:pt x="832497" y="2029076"/>
                  </a:lnTo>
                  <a:lnTo>
                    <a:pt x="813520" y="2016308"/>
                  </a:lnTo>
                  <a:lnTo>
                    <a:pt x="800726" y="1997369"/>
                  </a:lnTo>
                  <a:lnTo>
                    <a:pt x="796034" y="1974176"/>
                  </a:lnTo>
                  <a:lnTo>
                    <a:pt x="796034" y="1672293"/>
                  </a:lnTo>
                  <a:lnTo>
                    <a:pt x="915438" y="1672293"/>
                  </a:lnTo>
                  <a:lnTo>
                    <a:pt x="915438" y="1914593"/>
                  </a:lnTo>
                  <a:lnTo>
                    <a:pt x="2005957" y="1914593"/>
                  </a:lnTo>
                  <a:lnTo>
                    <a:pt x="2005957" y="2032169"/>
                  </a:lnTo>
                  <a:lnTo>
                    <a:pt x="1108062" y="2032169"/>
                  </a:lnTo>
                  <a:lnTo>
                    <a:pt x="1103709" y="2033177"/>
                  </a:lnTo>
                  <a:lnTo>
                    <a:pt x="1099201" y="203375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5" name="object 25">
            <a:extLst>
              <a:ext uri="{FF2B5EF4-FFF2-40B4-BE49-F238E27FC236}">
                <a16:creationId xmlns:a16="http://schemas.microsoft.com/office/drawing/2014/main" id="{3E79653F-2580-80BC-9B35-DEFFCF440AF6}"/>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7" name="object 19">
            <a:extLst>
              <a:ext uri="{FF2B5EF4-FFF2-40B4-BE49-F238E27FC236}">
                <a16:creationId xmlns:a16="http://schemas.microsoft.com/office/drawing/2014/main" id="{4C82834B-8869-7729-5DA8-58AF7F793E94}"/>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8" name="object 6">
            <a:extLst>
              <a:ext uri="{FF2B5EF4-FFF2-40B4-BE49-F238E27FC236}">
                <a16:creationId xmlns:a16="http://schemas.microsoft.com/office/drawing/2014/main" id="{5BDCE2FC-037C-36E4-CFE9-CA5AD5820CC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3434687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D286D-9119-90C1-E0A2-3CB26848D9D4}"/>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280510F4-B668-E710-F4DC-C42F3801B1E8}"/>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5032EA2F-3676-0D5F-95A6-394E3AB8C864}"/>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ADE0B8E8-DA75-2356-0DD4-C40ED32934A9}"/>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F74385AB-6826-4CAE-253A-F0F6A95327D0}"/>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94A8E942-A40E-E58A-81D3-A6678457E77B}"/>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CCAB63B6-0688-D325-7861-60A16FE97D29}"/>
                </a:ext>
              </a:extLst>
            </p:cNvPr>
            <p:cNvSpPr/>
            <p:nvPr/>
          </p:nvSpPr>
          <p:spPr>
            <a:xfrm>
              <a:off x="43282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008A6DDF-603B-F1CC-7431-E9EADCC42AA9}"/>
                </a:ext>
              </a:extLst>
            </p:cNvPr>
            <p:cNvPicPr/>
            <p:nvPr/>
          </p:nvPicPr>
          <p:blipFill>
            <a:blip r:embed="rId3" cstate="print"/>
            <a:stretch>
              <a:fillRect/>
            </a:stretch>
          </p:blipFill>
          <p:spPr>
            <a:xfrm>
              <a:off x="5755415" y="5472795"/>
              <a:ext cx="85305" cy="85369"/>
            </a:xfrm>
            <a:prstGeom prst="rect">
              <a:avLst/>
            </a:prstGeom>
          </p:spPr>
        </p:pic>
        <p:pic>
          <p:nvPicPr>
            <p:cNvPr id="9" name="object 9">
              <a:extLst>
                <a:ext uri="{FF2B5EF4-FFF2-40B4-BE49-F238E27FC236}">
                  <a16:creationId xmlns:a16="http://schemas.microsoft.com/office/drawing/2014/main" id="{E010816C-A1A3-8445-D588-0DCF6E0BB5C8}"/>
                </a:ext>
              </a:extLst>
            </p:cNvPr>
            <p:cNvPicPr/>
            <p:nvPr/>
          </p:nvPicPr>
          <p:blipFill>
            <a:blip r:embed="rId4" cstate="print"/>
            <a:stretch>
              <a:fillRect/>
            </a:stretch>
          </p:blipFill>
          <p:spPr>
            <a:xfrm>
              <a:off x="7375797" y="5279721"/>
              <a:ext cx="291139" cy="287032"/>
            </a:xfrm>
            <a:prstGeom prst="rect">
              <a:avLst/>
            </a:prstGeom>
          </p:spPr>
        </p:pic>
      </p:grpSp>
      <p:sp>
        <p:nvSpPr>
          <p:cNvPr id="10" name="object 10">
            <a:extLst>
              <a:ext uri="{FF2B5EF4-FFF2-40B4-BE49-F238E27FC236}">
                <a16:creationId xmlns:a16="http://schemas.microsoft.com/office/drawing/2014/main" id="{9117EE10-706B-CF2E-3E87-2AA1D7185DC3}"/>
              </a:ext>
            </a:extLst>
          </p:cNvPr>
          <p:cNvSpPr txBox="1"/>
          <p:nvPr/>
        </p:nvSpPr>
        <p:spPr>
          <a:xfrm>
            <a:off x="5790757" y="4777249"/>
            <a:ext cx="914177" cy="770083"/>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self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8001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sp>
        <p:nvSpPr>
          <p:cNvPr id="11" name="object 11">
            <a:extLst>
              <a:ext uri="{FF2B5EF4-FFF2-40B4-BE49-F238E27FC236}">
                <a16:creationId xmlns:a16="http://schemas.microsoft.com/office/drawing/2014/main" id="{69F89040-473A-E0F3-F74E-78EA51170DC6}"/>
              </a:ext>
            </a:extLst>
          </p:cNvPr>
          <p:cNvSpPr/>
          <p:nvPr/>
        </p:nvSpPr>
        <p:spPr>
          <a:xfrm>
            <a:off x="5336119" y="1156164"/>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2" name="object 12">
            <a:extLst>
              <a:ext uri="{FF2B5EF4-FFF2-40B4-BE49-F238E27FC236}">
                <a16:creationId xmlns:a16="http://schemas.microsoft.com/office/drawing/2014/main" id="{3EBB71B0-7522-1CEC-C4D5-E561735D1367}"/>
              </a:ext>
            </a:extLst>
          </p:cNvPr>
          <p:cNvSpPr txBox="1"/>
          <p:nvPr/>
        </p:nvSpPr>
        <p:spPr>
          <a:xfrm>
            <a:off x="5346899" y="1219556"/>
            <a:ext cx="1509410"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aut</a:t>
            </a:r>
            <a:r>
              <a:rPr kumimoji="0" lang="en-US" sz="4350" b="1" i="0" u="none" strike="noStrike" kern="0" cap="none" spc="0" normalizeH="0" baseline="0" noProof="0" dirty="0">
                <a:ln>
                  <a:solidFill>
                    <a:prstClr val="white"/>
                  </a:solidFill>
                </a:ln>
                <a:noFill/>
                <a:effectLst/>
                <a:uLnTx/>
                <a:uFillTx/>
                <a:latin typeface="Grammarsaurus" pitchFamily="2" charset="0"/>
                <a:cs typeface="Arial"/>
              </a:rPr>
              <a:t>o</a:t>
            </a:r>
            <a:endParaRPr kumimoji="0" sz="4350" b="0" i="0" u="none" strike="noStrike" kern="0" cap="none" spc="0" normalizeH="0" baseline="0" noProof="0" dirty="0">
              <a:ln>
                <a:solidFill>
                  <a:prstClr val="white"/>
                </a:solidFill>
              </a:ln>
              <a:noFill/>
              <a:effectLst/>
              <a:uLnTx/>
              <a:uFillTx/>
              <a:latin typeface="Grammarsaurus" pitchFamily="2" charset="0"/>
              <a:cs typeface="Arial"/>
            </a:endParaRPr>
          </a:p>
        </p:txBody>
      </p:sp>
      <p:grpSp>
        <p:nvGrpSpPr>
          <p:cNvPr id="13" name="object 13">
            <a:extLst>
              <a:ext uri="{FF2B5EF4-FFF2-40B4-BE49-F238E27FC236}">
                <a16:creationId xmlns:a16="http://schemas.microsoft.com/office/drawing/2014/main" id="{3DEDF687-3A71-E130-2449-C04D5B656EF6}"/>
              </a:ext>
            </a:extLst>
          </p:cNvPr>
          <p:cNvGrpSpPr/>
          <p:nvPr/>
        </p:nvGrpSpPr>
        <p:grpSpPr>
          <a:xfrm>
            <a:off x="4546727" y="2465815"/>
            <a:ext cx="2573967" cy="3060678"/>
            <a:chOff x="4546727" y="2465815"/>
            <a:chExt cx="2573967" cy="3060678"/>
          </a:xfrm>
        </p:grpSpPr>
        <p:pic>
          <p:nvPicPr>
            <p:cNvPr id="16" name="object 16">
              <a:extLst>
                <a:ext uri="{FF2B5EF4-FFF2-40B4-BE49-F238E27FC236}">
                  <a16:creationId xmlns:a16="http://schemas.microsoft.com/office/drawing/2014/main" id="{8EA4EC71-0756-B161-53F3-80448070214D}"/>
                </a:ext>
              </a:extLst>
            </p:cNvPr>
            <p:cNvPicPr/>
            <p:nvPr/>
          </p:nvPicPr>
          <p:blipFill>
            <a:blip r:embed="rId5" cstate="print"/>
            <a:stretch>
              <a:fillRect/>
            </a:stretch>
          </p:blipFill>
          <p:spPr>
            <a:xfrm>
              <a:off x="5314938" y="4090993"/>
              <a:ext cx="176479" cy="176555"/>
            </a:xfrm>
            <a:prstGeom prst="rect">
              <a:avLst/>
            </a:prstGeom>
          </p:spPr>
        </p:pic>
        <p:pic>
          <p:nvPicPr>
            <p:cNvPr id="17" name="object 17">
              <a:extLst>
                <a:ext uri="{FF2B5EF4-FFF2-40B4-BE49-F238E27FC236}">
                  <a16:creationId xmlns:a16="http://schemas.microsoft.com/office/drawing/2014/main" id="{5F89A9CD-0F56-AB29-D6BE-DE9A7DB58385}"/>
                </a:ext>
              </a:extLst>
            </p:cNvPr>
            <p:cNvPicPr/>
            <p:nvPr/>
          </p:nvPicPr>
          <p:blipFill>
            <a:blip r:embed="rId6" cstate="print"/>
            <a:stretch>
              <a:fillRect/>
            </a:stretch>
          </p:blipFill>
          <p:spPr>
            <a:xfrm>
              <a:off x="5619711" y="4312974"/>
              <a:ext cx="192886" cy="152158"/>
            </a:xfrm>
            <a:prstGeom prst="rect">
              <a:avLst/>
            </a:prstGeom>
          </p:spPr>
        </p:pic>
        <p:sp>
          <p:nvSpPr>
            <p:cNvPr id="18" name="object 18">
              <a:extLst>
                <a:ext uri="{FF2B5EF4-FFF2-40B4-BE49-F238E27FC236}">
                  <a16:creationId xmlns:a16="http://schemas.microsoft.com/office/drawing/2014/main" id="{EAA994B0-BA31-D141-6064-5208C5A2CF82}"/>
                </a:ext>
              </a:extLst>
            </p:cNvPr>
            <p:cNvSpPr/>
            <p:nvPr/>
          </p:nvSpPr>
          <p:spPr>
            <a:xfrm>
              <a:off x="5986283" y="4229162"/>
              <a:ext cx="722630" cy="296545"/>
            </a:xfrm>
            <a:custGeom>
              <a:avLst/>
              <a:gdLst/>
              <a:ahLst/>
              <a:cxnLst/>
              <a:rect l="l" t="t" r="r" b="b"/>
              <a:pathLst>
                <a:path w="722629" h="296545">
                  <a:moveTo>
                    <a:pt x="672482" y="0"/>
                  </a:moveTo>
                  <a:lnTo>
                    <a:pt x="648913" y="378"/>
                  </a:lnTo>
                  <a:lnTo>
                    <a:pt x="626541" y="10102"/>
                  </a:lnTo>
                  <a:lnTo>
                    <a:pt x="584191" y="37979"/>
                  </a:lnTo>
                  <a:lnTo>
                    <a:pt x="540594" y="63331"/>
                  </a:lnTo>
                  <a:lnTo>
                    <a:pt x="495840" y="86132"/>
                  </a:lnTo>
                  <a:lnTo>
                    <a:pt x="450016" y="106354"/>
                  </a:lnTo>
                  <a:lnTo>
                    <a:pt x="403209" y="123969"/>
                  </a:lnTo>
                  <a:lnTo>
                    <a:pt x="355507" y="138950"/>
                  </a:lnTo>
                  <a:lnTo>
                    <a:pt x="306998" y="151269"/>
                  </a:lnTo>
                  <a:lnTo>
                    <a:pt x="257769" y="160898"/>
                  </a:lnTo>
                  <a:lnTo>
                    <a:pt x="207908" y="167811"/>
                  </a:lnTo>
                  <a:lnTo>
                    <a:pt x="157503" y="171978"/>
                  </a:lnTo>
                  <a:lnTo>
                    <a:pt x="102285" y="173386"/>
                  </a:lnTo>
                  <a:lnTo>
                    <a:pt x="73694" y="172918"/>
                  </a:lnTo>
                  <a:lnTo>
                    <a:pt x="61341" y="172523"/>
                  </a:lnTo>
                  <a:lnTo>
                    <a:pt x="49966" y="173578"/>
                  </a:lnTo>
                  <a:lnTo>
                    <a:pt x="11728" y="197810"/>
                  </a:lnTo>
                  <a:lnTo>
                    <a:pt x="0" y="231425"/>
                  </a:lnTo>
                  <a:lnTo>
                    <a:pt x="681" y="243538"/>
                  </a:lnTo>
                  <a:lnTo>
                    <a:pt x="25235" y="283673"/>
                  </a:lnTo>
                  <a:lnTo>
                    <a:pt x="91784" y="296227"/>
                  </a:lnTo>
                  <a:lnTo>
                    <a:pt x="106870" y="296271"/>
                  </a:lnTo>
                  <a:lnTo>
                    <a:pt x="155708" y="295139"/>
                  </a:lnTo>
                  <a:lnTo>
                    <a:pt x="204195" y="291749"/>
                  </a:lnTo>
                  <a:lnTo>
                    <a:pt x="252270" y="286119"/>
                  </a:lnTo>
                  <a:lnTo>
                    <a:pt x="299872" y="278270"/>
                  </a:lnTo>
                  <a:lnTo>
                    <a:pt x="346939" y="268220"/>
                  </a:lnTo>
                  <a:lnTo>
                    <a:pt x="393412" y="255988"/>
                  </a:lnTo>
                  <a:lnTo>
                    <a:pt x="439228" y="241592"/>
                  </a:lnTo>
                  <a:lnTo>
                    <a:pt x="484327" y="225053"/>
                  </a:lnTo>
                  <a:lnTo>
                    <a:pt x="528649" y="206389"/>
                  </a:lnTo>
                  <a:lnTo>
                    <a:pt x="572132" y="185619"/>
                  </a:lnTo>
                  <a:lnTo>
                    <a:pt x="614715" y="162763"/>
                  </a:lnTo>
                  <a:lnTo>
                    <a:pt x="656337" y="137838"/>
                  </a:lnTo>
                  <a:lnTo>
                    <a:pt x="696937" y="110864"/>
                  </a:lnTo>
                  <a:lnTo>
                    <a:pt x="722225" y="71207"/>
                  </a:lnTo>
                  <a:lnTo>
                    <a:pt x="721846" y="47644"/>
                  </a:lnTo>
                  <a:lnTo>
                    <a:pt x="712127" y="25292"/>
                  </a:lnTo>
                  <a:lnTo>
                    <a:pt x="694477" y="8470"/>
                  </a:lnTo>
                  <a:lnTo>
                    <a:pt x="67248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a:extLst>
                <a:ext uri="{FF2B5EF4-FFF2-40B4-BE49-F238E27FC236}">
                  <a16:creationId xmlns:a16="http://schemas.microsoft.com/office/drawing/2014/main" id="{B04C3459-FF1F-462C-79F3-D2FC48187A03}"/>
                </a:ext>
              </a:extLst>
            </p:cNvPr>
            <p:cNvPicPr/>
            <p:nvPr/>
          </p:nvPicPr>
          <p:blipFill>
            <a:blip r:embed="rId7" cstate="print"/>
            <a:stretch>
              <a:fillRect/>
            </a:stretch>
          </p:blipFill>
          <p:spPr>
            <a:xfrm>
              <a:off x="5056935" y="3432121"/>
              <a:ext cx="123710" cy="163957"/>
            </a:xfrm>
            <a:prstGeom prst="rect">
              <a:avLst/>
            </a:prstGeom>
          </p:spPr>
        </p:pic>
        <p:sp>
          <p:nvSpPr>
            <p:cNvPr id="20" name="object 20">
              <a:extLst>
                <a:ext uri="{FF2B5EF4-FFF2-40B4-BE49-F238E27FC236}">
                  <a16:creationId xmlns:a16="http://schemas.microsoft.com/office/drawing/2014/main" id="{F4A53FB0-188F-0058-E8D2-CF33F229D1B0}"/>
                </a:ext>
              </a:extLst>
            </p:cNvPr>
            <p:cNvSpPr/>
            <p:nvPr/>
          </p:nvSpPr>
          <p:spPr>
            <a:xfrm>
              <a:off x="5056944" y="2465815"/>
              <a:ext cx="2063750" cy="1611630"/>
            </a:xfrm>
            <a:custGeom>
              <a:avLst/>
              <a:gdLst/>
              <a:ahLst/>
              <a:cxnLst/>
              <a:rect l="l" t="t" r="r" b="b"/>
              <a:pathLst>
                <a:path w="2063750" h="1611629">
                  <a:moveTo>
                    <a:pt x="1035977" y="0"/>
                  </a:moveTo>
                  <a:lnTo>
                    <a:pt x="986130" y="1189"/>
                  </a:lnTo>
                  <a:lnTo>
                    <a:pt x="936605" y="4744"/>
                  </a:lnTo>
                  <a:lnTo>
                    <a:pt x="887475" y="10642"/>
                  </a:lnTo>
                  <a:lnTo>
                    <a:pt x="838814" y="18862"/>
                  </a:lnTo>
                  <a:lnTo>
                    <a:pt x="790693" y="29382"/>
                  </a:lnTo>
                  <a:lnTo>
                    <a:pt x="743184" y="42181"/>
                  </a:lnTo>
                  <a:lnTo>
                    <a:pt x="696362" y="57237"/>
                  </a:lnTo>
                  <a:lnTo>
                    <a:pt x="650298" y="74529"/>
                  </a:lnTo>
                  <a:lnTo>
                    <a:pt x="605066" y="94034"/>
                  </a:lnTo>
                  <a:lnTo>
                    <a:pt x="560737" y="115733"/>
                  </a:lnTo>
                  <a:lnTo>
                    <a:pt x="517384" y="139602"/>
                  </a:lnTo>
                  <a:lnTo>
                    <a:pt x="475081" y="165620"/>
                  </a:lnTo>
                  <a:lnTo>
                    <a:pt x="433353" y="194120"/>
                  </a:lnTo>
                  <a:lnTo>
                    <a:pt x="393285" y="224399"/>
                  </a:lnTo>
                  <a:lnTo>
                    <a:pt x="354900" y="256433"/>
                  </a:lnTo>
                  <a:lnTo>
                    <a:pt x="318222" y="290198"/>
                  </a:lnTo>
                  <a:lnTo>
                    <a:pt x="283276" y="325669"/>
                  </a:lnTo>
                  <a:lnTo>
                    <a:pt x="250085" y="362822"/>
                  </a:lnTo>
                  <a:lnTo>
                    <a:pt x="218674" y="401632"/>
                  </a:lnTo>
                  <a:lnTo>
                    <a:pt x="189068" y="442074"/>
                  </a:lnTo>
                  <a:lnTo>
                    <a:pt x="161289" y="484123"/>
                  </a:lnTo>
                  <a:lnTo>
                    <a:pt x="122897" y="545388"/>
                  </a:lnTo>
                  <a:lnTo>
                    <a:pt x="122897" y="250596"/>
                  </a:lnTo>
                  <a:lnTo>
                    <a:pt x="118060" y="226701"/>
                  </a:lnTo>
                  <a:lnTo>
                    <a:pt x="104876" y="207168"/>
                  </a:lnTo>
                  <a:lnTo>
                    <a:pt x="85339" y="193989"/>
                  </a:lnTo>
                  <a:lnTo>
                    <a:pt x="61442" y="189153"/>
                  </a:lnTo>
                  <a:lnTo>
                    <a:pt x="37547" y="193989"/>
                  </a:lnTo>
                  <a:lnTo>
                    <a:pt x="18014" y="207168"/>
                  </a:lnTo>
                  <a:lnTo>
                    <a:pt x="4835" y="226701"/>
                  </a:lnTo>
                  <a:lnTo>
                    <a:pt x="0" y="250596"/>
                  </a:lnTo>
                  <a:lnTo>
                    <a:pt x="0" y="488035"/>
                  </a:lnTo>
                  <a:lnTo>
                    <a:pt x="4180" y="533337"/>
                  </a:lnTo>
                  <a:lnTo>
                    <a:pt x="16835" y="576079"/>
                  </a:lnTo>
                  <a:lnTo>
                    <a:pt x="37560" y="615281"/>
                  </a:lnTo>
                  <a:lnTo>
                    <a:pt x="65951" y="649960"/>
                  </a:lnTo>
                  <a:lnTo>
                    <a:pt x="99735" y="677674"/>
                  </a:lnTo>
                  <a:lnTo>
                    <a:pt x="137831" y="697957"/>
                  </a:lnTo>
                  <a:lnTo>
                    <a:pt x="179277" y="710414"/>
                  </a:lnTo>
                  <a:lnTo>
                    <a:pt x="223634" y="714654"/>
                  </a:lnTo>
                  <a:lnTo>
                    <a:pt x="464311" y="715022"/>
                  </a:lnTo>
                  <a:lnTo>
                    <a:pt x="488244" y="710193"/>
                  </a:lnTo>
                  <a:lnTo>
                    <a:pt x="507801" y="697033"/>
                  </a:lnTo>
                  <a:lnTo>
                    <a:pt x="521003" y="677528"/>
                  </a:lnTo>
                  <a:lnTo>
                    <a:pt x="525868" y="653669"/>
                  </a:lnTo>
                  <a:lnTo>
                    <a:pt x="521066" y="629763"/>
                  </a:lnTo>
                  <a:lnTo>
                    <a:pt x="507912" y="610204"/>
                  </a:lnTo>
                  <a:lnTo>
                    <a:pt x="488398" y="596992"/>
                  </a:lnTo>
                  <a:lnTo>
                    <a:pt x="464515" y="592124"/>
                  </a:lnTo>
                  <a:lnTo>
                    <a:pt x="239598" y="591781"/>
                  </a:lnTo>
                  <a:lnTo>
                    <a:pt x="258813" y="560235"/>
                  </a:lnTo>
                  <a:lnTo>
                    <a:pt x="285847" y="518500"/>
                  </a:lnTo>
                  <a:lnTo>
                    <a:pt x="314999" y="478520"/>
                  </a:lnTo>
                  <a:lnTo>
                    <a:pt x="346166" y="440353"/>
                  </a:lnTo>
                  <a:lnTo>
                    <a:pt x="379246" y="404056"/>
                  </a:lnTo>
                  <a:lnTo>
                    <a:pt x="414139" y="369687"/>
                  </a:lnTo>
                  <a:lnTo>
                    <a:pt x="450742" y="337301"/>
                  </a:lnTo>
                  <a:lnTo>
                    <a:pt x="488954" y="306958"/>
                  </a:lnTo>
                  <a:lnTo>
                    <a:pt x="528673" y="278713"/>
                  </a:lnTo>
                  <a:lnTo>
                    <a:pt x="569797" y="252624"/>
                  </a:lnTo>
                  <a:lnTo>
                    <a:pt x="612225" y="228748"/>
                  </a:lnTo>
                  <a:lnTo>
                    <a:pt x="655855" y="207143"/>
                  </a:lnTo>
                  <a:lnTo>
                    <a:pt x="700586" y="187865"/>
                  </a:lnTo>
                  <a:lnTo>
                    <a:pt x="746316" y="170972"/>
                  </a:lnTo>
                  <a:lnTo>
                    <a:pt x="792942" y="156521"/>
                  </a:lnTo>
                  <a:lnTo>
                    <a:pt x="840365" y="144569"/>
                  </a:lnTo>
                  <a:lnTo>
                    <a:pt x="888481" y="135173"/>
                  </a:lnTo>
                  <a:lnTo>
                    <a:pt x="937190" y="128392"/>
                  </a:lnTo>
                  <a:lnTo>
                    <a:pt x="986389" y="124280"/>
                  </a:lnTo>
                  <a:lnTo>
                    <a:pt x="1035977" y="122897"/>
                  </a:lnTo>
                  <a:lnTo>
                    <a:pt x="1083854" y="124157"/>
                  </a:lnTo>
                  <a:lnTo>
                    <a:pt x="1131094" y="127893"/>
                  </a:lnTo>
                  <a:lnTo>
                    <a:pt x="1177635" y="134043"/>
                  </a:lnTo>
                  <a:lnTo>
                    <a:pt x="1223412" y="142544"/>
                  </a:lnTo>
                  <a:lnTo>
                    <a:pt x="1268365" y="153331"/>
                  </a:lnTo>
                  <a:lnTo>
                    <a:pt x="1312428" y="166343"/>
                  </a:lnTo>
                  <a:lnTo>
                    <a:pt x="1355539" y="181516"/>
                  </a:lnTo>
                  <a:lnTo>
                    <a:pt x="1397636" y="198787"/>
                  </a:lnTo>
                  <a:lnTo>
                    <a:pt x="1438655" y="218093"/>
                  </a:lnTo>
                  <a:lnTo>
                    <a:pt x="1478533" y="239370"/>
                  </a:lnTo>
                  <a:lnTo>
                    <a:pt x="1517207" y="262555"/>
                  </a:lnTo>
                  <a:lnTo>
                    <a:pt x="1554614" y="287586"/>
                  </a:lnTo>
                  <a:lnTo>
                    <a:pt x="1590692" y="314399"/>
                  </a:lnTo>
                  <a:lnTo>
                    <a:pt x="1625376" y="342931"/>
                  </a:lnTo>
                  <a:lnTo>
                    <a:pt x="1658605" y="373118"/>
                  </a:lnTo>
                  <a:lnTo>
                    <a:pt x="1690314" y="404898"/>
                  </a:lnTo>
                  <a:lnTo>
                    <a:pt x="1720442" y="438208"/>
                  </a:lnTo>
                  <a:lnTo>
                    <a:pt x="1748924" y="472984"/>
                  </a:lnTo>
                  <a:lnTo>
                    <a:pt x="1775699" y="509163"/>
                  </a:lnTo>
                  <a:lnTo>
                    <a:pt x="1800702" y="546682"/>
                  </a:lnTo>
                  <a:lnTo>
                    <a:pt x="1823871" y="585478"/>
                  </a:lnTo>
                  <a:lnTo>
                    <a:pt x="1845144" y="625487"/>
                  </a:lnTo>
                  <a:lnTo>
                    <a:pt x="1864456" y="666647"/>
                  </a:lnTo>
                  <a:lnTo>
                    <a:pt x="1881745" y="708894"/>
                  </a:lnTo>
                  <a:lnTo>
                    <a:pt x="1896947" y="752166"/>
                  </a:lnTo>
                  <a:lnTo>
                    <a:pt x="1910001" y="796399"/>
                  </a:lnTo>
                  <a:lnTo>
                    <a:pt x="1920843" y="841529"/>
                  </a:lnTo>
                  <a:lnTo>
                    <a:pt x="1929409" y="887494"/>
                  </a:lnTo>
                  <a:lnTo>
                    <a:pt x="1935637" y="934231"/>
                  </a:lnTo>
                  <a:lnTo>
                    <a:pt x="1939464" y="981676"/>
                  </a:lnTo>
                  <a:lnTo>
                    <a:pt x="1940826" y="1029766"/>
                  </a:lnTo>
                  <a:lnTo>
                    <a:pt x="1939245" y="1081620"/>
                  </a:lnTo>
                  <a:lnTo>
                    <a:pt x="1934761" y="1133064"/>
                  </a:lnTo>
                  <a:lnTo>
                    <a:pt x="1927404" y="1183992"/>
                  </a:lnTo>
                  <a:lnTo>
                    <a:pt x="1917206" y="1234292"/>
                  </a:lnTo>
                  <a:lnTo>
                    <a:pt x="1904201" y="1283858"/>
                  </a:lnTo>
                  <a:lnTo>
                    <a:pt x="1888419" y="1332581"/>
                  </a:lnTo>
                  <a:lnTo>
                    <a:pt x="1869893" y="1380351"/>
                  </a:lnTo>
                  <a:lnTo>
                    <a:pt x="1848654" y="1427061"/>
                  </a:lnTo>
                  <a:lnTo>
                    <a:pt x="1824735" y="1472600"/>
                  </a:lnTo>
                  <a:lnTo>
                    <a:pt x="1798167" y="1516862"/>
                  </a:lnTo>
                  <a:lnTo>
                    <a:pt x="1792646" y="1527676"/>
                  </a:lnTo>
                  <a:lnTo>
                    <a:pt x="1793656" y="1574704"/>
                  </a:lnTo>
                  <a:lnTo>
                    <a:pt x="1824524" y="1605931"/>
                  </a:lnTo>
                  <a:lnTo>
                    <a:pt x="1849843" y="1611439"/>
                  </a:lnTo>
                  <a:lnTo>
                    <a:pt x="1865254" y="1609507"/>
                  </a:lnTo>
                  <a:lnTo>
                    <a:pt x="1901697" y="1583093"/>
                  </a:lnTo>
                  <a:lnTo>
                    <a:pt x="1926977" y="1541426"/>
                  </a:lnTo>
                  <a:lnTo>
                    <a:pt x="1950185" y="1498743"/>
                  </a:lnTo>
                  <a:lnTo>
                    <a:pt x="1971302" y="1455115"/>
                  </a:lnTo>
                  <a:lnTo>
                    <a:pt x="1990304" y="1410615"/>
                  </a:lnTo>
                  <a:lnTo>
                    <a:pt x="2007173" y="1365314"/>
                  </a:lnTo>
                  <a:lnTo>
                    <a:pt x="2021886" y="1319283"/>
                  </a:lnTo>
                  <a:lnTo>
                    <a:pt x="2034422" y="1272595"/>
                  </a:lnTo>
                  <a:lnTo>
                    <a:pt x="2044760" y="1225319"/>
                  </a:lnTo>
                  <a:lnTo>
                    <a:pt x="2052879" y="1177529"/>
                  </a:lnTo>
                  <a:lnTo>
                    <a:pt x="2058758" y="1129296"/>
                  </a:lnTo>
                  <a:lnTo>
                    <a:pt x="2062376" y="1080691"/>
                  </a:lnTo>
                  <a:lnTo>
                    <a:pt x="2063737" y="1027760"/>
                  </a:lnTo>
                  <a:lnTo>
                    <a:pt x="2062305" y="976550"/>
                  </a:lnTo>
                  <a:lnTo>
                    <a:pt x="2058430" y="925798"/>
                  </a:lnTo>
                  <a:lnTo>
                    <a:pt x="2052140" y="875574"/>
                  </a:lnTo>
                  <a:lnTo>
                    <a:pt x="2043464" y="825948"/>
                  </a:lnTo>
                  <a:lnTo>
                    <a:pt x="2032431" y="776989"/>
                  </a:lnTo>
                  <a:lnTo>
                    <a:pt x="2019069" y="728766"/>
                  </a:lnTo>
                  <a:lnTo>
                    <a:pt x="2003407" y="681350"/>
                  </a:lnTo>
                  <a:lnTo>
                    <a:pt x="1985473" y="634809"/>
                  </a:lnTo>
                  <a:lnTo>
                    <a:pt x="1965297" y="589214"/>
                  </a:lnTo>
                  <a:lnTo>
                    <a:pt x="1942907" y="544633"/>
                  </a:lnTo>
                  <a:lnTo>
                    <a:pt x="1918332" y="501137"/>
                  </a:lnTo>
                  <a:lnTo>
                    <a:pt x="1891601" y="458796"/>
                  </a:lnTo>
                  <a:lnTo>
                    <a:pt x="1862742" y="417678"/>
                  </a:lnTo>
                  <a:lnTo>
                    <a:pt x="1831784" y="377853"/>
                  </a:lnTo>
                  <a:lnTo>
                    <a:pt x="1798756" y="339391"/>
                  </a:lnTo>
                  <a:lnTo>
                    <a:pt x="1763687" y="302361"/>
                  </a:lnTo>
                  <a:lnTo>
                    <a:pt x="1726596" y="266833"/>
                  </a:lnTo>
                  <a:lnTo>
                    <a:pt x="1688061" y="233388"/>
                  </a:lnTo>
                  <a:lnTo>
                    <a:pt x="1648152" y="202053"/>
                  </a:lnTo>
                  <a:lnTo>
                    <a:pt x="1606937" y="172859"/>
                  </a:lnTo>
                  <a:lnTo>
                    <a:pt x="1564488" y="145833"/>
                  </a:lnTo>
                  <a:lnTo>
                    <a:pt x="1520873" y="121006"/>
                  </a:lnTo>
                  <a:lnTo>
                    <a:pt x="1476162" y="98406"/>
                  </a:lnTo>
                  <a:lnTo>
                    <a:pt x="1430426" y="78062"/>
                  </a:lnTo>
                  <a:lnTo>
                    <a:pt x="1383733" y="60002"/>
                  </a:lnTo>
                  <a:lnTo>
                    <a:pt x="1336155" y="44257"/>
                  </a:lnTo>
                  <a:lnTo>
                    <a:pt x="1287759" y="30855"/>
                  </a:lnTo>
                  <a:lnTo>
                    <a:pt x="1238617" y="19824"/>
                  </a:lnTo>
                  <a:lnTo>
                    <a:pt x="1188798" y="11194"/>
                  </a:lnTo>
                  <a:lnTo>
                    <a:pt x="1138372" y="4994"/>
                  </a:lnTo>
                  <a:lnTo>
                    <a:pt x="1087408" y="1253"/>
                  </a:lnTo>
                  <a:lnTo>
                    <a:pt x="1035977"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1" name="object 21">
              <a:extLst>
                <a:ext uri="{FF2B5EF4-FFF2-40B4-BE49-F238E27FC236}">
                  <a16:creationId xmlns:a16="http://schemas.microsoft.com/office/drawing/2014/main" id="{1AE00CA5-336F-8FB6-D095-7172800D15DA}"/>
                </a:ext>
              </a:extLst>
            </p:cNvPr>
            <p:cNvPicPr/>
            <p:nvPr/>
          </p:nvPicPr>
          <p:blipFill>
            <a:blip r:embed="rId8" cstate="print"/>
            <a:stretch>
              <a:fillRect/>
            </a:stretch>
          </p:blipFill>
          <p:spPr>
            <a:xfrm>
              <a:off x="5117395" y="3769832"/>
              <a:ext cx="151999" cy="192976"/>
            </a:xfrm>
            <a:prstGeom prst="rect">
              <a:avLst/>
            </a:prstGeom>
          </p:spPr>
        </p:pic>
        <p:sp>
          <p:nvSpPr>
            <p:cNvPr id="22" name="object 22">
              <a:extLst>
                <a:ext uri="{FF2B5EF4-FFF2-40B4-BE49-F238E27FC236}">
                  <a16:creationId xmlns:a16="http://schemas.microsoft.com/office/drawing/2014/main" id="{63BA81C1-C39C-76B4-4E7F-A8F4F4F4CF49}"/>
                </a:ext>
              </a:extLst>
            </p:cNvPr>
            <p:cNvSpPr/>
            <p:nvPr/>
          </p:nvSpPr>
          <p:spPr>
            <a:xfrm>
              <a:off x="5620280" y="2988026"/>
              <a:ext cx="945515" cy="995044"/>
            </a:xfrm>
            <a:custGeom>
              <a:avLst/>
              <a:gdLst/>
              <a:ahLst/>
              <a:cxnLst/>
              <a:rect l="l" t="t" r="r" b="b"/>
              <a:pathLst>
                <a:path w="945515" h="995045">
                  <a:moveTo>
                    <a:pt x="472643" y="0"/>
                  </a:moveTo>
                  <a:lnTo>
                    <a:pt x="425387" y="3825"/>
                  </a:lnTo>
                  <a:lnTo>
                    <a:pt x="380535" y="14897"/>
                  </a:lnTo>
                  <a:lnTo>
                    <a:pt x="338693" y="32611"/>
                  </a:lnTo>
                  <a:lnTo>
                    <a:pt x="300467" y="56362"/>
                  </a:lnTo>
                  <a:lnTo>
                    <a:pt x="266462" y="85544"/>
                  </a:lnTo>
                  <a:lnTo>
                    <a:pt x="237282" y="119551"/>
                  </a:lnTo>
                  <a:lnTo>
                    <a:pt x="213533" y="157779"/>
                  </a:lnTo>
                  <a:lnTo>
                    <a:pt x="195821" y="199622"/>
                  </a:lnTo>
                  <a:lnTo>
                    <a:pt x="184749" y="244474"/>
                  </a:lnTo>
                  <a:lnTo>
                    <a:pt x="180924" y="291731"/>
                  </a:lnTo>
                  <a:lnTo>
                    <a:pt x="185648" y="343870"/>
                  </a:lnTo>
                  <a:lnTo>
                    <a:pt x="199522" y="393968"/>
                  </a:lnTo>
                  <a:lnTo>
                    <a:pt x="222104" y="440852"/>
                  </a:lnTo>
                  <a:lnTo>
                    <a:pt x="252959" y="483349"/>
                  </a:lnTo>
                  <a:lnTo>
                    <a:pt x="270320" y="503224"/>
                  </a:lnTo>
                  <a:lnTo>
                    <a:pt x="246916" y="515454"/>
                  </a:lnTo>
                  <a:lnTo>
                    <a:pt x="205504" y="539784"/>
                  </a:lnTo>
                  <a:lnTo>
                    <a:pt x="167221" y="567804"/>
                  </a:lnTo>
                  <a:lnTo>
                    <a:pt x="127412" y="604127"/>
                  </a:lnTo>
                  <a:lnTo>
                    <a:pt x="92180" y="644471"/>
                  </a:lnTo>
                  <a:lnTo>
                    <a:pt x="61808" y="688347"/>
                  </a:lnTo>
                  <a:lnTo>
                    <a:pt x="36593" y="735269"/>
                  </a:lnTo>
                  <a:lnTo>
                    <a:pt x="16831" y="784747"/>
                  </a:lnTo>
                  <a:lnTo>
                    <a:pt x="2819" y="836295"/>
                  </a:lnTo>
                  <a:lnTo>
                    <a:pt x="0" y="865464"/>
                  </a:lnTo>
                  <a:lnTo>
                    <a:pt x="3634" y="894097"/>
                  </a:lnTo>
                  <a:lnTo>
                    <a:pt x="29350" y="945908"/>
                  </a:lnTo>
                  <a:lnTo>
                    <a:pt x="75014" y="981884"/>
                  </a:lnTo>
                  <a:lnTo>
                    <a:pt x="131864" y="994638"/>
                  </a:lnTo>
                  <a:lnTo>
                    <a:pt x="813410" y="994638"/>
                  </a:lnTo>
                  <a:lnTo>
                    <a:pt x="870269" y="981884"/>
                  </a:lnTo>
                  <a:lnTo>
                    <a:pt x="915937" y="945908"/>
                  </a:lnTo>
                  <a:lnTo>
                    <a:pt x="941632" y="894097"/>
                  </a:lnTo>
                  <a:lnTo>
                    <a:pt x="944463" y="871740"/>
                  </a:lnTo>
                  <a:lnTo>
                    <a:pt x="120053" y="871740"/>
                  </a:lnTo>
                  <a:lnTo>
                    <a:pt x="126848" y="845705"/>
                  </a:lnTo>
                  <a:lnTo>
                    <a:pt x="141865" y="800838"/>
                  </a:lnTo>
                  <a:lnTo>
                    <a:pt x="162450" y="759134"/>
                  </a:lnTo>
                  <a:lnTo>
                    <a:pt x="188122" y="720959"/>
                  </a:lnTo>
                  <a:lnTo>
                    <a:pt x="218398" y="686682"/>
                  </a:lnTo>
                  <a:lnTo>
                    <a:pt x="252800" y="656670"/>
                  </a:lnTo>
                  <a:lnTo>
                    <a:pt x="290845" y="631291"/>
                  </a:lnTo>
                  <a:lnTo>
                    <a:pt x="332054" y="610912"/>
                  </a:lnTo>
                  <a:lnTo>
                    <a:pt x="375944" y="595900"/>
                  </a:lnTo>
                  <a:lnTo>
                    <a:pt x="422037" y="586624"/>
                  </a:lnTo>
                  <a:lnTo>
                    <a:pt x="469849" y="583450"/>
                  </a:lnTo>
                  <a:lnTo>
                    <a:pt x="795204" y="583450"/>
                  </a:lnTo>
                  <a:lnTo>
                    <a:pt x="778066" y="567804"/>
                  </a:lnTo>
                  <a:lnTo>
                    <a:pt x="739764" y="539784"/>
                  </a:lnTo>
                  <a:lnTo>
                    <a:pt x="698335" y="515454"/>
                  </a:lnTo>
                  <a:lnTo>
                    <a:pt x="674929" y="503224"/>
                  </a:lnTo>
                  <a:lnTo>
                    <a:pt x="692279" y="483349"/>
                  </a:lnTo>
                  <a:lnTo>
                    <a:pt x="708850" y="460540"/>
                  </a:lnTo>
                  <a:lnTo>
                    <a:pt x="472643" y="460540"/>
                  </a:lnTo>
                  <a:lnTo>
                    <a:pt x="427815" y="454499"/>
                  </a:lnTo>
                  <a:lnTo>
                    <a:pt x="387501" y="437459"/>
                  </a:lnTo>
                  <a:lnTo>
                    <a:pt x="353324" y="411040"/>
                  </a:lnTo>
                  <a:lnTo>
                    <a:pt x="326904" y="376864"/>
                  </a:lnTo>
                  <a:lnTo>
                    <a:pt x="309863" y="336554"/>
                  </a:lnTo>
                  <a:lnTo>
                    <a:pt x="303822" y="291731"/>
                  </a:lnTo>
                  <a:lnTo>
                    <a:pt x="309863" y="246903"/>
                  </a:lnTo>
                  <a:lnTo>
                    <a:pt x="326904" y="206589"/>
                  </a:lnTo>
                  <a:lnTo>
                    <a:pt x="353324" y="172412"/>
                  </a:lnTo>
                  <a:lnTo>
                    <a:pt x="387501" y="145992"/>
                  </a:lnTo>
                  <a:lnTo>
                    <a:pt x="427815" y="128951"/>
                  </a:lnTo>
                  <a:lnTo>
                    <a:pt x="472643" y="122910"/>
                  </a:lnTo>
                  <a:lnTo>
                    <a:pt x="710088" y="122910"/>
                  </a:lnTo>
                  <a:lnTo>
                    <a:pt x="708001" y="119551"/>
                  </a:lnTo>
                  <a:lnTo>
                    <a:pt x="678820" y="85544"/>
                  </a:lnTo>
                  <a:lnTo>
                    <a:pt x="644814" y="56362"/>
                  </a:lnTo>
                  <a:lnTo>
                    <a:pt x="606587" y="32611"/>
                  </a:lnTo>
                  <a:lnTo>
                    <a:pt x="564747" y="14897"/>
                  </a:lnTo>
                  <a:lnTo>
                    <a:pt x="519897" y="3825"/>
                  </a:lnTo>
                  <a:lnTo>
                    <a:pt x="472643" y="0"/>
                  </a:lnTo>
                  <a:close/>
                </a:path>
                <a:path w="945515" h="995045">
                  <a:moveTo>
                    <a:pt x="795204" y="583450"/>
                  </a:moveTo>
                  <a:lnTo>
                    <a:pt x="475437" y="583450"/>
                  </a:lnTo>
                  <a:lnTo>
                    <a:pt x="523243" y="586624"/>
                  </a:lnTo>
                  <a:lnTo>
                    <a:pt x="569330" y="595900"/>
                  </a:lnTo>
                  <a:lnTo>
                    <a:pt x="613216" y="610912"/>
                  </a:lnTo>
                  <a:lnTo>
                    <a:pt x="654422" y="631291"/>
                  </a:lnTo>
                  <a:lnTo>
                    <a:pt x="692466" y="656670"/>
                  </a:lnTo>
                  <a:lnTo>
                    <a:pt x="726867" y="686682"/>
                  </a:lnTo>
                  <a:lnTo>
                    <a:pt x="757145" y="720959"/>
                  </a:lnTo>
                  <a:lnTo>
                    <a:pt x="782818" y="759134"/>
                  </a:lnTo>
                  <a:lnTo>
                    <a:pt x="803405" y="800838"/>
                  </a:lnTo>
                  <a:lnTo>
                    <a:pt x="818426" y="845705"/>
                  </a:lnTo>
                  <a:lnTo>
                    <a:pt x="825221" y="871740"/>
                  </a:lnTo>
                  <a:lnTo>
                    <a:pt x="944463" y="871740"/>
                  </a:lnTo>
                  <a:lnTo>
                    <a:pt x="928423" y="784747"/>
                  </a:lnTo>
                  <a:lnTo>
                    <a:pt x="908664" y="735269"/>
                  </a:lnTo>
                  <a:lnTo>
                    <a:pt x="883450" y="688347"/>
                  </a:lnTo>
                  <a:lnTo>
                    <a:pt x="853080" y="644471"/>
                  </a:lnTo>
                  <a:lnTo>
                    <a:pt x="817853" y="604127"/>
                  </a:lnTo>
                  <a:lnTo>
                    <a:pt x="795204" y="583450"/>
                  </a:lnTo>
                  <a:close/>
                </a:path>
                <a:path w="945515" h="995045">
                  <a:moveTo>
                    <a:pt x="710088" y="122910"/>
                  </a:moveTo>
                  <a:lnTo>
                    <a:pt x="472643" y="122910"/>
                  </a:lnTo>
                  <a:lnTo>
                    <a:pt x="517467" y="128951"/>
                  </a:lnTo>
                  <a:lnTo>
                    <a:pt x="557780" y="145992"/>
                  </a:lnTo>
                  <a:lnTo>
                    <a:pt x="591958" y="172412"/>
                  </a:lnTo>
                  <a:lnTo>
                    <a:pt x="618380" y="206589"/>
                  </a:lnTo>
                  <a:lnTo>
                    <a:pt x="635423" y="246903"/>
                  </a:lnTo>
                  <a:lnTo>
                    <a:pt x="641464" y="291731"/>
                  </a:lnTo>
                  <a:lnTo>
                    <a:pt x="635423" y="336554"/>
                  </a:lnTo>
                  <a:lnTo>
                    <a:pt x="618380" y="376864"/>
                  </a:lnTo>
                  <a:lnTo>
                    <a:pt x="591958" y="411040"/>
                  </a:lnTo>
                  <a:lnTo>
                    <a:pt x="557780" y="437459"/>
                  </a:lnTo>
                  <a:lnTo>
                    <a:pt x="517467" y="454499"/>
                  </a:lnTo>
                  <a:lnTo>
                    <a:pt x="472643" y="460540"/>
                  </a:lnTo>
                  <a:lnTo>
                    <a:pt x="708850" y="460540"/>
                  </a:lnTo>
                  <a:lnTo>
                    <a:pt x="723153" y="440852"/>
                  </a:lnTo>
                  <a:lnTo>
                    <a:pt x="745752" y="393968"/>
                  </a:lnTo>
                  <a:lnTo>
                    <a:pt x="759636" y="343870"/>
                  </a:lnTo>
                  <a:lnTo>
                    <a:pt x="764362" y="291731"/>
                  </a:lnTo>
                  <a:lnTo>
                    <a:pt x="760537" y="244474"/>
                  </a:lnTo>
                  <a:lnTo>
                    <a:pt x="749465" y="199622"/>
                  </a:lnTo>
                  <a:lnTo>
                    <a:pt x="731751" y="157779"/>
                  </a:lnTo>
                  <a:lnTo>
                    <a:pt x="710088" y="12291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3" name="object 23">
              <a:extLst>
                <a:ext uri="{FF2B5EF4-FFF2-40B4-BE49-F238E27FC236}">
                  <a16:creationId xmlns:a16="http://schemas.microsoft.com/office/drawing/2014/main" id="{C9D81019-CFCB-1F74-C41A-2C499EA7D449}"/>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4" name="object 24">
              <a:extLst>
                <a:ext uri="{FF2B5EF4-FFF2-40B4-BE49-F238E27FC236}">
                  <a16:creationId xmlns:a16="http://schemas.microsoft.com/office/drawing/2014/main" id="{6D84DF91-8E4F-C6FE-D38D-5967A809A8DA}"/>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5" name="object 25">
              <a:extLst>
                <a:ext uri="{FF2B5EF4-FFF2-40B4-BE49-F238E27FC236}">
                  <a16:creationId xmlns:a16="http://schemas.microsoft.com/office/drawing/2014/main" id="{EA36E96A-156E-FA69-C199-97C9F1FDA453}"/>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6" name="object 26">
            <a:extLst>
              <a:ext uri="{FF2B5EF4-FFF2-40B4-BE49-F238E27FC236}">
                <a16:creationId xmlns:a16="http://schemas.microsoft.com/office/drawing/2014/main" id="{25CD7660-DAEC-D5BF-5FCD-371113352B7B}"/>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28" name="object 28">
            <a:extLst>
              <a:ext uri="{FF2B5EF4-FFF2-40B4-BE49-F238E27FC236}">
                <a16:creationId xmlns:a16="http://schemas.microsoft.com/office/drawing/2014/main" id="{572BD698-8805-5C31-C3F2-C1DA471EBF7E}"/>
              </a:ext>
            </a:extLst>
          </p:cNvPr>
          <p:cNvGrpSpPr/>
          <p:nvPr/>
        </p:nvGrpSpPr>
        <p:grpSpPr>
          <a:xfrm>
            <a:off x="11163824" y="234765"/>
            <a:ext cx="784225" cy="784225"/>
            <a:chOff x="11163824" y="234765"/>
            <a:chExt cx="784225" cy="784225"/>
          </a:xfrm>
        </p:grpSpPr>
        <p:sp>
          <p:nvSpPr>
            <p:cNvPr id="29" name="object 29">
              <a:extLst>
                <a:ext uri="{FF2B5EF4-FFF2-40B4-BE49-F238E27FC236}">
                  <a16:creationId xmlns:a16="http://schemas.microsoft.com/office/drawing/2014/main" id="{8A1310E9-4FE9-A2D9-4114-4F743763C8D2}"/>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0" name="object 30">
              <a:extLst>
                <a:ext uri="{FF2B5EF4-FFF2-40B4-BE49-F238E27FC236}">
                  <a16:creationId xmlns:a16="http://schemas.microsoft.com/office/drawing/2014/main" id="{894FB91C-98AB-7999-173F-EE8C1BAFA984}"/>
                </a:ext>
              </a:extLst>
            </p:cNvPr>
            <p:cNvPicPr/>
            <p:nvPr/>
          </p:nvPicPr>
          <p:blipFill>
            <a:blip r:embed="rId9" cstate="print"/>
            <a:stretch>
              <a:fillRect/>
            </a:stretch>
          </p:blipFill>
          <p:spPr>
            <a:xfrm>
              <a:off x="11392001" y="464458"/>
              <a:ext cx="137820" cy="137820"/>
            </a:xfrm>
            <a:prstGeom prst="rect">
              <a:avLst/>
            </a:prstGeom>
          </p:spPr>
        </p:pic>
      </p:grpSp>
      <p:sp>
        <p:nvSpPr>
          <p:cNvPr id="32" name="object 19">
            <a:extLst>
              <a:ext uri="{FF2B5EF4-FFF2-40B4-BE49-F238E27FC236}">
                <a16:creationId xmlns:a16="http://schemas.microsoft.com/office/drawing/2014/main" id="{FE4E48F5-40F5-05FF-8A83-A2A166C39445}"/>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33" name="object 6">
            <a:extLst>
              <a:ext uri="{FF2B5EF4-FFF2-40B4-BE49-F238E27FC236}">
                <a16:creationId xmlns:a16="http://schemas.microsoft.com/office/drawing/2014/main" id="{6A91C614-7BD7-026C-FB06-8C8FF05FEE6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1046619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01D3D-DAE0-E9E7-EB06-EA0873642368}"/>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7AF99D1A-1900-0358-03EF-591C4136D3CD}"/>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C82A111A-13A5-8654-1FB9-5B0D15F1EE72}"/>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91FA8D2B-8AC8-C923-F7AC-F829D7AD723D}"/>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16375399-2C4C-F7E9-E401-9DFCBDE4A38B}"/>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8AAB524A-9E0B-143C-7FC8-B2602F45E7CA}"/>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0FF14EFF-B5E1-66C1-8203-06E6D15B6B16}"/>
                </a:ext>
              </a:extLst>
            </p:cNvPr>
            <p:cNvSpPr/>
            <p:nvPr/>
          </p:nvSpPr>
          <p:spPr>
            <a:xfrm>
              <a:off x="4328236" y="745489"/>
              <a:ext cx="3535679" cy="4999990"/>
            </a:xfrm>
            <a:custGeom>
              <a:avLst/>
              <a:gdLst/>
              <a:ahLst/>
              <a:cxnLst/>
              <a:rect l="l" t="t" r="r" b="b"/>
              <a:pathLst>
                <a:path w="3535679" h="4999990">
                  <a:moveTo>
                    <a:pt x="2527643" y="581736"/>
                  </a:moveTo>
                  <a:lnTo>
                    <a:pt x="2521521" y="536270"/>
                  </a:lnTo>
                  <a:lnTo>
                    <a:pt x="2504287" y="495401"/>
                  </a:lnTo>
                  <a:lnTo>
                    <a:pt x="2477541" y="460781"/>
                  </a:lnTo>
                  <a:lnTo>
                    <a:pt x="2442921" y="434035"/>
                  </a:lnTo>
                  <a:lnTo>
                    <a:pt x="2402065" y="416788"/>
                  </a:lnTo>
                  <a:lnTo>
                    <a:pt x="2356586" y="410679"/>
                  </a:lnTo>
                  <a:lnTo>
                    <a:pt x="1178941" y="410679"/>
                  </a:lnTo>
                  <a:lnTo>
                    <a:pt x="1133462" y="416788"/>
                  </a:lnTo>
                  <a:lnTo>
                    <a:pt x="1092606" y="434035"/>
                  </a:lnTo>
                  <a:lnTo>
                    <a:pt x="1057986" y="460781"/>
                  </a:lnTo>
                  <a:lnTo>
                    <a:pt x="1031240" y="495401"/>
                  </a:lnTo>
                  <a:lnTo>
                    <a:pt x="1013993" y="536270"/>
                  </a:lnTo>
                  <a:lnTo>
                    <a:pt x="1007884" y="581736"/>
                  </a:lnTo>
                  <a:lnTo>
                    <a:pt x="1007884" y="1189215"/>
                  </a:lnTo>
                  <a:lnTo>
                    <a:pt x="1013993" y="1234694"/>
                  </a:lnTo>
                  <a:lnTo>
                    <a:pt x="1031240" y="1275549"/>
                  </a:lnTo>
                  <a:lnTo>
                    <a:pt x="1057986" y="1310170"/>
                  </a:lnTo>
                  <a:lnTo>
                    <a:pt x="1092606" y="1336916"/>
                  </a:lnTo>
                  <a:lnTo>
                    <a:pt x="1133462" y="1354162"/>
                  </a:lnTo>
                  <a:lnTo>
                    <a:pt x="1178941" y="1360271"/>
                  </a:lnTo>
                  <a:lnTo>
                    <a:pt x="2356586" y="1360271"/>
                  </a:lnTo>
                  <a:lnTo>
                    <a:pt x="2402065" y="1354162"/>
                  </a:lnTo>
                  <a:lnTo>
                    <a:pt x="2442921" y="1336916"/>
                  </a:lnTo>
                  <a:lnTo>
                    <a:pt x="2477541" y="1310170"/>
                  </a:lnTo>
                  <a:lnTo>
                    <a:pt x="2504287" y="1275549"/>
                  </a:lnTo>
                  <a:lnTo>
                    <a:pt x="2521521" y="1234694"/>
                  </a:lnTo>
                  <a:lnTo>
                    <a:pt x="2527643" y="1189215"/>
                  </a:lnTo>
                  <a:lnTo>
                    <a:pt x="2527643" y="581736"/>
                  </a:lnTo>
                  <a:close/>
                </a:path>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2280E487-5A0B-EF36-F153-90FF86813E81}"/>
              </a:ext>
            </a:extLst>
          </p:cNvPr>
          <p:cNvSpPr txBox="1">
            <a:spLocks noGrp="1"/>
          </p:cNvSpPr>
          <p:nvPr>
            <p:ph type="title"/>
          </p:nvPr>
        </p:nvSpPr>
        <p:spPr>
          <a:xfrm>
            <a:off x="5346899" y="1219200"/>
            <a:ext cx="1511101" cy="685444"/>
          </a:xfrm>
          <a:prstGeom prst="rect">
            <a:avLst/>
          </a:prstGeom>
        </p:spPr>
        <p:txBody>
          <a:bodyPr vert="horz" wrap="square" lIns="0" tIns="15875" rIns="0" bIns="0" rtlCol="0">
            <a:spAutoFit/>
          </a:bodyPr>
          <a:lstStyle/>
          <a:p>
            <a:pPr marL="12700" algn="ctr">
              <a:lnSpc>
                <a:spcPct val="100000"/>
              </a:lnSpc>
              <a:spcBef>
                <a:spcPts val="125"/>
              </a:spcBef>
            </a:pPr>
            <a:r>
              <a:rPr sz="4350" dirty="0">
                <a:solidFill>
                  <a:srgbClr val="FFFFFF"/>
                </a:solidFill>
                <a:latin typeface="Grammarsaurus" pitchFamily="2" charset="0"/>
                <a:cs typeface="Arial"/>
              </a:rPr>
              <a:t>-ion</a:t>
            </a:r>
            <a:endParaRPr sz="4350" dirty="0">
              <a:latin typeface="Grammarsaurus" pitchFamily="2" charset="0"/>
              <a:cs typeface="Arial"/>
            </a:endParaRPr>
          </a:p>
        </p:txBody>
      </p:sp>
      <p:pic>
        <p:nvPicPr>
          <p:cNvPr id="9" name="object 9">
            <a:extLst>
              <a:ext uri="{FF2B5EF4-FFF2-40B4-BE49-F238E27FC236}">
                <a16:creationId xmlns:a16="http://schemas.microsoft.com/office/drawing/2014/main" id="{2D0C77E2-32FD-E6E5-8341-FC9183FF9CE7}"/>
              </a:ext>
            </a:extLst>
          </p:cNvPr>
          <p:cNvPicPr/>
          <p:nvPr/>
        </p:nvPicPr>
        <p:blipFill>
          <a:blip r:embed="rId3" cstate="print"/>
          <a:stretch>
            <a:fillRect/>
          </a:stretch>
        </p:blipFill>
        <p:spPr>
          <a:xfrm>
            <a:off x="5755432" y="5472800"/>
            <a:ext cx="85305" cy="85369"/>
          </a:xfrm>
          <a:prstGeom prst="rect">
            <a:avLst/>
          </a:prstGeom>
        </p:spPr>
      </p:pic>
      <p:sp>
        <p:nvSpPr>
          <p:cNvPr id="10" name="object 10">
            <a:extLst>
              <a:ext uri="{FF2B5EF4-FFF2-40B4-BE49-F238E27FC236}">
                <a16:creationId xmlns:a16="http://schemas.microsoft.com/office/drawing/2014/main" id="{1E037356-DFAE-707D-0E68-E5FB7709133D}"/>
              </a:ext>
            </a:extLst>
          </p:cNvPr>
          <p:cNvSpPr txBox="1"/>
          <p:nvPr/>
        </p:nvSpPr>
        <p:spPr>
          <a:xfrm>
            <a:off x="5575517" y="4593113"/>
            <a:ext cx="1446642" cy="513602"/>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act or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F24C7875-DF70-32FE-47AC-29AE65CDB2EE}"/>
              </a:ext>
            </a:extLst>
          </p:cNvPr>
          <p:cNvSpPr txBox="1"/>
          <p:nvPr/>
        </p:nvSpPr>
        <p:spPr>
          <a:xfrm>
            <a:off x="5450677" y="4863461"/>
            <a:ext cx="1652399" cy="693138"/>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process</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420370" marR="0" lvl="0" indent="0" defTabSz="914400" eaLnBrk="1" fontAlgn="auto" latinLnBrk="0" hangingPunct="1">
              <a:lnSpc>
                <a:spcPct val="100000"/>
              </a:lnSpc>
              <a:spcBef>
                <a:spcPts val="7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81DA85F8-5460-B9DA-C4A9-F0F581585CD6}"/>
              </a:ext>
            </a:extLst>
          </p:cNvPr>
          <p:cNvGrpSpPr/>
          <p:nvPr/>
        </p:nvGrpSpPr>
        <p:grpSpPr>
          <a:xfrm>
            <a:off x="4546727" y="5104472"/>
            <a:ext cx="3120390" cy="462280"/>
            <a:chOff x="4546727" y="5104472"/>
            <a:chExt cx="3120390" cy="462280"/>
          </a:xfrm>
        </p:grpSpPr>
        <p:pic>
          <p:nvPicPr>
            <p:cNvPr id="13" name="object 13">
              <a:extLst>
                <a:ext uri="{FF2B5EF4-FFF2-40B4-BE49-F238E27FC236}">
                  <a16:creationId xmlns:a16="http://schemas.microsoft.com/office/drawing/2014/main" id="{4E1C7E16-9DE8-3675-4106-1F186BEEDF1E}"/>
                </a:ext>
              </a:extLst>
            </p:cNvPr>
            <p:cNvPicPr/>
            <p:nvPr/>
          </p:nvPicPr>
          <p:blipFill>
            <a:blip r:embed="rId4" cstate="print"/>
            <a:stretch>
              <a:fillRect/>
            </a:stretch>
          </p:blipFill>
          <p:spPr>
            <a:xfrm>
              <a:off x="7375815" y="5279734"/>
              <a:ext cx="291122" cy="287020"/>
            </a:xfrm>
            <a:prstGeom prst="rect">
              <a:avLst/>
            </a:prstGeom>
          </p:spPr>
        </p:pic>
        <p:sp>
          <p:nvSpPr>
            <p:cNvPr id="14" name="object 14">
              <a:extLst>
                <a:ext uri="{FF2B5EF4-FFF2-40B4-BE49-F238E27FC236}">
                  <a16:creationId xmlns:a16="http://schemas.microsoft.com/office/drawing/2014/main" id="{D736D55E-516C-00C4-9423-A9D08F57C97C}"/>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27ECF5B5-8A76-FFAF-B4C0-101044802716}"/>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AFBF757D-335F-C4DD-7A06-C0D6744DE75B}"/>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8" name="object 18">
            <a:extLst>
              <a:ext uri="{FF2B5EF4-FFF2-40B4-BE49-F238E27FC236}">
                <a16:creationId xmlns:a16="http://schemas.microsoft.com/office/drawing/2014/main" id="{1F1F21E0-C2A9-49A8-2576-F5A345B99823}"/>
              </a:ext>
            </a:extLst>
          </p:cNvPr>
          <p:cNvGrpSpPr/>
          <p:nvPr/>
        </p:nvGrpSpPr>
        <p:grpSpPr>
          <a:xfrm>
            <a:off x="5219012" y="234765"/>
            <a:ext cx="6729095" cy="4026535"/>
            <a:chOff x="5219012" y="234765"/>
            <a:chExt cx="6729095" cy="4026535"/>
          </a:xfrm>
        </p:grpSpPr>
        <p:sp>
          <p:nvSpPr>
            <p:cNvPr id="19" name="object 19">
              <a:extLst>
                <a:ext uri="{FF2B5EF4-FFF2-40B4-BE49-F238E27FC236}">
                  <a16:creationId xmlns:a16="http://schemas.microsoft.com/office/drawing/2014/main" id="{6B8C1A63-A5A5-D51F-1EAD-F00CFF7A147B}"/>
                </a:ext>
              </a:extLst>
            </p:cNvPr>
            <p:cNvSpPr/>
            <p:nvPr/>
          </p:nvSpPr>
          <p:spPr>
            <a:xfrm>
              <a:off x="5219001" y="234771"/>
              <a:ext cx="6729095" cy="4026535"/>
            </a:xfrm>
            <a:custGeom>
              <a:avLst/>
              <a:gdLst/>
              <a:ahLst/>
              <a:cxnLst/>
              <a:rect l="l" t="t" r="r" b="b"/>
              <a:pathLst>
                <a:path w="6729095" h="4026535">
                  <a:moveTo>
                    <a:pt x="1681124" y="3045066"/>
                  </a:moveTo>
                  <a:lnTo>
                    <a:pt x="1677568" y="3027476"/>
                  </a:lnTo>
                  <a:lnTo>
                    <a:pt x="1667878" y="3013113"/>
                  </a:lnTo>
                  <a:lnTo>
                    <a:pt x="1653501" y="3003435"/>
                  </a:lnTo>
                  <a:lnTo>
                    <a:pt x="1635899" y="2999879"/>
                  </a:lnTo>
                  <a:lnTo>
                    <a:pt x="1590700" y="2999879"/>
                  </a:lnTo>
                  <a:lnTo>
                    <a:pt x="1590700" y="3156216"/>
                  </a:lnTo>
                  <a:lnTo>
                    <a:pt x="1590700" y="3235579"/>
                  </a:lnTo>
                  <a:lnTo>
                    <a:pt x="1545844" y="3235579"/>
                  </a:lnTo>
                  <a:lnTo>
                    <a:pt x="1590700" y="3156216"/>
                  </a:lnTo>
                  <a:lnTo>
                    <a:pt x="1590700" y="2999879"/>
                  </a:lnTo>
                  <a:lnTo>
                    <a:pt x="1442389" y="2999879"/>
                  </a:lnTo>
                  <a:lnTo>
                    <a:pt x="1442389" y="3090278"/>
                  </a:lnTo>
                  <a:lnTo>
                    <a:pt x="1360284" y="3235579"/>
                  </a:lnTo>
                  <a:lnTo>
                    <a:pt x="1174178" y="3235579"/>
                  </a:lnTo>
                  <a:lnTo>
                    <a:pt x="1256309" y="3090278"/>
                  </a:lnTo>
                  <a:lnTo>
                    <a:pt x="1442389" y="3090278"/>
                  </a:lnTo>
                  <a:lnTo>
                    <a:pt x="1442389" y="2999879"/>
                  </a:lnTo>
                  <a:lnTo>
                    <a:pt x="1070724" y="2999879"/>
                  </a:lnTo>
                  <a:lnTo>
                    <a:pt x="1070724" y="3090278"/>
                  </a:lnTo>
                  <a:lnTo>
                    <a:pt x="988593" y="3235579"/>
                  </a:lnTo>
                  <a:lnTo>
                    <a:pt x="802513" y="3235579"/>
                  </a:lnTo>
                  <a:lnTo>
                    <a:pt x="884618" y="3090278"/>
                  </a:lnTo>
                  <a:lnTo>
                    <a:pt x="1070724" y="3090278"/>
                  </a:lnTo>
                  <a:lnTo>
                    <a:pt x="1070724" y="2999879"/>
                  </a:lnTo>
                  <a:lnTo>
                    <a:pt x="699033" y="2999879"/>
                  </a:lnTo>
                  <a:lnTo>
                    <a:pt x="699033" y="3090278"/>
                  </a:lnTo>
                  <a:lnTo>
                    <a:pt x="616902" y="3235579"/>
                  </a:lnTo>
                  <a:lnTo>
                    <a:pt x="430847" y="3235579"/>
                  </a:lnTo>
                  <a:lnTo>
                    <a:pt x="512953" y="3090278"/>
                  </a:lnTo>
                  <a:lnTo>
                    <a:pt x="699033" y="3090278"/>
                  </a:lnTo>
                  <a:lnTo>
                    <a:pt x="699033" y="2999879"/>
                  </a:lnTo>
                  <a:lnTo>
                    <a:pt x="327367" y="2999879"/>
                  </a:lnTo>
                  <a:lnTo>
                    <a:pt x="327367" y="3090278"/>
                  </a:lnTo>
                  <a:lnTo>
                    <a:pt x="245249" y="3235579"/>
                  </a:lnTo>
                  <a:lnTo>
                    <a:pt x="181394" y="3235579"/>
                  </a:lnTo>
                  <a:lnTo>
                    <a:pt x="181394" y="3090278"/>
                  </a:lnTo>
                  <a:lnTo>
                    <a:pt x="327367" y="3090278"/>
                  </a:lnTo>
                  <a:lnTo>
                    <a:pt x="327367" y="2999879"/>
                  </a:lnTo>
                  <a:lnTo>
                    <a:pt x="316661" y="2999879"/>
                  </a:lnTo>
                  <a:lnTo>
                    <a:pt x="417068" y="2963303"/>
                  </a:lnTo>
                  <a:lnTo>
                    <a:pt x="651446" y="2877934"/>
                  </a:lnTo>
                  <a:lnTo>
                    <a:pt x="1000683" y="2750731"/>
                  </a:lnTo>
                  <a:lnTo>
                    <a:pt x="1349883" y="2623540"/>
                  </a:lnTo>
                  <a:lnTo>
                    <a:pt x="1550479" y="2550477"/>
                  </a:lnTo>
                  <a:lnTo>
                    <a:pt x="1578927" y="2518689"/>
                  </a:lnTo>
                  <a:lnTo>
                    <a:pt x="1580172" y="2509964"/>
                  </a:lnTo>
                  <a:lnTo>
                    <a:pt x="1579702" y="2501150"/>
                  </a:lnTo>
                  <a:lnTo>
                    <a:pt x="1578470" y="2496350"/>
                  </a:lnTo>
                  <a:lnTo>
                    <a:pt x="1577492" y="2492527"/>
                  </a:lnTo>
                  <a:lnTo>
                    <a:pt x="1546123" y="2406421"/>
                  </a:lnTo>
                  <a:lnTo>
                    <a:pt x="1542059" y="2395258"/>
                  </a:lnTo>
                  <a:lnTo>
                    <a:pt x="1496834" y="2271064"/>
                  </a:lnTo>
                  <a:lnTo>
                    <a:pt x="1487462" y="2255748"/>
                  </a:lnTo>
                  <a:lnTo>
                    <a:pt x="1477086" y="2248230"/>
                  </a:lnTo>
                  <a:lnTo>
                    <a:pt x="1477086" y="2481008"/>
                  </a:lnTo>
                  <a:lnTo>
                    <a:pt x="1434934" y="2496350"/>
                  </a:lnTo>
                  <a:lnTo>
                    <a:pt x="1449908" y="2406421"/>
                  </a:lnTo>
                  <a:lnTo>
                    <a:pt x="1477086" y="2481008"/>
                  </a:lnTo>
                  <a:lnTo>
                    <a:pt x="1477086" y="2248230"/>
                  </a:lnTo>
                  <a:lnTo>
                    <a:pt x="1473441" y="2245576"/>
                  </a:lnTo>
                  <a:lnTo>
                    <a:pt x="1456626" y="2241397"/>
                  </a:lnTo>
                  <a:lnTo>
                    <a:pt x="1438884" y="2244064"/>
                  </a:lnTo>
                  <a:lnTo>
                    <a:pt x="1287970" y="2299043"/>
                  </a:lnTo>
                  <a:lnTo>
                    <a:pt x="1287970" y="2395258"/>
                  </a:lnTo>
                  <a:lnTo>
                    <a:pt x="1260551" y="2559862"/>
                  </a:lnTo>
                  <a:lnTo>
                    <a:pt x="1085697" y="2623540"/>
                  </a:lnTo>
                  <a:lnTo>
                    <a:pt x="1102537" y="2522423"/>
                  </a:lnTo>
                  <a:lnTo>
                    <a:pt x="1113129" y="2458936"/>
                  </a:lnTo>
                  <a:lnTo>
                    <a:pt x="1287970" y="2395258"/>
                  </a:lnTo>
                  <a:lnTo>
                    <a:pt x="1287970" y="2299043"/>
                  </a:lnTo>
                  <a:lnTo>
                    <a:pt x="938758" y="2426233"/>
                  </a:lnTo>
                  <a:lnTo>
                    <a:pt x="938758" y="2522423"/>
                  </a:lnTo>
                  <a:lnTo>
                    <a:pt x="911326" y="2687053"/>
                  </a:lnTo>
                  <a:lnTo>
                    <a:pt x="736485" y="2750731"/>
                  </a:lnTo>
                  <a:lnTo>
                    <a:pt x="753313" y="2649639"/>
                  </a:lnTo>
                  <a:lnTo>
                    <a:pt x="763905" y="2586113"/>
                  </a:lnTo>
                  <a:lnTo>
                    <a:pt x="938758" y="2522423"/>
                  </a:lnTo>
                  <a:lnTo>
                    <a:pt x="938758" y="2426233"/>
                  </a:lnTo>
                  <a:lnTo>
                    <a:pt x="589521" y="2553424"/>
                  </a:lnTo>
                  <a:lnTo>
                    <a:pt x="589521" y="2649639"/>
                  </a:lnTo>
                  <a:lnTo>
                    <a:pt x="562089" y="2814256"/>
                  </a:lnTo>
                  <a:lnTo>
                    <a:pt x="387273" y="2877934"/>
                  </a:lnTo>
                  <a:lnTo>
                    <a:pt x="404088" y="2776842"/>
                  </a:lnTo>
                  <a:lnTo>
                    <a:pt x="414667" y="2713329"/>
                  </a:lnTo>
                  <a:lnTo>
                    <a:pt x="589521" y="2649639"/>
                  </a:lnTo>
                  <a:lnTo>
                    <a:pt x="589521" y="2553424"/>
                  </a:lnTo>
                  <a:lnTo>
                    <a:pt x="240284" y="2680627"/>
                  </a:lnTo>
                  <a:lnTo>
                    <a:pt x="240284" y="2776842"/>
                  </a:lnTo>
                  <a:lnTo>
                    <a:pt x="212877" y="2941447"/>
                  </a:lnTo>
                  <a:lnTo>
                    <a:pt x="152844" y="2963303"/>
                  </a:lnTo>
                  <a:lnTo>
                    <a:pt x="103124" y="2826804"/>
                  </a:lnTo>
                  <a:lnTo>
                    <a:pt x="240284" y="2776842"/>
                  </a:lnTo>
                  <a:lnTo>
                    <a:pt x="240284" y="2680627"/>
                  </a:lnTo>
                  <a:lnTo>
                    <a:pt x="29705" y="2757322"/>
                  </a:lnTo>
                  <a:lnTo>
                    <a:pt x="1257" y="2789110"/>
                  </a:lnTo>
                  <a:lnTo>
                    <a:pt x="0" y="2797848"/>
                  </a:lnTo>
                  <a:lnTo>
                    <a:pt x="482" y="2806649"/>
                  </a:lnTo>
                  <a:lnTo>
                    <a:pt x="2692" y="2815272"/>
                  </a:lnTo>
                  <a:lnTo>
                    <a:pt x="84797" y="3040659"/>
                  </a:lnTo>
                  <a:lnTo>
                    <a:pt x="86804" y="3044215"/>
                  </a:lnTo>
                  <a:lnTo>
                    <a:pt x="89128" y="3047479"/>
                  </a:lnTo>
                  <a:lnTo>
                    <a:pt x="89128" y="3981170"/>
                  </a:lnTo>
                  <a:lnTo>
                    <a:pt x="92671" y="3998772"/>
                  </a:lnTo>
                  <a:lnTo>
                    <a:pt x="102362" y="4013136"/>
                  </a:lnTo>
                  <a:lnTo>
                    <a:pt x="116725" y="4022826"/>
                  </a:lnTo>
                  <a:lnTo>
                    <a:pt x="134327" y="4026370"/>
                  </a:lnTo>
                  <a:lnTo>
                    <a:pt x="1635899" y="4026370"/>
                  </a:lnTo>
                  <a:lnTo>
                    <a:pt x="1653501" y="4022826"/>
                  </a:lnTo>
                  <a:lnTo>
                    <a:pt x="1667878" y="4013136"/>
                  </a:lnTo>
                  <a:lnTo>
                    <a:pt x="1677568" y="3998772"/>
                  </a:lnTo>
                  <a:lnTo>
                    <a:pt x="1681124" y="3981170"/>
                  </a:lnTo>
                  <a:lnTo>
                    <a:pt x="1681124" y="3235579"/>
                  </a:lnTo>
                  <a:lnTo>
                    <a:pt x="1681124" y="3156216"/>
                  </a:lnTo>
                  <a:lnTo>
                    <a:pt x="1681124" y="3090278"/>
                  </a:lnTo>
                  <a:lnTo>
                    <a:pt x="1681124" y="3045066"/>
                  </a:lnTo>
                  <a:close/>
                </a:path>
                <a:path w="6729095" h="4026535">
                  <a:moveTo>
                    <a:pt x="6449720" y="294081"/>
                  </a:moveTo>
                  <a:lnTo>
                    <a:pt x="6445390" y="286842"/>
                  </a:lnTo>
                  <a:lnTo>
                    <a:pt x="6436906" y="273685"/>
                  </a:lnTo>
                  <a:lnTo>
                    <a:pt x="6416180" y="245503"/>
                  </a:lnTo>
                  <a:lnTo>
                    <a:pt x="6398260" y="225298"/>
                  </a:lnTo>
                  <a:lnTo>
                    <a:pt x="6398260" y="298627"/>
                  </a:lnTo>
                  <a:lnTo>
                    <a:pt x="6367907" y="337858"/>
                  </a:lnTo>
                  <a:lnTo>
                    <a:pt x="6330162" y="374967"/>
                  </a:lnTo>
                  <a:lnTo>
                    <a:pt x="6287363" y="402615"/>
                  </a:lnTo>
                  <a:lnTo>
                    <a:pt x="6241910" y="413461"/>
                  </a:lnTo>
                  <a:lnTo>
                    <a:pt x="6190500" y="399923"/>
                  </a:lnTo>
                  <a:lnTo>
                    <a:pt x="6145123" y="367804"/>
                  </a:lnTo>
                  <a:lnTo>
                    <a:pt x="6109043" y="329780"/>
                  </a:lnTo>
                  <a:lnTo>
                    <a:pt x="6085573" y="298627"/>
                  </a:lnTo>
                  <a:lnTo>
                    <a:pt x="6089027" y="294081"/>
                  </a:lnTo>
                  <a:lnTo>
                    <a:pt x="6115888" y="259359"/>
                  </a:lnTo>
                  <a:lnTo>
                    <a:pt x="6153645" y="222250"/>
                  </a:lnTo>
                  <a:lnTo>
                    <a:pt x="6196444" y="194602"/>
                  </a:lnTo>
                  <a:lnTo>
                    <a:pt x="6241910" y="183756"/>
                  </a:lnTo>
                  <a:lnTo>
                    <a:pt x="6293294" y="197281"/>
                  </a:lnTo>
                  <a:lnTo>
                    <a:pt x="6338671" y="229412"/>
                  </a:lnTo>
                  <a:lnTo>
                    <a:pt x="6374752" y="267423"/>
                  </a:lnTo>
                  <a:lnTo>
                    <a:pt x="6398260" y="298627"/>
                  </a:lnTo>
                  <a:lnTo>
                    <a:pt x="6398260" y="225298"/>
                  </a:lnTo>
                  <a:lnTo>
                    <a:pt x="6354216" y="183756"/>
                  </a:lnTo>
                  <a:lnTo>
                    <a:pt x="6296037" y="148437"/>
                  </a:lnTo>
                  <a:lnTo>
                    <a:pt x="6241910" y="137820"/>
                  </a:lnTo>
                  <a:lnTo>
                    <a:pt x="6187770" y="148437"/>
                  </a:lnTo>
                  <a:lnTo>
                    <a:pt x="6139637" y="175107"/>
                  </a:lnTo>
                  <a:lnTo>
                    <a:pt x="6099073" y="210045"/>
                  </a:lnTo>
                  <a:lnTo>
                    <a:pt x="6067628" y="245503"/>
                  </a:lnTo>
                  <a:lnTo>
                    <a:pt x="6038418" y="286842"/>
                  </a:lnTo>
                  <a:lnTo>
                    <a:pt x="6034100" y="294081"/>
                  </a:lnTo>
                  <a:lnTo>
                    <a:pt x="6034100" y="303136"/>
                  </a:lnTo>
                  <a:lnTo>
                    <a:pt x="6067628" y="351713"/>
                  </a:lnTo>
                  <a:lnTo>
                    <a:pt x="6099073" y="387159"/>
                  </a:lnTo>
                  <a:lnTo>
                    <a:pt x="6139637" y="422109"/>
                  </a:lnTo>
                  <a:lnTo>
                    <a:pt x="6187770" y="448779"/>
                  </a:lnTo>
                  <a:lnTo>
                    <a:pt x="6241910" y="459397"/>
                  </a:lnTo>
                  <a:lnTo>
                    <a:pt x="6296037" y="448779"/>
                  </a:lnTo>
                  <a:lnTo>
                    <a:pt x="6344171" y="422109"/>
                  </a:lnTo>
                  <a:lnTo>
                    <a:pt x="6384734" y="387159"/>
                  </a:lnTo>
                  <a:lnTo>
                    <a:pt x="6416180" y="351713"/>
                  </a:lnTo>
                  <a:lnTo>
                    <a:pt x="6445390" y="310375"/>
                  </a:lnTo>
                  <a:lnTo>
                    <a:pt x="6449720" y="303136"/>
                  </a:lnTo>
                  <a:lnTo>
                    <a:pt x="6449720" y="294081"/>
                  </a:lnTo>
                  <a:close/>
                </a:path>
                <a:path w="6729095" h="4026535">
                  <a:moveTo>
                    <a:pt x="6728892" y="715213"/>
                  </a:moveTo>
                  <a:lnTo>
                    <a:pt x="6723850" y="689254"/>
                  </a:lnTo>
                  <a:lnTo>
                    <a:pt x="6708610" y="666330"/>
                  </a:lnTo>
                  <a:lnTo>
                    <a:pt x="6682892" y="640867"/>
                  </a:lnTo>
                  <a:lnTo>
                    <a:pt x="6682892" y="715213"/>
                  </a:lnTo>
                  <a:lnTo>
                    <a:pt x="6681229" y="723773"/>
                  </a:lnTo>
                  <a:lnTo>
                    <a:pt x="6676199" y="731367"/>
                  </a:lnTo>
                  <a:lnTo>
                    <a:pt x="6668605" y="736434"/>
                  </a:lnTo>
                  <a:lnTo>
                    <a:pt x="6668478" y="736434"/>
                  </a:lnTo>
                  <a:lnTo>
                    <a:pt x="6660045" y="738111"/>
                  </a:lnTo>
                  <a:lnTo>
                    <a:pt x="6651358" y="736434"/>
                  </a:lnTo>
                  <a:lnTo>
                    <a:pt x="6643751" y="731367"/>
                  </a:lnTo>
                  <a:lnTo>
                    <a:pt x="6506413" y="595439"/>
                  </a:lnTo>
                  <a:lnTo>
                    <a:pt x="6537185" y="561238"/>
                  </a:lnTo>
                  <a:lnTo>
                    <a:pt x="6676199" y="698893"/>
                  </a:lnTo>
                  <a:lnTo>
                    <a:pt x="6681229" y="706488"/>
                  </a:lnTo>
                  <a:lnTo>
                    <a:pt x="6682892" y="715213"/>
                  </a:lnTo>
                  <a:lnTo>
                    <a:pt x="6682892" y="640867"/>
                  </a:lnTo>
                  <a:lnTo>
                    <a:pt x="6602476" y="561238"/>
                  </a:lnTo>
                  <a:lnTo>
                    <a:pt x="6569697" y="528789"/>
                  </a:lnTo>
                  <a:lnTo>
                    <a:pt x="6552387" y="511644"/>
                  </a:lnTo>
                  <a:lnTo>
                    <a:pt x="6544450" y="506514"/>
                  </a:lnTo>
                  <a:lnTo>
                    <a:pt x="6535509" y="505015"/>
                  </a:lnTo>
                  <a:lnTo>
                    <a:pt x="6526695" y="507060"/>
                  </a:lnTo>
                  <a:lnTo>
                    <a:pt x="6519151" y="512597"/>
                  </a:lnTo>
                  <a:lnTo>
                    <a:pt x="6504584" y="528789"/>
                  </a:lnTo>
                  <a:lnTo>
                    <a:pt x="6501066" y="525272"/>
                  </a:lnTo>
                  <a:lnTo>
                    <a:pt x="6468567" y="492785"/>
                  </a:lnTo>
                  <a:lnTo>
                    <a:pt x="6498717" y="450824"/>
                  </a:lnTo>
                  <a:lnTo>
                    <a:pt x="6521348" y="403885"/>
                  </a:lnTo>
                  <a:lnTo>
                    <a:pt x="6535572" y="352844"/>
                  </a:lnTo>
                  <a:lnTo>
                    <a:pt x="6540513" y="298602"/>
                  </a:lnTo>
                  <a:lnTo>
                    <a:pt x="6536588" y="250228"/>
                  </a:lnTo>
                  <a:lnTo>
                    <a:pt x="6525260" y="204330"/>
                  </a:lnTo>
                  <a:lnTo>
                    <a:pt x="6507124" y="161493"/>
                  </a:lnTo>
                  <a:lnTo>
                    <a:pt x="6494577" y="141300"/>
                  </a:lnTo>
                  <a:lnTo>
                    <a:pt x="6494577" y="298602"/>
                  </a:lnTo>
                  <a:lnTo>
                    <a:pt x="6490500" y="343966"/>
                  </a:lnTo>
                  <a:lnTo>
                    <a:pt x="6478740" y="386676"/>
                  </a:lnTo>
                  <a:lnTo>
                    <a:pt x="6460033" y="426034"/>
                  </a:lnTo>
                  <a:lnTo>
                    <a:pt x="6435077" y="461314"/>
                  </a:lnTo>
                  <a:lnTo>
                    <a:pt x="6404610" y="491782"/>
                  </a:lnTo>
                  <a:lnTo>
                    <a:pt x="6369329" y="516737"/>
                  </a:lnTo>
                  <a:lnTo>
                    <a:pt x="6329985" y="535444"/>
                  </a:lnTo>
                  <a:lnTo>
                    <a:pt x="6287262" y="547204"/>
                  </a:lnTo>
                  <a:lnTo>
                    <a:pt x="6241910" y="551281"/>
                  </a:lnTo>
                  <a:lnTo>
                    <a:pt x="6196825" y="547204"/>
                  </a:lnTo>
                  <a:lnTo>
                    <a:pt x="6154369" y="535444"/>
                  </a:lnTo>
                  <a:lnTo>
                    <a:pt x="6115253" y="516737"/>
                  </a:lnTo>
                  <a:lnTo>
                    <a:pt x="6080188" y="491782"/>
                  </a:lnTo>
                  <a:lnTo>
                    <a:pt x="6049899" y="461314"/>
                  </a:lnTo>
                  <a:lnTo>
                    <a:pt x="6025108" y="426034"/>
                  </a:lnTo>
                  <a:lnTo>
                    <a:pt x="6006503" y="386676"/>
                  </a:lnTo>
                  <a:lnTo>
                    <a:pt x="5994819" y="343966"/>
                  </a:lnTo>
                  <a:lnTo>
                    <a:pt x="5990768" y="298602"/>
                  </a:lnTo>
                  <a:lnTo>
                    <a:pt x="5994819" y="253250"/>
                  </a:lnTo>
                  <a:lnTo>
                    <a:pt x="6006503" y="210527"/>
                  </a:lnTo>
                  <a:lnTo>
                    <a:pt x="6025108" y="171170"/>
                  </a:lnTo>
                  <a:lnTo>
                    <a:pt x="6049899" y="135902"/>
                  </a:lnTo>
                  <a:lnTo>
                    <a:pt x="6080188" y="105435"/>
                  </a:lnTo>
                  <a:lnTo>
                    <a:pt x="6115253" y="80479"/>
                  </a:lnTo>
                  <a:lnTo>
                    <a:pt x="6154369" y="61772"/>
                  </a:lnTo>
                  <a:lnTo>
                    <a:pt x="6196825" y="50012"/>
                  </a:lnTo>
                  <a:lnTo>
                    <a:pt x="6241910" y="45935"/>
                  </a:lnTo>
                  <a:lnTo>
                    <a:pt x="6287262" y="50012"/>
                  </a:lnTo>
                  <a:lnTo>
                    <a:pt x="6329985" y="61772"/>
                  </a:lnTo>
                  <a:lnTo>
                    <a:pt x="6369329" y="80479"/>
                  </a:lnTo>
                  <a:lnTo>
                    <a:pt x="6404610" y="105435"/>
                  </a:lnTo>
                  <a:lnTo>
                    <a:pt x="6435077" y="135902"/>
                  </a:lnTo>
                  <a:lnTo>
                    <a:pt x="6460033" y="171170"/>
                  </a:lnTo>
                  <a:lnTo>
                    <a:pt x="6478740" y="210527"/>
                  </a:lnTo>
                  <a:lnTo>
                    <a:pt x="6490500" y="253250"/>
                  </a:lnTo>
                  <a:lnTo>
                    <a:pt x="6494577" y="298602"/>
                  </a:lnTo>
                  <a:lnTo>
                    <a:pt x="6494577" y="141300"/>
                  </a:lnTo>
                  <a:lnTo>
                    <a:pt x="6452946" y="87553"/>
                  </a:lnTo>
                  <a:lnTo>
                    <a:pt x="6418135" y="57696"/>
                  </a:lnTo>
                  <a:lnTo>
                    <a:pt x="6379019" y="33375"/>
                  </a:lnTo>
                  <a:lnTo>
                    <a:pt x="6336182" y="15252"/>
                  </a:lnTo>
                  <a:lnTo>
                    <a:pt x="6290272" y="3911"/>
                  </a:lnTo>
                  <a:lnTo>
                    <a:pt x="6241910" y="0"/>
                  </a:lnTo>
                  <a:lnTo>
                    <a:pt x="6193460" y="3911"/>
                  </a:lnTo>
                  <a:lnTo>
                    <a:pt x="6147574" y="15252"/>
                  </a:lnTo>
                  <a:lnTo>
                    <a:pt x="6104852" y="33375"/>
                  </a:lnTo>
                  <a:lnTo>
                    <a:pt x="6066091" y="57531"/>
                  </a:lnTo>
                  <a:lnTo>
                    <a:pt x="6031522" y="87363"/>
                  </a:lnTo>
                  <a:lnTo>
                    <a:pt x="6001905" y="122135"/>
                  </a:lnTo>
                  <a:lnTo>
                    <a:pt x="5977826" y="161264"/>
                  </a:lnTo>
                  <a:lnTo>
                    <a:pt x="5959881" y="204114"/>
                  </a:lnTo>
                  <a:lnTo>
                    <a:pt x="5948680" y="250101"/>
                  </a:lnTo>
                  <a:lnTo>
                    <a:pt x="5944819" y="298602"/>
                  </a:lnTo>
                  <a:lnTo>
                    <a:pt x="5948680" y="347027"/>
                  </a:lnTo>
                  <a:lnTo>
                    <a:pt x="5959856" y="392963"/>
                  </a:lnTo>
                  <a:lnTo>
                    <a:pt x="5977763" y="435800"/>
                  </a:lnTo>
                  <a:lnTo>
                    <a:pt x="6001817" y="474929"/>
                  </a:lnTo>
                  <a:lnTo>
                    <a:pt x="6031420" y="509727"/>
                  </a:lnTo>
                  <a:lnTo>
                    <a:pt x="6065964" y="539584"/>
                  </a:lnTo>
                  <a:lnTo>
                    <a:pt x="6104890" y="563880"/>
                  </a:lnTo>
                  <a:lnTo>
                    <a:pt x="6147574" y="581990"/>
                  </a:lnTo>
                  <a:lnTo>
                    <a:pt x="6193447" y="593305"/>
                  </a:lnTo>
                  <a:lnTo>
                    <a:pt x="6241910" y="597217"/>
                  </a:lnTo>
                  <a:lnTo>
                    <a:pt x="6296152" y="592277"/>
                  </a:lnTo>
                  <a:lnTo>
                    <a:pt x="6347180" y="578053"/>
                  </a:lnTo>
                  <a:lnTo>
                    <a:pt x="6394107" y="555421"/>
                  </a:lnTo>
                  <a:lnTo>
                    <a:pt x="6399873" y="551281"/>
                  </a:lnTo>
                  <a:lnTo>
                    <a:pt x="6436080" y="525272"/>
                  </a:lnTo>
                  <a:lnTo>
                    <a:pt x="6473799" y="562991"/>
                  </a:lnTo>
                  <a:lnTo>
                    <a:pt x="6457620" y="580986"/>
                  </a:lnTo>
                  <a:lnTo>
                    <a:pt x="6453060" y="588568"/>
                  </a:lnTo>
                  <a:lnTo>
                    <a:pt x="6451714" y="597014"/>
                  </a:lnTo>
                  <a:lnTo>
                    <a:pt x="6453543" y="605370"/>
                  </a:lnTo>
                  <a:lnTo>
                    <a:pt x="6458521" y="612673"/>
                  </a:lnTo>
                  <a:lnTo>
                    <a:pt x="6611239" y="763854"/>
                  </a:lnTo>
                  <a:lnTo>
                    <a:pt x="6634035" y="779005"/>
                  </a:lnTo>
                  <a:lnTo>
                    <a:pt x="6659956" y="784059"/>
                  </a:lnTo>
                  <a:lnTo>
                    <a:pt x="6685877" y="779005"/>
                  </a:lnTo>
                  <a:lnTo>
                    <a:pt x="6708686" y="763854"/>
                  </a:lnTo>
                  <a:lnTo>
                    <a:pt x="6723812" y="741121"/>
                  </a:lnTo>
                  <a:lnTo>
                    <a:pt x="6724396" y="738111"/>
                  </a:lnTo>
                  <a:lnTo>
                    <a:pt x="672889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0" name="object 20">
              <a:extLst>
                <a:ext uri="{FF2B5EF4-FFF2-40B4-BE49-F238E27FC236}">
                  <a16:creationId xmlns:a16="http://schemas.microsoft.com/office/drawing/2014/main" id="{4C6D294A-4426-8C95-E440-6FCE4E22065D}"/>
                </a:ext>
              </a:extLst>
            </p:cNvPr>
            <p:cNvPicPr/>
            <p:nvPr/>
          </p:nvPicPr>
          <p:blipFill>
            <a:blip r:embed="rId5" cstate="print"/>
            <a:stretch>
              <a:fillRect/>
            </a:stretch>
          </p:blipFill>
          <p:spPr>
            <a:xfrm>
              <a:off x="11392001" y="464458"/>
              <a:ext cx="137820" cy="137820"/>
            </a:xfrm>
            <a:prstGeom prst="rect">
              <a:avLst/>
            </a:prstGeom>
          </p:spPr>
        </p:pic>
      </p:grpSp>
      <p:sp>
        <p:nvSpPr>
          <p:cNvPr id="21" name="object 21">
            <a:extLst>
              <a:ext uri="{FF2B5EF4-FFF2-40B4-BE49-F238E27FC236}">
                <a16:creationId xmlns:a16="http://schemas.microsoft.com/office/drawing/2014/main" id="{A71B9917-BE6D-FC1D-B414-561F3DCFB879}"/>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19">
            <a:extLst>
              <a:ext uri="{FF2B5EF4-FFF2-40B4-BE49-F238E27FC236}">
                <a16:creationId xmlns:a16="http://schemas.microsoft.com/office/drawing/2014/main" id="{5BDC7DD8-5E9F-E654-10C4-246698BDE492}"/>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4" name="object 6">
            <a:extLst>
              <a:ext uri="{FF2B5EF4-FFF2-40B4-BE49-F238E27FC236}">
                <a16:creationId xmlns:a16="http://schemas.microsoft.com/office/drawing/2014/main" id="{02306BE9-DF89-0161-CC93-ACB7FEF6175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2645966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4634E-4352-C60B-0D7A-2309CE5D1C4A}"/>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E1A00E4B-3394-DB68-014E-BF4ECB487451}"/>
              </a:ext>
            </a:extLst>
          </p:cNvPr>
          <p:cNvGrpSpPr/>
          <p:nvPr/>
        </p:nvGrpSpPr>
        <p:grpSpPr>
          <a:xfrm>
            <a:off x="0" y="0"/>
            <a:ext cx="12192000" cy="6858000"/>
            <a:chOff x="0" y="0"/>
            <a:chExt cx="12192000" cy="6858000"/>
          </a:xfrm>
        </p:grpSpPr>
        <p:pic>
          <p:nvPicPr>
            <p:cNvPr id="3" name="object 3">
              <a:extLst>
                <a:ext uri="{FF2B5EF4-FFF2-40B4-BE49-F238E27FC236}">
                  <a16:creationId xmlns:a16="http://schemas.microsoft.com/office/drawing/2014/main" id="{C4AE0631-FFC7-7CA7-EB0F-FA079A3D18B7}"/>
                </a:ext>
              </a:extLst>
            </p:cNvPr>
            <p:cNvPicPr/>
            <p:nvPr/>
          </p:nvPicPr>
          <p:blipFill>
            <a:blip r:embed="rId2" cstate="print"/>
            <a:stretch>
              <a:fillRect/>
            </a:stretch>
          </p:blipFill>
          <p:spPr>
            <a:xfrm>
              <a:off x="5115438" y="6262619"/>
              <a:ext cx="231461" cy="231461"/>
            </a:xfrm>
            <a:prstGeom prst="rect">
              <a:avLst/>
            </a:prstGeom>
          </p:spPr>
        </p:pic>
        <p:sp>
          <p:nvSpPr>
            <p:cNvPr id="4" name="object 4">
              <a:extLst>
                <a:ext uri="{FF2B5EF4-FFF2-40B4-BE49-F238E27FC236}">
                  <a16:creationId xmlns:a16="http://schemas.microsoft.com/office/drawing/2014/main" id="{2C17F7D5-A924-4045-4994-32AEE5A9D483}"/>
                </a:ext>
              </a:extLst>
            </p:cNvPr>
            <p:cNvSpPr/>
            <p:nvPr/>
          </p:nvSpPr>
          <p:spPr>
            <a:xfrm>
              <a:off x="4340936" y="745070"/>
              <a:ext cx="3535679" cy="4881245"/>
            </a:xfrm>
            <a:custGeom>
              <a:avLst/>
              <a:gdLst/>
              <a:ahLst/>
              <a:cxnLst/>
              <a:rect l="l" t="t" r="r" b="b"/>
              <a:pathLst>
                <a:path w="3535679" h="4881245">
                  <a:moveTo>
                    <a:pt x="3416719" y="118529"/>
                  </a:moveTo>
                  <a:lnTo>
                    <a:pt x="0" y="118529"/>
                  </a:lnTo>
                  <a:lnTo>
                    <a:pt x="0" y="4881029"/>
                  </a:lnTo>
                  <a:lnTo>
                    <a:pt x="3416719" y="4881029"/>
                  </a:lnTo>
                  <a:lnTo>
                    <a:pt x="3416719"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2908C7DD-D732-E1DA-6C17-120A8EDEFE35}"/>
                </a:ext>
              </a:extLst>
            </p:cNvPr>
            <p:cNvSpPr/>
            <p:nvPr/>
          </p:nvSpPr>
          <p:spPr>
            <a:xfrm>
              <a:off x="43409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19" y="118364"/>
                  </a:lnTo>
                  <a:lnTo>
                    <a:pt x="3416719"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6" name="object 6">
            <a:extLst>
              <a:ext uri="{FF2B5EF4-FFF2-40B4-BE49-F238E27FC236}">
                <a16:creationId xmlns:a16="http://schemas.microsoft.com/office/drawing/2014/main" id="{4BA67EAE-D3D9-BBEB-CE32-4D45BFBD9D9F}"/>
              </a:ext>
            </a:extLst>
          </p:cNvPr>
          <p:cNvSpPr txBox="1"/>
          <p:nvPr/>
        </p:nvSpPr>
        <p:spPr>
          <a:xfrm>
            <a:off x="5871254" y="5454536"/>
            <a:ext cx="814660" cy="91692"/>
          </a:xfrm>
          <a:prstGeom prst="rect">
            <a:avLst/>
          </a:prstGeom>
        </p:spPr>
        <p:txBody>
          <a:bodyPr vert="horz" wrap="square" lIns="0" tIns="14605" rIns="0" bIns="0" rtlCol="0">
            <a:spAutoFit/>
          </a:bodyPr>
          <a:lstStyle/>
          <a:p>
            <a:pPr marL="12700" marR="0" lvl="0" indent="0" defTabSz="914400" eaLnBrk="1" fontAlgn="auto" latinLnBrk="0" hangingPunct="1">
              <a:lnSpc>
                <a:spcPct val="100000"/>
              </a:lnSpc>
              <a:spcBef>
                <a:spcPts val="115"/>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7" name="object 7">
            <a:extLst>
              <a:ext uri="{FF2B5EF4-FFF2-40B4-BE49-F238E27FC236}">
                <a16:creationId xmlns:a16="http://schemas.microsoft.com/office/drawing/2014/main" id="{3D311316-9116-2797-258F-CE83707F95E9}"/>
              </a:ext>
            </a:extLst>
          </p:cNvPr>
          <p:cNvGrpSpPr/>
          <p:nvPr/>
        </p:nvGrpSpPr>
        <p:grpSpPr>
          <a:xfrm>
            <a:off x="5768132" y="5279734"/>
            <a:ext cx="1911985" cy="287020"/>
            <a:chOff x="5768132" y="5279734"/>
            <a:chExt cx="1911985" cy="287020"/>
          </a:xfrm>
        </p:grpSpPr>
        <p:pic>
          <p:nvPicPr>
            <p:cNvPr id="8" name="object 8">
              <a:extLst>
                <a:ext uri="{FF2B5EF4-FFF2-40B4-BE49-F238E27FC236}">
                  <a16:creationId xmlns:a16="http://schemas.microsoft.com/office/drawing/2014/main" id="{6D1F1EF8-FA68-BAC5-0AB5-A5160DE8D85E}"/>
                </a:ext>
              </a:extLst>
            </p:cNvPr>
            <p:cNvPicPr/>
            <p:nvPr/>
          </p:nvPicPr>
          <p:blipFill>
            <a:blip r:embed="rId3" cstate="print"/>
            <a:stretch>
              <a:fillRect/>
            </a:stretch>
          </p:blipFill>
          <p:spPr>
            <a:xfrm>
              <a:off x="5768132" y="5472800"/>
              <a:ext cx="85305" cy="85369"/>
            </a:xfrm>
            <a:prstGeom prst="rect">
              <a:avLst/>
            </a:prstGeom>
          </p:spPr>
        </p:pic>
        <p:pic>
          <p:nvPicPr>
            <p:cNvPr id="9" name="object 9">
              <a:extLst>
                <a:ext uri="{FF2B5EF4-FFF2-40B4-BE49-F238E27FC236}">
                  <a16:creationId xmlns:a16="http://schemas.microsoft.com/office/drawing/2014/main" id="{20D271A3-AB32-F0CD-A42D-30DB0B5B404B}"/>
                </a:ext>
              </a:extLst>
            </p:cNvPr>
            <p:cNvPicPr/>
            <p:nvPr/>
          </p:nvPicPr>
          <p:blipFill>
            <a:blip r:embed="rId4" cstate="print"/>
            <a:stretch>
              <a:fillRect/>
            </a:stretch>
          </p:blipFill>
          <p:spPr>
            <a:xfrm>
              <a:off x="7388515" y="5279734"/>
              <a:ext cx="291122" cy="287020"/>
            </a:xfrm>
            <a:prstGeom prst="rect">
              <a:avLst/>
            </a:prstGeom>
          </p:spPr>
        </p:pic>
      </p:grpSp>
      <p:sp>
        <p:nvSpPr>
          <p:cNvPr id="10" name="object 10">
            <a:extLst>
              <a:ext uri="{FF2B5EF4-FFF2-40B4-BE49-F238E27FC236}">
                <a16:creationId xmlns:a16="http://schemas.microsoft.com/office/drawing/2014/main" id="{7A7A4C38-AB48-03D8-7354-977CF188D37C}"/>
              </a:ext>
            </a:extLst>
          </p:cNvPr>
          <p:cNvSpPr txBox="1"/>
          <p:nvPr/>
        </p:nvSpPr>
        <p:spPr>
          <a:xfrm>
            <a:off x="4845593" y="4589672"/>
            <a:ext cx="2804551" cy="382797"/>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person with a skill,</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91167E1E-5DE3-2551-A6B6-0F969AB4940B}"/>
              </a:ext>
            </a:extLst>
          </p:cNvPr>
          <p:cNvSpPr txBox="1"/>
          <p:nvPr/>
        </p:nvSpPr>
        <p:spPr>
          <a:xfrm>
            <a:off x="7518200" y="5440568"/>
            <a:ext cx="55880" cy="31419"/>
          </a:xfrm>
          <a:prstGeom prst="rect">
            <a:avLst/>
          </a:prstGeom>
        </p:spPr>
        <p:txBody>
          <a:bodyPr vert="horz" wrap="square" lIns="0" tIns="635" rIns="0" bIns="0" rtlCol="0">
            <a:spAutoFit/>
          </a:bodyPr>
          <a:lstStyle/>
          <a:p>
            <a:pPr marL="0" marR="0" lvl="0" indent="0" defTabSz="914400" eaLnBrk="1" fontAlgn="auto" latinLnBrk="0" hangingPunct="1">
              <a:lnSpc>
                <a:spcPct val="100000"/>
              </a:lnSpc>
              <a:spcBef>
                <a:spcPts val="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2" name="object 12">
            <a:extLst>
              <a:ext uri="{FF2B5EF4-FFF2-40B4-BE49-F238E27FC236}">
                <a16:creationId xmlns:a16="http://schemas.microsoft.com/office/drawing/2014/main" id="{59B2606E-4A7D-7C1C-D015-AD5E8C5EE8B5}"/>
              </a:ext>
            </a:extLst>
          </p:cNvPr>
          <p:cNvGrpSpPr/>
          <p:nvPr/>
        </p:nvGrpSpPr>
        <p:grpSpPr>
          <a:xfrm>
            <a:off x="4559427" y="5104472"/>
            <a:ext cx="107950" cy="422275"/>
            <a:chOff x="4559427" y="5104472"/>
            <a:chExt cx="107950" cy="422275"/>
          </a:xfrm>
        </p:grpSpPr>
        <p:sp>
          <p:nvSpPr>
            <p:cNvPr id="13" name="object 13">
              <a:extLst>
                <a:ext uri="{FF2B5EF4-FFF2-40B4-BE49-F238E27FC236}">
                  <a16:creationId xmlns:a16="http://schemas.microsoft.com/office/drawing/2014/main" id="{587505CF-45DE-AE12-0078-C7C22FEA65F4}"/>
                </a:ext>
              </a:extLst>
            </p:cNvPr>
            <p:cNvSpPr/>
            <p:nvPr/>
          </p:nvSpPr>
          <p:spPr>
            <a:xfrm>
              <a:off x="45594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B3EF0E44-5A97-C747-28FD-4B2E89A577C3}"/>
                </a:ext>
              </a:extLst>
            </p:cNvPr>
            <p:cNvSpPr/>
            <p:nvPr/>
          </p:nvSpPr>
          <p:spPr>
            <a:xfrm>
              <a:off x="45594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3A0E228B-06EA-C8D9-6D89-F9DFC1421797}"/>
                </a:ext>
              </a:extLst>
            </p:cNvPr>
            <p:cNvSpPr/>
            <p:nvPr/>
          </p:nvSpPr>
          <p:spPr>
            <a:xfrm>
              <a:off x="45594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6" name="object 16">
            <a:extLst>
              <a:ext uri="{FF2B5EF4-FFF2-40B4-BE49-F238E27FC236}">
                <a16:creationId xmlns:a16="http://schemas.microsoft.com/office/drawing/2014/main" id="{C4C56398-D66E-518C-4F19-3E33FF53AF2F}"/>
              </a:ext>
            </a:extLst>
          </p:cNvPr>
          <p:cNvSpPr txBox="1"/>
          <p:nvPr/>
        </p:nvSpPr>
        <p:spPr>
          <a:xfrm>
            <a:off x="4711070" y="4900754"/>
            <a:ext cx="2911552" cy="382797"/>
          </a:xfrm>
          <a:prstGeom prst="rect">
            <a:avLst/>
          </a:prstGeom>
        </p:spPr>
        <p:txBody>
          <a:bodyPr vert="horz" wrap="square" lIns="0" tIns="13335" rIns="0" bIns="0" rtlCol="0">
            <a:spAutoFit/>
          </a:bodyPr>
          <a:lstStyle/>
          <a:p>
            <a:pPr marL="38100" marR="0" lvl="0" indent="0" algn="ctr"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belief or linked to</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8" name="object 18">
            <a:extLst>
              <a:ext uri="{FF2B5EF4-FFF2-40B4-BE49-F238E27FC236}">
                <a16:creationId xmlns:a16="http://schemas.microsoft.com/office/drawing/2014/main" id="{1B41BCA6-9EE4-4D53-FAC8-FCE25AC1663C}"/>
              </a:ext>
            </a:extLst>
          </p:cNvPr>
          <p:cNvSpPr/>
          <p:nvPr/>
        </p:nvSpPr>
        <p:spPr>
          <a:xfrm>
            <a:off x="5348820" y="1156166"/>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A479F85C-3AAA-993C-08CA-C980F4A350C0}"/>
              </a:ext>
            </a:extLst>
          </p:cNvPr>
          <p:cNvSpPr txBox="1"/>
          <p:nvPr/>
        </p:nvSpPr>
        <p:spPr>
          <a:xfrm>
            <a:off x="5346899" y="1216802"/>
            <a:ext cx="1521005"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-an</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20" name="object 20">
            <a:extLst>
              <a:ext uri="{FF2B5EF4-FFF2-40B4-BE49-F238E27FC236}">
                <a16:creationId xmlns:a16="http://schemas.microsoft.com/office/drawing/2014/main" id="{66E04BE7-E182-6D20-5FA5-BB25A7A8834F}"/>
              </a:ext>
            </a:extLst>
          </p:cNvPr>
          <p:cNvGrpSpPr/>
          <p:nvPr/>
        </p:nvGrpSpPr>
        <p:grpSpPr>
          <a:xfrm>
            <a:off x="5100463" y="234765"/>
            <a:ext cx="6847840" cy="4356100"/>
            <a:chOff x="5100463" y="234765"/>
            <a:chExt cx="6847840" cy="4356100"/>
          </a:xfrm>
        </p:grpSpPr>
        <p:pic>
          <p:nvPicPr>
            <p:cNvPr id="21" name="object 21">
              <a:extLst>
                <a:ext uri="{FF2B5EF4-FFF2-40B4-BE49-F238E27FC236}">
                  <a16:creationId xmlns:a16="http://schemas.microsoft.com/office/drawing/2014/main" id="{43C54089-0FFC-AA48-4722-322F66A766D8}"/>
                </a:ext>
              </a:extLst>
            </p:cNvPr>
            <p:cNvPicPr/>
            <p:nvPr/>
          </p:nvPicPr>
          <p:blipFill>
            <a:blip r:embed="rId5" cstate="print"/>
            <a:stretch>
              <a:fillRect/>
            </a:stretch>
          </p:blipFill>
          <p:spPr>
            <a:xfrm>
              <a:off x="5830829" y="3441858"/>
              <a:ext cx="91414" cy="250532"/>
            </a:xfrm>
            <a:prstGeom prst="rect">
              <a:avLst/>
            </a:prstGeom>
          </p:spPr>
        </p:pic>
        <p:pic>
          <p:nvPicPr>
            <p:cNvPr id="22" name="object 22">
              <a:extLst>
                <a:ext uri="{FF2B5EF4-FFF2-40B4-BE49-F238E27FC236}">
                  <a16:creationId xmlns:a16="http://schemas.microsoft.com/office/drawing/2014/main" id="{11CC6E1C-7695-06A4-FC4F-40E8E9B1AB0B}"/>
                </a:ext>
              </a:extLst>
            </p:cNvPr>
            <p:cNvPicPr/>
            <p:nvPr/>
          </p:nvPicPr>
          <p:blipFill>
            <a:blip r:embed="rId6" cstate="print"/>
            <a:stretch>
              <a:fillRect/>
            </a:stretch>
          </p:blipFill>
          <p:spPr>
            <a:xfrm>
              <a:off x="6949530" y="2892996"/>
              <a:ext cx="129387" cy="199161"/>
            </a:xfrm>
            <a:prstGeom prst="rect">
              <a:avLst/>
            </a:prstGeom>
          </p:spPr>
        </p:pic>
        <p:pic>
          <p:nvPicPr>
            <p:cNvPr id="23" name="object 23">
              <a:extLst>
                <a:ext uri="{FF2B5EF4-FFF2-40B4-BE49-F238E27FC236}">
                  <a16:creationId xmlns:a16="http://schemas.microsoft.com/office/drawing/2014/main" id="{E57962C5-603B-6E2C-0C28-30ADCBFA2FA1}"/>
                </a:ext>
              </a:extLst>
            </p:cNvPr>
            <p:cNvPicPr/>
            <p:nvPr/>
          </p:nvPicPr>
          <p:blipFill>
            <a:blip r:embed="rId7" cstate="print"/>
            <a:stretch>
              <a:fillRect/>
            </a:stretch>
          </p:blipFill>
          <p:spPr>
            <a:xfrm>
              <a:off x="6160277" y="2310782"/>
              <a:ext cx="204055" cy="109524"/>
            </a:xfrm>
            <a:prstGeom prst="rect">
              <a:avLst/>
            </a:prstGeom>
          </p:spPr>
        </p:pic>
        <p:pic>
          <p:nvPicPr>
            <p:cNvPr id="24" name="object 24">
              <a:extLst>
                <a:ext uri="{FF2B5EF4-FFF2-40B4-BE49-F238E27FC236}">
                  <a16:creationId xmlns:a16="http://schemas.microsoft.com/office/drawing/2014/main" id="{4B502E00-D40F-9EAC-097A-82554BBB09EF}"/>
                </a:ext>
              </a:extLst>
            </p:cNvPr>
            <p:cNvPicPr/>
            <p:nvPr/>
          </p:nvPicPr>
          <p:blipFill>
            <a:blip r:embed="rId8" cstate="print"/>
            <a:stretch>
              <a:fillRect/>
            </a:stretch>
          </p:blipFill>
          <p:spPr>
            <a:xfrm>
              <a:off x="6762744" y="2607520"/>
              <a:ext cx="164331" cy="179006"/>
            </a:xfrm>
            <a:prstGeom prst="rect">
              <a:avLst/>
            </a:prstGeom>
          </p:spPr>
        </p:pic>
        <p:pic>
          <p:nvPicPr>
            <p:cNvPr id="25" name="object 25">
              <a:extLst>
                <a:ext uri="{FF2B5EF4-FFF2-40B4-BE49-F238E27FC236}">
                  <a16:creationId xmlns:a16="http://schemas.microsoft.com/office/drawing/2014/main" id="{921E744D-2CAA-2FA7-B8C0-17C2B624F279}"/>
                </a:ext>
              </a:extLst>
            </p:cNvPr>
            <p:cNvPicPr/>
            <p:nvPr/>
          </p:nvPicPr>
          <p:blipFill>
            <a:blip r:embed="rId9" cstate="print"/>
            <a:stretch>
              <a:fillRect/>
            </a:stretch>
          </p:blipFill>
          <p:spPr>
            <a:xfrm>
              <a:off x="6958624" y="3566409"/>
              <a:ext cx="111147" cy="146824"/>
            </a:xfrm>
            <a:prstGeom prst="rect">
              <a:avLst/>
            </a:prstGeom>
          </p:spPr>
        </p:pic>
        <p:sp>
          <p:nvSpPr>
            <p:cNvPr id="26" name="object 26">
              <a:extLst>
                <a:ext uri="{FF2B5EF4-FFF2-40B4-BE49-F238E27FC236}">
                  <a16:creationId xmlns:a16="http://schemas.microsoft.com/office/drawing/2014/main" id="{1127A45C-EB39-4E34-42EE-846E1173602B}"/>
                </a:ext>
              </a:extLst>
            </p:cNvPr>
            <p:cNvSpPr/>
            <p:nvPr/>
          </p:nvSpPr>
          <p:spPr>
            <a:xfrm>
              <a:off x="5830832" y="2663734"/>
              <a:ext cx="534035" cy="534035"/>
            </a:xfrm>
            <a:custGeom>
              <a:avLst/>
              <a:gdLst/>
              <a:ahLst/>
              <a:cxnLst/>
              <a:rect l="l" t="t" r="r" b="b"/>
              <a:pathLst>
                <a:path w="534035" h="534035">
                  <a:moveTo>
                    <a:pt x="266877" y="0"/>
                  </a:moveTo>
                  <a:lnTo>
                    <a:pt x="218968" y="4308"/>
                  </a:lnTo>
                  <a:lnTo>
                    <a:pt x="173851" y="16725"/>
                  </a:lnTo>
                  <a:lnTo>
                    <a:pt x="132285" y="36493"/>
                  </a:lnTo>
                  <a:lnTo>
                    <a:pt x="95029" y="62850"/>
                  </a:lnTo>
                  <a:lnTo>
                    <a:pt x="62844" y="95039"/>
                  </a:lnTo>
                  <a:lnTo>
                    <a:pt x="36489" y="132298"/>
                  </a:lnTo>
                  <a:lnTo>
                    <a:pt x="16723" y="173868"/>
                  </a:lnTo>
                  <a:lnTo>
                    <a:pt x="4307" y="218989"/>
                  </a:lnTo>
                  <a:lnTo>
                    <a:pt x="0" y="266903"/>
                  </a:lnTo>
                  <a:lnTo>
                    <a:pt x="4188" y="313492"/>
                  </a:lnTo>
                  <a:lnTo>
                    <a:pt x="4307" y="314811"/>
                  </a:lnTo>
                  <a:lnTo>
                    <a:pt x="16723" y="359928"/>
                  </a:lnTo>
                  <a:lnTo>
                    <a:pt x="36489" y="401492"/>
                  </a:lnTo>
                  <a:lnTo>
                    <a:pt x="62844" y="438746"/>
                  </a:lnTo>
                  <a:lnTo>
                    <a:pt x="95029" y="470929"/>
                  </a:lnTo>
                  <a:lnTo>
                    <a:pt x="132285" y="497282"/>
                  </a:lnTo>
                  <a:lnTo>
                    <a:pt x="173851" y="517045"/>
                  </a:lnTo>
                  <a:lnTo>
                    <a:pt x="218968" y="529461"/>
                  </a:lnTo>
                  <a:lnTo>
                    <a:pt x="266877" y="533768"/>
                  </a:lnTo>
                  <a:lnTo>
                    <a:pt x="314787" y="529461"/>
                  </a:lnTo>
                  <a:lnTo>
                    <a:pt x="359905" y="517045"/>
                  </a:lnTo>
                  <a:lnTo>
                    <a:pt x="401473" y="497282"/>
                  </a:lnTo>
                  <a:lnTo>
                    <a:pt x="438731" y="470929"/>
                  </a:lnTo>
                  <a:lnTo>
                    <a:pt x="467310" y="442353"/>
                  </a:lnTo>
                  <a:lnTo>
                    <a:pt x="266877" y="442353"/>
                  </a:lnTo>
                  <a:lnTo>
                    <a:pt x="220287" y="436076"/>
                  </a:lnTo>
                  <a:lnTo>
                    <a:pt x="178387" y="418366"/>
                  </a:lnTo>
                  <a:lnTo>
                    <a:pt x="142865" y="390909"/>
                  </a:lnTo>
                  <a:lnTo>
                    <a:pt x="115405" y="355389"/>
                  </a:lnTo>
                  <a:lnTo>
                    <a:pt x="97693" y="313492"/>
                  </a:lnTo>
                  <a:lnTo>
                    <a:pt x="91414" y="266903"/>
                  </a:lnTo>
                  <a:lnTo>
                    <a:pt x="97693" y="220307"/>
                  </a:lnTo>
                  <a:lnTo>
                    <a:pt x="115405" y="178404"/>
                  </a:lnTo>
                  <a:lnTo>
                    <a:pt x="142865" y="142879"/>
                  </a:lnTo>
                  <a:lnTo>
                    <a:pt x="178387" y="115418"/>
                  </a:lnTo>
                  <a:lnTo>
                    <a:pt x="220287" y="97705"/>
                  </a:lnTo>
                  <a:lnTo>
                    <a:pt x="266877" y="91427"/>
                  </a:lnTo>
                  <a:lnTo>
                    <a:pt x="467306" y="91427"/>
                  </a:lnTo>
                  <a:lnTo>
                    <a:pt x="438731" y="62850"/>
                  </a:lnTo>
                  <a:lnTo>
                    <a:pt x="401473" y="36493"/>
                  </a:lnTo>
                  <a:lnTo>
                    <a:pt x="359905" y="16725"/>
                  </a:lnTo>
                  <a:lnTo>
                    <a:pt x="314787" y="4308"/>
                  </a:lnTo>
                  <a:lnTo>
                    <a:pt x="266877" y="0"/>
                  </a:lnTo>
                  <a:close/>
                </a:path>
                <a:path w="534035" h="534035">
                  <a:moveTo>
                    <a:pt x="467306" y="91427"/>
                  </a:moveTo>
                  <a:lnTo>
                    <a:pt x="266877" y="91427"/>
                  </a:lnTo>
                  <a:lnTo>
                    <a:pt x="313468" y="97705"/>
                  </a:lnTo>
                  <a:lnTo>
                    <a:pt x="355367" y="115418"/>
                  </a:lnTo>
                  <a:lnTo>
                    <a:pt x="390890" y="142879"/>
                  </a:lnTo>
                  <a:lnTo>
                    <a:pt x="418350" y="178404"/>
                  </a:lnTo>
                  <a:lnTo>
                    <a:pt x="436062" y="220307"/>
                  </a:lnTo>
                  <a:lnTo>
                    <a:pt x="442340" y="266903"/>
                  </a:lnTo>
                  <a:lnTo>
                    <a:pt x="436062" y="313492"/>
                  </a:lnTo>
                  <a:lnTo>
                    <a:pt x="418350" y="355389"/>
                  </a:lnTo>
                  <a:lnTo>
                    <a:pt x="390890" y="390909"/>
                  </a:lnTo>
                  <a:lnTo>
                    <a:pt x="355367" y="418366"/>
                  </a:lnTo>
                  <a:lnTo>
                    <a:pt x="313468" y="436076"/>
                  </a:lnTo>
                  <a:lnTo>
                    <a:pt x="266877" y="442353"/>
                  </a:lnTo>
                  <a:lnTo>
                    <a:pt x="467310" y="442353"/>
                  </a:lnTo>
                  <a:lnTo>
                    <a:pt x="497275" y="401492"/>
                  </a:lnTo>
                  <a:lnTo>
                    <a:pt x="517042" y="359928"/>
                  </a:lnTo>
                  <a:lnTo>
                    <a:pt x="529460" y="314811"/>
                  </a:lnTo>
                  <a:lnTo>
                    <a:pt x="533768" y="266903"/>
                  </a:lnTo>
                  <a:lnTo>
                    <a:pt x="529578" y="220307"/>
                  </a:lnTo>
                  <a:lnTo>
                    <a:pt x="529460" y="218989"/>
                  </a:lnTo>
                  <a:lnTo>
                    <a:pt x="517042" y="173868"/>
                  </a:lnTo>
                  <a:lnTo>
                    <a:pt x="497275" y="132298"/>
                  </a:lnTo>
                  <a:lnTo>
                    <a:pt x="470918" y="95039"/>
                  </a:lnTo>
                  <a:lnTo>
                    <a:pt x="467306" y="91427"/>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7" name="object 27">
              <a:extLst>
                <a:ext uri="{FF2B5EF4-FFF2-40B4-BE49-F238E27FC236}">
                  <a16:creationId xmlns:a16="http://schemas.microsoft.com/office/drawing/2014/main" id="{FEA43095-5E82-9F72-FD6B-EA9FE0555869}"/>
                </a:ext>
              </a:extLst>
            </p:cNvPr>
            <p:cNvPicPr/>
            <p:nvPr/>
          </p:nvPicPr>
          <p:blipFill>
            <a:blip r:embed="rId10" cstate="print"/>
            <a:stretch>
              <a:fillRect/>
            </a:stretch>
          </p:blipFill>
          <p:spPr>
            <a:xfrm>
              <a:off x="6488239" y="2404687"/>
              <a:ext cx="190716" cy="148031"/>
            </a:xfrm>
            <a:prstGeom prst="rect">
              <a:avLst/>
            </a:prstGeom>
          </p:spPr>
        </p:pic>
        <p:sp>
          <p:nvSpPr>
            <p:cNvPr id="28" name="object 28">
              <a:extLst>
                <a:ext uri="{FF2B5EF4-FFF2-40B4-BE49-F238E27FC236}">
                  <a16:creationId xmlns:a16="http://schemas.microsoft.com/office/drawing/2014/main" id="{3EDA61ED-976C-B3B4-366D-557FC5CF73CF}"/>
                </a:ext>
              </a:extLst>
            </p:cNvPr>
            <p:cNvSpPr/>
            <p:nvPr/>
          </p:nvSpPr>
          <p:spPr>
            <a:xfrm>
              <a:off x="5569464" y="3218593"/>
              <a:ext cx="1056640" cy="398145"/>
            </a:xfrm>
            <a:custGeom>
              <a:avLst/>
              <a:gdLst/>
              <a:ahLst/>
              <a:cxnLst/>
              <a:rect l="l" t="t" r="r" b="b"/>
              <a:pathLst>
                <a:path w="1056640" h="398145">
                  <a:moveTo>
                    <a:pt x="749198" y="0"/>
                  </a:moveTo>
                  <a:lnTo>
                    <a:pt x="307289" y="0"/>
                  </a:lnTo>
                  <a:lnTo>
                    <a:pt x="261940" y="3337"/>
                  </a:lnTo>
                  <a:lnTo>
                    <a:pt x="218637" y="13032"/>
                  </a:lnTo>
                  <a:lnTo>
                    <a:pt x="177859" y="28603"/>
                  </a:lnTo>
                  <a:lnTo>
                    <a:pt x="140085" y="49573"/>
                  </a:lnTo>
                  <a:lnTo>
                    <a:pt x="105793" y="75463"/>
                  </a:lnTo>
                  <a:lnTo>
                    <a:pt x="75463" y="105793"/>
                  </a:lnTo>
                  <a:lnTo>
                    <a:pt x="49573" y="140085"/>
                  </a:lnTo>
                  <a:lnTo>
                    <a:pt x="28603" y="177859"/>
                  </a:lnTo>
                  <a:lnTo>
                    <a:pt x="13032" y="218637"/>
                  </a:lnTo>
                  <a:lnTo>
                    <a:pt x="3337" y="261940"/>
                  </a:lnTo>
                  <a:lnTo>
                    <a:pt x="0" y="307289"/>
                  </a:lnTo>
                  <a:lnTo>
                    <a:pt x="0" y="351840"/>
                  </a:lnTo>
                  <a:lnTo>
                    <a:pt x="3598" y="369612"/>
                  </a:lnTo>
                  <a:lnTo>
                    <a:pt x="13406" y="384143"/>
                  </a:lnTo>
                  <a:lnTo>
                    <a:pt x="27940" y="393949"/>
                  </a:lnTo>
                  <a:lnTo>
                    <a:pt x="45719" y="397548"/>
                  </a:lnTo>
                  <a:lnTo>
                    <a:pt x="63497" y="393949"/>
                  </a:lnTo>
                  <a:lnTo>
                    <a:pt x="78027" y="384143"/>
                  </a:lnTo>
                  <a:lnTo>
                    <a:pt x="87830" y="369612"/>
                  </a:lnTo>
                  <a:lnTo>
                    <a:pt x="91427" y="351840"/>
                  </a:lnTo>
                  <a:lnTo>
                    <a:pt x="91427" y="307289"/>
                  </a:lnTo>
                  <a:lnTo>
                    <a:pt x="97138" y="257854"/>
                  </a:lnTo>
                  <a:lnTo>
                    <a:pt x="113401" y="212442"/>
                  </a:lnTo>
                  <a:lnTo>
                    <a:pt x="138910" y="172359"/>
                  </a:lnTo>
                  <a:lnTo>
                    <a:pt x="172359" y="138910"/>
                  </a:lnTo>
                  <a:lnTo>
                    <a:pt x="212442" y="113401"/>
                  </a:lnTo>
                  <a:lnTo>
                    <a:pt x="257854" y="97138"/>
                  </a:lnTo>
                  <a:lnTo>
                    <a:pt x="307289" y="91427"/>
                  </a:lnTo>
                  <a:lnTo>
                    <a:pt x="749198" y="91427"/>
                  </a:lnTo>
                  <a:lnTo>
                    <a:pt x="798637" y="97138"/>
                  </a:lnTo>
                  <a:lnTo>
                    <a:pt x="844052" y="113401"/>
                  </a:lnTo>
                  <a:lnTo>
                    <a:pt x="884138" y="138910"/>
                  </a:lnTo>
                  <a:lnTo>
                    <a:pt x="917588" y="172359"/>
                  </a:lnTo>
                  <a:lnTo>
                    <a:pt x="943098" y="212442"/>
                  </a:lnTo>
                  <a:lnTo>
                    <a:pt x="959361" y="257854"/>
                  </a:lnTo>
                  <a:lnTo>
                    <a:pt x="965072" y="307289"/>
                  </a:lnTo>
                  <a:lnTo>
                    <a:pt x="965072" y="351840"/>
                  </a:lnTo>
                  <a:lnTo>
                    <a:pt x="968669" y="369612"/>
                  </a:lnTo>
                  <a:lnTo>
                    <a:pt x="978473" y="384143"/>
                  </a:lnTo>
                  <a:lnTo>
                    <a:pt x="993003" y="393949"/>
                  </a:lnTo>
                  <a:lnTo>
                    <a:pt x="1010780" y="397548"/>
                  </a:lnTo>
                  <a:lnTo>
                    <a:pt x="1028557" y="393949"/>
                  </a:lnTo>
                  <a:lnTo>
                    <a:pt x="1043087" y="384143"/>
                  </a:lnTo>
                  <a:lnTo>
                    <a:pt x="1052890" y="369612"/>
                  </a:lnTo>
                  <a:lnTo>
                    <a:pt x="1056487" y="351840"/>
                  </a:lnTo>
                  <a:lnTo>
                    <a:pt x="1056487" y="307289"/>
                  </a:lnTo>
                  <a:lnTo>
                    <a:pt x="1053149" y="261940"/>
                  </a:lnTo>
                  <a:lnTo>
                    <a:pt x="1043455" y="218637"/>
                  </a:lnTo>
                  <a:lnTo>
                    <a:pt x="1027883" y="177859"/>
                  </a:lnTo>
                  <a:lnTo>
                    <a:pt x="1006913" y="140085"/>
                  </a:lnTo>
                  <a:lnTo>
                    <a:pt x="981024" y="105793"/>
                  </a:lnTo>
                  <a:lnTo>
                    <a:pt x="950694" y="75463"/>
                  </a:lnTo>
                  <a:lnTo>
                    <a:pt x="916402" y="49573"/>
                  </a:lnTo>
                  <a:lnTo>
                    <a:pt x="878627" y="28603"/>
                  </a:lnTo>
                  <a:lnTo>
                    <a:pt x="837849" y="13032"/>
                  </a:lnTo>
                  <a:lnTo>
                    <a:pt x="794546" y="3337"/>
                  </a:lnTo>
                  <a:lnTo>
                    <a:pt x="74919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9" name="object 29">
              <a:extLst>
                <a:ext uri="{FF2B5EF4-FFF2-40B4-BE49-F238E27FC236}">
                  <a16:creationId xmlns:a16="http://schemas.microsoft.com/office/drawing/2014/main" id="{2D536775-3635-3081-8C6C-7D39FEE814B4}"/>
                </a:ext>
              </a:extLst>
            </p:cNvPr>
            <p:cNvPicPr/>
            <p:nvPr/>
          </p:nvPicPr>
          <p:blipFill>
            <a:blip r:embed="rId11" cstate="print"/>
            <a:stretch>
              <a:fillRect/>
            </a:stretch>
          </p:blipFill>
          <p:spPr>
            <a:xfrm>
              <a:off x="6273177" y="3441858"/>
              <a:ext cx="91427" cy="250532"/>
            </a:xfrm>
            <a:prstGeom prst="rect">
              <a:avLst/>
            </a:prstGeom>
          </p:spPr>
        </p:pic>
        <p:sp>
          <p:nvSpPr>
            <p:cNvPr id="30" name="object 30">
              <a:extLst>
                <a:ext uri="{FF2B5EF4-FFF2-40B4-BE49-F238E27FC236}">
                  <a16:creationId xmlns:a16="http://schemas.microsoft.com/office/drawing/2014/main" id="{9A59ACEB-7F09-7E70-222B-6312E0825B07}"/>
                </a:ext>
              </a:extLst>
            </p:cNvPr>
            <p:cNvSpPr/>
            <p:nvPr/>
          </p:nvSpPr>
          <p:spPr>
            <a:xfrm>
              <a:off x="5132400" y="3621785"/>
              <a:ext cx="1431290" cy="969010"/>
            </a:xfrm>
            <a:custGeom>
              <a:avLst/>
              <a:gdLst/>
              <a:ahLst/>
              <a:cxnLst/>
              <a:rect l="l" t="t" r="r" b="b"/>
              <a:pathLst>
                <a:path w="1431290" h="969010">
                  <a:moveTo>
                    <a:pt x="714476" y="251701"/>
                  </a:moveTo>
                  <a:lnTo>
                    <a:pt x="710882" y="233921"/>
                  </a:lnTo>
                  <a:lnTo>
                    <a:pt x="701078" y="219392"/>
                  </a:lnTo>
                  <a:lnTo>
                    <a:pt x="686549" y="209588"/>
                  </a:lnTo>
                  <a:lnTo>
                    <a:pt x="668769" y="205994"/>
                  </a:lnTo>
                  <a:lnTo>
                    <a:pt x="528878" y="205994"/>
                  </a:lnTo>
                  <a:lnTo>
                    <a:pt x="525018" y="203200"/>
                  </a:lnTo>
                  <a:lnTo>
                    <a:pt x="481799" y="70142"/>
                  </a:lnTo>
                  <a:lnTo>
                    <a:pt x="445135" y="19088"/>
                  </a:lnTo>
                  <a:lnTo>
                    <a:pt x="385241" y="0"/>
                  </a:lnTo>
                  <a:lnTo>
                    <a:pt x="353199" y="4965"/>
                  </a:lnTo>
                  <a:lnTo>
                    <a:pt x="325361" y="19100"/>
                  </a:lnTo>
                  <a:lnTo>
                    <a:pt x="303314" y="41224"/>
                  </a:lnTo>
                  <a:lnTo>
                    <a:pt x="288683" y="70167"/>
                  </a:lnTo>
                  <a:lnTo>
                    <a:pt x="245452" y="203187"/>
                  </a:lnTo>
                  <a:lnTo>
                    <a:pt x="241592" y="205994"/>
                  </a:lnTo>
                  <a:lnTo>
                    <a:pt x="101714" y="205994"/>
                  </a:lnTo>
                  <a:lnTo>
                    <a:pt x="69672" y="210959"/>
                  </a:lnTo>
                  <a:lnTo>
                    <a:pt x="41821" y="225082"/>
                  </a:lnTo>
                  <a:lnTo>
                    <a:pt x="19786" y="247205"/>
                  </a:lnTo>
                  <a:lnTo>
                    <a:pt x="5168" y="276148"/>
                  </a:lnTo>
                  <a:lnTo>
                    <a:pt x="0" y="308152"/>
                  </a:lnTo>
                  <a:lnTo>
                    <a:pt x="4826" y="339001"/>
                  </a:lnTo>
                  <a:lnTo>
                    <a:pt x="19037" y="366801"/>
                  </a:lnTo>
                  <a:lnTo>
                    <a:pt x="42037" y="389674"/>
                  </a:lnTo>
                  <a:lnTo>
                    <a:pt x="155219" y="471893"/>
                  </a:lnTo>
                  <a:lnTo>
                    <a:pt x="156679" y="476415"/>
                  </a:lnTo>
                  <a:lnTo>
                    <a:pt x="113474" y="609434"/>
                  </a:lnTo>
                  <a:lnTo>
                    <a:pt x="108292" y="641438"/>
                  </a:lnTo>
                  <a:lnTo>
                    <a:pt x="113118" y="672287"/>
                  </a:lnTo>
                  <a:lnTo>
                    <a:pt x="150317" y="722934"/>
                  </a:lnTo>
                  <a:lnTo>
                    <a:pt x="194208" y="741387"/>
                  </a:lnTo>
                  <a:lnTo>
                    <a:pt x="210019" y="742657"/>
                  </a:lnTo>
                  <a:lnTo>
                    <a:pt x="225806" y="741387"/>
                  </a:lnTo>
                  <a:lnTo>
                    <a:pt x="241147" y="737641"/>
                  </a:lnTo>
                  <a:lnTo>
                    <a:pt x="255841" y="731481"/>
                  </a:lnTo>
                  <a:lnTo>
                    <a:pt x="269671" y="722972"/>
                  </a:lnTo>
                  <a:lnTo>
                    <a:pt x="381076" y="642035"/>
                  </a:lnTo>
                  <a:lnTo>
                    <a:pt x="383108" y="641362"/>
                  </a:lnTo>
                  <a:lnTo>
                    <a:pt x="387350" y="641362"/>
                  </a:lnTo>
                  <a:lnTo>
                    <a:pt x="389394" y="642035"/>
                  </a:lnTo>
                  <a:lnTo>
                    <a:pt x="500799" y="722972"/>
                  </a:lnTo>
                  <a:lnTo>
                    <a:pt x="506958" y="726744"/>
                  </a:lnTo>
                  <a:lnTo>
                    <a:pt x="513549" y="729475"/>
                  </a:lnTo>
                  <a:lnTo>
                    <a:pt x="520471" y="731139"/>
                  </a:lnTo>
                  <a:lnTo>
                    <a:pt x="527646" y="731710"/>
                  </a:lnTo>
                  <a:lnTo>
                    <a:pt x="538391" y="730415"/>
                  </a:lnTo>
                  <a:lnTo>
                    <a:pt x="572185" y="696328"/>
                  </a:lnTo>
                  <a:lnTo>
                    <a:pt x="572795" y="678815"/>
                  </a:lnTo>
                  <a:lnTo>
                    <a:pt x="566813" y="662343"/>
                  </a:lnTo>
                  <a:lnTo>
                    <a:pt x="444906" y="569341"/>
                  </a:lnTo>
                  <a:lnTo>
                    <a:pt x="401167" y="551154"/>
                  </a:lnTo>
                  <a:lnTo>
                    <a:pt x="385229" y="549910"/>
                  </a:lnTo>
                  <a:lnTo>
                    <a:pt x="369290" y="551154"/>
                  </a:lnTo>
                  <a:lnTo>
                    <a:pt x="353898" y="554850"/>
                  </a:lnTo>
                  <a:lnTo>
                    <a:pt x="339255" y="560933"/>
                  </a:lnTo>
                  <a:lnTo>
                    <a:pt x="325577" y="569328"/>
                  </a:lnTo>
                  <a:lnTo>
                    <a:pt x="213918" y="650455"/>
                  </a:lnTo>
                  <a:lnTo>
                    <a:pt x="212001" y="651167"/>
                  </a:lnTo>
                  <a:lnTo>
                    <a:pt x="207314" y="651167"/>
                  </a:lnTo>
                  <a:lnTo>
                    <a:pt x="198158" y="644664"/>
                  </a:lnTo>
                  <a:lnTo>
                    <a:pt x="242277" y="508850"/>
                  </a:lnTo>
                  <a:lnTo>
                    <a:pt x="247281" y="477050"/>
                  </a:lnTo>
                  <a:lnTo>
                    <a:pt x="242328" y="446074"/>
                  </a:lnTo>
                  <a:lnTo>
                    <a:pt x="228130" y="418109"/>
                  </a:lnTo>
                  <a:lnTo>
                    <a:pt x="205397" y="395338"/>
                  </a:lnTo>
                  <a:lnTo>
                    <a:pt x="89839" y="311391"/>
                  </a:lnTo>
                  <a:lnTo>
                    <a:pt x="94373" y="297421"/>
                  </a:lnTo>
                  <a:lnTo>
                    <a:pt x="237210" y="297421"/>
                  </a:lnTo>
                  <a:lnTo>
                    <a:pt x="268998" y="292354"/>
                  </a:lnTo>
                  <a:lnTo>
                    <a:pt x="296926" y="278079"/>
                  </a:lnTo>
                  <a:lnTo>
                    <a:pt x="319138" y="255917"/>
                  </a:lnTo>
                  <a:lnTo>
                    <a:pt x="333768" y="227253"/>
                  </a:lnTo>
                  <a:lnTo>
                    <a:pt x="377888" y="91440"/>
                  </a:lnTo>
                  <a:lnTo>
                    <a:pt x="392582" y="91440"/>
                  </a:lnTo>
                  <a:lnTo>
                    <a:pt x="436702" y="227279"/>
                  </a:lnTo>
                  <a:lnTo>
                    <a:pt x="473557" y="278079"/>
                  </a:lnTo>
                  <a:lnTo>
                    <a:pt x="533260" y="297421"/>
                  </a:lnTo>
                  <a:lnTo>
                    <a:pt x="668769" y="297421"/>
                  </a:lnTo>
                  <a:lnTo>
                    <a:pt x="686549" y="293814"/>
                  </a:lnTo>
                  <a:lnTo>
                    <a:pt x="701078" y="284010"/>
                  </a:lnTo>
                  <a:lnTo>
                    <a:pt x="710882" y="269481"/>
                  </a:lnTo>
                  <a:lnTo>
                    <a:pt x="714476" y="251701"/>
                  </a:lnTo>
                  <a:close/>
                </a:path>
                <a:path w="1431290" h="969010">
                  <a:moveTo>
                    <a:pt x="1430896" y="454952"/>
                  </a:moveTo>
                  <a:lnTo>
                    <a:pt x="1408861" y="387172"/>
                  </a:lnTo>
                  <a:lnTo>
                    <a:pt x="1353375" y="346849"/>
                  </a:lnTo>
                  <a:lnTo>
                    <a:pt x="1339176" y="344652"/>
                  </a:lnTo>
                  <a:lnTo>
                    <a:pt x="1339176" y="452081"/>
                  </a:lnTo>
                  <a:lnTo>
                    <a:pt x="1339088" y="458190"/>
                  </a:lnTo>
                  <a:lnTo>
                    <a:pt x="1336598" y="465010"/>
                  </a:lnTo>
                  <a:lnTo>
                    <a:pt x="1330375" y="471639"/>
                  </a:lnTo>
                  <a:lnTo>
                    <a:pt x="1198359" y="567550"/>
                  </a:lnTo>
                  <a:lnTo>
                    <a:pt x="1173060" y="592874"/>
                  </a:lnTo>
                  <a:lnTo>
                    <a:pt x="1157274" y="623989"/>
                  </a:lnTo>
                  <a:lnTo>
                    <a:pt x="1151763" y="658444"/>
                  </a:lnTo>
                  <a:lnTo>
                    <a:pt x="1157338" y="693813"/>
                  </a:lnTo>
                  <a:lnTo>
                    <a:pt x="1207770" y="849020"/>
                  </a:lnTo>
                  <a:lnTo>
                    <a:pt x="1208913" y="858012"/>
                  </a:lnTo>
                  <a:lnTo>
                    <a:pt x="1193190" y="877443"/>
                  </a:lnTo>
                  <a:lnTo>
                    <a:pt x="1182789" y="877443"/>
                  </a:lnTo>
                  <a:lnTo>
                    <a:pt x="1178763" y="875995"/>
                  </a:lnTo>
                  <a:lnTo>
                    <a:pt x="1138809" y="846963"/>
                  </a:lnTo>
                  <a:lnTo>
                    <a:pt x="1042657" y="777100"/>
                  </a:lnTo>
                  <a:lnTo>
                    <a:pt x="1027430" y="767765"/>
                  </a:lnTo>
                  <a:lnTo>
                    <a:pt x="1011148" y="761009"/>
                  </a:lnTo>
                  <a:lnTo>
                    <a:pt x="994029" y="756894"/>
                  </a:lnTo>
                  <a:lnTo>
                    <a:pt x="976299" y="755510"/>
                  </a:lnTo>
                  <a:lnTo>
                    <a:pt x="958570" y="756894"/>
                  </a:lnTo>
                  <a:lnTo>
                    <a:pt x="941438" y="761009"/>
                  </a:lnTo>
                  <a:lnTo>
                    <a:pt x="925144" y="767765"/>
                  </a:lnTo>
                  <a:lnTo>
                    <a:pt x="909904" y="777100"/>
                  </a:lnTo>
                  <a:lnTo>
                    <a:pt x="773823" y="875995"/>
                  </a:lnTo>
                  <a:lnTo>
                    <a:pt x="769785" y="877443"/>
                  </a:lnTo>
                  <a:lnTo>
                    <a:pt x="759371" y="877443"/>
                  </a:lnTo>
                  <a:lnTo>
                    <a:pt x="754456" y="874344"/>
                  </a:lnTo>
                  <a:lnTo>
                    <a:pt x="752627" y="873023"/>
                  </a:lnTo>
                  <a:lnTo>
                    <a:pt x="749198" y="869975"/>
                  </a:lnTo>
                  <a:lnTo>
                    <a:pt x="745667" y="864984"/>
                  </a:lnTo>
                  <a:lnTo>
                    <a:pt x="743673" y="858012"/>
                  </a:lnTo>
                  <a:lnTo>
                    <a:pt x="744816" y="849020"/>
                  </a:lnTo>
                  <a:lnTo>
                    <a:pt x="795248" y="693813"/>
                  </a:lnTo>
                  <a:lnTo>
                    <a:pt x="800760" y="658825"/>
                  </a:lnTo>
                  <a:lnTo>
                    <a:pt x="779513" y="592874"/>
                  </a:lnTo>
                  <a:lnTo>
                    <a:pt x="622211" y="471639"/>
                  </a:lnTo>
                  <a:lnTo>
                    <a:pt x="615975" y="465010"/>
                  </a:lnTo>
                  <a:lnTo>
                    <a:pt x="613486" y="458190"/>
                  </a:lnTo>
                  <a:lnTo>
                    <a:pt x="613410" y="452081"/>
                  </a:lnTo>
                  <a:lnTo>
                    <a:pt x="614400" y="447611"/>
                  </a:lnTo>
                  <a:lnTo>
                    <a:pt x="615835" y="443153"/>
                  </a:lnTo>
                  <a:lnTo>
                    <a:pt x="620750" y="432752"/>
                  </a:lnTo>
                  <a:lnTo>
                    <a:pt x="798029" y="432752"/>
                  </a:lnTo>
                  <a:lnTo>
                    <a:pt x="833374" y="427113"/>
                  </a:lnTo>
                  <a:lnTo>
                    <a:pt x="889139" y="386613"/>
                  </a:lnTo>
                  <a:lnTo>
                    <a:pt x="955865" y="199517"/>
                  </a:lnTo>
                  <a:lnTo>
                    <a:pt x="960196" y="186105"/>
                  </a:lnTo>
                  <a:lnTo>
                    <a:pt x="971600" y="184658"/>
                  </a:lnTo>
                  <a:lnTo>
                    <a:pt x="980986" y="184658"/>
                  </a:lnTo>
                  <a:lnTo>
                    <a:pt x="992378" y="186105"/>
                  </a:lnTo>
                  <a:lnTo>
                    <a:pt x="1047153" y="354749"/>
                  </a:lnTo>
                  <a:lnTo>
                    <a:pt x="1063434" y="386613"/>
                  </a:lnTo>
                  <a:lnTo>
                    <a:pt x="1088136" y="411238"/>
                  </a:lnTo>
                  <a:lnTo>
                    <a:pt x="1119200" y="427113"/>
                  </a:lnTo>
                  <a:lnTo>
                    <a:pt x="1154557" y="432752"/>
                  </a:lnTo>
                  <a:lnTo>
                    <a:pt x="1331836" y="432752"/>
                  </a:lnTo>
                  <a:lnTo>
                    <a:pt x="1336738" y="443153"/>
                  </a:lnTo>
                  <a:lnTo>
                    <a:pt x="1338186" y="447611"/>
                  </a:lnTo>
                  <a:lnTo>
                    <a:pt x="1339176" y="452081"/>
                  </a:lnTo>
                  <a:lnTo>
                    <a:pt x="1339176" y="344652"/>
                  </a:lnTo>
                  <a:lnTo>
                    <a:pt x="1317739" y="341325"/>
                  </a:lnTo>
                  <a:lnTo>
                    <a:pt x="1145222" y="341325"/>
                  </a:lnTo>
                  <a:lnTo>
                    <a:pt x="1137005" y="335356"/>
                  </a:lnTo>
                  <a:lnTo>
                    <a:pt x="1088034" y="184658"/>
                  </a:lnTo>
                  <a:lnTo>
                    <a:pt x="1083691" y="171284"/>
                  </a:lnTo>
                  <a:lnTo>
                    <a:pt x="1067409" y="139077"/>
                  </a:lnTo>
                  <a:lnTo>
                    <a:pt x="1042898" y="114465"/>
                  </a:lnTo>
                  <a:lnTo>
                    <a:pt x="1011923" y="98742"/>
                  </a:lnTo>
                  <a:lnTo>
                    <a:pt x="976299" y="93218"/>
                  </a:lnTo>
                  <a:lnTo>
                    <a:pt x="940650" y="98742"/>
                  </a:lnTo>
                  <a:lnTo>
                    <a:pt x="909675" y="114465"/>
                  </a:lnTo>
                  <a:lnTo>
                    <a:pt x="885164" y="139077"/>
                  </a:lnTo>
                  <a:lnTo>
                    <a:pt x="868883" y="171284"/>
                  </a:lnTo>
                  <a:lnTo>
                    <a:pt x="815581" y="335356"/>
                  </a:lnTo>
                  <a:lnTo>
                    <a:pt x="807364" y="341325"/>
                  </a:lnTo>
                  <a:lnTo>
                    <a:pt x="634847" y="341325"/>
                  </a:lnTo>
                  <a:lnTo>
                    <a:pt x="599211" y="346849"/>
                  </a:lnTo>
                  <a:lnTo>
                    <a:pt x="568236" y="362559"/>
                  </a:lnTo>
                  <a:lnTo>
                    <a:pt x="543725" y="387172"/>
                  </a:lnTo>
                  <a:lnTo>
                    <a:pt x="527456" y="419366"/>
                  </a:lnTo>
                  <a:lnTo>
                    <a:pt x="521690" y="454952"/>
                  </a:lnTo>
                  <a:lnTo>
                    <a:pt x="527062" y="489267"/>
                  </a:lnTo>
                  <a:lnTo>
                    <a:pt x="542886" y="520192"/>
                  </a:lnTo>
                  <a:lnTo>
                    <a:pt x="568464" y="545630"/>
                  </a:lnTo>
                  <a:lnTo>
                    <a:pt x="700481" y="641540"/>
                  </a:lnTo>
                  <a:lnTo>
                    <a:pt x="705294" y="646353"/>
                  </a:lnTo>
                  <a:lnTo>
                    <a:pt x="708291" y="652272"/>
                  </a:lnTo>
                  <a:lnTo>
                    <a:pt x="709282" y="658444"/>
                  </a:lnTo>
                  <a:lnTo>
                    <a:pt x="709345" y="658825"/>
                  </a:lnTo>
                  <a:lnTo>
                    <a:pt x="708279" y="665568"/>
                  </a:lnTo>
                  <a:lnTo>
                    <a:pt x="657860" y="820750"/>
                  </a:lnTo>
                  <a:lnTo>
                    <a:pt x="652094" y="856348"/>
                  </a:lnTo>
                  <a:lnTo>
                    <a:pt x="673290" y="921562"/>
                  </a:lnTo>
                  <a:lnTo>
                    <a:pt x="714286" y="956475"/>
                  </a:lnTo>
                  <a:lnTo>
                    <a:pt x="765251" y="968921"/>
                  </a:lnTo>
                  <a:lnTo>
                    <a:pt x="782688" y="967524"/>
                  </a:lnTo>
                  <a:lnTo>
                    <a:pt x="799884" y="963345"/>
                  </a:lnTo>
                  <a:lnTo>
                    <a:pt x="816254" y="956475"/>
                  </a:lnTo>
                  <a:lnTo>
                    <a:pt x="831646" y="947000"/>
                  </a:lnTo>
                  <a:lnTo>
                    <a:pt x="927366" y="877443"/>
                  </a:lnTo>
                  <a:lnTo>
                    <a:pt x="967359" y="848385"/>
                  </a:lnTo>
                  <a:lnTo>
                    <a:pt x="971740" y="846963"/>
                  </a:lnTo>
                  <a:lnTo>
                    <a:pt x="980859" y="846963"/>
                  </a:lnTo>
                  <a:lnTo>
                    <a:pt x="985227" y="848385"/>
                  </a:lnTo>
                  <a:lnTo>
                    <a:pt x="1120940" y="947000"/>
                  </a:lnTo>
                  <a:lnTo>
                    <a:pt x="1136319" y="956475"/>
                  </a:lnTo>
                  <a:lnTo>
                    <a:pt x="1152664" y="963345"/>
                  </a:lnTo>
                  <a:lnTo>
                    <a:pt x="1169733" y="967524"/>
                  </a:lnTo>
                  <a:lnTo>
                    <a:pt x="1187310" y="968933"/>
                  </a:lnTo>
                  <a:lnTo>
                    <a:pt x="1204887" y="967524"/>
                  </a:lnTo>
                  <a:lnTo>
                    <a:pt x="1253655" y="947000"/>
                  </a:lnTo>
                  <a:lnTo>
                    <a:pt x="1295095" y="890651"/>
                  </a:lnTo>
                  <a:lnTo>
                    <a:pt x="1297165" y="877443"/>
                  </a:lnTo>
                  <a:lnTo>
                    <a:pt x="1300480" y="856348"/>
                  </a:lnTo>
                  <a:lnTo>
                    <a:pt x="1294726" y="820750"/>
                  </a:lnTo>
                  <a:lnTo>
                    <a:pt x="1244320" y="665568"/>
                  </a:lnTo>
                  <a:lnTo>
                    <a:pt x="1243241" y="658825"/>
                  </a:lnTo>
                  <a:lnTo>
                    <a:pt x="1244282" y="652272"/>
                  </a:lnTo>
                  <a:lnTo>
                    <a:pt x="1247292" y="646353"/>
                  </a:lnTo>
                  <a:lnTo>
                    <a:pt x="1252105" y="641540"/>
                  </a:lnTo>
                  <a:lnTo>
                    <a:pt x="1384122" y="545630"/>
                  </a:lnTo>
                  <a:lnTo>
                    <a:pt x="1409700" y="520192"/>
                  </a:lnTo>
                  <a:lnTo>
                    <a:pt x="1425511" y="489267"/>
                  </a:lnTo>
                  <a:lnTo>
                    <a:pt x="1430896" y="454952"/>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1" name="object 31">
              <a:extLst>
                <a:ext uri="{FF2B5EF4-FFF2-40B4-BE49-F238E27FC236}">
                  <a16:creationId xmlns:a16="http://schemas.microsoft.com/office/drawing/2014/main" id="{921C6290-37A7-58F4-C5F1-06FEDC7FDA3F}"/>
                </a:ext>
              </a:extLst>
            </p:cNvPr>
            <p:cNvPicPr/>
            <p:nvPr/>
          </p:nvPicPr>
          <p:blipFill>
            <a:blip r:embed="rId12" cstate="print"/>
            <a:stretch>
              <a:fillRect/>
            </a:stretch>
          </p:blipFill>
          <p:spPr>
            <a:xfrm>
              <a:off x="7023032" y="3225937"/>
              <a:ext cx="93867" cy="205740"/>
            </a:xfrm>
            <a:prstGeom prst="rect">
              <a:avLst/>
            </a:prstGeom>
          </p:spPr>
        </p:pic>
        <p:pic>
          <p:nvPicPr>
            <p:cNvPr id="32" name="object 32">
              <a:extLst>
                <a:ext uri="{FF2B5EF4-FFF2-40B4-BE49-F238E27FC236}">
                  <a16:creationId xmlns:a16="http://schemas.microsoft.com/office/drawing/2014/main" id="{4AD4D4FD-FE34-F3AA-7631-DFF6482F9412}"/>
                </a:ext>
              </a:extLst>
            </p:cNvPr>
            <p:cNvPicPr/>
            <p:nvPr/>
          </p:nvPicPr>
          <p:blipFill>
            <a:blip r:embed="rId13" cstate="print"/>
            <a:stretch>
              <a:fillRect/>
            </a:stretch>
          </p:blipFill>
          <p:spPr>
            <a:xfrm>
              <a:off x="5819851" y="2314799"/>
              <a:ext cx="203415" cy="113537"/>
            </a:xfrm>
            <a:prstGeom prst="rect">
              <a:avLst/>
            </a:prstGeom>
          </p:spPr>
        </p:pic>
        <p:sp>
          <p:nvSpPr>
            <p:cNvPr id="33" name="object 33">
              <a:extLst>
                <a:ext uri="{FF2B5EF4-FFF2-40B4-BE49-F238E27FC236}">
                  <a16:creationId xmlns:a16="http://schemas.microsoft.com/office/drawing/2014/main" id="{1546BBDB-61C7-01AA-E820-0E392BFC8C5A}"/>
                </a:ext>
              </a:extLst>
            </p:cNvPr>
            <p:cNvSpPr/>
            <p:nvPr/>
          </p:nvSpPr>
          <p:spPr>
            <a:xfrm>
              <a:off x="6370501" y="3621784"/>
              <a:ext cx="715010" cy="742950"/>
            </a:xfrm>
            <a:custGeom>
              <a:avLst/>
              <a:gdLst/>
              <a:ahLst/>
              <a:cxnLst/>
              <a:rect l="l" t="t" r="r" b="b"/>
              <a:pathLst>
                <a:path w="715009" h="742950">
                  <a:moveTo>
                    <a:pt x="329222" y="0"/>
                  </a:moveTo>
                  <a:lnTo>
                    <a:pt x="269352" y="19099"/>
                  </a:lnTo>
                  <a:lnTo>
                    <a:pt x="232676" y="70154"/>
                  </a:lnTo>
                  <a:lnTo>
                    <a:pt x="189471" y="203174"/>
                  </a:lnTo>
                  <a:lnTo>
                    <a:pt x="185610" y="205981"/>
                  </a:lnTo>
                  <a:lnTo>
                    <a:pt x="45707" y="205981"/>
                  </a:lnTo>
                  <a:lnTo>
                    <a:pt x="3598" y="233916"/>
                  </a:lnTo>
                  <a:lnTo>
                    <a:pt x="0" y="251688"/>
                  </a:lnTo>
                  <a:lnTo>
                    <a:pt x="3598" y="269467"/>
                  </a:lnTo>
                  <a:lnTo>
                    <a:pt x="13404" y="284002"/>
                  </a:lnTo>
                  <a:lnTo>
                    <a:pt x="27935" y="293809"/>
                  </a:lnTo>
                  <a:lnTo>
                    <a:pt x="45707" y="297408"/>
                  </a:lnTo>
                  <a:lnTo>
                    <a:pt x="181216" y="297408"/>
                  </a:lnTo>
                  <a:lnTo>
                    <a:pt x="240925" y="278066"/>
                  </a:lnTo>
                  <a:lnTo>
                    <a:pt x="277774" y="227253"/>
                  </a:lnTo>
                  <a:lnTo>
                    <a:pt x="321906" y="91427"/>
                  </a:lnTo>
                  <a:lnTo>
                    <a:pt x="336588" y="91427"/>
                  </a:lnTo>
                  <a:lnTo>
                    <a:pt x="380707" y="227279"/>
                  </a:lnTo>
                  <a:lnTo>
                    <a:pt x="417566" y="278074"/>
                  </a:lnTo>
                  <a:lnTo>
                    <a:pt x="477266" y="297408"/>
                  </a:lnTo>
                  <a:lnTo>
                    <a:pt x="620102" y="297408"/>
                  </a:lnTo>
                  <a:lnTo>
                    <a:pt x="624649" y="311365"/>
                  </a:lnTo>
                  <a:lnTo>
                    <a:pt x="509079" y="395325"/>
                  </a:lnTo>
                  <a:lnTo>
                    <a:pt x="486345" y="418099"/>
                  </a:lnTo>
                  <a:lnTo>
                    <a:pt x="472146" y="446063"/>
                  </a:lnTo>
                  <a:lnTo>
                    <a:pt x="467193" y="477030"/>
                  </a:lnTo>
                  <a:lnTo>
                    <a:pt x="472198" y="508812"/>
                  </a:lnTo>
                  <a:lnTo>
                    <a:pt x="516331" y="644664"/>
                  </a:lnTo>
                  <a:lnTo>
                    <a:pt x="507276" y="651154"/>
                  </a:lnTo>
                  <a:lnTo>
                    <a:pt x="502488" y="651154"/>
                  </a:lnTo>
                  <a:lnTo>
                    <a:pt x="500570" y="650443"/>
                  </a:lnTo>
                  <a:lnTo>
                    <a:pt x="388912" y="569328"/>
                  </a:lnTo>
                  <a:lnTo>
                    <a:pt x="375228" y="560929"/>
                  </a:lnTo>
                  <a:lnTo>
                    <a:pt x="360586" y="554845"/>
                  </a:lnTo>
                  <a:lnTo>
                    <a:pt x="345194" y="551145"/>
                  </a:lnTo>
                  <a:lnTo>
                    <a:pt x="329260" y="549897"/>
                  </a:lnTo>
                  <a:lnTo>
                    <a:pt x="313318" y="551145"/>
                  </a:lnTo>
                  <a:lnTo>
                    <a:pt x="269582" y="569315"/>
                  </a:lnTo>
                  <a:lnTo>
                    <a:pt x="159943" y="648970"/>
                  </a:lnTo>
                  <a:lnTo>
                    <a:pt x="141692" y="678805"/>
                  </a:lnTo>
                  <a:lnTo>
                    <a:pt x="142300" y="696322"/>
                  </a:lnTo>
                  <a:lnTo>
                    <a:pt x="166082" y="726671"/>
                  </a:lnTo>
                  <a:lnTo>
                    <a:pt x="186855" y="731672"/>
                  </a:lnTo>
                  <a:lnTo>
                    <a:pt x="194023" y="731113"/>
                  </a:lnTo>
                  <a:lnTo>
                    <a:pt x="200947" y="729456"/>
                  </a:lnTo>
                  <a:lnTo>
                    <a:pt x="207530" y="726732"/>
                  </a:lnTo>
                  <a:lnTo>
                    <a:pt x="213677" y="722972"/>
                  </a:lnTo>
                  <a:lnTo>
                    <a:pt x="325081" y="642023"/>
                  </a:lnTo>
                  <a:lnTo>
                    <a:pt x="327113" y="641350"/>
                  </a:lnTo>
                  <a:lnTo>
                    <a:pt x="331355" y="641350"/>
                  </a:lnTo>
                  <a:lnTo>
                    <a:pt x="333400" y="642023"/>
                  </a:lnTo>
                  <a:lnTo>
                    <a:pt x="444804" y="722960"/>
                  </a:lnTo>
                  <a:lnTo>
                    <a:pt x="458638" y="731476"/>
                  </a:lnTo>
                  <a:lnTo>
                    <a:pt x="473332" y="737642"/>
                  </a:lnTo>
                  <a:lnTo>
                    <a:pt x="488678" y="741392"/>
                  </a:lnTo>
                  <a:lnTo>
                    <a:pt x="504469" y="742657"/>
                  </a:lnTo>
                  <a:lnTo>
                    <a:pt x="520284" y="741390"/>
                  </a:lnTo>
                  <a:lnTo>
                    <a:pt x="564159" y="722934"/>
                  </a:lnTo>
                  <a:lnTo>
                    <a:pt x="601376" y="672284"/>
                  </a:lnTo>
                  <a:lnTo>
                    <a:pt x="606203" y="641449"/>
                  </a:lnTo>
                  <a:lnTo>
                    <a:pt x="601027" y="609460"/>
                  </a:lnTo>
                  <a:lnTo>
                    <a:pt x="557796" y="476389"/>
                  </a:lnTo>
                  <a:lnTo>
                    <a:pt x="559269" y="471881"/>
                  </a:lnTo>
                  <a:lnTo>
                    <a:pt x="672426" y="389661"/>
                  </a:lnTo>
                  <a:lnTo>
                    <a:pt x="695434" y="366804"/>
                  </a:lnTo>
                  <a:lnTo>
                    <a:pt x="709661" y="339005"/>
                  </a:lnTo>
                  <a:lnTo>
                    <a:pt x="714494" y="308156"/>
                  </a:lnTo>
                  <a:lnTo>
                    <a:pt x="709320" y="276148"/>
                  </a:lnTo>
                  <a:lnTo>
                    <a:pt x="694695" y="247204"/>
                  </a:lnTo>
                  <a:lnTo>
                    <a:pt x="672658" y="225082"/>
                  </a:lnTo>
                  <a:lnTo>
                    <a:pt x="644815" y="210951"/>
                  </a:lnTo>
                  <a:lnTo>
                    <a:pt x="612775" y="205981"/>
                  </a:lnTo>
                  <a:lnTo>
                    <a:pt x="472884" y="205981"/>
                  </a:lnTo>
                  <a:lnTo>
                    <a:pt x="469023" y="203187"/>
                  </a:lnTo>
                  <a:lnTo>
                    <a:pt x="425792" y="70129"/>
                  </a:lnTo>
                  <a:lnTo>
                    <a:pt x="411160" y="41201"/>
                  </a:lnTo>
                  <a:lnTo>
                    <a:pt x="389118" y="19091"/>
                  </a:lnTo>
                  <a:lnTo>
                    <a:pt x="361270" y="4967"/>
                  </a:lnTo>
                  <a:lnTo>
                    <a:pt x="32922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4" name="object 34">
              <a:extLst>
                <a:ext uri="{FF2B5EF4-FFF2-40B4-BE49-F238E27FC236}">
                  <a16:creationId xmlns:a16="http://schemas.microsoft.com/office/drawing/2014/main" id="{6192B8F8-911C-95EB-FBD1-DCE339A6A3C5}"/>
                </a:ext>
              </a:extLst>
            </p:cNvPr>
            <p:cNvPicPr/>
            <p:nvPr/>
          </p:nvPicPr>
          <p:blipFill>
            <a:blip r:embed="rId14" cstate="print"/>
            <a:stretch>
              <a:fillRect/>
            </a:stretch>
          </p:blipFill>
          <p:spPr>
            <a:xfrm>
              <a:off x="5100463" y="3260200"/>
              <a:ext cx="96996" cy="205587"/>
            </a:xfrm>
            <a:prstGeom prst="rect">
              <a:avLst/>
            </a:prstGeom>
          </p:spPr>
        </p:pic>
        <p:pic>
          <p:nvPicPr>
            <p:cNvPr id="35" name="object 35">
              <a:extLst>
                <a:ext uri="{FF2B5EF4-FFF2-40B4-BE49-F238E27FC236}">
                  <a16:creationId xmlns:a16="http://schemas.microsoft.com/office/drawing/2014/main" id="{B03E6AFE-55A0-7660-3A0B-410574D7F053}"/>
                </a:ext>
              </a:extLst>
            </p:cNvPr>
            <p:cNvPicPr/>
            <p:nvPr/>
          </p:nvPicPr>
          <p:blipFill>
            <a:blip r:embed="rId15" cstate="print"/>
            <a:stretch>
              <a:fillRect/>
            </a:stretch>
          </p:blipFill>
          <p:spPr>
            <a:xfrm>
              <a:off x="5510196" y="2420348"/>
              <a:ext cx="188448" cy="151460"/>
            </a:xfrm>
            <a:prstGeom prst="rect">
              <a:avLst/>
            </a:prstGeom>
          </p:spPr>
        </p:pic>
        <p:pic>
          <p:nvPicPr>
            <p:cNvPr id="36" name="object 36">
              <a:extLst>
                <a:ext uri="{FF2B5EF4-FFF2-40B4-BE49-F238E27FC236}">
                  <a16:creationId xmlns:a16="http://schemas.microsoft.com/office/drawing/2014/main" id="{75B5922C-A00D-5C98-BE71-ACE328ABFF19}"/>
                </a:ext>
              </a:extLst>
            </p:cNvPr>
            <p:cNvPicPr/>
            <p:nvPr/>
          </p:nvPicPr>
          <p:blipFill>
            <a:blip r:embed="rId16" cstate="print"/>
            <a:stretch>
              <a:fillRect/>
            </a:stretch>
          </p:blipFill>
          <p:spPr>
            <a:xfrm>
              <a:off x="5129766" y="2924788"/>
              <a:ext cx="125268" cy="200507"/>
            </a:xfrm>
            <a:prstGeom prst="rect">
              <a:avLst/>
            </a:prstGeom>
          </p:spPr>
        </p:pic>
        <p:pic>
          <p:nvPicPr>
            <p:cNvPr id="37" name="object 37">
              <a:extLst>
                <a:ext uri="{FF2B5EF4-FFF2-40B4-BE49-F238E27FC236}">
                  <a16:creationId xmlns:a16="http://schemas.microsoft.com/office/drawing/2014/main" id="{767D5ADD-574A-CAAD-E88B-34980E36C826}"/>
                </a:ext>
              </a:extLst>
            </p:cNvPr>
            <p:cNvPicPr/>
            <p:nvPr/>
          </p:nvPicPr>
          <p:blipFill>
            <a:blip r:embed="rId17" cstate="print"/>
            <a:stretch>
              <a:fillRect/>
            </a:stretch>
          </p:blipFill>
          <p:spPr>
            <a:xfrm>
              <a:off x="5269936" y="2632711"/>
              <a:ext cx="161632" cy="181559"/>
            </a:xfrm>
            <a:prstGeom prst="rect">
              <a:avLst/>
            </a:prstGeom>
          </p:spPr>
        </p:pic>
        <p:pic>
          <p:nvPicPr>
            <p:cNvPr id="38" name="object 38">
              <a:extLst>
                <a:ext uri="{FF2B5EF4-FFF2-40B4-BE49-F238E27FC236}">
                  <a16:creationId xmlns:a16="http://schemas.microsoft.com/office/drawing/2014/main" id="{0C3EFD2D-A9FB-85DE-9136-B9FF03344EBD}"/>
                </a:ext>
              </a:extLst>
            </p:cNvPr>
            <p:cNvPicPr/>
            <p:nvPr/>
          </p:nvPicPr>
          <p:blipFill>
            <a:blip r:embed="rId18" cstate="print"/>
            <a:stretch>
              <a:fillRect/>
            </a:stretch>
          </p:blipFill>
          <p:spPr>
            <a:xfrm>
              <a:off x="5157872" y="3596708"/>
              <a:ext cx="113191" cy="146113"/>
            </a:xfrm>
            <a:prstGeom prst="rect">
              <a:avLst/>
            </a:prstGeom>
          </p:spPr>
        </p:pic>
        <p:sp>
          <p:nvSpPr>
            <p:cNvPr id="39" name="object 39">
              <a:extLst>
                <a:ext uri="{FF2B5EF4-FFF2-40B4-BE49-F238E27FC236}">
                  <a16:creationId xmlns:a16="http://schemas.microsoft.com/office/drawing/2014/main" id="{D86E9E97-AAB9-C5C7-2594-4ED3CC361E3D}"/>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0" name="object 40">
              <a:extLst>
                <a:ext uri="{FF2B5EF4-FFF2-40B4-BE49-F238E27FC236}">
                  <a16:creationId xmlns:a16="http://schemas.microsoft.com/office/drawing/2014/main" id="{B4D7717C-057A-8892-9C12-2368C380B3BD}"/>
                </a:ext>
              </a:extLst>
            </p:cNvPr>
            <p:cNvPicPr/>
            <p:nvPr/>
          </p:nvPicPr>
          <p:blipFill>
            <a:blip r:embed="rId19" cstate="print"/>
            <a:stretch>
              <a:fillRect/>
            </a:stretch>
          </p:blipFill>
          <p:spPr>
            <a:xfrm>
              <a:off x="11392001" y="464458"/>
              <a:ext cx="137820" cy="137820"/>
            </a:xfrm>
            <a:prstGeom prst="rect">
              <a:avLst/>
            </a:prstGeom>
          </p:spPr>
        </p:pic>
      </p:grpSp>
      <p:sp>
        <p:nvSpPr>
          <p:cNvPr id="41" name="object 41">
            <a:extLst>
              <a:ext uri="{FF2B5EF4-FFF2-40B4-BE49-F238E27FC236}">
                <a16:creationId xmlns:a16="http://schemas.microsoft.com/office/drawing/2014/main" id="{A6142F5D-EA0E-4B35-56BF-6A23BE0FEA02}"/>
              </a:ext>
            </a:extLst>
          </p:cNvPr>
          <p:cNvSpPr txBox="1"/>
          <p:nvPr/>
        </p:nvSpPr>
        <p:spPr>
          <a:xfrm>
            <a:off x="75060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43" name="object 19">
            <a:extLst>
              <a:ext uri="{FF2B5EF4-FFF2-40B4-BE49-F238E27FC236}">
                <a16:creationId xmlns:a16="http://schemas.microsoft.com/office/drawing/2014/main" id="{B24EFD19-BB69-BBFE-51BA-E4FAF1C98672}"/>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44" name="object 6">
            <a:extLst>
              <a:ext uri="{FF2B5EF4-FFF2-40B4-BE49-F238E27FC236}">
                <a16:creationId xmlns:a16="http://schemas.microsoft.com/office/drawing/2014/main" id="{D681241C-9413-2777-18B0-2B68AB8F205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2593136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3967169" y="1899980"/>
              <a:ext cx="7682230" cy="911860"/>
            </a:xfrm>
            <a:custGeom>
              <a:avLst/>
              <a:gdLst/>
              <a:ahLst/>
              <a:cxnLst/>
              <a:rect l="l" t="t" r="r" b="b"/>
              <a:pathLst>
                <a:path w="7682230" h="911860">
                  <a:moveTo>
                    <a:pt x="5850401" y="872829"/>
                  </a:moveTo>
                  <a:lnTo>
                    <a:pt x="4455599" y="872829"/>
                  </a:lnTo>
                  <a:lnTo>
                    <a:pt x="4516859" y="873507"/>
                  </a:lnTo>
                  <a:lnTo>
                    <a:pt x="4511303" y="873507"/>
                  </a:lnTo>
                  <a:lnTo>
                    <a:pt x="4556816" y="874518"/>
                  </a:lnTo>
                  <a:lnTo>
                    <a:pt x="4556599" y="874518"/>
                  </a:lnTo>
                  <a:lnTo>
                    <a:pt x="4607084" y="876204"/>
                  </a:lnTo>
                  <a:lnTo>
                    <a:pt x="4606928" y="876204"/>
                  </a:lnTo>
                  <a:lnTo>
                    <a:pt x="4657156" y="878451"/>
                  </a:lnTo>
                  <a:lnTo>
                    <a:pt x="4707270" y="881259"/>
                  </a:lnTo>
                  <a:lnTo>
                    <a:pt x="4757258" y="884629"/>
                  </a:lnTo>
                  <a:lnTo>
                    <a:pt x="4807103" y="888561"/>
                  </a:lnTo>
                  <a:lnTo>
                    <a:pt x="4853355" y="892736"/>
                  </a:lnTo>
                  <a:lnTo>
                    <a:pt x="5383041" y="893346"/>
                  </a:lnTo>
                  <a:lnTo>
                    <a:pt x="5442766" y="893346"/>
                  </a:lnTo>
                  <a:lnTo>
                    <a:pt x="5479288" y="894545"/>
                  </a:lnTo>
                  <a:lnTo>
                    <a:pt x="5527410" y="897481"/>
                  </a:lnTo>
                  <a:lnTo>
                    <a:pt x="5672300" y="908383"/>
                  </a:lnTo>
                  <a:lnTo>
                    <a:pt x="5720918" y="910701"/>
                  </a:lnTo>
                  <a:lnTo>
                    <a:pt x="5769768" y="911354"/>
                  </a:lnTo>
                  <a:lnTo>
                    <a:pt x="5810093" y="906352"/>
                  </a:lnTo>
                  <a:lnTo>
                    <a:pt x="5848282" y="884088"/>
                  </a:lnTo>
                  <a:lnTo>
                    <a:pt x="5850274" y="873507"/>
                  </a:lnTo>
                  <a:lnTo>
                    <a:pt x="5850401" y="872829"/>
                  </a:lnTo>
                  <a:close/>
                </a:path>
                <a:path w="7682230" h="911860">
                  <a:moveTo>
                    <a:pt x="5868835" y="857496"/>
                  </a:moveTo>
                  <a:lnTo>
                    <a:pt x="5860532" y="866184"/>
                  </a:lnTo>
                  <a:lnTo>
                    <a:pt x="5848697" y="883482"/>
                  </a:lnTo>
                  <a:lnTo>
                    <a:pt x="5848298" y="884088"/>
                  </a:lnTo>
                  <a:lnTo>
                    <a:pt x="5847668" y="887464"/>
                  </a:lnTo>
                  <a:lnTo>
                    <a:pt x="5848744" y="897030"/>
                  </a:lnTo>
                  <a:lnTo>
                    <a:pt x="5853707" y="894282"/>
                  </a:lnTo>
                  <a:lnTo>
                    <a:pt x="5860379" y="884088"/>
                  </a:lnTo>
                  <a:lnTo>
                    <a:pt x="5866578" y="871315"/>
                  </a:lnTo>
                  <a:lnTo>
                    <a:pt x="5870123" y="860829"/>
                  </a:lnTo>
                  <a:lnTo>
                    <a:pt x="5868835" y="857496"/>
                  </a:lnTo>
                  <a:close/>
                </a:path>
                <a:path w="7682230" h="911860">
                  <a:moveTo>
                    <a:pt x="2233672" y="893346"/>
                  </a:moveTo>
                  <a:lnTo>
                    <a:pt x="2082245" y="893346"/>
                  </a:lnTo>
                  <a:lnTo>
                    <a:pt x="2086353" y="893591"/>
                  </a:lnTo>
                  <a:lnTo>
                    <a:pt x="2155955" y="894545"/>
                  </a:lnTo>
                  <a:lnTo>
                    <a:pt x="2155803" y="894545"/>
                  </a:lnTo>
                  <a:lnTo>
                    <a:pt x="2233672" y="893346"/>
                  </a:lnTo>
                  <a:close/>
                </a:path>
                <a:path w="7682230" h="911860">
                  <a:moveTo>
                    <a:pt x="2072044" y="892736"/>
                  </a:moveTo>
                  <a:lnTo>
                    <a:pt x="0" y="892736"/>
                  </a:lnTo>
                  <a:lnTo>
                    <a:pt x="7681923" y="893346"/>
                  </a:lnTo>
                  <a:lnTo>
                    <a:pt x="2082245" y="893346"/>
                  </a:lnTo>
                  <a:lnTo>
                    <a:pt x="2072044" y="892736"/>
                  </a:lnTo>
                  <a:close/>
                </a:path>
                <a:path w="7682230" h="911860">
                  <a:moveTo>
                    <a:pt x="3463442" y="892736"/>
                  </a:moveTo>
                  <a:lnTo>
                    <a:pt x="2951958" y="892736"/>
                  </a:lnTo>
                  <a:lnTo>
                    <a:pt x="1753479" y="893346"/>
                  </a:lnTo>
                  <a:lnTo>
                    <a:pt x="6805986" y="893346"/>
                  </a:lnTo>
                  <a:lnTo>
                    <a:pt x="3463442" y="892736"/>
                  </a:lnTo>
                  <a:close/>
                </a:path>
                <a:path w="7682230" h="911860">
                  <a:moveTo>
                    <a:pt x="5424203" y="892736"/>
                  </a:moveTo>
                  <a:lnTo>
                    <a:pt x="4004558" y="892736"/>
                  </a:lnTo>
                  <a:lnTo>
                    <a:pt x="3997730" y="893346"/>
                  </a:lnTo>
                  <a:lnTo>
                    <a:pt x="5442766" y="893346"/>
                  </a:lnTo>
                  <a:lnTo>
                    <a:pt x="5424203" y="892736"/>
                  </a:lnTo>
                  <a:close/>
                </a:path>
                <a:path w="7682230" h="911860">
                  <a:moveTo>
                    <a:pt x="2213882" y="0"/>
                  </a:moveTo>
                  <a:lnTo>
                    <a:pt x="2161281" y="0"/>
                  </a:lnTo>
                  <a:lnTo>
                    <a:pt x="2113237" y="1315"/>
                  </a:lnTo>
                  <a:lnTo>
                    <a:pt x="2064030" y="4436"/>
                  </a:lnTo>
                  <a:lnTo>
                    <a:pt x="2015722" y="9639"/>
                  </a:lnTo>
                  <a:lnTo>
                    <a:pt x="1968428" y="17253"/>
                  </a:lnTo>
                  <a:lnTo>
                    <a:pt x="1922264" y="27609"/>
                  </a:lnTo>
                  <a:lnTo>
                    <a:pt x="1877345" y="41036"/>
                  </a:lnTo>
                  <a:lnTo>
                    <a:pt x="1818013" y="70824"/>
                  </a:lnTo>
                  <a:lnTo>
                    <a:pt x="1788865" y="110823"/>
                  </a:lnTo>
                  <a:lnTo>
                    <a:pt x="1782869" y="146182"/>
                  </a:lnTo>
                  <a:lnTo>
                    <a:pt x="1783340" y="158829"/>
                  </a:lnTo>
                  <a:lnTo>
                    <a:pt x="1786906" y="184712"/>
                  </a:lnTo>
                  <a:lnTo>
                    <a:pt x="1790573" y="225375"/>
                  </a:lnTo>
                  <a:lnTo>
                    <a:pt x="1794326" y="277531"/>
                  </a:lnTo>
                  <a:lnTo>
                    <a:pt x="1798154" y="337893"/>
                  </a:lnTo>
                  <a:lnTo>
                    <a:pt x="1802043" y="403173"/>
                  </a:lnTo>
                  <a:lnTo>
                    <a:pt x="1805980" y="470084"/>
                  </a:lnTo>
                  <a:lnTo>
                    <a:pt x="1809954" y="535339"/>
                  </a:lnTo>
                  <a:lnTo>
                    <a:pt x="1813950" y="595652"/>
                  </a:lnTo>
                  <a:lnTo>
                    <a:pt x="1817956" y="647734"/>
                  </a:lnTo>
                  <a:lnTo>
                    <a:pt x="1821960" y="688299"/>
                  </a:lnTo>
                  <a:lnTo>
                    <a:pt x="1829710" y="726828"/>
                  </a:lnTo>
                  <a:lnTo>
                    <a:pt x="1833472" y="735934"/>
                  </a:lnTo>
                  <a:lnTo>
                    <a:pt x="1836812" y="745105"/>
                  </a:lnTo>
                  <a:lnTo>
                    <a:pt x="1846189" y="791260"/>
                  </a:lnTo>
                  <a:lnTo>
                    <a:pt x="1877278" y="841671"/>
                  </a:lnTo>
                  <a:lnTo>
                    <a:pt x="1935796" y="873507"/>
                  </a:lnTo>
                  <a:lnTo>
                    <a:pt x="1976962" y="883482"/>
                  </a:lnTo>
                  <a:lnTo>
                    <a:pt x="2027198" y="890075"/>
                  </a:lnTo>
                  <a:lnTo>
                    <a:pt x="2027517" y="890075"/>
                  </a:lnTo>
                  <a:lnTo>
                    <a:pt x="2072044" y="892736"/>
                  </a:lnTo>
                  <a:lnTo>
                    <a:pt x="2531527" y="892736"/>
                  </a:lnTo>
                  <a:lnTo>
                    <a:pt x="2628158" y="887914"/>
                  </a:lnTo>
                  <a:lnTo>
                    <a:pt x="2728459" y="884312"/>
                  </a:lnTo>
                  <a:lnTo>
                    <a:pt x="2828526" y="882145"/>
                  </a:lnTo>
                  <a:lnTo>
                    <a:pt x="4149943" y="881409"/>
                  </a:lnTo>
                  <a:lnTo>
                    <a:pt x="4152188" y="881259"/>
                  </a:lnTo>
                  <a:lnTo>
                    <a:pt x="4202694" y="878451"/>
                  </a:lnTo>
                  <a:lnTo>
                    <a:pt x="4253230" y="876204"/>
                  </a:lnTo>
                  <a:lnTo>
                    <a:pt x="4303778" y="874518"/>
                  </a:lnTo>
                  <a:lnTo>
                    <a:pt x="4349203" y="873507"/>
                  </a:lnTo>
                  <a:lnTo>
                    <a:pt x="4344109" y="873507"/>
                  </a:lnTo>
                  <a:lnTo>
                    <a:pt x="4404852" y="872829"/>
                  </a:lnTo>
                  <a:lnTo>
                    <a:pt x="5850401" y="872829"/>
                  </a:lnTo>
                  <a:lnTo>
                    <a:pt x="5852641" y="860829"/>
                  </a:lnTo>
                  <a:lnTo>
                    <a:pt x="5858039" y="821465"/>
                  </a:lnTo>
                  <a:lnTo>
                    <a:pt x="5864619" y="778736"/>
                  </a:lnTo>
                  <a:lnTo>
                    <a:pt x="5869221" y="749637"/>
                  </a:lnTo>
                  <a:lnTo>
                    <a:pt x="5873563" y="721022"/>
                  </a:lnTo>
                  <a:lnTo>
                    <a:pt x="5879862" y="665277"/>
                  </a:lnTo>
                  <a:lnTo>
                    <a:pt x="5881772" y="626960"/>
                  </a:lnTo>
                  <a:lnTo>
                    <a:pt x="5883022" y="579855"/>
                  </a:lnTo>
                  <a:lnTo>
                    <a:pt x="5883417" y="535339"/>
                  </a:lnTo>
                  <a:lnTo>
                    <a:pt x="5883501" y="525930"/>
                  </a:lnTo>
                  <a:lnTo>
                    <a:pt x="5883118" y="470084"/>
                  </a:lnTo>
                  <a:lnTo>
                    <a:pt x="5883098" y="467152"/>
                  </a:lnTo>
                  <a:lnTo>
                    <a:pt x="5881703" y="405491"/>
                  </a:lnTo>
                  <a:lnTo>
                    <a:pt x="5879207" y="342914"/>
                  </a:lnTo>
                  <a:lnTo>
                    <a:pt x="5875498" y="281389"/>
                  </a:lnTo>
                  <a:lnTo>
                    <a:pt x="5870466" y="222885"/>
                  </a:lnTo>
                  <a:lnTo>
                    <a:pt x="5864002" y="169369"/>
                  </a:lnTo>
                  <a:lnTo>
                    <a:pt x="5855994" y="122810"/>
                  </a:lnTo>
                  <a:lnTo>
                    <a:pt x="5846332" y="85176"/>
                  </a:lnTo>
                  <a:lnTo>
                    <a:pt x="5806727" y="30613"/>
                  </a:lnTo>
                  <a:lnTo>
                    <a:pt x="5767880" y="14758"/>
                  </a:lnTo>
                  <a:lnTo>
                    <a:pt x="5752428" y="12495"/>
                  </a:lnTo>
                  <a:lnTo>
                    <a:pt x="2577425" y="12495"/>
                  </a:lnTo>
                  <a:lnTo>
                    <a:pt x="2547851" y="12055"/>
                  </a:lnTo>
                  <a:lnTo>
                    <a:pt x="2535876" y="12055"/>
                  </a:lnTo>
                  <a:lnTo>
                    <a:pt x="2476915" y="10179"/>
                  </a:lnTo>
                  <a:lnTo>
                    <a:pt x="2475963" y="10179"/>
                  </a:lnTo>
                  <a:lnTo>
                    <a:pt x="2422950" y="7929"/>
                  </a:lnTo>
                  <a:lnTo>
                    <a:pt x="2269688" y="1315"/>
                  </a:lnTo>
                  <a:lnTo>
                    <a:pt x="2272685" y="1315"/>
                  </a:lnTo>
                  <a:lnTo>
                    <a:pt x="2213882" y="0"/>
                  </a:lnTo>
                  <a:close/>
                </a:path>
                <a:path w="7682230" h="911860">
                  <a:moveTo>
                    <a:pt x="4149943" y="881409"/>
                  </a:moveTo>
                  <a:lnTo>
                    <a:pt x="2928485" y="881409"/>
                  </a:lnTo>
                  <a:lnTo>
                    <a:pt x="2984498" y="881598"/>
                  </a:lnTo>
                  <a:lnTo>
                    <a:pt x="2980399" y="881598"/>
                  </a:lnTo>
                  <a:lnTo>
                    <a:pt x="3032394" y="882145"/>
                  </a:lnTo>
                  <a:lnTo>
                    <a:pt x="3030806" y="882145"/>
                  </a:lnTo>
                  <a:lnTo>
                    <a:pt x="3082102" y="883049"/>
                  </a:lnTo>
                  <a:lnTo>
                    <a:pt x="3081068" y="883049"/>
                  </a:lnTo>
                  <a:lnTo>
                    <a:pt x="3132131" y="884312"/>
                  </a:lnTo>
                  <a:lnTo>
                    <a:pt x="3131343" y="884312"/>
                  </a:lnTo>
                  <a:lnTo>
                    <a:pt x="3182336" y="885933"/>
                  </a:lnTo>
                  <a:lnTo>
                    <a:pt x="3181685" y="885933"/>
                  </a:lnTo>
                  <a:lnTo>
                    <a:pt x="3228977" y="887769"/>
                  </a:lnTo>
                  <a:lnTo>
                    <a:pt x="3329768" y="892736"/>
                  </a:lnTo>
                  <a:lnTo>
                    <a:pt x="4004558" y="892736"/>
                  </a:lnTo>
                  <a:lnTo>
                    <a:pt x="4051326" y="888561"/>
                  </a:lnTo>
                  <a:lnTo>
                    <a:pt x="4101726" y="884629"/>
                  </a:lnTo>
                  <a:lnTo>
                    <a:pt x="4149943" y="881409"/>
                  </a:lnTo>
                  <a:close/>
                </a:path>
                <a:path w="7682230" h="911860">
                  <a:moveTo>
                    <a:pt x="5514460" y="12055"/>
                  </a:moveTo>
                  <a:lnTo>
                    <a:pt x="2629249" y="12055"/>
                  </a:lnTo>
                  <a:lnTo>
                    <a:pt x="2577425" y="12495"/>
                  </a:lnTo>
                  <a:lnTo>
                    <a:pt x="5752428" y="12495"/>
                  </a:lnTo>
                  <a:lnTo>
                    <a:pt x="5750331" y="12188"/>
                  </a:lnTo>
                  <a:lnTo>
                    <a:pt x="5563433" y="12188"/>
                  </a:lnTo>
                  <a:lnTo>
                    <a:pt x="5514460" y="12055"/>
                  </a:lnTo>
                  <a:close/>
                </a:path>
                <a:path w="7682230" h="911860">
                  <a:moveTo>
                    <a:pt x="5669707" y="7184"/>
                  </a:moveTo>
                  <a:lnTo>
                    <a:pt x="5563433" y="12188"/>
                  </a:lnTo>
                  <a:lnTo>
                    <a:pt x="5750331" y="12188"/>
                  </a:lnTo>
                  <a:lnTo>
                    <a:pt x="5721247" y="7929"/>
                  </a:lnTo>
                  <a:lnTo>
                    <a:pt x="5669707" y="7184"/>
                  </a:lnTo>
                  <a:close/>
                </a:path>
                <a:path w="7682230" h="911860">
                  <a:moveTo>
                    <a:pt x="4435600" y="1315"/>
                  </a:moveTo>
                  <a:lnTo>
                    <a:pt x="4301922" y="1315"/>
                  </a:lnTo>
                  <a:lnTo>
                    <a:pt x="4163040" y="3594"/>
                  </a:lnTo>
                  <a:lnTo>
                    <a:pt x="4063346" y="6930"/>
                  </a:lnTo>
                  <a:lnTo>
                    <a:pt x="3960024" y="12055"/>
                  </a:lnTo>
                  <a:lnTo>
                    <a:pt x="4867840" y="12055"/>
                  </a:lnTo>
                  <a:lnTo>
                    <a:pt x="4720406" y="6930"/>
                  </a:lnTo>
                  <a:lnTo>
                    <a:pt x="4720793" y="6930"/>
                  </a:lnTo>
                  <a:lnTo>
                    <a:pt x="4566868" y="3054"/>
                  </a:lnTo>
                  <a:lnTo>
                    <a:pt x="4567186" y="3054"/>
                  </a:lnTo>
                  <a:lnTo>
                    <a:pt x="4435600" y="1315"/>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7153643" y="2603410"/>
              <a:ext cx="1496695" cy="451484"/>
            </a:xfrm>
            <a:custGeom>
              <a:avLst/>
              <a:gdLst/>
              <a:ahLst/>
              <a:cxnLst/>
              <a:rect l="l" t="t" r="r" b="b"/>
              <a:pathLst>
                <a:path w="1496695" h="451485">
                  <a:moveTo>
                    <a:pt x="160185" y="0"/>
                  </a:moveTo>
                  <a:lnTo>
                    <a:pt x="122174" y="1282"/>
                  </a:lnTo>
                  <a:lnTo>
                    <a:pt x="120611" y="35712"/>
                  </a:lnTo>
                  <a:lnTo>
                    <a:pt x="111302" y="70040"/>
                  </a:lnTo>
                  <a:lnTo>
                    <a:pt x="96266" y="104292"/>
                  </a:lnTo>
                  <a:lnTo>
                    <a:pt x="77558" y="138455"/>
                  </a:lnTo>
                  <a:lnTo>
                    <a:pt x="57188" y="172542"/>
                  </a:lnTo>
                  <a:lnTo>
                    <a:pt x="37223" y="206552"/>
                  </a:lnTo>
                  <a:lnTo>
                    <a:pt x="19672" y="240487"/>
                  </a:lnTo>
                  <a:lnTo>
                    <a:pt x="6578" y="274345"/>
                  </a:lnTo>
                  <a:lnTo>
                    <a:pt x="0" y="308140"/>
                  </a:lnTo>
                  <a:lnTo>
                    <a:pt x="1930" y="341871"/>
                  </a:lnTo>
                  <a:lnTo>
                    <a:pt x="14452" y="375551"/>
                  </a:lnTo>
                  <a:lnTo>
                    <a:pt x="39560" y="409155"/>
                  </a:lnTo>
                  <a:lnTo>
                    <a:pt x="17716" y="373202"/>
                  </a:lnTo>
                  <a:lnTo>
                    <a:pt x="8686" y="338277"/>
                  </a:lnTo>
                  <a:lnTo>
                    <a:pt x="20662" y="270675"/>
                  </a:lnTo>
                  <a:lnTo>
                    <a:pt x="58635" y="204698"/>
                  </a:lnTo>
                  <a:lnTo>
                    <a:pt x="105778" y="138696"/>
                  </a:lnTo>
                  <a:lnTo>
                    <a:pt x="127520" y="105168"/>
                  </a:lnTo>
                  <a:lnTo>
                    <a:pt x="145237" y="71018"/>
                  </a:lnTo>
                  <a:lnTo>
                    <a:pt x="156832" y="36029"/>
                  </a:lnTo>
                  <a:lnTo>
                    <a:pt x="160185" y="0"/>
                  </a:lnTo>
                  <a:close/>
                </a:path>
                <a:path w="1496695" h="451485">
                  <a:moveTo>
                    <a:pt x="1496402" y="307936"/>
                  </a:moveTo>
                  <a:lnTo>
                    <a:pt x="1487144" y="265379"/>
                  </a:lnTo>
                  <a:lnTo>
                    <a:pt x="1466189" y="228765"/>
                  </a:lnTo>
                  <a:lnTo>
                    <a:pt x="1440853" y="194589"/>
                  </a:lnTo>
                  <a:lnTo>
                    <a:pt x="1420888" y="160832"/>
                  </a:lnTo>
                  <a:lnTo>
                    <a:pt x="1416024" y="125501"/>
                  </a:lnTo>
                  <a:lnTo>
                    <a:pt x="1436014" y="86563"/>
                  </a:lnTo>
                  <a:lnTo>
                    <a:pt x="1402892" y="70916"/>
                  </a:lnTo>
                  <a:lnTo>
                    <a:pt x="1395577" y="83972"/>
                  </a:lnTo>
                  <a:lnTo>
                    <a:pt x="1389570" y="97675"/>
                  </a:lnTo>
                  <a:lnTo>
                    <a:pt x="1385239" y="111988"/>
                  </a:lnTo>
                  <a:lnTo>
                    <a:pt x="1382941" y="126847"/>
                  </a:lnTo>
                  <a:lnTo>
                    <a:pt x="1390700" y="167614"/>
                  </a:lnTo>
                  <a:lnTo>
                    <a:pt x="1415846" y="203276"/>
                  </a:lnTo>
                  <a:lnTo>
                    <a:pt x="1446136" y="236689"/>
                  </a:lnTo>
                  <a:lnTo>
                    <a:pt x="1469313" y="270738"/>
                  </a:lnTo>
                  <a:lnTo>
                    <a:pt x="1481404" y="310184"/>
                  </a:lnTo>
                  <a:lnTo>
                    <a:pt x="1480273" y="351002"/>
                  </a:lnTo>
                  <a:lnTo>
                    <a:pt x="1466443" y="390144"/>
                  </a:lnTo>
                  <a:lnTo>
                    <a:pt x="1440421" y="424535"/>
                  </a:lnTo>
                  <a:lnTo>
                    <a:pt x="1402727" y="451129"/>
                  </a:lnTo>
                  <a:lnTo>
                    <a:pt x="1444205" y="425792"/>
                  </a:lnTo>
                  <a:lnTo>
                    <a:pt x="1474152" y="391350"/>
                  </a:lnTo>
                  <a:lnTo>
                    <a:pt x="1491818" y="350989"/>
                  </a:lnTo>
                  <a:lnTo>
                    <a:pt x="1496402" y="307936"/>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7522737" y="2711975"/>
              <a:ext cx="76763" cy="206768"/>
            </a:xfrm>
            <a:prstGeom prst="rect">
              <a:avLst/>
            </a:prstGeom>
          </p:spPr>
        </p:pic>
        <p:pic>
          <p:nvPicPr>
            <p:cNvPr id="9" name="object 9"/>
            <p:cNvPicPr/>
            <p:nvPr/>
          </p:nvPicPr>
          <p:blipFill>
            <a:blip r:embed="rId4" cstate="print"/>
            <a:stretch>
              <a:fillRect/>
            </a:stretch>
          </p:blipFill>
          <p:spPr>
            <a:xfrm>
              <a:off x="8189098" y="2698432"/>
              <a:ext cx="76760" cy="206756"/>
            </a:xfrm>
            <a:prstGeom prst="rect">
              <a:avLst/>
            </a:prstGeom>
          </p:spPr>
        </p:pic>
        <p:sp>
          <p:nvSpPr>
            <p:cNvPr id="10" name="object 10"/>
            <p:cNvSpPr/>
            <p:nvPr/>
          </p:nvSpPr>
          <p:spPr>
            <a:xfrm>
              <a:off x="6869798" y="2608783"/>
              <a:ext cx="327025" cy="462915"/>
            </a:xfrm>
            <a:custGeom>
              <a:avLst/>
              <a:gdLst/>
              <a:ahLst/>
              <a:cxnLst/>
              <a:rect l="l" t="t" r="r" b="b"/>
              <a:pathLst>
                <a:path w="327025" h="462914">
                  <a:moveTo>
                    <a:pt x="326986" y="0"/>
                  </a:moveTo>
                  <a:lnTo>
                    <a:pt x="289877" y="7010"/>
                  </a:lnTo>
                  <a:lnTo>
                    <a:pt x="292071" y="20940"/>
                  </a:lnTo>
                  <a:lnTo>
                    <a:pt x="290337" y="35480"/>
                  </a:lnTo>
                  <a:lnTo>
                    <a:pt x="250545" y="90156"/>
                  </a:lnTo>
                  <a:lnTo>
                    <a:pt x="217504" y="111582"/>
                  </a:lnTo>
                  <a:lnTo>
                    <a:pt x="183080" y="132551"/>
                  </a:lnTo>
                  <a:lnTo>
                    <a:pt x="152717" y="157289"/>
                  </a:lnTo>
                  <a:lnTo>
                    <a:pt x="127325" y="188212"/>
                  </a:lnTo>
                  <a:lnTo>
                    <a:pt x="109181" y="222135"/>
                  </a:lnTo>
                  <a:lnTo>
                    <a:pt x="96576" y="264614"/>
                  </a:lnTo>
                  <a:lnTo>
                    <a:pt x="93828" y="307762"/>
                  </a:lnTo>
                  <a:lnTo>
                    <a:pt x="93557" y="350740"/>
                  </a:lnTo>
                  <a:lnTo>
                    <a:pt x="88380" y="392709"/>
                  </a:lnTo>
                  <a:lnTo>
                    <a:pt x="70916" y="432828"/>
                  </a:lnTo>
                  <a:lnTo>
                    <a:pt x="57917" y="446307"/>
                  </a:lnTo>
                  <a:lnTo>
                    <a:pt x="40697" y="456523"/>
                  </a:lnTo>
                  <a:lnTo>
                    <a:pt x="20856" y="461296"/>
                  </a:lnTo>
                  <a:lnTo>
                    <a:pt x="0" y="458444"/>
                  </a:lnTo>
                  <a:lnTo>
                    <a:pt x="20924" y="462302"/>
                  </a:lnTo>
                  <a:lnTo>
                    <a:pt x="60320" y="448529"/>
                  </a:lnTo>
                  <a:lnTo>
                    <a:pt x="85671" y="419128"/>
                  </a:lnTo>
                  <a:lnTo>
                    <a:pt x="102044" y="366509"/>
                  </a:lnTo>
                  <a:lnTo>
                    <a:pt x="106282" y="313347"/>
                  </a:lnTo>
                  <a:lnTo>
                    <a:pt x="115057" y="261577"/>
                  </a:lnTo>
                  <a:lnTo>
                    <a:pt x="134436" y="213266"/>
                  </a:lnTo>
                  <a:lnTo>
                    <a:pt x="170484" y="170484"/>
                  </a:lnTo>
                  <a:lnTo>
                    <a:pt x="204683" y="147490"/>
                  </a:lnTo>
                  <a:lnTo>
                    <a:pt x="242326" y="125737"/>
                  </a:lnTo>
                  <a:lnTo>
                    <a:pt x="278396" y="102668"/>
                  </a:lnTo>
                  <a:lnTo>
                    <a:pt x="307875" y="75726"/>
                  </a:lnTo>
                  <a:lnTo>
                    <a:pt x="325744" y="42356"/>
                  </a:lnTo>
                  <a:lnTo>
                    <a:pt x="326986"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6975316" y="2846677"/>
              <a:ext cx="119227" cy="199631"/>
            </a:xfrm>
            <a:prstGeom prst="rect">
              <a:avLst/>
            </a:prstGeom>
          </p:spPr>
        </p:pic>
        <p:sp>
          <p:nvSpPr>
            <p:cNvPr id="12" name="object 12"/>
            <p:cNvSpPr/>
            <p:nvPr/>
          </p:nvSpPr>
          <p:spPr>
            <a:xfrm>
              <a:off x="6837833" y="2703982"/>
              <a:ext cx="1735455" cy="548640"/>
            </a:xfrm>
            <a:custGeom>
              <a:avLst/>
              <a:gdLst/>
              <a:ahLst/>
              <a:cxnLst/>
              <a:rect l="l" t="t" r="r" b="b"/>
              <a:pathLst>
                <a:path w="1735454" h="548639">
                  <a:moveTo>
                    <a:pt x="135445" y="202209"/>
                  </a:moveTo>
                  <a:lnTo>
                    <a:pt x="92405" y="203695"/>
                  </a:lnTo>
                  <a:lnTo>
                    <a:pt x="54216" y="215938"/>
                  </a:lnTo>
                  <a:lnTo>
                    <a:pt x="22783" y="236194"/>
                  </a:lnTo>
                  <a:lnTo>
                    <a:pt x="0" y="261734"/>
                  </a:lnTo>
                  <a:lnTo>
                    <a:pt x="28778" y="242328"/>
                  </a:lnTo>
                  <a:lnTo>
                    <a:pt x="61556" y="230670"/>
                  </a:lnTo>
                  <a:lnTo>
                    <a:pt x="95186" y="227380"/>
                  </a:lnTo>
                  <a:lnTo>
                    <a:pt x="126504" y="233121"/>
                  </a:lnTo>
                  <a:lnTo>
                    <a:pt x="135445" y="202209"/>
                  </a:lnTo>
                  <a:close/>
                </a:path>
                <a:path w="1735454" h="548639">
                  <a:moveTo>
                    <a:pt x="713244" y="526935"/>
                  </a:moveTo>
                  <a:lnTo>
                    <a:pt x="668693" y="509689"/>
                  </a:lnTo>
                  <a:lnTo>
                    <a:pt x="640067" y="484060"/>
                  </a:lnTo>
                  <a:lnTo>
                    <a:pt x="617143" y="415188"/>
                  </a:lnTo>
                  <a:lnTo>
                    <a:pt x="616153" y="375716"/>
                  </a:lnTo>
                  <a:lnTo>
                    <a:pt x="617664" y="335381"/>
                  </a:lnTo>
                  <a:lnTo>
                    <a:pt x="618337" y="296075"/>
                  </a:lnTo>
                  <a:lnTo>
                    <a:pt x="600925" y="221259"/>
                  </a:lnTo>
                  <a:lnTo>
                    <a:pt x="578370" y="186486"/>
                  </a:lnTo>
                  <a:lnTo>
                    <a:pt x="550773" y="154584"/>
                  </a:lnTo>
                  <a:lnTo>
                    <a:pt x="521804" y="124790"/>
                  </a:lnTo>
                  <a:lnTo>
                    <a:pt x="493699" y="95389"/>
                  </a:lnTo>
                  <a:lnTo>
                    <a:pt x="469201" y="64935"/>
                  </a:lnTo>
                  <a:lnTo>
                    <a:pt x="451675" y="33210"/>
                  </a:lnTo>
                  <a:lnTo>
                    <a:pt x="444512" y="0"/>
                  </a:lnTo>
                  <a:lnTo>
                    <a:pt x="406527" y="1752"/>
                  </a:lnTo>
                  <a:lnTo>
                    <a:pt x="419925" y="46647"/>
                  </a:lnTo>
                  <a:lnTo>
                    <a:pt x="445160" y="85255"/>
                  </a:lnTo>
                  <a:lnTo>
                    <a:pt x="477875" y="119837"/>
                  </a:lnTo>
                  <a:lnTo>
                    <a:pt x="513702" y="152641"/>
                  </a:lnTo>
                  <a:lnTo>
                    <a:pt x="548271" y="185915"/>
                  </a:lnTo>
                  <a:lnTo>
                    <a:pt x="577215" y="221907"/>
                  </a:lnTo>
                  <a:lnTo>
                    <a:pt x="578700" y="225120"/>
                  </a:lnTo>
                  <a:lnTo>
                    <a:pt x="568007" y="227126"/>
                  </a:lnTo>
                  <a:lnTo>
                    <a:pt x="542404" y="232791"/>
                  </a:lnTo>
                  <a:lnTo>
                    <a:pt x="492239" y="250444"/>
                  </a:lnTo>
                  <a:lnTo>
                    <a:pt x="450316" y="281101"/>
                  </a:lnTo>
                  <a:lnTo>
                    <a:pt x="429348" y="324104"/>
                  </a:lnTo>
                  <a:lnTo>
                    <a:pt x="425996" y="366852"/>
                  </a:lnTo>
                  <a:lnTo>
                    <a:pt x="421436" y="386384"/>
                  </a:lnTo>
                  <a:lnTo>
                    <a:pt x="394652" y="419671"/>
                  </a:lnTo>
                  <a:lnTo>
                    <a:pt x="351282" y="439204"/>
                  </a:lnTo>
                  <a:lnTo>
                    <a:pt x="326237" y="441566"/>
                  </a:lnTo>
                  <a:lnTo>
                    <a:pt x="351764" y="441147"/>
                  </a:lnTo>
                  <a:lnTo>
                    <a:pt x="399161" y="424307"/>
                  </a:lnTo>
                  <a:lnTo>
                    <a:pt x="432511" y="389991"/>
                  </a:lnTo>
                  <a:lnTo>
                    <a:pt x="448068" y="326898"/>
                  </a:lnTo>
                  <a:lnTo>
                    <a:pt x="469760" y="292442"/>
                  </a:lnTo>
                  <a:lnTo>
                    <a:pt x="506806" y="271170"/>
                  </a:lnTo>
                  <a:lnTo>
                    <a:pt x="552348" y="259486"/>
                  </a:lnTo>
                  <a:lnTo>
                    <a:pt x="592366" y="254647"/>
                  </a:lnTo>
                  <a:lnTo>
                    <a:pt x="596176" y="262864"/>
                  </a:lnTo>
                  <a:lnTo>
                    <a:pt x="602919" y="307009"/>
                  </a:lnTo>
                  <a:lnTo>
                    <a:pt x="603516" y="353377"/>
                  </a:lnTo>
                  <a:lnTo>
                    <a:pt x="604875" y="400037"/>
                  </a:lnTo>
                  <a:lnTo>
                    <a:pt x="613956" y="445096"/>
                  </a:lnTo>
                  <a:lnTo>
                    <a:pt x="637654" y="486651"/>
                  </a:lnTo>
                  <a:lnTo>
                    <a:pt x="670623" y="513613"/>
                  </a:lnTo>
                  <a:lnTo>
                    <a:pt x="690981" y="522439"/>
                  </a:lnTo>
                  <a:lnTo>
                    <a:pt x="713244" y="526935"/>
                  </a:lnTo>
                  <a:close/>
                </a:path>
                <a:path w="1735454" h="548639">
                  <a:moveTo>
                    <a:pt x="1517611" y="223850"/>
                  </a:moveTo>
                  <a:lnTo>
                    <a:pt x="1488770" y="221145"/>
                  </a:lnTo>
                  <a:lnTo>
                    <a:pt x="1459979" y="221729"/>
                  </a:lnTo>
                  <a:lnTo>
                    <a:pt x="1432001" y="225475"/>
                  </a:lnTo>
                  <a:lnTo>
                    <a:pt x="1405636" y="232283"/>
                  </a:lnTo>
                  <a:lnTo>
                    <a:pt x="1380680" y="240118"/>
                  </a:lnTo>
                  <a:lnTo>
                    <a:pt x="1355521" y="247192"/>
                  </a:lnTo>
                  <a:lnTo>
                    <a:pt x="1330159" y="250139"/>
                  </a:lnTo>
                  <a:lnTo>
                    <a:pt x="1304594" y="245554"/>
                  </a:lnTo>
                  <a:lnTo>
                    <a:pt x="1342707" y="254469"/>
                  </a:lnTo>
                  <a:lnTo>
                    <a:pt x="1383220" y="252564"/>
                  </a:lnTo>
                  <a:lnTo>
                    <a:pt x="1425003" y="247103"/>
                  </a:lnTo>
                  <a:lnTo>
                    <a:pt x="1466900" y="245351"/>
                  </a:lnTo>
                  <a:lnTo>
                    <a:pt x="1507782" y="254584"/>
                  </a:lnTo>
                  <a:lnTo>
                    <a:pt x="1517611" y="223850"/>
                  </a:lnTo>
                  <a:close/>
                </a:path>
                <a:path w="1735454" h="548639">
                  <a:moveTo>
                    <a:pt x="1735162" y="98856"/>
                  </a:moveTo>
                  <a:lnTo>
                    <a:pt x="1721866" y="69062"/>
                  </a:lnTo>
                  <a:lnTo>
                    <a:pt x="1674495" y="85852"/>
                  </a:lnTo>
                  <a:lnTo>
                    <a:pt x="1627378" y="106743"/>
                  </a:lnTo>
                  <a:lnTo>
                    <a:pt x="1584198" y="132765"/>
                  </a:lnTo>
                  <a:lnTo>
                    <a:pt x="1548599" y="164934"/>
                  </a:lnTo>
                  <a:lnTo>
                    <a:pt x="1524241" y="204254"/>
                  </a:lnTo>
                  <a:lnTo>
                    <a:pt x="1509344" y="255333"/>
                  </a:lnTo>
                  <a:lnTo>
                    <a:pt x="1496580" y="306552"/>
                  </a:lnTo>
                  <a:lnTo>
                    <a:pt x="1477467" y="355447"/>
                  </a:lnTo>
                  <a:lnTo>
                    <a:pt x="1443456" y="399567"/>
                  </a:lnTo>
                  <a:lnTo>
                    <a:pt x="1381975" y="445465"/>
                  </a:lnTo>
                  <a:lnTo>
                    <a:pt x="1345082" y="461416"/>
                  </a:lnTo>
                  <a:lnTo>
                    <a:pt x="1305052" y="471500"/>
                  </a:lnTo>
                  <a:lnTo>
                    <a:pt x="1345907" y="463283"/>
                  </a:lnTo>
                  <a:lnTo>
                    <a:pt x="1384401" y="448881"/>
                  </a:lnTo>
                  <a:lnTo>
                    <a:pt x="1419606" y="429120"/>
                  </a:lnTo>
                  <a:lnTo>
                    <a:pt x="1450644" y="404774"/>
                  </a:lnTo>
                  <a:lnTo>
                    <a:pt x="1477111" y="376720"/>
                  </a:lnTo>
                  <a:lnTo>
                    <a:pt x="1510423" y="317868"/>
                  </a:lnTo>
                  <a:lnTo>
                    <a:pt x="1558302" y="337185"/>
                  </a:lnTo>
                  <a:lnTo>
                    <a:pt x="1588909" y="363372"/>
                  </a:lnTo>
                  <a:lnTo>
                    <a:pt x="1600034" y="395058"/>
                  </a:lnTo>
                  <a:lnTo>
                    <a:pt x="1597736" y="419760"/>
                  </a:lnTo>
                  <a:lnTo>
                    <a:pt x="1579892" y="421043"/>
                  </a:lnTo>
                  <a:lnTo>
                    <a:pt x="1552181" y="429704"/>
                  </a:lnTo>
                  <a:lnTo>
                    <a:pt x="1528953" y="443407"/>
                  </a:lnTo>
                  <a:lnTo>
                    <a:pt x="1511363" y="460743"/>
                  </a:lnTo>
                  <a:lnTo>
                    <a:pt x="1534109" y="450075"/>
                  </a:lnTo>
                  <a:lnTo>
                    <a:pt x="1558226" y="444817"/>
                  </a:lnTo>
                  <a:lnTo>
                    <a:pt x="1581861" y="444817"/>
                  </a:lnTo>
                  <a:lnTo>
                    <a:pt x="1592491" y="447382"/>
                  </a:lnTo>
                  <a:lnTo>
                    <a:pt x="1582877" y="480720"/>
                  </a:lnTo>
                  <a:lnTo>
                    <a:pt x="1581658" y="499833"/>
                  </a:lnTo>
                  <a:lnTo>
                    <a:pt x="1585506" y="518972"/>
                  </a:lnTo>
                  <a:lnTo>
                    <a:pt x="1595323" y="535927"/>
                  </a:lnTo>
                  <a:lnTo>
                    <a:pt x="1611960" y="548474"/>
                  </a:lnTo>
                  <a:lnTo>
                    <a:pt x="1589493" y="517131"/>
                  </a:lnTo>
                  <a:lnTo>
                    <a:pt x="1592313" y="482371"/>
                  </a:lnTo>
                  <a:lnTo>
                    <a:pt x="1607007" y="446239"/>
                  </a:lnTo>
                  <a:lnTo>
                    <a:pt x="1620202" y="410832"/>
                  </a:lnTo>
                  <a:lnTo>
                    <a:pt x="1619707" y="370293"/>
                  </a:lnTo>
                  <a:lnTo>
                    <a:pt x="1597063" y="334886"/>
                  </a:lnTo>
                  <a:lnTo>
                    <a:pt x="1560868" y="306324"/>
                  </a:lnTo>
                  <a:lnTo>
                    <a:pt x="1520799" y="286829"/>
                  </a:lnTo>
                  <a:lnTo>
                    <a:pt x="1523695" y="277279"/>
                  </a:lnTo>
                  <a:lnTo>
                    <a:pt x="1536560" y="230517"/>
                  </a:lnTo>
                  <a:lnTo>
                    <a:pt x="1560245" y="191592"/>
                  </a:lnTo>
                  <a:lnTo>
                    <a:pt x="1593354" y="159740"/>
                  </a:lnTo>
                  <a:lnTo>
                    <a:pt x="1634477" y="134175"/>
                  </a:lnTo>
                  <a:lnTo>
                    <a:pt x="1682216" y="114134"/>
                  </a:lnTo>
                  <a:lnTo>
                    <a:pt x="1735162" y="98856"/>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7272374" y="3050660"/>
              <a:ext cx="96837" cy="123266"/>
            </a:xfrm>
            <a:prstGeom prst="rect">
              <a:avLst/>
            </a:prstGeom>
          </p:spPr>
        </p:pic>
        <p:pic>
          <p:nvPicPr>
            <p:cNvPr id="14" name="object 14"/>
            <p:cNvPicPr/>
            <p:nvPr/>
          </p:nvPicPr>
          <p:blipFill>
            <a:blip r:embed="rId7" cstate="print"/>
            <a:stretch>
              <a:fillRect/>
            </a:stretch>
          </p:blipFill>
          <p:spPr>
            <a:xfrm>
              <a:off x="8442424" y="2835189"/>
              <a:ext cx="111239" cy="99098"/>
            </a:xfrm>
            <a:prstGeom prst="rect">
              <a:avLst/>
            </a:prstGeom>
          </p:spPr>
        </p:pic>
        <p:sp>
          <p:nvSpPr>
            <p:cNvPr id="15" name="object 15"/>
            <p:cNvSpPr/>
            <p:nvPr/>
          </p:nvSpPr>
          <p:spPr>
            <a:xfrm>
              <a:off x="6873913" y="2603410"/>
              <a:ext cx="952500" cy="409575"/>
            </a:xfrm>
            <a:custGeom>
              <a:avLst/>
              <a:gdLst/>
              <a:ahLst/>
              <a:cxnLst/>
              <a:rect l="l" t="t" r="r" b="b"/>
              <a:pathLst>
                <a:path w="952500" h="409575">
                  <a:moveTo>
                    <a:pt x="121208" y="194602"/>
                  </a:moveTo>
                  <a:lnTo>
                    <a:pt x="86575" y="196291"/>
                  </a:lnTo>
                  <a:lnTo>
                    <a:pt x="54102" y="203606"/>
                  </a:lnTo>
                  <a:lnTo>
                    <a:pt x="24879" y="215874"/>
                  </a:lnTo>
                  <a:lnTo>
                    <a:pt x="0" y="232371"/>
                  </a:lnTo>
                  <a:lnTo>
                    <a:pt x="28752" y="223126"/>
                  </a:lnTo>
                  <a:lnTo>
                    <a:pt x="58280" y="219125"/>
                  </a:lnTo>
                  <a:lnTo>
                    <a:pt x="87223" y="220129"/>
                  </a:lnTo>
                  <a:lnTo>
                    <a:pt x="114287" y="225882"/>
                  </a:lnTo>
                  <a:lnTo>
                    <a:pt x="121208" y="194602"/>
                  </a:lnTo>
                  <a:close/>
                </a:path>
                <a:path w="952500" h="409575">
                  <a:moveTo>
                    <a:pt x="952207" y="308140"/>
                  </a:moveTo>
                  <a:lnTo>
                    <a:pt x="932535" y="240487"/>
                  </a:lnTo>
                  <a:lnTo>
                    <a:pt x="914984" y="206552"/>
                  </a:lnTo>
                  <a:lnTo>
                    <a:pt x="895019" y="172542"/>
                  </a:lnTo>
                  <a:lnTo>
                    <a:pt x="874649" y="138455"/>
                  </a:lnTo>
                  <a:lnTo>
                    <a:pt x="855941" y="104292"/>
                  </a:lnTo>
                  <a:lnTo>
                    <a:pt x="840905" y="70040"/>
                  </a:lnTo>
                  <a:lnTo>
                    <a:pt x="831596" y="35712"/>
                  </a:lnTo>
                  <a:lnTo>
                    <a:pt x="830033" y="1282"/>
                  </a:lnTo>
                  <a:lnTo>
                    <a:pt x="792022" y="0"/>
                  </a:lnTo>
                  <a:lnTo>
                    <a:pt x="806970" y="71018"/>
                  </a:lnTo>
                  <a:lnTo>
                    <a:pt x="824687" y="105168"/>
                  </a:lnTo>
                  <a:lnTo>
                    <a:pt x="846429" y="138696"/>
                  </a:lnTo>
                  <a:lnTo>
                    <a:pt x="893572" y="204698"/>
                  </a:lnTo>
                  <a:lnTo>
                    <a:pt x="914755" y="237591"/>
                  </a:lnTo>
                  <a:lnTo>
                    <a:pt x="931545" y="270675"/>
                  </a:lnTo>
                  <a:lnTo>
                    <a:pt x="941844" y="304177"/>
                  </a:lnTo>
                  <a:lnTo>
                    <a:pt x="943521" y="338277"/>
                  </a:lnTo>
                  <a:lnTo>
                    <a:pt x="934491" y="373202"/>
                  </a:lnTo>
                  <a:lnTo>
                    <a:pt x="912647" y="409155"/>
                  </a:lnTo>
                  <a:lnTo>
                    <a:pt x="937755" y="375551"/>
                  </a:lnTo>
                  <a:lnTo>
                    <a:pt x="950277" y="341871"/>
                  </a:lnTo>
                  <a:lnTo>
                    <a:pt x="952207" y="30814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7552203" y="2711975"/>
              <a:ext cx="76763" cy="206768"/>
            </a:xfrm>
            <a:prstGeom prst="rect">
              <a:avLst/>
            </a:prstGeom>
          </p:spPr>
        </p:pic>
        <p:sp>
          <p:nvSpPr>
            <p:cNvPr id="17" name="object 17"/>
            <p:cNvSpPr/>
            <p:nvPr/>
          </p:nvSpPr>
          <p:spPr>
            <a:xfrm>
              <a:off x="7782994" y="2608783"/>
              <a:ext cx="327025" cy="462915"/>
            </a:xfrm>
            <a:custGeom>
              <a:avLst/>
              <a:gdLst/>
              <a:ahLst/>
              <a:cxnLst/>
              <a:rect l="l" t="t" r="r" b="b"/>
              <a:pathLst>
                <a:path w="327025" h="462914">
                  <a:moveTo>
                    <a:pt x="0" y="0"/>
                  </a:moveTo>
                  <a:lnTo>
                    <a:pt x="1242" y="42356"/>
                  </a:lnTo>
                  <a:lnTo>
                    <a:pt x="48588" y="102668"/>
                  </a:lnTo>
                  <a:lnTo>
                    <a:pt x="84656" y="125737"/>
                  </a:lnTo>
                  <a:lnTo>
                    <a:pt x="122296" y="147490"/>
                  </a:lnTo>
                  <a:lnTo>
                    <a:pt x="156489" y="170484"/>
                  </a:lnTo>
                  <a:lnTo>
                    <a:pt x="192545" y="213266"/>
                  </a:lnTo>
                  <a:lnTo>
                    <a:pt x="211928" y="261577"/>
                  </a:lnTo>
                  <a:lnTo>
                    <a:pt x="220704" y="313347"/>
                  </a:lnTo>
                  <a:lnTo>
                    <a:pt x="224942" y="366509"/>
                  </a:lnTo>
                  <a:lnTo>
                    <a:pt x="228361" y="384415"/>
                  </a:lnTo>
                  <a:lnTo>
                    <a:pt x="252107" y="435013"/>
                  </a:lnTo>
                  <a:lnTo>
                    <a:pt x="285303" y="458311"/>
                  </a:lnTo>
                  <a:lnTo>
                    <a:pt x="306062" y="462302"/>
                  </a:lnTo>
                  <a:lnTo>
                    <a:pt x="326986" y="458444"/>
                  </a:lnTo>
                  <a:lnTo>
                    <a:pt x="306128" y="461296"/>
                  </a:lnTo>
                  <a:lnTo>
                    <a:pt x="286284" y="456523"/>
                  </a:lnTo>
                  <a:lnTo>
                    <a:pt x="256070" y="432828"/>
                  </a:lnTo>
                  <a:lnTo>
                    <a:pt x="238606" y="392709"/>
                  </a:lnTo>
                  <a:lnTo>
                    <a:pt x="233429" y="350740"/>
                  </a:lnTo>
                  <a:lnTo>
                    <a:pt x="233157" y="307762"/>
                  </a:lnTo>
                  <a:lnTo>
                    <a:pt x="230410" y="264614"/>
                  </a:lnTo>
                  <a:lnTo>
                    <a:pt x="217804" y="222135"/>
                  </a:lnTo>
                  <a:lnTo>
                    <a:pt x="199661" y="188212"/>
                  </a:lnTo>
                  <a:lnTo>
                    <a:pt x="174269" y="157289"/>
                  </a:lnTo>
                  <a:lnTo>
                    <a:pt x="143906" y="132551"/>
                  </a:lnTo>
                  <a:lnTo>
                    <a:pt x="109481" y="111582"/>
                  </a:lnTo>
                  <a:lnTo>
                    <a:pt x="76441" y="90156"/>
                  </a:lnTo>
                  <a:lnTo>
                    <a:pt x="50228" y="64046"/>
                  </a:lnTo>
                  <a:lnTo>
                    <a:pt x="41892" y="50044"/>
                  </a:lnTo>
                  <a:lnTo>
                    <a:pt x="36649" y="35480"/>
                  </a:lnTo>
                  <a:lnTo>
                    <a:pt x="34915" y="20940"/>
                  </a:lnTo>
                  <a:lnTo>
                    <a:pt x="37109" y="7010"/>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7885234" y="2798009"/>
              <a:ext cx="256702" cy="248298"/>
            </a:xfrm>
            <a:prstGeom prst="rect">
              <a:avLst/>
            </a:prstGeom>
          </p:spPr>
        </p:pic>
      </p:grpSp>
      <p:sp>
        <p:nvSpPr>
          <p:cNvPr id="19" name="object 19"/>
          <p:cNvSpPr txBox="1"/>
          <p:nvPr/>
        </p:nvSpPr>
        <p:spPr>
          <a:xfrm>
            <a:off x="6098443" y="2016742"/>
            <a:ext cx="3404235" cy="644525"/>
          </a:xfrm>
          <a:prstGeom prst="rect">
            <a:avLst/>
          </a:prstGeom>
        </p:spPr>
        <p:txBody>
          <a:bodyPr vert="horz" wrap="square" lIns="0" tIns="11430" rIns="0" bIns="0" rtlCol="0">
            <a:spAutoFit/>
          </a:bodyPr>
          <a:lstStyle/>
          <a:p>
            <a:pPr marL="9525" marR="5080" indent="3175" algn="ctr">
              <a:lnSpc>
                <a:spcPts val="2490"/>
              </a:lnSpc>
              <a:spcBef>
                <a:spcPts val="90"/>
              </a:spcBef>
            </a:pPr>
            <a:r>
              <a:rPr sz="1950" b="1" dirty="0">
                <a:solidFill>
                  <a:srgbClr val="D1E293"/>
                </a:solidFill>
                <a:latin typeface="Grammarsaurus" pitchFamily="2" charset="0"/>
                <a:cs typeface="Tahoma"/>
              </a:rPr>
              <a:t>Use the icons to write the stems for these words…</a:t>
            </a:r>
            <a:endParaRPr sz="1950" dirty="0">
              <a:latin typeface="Grammarsaurus" pitchFamily="2" charset="0"/>
              <a:cs typeface="Tahoma"/>
            </a:endParaRPr>
          </a:p>
        </p:txBody>
      </p:sp>
      <p:sp>
        <p:nvSpPr>
          <p:cNvPr id="20" name="object 20"/>
          <p:cNvSpPr txBox="1">
            <a:spLocks noGrp="1"/>
          </p:cNvSpPr>
          <p:nvPr>
            <p:ph type="title"/>
          </p:nvPr>
        </p:nvSpPr>
        <p:spPr>
          <a:xfrm>
            <a:off x="651929" y="344397"/>
            <a:ext cx="9626600" cy="1282700"/>
          </a:xfrm>
          <a:prstGeom prst="rect">
            <a:avLst/>
          </a:prstGeom>
        </p:spPr>
        <p:txBody>
          <a:bodyPr vert="horz" wrap="square" lIns="0" tIns="12700" rIns="0" bIns="0" rtlCol="0">
            <a:spAutoFit/>
          </a:bodyPr>
          <a:lstStyle/>
          <a:p>
            <a:pPr marL="12700" marR="5080">
              <a:lnSpc>
                <a:spcPct val="114599"/>
              </a:lnSpc>
              <a:spcBef>
                <a:spcPts val="100"/>
              </a:spcBef>
            </a:pPr>
            <a:r>
              <a:rPr sz="2400" b="0" dirty="0">
                <a:solidFill>
                  <a:srgbClr val="000000"/>
                </a:solidFill>
                <a:latin typeface="Grammarsaurus" pitchFamily="2" charset="0"/>
                <a:cs typeface="Verdana"/>
              </a:rPr>
              <a:t>We have been learning how we can add the suffix </a:t>
            </a:r>
            <a:r>
              <a:rPr sz="2400" dirty="0">
                <a:solidFill>
                  <a:srgbClr val="000000"/>
                </a:solidFill>
                <a:latin typeface="Grammarsaurus" pitchFamily="2" charset="0"/>
              </a:rPr>
              <a:t>–an </a:t>
            </a:r>
            <a:r>
              <a:rPr sz="2400" b="0" dirty="0">
                <a:solidFill>
                  <a:srgbClr val="000000"/>
                </a:solidFill>
                <a:latin typeface="Grammarsaurus" pitchFamily="2" charset="0"/>
                <a:cs typeface="Verdana"/>
              </a:rPr>
              <a:t>to lots of bases and stems. Sometimes, we need to add the </a:t>
            </a:r>
            <a:r>
              <a:rPr sz="2400" dirty="0">
                <a:solidFill>
                  <a:srgbClr val="000000"/>
                </a:solidFill>
                <a:latin typeface="Grammarsaurus" pitchFamily="2" charset="0"/>
              </a:rPr>
              <a:t>connecting vowel letter, letter i, </a:t>
            </a:r>
            <a:r>
              <a:rPr sz="2400" b="0" dirty="0">
                <a:solidFill>
                  <a:srgbClr val="000000"/>
                </a:solidFill>
                <a:latin typeface="Grammarsaurus" pitchFamily="2" charset="0"/>
                <a:cs typeface="Verdana"/>
              </a:rPr>
              <a:t>before we can add the suffix </a:t>
            </a:r>
            <a:r>
              <a:rPr sz="2400" dirty="0">
                <a:solidFill>
                  <a:srgbClr val="000000"/>
                </a:solidFill>
                <a:latin typeface="Grammarsaurus" pitchFamily="2" charset="0"/>
              </a:rPr>
              <a:t>–an</a:t>
            </a:r>
            <a:r>
              <a:rPr sz="2400" b="0" dirty="0">
                <a:solidFill>
                  <a:srgbClr val="000000"/>
                </a:solidFill>
                <a:latin typeface="Grammarsaurus" pitchFamily="2" charset="0"/>
                <a:cs typeface="Verdana"/>
              </a:rPr>
              <a:t>.</a:t>
            </a:r>
            <a:endParaRPr sz="2400">
              <a:latin typeface="Grammarsaurus" pitchFamily="2" charset="0"/>
              <a:cs typeface="Verdana"/>
            </a:endParaRPr>
          </a:p>
        </p:txBody>
      </p:sp>
      <p:grpSp>
        <p:nvGrpSpPr>
          <p:cNvPr id="21" name="object 21"/>
          <p:cNvGrpSpPr/>
          <p:nvPr/>
        </p:nvGrpSpPr>
        <p:grpSpPr>
          <a:xfrm>
            <a:off x="2275420" y="1932393"/>
            <a:ext cx="2776855" cy="3927475"/>
            <a:chOff x="2275420" y="1932393"/>
            <a:chExt cx="2776855" cy="3927475"/>
          </a:xfrm>
        </p:grpSpPr>
        <p:sp>
          <p:nvSpPr>
            <p:cNvPr id="22" name="object 22"/>
            <p:cNvSpPr/>
            <p:nvPr/>
          </p:nvSpPr>
          <p:spPr>
            <a:xfrm>
              <a:off x="2275421" y="1932393"/>
              <a:ext cx="2776855" cy="3833495"/>
            </a:xfrm>
            <a:custGeom>
              <a:avLst/>
              <a:gdLst/>
              <a:ahLst/>
              <a:cxnLst/>
              <a:rect l="l" t="t" r="r" b="b"/>
              <a:pathLst>
                <a:path w="2776854" h="3833495">
                  <a:moveTo>
                    <a:pt x="2683306" y="93256"/>
                  </a:moveTo>
                  <a:lnTo>
                    <a:pt x="0" y="93256"/>
                  </a:lnTo>
                  <a:lnTo>
                    <a:pt x="0" y="3833406"/>
                  </a:lnTo>
                  <a:lnTo>
                    <a:pt x="2683306" y="3833406"/>
                  </a:lnTo>
                  <a:lnTo>
                    <a:pt x="2683306" y="93256"/>
                  </a:lnTo>
                  <a:close/>
                </a:path>
                <a:path w="2776854" h="3833495">
                  <a:moveTo>
                    <a:pt x="2776588" y="0"/>
                  </a:moveTo>
                  <a:lnTo>
                    <a:pt x="0" y="0"/>
                  </a:lnTo>
                  <a:lnTo>
                    <a:pt x="0" y="546"/>
                  </a:lnTo>
                  <a:lnTo>
                    <a:pt x="2776588" y="546"/>
                  </a:lnTo>
                  <a:lnTo>
                    <a:pt x="2776588" y="0"/>
                  </a:lnTo>
                  <a:close/>
                </a:path>
              </a:pathLst>
            </a:custGeom>
            <a:solidFill>
              <a:srgbClr val="FFFFFF"/>
            </a:solidFill>
          </p:spPr>
          <p:txBody>
            <a:bodyPr wrap="square" lIns="0" tIns="0" rIns="0" bIns="0" rtlCol="0"/>
            <a:lstStyle/>
            <a:p>
              <a:endParaRPr>
                <a:latin typeface="Grammarsaurus" pitchFamily="2" charset="0"/>
              </a:endParaRPr>
            </a:p>
          </p:txBody>
        </p:sp>
        <p:sp>
          <p:nvSpPr>
            <p:cNvPr id="23" name="object 23"/>
            <p:cNvSpPr/>
            <p:nvPr/>
          </p:nvSpPr>
          <p:spPr>
            <a:xfrm>
              <a:off x="2275421" y="1932939"/>
              <a:ext cx="2776855" cy="3926840"/>
            </a:xfrm>
            <a:custGeom>
              <a:avLst/>
              <a:gdLst/>
              <a:ahLst/>
              <a:cxnLst/>
              <a:rect l="l" t="t" r="r" b="b"/>
              <a:pathLst>
                <a:path w="2776854" h="3926840">
                  <a:moveTo>
                    <a:pt x="2776588" y="0"/>
                  </a:moveTo>
                  <a:lnTo>
                    <a:pt x="0" y="0"/>
                  </a:lnTo>
                  <a:lnTo>
                    <a:pt x="0" y="92710"/>
                  </a:lnTo>
                  <a:lnTo>
                    <a:pt x="0" y="3832860"/>
                  </a:lnTo>
                  <a:lnTo>
                    <a:pt x="0" y="3926840"/>
                  </a:lnTo>
                  <a:lnTo>
                    <a:pt x="2776588" y="3926840"/>
                  </a:lnTo>
                  <a:lnTo>
                    <a:pt x="2776588" y="3833050"/>
                  </a:lnTo>
                  <a:lnTo>
                    <a:pt x="2776588" y="3832860"/>
                  </a:lnTo>
                  <a:lnTo>
                    <a:pt x="2776588" y="92735"/>
                  </a:lnTo>
                  <a:lnTo>
                    <a:pt x="2683306" y="92735"/>
                  </a:lnTo>
                  <a:lnTo>
                    <a:pt x="2683306" y="3832860"/>
                  </a:lnTo>
                  <a:lnTo>
                    <a:pt x="93294" y="3832860"/>
                  </a:lnTo>
                  <a:lnTo>
                    <a:pt x="93294" y="92710"/>
                  </a:lnTo>
                  <a:lnTo>
                    <a:pt x="2776588" y="92710"/>
                  </a:lnTo>
                  <a:lnTo>
                    <a:pt x="2776588" y="0"/>
                  </a:lnTo>
                  <a:close/>
                </a:path>
              </a:pathLst>
            </a:custGeom>
            <a:solidFill>
              <a:srgbClr val="B87355"/>
            </a:solidFill>
          </p:spPr>
          <p:txBody>
            <a:bodyPr wrap="square" lIns="0" tIns="0" rIns="0" bIns="0" rtlCol="0"/>
            <a:lstStyle/>
            <a:p>
              <a:endParaRPr>
                <a:latin typeface="Grammarsaurus" pitchFamily="2" charset="0"/>
              </a:endParaRPr>
            </a:p>
          </p:txBody>
        </p:sp>
      </p:grpSp>
      <p:sp>
        <p:nvSpPr>
          <p:cNvPr id="24" name="object 24"/>
          <p:cNvSpPr txBox="1"/>
          <p:nvPr/>
        </p:nvSpPr>
        <p:spPr>
          <a:xfrm>
            <a:off x="3487222" y="5628189"/>
            <a:ext cx="773542" cy="75021"/>
          </a:xfrm>
          <a:prstGeom prst="rect">
            <a:avLst/>
          </a:prstGeom>
        </p:spPr>
        <p:txBody>
          <a:bodyPr vert="horz" wrap="square" lIns="0" tIns="13335" rIns="0" bIns="0" rtlCol="0">
            <a:spAutoFit/>
          </a:bodyPr>
          <a:lstStyle/>
          <a:p>
            <a:pPr>
              <a:lnSpc>
                <a:spcPct val="100000"/>
              </a:lnSpc>
              <a:spcBef>
                <a:spcPts val="105"/>
              </a:spcBef>
            </a:pPr>
            <a:r>
              <a:rPr sz="400" dirty="0">
                <a:latin typeface="Grammarsaurus" pitchFamily="2" charset="0"/>
                <a:cs typeface="Arial MT"/>
              </a:rPr>
              <a:t>grammarsaurus.co.uk</a:t>
            </a:r>
          </a:p>
        </p:txBody>
      </p:sp>
      <p:grpSp>
        <p:nvGrpSpPr>
          <p:cNvPr id="25" name="object 25"/>
          <p:cNvGrpSpPr/>
          <p:nvPr/>
        </p:nvGrpSpPr>
        <p:grpSpPr>
          <a:xfrm>
            <a:off x="3396265" y="5517478"/>
            <a:ext cx="1497330" cy="200660"/>
            <a:chOff x="3396265" y="5517478"/>
            <a:chExt cx="1497330" cy="200660"/>
          </a:xfrm>
        </p:grpSpPr>
        <p:pic>
          <p:nvPicPr>
            <p:cNvPr id="26" name="object 26"/>
            <p:cNvPicPr/>
            <p:nvPr/>
          </p:nvPicPr>
          <p:blipFill>
            <a:blip r:embed="rId10" cstate="print"/>
            <a:stretch>
              <a:fillRect/>
            </a:stretch>
          </p:blipFill>
          <p:spPr>
            <a:xfrm>
              <a:off x="3396265" y="5645468"/>
              <a:ext cx="66992" cy="66827"/>
            </a:xfrm>
            <a:prstGeom prst="rect">
              <a:avLst/>
            </a:prstGeom>
          </p:spPr>
        </p:pic>
        <p:sp>
          <p:nvSpPr>
            <p:cNvPr id="27" name="object 27"/>
            <p:cNvSpPr/>
            <p:nvPr/>
          </p:nvSpPr>
          <p:spPr>
            <a:xfrm>
              <a:off x="4690765" y="5517478"/>
              <a:ext cx="202565" cy="200660"/>
            </a:xfrm>
            <a:custGeom>
              <a:avLst/>
              <a:gdLst/>
              <a:ahLst/>
              <a:cxnLst/>
              <a:rect l="l" t="t" r="r" b="b"/>
              <a:pathLst>
                <a:path w="202564" h="200660">
                  <a:moveTo>
                    <a:pt x="91838" y="0"/>
                  </a:moveTo>
                  <a:lnTo>
                    <a:pt x="58702" y="9284"/>
                  </a:lnTo>
                  <a:lnTo>
                    <a:pt x="30033" y="28288"/>
                  </a:lnTo>
                  <a:lnTo>
                    <a:pt x="8067" y="56639"/>
                  </a:lnTo>
                  <a:lnTo>
                    <a:pt x="0" y="87038"/>
                  </a:lnTo>
                  <a:lnTo>
                    <a:pt x="123" y="117442"/>
                  </a:lnTo>
                  <a:lnTo>
                    <a:pt x="27917" y="172272"/>
                  </a:lnTo>
                  <a:lnTo>
                    <a:pt x="62672" y="192295"/>
                  </a:lnTo>
                  <a:lnTo>
                    <a:pt x="103381" y="200365"/>
                  </a:lnTo>
                  <a:lnTo>
                    <a:pt x="140676" y="192045"/>
                  </a:lnTo>
                  <a:lnTo>
                    <a:pt x="172364" y="169834"/>
                  </a:lnTo>
                  <a:lnTo>
                    <a:pt x="194331" y="137850"/>
                  </a:lnTo>
                  <a:lnTo>
                    <a:pt x="202466" y="100212"/>
                  </a:lnTo>
                  <a:lnTo>
                    <a:pt x="202233" y="93299"/>
                  </a:lnTo>
                  <a:lnTo>
                    <a:pt x="189273" y="47681"/>
                  </a:lnTo>
                  <a:lnTo>
                    <a:pt x="152345" y="10355"/>
                  </a:lnTo>
                  <a:lnTo>
                    <a:pt x="91838" y="0"/>
                  </a:lnTo>
                  <a:close/>
                </a:path>
              </a:pathLst>
            </a:custGeom>
            <a:solidFill>
              <a:srgbClr val="FFFFFF"/>
            </a:solidFill>
          </p:spPr>
          <p:txBody>
            <a:bodyPr wrap="square" lIns="0" tIns="0" rIns="0" bIns="0" rtlCol="0"/>
            <a:lstStyle/>
            <a:p>
              <a:endParaRPr>
                <a:latin typeface="Grammarsaurus" pitchFamily="2" charset="0"/>
              </a:endParaRPr>
            </a:p>
          </p:txBody>
        </p:sp>
      </p:grpSp>
      <p:sp>
        <p:nvSpPr>
          <p:cNvPr id="28" name="object 28"/>
          <p:cNvSpPr txBox="1"/>
          <p:nvPr/>
        </p:nvSpPr>
        <p:spPr>
          <a:xfrm>
            <a:off x="2704893" y="5009405"/>
            <a:ext cx="2155544" cy="303929"/>
          </a:xfrm>
          <a:prstGeom prst="rect">
            <a:avLst/>
          </a:prstGeom>
        </p:spPr>
        <p:txBody>
          <a:bodyPr vert="horz" wrap="square" lIns="0" tIns="11430" rIns="0" bIns="0" rtlCol="0">
            <a:spAutoFit/>
          </a:bodyPr>
          <a:lstStyle/>
          <a:p>
            <a:pPr>
              <a:lnSpc>
                <a:spcPct val="100000"/>
              </a:lnSpc>
              <a:spcBef>
                <a:spcPts val="90"/>
              </a:spcBef>
            </a:pPr>
            <a:r>
              <a:rPr sz="1900" b="1" dirty="0">
                <a:latin typeface="Grammarsaurus" pitchFamily="2" charset="0"/>
                <a:cs typeface="Arial"/>
              </a:rPr>
              <a:t>person with a skill,</a:t>
            </a:r>
            <a:endParaRPr sz="1900" dirty="0">
              <a:latin typeface="Grammarsaurus" pitchFamily="2" charset="0"/>
              <a:cs typeface="Arial"/>
            </a:endParaRPr>
          </a:p>
        </p:txBody>
      </p:sp>
      <p:sp>
        <p:nvSpPr>
          <p:cNvPr id="29" name="object 29"/>
          <p:cNvSpPr txBox="1"/>
          <p:nvPr/>
        </p:nvSpPr>
        <p:spPr>
          <a:xfrm>
            <a:off x="4720102" y="5201346"/>
            <a:ext cx="140335" cy="313690"/>
          </a:xfrm>
          <a:prstGeom prst="rect">
            <a:avLst/>
          </a:prstGeom>
        </p:spPr>
        <p:txBody>
          <a:bodyPr vert="horz" wrap="square" lIns="0" tIns="11430" rIns="0" bIns="0" rtlCol="0">
            <a:spAutoFit/>
          </a:bodyPr>
          <a:lstStyle/>
          <a:p>
            <a:pPr>
              <a:lnSpc>
                <a:spcPct val="100000"/>
              </a:lnSpc>
              <a:spcBef>
                <a:spcPts val="90"/>
              </a:spcBef>
            </a:pPr>
            <a:r>
              <a:rPr sz="1900" b="1" u="heavy" dirty="0">
                <a:uFill>
                  <a:solidFill>
                    <a:srgbClr val="40B552"/>
                  </a:solidFill>
                </a:uFill>
                <a:latin typeface="Grammarsaurus" pitchFamily="2" charset="0"/>
                <a:cs typeface="Arial"/>
              </a:rPr>
              <a:t> </a:t>
            </a:r>
            <a:endParaRPr sz="1900">
              <a:latin typeface="Grammarsaurus" pitchFamily="2" charset="0"/>
              <a:cs typeface="Arial"/>
            </a:endParaRPr>
          </a:p>
        </p:txBody>
      </p:sp>
      <p:grpSp>
        <p:nvGrpSpPr>
          <p:cNvPr id="30" name="object 30"/>
          <p:cNvGrpSpPr/>
          <p:nvPr/>
        </p:nvGrpSpPr>
        <p:grpSpPr>
          <a:xfrm>
            <a:off x="4688595" y="5515629"/>
            <a:ext cx="205740" cy="203200"/>
            <a:chOff x="4688595" y="5515629"/>
            <a:chExt cx="205740" cy="203200"/>
          </a:xfrm>
        </p:grpSpPr>
        <p:sp>
          <p:nvSpPr>
            <p:cNvPr id="31" name="object 31"/>
            <p:cNvSpPr/>
            <p:nvPr/>
          </p:nvSpPr>
          <p:spPr>
            <a:xfrm>
              <a:off x="4688586" y="5515635"/>
              <a:ext cx="205740" cy="203200"/>
            </a:xfrm>
            <a:custGeom>
              <a:avLst/>
              <a:gdLst/>
              <a:ahLst/>
              <a:cxnLst/>
              <a:rect l="l" t="t" r="r" b="b"/>
              <a:pathLst>
                <a:path w="205739" h="203200">
                  <a:moveTo>
                    <a:pt x="4292" y="125310"/>
                  </a:moveTo>
                  <a:lnTo>
                    <a:pt x="4038" y="124218"/>
                  </a:lnTo>
                  <a:lnTo>
                    <a:pt x="4165" y="125171"/>
                  </a:lnTo>
                  <a:lnTo>
                    <a:pt x="4292" y="125310"/>
                  </a:lnTo>
                  <a:close/>
                </a:path>
                <a:path w="205739" h="203200">
                  <a:moveTo>
                    <a:pt x="4991" y="78740"/>
                  </a:moveTo>
                  <a:lnTo>
                    <a:pt x="4749" y="78740"/>
                  </a:lnTo>
                  <a:lnTo>
                    <a:pt x="4508" y="81280"/>
                  </a:lnTo>
                  <a:lnTo>
                    <a:pt x="4991" y="78740"/>
                  </a:lnTo>
                  <a:close/>
                </a:path>
                <a:path w="205739" h="203200">
                  <a:moveTo>
                    <a:pt x="17043" y="49555"/>
                  </a:moveTo>
                  <a:lnTo>
                    <a:pt x="16497" y="50126"/>
                  </a:lnTo>
                  <a:lnTo>
                    <a:pt x="16268" y="50800"/>
                  </a:lnTo>
                  <a:lnTo>
                    <a:pt x="17043" y="49555"/>
                  </a:lnTo>
                  <a:close/>
                </a:path>
                <a:path w="205739" h="203200">
                  <a:moveTo>
                    <a:pt x="24142" y="166878"/>
                  </a:moveTo>
                  <a:lnTo>
                    <a:pt x="24041" y="166370"/>
                  </a:lnTo>
                  <a:lnTo>
                    <a:pt x="23609" y="166370"/>
                  </a:lnTo>
                  <a:lnTo>
                    <a:pt x="24142" y="166878"/>
                  </a:lnTo>
                  <a:close/>
                </a:path>
                <a:path w="205739" h="203200">
                  <a:moveTo>
                    <a:pt x="26123" y="168910"/>
                  </a:moveTo>
                  <a:lnTo>
                    <a:pt x="24701" y="167640"/>
                  </a:lnTo>
                  <a:lnTo>
                    <a:pt x="25463" y="168910"/>
                  </a:lnTo>
                  <a:lnTo>
                    <a:pt x="26123" y="168910"/>
                  </a:lnTo>
                  <a:close/>
                </a:path>
                <a:path w="205739" h="203200">
                  <a:moveTo>
                    <a:pt x="42697" y="22656"/>
                  </a:moveTo>
                  <a:lnTo>
                    <a:pt x="42506" y="22656"/>
                  </a:lnTo>
                  <a:lnTo>
                    <a:pt x="42481" y="22860"/>
                  </a:lnTo>
                  <a:lnTo>
                    <a:pt x="42697" y="22656"/>
                  </a:lnTo>
                  <a:close/>
                </a:path>
                <a:path w="205739" h="203200">
                  <a:moveTo>
                    <a:pt x="145935" y="194335"/>
                  </a:moveTo>
                  <a:lnTo>
                    <a:pt x="141973" y="194335"/>
                  </a:lnTo>
                  <a:lnTo>
                    <a:pt x="141846" y="194335"/>
                  </a:lnTo>
                  <a:lnTo>
                    <a:pt x="141706" y="194335"/>
                  </a:lnTo>
                  <a:lnTo>
                    <a:pt x="139255" y="194335"/>
                  </a:lnTo>
                  <a:lnTo>
                    <a:pt x="138150" y="195580"/>
                  </a:lnTo>
                  <a:lnTo>
                    <a:pt x="135559" y="195580"/>
                  </a:lnTo>
                  <a:lnTo>
                    <a:pt x="133959" y="196850"/>
                  </a:lnTo>
                  <a:lnTo>
                    <a:pt x="133477" y="196850"/>
                  </a:lnTo>
                  <a:lnTo>
                    <a:pt x="130251" y="198120"/>
                  </a:lnTo>
                  <a:lnTo>
                    <a:pt x="128765" y="198120"/>
                  </a:lnTo>
                  <a:lnTo>
                    <a:pt x="127063" y="199250"/>
                  </a:lnTo>
                  <a:lnTo>
                    <a:pt x="131737" y="199250"/>
                  </a:lnTo>
                  <a:lnTo>
                    <a:pt x="134581" y="198120"/>
                  </a:lnTo>
                  <a:lnTo>
                    <a:pt x="136359" y="198120"/>
                  </a:lnTo>
                  <a:lnTo>
                    <a:pt x="141579" y="195580"/>
                  </a:lnTo>
                  <a:lnTo>
                    <a:pt x="143497" y="195580"/>
                  </a:lnTo>
                  <a:lnTo>
                    <a:pt x="145935" y="194335"/>
                  </a:lnTo>
                  <a:close/>
                </a:path>
                <a:path w="205739" h="203200">
                  <a:moveTo>
                    <a:pt x="149326" y="8890"/>
                  </a:moveTo>
                  <a:lnTo>
                    <a:pt x="148221" y="7620"/>
                  </a:lnTo>
                  <a:lnTo>
                    <a:pt x="147574" y="7620"/>
                  </a:lnTo>
                  <a:lnTo>
                    <a:pt x="148323" y="8331"/>
                  </a:lnTo>
                  <a:lnTo>
                    <a:pt x="149326" y="8890"/>
                  </a:lnTo>
                  <a:close/>
                </a:path>
                <a:path w="205739" h="203200">
                  <a:moveTo>
                    <a:pt x="152133" y="190500"/>
                  </a:moveTo>
                  <a:lnTo>
                    <a:pt x="148996" y="190500"/>
                  </a:lnTo>
                  <a:lnTo>
                    <a:pt x="147891" y="190500"/>
                  </a:lnTo>
                  <a:lnTo>
                    <a:pt x="147358" y="190500"/>
                  </a:lnTo>
                  <a:lnTo>
                    <a:pt x="146723" y="190500"/>
                  </a:lnTo>
                  <a:lnTo>
                    <a:pt x="146253" y="191770"/>
                  </a:lnTo>
                  <a:lnTo>
                    <a:pt x="144487" y="191770"/>
                  </a:lnTo>
                  <a:lnTo>
                    <a:pt x="143992" y="193040"/>
                  </a:lnTo>
                  <a:lnTo>
                    <a:pt x="144449" y="193040"/>
                  </a:lnTo>
                  <a:lnTo>
                    <a:pt x="146913" y="193040"/>
                  </a:lnTo>
                  <a:lnTo>
                    <a:pt x="148539" y="191770"/>
                  </a:lnTo>
                  <a:lnTo>
                    <a:pt x="150533" y="191770"/>
                  </a:lnTo>
                  <a:lnTo>
                    <a:pt x="152133" y="190500"/>
                  </a:lnTo>
                  <a:close/>
                </a:path>
                <a:path w="205739" h="203200">
                  <a:moveTo>
                    <a:pt x="153822" y="186524"/>
                  </a:moveTo>
                  <a:lnTo>
                    <a:pt x="153492" y="186575"/>
                  </a:lnTo>
                  <a:lnTo>
                    <a:pt x="153060" y="186867"/>
                  </a:lnTo>
                  <a:lnTo>
                    <a:pt x="152552" y="187274"/>
                  </a:lnTo>
                  <a:lnTo>
                    <a:pt x="153098" y="186994"/>
                  </a:lnTo>
                  <a:lnTo>
                    <a:pt x="153403" y="186753"/>
                  </a:lnTo>
                  <a:lnTo>
                    <a:pt x="153543" y="186702"/>
                  </a:lnTo>
                  <a:lnTo>
                    <a:pt x="153822" y="186524"/>
                  </a:lnTo>
                  <a:close/>
                </a:path>
                <a:path w="205739" h="203200">
                  <a:moveTo>
                    <a:pt x="157581" y="184150"/>
                  </a:moveTo>
                  <a:lnTo>
                    <a:pt x="155638" y="185420"/>
                  </a:lnTo>
                  <a:lnTo>
                    <a:pt x="155384" y="185420"/>
                  </a:lnTo>
                  <a:lnTo>
                    <a:pt x="154647" y="186690"/>
                  </a:lnTo>
                  <a:lnTo>
                    <a:pt x="156171" y="185420"/>
                  </a:lnTo>
                  <a:lnTo>
                    <a:pt x="155943" y="185420"/>
                  </a:lnTo>
                  <a:lnTo>
                    <a:pt x="157581" y="184150"/>
                  </a:lnTo>
                  <a:close/>
                </a:path>
                <a:path w="205739" h="203200">
                  <a:moveTo>
                    <a:pt x="162483" y="180136"/>
                  </a:moveTo>
                  <a:lnTo>
                    <a:pt x="160997" y="181559"/>
                  </a:lnTo>
                  <a:lnTo>
                    <a:pt x="160502" y="181825"/>
                  </a:lnTo>
                  <a:lnTo>
                    <a:pt x="160972" y="181622"/>
                  </a:lnTo>
                  <a:lnTo>
                    <a:pt x="161836" y="180835"/>
                  </a:lnTo>
                  <a:lnTo>
                    <a:pt x="162255" y="180505"/>
                  </a:lnTo>
                  <a:lnTo>
                    <a:pt x="162483" y="180136"/>
                  </a:lnTo>
                  <a:close/>
                </a:path>
                <a:path w="205739" h="203200">
                  <a:moveTo>
                    <a:pt x="169291" y="175552"/>
                  </a:moveTo>
                  <a:lnTo>
                    <a:pt x="167754" y="176568"/>
                  </a:lnTo>
                  <a:lnTo>
                    <a:pt x="168363" y="176568"/>
                  </a:lnTo>
                  <a:lnTo>
                    <a:pt x="169291" y="175552"/>
                  </a:lnTo>
                  <a:close/>
                </a:path>
                <a:path w="205739" h="203200">
                  <a:moveTo>
                    <a:pt x="170243" y="174739"/>
                  </a:moveTo>
                  <a:lnTo>
                    <a:pt x="170065" y="174739"/>
                  </a:lnTo>
                  <a:lnTo>
                    <a:pt x="169862" y="175031"/>
                  </a:lnTo>
                  <a:lnTo>
                    <a:pt x="170243" y="174739"/>
                  </a:lnTo>
                  <a:close/>
                </a:path>
                <a:path w="205739" h="203200">
                  <a:moveTo>
                    <a:pt x="170408" y="174739"/>
                  </a:moveTo>
                  <a:lnTo>
                    <a:pt x="169773" y="175171"/>
                  </a:lnTo>
                  <a:lnTo>
                    <a:pt x="169519" y="175552"/>
                  </a:lnTo>
                  <a:lnTo>
                    <a:pt x="170408" y="174739"/>
                  </a:lnTo>
                  <a:close/>
                </a:path>
                <a:path w="205739" h="203200">
                  <a:moveTo>
                    <a:pt x="179362" y="167640"/>
                  </a:moveTo>
                  <a:lnTo>
                    <a:pt x="177888" y="167640"/>
                  </a:lnTo>
                  <a:lnTo>
                    <a:pt x="177406" y="167640"/>
                  </a:lnTo>
                  <a:lnTo>
                    <a:pt x="176631" y="168910"/>
                  </a:lnTo>
                  <a:lnTo>
                    <a:pt x="176174" y="168910"/>
                  </a:lnTo>
                  <a:lnTo>
                    <a:pt x="176999" y="167640"/>
                  </a:lnTo>
                  <a:lnTo>
                    <a:pt x="176314" y="168338"/>
                  </a:lnTo>
                  <a:lnTo>
                    <a:pt x="176491" y="167640"/>
                  </a:lnTo>
                  <a:lnTo>
                    <a:pt x="175412" y="168910"/>
                  </a:lnTo>
                  <a:lnTo>
                    <a:pt x="173850" y="170942"/>
                  </a:lnTo>
                  <a:lnTo>
                    <a:pt x="172669" y="171653"/>
                  </a:lnTo>
                  <a:lnTo>
                    <a:pt x="172986" y="171653"/>
                  </a:lnTo>
                  <a:lnTo>
                    <a:pt x="171945" y="172720"/>
                  </a:lnTo>
                  <a:lnTo>
                    <a:pt x="172377" y="172720"/>
                  </a:lnTo>
                  <a:lnTo>
                    <a:pt x="173443" y="171653"/>
                  </a:lnTo>
                  <a:lnTo>
                    <a:pt x="173304" y="171653"/>
                  </a:lnTo>
                  <a:lnTo>
                    <a:pt x="174129" y="170942"/>
                  </a:lnTo>
                  <a:lnTo>
                    <a:pt x="174510" y="170662"/>
                  </a:lnTo>
                  <a:lnTo>
                    <a:pt x="175133" y="170180"/>
                  </a:lnTo>
                  <a:lnTo>
                    <a:pt x="174625" y="170446"/>
                  </a:lnTo>
                  <a:lnTo>
                    <a:pt x="174828" y="170180"/>
                  </a:lnTo>
                  <a:lnTo>
                    <a:pt x="175602" y="169443"/>
                  </a:lnTo>
                  <a:lnTo>
                    <a:pt x="175755" y="168910"/>
                  </a:lnTo>
                  <a:lnTo>
                    <a:pt x="175641" y="169443"/>
                  </a:lnTo>
                  <a:lnTo>
                    <a:pt x="175475" y="170180"/>
                  </a:lnTo>
                  <a:lnTo>
                    <a:pt x="174028" y="171653"/>
                  </a:lnTo>
                  <a:lnTo>
                    <a:pt x="173443" y="171653"/>
                  </a:lnTo>
                  <a:lnTo>
                    <a:pt x="172986" y="172720"/>
                  </a:lnTo>
                  <a:lnTo>
                    <a:pt x="172478" y="172720"/>
                  </a:lnTo>
                  <a:lnTo>
                    <a:pt x="170688" y="173990"/>
                  </a:lnTo>
                  <a:lnTo>
                    <a:pt x="170459" y="174586"/>
                  </a:lnTo>
                  <a:lnTo>
                    <a:pt x="171246" y="173990"/>
                  </a:lnTo>
                  <a:lnTo>
                    <a:pt x="170408" y="174739"/>
                  </a:lnTo>
                  <a:lnTo>
                    <a:pt x="170218" y="175260"/>
                  </a:lnTo>
                  <a:lnTo>
                    <a:pt x="171450" y="173990"/>
                  </a:lnTo>
                  <a:lnTo>
                    <a:pt x="171919" y="173990"/>
                  </a:lnTo>
                  <a:lnTo>
                    <a:pt x="170586" y="175323"/>
                  </a:lnTo>
                  <a:lnTo>
                    <a:pt x="170586" y="176568"/>
                  </a:lnTo>
                  <a:lnTo>
                    <a:pt x="170294" y="177050"/>
                  </a:lnTo>
                  <a:lnTo>
                    <a:pt x="170395" y="176860"/>
                  </a:lnTo>
                  <a:lnTo>
                    <a:pt x="170586" y="176568"/>
                  </a:lnTo>
                  <a:lnTo>
                    <a:pt x="170586" y="175323"/>
                  </a:lnTo>
                  <a:lnTo>
                    <a:pt x="170357" y="175552"/>
                  </a:lnTo>
                  <a:lnTo>
                    <a:pt x="170116" y="175552"/>
                  </a:lnTo>
                  <a:lnTo>
                    <a:pt x="169938" y="175552"/>
                  </a:lnTo>
                  <a:lnTo>
                    <a:pt x="169519" y="175552"/>
                  </a:lnTo>
                  <a:lnTo>
                    <a:pt x="168770" y="176860"/>
                  </a:lnTo>
                  <a:lnTo>
                    <a:pt x="168452" y="177368"/>
                  </a:lnTo>
                  <a:lnTo>
                    <a:pt x="168821" y="176568"/>
                  </a:lnTo>
                  <a:lnTo>
                    <a:pt x="168427" y="176568"/>
                  </a:lnTo>
                  <a:lnTo>
                    <a:pt x="167449" y="177800"/>
                  </a:lnTo>
                  <a:lnTo>
                    <a:pt x="167754" y="176860"/>
                  </a:lnTo>
                  <a:lnTo>
                    <a:pt x="167347" y="177520"/>
                  </a:lnTo>
                  <a:lnTo>
                    <a:pt x="165747" y="180340"/>
                  </a:lnTo>
                  <a:lnTo>
                    <a:pt x="165874" y="179070"/>
                  </a:lnTo>
                  <a:lnTo>
                    <a:pt x="166001" y="177850"/>
                  </a:lnTo>
                  <a:lnTo>
                    <a:pt x="164782" y="179070"/>
                  </a:lnTo>
                  <a:lnTo>
                    <a:pt x="163550" y="180340"/>
                  </a:lnTo>
                  <a:lnTo>
                    <a:pt x="164287" y="180340"/>
                  </a:lnTo>
                  <a:lnTo>
                    <a:pt x="162839" y="181279"/>
                  </a:lnTo>
                  <a:lnTo>
                    <a:pt x="161010" y="182486"/>
                  </a:lnTo>
                  <a:lnTo>
                    <a:pt x="162242" y="181749"/>
                  </a:lnTo>
                  <a:lnTo>
                    <a:pt x="161150" y="182905"/>
                  </a:lnTo>
                  <a:lnTo>
                    <a:pt x="160489" y="184150"/>
                  </a:lnTo>
                  <a:lnTo>
                    <a:pt x="161036" y="182905"/>
                  </a:lnTo>
                  <a:lnTo>
                    <a:pt x="160058" y="183578"/>
                  </a:lnTo>
                  <a:lnTo>
                    <a:pt x="161010" y="182486"/>
                  </a:lnTo>
                  <a:lnTo>
                    <a:pt x="160362" y="182905"/>
                  </a:lnTo>
                  <a:lnTo>
                    <a:pt x="159969" y="183413"/>
                  </a:lnTo>
                  <a:lnTo>
                    <a:pt x="159245" y="184150"/>
                  </a:lnTo>
                  <a:lnTo>
                    <a:pt x="157683" y="184150"/>
                  </a:lnTo>
                  <a:lnTo>
                    <a:pt x="157010" y="185420"/>
                  </a:lnTo>
                  <a:lnTo>
                    <a:pt x="156171" y="185420"/>
                  </a:lnTo>
                  <a:lnTo>
                    <a:pt x="154851" y="186690"/>
                  </a:lnTo>
                  <a:lnTo>
                    <a:pt x="153936" y="187960"/>
                  </a:lnTo>
                  <a:lnTo>
                    <a:pt x="152704" y="187960"/>
                  </a:lnTo>
                  <a:lnTo>
                    <a:pt x="152476" y="187960"/>
                  </a:lnTo>
                  <a:lnTo>
                    <a:pt x="151130" y="187960"/>
                  </a:lnTo>
                  <a:lnTo>
                    <a:pt x="150888" y="189230"/>
                  </a:lnTo>
                  <a:lnTo>
                    <a:pt x="151193" y="189230"/>
                  </a:lnTo>
                  <a:lnTo>
                    <a:pt x="151384" y="189230"/>
                  </a:lnTo>
                  <a:lnTo>
                    <a:pt x="153720" y="189230"/>
                  </a:lnTo>
                  <a:lnTo>
                    <a:pt x="156679" y="187960"/>
                  </a:lnTo>
                  <a:lnTo>
                    <a:pt x="158991" y="186690"/>
                  </a:lnTo>
                  <a:lnTo>
                    <a:pt x="159169" y="186690"/>
                  </a:lnTo>
                  <a:lnTo>
                    <a:pt x="161467" y="184150"/>
                  </a:lnTo>
                  <a:lnTo>
                    <a:pt x="164376" y="181749"/>
                  </a:lnTo>
                  <a:lnTo>
                    <a:pt x="164249" y="181749"/>
                  </a:lnTo>
                  <a:lnTo>
                    <a:pt x="167233" y="180340"/>
                  </a:lnTo>
                  <a:lnTo>
                    <a:pt x="167894" y="179070"/>
                  </a:lnTo>
                  <a:lnTo>
                    <a:pt x="168986" y="177850"/>
                  </a:lnTo>
                  <a:lnTo>
                    <a:pt x="169252" y="177520"/>
                  </a:lnTo>
                  <a:lnTo>
                    <a:pt x="169684" y="176860"/>
                  </a:lnTo>
                  <a:lnTo>
                    <a:pt x="169887" y="176568"/>
                  </a:lnTo>
                  <a:lnTo>
                    <a:pt x="169887" y="176860"/>
                  </a:lnTo>
                  <a:lnTo>
                    <a:pt x="169811" y="177850"/>
                  </a:lnTo>
                  <a:lnTo>
                    <a:pt x="170053" y="177520"/>
                  </a:lnTo>
                  <a:lnTo>
                    <a:pt x="171094" y="176568"/>
                  </a:lnTo>
                  <a:lnTo>
                    <a:pt x="172199" y="175552"/>
                  </a:lnTo>
                  <a:lnTo>
                    <a:pt x="173799" y="173990"/>
                  </a:lnTo>
                  <a:lnTo>
                    <a:pt x="175069" y="172720"/>
                  </a:lnTo>
                  <a:lnTo>
                    <a:pt x="177177" y="170180"/>
                  </a:lnTo>
                  <a:lnTo>
                    <a:pt x="179362" y="167640"/>
                  </a:lnTo>
                  <a:close/>
                </a:path>
                <a:path w="205739" h="203200">
                  <a:moveTo>
                    <a:pt x="179400" y="164236"/>
                  </a:moveTo>
                  <a:lnTo>
                    <a:pt x="178498" y="165150"/>
                  </a:lnTo>
                  <a:lnTo>
                    <a:pt x="178371" y="165366"/>
                  </a:lnTo>
                  <a:lnTo>
                    <a:pt x="179031" y="164769"/>
                  </a:lnTo>
                  <a:lnTo>
                    <a:pt x="179158" y="164553"/>
                  </a:lnTo>
                  <a:lnTo>
                    <a:pt x="179400" y="164236"/>
                  </a:lnTo>
                  <a:close/>
                </a:path>
                <a:path w="205739" h="203200">
                  <a:moveTo>
                    <a:pt x="179438" y="165709"/>
                  </a:moveTo>
                  <a:lnTo>
                    <a:pt x="178104" y="166370"/>
                  </a:lnTo>
                  <a:lnTo>
                    <a:pt x="177965" y="167220"/>
                  </a:lnTo>
                  <a:lnTo>
                    <a:pt x="178993" y="166370"/>
                  </a:lnTo>
                  <a:lnTo>
                    <a:pt x="179438" y="165709"/>
                  </a:lnTo>
                  <a:close/>
                </a:path>
                <a:path w="205739" h="203200">
                  <a:moveTo>
                    <a:pt x="179654" y="165709"/>
                  </a:moveTo>
                  <a:lnTo>
                    <a:pt x="179514" y="165709"/>
                  </a:lnTo>
                  <a:lnTo>
                    <a:pt x="179146" y="166370"/>
                  </a:lnTo>
                  <a:lnTo>
                    <a:pt x="179654" y="165709"/>
                  </a:lnTo>
                  <a:close/>
                </a:path>
                <a:path w="205739" h="203200">
                  <a:moveTo>
                    <a:pt x="180314" y="165265"/>
                  </a:moveTo>
                  <a:lnTo>
                    <a:pt x="179984" y="165265"/>
                  </a:lnTo>
                  <a:lnTo>
                    <a:pt x="179781" y="165544"/>
                  </a:lnTo>
                  <a:lnTo>
                    <a:pt x="180314" y="165265"/>
                  </a:lnTo>
                  <a:close/>
                </a:path>
                <a:path w="205739" h="203200">
                  <a:moveTo>
                    <a:pt x="181203" y="163258"/>
                  </a:moveTo>
                  <a:lnTo>
                    <a:pt x="179565" y="165265"/>
                  </a:lnTo>
                  <a:lnTo>
                    <a:pt x="179984" y="165265"/>
                  </a:lnTo>
                  <a:lnTo>
                    <a:pt x="181076" y="163830"/>
                  </a:lnTo>
                  <a:lnTo>
                    <a:pt x="181203" y="163258"/>
                  </a:lnTo>
                  <a:close/>
                </a:path>
                <a:path w="205739" h="203200">
                  <a:moveTo>
                    <a:pt x="187020" y="154635"/>
                  </a:moveTo>
                  <a:lnTo>
                    <a:pt x="185762" y="156756"/>
                  </a:lnTo>
                  <a:lnTo>
                    <a:pt x="185699" y="156908"/>
                  </a:lnTo>
                  <a:lnTo>
                    <a:pt x="186474" y="155854"/>
                  </a:lnTo>
                  <a:lnTo>
                    <a:pt x="187020" y="154635"/>
                  </a:lnTo>
                  <a:close/>
                </a:path>
                <a:path w="205739" h="203200">
                  <a:moveTo>
                    <a:pt x="190957" y="149364"/>
                  </a:moveTo>
                  <a:lnTo>
                    <a:pt x="190411" y="149860"/>
                  </a:lnTo>
                  <a:lnTo>
                    <a:pt x="190055" y="149860"/>
                  </a:lnTo>
                  <a:lnTo>
                    <a:pt x="190055" y="150482"/>
                  </a:lnTo>
                  <a:lnTo>
                    <a:pt x="189953" y="150660"/>
                  </a:lnTo>
                  <a:lnTo>
                    <a:pt x="190055" y="150482"/>
                  </a:lnTo>
                  <a:lnTo>
                    <a:pt x="190055" y="149860"/>
                  </a:lnTo>
                  <a:lnTo>
                    <a:pt x="189611" y="150660"/>
                  </a:lnTo>
                  <a:lnTo>
                    <a:pt x="189484" y="150952"/>
                  </a:lnTo>
                  <a:lnTo>
                    <a:pt x="189407" y="151130"/>
                  </a:lnTo>
                  <a:lnTo>
                    <a:pt x="189039" y="151130"/>
                  </a:lnTo>
                  <a:lnTo>
                    <a:pt x="188722" y="152222"/>
                  </a:lnTo>
                  <a:lnTo>
                    <a:pt x="189420" y="151371"/>
                  </a:lnTo>
                  <a:lnTo>
                    <a:pt x="189585" y="151130"/>
                  </a:lnTo>
                  <a:lnTo>
                    <a:pt x="189877" y="150952"/>
                  </a:lnTo>
                  <a:lnTo>
                    <a:pt x="190195" y="150660"/>
                  </a:lnTo>
                  <a:lnTo>
                    <a:pt x="190957" y="149364"/>
                  </a:lnTo>
                  <a:close/>
                </a:path>
                <a:path w="205739" h="203200">
                  <a:moveTo>
                    <a:pt x="191135" y="148590"/>
                  </a:moveTo>
                  <a:lnTo>
                    <a:pt x="190411" y="149860"/>
                  </a:lnTo>
                  <a:lnTo>
                    <a:pt x="190855" y="149364"/>
                  </a:lnTo>
                  <a:lnTo>
                    <a:pt x="191135" y="148590"/>
                  </a:lnTo>
                  <a:close/>
                </a:path>
                <a:path w="205739" h="203200">
                  <a:moveTo>
                    <a:pt x="191871" y="146888"/>
                  </a:moveTo>
                  <a:lnTo>
                    <a:pt x="191617" y="147231"/>
                  </a:lnTo>
                  <a:lnTo>
                    <a:pt x="191516" y="147751"/>
                  </a:lnTo>
                  <a:lnTo>
                    <a:pt x="191236" y="148209"/>
                  </a:lnTo>
                  <a:lnTo>
                    <a:pt x="191668" y="147650"/>
                  </a:lnTo>
                  <a:lnTo>
                    <a:pt x="191719" y="147332"/>
                  </a:lnTo>
                  <a:lnTo>
                    <a:pt x="191871" y="146888"/>
                  </a:lnTo>
                  <a:close/>
                </a:path>
                <a:path w="205739" h="203200">
                  <a:moveTo>
                    <a:pt x="192443" y="149860"/>
                  </a:moveTo>
                  <a:lnTo>
                    <a:pt x="191211" y="149860"/>
                  </a:lnTo>
                  <a:lnTo>
                    <a:pt x="191058" y="149860"/>
                  </a:lnTo>
                  <a:lnTo>
                    <a:pt x="190195" y="150660"/>
                  </a:lnTo>
                  <a:lnTo>
                    <a:pt x="188404" y="153670"/>
                  </a:lnTo>
                  <a:lnTo>
                    <a:pt x="189687" y="152400"/>
                  </a:lnTo>
                  <a:lnTo>
                    <a:pt x="188036" y="154940"/>
                  </a:lnTo>
                  <a:lnTo>
                    <a:pt x="186283" y="157480"/>
                  </a:lnTo>
                  <a:lnTo>
                    <a:pt x="184289" y="160020"/>
                  </a:lnTo>
                  <a:lnTo>
                    <a:pt x="184924" y="158750"/>
                  </a:lnTo>
                  <a:lnTo>
                    <a:pt x="184607" y="158750"/>
                  </a:lnTo>
                  <a:lnTo>
                    <a:pt x="184340" y="158750"/>
                  </a:lnTo>
                  <a:lnTo>
                    <a:pt x="183578" y="160020"/>
                  </a:lnTo>
                  <a:lnTo>
                    <a:pt x="183057" y="160921"/>
                  </a:lnTo>
                  <a:lnTo>
                    <a:pt x="183527" y="160020"/>
                  </a:lnTo>
                  <a:lnTo>
                    <a:pt x="182486" y="161315"/>
                  </a:lnTo>
                  <a:lnTo>
                    <a:pt x="181343" y="162560"/>
                  </a:lnTo>
                  <a:lnTo>
                    <a:pt x="181203" y="163258"/>
                  </a:lnTo>
                  <a:lnTo>
                    <a:pt x="182968" y="161086"/>
                  </a:lnTo>
                  <a:lnTo>
                    <a:pt x="182118" y="162560"/>
                  </a:lnTo>
                  <a:lnTo>
                    <a:pt x="181140" y="164134"/>
                  </a:lnTo>
                  <a:lnTo>
                    <a:pt x="181114" y="165265"/>
                  </a:lnTo>
                  <a:lnTo>
                    <a:pt x="180555" y="165265"/>
                  </a:lnTo>
                  <a:lnTo>
                    <a:pt x="181013" y="164134"/>
                  </a:lnTo>
                  <a:lnTo>
                    <a:pt x="180314" y="165265"/>
                  </a:lnTo>
                  <a:lnTo>
                    <a:pt x="180454" y="165265"/>
                  </a:lnTo>
                  <a:lnTo>
                    <a:pt x="180060" y="166370"/>
                  </a:lnTo>
                  <a:lnTo>
                    <a:pt x="179514" y="166370"/>
                  </a:lnTo>
                  <a:lnTo>
                    <a:pt x="178422" y="167220"/>
                  </a:lnTo>
                  <a:lnTo>
                    <a:pt x="179743" y="167220"/>
                  </a:lnTo>
                  <a:lnTo>
                    <a:pt x="181470" y="165265"/>
                  </a:lnTo>
                  <a:lnTo>
                    <a:pt x="183591" y="162560"/>
                  </a:lnTo>
                  <a:lnTo>
                    <a:pt x="184975" y="161315"/>
                  </a:lnTo>
                  <a:lnTo>
                    <a:pt x="185902" y="160020"/>
                  </a:lnTo>
                  <a:lnTo>
                    <a:pt x="187693" y="157480"/>
                  </a:lnTo>
                  <a:lnTo>
                    <a:pt x="189763" y="153670"/>
                  </a:lnTo>
                  <a:lnTo>
                    <a:pt x="190893" y="152400"/>
                  </a:lnTo>
                  <a:lnTo>
                    <a:pt x="192443" y="149860"/>
                  </a:lnTo>
                  <a:close/>
                </a:path>
                <a:path w="205739" h="203200">
                  <a:moveTo>
                    <a:pt x="200190" y="68580"/>
                  </a:moveTo>
                  <a:lnTo>
                    <a:pt x="193941" y="52070"/>
                  </a:lnTo>
                  <a:lnTo>
                    <a:pt x="192913" y="49555"/>
                  </a:lnTo>
                  <a:lnTo>
                    <a:pt x="191744" y="48260"/>
                  </a:lnTo>
                  <a:lnTo>
                    <a:pt x="183997" y="36830"/>
                  </a:lnTo>
                  <a:lnTo>
                    <a:pt x="174637" y="25400"/>
                  </a:lnTo>
                  <a:lnTo>
                    <a:pt x="163893" y="16611"/>
                  </a:lnTo>
                  <a:lnTo>
                    <a:pt x="161328" y="15240"/>
                  </a:lnTo>
                  <a:lnTo>
                    <a:pt x="151511" y="10160"/>
                  </a:lnTo>
                  <a:lnTo>
                    <a:pt x="151371" y="10160"/>
                  </a:lnTo>
                  <a:lnTo>
                    <a:pt x="150482" y="8890"/>
                  </a:lnTo>
                  <a:lnTo>
                    <a:pt x="149326" y="8890"/>
                  </a:lnTo>
                  <a:lnTo>
                    <a:pt x="148894" y="8890"/>
                  </a:lnTo>
                  <a:lnTo>
                    <a:pt x="148323" y="8331"/>
                  </a:lnTo>
                  <a:lnTo>
                    <a:pt x="142405" y="5080"/>
                  </a:lnTo>
                  <a:lnTo>
                    <a:pt x="135915" y="3810"/>
                  </a:lnTo>
                  <a:lnTo>
                    <a:pt x="128663" y="1270"/>
                  </a:lnTo>
                  <a:lnTo>
                    <a:pt x="128143" y="2540"/>
                  </a:lnTo>
                  <a:lnTo>
                    <a:pt x="124853" y="1270"/>
                  </a:lnTo>
                  <a:lnTo>
                    <a:pt x="119316" y="1270"/>
                  </a:lnTo>
                  <a:lnTo>
                    <a:pt x="114681" y="0"/>
                  </a:lnTo>
                  <a:lnTo>
                    <a:pt x="99898" y="0"/>
                  </a:lnTo>
                  <a:lnTo>
                    <a:pt x="57721" y="11430"/>
                  </a:lnTo>
                  <a:lnTo>
                    <a:pt x="22796" y="39370"/>
                  </a:lnTo>
                  <a:lnTo>
                    <a:pt x="13093" y="52070"/>
                  </a:lnTo>
                  <a:lnTo>
                    <a:pt x="12204" y="53340"/>
                  </a:lnTo>
                  <a:lnTo>
                    <a:pt x="11252" y="55880"/>
                  </a:lnTo>
                  <a:lnTo>
                    <a:pt x="9842" y="58420"/>
                  </a:lnTo>
                  <a:lnTo>
                    <a:pt x="9258" y="58420"/>
                  </a:lnTo>
                  <a:lnTo>
                    <a:pt x="9131" y="59690"/>
                  </a:lnTo>
                  <a:lnTo>
                    <a:pt x="8851" y="60960"/>
                  </a:lnTo>
                  <a:lnTo>
                    <a:pt x="7950" y="63500"/>
                  </a:lnTo>
                  <a:lnTo>
                    <a:pt x="7353" y="64770"/>
                  </a:lnTo>
                  <a:lnTo>
                    <a:pt x="6172" y="68580"/>
                  </a:lnTo>
                  <a:lnTo>
                    <a:pt x="5892" y="69253"/>
                  </a:lnTo>
                  <a:lnTo>
                    <a:pt x="6019" y="68580"/>
                  </a:lnTo>
                  <a:lnTo>
                    <a:pt x="5651" y="69850"/>
                  </a:lnTo>
                  <a:lnTo>
                    <a:pt x="5791" y="69850"/>
                  </a:lnTo>
                  <a:lnTo>
                    <a:pt x="5029" y="71120"/>
                  </a:lnTo>
                  <a:lnTo>
                    <a:pt x="4749" y="72390"/>
                  </a:lnTo>
                  <a:lnTo>
                    <a:pt x="3517" y="78740"/>
                  </a:lnTo>
                  <a:lnTo>
                    <a:pt x="4381" y="73660"/>
                  </a:lnTo>
                  <a:lnTo>
                    <a:pt x="3924" y="74930"/>
                  </a:lnTo>
                  <a:lnTo>
                    <a:pt x="2908" y="78740"/>
                  </a:lnTo>
                  <a:lnTo>
                    <a:pt x="1676" y="85090"/>
                  </a:lnTo>
                  <a:lnTo>
                    <a:pt x="838" y="92710"/>
                  </a:lnTo>
                  <a:lnTo>
                    <a:pt x="736" y="93980"/>
                  </a:lnTo>
                  <a:lnTo>
                    <a:pt x="635" y="95250"/>
                  </a:lnTo>
                  <a:lnTo>
                    <a:pt x="533" y="96520"/>
                  </a:lnTo>
                  <a:lnTo>
                    <a:pt x="431" y="97790"/>
                  </a:lnTo>
                  <a:lnTo>
                    <a:pt x="330" y="99060"/>
                  </a:lnTo>
                  <a:lnTo>
                    <a:pt x="215" y="102870"/>
                  </a:lnTo>
                  <a:lnTo>
                    <a:pt x="139" y="105410"/>
                  </a:lnTo>
                  <a:lnTo>
                    <a:pt x="266" y="105410"/>
                  </a:lnTo>
                  <a:lnTo>
                    <a:pt x="0" y="106680"/>
                  </a:lnTo>
                  <a:lnTo>
                    <a:pt x="508" y="109220"/>
                  </a:lnTo>
                  <a:lnTo>
                    <a:pt x="355" y="110490"/>
                  </a:lnTo>
                  <a:lnTo>
                    <a:pt x="266" y="109220"/>
                  </a:lnTo>
                  <a:lnTo>
                    <a:pt x="152" y="113030"/>
                  </a:lnTo>
                  <a:lnTo>
                    <a:pt x="939" y="116840"/>
                  </a:lnTo>
                  <a:lnTo>
                    <a:pt x="1016" y="118110"/>
                  </a:lnTo>
                  <a:lnTo>
                    <a:pt x="1092" y="119405"/>
                  </a:lnTo>
                  <a:lnTo>
                    <a:pt x="1803" y="123190"/>
                  </a:lnTo>
                  <a:lnTo>
                    <a:pt x="2362" y="127000"/>
                  </a:lnTo>
                  <a:lnTo>
                    <a:pt x="2743" y="128270"/>
                  </a:lnTo>
                  <a:lnTo>
                    <a:pt x="3136" y="129324"/>
                  </a:lnTo>
                  <a:lnTo>
                    <a:pt x="3213" y="129540"/>
                  </a:lnTo>
                  <a:lnTo>
                    <a:pt x="2933" y="129540"/>
                  </a:lnTo>
                  <a:lnTo>
                    <a:pt x="3530" y="130810"/>
                  </a:lnTo>
                  <a:lnTo>
                    <a:pt x="3670" y="132080"/>
                  </a:lnTo>
                  <a:lnTo>
                    <a:pt x="4610" y="134620"/>
                  </a:lnTo>
                  <a:lnTo>
                    <a:pt x="5689" y="138430"/>
                  </a:lnTo>
                  <a:lnTo>
                    <a:pt x="6896" y="142240"/>
                  </a:lnTo>
                  <a:lnTo>
                    <a:pt x="9906" y="148590"/>
                  </a:lnTo>
                  <a:lnTo>
                    <a:pt x="13525" y="154940"/>
                  </a:lnTo>
                  <a:lnTo>
                    <a:pt x="17729" y="161315"/>
                  </a:lnTo>
                  <a:lnTo>
                    <a:pt x="22415" y="167640"/>
                  </a:lnTo>
                  <a:lnTo>
                    <a:pt x="26073" y="172720"/>
                  </a:lnTo>
                  <a:lnTo>
                    <a:pt x="29946" y="177520"/>
                  </a:lnTo>
                  <a:lnTo>
                    <a:pt x="30251" y="177850"/>
                  </a:lnTo>
                  <a:lnTo>
                    <a:pt x="36410" y="181749"/>
                  </a:lnTo>
                  <a:lnTo>
                    <a:pt x="36791" y="181749"/>
                  </a:lnTo>
                  <a:lnTo>
                    <a:pt x="39192" y="184150"/>
                  </a:lnTo>
                  <a:lnTo>
                    <a:pt x="42494" y="186690"/>
                  </a:lnTo>
                  <a:lnTo>
                    <a:pt x="45885" y="187960"/>
                  </a:lnTo>
                  <a:lnTo>
                    <a:pt x="46316" y="187960"/>
                  </a:lnTo>
                  <a:lnTo>
                    <a:pt x="47294" y="189230"/>
                  </a:lnTo>
                  <a:lnTo>
                    <a:pt x="47015" y="187960"/>
                  </a:lnTo>
                  <a:lnTo>
                    <a:pt x="50634" y="190500"/>
                  </a:lnTo>
                  <a:lnTo>
                    <a:pt x="56235" y="193040"/>
                  </a:lnTo>
                  <a:lnTo>
                    <a:pt x="60401" y="194335"/>
                  </a:lnTo>
                  <a:lnTo>
                    <a:pt x="59067" y="194335"/>
                  </a:lnTo>
                  <a:lnTo>
                    <a:pt x="62814" y="195580"/>
                  </a:lnTo>
                  <a:lnTo>
                    <a:pt x="63779" y="195580"/>
                  </a:lnTo>
                  <a:lnTo>
                    <a:pt x="73494" y="198120"/>
                  </a:lnTo>
                  <a:lnTo>
                    <a:pt x="75780" y="198120"/>
                  </a:lnTo>
                  <a:lnTo>
                    <a:pt x="78041" y="199478"/>
                  </a:lnTo>
                  <a:lnTo>
                    <a:pt x="79362" y="199478"/>
                  </a:lnTo>
                  <a:lnTo>
                    <a:pt x="82321" y="200660"/>
                  </a:lnTo>
                  <a:lnTo>
                    <a:pt x="87972" y="200660"/>
                  </a:lnTo>
                  <a:lnTo>
                    <a:pt x="99580" y="203200"/>
                  </a:lnTo>
                  <a:lnTo>
                    <a:pt x="116992" y="203200"/>
                  </a:lnTo>
                  <a:lnTo>
                    <a:pt x="124993" y="201930"/>
                  </a:lnTo>
                  <a:lnTo>
                    <a:pt x="131178" y="199478"/>
                  </a:lnTo>
                  <a:lnTo>
                    <a:pt x="126720" y="199478"/>
                  </a:lnTo>
                  <a:lnTo>
                    <a:pt x="123672" y="199478"/>
                  </a:lnTo>
                  <a:lnTo>
                    <a:pt x="123367" y="199478"/>
                  </a:lnTo>
                  <a:lnTo>
                    <a:pt x="123621" y="199250"/>
                  </a:lnTo>
                  <a:lnTo>
                    <a:pt x="123126" y="199453"/>
                  </a:lnTo>
                  <a:lnTo>
                    <a:pt x="123126" y="199707"/>
                  </a:lnTo>
                  <a:lnTo>
                    <a:pt x="122415" y="200660"/>
                  </a:lnTo>
                  <a:lnTo>
                    <a:pt x="122072" y="200660"/>
                  </a:lnTo>
                  <a:lnTo>
                    <a:pt x="123126" y="199707"/>
                  </a:lnTo>
                  <a:lnTo>
                    <a:pt x="123126" y="199453"/>
                  </a:lnTo>
                  <a:lnTo>
                    <a:pt x="120002" y="200660"/>
                  </a:lnTo>
                  <a:lnTo>
                    <a:pt x="119430" y="200660"/>
                  </a:lnTo>
                  <a:lnTo>
                    <a:pt x="118287" y="201930"/>
                  </a:lnTo>
                  <a:lnTo>
                    <a:pt x="114058" y="201930"/>
                  </a:lnTo>
                  <a:lnTo>
                    <a:pt x="119380" y="200672"/>
                  </a:lnTo>
                  <a:lnTo>
                    <a:pt x="114261" y="200660"/>
                  </a:lnTo>
                  <a:lnTo>
                    <a:pt x="114058" y="200660"/>
                  </a:lnTo>
                  <a:lnTo>
                    <a:pt x="113169" y="200660"/>
                  </a:lnTo>
                  <a:lnTo>
                    <a:pt x="112966" y="201637"/>
                  </a:lnTo>
                  <a:lnTo>
                    <a:pt x="112903" y="201930"/>
                  </a:lnTo>
                  <a:lnTo>
                    <a:pt x="112623" y="201930"/>
                  </a:lnTo>
                  <a:lnTo>
                    <a:pt x="103695" y="201930"/>
                  </a:lnTo>
                  <a:lnTo>
                    <a:pt x="93103" y="199478"/>
                  </a:lnTo>
                  <a:lnTo>
                    <a:pt x="87668" y="199478"/>
                  </a:lnTo>
                  <a:lnTo>
                    <a:pt x="84620" y="198120"/>
                  </a:lnTo>
                  <a:lnTo>
                    <a:pt x="80937" y="198120"/>
                  </a:lnTo>
                  <a:lnTo>
                    <a:pt x="78727" y="196850"/>
                  </a:lnTo>
                  <a:lnTo>
                    <a:pt x="74637" y="196850"/>
                  </a:lnTo>
                  <a:lnTo>
                    <a:pt x="73710" y="195580"/>
                  </a:lnTo>
                  <a:lnTo>
                    <a:pt x="73469" y="196850"/>
                  </a:lnTo>
                  <a:lnTo>
                    <a:pt x="71983" y="195580"/>
                  </a:lnTo>
                  <a:lnTo>
                    <a:pt x="69837" y="195580"/>
                  </a:lnTo>
                  <a:lnTo>
                    <a:pt x="68465" y="194335"/>
                  </a:lnTo>
                  <a:lnTo>
                    <a:pt x="64452" y="193040"/>
                  </a:lnTo>
                  <a:lnTo>
                    <a:pt x="61493" y="193040"/>
                  </a:lnTo>
                  <a:lnTo>
                    <a:pt x="58178" y="191770"/>
                  </a:lnTo>
                  <a:lnTo>
                    <a:pt x="53390" y="189230"/>
                  </a:lnTo>
                  <a:lnTo>
                    <a:pt x="49403" y="187960"/>
                  </a:lnTo>
                  <a:lnTo>
                    <a:pt x="48564" y="186690"/>
                  </a:lnTo>
                  <a:lnTo>
                    <a:pt x="48374" y="186690"/>
                  </a:lnTo>
                  <a:lnTo>
                    <a:pt x="45961" y="185420"/>
                  </a:lnTo>
                  <a:lnTo>
                    <a:pt x="42799" y="184150"/>
                  </a:lnTo>
                  <a:lnTo>
                    <a:pt x="41605" y="182905"/>
                  </a:lnTo>
                  <a:lnTo>
                    <a:pt x="40500" y="181749"/>
                  </a:lnTo>
                  <a:lnTo>
                    <a:pt x="40716" y="182486"/>
                  </a:lnTo>
                  <a:lnTo>
                    <a:pt x="40855" y="182880"/>
                  </a:lnTo>
                  <a:lnTo>
                    <a:pt x="40017" y="181749"/>
                  </a:lnTo>
                  <a:lnTo>
                    <a:pt x="38658" y="181749"/>
                  </a:lnTo>
                  <a:lnTo>
                    <a:pt x="36868" y="180340"/>
                  </a:lnTo>
                  <a:lnTo>
                    <a:pt x="38049" y="180340"/>
                  </a:lnTo>
                  <a:lnTo>
                    <a:pt x="36804" y="179070"/>
                  </a:lnTo>
                  <a:lnTo>
                    <a:pt x="36093" y="179070"/>
                  </a:lnTo>
                  <a:lnTo>
                    <a:pt x="34886" y="177850"/>
                  </a:lnTo>
                  <a:lnTo>
                    <a:pt x="34429" y="177850"/>
                  </a:lnTo>
                  <a:lnTo>
                    <a:pt x="33604" y="176568"/>
                  </a:lnTo>
                  <a:lnTo>
                    <a:pt x="32626" y="175552"/>
                  </a:lnTo>
                  <a:lnTo>
                    <a:pt x="31826" y="175552"/>
                  </a:lnTo>
                  <a:lnTo>
                    <a:pt x="30911" y="173990"/>
                  </a:lnTo>
                  <a:lnTo>
                    <a:pt x="30213" y="173990"/>
                  </a:lnTo>
                  <a:lnTo>
                    <a:pt x="29489" y="172720"/>
                  </a:lnTo>
                  <a:lnTo>
                    <a:pt x="29032" y="172720"/>
                  </a:lnTo>
                  <a:lnTo>
                    <a:pt x="27368" y="170180"/>
                  </a:lnTo>
                  <a:lnTo>
                    <a:pt x="26555" y="170180"/>
                  </a:lnTo>
                  <a:lnTo>
                    <a:pt x="25209" y="168910"/>
                  </a:lnTo>
                  <a:lnTo>
                    <a:pt x="25463" y="168910"/>
                  </a:lnTo>
                  <a:lnTo>
                    <a:pt x="24536" y="167640"/>
                  </a:lnTo>
                  <a:lnTo>
                    <a:pt x="24701" y="167640"/>
                  </a:lnTo>
                  <a:lnTo>
                    <a:pt x="24955" y="167640"/>
                  </a:lnTo>
                  <a:lnTo>
                    <a:pt x="24511" y="167220"/>
                  </a:lnTo>
                  <a:lnTo>
                    <a:pt x="24218" y="167220"/>
                  </a:lnTo>
                  <a:lnTo>
                    <a:pt x="23596" y="166370"/>
                  </a:lnTo>
                  <a:lnTo>
                    <a:pt x="23368" y="166370"/>
                  </a:lnTo>
                  <a:lnTo>
                    <a:pt x="22098" y="163830"/>
                  </a:lnTo>
                  <a:lnTo>
                    <a:pt x="20624" y="162560"/>
                  </a:lnTo>
                  <a:lnTo>
                    <a:pt x="19773" y="161315"/>
                  </a:lnTo>
                  <a:lnTo>
                    <a:pt x="20320" y="162560"/>
                  </a:lnTo>
                  <a:lnTo>
                    <a:pt x="20142" y="162560"/>
                  </a:lnTo>
                  <a:lnTo>
                    <a:pt x="19138" y="161048"/>
                  </a:lnTo>
                  <a:lnTo>
                    <a:pt x="18681" y="160020"/>
                  </a:lnTo>
                  <a:lnTo>
                    <a:pt x="17919" y="158750"/>
                  </a:lnTo>
                  <a:lnTo>
                    <a:pt x="17500" y="158750"/>
                  </a:lnTo>
                  <a:lnTo>
                    <a:pt x="16662" y="157480"/>
                  </a:lnTo>
                  <a:lnTo>
                    <a:pt x="15938" y="156210"/>
                  </a:lnTo>
                  <a:lnTo>
                    <a:pt x="16738" y="156210"/>
                  </a:lnTo>
                  <a:lnTo>
                    <a:pt x="15582" y="154940"/>
                  </a:lnTo>
                  <a:lnTo>
                    <a:pt x="14452" y="152400"/>
                  </a:lnTo>
                  <a:lnTo>
                    <a:pt x="13931" y="152400"/>
                  </a:lnTo>
                  <a:lnTo>
                    <a:pt x="13919" y="152222"/>
                  </a:lnTo>
                  <a:lnTo>
                    <a:pt x="12344" y="148590"/>
                  </a:lnTo>
                  <a:lnTo>
                    <a:pt x="11722" y="148590"/>
                  </a:lnTo>
                  <a:lnTo>
                    <a:pt x="10731" y="146050"/>
                  </a:lnTo>
                  <a:lnTo>
                    <a:pt x="11417" y="147320"/>
                  </a:lnTo>
                  <a:lnTo>
                    <a:pt x="11023" y="146050"/>
                  </a:lnTo>
                  <a:lnTo>
                    <a:pt x="10553" y="144780"/>
                  </a:lnTo>
                  <a:lnTo>
                    <a:pt x="10883" y="146050"/>
                  </a:lnTo>
                  <a:lnTo>
                    <a:pt x="10325" y="144780"/>
                  </a:lnTo>
                  <a:lnTo>
                    <a:pt x="10033" y="144780"/>
                  </a:lnTo>
                  <a:lnTo>
                    <a:pt x="9321" y="142240"/>
                  </a:lnTo>
                  <a:lnTo>
                    <a:pt x="6972" y="137160"/>
                  </a:lnTo>
                  <a:lnTo>
                    <a:pt x="6286" y="133350"/>
                  </a:lnTo>
                  <a:lnTo>
                    <a:pt x="6057" y="132080"/>
                  </a:lnTo>
                  <a:lnTo>
                    <a:pt x="5880" y="133350"/>
                  </a:lnTo>
                  <a:lnTo>
                    <a:pt x="5499" y="130810"/>
                  </a:lnTo>
                  <a:lnTo>
                    <a:pt x="5245" y="129730"/>
                  </a:lnTo>
                  <a:lnTo>
                    <a:pt x="5194" y="129540"/>
                  </a:lnTo>
                  <a:lnTo>
                    <a:pt x="5537" y="129540"/>
                  </a:lnTo>
                  <a:lnTo>
                    <a:pt x="4508" y="128270"/>
                  </a:lnTo>
                  <a:lnTo>
                    <a:pt x="4445" y="127000"/>
                  </a:lnTo>
                  <a:lnTo>
                    <a:pt x="4305" y="127000"/>
                  </a:lnTo>
                  <a:lnTo>
                    <a:pt x="3975" y="124460"/>
                  </a:lnTo>
                  <a:lnTo>
                    <a:pt x="3149" y="123190"/>
                  </a:lnTo>
                  <a:lnTo>
                    <a:pt x="3175" y="121920"/>
                  </a:lnTo>
                  <a:lnTo>
                    <a:pt x="2997" y="120650"/>
                  </a:lnTo>
                  <a:lnTo>
                    <a:pt x="3606" y="123190"/>
                  </a:lnTo>
                  <a:lnTo>
                    <a:pt x="3530" y="121920"/>
                  </a:lnTo>
                  <a:lnTo>
                    <a:pt x="3454" y="120650"/>
                  </a:lnTo>
                  <a:lnTo>
                    <a:pt x="2540" y="118110"/>
                  </a:lnTo>
                  <a:lnTo>
                    <a:pt x="2628" y="116840"/>
                  </a:lnTo>
                  <a:lnTo>
                    <a:pt x="2717" y="115570"/>
                  </a:lnTo>
                  <a:lnTo>
                    <a:pt x="2489" y="116840"/>
                  </a:lnTo>
                  <a:lnTo>
                    <a:pt x="2197" y="114300"/>
                  </a:lnTo>
                  <a:lnTo>
                    <a:pt x="2146" y="110490"/>
                  </a:lnTo>
                  <a:lnTo>
                    <a:pt x="2070" y="106680"/>
                  </a:lnTo>
                  <a:lnTo>
                    <a:pt x="1943" y="105410"/>
                  </a:lnTo>
                  <a:lnTo>
                    <a:pt x="1879" y="104140"/>
                  </a:lnTo>
                  <a:lnTo>
                    <a:pt x="2108" y="102870"/>
                  </a:lnTo>
                  <a:lnTo>
                    <a:pt x="2120" y="99060"/>
                  </a:lnTo>
                  <a:lnTo>
                    <a:pt x="2298" y="97790"/>
                  </a:lnTo>
                  <a:lnTo>
                    <a:pt x="2159" y="96520"/>
                  </a:lnTo>
                  <a:lnTo>
                    <a:pt x="2755" y="93980"/>
                  </a:lnTo>
                  <a:lnTo>
                    <a:pt x="2476" y="93980"/>
                  </a:lnTo>
                  <a:lnTo>
                    <a:pt x="2514" y="90170"/>
                  </a:lnTo>
                  <a:lnTo>
                    <a:pt x="2692" y="91440"/>
                  </a:lnTo>
                  <a:lnTo>
                    <a:pt x="2895" y="91440"/>
                  </a:lnTo>
                  <a:lnTo>
                    <a:pt x="2971" y="90170"/>
                  </a:lnTo>
                  <a:lnTo>
                    <a:pt x="3035" y="88900"/>
                  </a:lnTo>
                  <a:lnTo>
                    <a:pt x="3098" y="87630"/>
                  </a:lnTo>
                  <a:lnTo>
                    <a:pt x="3263" y="87630"/>
                  </a:lnTo>
                  <a:lnTo>
                    <a:pt x="3530" y="86360"/>
                  </a:lnTo>
                  <a:lnTo>
                    <a:pt x="3517" y="85090"/>
                  </a:lnTo>
                  <a:lnTo>
                    <a:pt x="3670" y="83820"/>
                  </a:lnTo>
                  <a:lnTo>
                    <a:pt x="4064" y="81280"/>
                  </a:lnTo>
                  <a:lnTo>
                    <a:pt x="4051" y="82550"/>
                  </a:lnTo>
                  <a:lnTo>
                    <a:pt x="4508" y="81280"/>
                  </a:lnTo>
                  <a:lnTo>
                    <a:pt x="4724" y="78740"/>
                  </a:lnTo>
                  <a:lnTo>
                    <a:pt x="5130" y="77495"/>
                  </a:lnTo>
                  <a:lnTo>
                    <a:pt x="5156" y="77812"/>
                  </a:lnTo>
                  <a:lnTo>
                    <a:pt x="5257" y="77470"/>
                  </a:lnTo>
                  <a:lnTo>
                    <a:pt x="5422" y="76733"/>
                  </a:lnTo>
                  <a:lnTo>
                    <a:pt x="5143" y="77419"/>
                  </a:lnTo>
                  <a:lnTo>
                    <a:pt x="5359" y="76733"/>
                  </a:lnTo>
                  <a:lnTo>
                    <a:pt x="5473" y="74930"/>
                  </a:lnTo>
                  <a:lnTo>
                    <a:pt x="5702" y="74930"/>
                  </a:lnTo>
                  <a:lnTo>
                    <a:pt x="6172" y="72390"/>
                  </a:lnTo>
                  <a:lnTo>
                    <a:pt x="5969" y="73660"/>
                  </a:lnTo>
                  <a:lnTo>
                    <a:pt x="5702" y="74930"/>
                  </a:lnTo>
                  <a:lnTo>
                    <a:pt x="5397" y="76200"/>
                  </a:lnTo>
                  <a:lnTo>
                    <a:pt x="5359" y="76733"/>
                  </a:lnTo>
                  <a:lnTo>
                    <a:pt x="5537" y="76200"/>
                  </a:lnTo>
                  <a:lnTo>
                    <a:pt x="5803" y="76200"/>
                  </a:lnTo>
                  <a:lnTo>
                    <a:pt x="6146" y="73660"/>
                  </a:lnTo>
                  <a:lnTo>
                    <a:pt x="6756" y="72390"/>
                  </a:lnTo>
                  <a:lnTo>
                    <a:pt x="7493" y="69850"/>
                  </a:lnTo>
                  <a:lnTo>
                    <a:pt x="8115" y="67310"/>
                  </a:lnTo>
                  <a:lnTo>
                    <a:pt x="9740" y="62230"/>
                  </a:lnTo>
                  <a:lnTo>
                    <a:pt x="9398" y="63500"/>
                  </a:lnTo>
                  <a:lnTo>
                    <a:pt x="9550" y="63500"/>
                  </a:lnTo>
                  <a:lnTo>
                    <a:pt x="9918" y="62230"/>
                  </a:lnTo>
                  <a:lnTo>
                    <a:pt x="10236" y="60960"/>
                  </a:lnTo>
                  <a:lnTo>
                    <a:pt x="10375" y="60960"/>
                  </a:lnTo>
                  <a:lnTo>
                    <a:pt x="10718" y="59690"/>
                  </a:lnTo>
                  <a:lnTo>
                    <a:pt x="11734" y="58420"/>
                  </a:lnTo>
                  <a:lnTo>
                    <a:pt x="11442" y="58420"/>
                  </a:lnTo>
                  <a:lnTo>
                    <a:pt x="13284" y="55880"/>
                  </a:lnTo>
                  <a:lnTo>
                    <a:pt x="14630" y="52070"/>
                  </a:lnTo>
                  <a:lnTo>
                    <a:pt x="16497" y="50126"/>
                  </a:lnTo>
                  <a:lnTo>
                    <a:pt x="16979" y="49555"/>
                  </a:lnTo>
                  <a:lnTo>
                    <a:pt x="17183" y="49326"/>
                  </a:lnTo>
                  <a:lnTo>
                    <a:pt x="17843" y="48260"/>
                  </a:lnTo>
                  <a:lnTo>
                    <a:pt x="19316" y="45720"/>
                  </a:lnTo>
                  <a:lnTo>
                    <a:pt x="20637" y="44450"/>
                  </a:lnTo>
                  <a:lnTo>
                    <a:pt x="20307" y="44450"/>
                  </a:lnTo>
                  <a:lnTo>
                    <a:pt x="21424" y="43180"/>
                  </a:lnTo>
                  <a:lnTo>
                    <a:pt x="22872" y="41910"/>
                  </a:lnTo>
                  <a:lnTo>
                    <a:pt x="21755" y="41910"/>
                  </a:lnTo>
                  <a:lnTo>
                    <a:pt x="23202" y="40640"/>
                  </a:lnTo>
                  <a:lnTo>
                    <a:pt x="24079" y="39370"/>
                  </a:lnTo>
                  <a:lnTo>
                    <a:pt x="26543" y="36830"/>
                  </a:lnTo>
                  <a:lnTo>
                    <a:pt x="26784" y="36830"/>
                  </a:lnTo>
                  <a:lnTo>
                    <a:pt x="28105" y="35560"/>
                  </a:lnTo>
                  <a:lnTo>
                    <a:pt x="29425" y="34290"/>
                  </a:lnTo>
                  <a:lnTo>
                    <a:pt x="29718" y="34290"/>
                  </a:lnTo>
                  <a:lnTo>
                    <a:pt x="29984" y="33020"/>
                  </a:lnTo>
                  <a:lnTo>
                    <a:pt x="30302" y="33020"/>
                  </a:lnTo>
                  <a:lnTo>
                    <a:pt x="31292" y="31750"/>
                  </a:lnTo>
                  <a:lnTo>
                    <a:pt x="30886" y="33020"/>
                  </a:lnTo>
                  <a:lnTo>
                    <a:pt x="31597" y="31750"/>
                  </a:lnTo>
                  <a:lnTo>
                    <a:pt x="32448" y="30480"/>
                  </a:lnTo>
                  <a:lnTo>
                    <a:pt x="33477" y="30480"/>
                  </a:lnTo>
                  <a:lnTo>
                    <a:pt x="34442" y="29210"/>
                  </a:lnTo>
                  <a:lnTo>
                    <a:pt x="33718" y="29210"/>
                  </a:lnTo>
                  <a:lnTo>
                    <a:pt x="35928" y="27698"/>
                  </a:lnTo>
                  <a:lnTo>
                    <a:pt x="36868" y="26670"/>
                  </a:lnTo>
                  <a:lnTo>
                    <a:pt x="37934" y="25400"/>
                  </a:lnTo>
                  <a:lnTo>
                    <a:pt x="39370" y="24130"/>
                  </a:lnTo>
                  <a:lnTo>
                    <a:pt x="40132" y="24130"/>
                  </a:lnTo>
                  <a:lnTo>
                    <a:pt x="42481" y="21602"/>
                  </a:lnTo>
                  <a:lnTo>
                    <a:pt x="42506" y="22656"/>
                  </a:lnTo>
                  <a:lnTo>
                    <a:pt x="43091" y="22288"/>
                  </a:lnTo>
                  <a:lnTo>
                    <a:pt x="44170" y="21602"/>
                  </a:lnTo>
                  <a:lnTo>
                    <a:pt x="45097" y="20320"/>
                  </a:lnTo>
                  <a:lnTo>
                    <a:pt x="46342" y="20320"/>
                  </a:lnTo>
                  <a:lnTo>
                    <a:pt x="50050" y="17780"/>
                  </a:lnTo>
                  <a:lnTo>
                    <a:pt x="48437" y="19050"/>
                  </a:lnTo>
                  <a:lnTo>
                    <a:pt x="50609" y="17780"/>
                  </a:lnTo>
                  <a:lnTo>
                    <a:pt x="52247" y="16827"/>
                  </a:lnTo>
                  <a:lnTo>
                    <a:pt x="52616" y="16611"/>
                  </a:lnTo>
                  <a:lnTo>
                    <a:pt x="52463" y="16611"/>
                  </a:lnTo>
                  <a:lnTo>
                    <a:pt x="55054" y="13970"/>
                  </a:lnTo>
                  <a:lnTo>
                    <a:pt x="53924" y="15240"/>
                  </a:lnTo>
                  <a:lnTo>
                    <a:pt x="54914" y="15240"/>
                  </a:lnTo>
                  <a:lnTo>
                    <a:pt x="57556" y="13970"/>
                  </a:lnTo>
                  <a:lnTo>
                    <a:pt x="62496" y="11430"/>
                  </a:lnTo>
                  <a:lnTo>
                    <a:pt x="64795" y="10160"/>
                  </a:lnTo>
                  <a:lnTo>
                    <a:pt x="68465" y="8890"/>
                  </a:lnTo>
                  <a:lnTo>
                    <a:pt x="70726" y="7620"/>
                  </a:lnTo>
                  <a:lnTo>
                    <a:pt x="73723" y="6350"/>
                  </a:lnTo>
                  <a:lnTo>
                    <a:pt x="73075" y="7620"/>
                  </a:lnTo>
                  <a:lnTo>
                    <a:pt x="74879" y="6350"/>
                  </a:lnTo>
                  <a:lnTo>
                    <a:pt x="78320" y="5245"/>
                  </a:lnTo>
                  <a:lnTo>
                    <a:pt x="78066" y="6350"/>
                  </a:lnTo>
                  <a:lnTo>
                    <a:pt x="80010" y="5080"/>
                  </a:lnTo>
                  <a:lnTo>
                    <a:pt x="82219" y="5080"/>
                  </a:lnTo>
                  <a:lnTo>
                    <a:pt x="83832" y="3810"/>
                  </a:lnTo>
                  <a:lnTo>
                    <a:pt x="83108" y="5080"/>
                  </a:lnTo>
                  <a:lnTo>
                    <a:pt x="85064" y="3810"/>
                  </a:lnTo>
                  <a:lnTo>
                    <a:pt x="89014" y="3810"/>
                  </a:lnTo>
                  <a:lnTo>
                    <a:pt x="91732" y="2540"/>
                  </a:lnTo>
                  <a:lnTo>
                    <a:pt x="102311" y="2540"/>
                  </a:lnTo>
                  <a:lnTo>
                    <a:pt x="109842" y="1270"/>
                  </a:lnTo>
                  <a:lnTo>
                    <a:pt x="117373" y="2540"/>
                  </a:lnTo>
                  <a:lnTo>
                    <a:pt x="125196" y="2540"/>
                  </a:lnTo>
                  <a:lnTo>
                    <a:pt x="128295" y="3810"/>
                  </a:lnTo>
                  <a:lnTo>
                    <a:pt x="133019" y="3810"/>
                  </a:lnTo>
                  <a:lnTo>
                    <a:pt x="134632" y="5080"/>
                  </a:lnTo>
                  <a:lnTo>
                    <a:pt x="136486" y="5080"/>
                  </a:lnTo>
                  <a:lnTo>
                    <a:pt x="137934" y="6350"/>
                  </a:lnTo>
                  <a:lnTo>
                    <a:pt x="140182" y="6350"/>
                  </a:lnTo>
                  <a:lnTo>
                    <a:pt x="142443" y="7620"/>
                  </a:lnTo>
                  <a:lnTo>
                    <a:pt x="144932" y="8890"/>
                  </a:lnTo>
                  <a:lnTo>
                    <a:pt x="147637" y="8890"/>
                  </a:lnTo>
                  <a:lnTo>
                    <a:pt x="149783" y="10160"/>
                  </a:lnTo>
                  <a:lnTo>
                    <a:pt x="149948" y="10160"/>
                  </a:lnTo>
                  <a:lnTo>
                    <a:pt x="156921" y="13970"/>
                  </a:lnTo>
                  <a:lnTo>
                    <a:pt x="169430" y="22860"/>
                  </a:lnTo>
                  <a:lnTo>
                    <a:pt x="169125" y="22860"/>
                  </a:lnTo>
                  <a:lnTo>
                    <a:pt x="170903" y="24130"/>
                  </a:lnTo>
                  <a:lnTo>
                    <a:pt x="175082" y="27698"/>
                  </a:lnTo>
                  <a:lnTo>
                    <a:pt x="175412" y="28003"/>
                  </a:lnTo>
                  <a:lnTo>
                    <a:pt x="176631" y="30480"/>
                  </a:lnTo>
                  <a:lnTo>
                    <a:pt x="177863" y="30480"/>
                  </a:lnTo>
                  <a:lnTo>
                    <a:pt x="178765" y="31750"/>
                  </a:lnTo>
                  <a:lnTo>
                    <a:pt x="179400" y="33020"/>
                  </a:lnTo>
                  <a:lnTo>
                    <a:pt x="180416" y="33020"/>
                  </a:lnTo>
                  <a:lnTo>
                    <a:pt x="182206" y="35560"/>
                  </a:lnTo>
                  <a:lnTo>
                    <a:pt x="182664" y="36830"/>
                  </a:lnTo>
                  <a:lnTo>
                    <a:pt x="182435" y="36830"/>
                  </a:lnTo>
                  <a:lnTo>
                    <a:pt x="183667" y="38100"/>
                  </a:lnTo>
                  <a:lnTo>
                    <a:pt x="185254" y="39370"/>
                  </a:lnTo>
                  <a:lnTo>
                    <a:pt x="186232" y="40640"/>
                  </a:lnTo>
                  <a:lnTo>
                    <a:pt x="185826" y="40640"/>
                  </a:lnTo>
                  <a:lnTo>
                    <a:pt x="189839" y="46990"/>
                  </a:lnTo>
                  <a:lnTo>
                    <a:pt x="193522" y="54610"/>
                  </a:lnTo>
                  <a:lnTo>
                    <a:pt x="196659" y="60960"/>
                  </a:lnTo>
                  <a:lnTo>
                    <a:pt x="199047" y="67310"/>
                  </a:lnTo>
                  <a:lnTo>
                    <a:pt x="199428" y="68580"/>
                  </a:lnTo>
                  <a:lnTo>
                    <a:pt x="200190" y="68580"/>
                  </a:lnTo>
                  <a:close/>
                </a:path>
                <a:path w="205739" h="203200">
                  <a:moveTo>
                    <a:pt x="202006" y="124460"/>
                  </a:moveTo>
                  <a:lnTo>
                    <a:pt x="201866" y="124460"/>
                  </a:lnTo>
                  <a:lnTo>
                    <a:pt x="201688" y="124460"/>
                  </a:lnTo>
                  <a:lnTo>
                    <a:pt x="201460" y="125958"/>
                  </a:lnTo>
                  <a:lnTo>
                    <a:pt x="201409" y="126174"/>
                  </a:lnTo>
                  <a:lnTo>
                    <a:pt x="201079" y="127000"/>
                  </a:lnTo>
                  <a:lnTo>
                    <a:pt x="200304" y="129324"/>
                  </a:lnTo>
                  <a:lnTo>
                    <a:pt x="200228" y="129540"/>
                  </a:lnTo>
                  <a:lnTo>
                    <a:pt x="200075" y="129540"/>
                  </a:lnTo>
                  <a:lnTo>
                    <a:pt x="199402" y="131711"/>
                  </a:lnTo>
                  <a:lnTo>
                    <a:pt x="199440" y="130810"/>
                  </a:lnTo>
                  <a:lnTo>
                    <a:pt x="198856" y="132080"/>
                  </a:lnTo>
                  <a:lnTo>
                    <a:pt x="197853" y="134620"/>
                  </a:lnTo>
                  <a:lnTo>
                    <a:pt x="196672" y="139700"/>
                  </a:lnTo>
                  <a:lnTo>
                    <a:pt x="195084" y="142240"/>
                  </a:lnTo>
                  <a:lnTo>
                    <a:pt x="194081" y="143510"/>
                  </a:lnTo>
                  <a:lnTo>
                    <a:pt x="193014" y="146050"/>
                  </a:lnTo>
                  <a:lnTo>
                    <a:pt x="192189" y="148590"/>
                  </a:lnTo>
                  <a:lnTo>
                    <a:pt x="191592" y="149364"/>
                  </a:lnTo>
                  <a:lnTo>
                    <a:pt x="192747" y="149364"/>
                  </a:lnTo>
                  <a:lnTo>
                    <a:pt x="193217" y="148590"/>
                  </a:lnTo>
                  <a:lnTo>
                    <a:pt x="193611" y="147320"/>
                  </a:lnTo>
                  <a:lnTo>
                    <a:pt x="193789" y="147320"/>
                  </a:lnTo>
                  <a:lnTo>
                    <a:pt x="195186" y="143510"/>
                  </a:lnTo>
                  <a:lnTo>
                    <a:pt x="197192" y="139700"/>
                  </a:lnTo>
                  <a:lnTo>
                    <a:pt x="198577" y="135890"/>
                  </a:lnTo>
                  <a:lnTo>
                    <a:pt x="199478" y="134620"/>
                  </a:lnTo>
                  <a:lnTo>
                    <a:pt x="199275" y="134620"/>
                  </a:lnTo>
                  <a:lnTo>
                    <a:pt x="199872" y="132080"/>
                  </a:lnTo>
                  <a:lnTo>
                    <a:pt x="200050" y="132080"/>
                  </a:lnTo>
                  <a:lnTo>
                    <a:pt x="200698" y="130810"/>
                  </a:lnTo>
                  <a:lnTo>
                    <a:pt x="200444" y="129730"/>
                  </a:lnTo>
                  <a:lnTo>
                    <a:pt x="199910" y="130810"/>
                  </a:lnTo>
                  <a:lnTo>
                    <a:pt x="199402" y="132080"/>
                  </a:lnTo>
                  <a:lnTo>
                    <a:pt x="199402" y="131826"/>
                  </a:lnTo>
                  <a:lnTo>
                    <a:pt x="200291" y="129730"/>
                  </a:lnTo>
                  <a:lnTo>
                    <a:pt x="200850" y="128270"/>
                  </a:lnTo>
                  <a:lnTo>
                    <a:pt x="201320" y="126593"/>
                  </a:lnTo>
                  <a:lnTo>
                    <a:pt x="201231" y="127000"/>
                  </a:lnTo>
                  <a:lnTo>
                    <a:pt x="201041" y="128270"/>
                  </a:lnTo>
                  <a:lnTo>
                    <a:pt x="200977" y="129324"/>
                  </a:lnTo>
                  <a:lnTo>
                    <a:pt x="201333" y="128270"/>
                  </a:lnTo>
                  <a:lnTo>
                    <a:pt x="201688" y="127000"/>
                  </a:lnTo>
                  <a:lnTo>
                    <a:pt x="202006" y="124460"/>
                  </a:lnTo>
                  <a:close/>
                </a:path>
                <a:path w="205739" h="203200">
                  <a:moveTo>
                    <a:pt x="203873" y="116840"/>
                  </a:moveTo>
                  <a:lnTo>
                    <a:pt x="203720" y="116840"/>
                  </a:lnTo>
                  <a:lnTo>
                    <a:pt x="203454" y="116840"/>
                  </a:lnTo>
                  <a:lnTo>
                    <a:pt x="202907" y="116840"/>
                  </a:lnTo>
                  <a:lnTo>
                    <a:pt x="202793" y="118110"/>
                  </a:lnTo>
                  <a:lnTo>
                    <a:pt x="202666" y="119405"/>
                  </a:lnTo>
                  <a:lnTo>
                    <a:pt x="202552" y="120650"/>
                  </a:lnTo>
                  <a:lnTo>
                    <a:pt x="202907" y="119405"/>
                  </a:lnTo>
                  <a:lnTo>
                    <a:pt x="202793" y="120650"/>
                  </a:lnTo>
                  <a:lnTo>
                    <a:pt x="202577" y="121920"/>
                  </a:lnTo>
                  <a:lnTo>
                    <a:pt x="202399" y="123190"/>
                  </a:lnTo>
                  <a:lnTo>
                    <a:pt x="202628" y="123190"/>
                  </a:lnTo>
                  <a:lnTo>
                    <a:pt x="203288" y="120650"/>
                  </a:lnTo>
                  <a:lnTo>
                    <a:pt x="203212" y="119405"/>
                  </a:lnTo>
                  <a:lnTo>
                    <a:pt x="203873" y="116840"/>
                  </a:lnTo>
                  <a:close/>
                </a:path>
                <a:path w="205739" h="203200">
                  <a:moveTo>
                    <a:pt x="203962" y="114300"/>
                  </a:moveTo>
                  <a:lnTo>
                    <a:pt x="203682" y="114300"/>
                  </a:lnTo>
                  <a:lnTo>
                    <a:pt x="203644" y="115570"/>
                  </a:lnTo>
                  <a:lnTo>
                    <a:pt x="203962" y="114300"/>
                  </a:lnTo>
                  <a:close/>
                </a:path>
                <a:path w="205739" h="203200">
                  <a:moveTo>
                    <a:pt x="204431" y="111760"/>
                  </a:moveTo>
                  <a:lnTo>
                    <a:pt x="204216" y="110490"/>
                  </a:lnTo>
                  <a:lnTo>
                    <a:pt x="204114" y="111760"/>
                  </a:lnTo>
                  <a:lnTo>
                    <a:pt x="203974" y="110490"/>
                  </a:lnTo>
                  <a:lnTo>
                    <a:pt x="203949" y="112572"/>
                  </a:lnTo>
                  <a:lnTo>
                    <a:pt x="204292" y="111760"/>
                  </a:lnTo>
                  <a:lnTo>
                    <a:pt x="203962" y="114300"/>
                  </a:lnTo>
                  <a:lnTo>
                    <a:pt x="204254" y="113030"/>
                  </a:lnTo>
                  <a:lnTo>
                    <a:pt x="204431" y="111760"/>
                  </a:lnTo>
                  <a:close/>
                </a:path>
                <a:path w="205739" h="203200">
                  <a:moveTo>
                    <a:pt x="204825" y="106413"/>
                  </a:moveTo>
                  <a:lnTo>
                    <a:pt x="204724" y="106235"/>
                  </a:lnTo>
                  <a:lnTo>
                    <a:pt x="204558" y="107073"/>
                  </a:lnTo>
                  <a:lnTo>
                    <a:pt x="204444" y="107226"/>
                  </a:lnTo>
                  <a:lnTo>
                    <a:pt x="204520" y="108546"/>
                  </a:lnTo>
                  <a:lnTo>
                    <a:pt x="204685" y="106908"/>
                  </a:lnTo>
                  <a:lnTo>
                    <a:pt x="204825" y="106413"/>
                  </a:lnTo>
                  <a:close/>
                </a:path>
                <a:path w="205739" h="203200">
                  <a:moveTo>
                    <a:pt x="205028" y="101244"/>
                  </a:moveTo>
                  <a:lnTo>
                    <a:pt x="204952" y="102069"/>
                  </a:lnTo>
                  <a:lnTo>
                    <a:pt x="204952" y="103593"/>
                  </a:lnTo>
                  <a:lnTo>
                    <a:pt x="205028" y="101244"/>
                  </a:lnTo>
                  <a:close/>
                </a:path>
                <a:path w="205739" h="203200">
                  <a:moveTo>
                    <a:pt x="205663" y="102870"/>
                  </a:moveTo>
                  <a:lnTo>
                    <a:pt x="205663" y="102870"/>
                  </a:lnTo>
                  <a:lnTo>
                    <a:pt x="205054" y="92710"/>
                  </a:lnTo>
                  <a:lnTo>
                    <a:pt x="203542" y="82550"/>
                  </a:lnTo>
                  <a:lnTo>
                    <a:pt x="201282" y="72390"/>
                  </a:lnTo>
                  <a:lnTo>
                    <a:pt x="200558" y="69850"/>
                  </a:lnTo>
                  <a:lnTo>
                    <a:pt x="199809" y="69850"/>
                  </a:lnTo>
                  <a:lnTo>
                    <a:pt x="199390" y="69850"/>
                  </a:lnTo>
                  <a:lnTo>
                    <a:pt x="200545" y="73660"/>
                  </a:lnTo>
                  <a:lnTo>
                    <a:pt x="201777" y="78740"/>
                  </a:lnTo>
                  <a:lnTo>
                    <a:pt x="203504" y="86360"/>
                  </a:lnTo>
                  <a:lnTo>
                    <a:pt x="204050" y="91440"/>
                  </a:lnTo>
                  <a:lnTo>
                    <a:pt x="204609" y="95250"/>
                  </a:lnTo>
                  <a:lnTo>
                    <a:pt x="205155" y="100330"/>
                  </a:lnTo>
                  <a:lnTo>
                    <a:pt x="205663" y="102870"/>
                  </a:lnTo>
                  <a:close/>
                </a:path>
              </a:pathLst>
            </a:custGeom>
            <a:solidFill>
              <a:srgbClr val="2D6341"/>
            </a:solidFill>
          </p:spPr>
          <p:txBody>
            <a:bodyPr wrap="square" lIns="0" tIns="0" rIns="0" bIns="0" rtlCol="0"/>
            <a:lstStyle/>
            <a:p>
              <a:endParaRPr>
                <a:latin typeface="Grammarsaurus" pitchFamily="2" charset="0"/>
              </a:endParaRPr>
            </a:p>
          </p:txBody>
        </p:sp>
        <p:sp>
          <p:nvSpPr>
            <p:cNvPr id="32" name="object 32"/>
            <p:cNvSpPr/>
            <p:nvPr/>
          </p:nvSpPr>
          <p:spPr>
            <a:xfrm>
              <a:off x="4694453" y="5533237"/>
              <a:ext cx="193675" cy="133350"/>
            </a:xfrm>
            <a:custGeom>
              <a:avLst/>
              <a:gdLst/>
              <a:ahLst/>
              <a:cxnLst/>
              <a:rect l="l" t="t" r="r" b="b"/>
              <a:pathLst>
                <a:path w="193675" h="133350">
                  <a:moveTo>
                    <a:pt x="33629" y="71120"/>
                  </a:moveTo>
                  <a:lnTo>
                    <a:pt x="32296" y="69850"/>
                  </a:lnTo>
                  <a:lnTo>
                    <a:pt x="26327" y="66040"/>
                  </a:lnTo>
                  <a:lnTo>
                    <a:pt x="22593" y="64770"/>
                  </a:lnTo>
                  <a:lnTo>
                    <a:pt x="19177" y="66040"/>
                  </a:lnTo>
                  <a:lnTo>
                    <a:pt x="21043" y="68580"/>
                  </a:lnTo>
                  <a:lnTo>
                    <a:pt x="25450" y="68580"/>
                  </a:lnTo>
                  <a:lnTo>
                    <a:pt x="25869" y="71120"/>
                  </a:lnTo>
                  <a:lnTo>
                    <a:pt x="33629" y="71120"/>
                  </a:lnTo>
                  <a:close/>
                </a:path>
                <a:path w="193675" h="133350">
                  <a:moveTo>
                    <a:pt x="193243" y="106680"/>
                  </a:moveTo>
                  <a:lnTo>
                    <a:pt x="181660" y="106680"/>
                  </a:lnTo>
                  <a:lnTo>
                    <a:pt x="174091" y="105410"/>
                  </a:lnTo>
                  <a:lnTo>
                    <a:pt x="170154" y="105410"/>
                  </a:lnTo>
                  <a:lnTo>
                    <a:pt x="159283" y="104140"/>
                  </a:lnTo>
                  <a:lnTo>
                    <a:pt x="138861" y="104140"/>
                  </a:lnTo>
                  <a:lnTo>
                    <a:pt x="127965" y="102870"/>
                  </a:lnTo>
                  <a:lnTo>
                    <a:pt x="118262" y="102870"/>
                  </a:lnTo>
                  <a:lnTo>
                    <a:pt x="112395" y="99060"/>
                  </a:lnTo>
                  <a:lnTo>
                    <a:pt x="110871" y="97790"/>
                  </a:lnTo>
                  <a:lnTo>
                    <a:pt x="109067" y="95250"/>
                  </a:lnTo>
                  <a:lnTo>
                    <a:pt x="109524" y="93980"/>
                  </a:lnTo>
                  <a:lnTo>
                    <a:pt x="109448" y="91440"/>
                  </a:lnTo>
                  <a:lnTo>
                    <a:pt x="108115" y="90170"/>
                  </a:lnTo>
                  <a:lnTo>
                    <a:pt x="108813" y="88900"/>
                  </a:lnTo>
                  <a:lnTo>
                    <a:pt x="109689" y="86360"/>
                  </a:lnTo>
                  <a:lnTo>
                    <a:pt x="110947" y="85090"/>
                  </a:lnTo>
                  <a:lnTo>
                    <a:pt x="112204" y="83820"/>
                  </a:lnTo>
                  <a:lnTo>
                    <a:pt x="114719" y="81280"/>
                  </a:lnTo>
                  <a:lnTo>
                    <a:pt x="120624" y="81280"/>
                  </a:lnTo>
                  <a:lnTo>
                    <a:pt x="133400" y="80010"/>
                  </a:lnTo>
                  <a:lnTo>
                    <a:pt x="140779" y="77470"/>
                  </a:lnTo>
                  <a:lnTo>
                    <a:pt x="147535" y="74930"/>
                  </a:lnTo>
                  <a:lnTo>
                    <a:pt x="150901" y="73660"/>
                  </a:lnTo>
                  <a:lnTo>
                    <a:pt x="154495" y="72390"/>
                  </a:lnTo>
                  <a:lnTo>
                    <a:pt x="159537" y="73660"/>
                  </a:lnTo>
                  <a:lnTo>
                    <a:pt x="163652" y="80010"/>
                  </a:lnTo>
                  <a:lnTo>
                    <a:pt x="165658" y="81280"/>
                  </a:lnTo>
                  <a:lnTo>
                    <a:pt x="166827" y="81280"/>
                  </a:lnTo>
                  <a:lnTo>
                    <a:pt x="168287" y="82550"/>
                  </a:lnTo>
                  <a:lnTo>
                    <a:pt x="169786" y="82550"/>
                  </a:lnTo>
                  <a:lnTo>
                    <a:pt x="171196" y="81280"/>
                  </a:lnTo>
                  <a:lnTo>
                    <a:pt x="171665" y="80010"/>
                  </a:lnTo>
                  <a:lnTo>
                    <a:pt x="171742" y="78740"/>
                  </a:lnTo>
                  <a:lnTo>
                    <a:pt x="170815" y="78740"/>
                  </a:lnTo>
                  <a:lnTo>
                    <a:pt x="166687" y="77470"/>
                  </a:lnTo>
                  <a:lnTo>
                    <a:pt x="163715" y="74930"/>
                  </a:lnTo>
                  <a:lnTo>
                    <a:pt x="162902" y="72390"/>
                  </a:lnTo>
                  <a:lnTo>
                    <a:pt x="162483" y="71120"/>
                  </a:lnTo>
                  <a:lnTo>
                    <a:pt x="162699" y="69850"/>
                  </a:lnTo>
                  <a:lnTo>
                    <a:pt x="164934" y="68580"/>
                  </a:lnTo>
                  <a:lnTo>
                    <a:pt x="167538" y="69850"/>
                  </a:lnTo>
                  <a:lnTo>
                    <a:pt x="172300" y="68580"/>
                  </a:lnTo>
                  <a:lnTo>
                    <a:pt x="175044" y="67310"/>
                  </a:lnTo>
                  <a:lnTo>
                    <a:pt x="174942" y="66040"/>
                  </a:lnTo>
                  <a:lnTo>
                    <a:pt x="174828" y="64770"/>
                  </a:lnTo>
                  <a:lnTo>
                    <a:pt x="169989" y="67310"/>
                  </a:lnTo>
                  <a:lnTo>
                    <a:pt x="163601" y="64770"/>
                  </a:lnTo>
                  <a:lnTo>
                    <a:pt x="157111" y="68580"/>
                  </a:lnTo>
                  <a:lnTo>
                    <a:pt x="155295" y="69850"/>
                  </a:lnTo>
                  <a:lnTo>
                    <a:pt x="153187" y="69850"/>
                  </a:lnTo>
                  <a:lnTo>
                    <a:pt x="153314" y="66040"/>
                  </a:lnTo>
                  <a:lnTo>
                    <a:pt x="153352" y="64770"/>
                  </a:lnTo>
                  <a:lnTo>
                    <a:pt x="157619" y="60960"/>
                  </a:lnTo>
                  <a:lnTo>
                    <a:pt x="165061" y="53340"/>
                  </a:lnTo>
                  <a:lnTo>
                    <a:pt x="167855" y="46990"/>
                  </a:lnTo>
                  <a:lnTo>
                    <a:pt x="168681" y="40703"/>
                  </a:lnTo>
                  <a:lnTo>
                    <a:pt x="167855" y="39370"/>
                  </a:lnTo>
                  <a:lnTo>
                    <a:pt x="167373" y="40703"/>
                  </a:lnTo>
                  <a:lnTo>
                    <a:pt x="165760" y="43180"/>
                  </a:lnTo>
                  <a:lnTo>
                    <a:pt x="165201" y="44450"/>
                  </a:lnTo>
                  <a:lnTo>
                    <a:pt x="162979" y="50800"/>
                  </a:lnTo>
                  <a:lnTo>
                    <a:pt x="160909" y="53340"/>
                  </a:lnTo>
                  <a:lnTo>
                    <a:pt x="155689" y="58420"/>
                  </a:lnTo>
                  <a:lnTo>
                    <a:pt x="152514" y="59690"/>
                  </a:lnTo>
                  <a:lnTo>
                    <a:pt x="149479" y="64770"/>
                  </a:lnTo>
                  <a:lnTo>
                    <a:pt x="148932" y="67310"/>
                  </a:lnTo>
                  <a:lnTo>
                    <a:pt x="145770" y="71120"/>
                  </a:lnTo>
                  <a:lnTo>
                    <a:pt x="142494" y="72390"/>
                  </a:lnTo>
                  <a:lnTo>
                    <a:pt x="138861" y="74930"/>
                  </a:lnTo>
                  <a:lnTo>
                    <a:pt x="138239" y="74930"/>
                  </a:lnTo>
                  <a:lnTo>
                    <a:pt x="137401" y="73660"/>
                  </a:lnTo>
                  <a:lnTo>
                    <a:pt x="137375" y="69850"/>
                  </a:lnTo>
                  <a:lnTo>
                    <a:pt x="140017" y="67310"/>
                  </a:lnTo>
                  <a:lnTo>
                    <a:pt x="138861" y="63500"/>
                  </a:lnTo>
                  <a:lnTo>
                    <a:pt x="135737" y="66040"/>
                  </a:lnTo>
                  <a:lnTo>
                    <a:pt x="135026" y="69850"/>
                  </a:lnTo>
                  <a:lnTo>
                    <a:pt x="131889" y="73660"/>
                  </a:lnTo>
                  <a:lnTo>
                    <a:pt x="129921" y="76200"/>
                  </a:lnTo>
                  <a:lnTo>
                    <a:pt x="124790" y="77470"/>
                  </a:lnTo>
                  <a:lnTo>
                    <a:pt x="112483" y="77470"/>
                  </a:lnTo>
                  <a:lnTo>
                    <a:pt x="109816" y="78740"/>
                  </a:lnTo>
                  <a:lnTo>
                    <a:pt x="111252" y="74930"/>
                  </a:lnTo>
                  <a:lnTo>
                    <a:pt x="112750" y="72390"/>
                  </a:lnTo>
                  <a:lnTo>
                    <a:pt x="113499" y="71120"/>
                  </a:lnTo>
                  <a:lnTo>
                    <a:pt x="118999" y="67310"/>
                  </a:lnTo>
                  <a:lnTo>
                    <a:pt x="121716" y="66040"/>
                  </a:lnTo>
                  <a:lnTo>
                    <a:pt x="126187" y="63500"/>
                  </a:lnTo>
                  <a:lnTo>
                    <a:pt x="128409" y="62230"/>
                  </a:lnTo>
                  <a:lnTo>
                    <a:pt x="131749" y="58420"/>
                  </a:lnTo>
                  <a:lnTo>
                    <a:pt x="135712" y="55880"/>
                  </a:lnTo>
                  <a:lnTo>
                    <a:pt x="141097" y="52070"/>
                  </a:lnTo>
                  <a:lnTo>
                    <a:pt x="146735" y="48260"/>
                  </a:lnTo>
                  <a:lnTo>
                    <a:pt x="149479" y="46990"/>
                  </a:lnTo>
                  <a:lnTo>
                    <a:pt x="152209" y="45720"/>
                  </a:lnTo>
                  <a:lnTo>
                    <a:pt x="157060" y="41910"/>
                  </a:lnTo>
                  <a:lnTo>
                    <a:pt x="159778" y="38100"/>
                  </a:lnTo>
                  <a:lnTo>
                    <a:pt x="161810" y="35560"/>
                  </a:lnTo>
                  <a:lnTo>
                    <a:pt x="162915" y="31750"/>
                  </a:lnTo>
                  <a:lnTo>
                    <a:pt x="158699" y="36830"/>
                  </a:lnTo>
                  <a:lnTo>
                    <a:pt x="153873" y="40703"/>
                  </a:lnTo>
                  <a:lnTo>
                    <a:pt x="148628" y="44450"/>
                  </a:lnTo>
                  <a:lnTo>
                    <a:pt x="142646" y="46990"/>
                  </a:lnTo>
                  <a:lnTo>
                    <a:pt x="144665" y="43180"/>
                  </a:lnTo>
                  <a:lnTo>
                    <a:pt x="146989" y="39370"/>
                  </a:lnTo>
                  <a:lnTo>
                    <a:pt x="151511" y="34290"/>
                  </a:lnTo>
                  <a:lnTo>
                    <a:pt x="153581" y="31750"/>
                  </a:lnTo>
                  <a:lnTo>
                    <a:pt x="156197" y="26670"/>
                  </a:lnTo>
                  <a:lnTo>
                    <a:pt x="156629" y="22860"/>
                  </a:lnTo>
                  <a:lnTo>
                    <a:pt x="155168" y="20320"/>
                  </a:lnTo>
                  <a:lnTo>
                    <a:pt x="153543" y="27940"/>
                  </a:lnTo>
                  <a:lnTo>
                    <a:pt x="146926" y="31750"/>
                  </a:lnTo>
                  <a:lnTo>
                    <a:pt x="141719" y="39370"/>
                  </a:lnTo>
                  <a:lnTo>
                    <a:pt x="140817" y="40703"/>
                  </a:lnTo>
                  <a:lnTo>
                    <a:pt x="139420" y="44450"/>
                  </a:lnTo>
                  <a:lnTo>
                    <a:pt x="134162" y="50800"/>
                  </a:lnTo>
                  <a:lnTo>
                    <a:pt x="129971" y="52070"/>
                  </a:lnTo>
                  <a:lnTo>
                    <a:pt x="122072" y="57150"/>
                  </a:lnTo>
                  <a:lnTo>
                    <a:pt x="118325" y="59690"/>
                  </a:lnTo>
                  <a:lnTo>
                    <a:pt x="114617" y="63500"/>
                  </a:lnTo>
                  <a:lnTo>
                    <a:pt x="114541" y="57150"/>
                  </a:lnTo>
                  <a:lnTo>
                    <a:pt x="114427" y="55880"/>
                  </a:lnTo>
                  <a:lnTo>
                    <a:pt x="114312" y="54610"/>
                  </a:lnTo>
                  <a:lnTo>
                    <a:pt x="114185" y="53340"/>
                  </a:lnTo>
                  <a:lnTo>
                    <a:pt x="114071" y="52070"/>
                  </a:lnTo>
                  <a:lnTo>
                    <a:pt x="112852" y="49530"/>
                  </a:lnTo>
                  <a:lnTo>
                    <a:pt x="112141" y="49530"/>
                  </a:lnTo>
                  <a:lnTo>
                    <a:pt x="111556" y="53340"/>
                  </a:lnTo>
                  <a:lnTo>
                    <a:pt x="110667" y="58420"/>
                  </a:lnTo>
                  <a:lnTo>
                    <a:pt x="108877" y="63500"/>
                  </a:lnTo>
                  <a:lnTo>
                    <a:pt x="108178" y="66040"/>
                  </a:lnTo>
                  <a:lnTo>
                    <a:pt x="108585" y="68580"/>
                  </a:lnTo>
                  <a:lnTo>
                    <a:pt x="107353" y="69850"/>
                  </a:lnTo>
                  <a:lnTo>
                    <a:pt x="106184" y="71120"/>
                  </a:lnTo>
                  <a:lnTo>
                    <a:pt x="105143" y="72390"/>
                  </a:lnTo>
                  <a:lnTo>
                    <a:pt x="104648" y="71120"/>
                  </a:lnTo>
                  <a:lnTo>
                    <a:pt x="102146" y="64770"/>
                  </a:lnTo>
                  <a:lnTo>
                    <a:pt x="102247" y="62230"/>
                  </a:lnTo>
                  <a:lnTo>
                    <a:pt x="102349" y="59690"/>
                  </a:lnTo>
                  <a:lnTo>
                    <a:pt x="107086" y="40703"/>
                  </a:lnTo>
                  <a:lnTo>
                    <a:pt x="106959" y="40703"/>
                  </a:lnTo>
                  <a:lnTo>
                    <a:pt x="110528" y="39370"/>
                  </a:lnTo>
                  <a:lnTo>
                    <a:pt x="111683" y="39370"/>
                  </a:lnTo>
                  <a:lnTo>
                    <a:pt x="113372" y="40703"/>
                  </a:lnTo>
                  <a:lnTo>
                    <a:pt x="119837" y="40703"/>
                  </a:lnTo>
                  <a:lnTo>
                    <a:pt x="124714" y="41910"/>
                  </a:lnTo>
                  <a:lnTo>
                    <a:pt x="131826" y="39370"/>
                  </a:lnTo>
                  <a:lnTo>
                    <a:pt x="134327" y="38100"/>
                  </a:lnTo>
                  <a:lnTo>
                    <a:pt x="134404" y="35560"/>
                  </a:lnTo>
                  <a:lnTo>
                    <a:pt x="126657" y="35560"/>
                  </a:lnTo>
                  <a:lnTo>
                    <a:pt x="123444" y="34290"/>
                  </a:lnTo>
                  <a:lnTo>
                    <a:pt x="124282" y="34290"/>
                  </a:lnTo>
                  <a:lnTo>
                    <a:pt x="125069" y="33020"/>
                  </a:lnTo>
                  <a:lnTo>
                    <a:pt x="127850" y="31750"/>
                  </a:lnTo>
                  <a:lnTo>
                    <a:pt x="129286" y="29210"/>
                  </a:lnTo>
                  <a:lnTo>
                    <a:pt x="135242" y="24130"/>
                  </a:lnTo>
                  <a:lnTo>
                    <a:pt x="141097" y="24130"/>
                  </a:lnTo>
                  <a:lnTo>
                    <a:pt x="146050" y="17780"/>
                  </a:lnTo>
                  <a:lnTo>
                    <a:pt x="145986" y="16510"/>
                  </a:lnTo>
                  <a:lnTo>
                    <a:pt x="145923" y="15240"/>
                  </a:lnTo>
                  <a:lnTo>
                    <a:pt x="145859" y="13970"/>
                  </a:lnTo>
                  <a:lnTo>
                    <a:pt x="145376" y="10160"/>
                  </a:lnTo>
                  <a:lnTo>
                    <a:pt x="140335" y="16510"/>
                  </a:lnTo>
                  <a:lnTo>
                    <a:pt x="139090" y="17780"/>
                  </a:lnTo>
                  <a:lnTo>
                    <a:pt x="134429" y="17780"/>
                  </a:lnTo>
                  <a:lnTo>
                    <a:pt x="131635" y="20320"/>
                  </a:lnTo>
                  <a:lnTo>
                    <a:pt x="126961" y="25400"/>
                  </a:lnTo>
                  <a:lnTo>
                    <a:pt x="125006" y="27940"/>
                  </a:lnTo>
                  <a:lnTo>
                    <a:pt x="121627" y="30480"/>
                  </a:lnTo>
                  <a:lnTo>
                    <a:pt x="120853" y="31750"/>
                  </a:lnTo>
                  <a:lnTo>
                    <a:pt x="118567" y="31750"/>
                  </a:lnTo>
                  <a:lnTo>
                    <a:pt x="118186" y="30480"/>
                  </a:lnTo>
                  <a:lnTo>
                    <a:pt x="118110" y="29210"/>
                  </a:lnTo>
                  <a:lnTo>
                    <a:pt x="118033" y="27940"/>
                  </a:lnTo>
                  <a:lnTo>
                    <a:pt x="117944" y="26670"/>
                  </a:lnTo>
                  <a:lnTo>
                    <a:pt x="117868" y="25400"/>
                  </a:lnTo>
                  <a:lnTo>
                    <a:pt x="119710" y="22860"/>
                  </a:lnTo>
                  <a:lnTo>
                    <a:pt x="121818" y="20320"/>
                  </a:lnTo>
                  <a:lnTo>
                    <a:pt x="123901" y="19050"/>
                  </a:lnTo>
                  <a:lnTo>
                    <a:pt x="126365" y="16510"/>
                  </a:lnTo>
                  <a:lnTo>
                    <a:pt x="129222" y="11430"/>
                  </a:lnTo>
                  <a:lnTo>
                    <a:pt x="129311" y="7620"/>
                  </a:lnTo>
                  <a:lnTo>
                    <a:pt x="126568" y="5080"/>
                  </a:lnTo>
                  <a:lnTo>
                    <a:pt x="126111" y="3810"/>
                  </a:lnTo>
                  <a:lnTo>
                    <a:pt x="124929" y="5080"/>
                  </a:lnTo>
                  <a:lnTo>
                    <a:pt x="124625" y="5080"/>
                  </a:lnTo>
                  <a:lnTo>
                    <a:pt x="123583" y="13970"/>
                  </a:lnTo>
                  <a:lnTo>
                    <a:pt x="118186" y="19050"/>
                  </a:lnTo>
                  <a:lnTo>
                    <a:pt x="104140" y="33020"/>
                  </a:lnTo>
                  <a:lnTo>
                    <a:pt x="103606" y="30480"/>
                  </a:lnTo>
                  <a:lnTo>
                    <a:pt x="102692" y="29210"/>
                  </a:lnTo>
                  <a:lnTo>
                    <a:pt x="102590" y="27940"/>
                  </a:lnTo>
                  <a:lnTo>
                    <a:pt x="102489" y="26670"/>
                  </a:lnTo>
                  <a:lnTo>
                    <a:pt x="102374" y="25400"/>
                  </a:lnTo>
                  <a:lnTo>
                    <a:pt x="102273" y="24130"/>
                  </a:lnTo>
                  <a:lnTo>
                    <a:pt x="104013" y="20320"/>
                  </a:lnTo>
                  <a:lnTo>
                    <a:pt x="107353" y="16510"/>
                  </a:lnTo>
                  <a:lnTo>
                    <a:pt x="108458" y="15240"/>
                  </a:lnTo>
                  <a:lnTo>
                    <a:pt x="111188" y="12700"/>
                  </a:lnTo>
                  <a:lnTo>
                    <a:pt x="115773" y="7620"/>
                  </a:lnTo>
                  <a:lnTo>
                    <a:pt x="117665" y="5080"/>
                  </a:lnTo>
                  <a:lnTo>
                    <a:pt x="117665" y="1270"/>
                  </a:lnTo>
                  <a:lnTo>
                    <a:pt x="112293" y="5080"/>
                  </a:lnTo>
                  <a:lnTo>
                    <a:pt x="107886" y="10160"/>
                  </a:lnTo>
                  <a:lnTo>
                    <a:pt x="104952" y="16510"/>
                  </a:lnTo>
                  <a:lnTo>
                    <a:pt x="104076" y="15240"/>
                  </a:lnTo>
                  <a:lnTo>
                    <a:pt x="104355" y="13970"/>
                  </a:lnTo>
                  <a:lnTo>
                    <a:pt x="104876" y="10160"/>
                  </a:lnTo>
                  <a:lnTo>
                    <a:pt x="104927" y="7620"/>
                  </a:lnTo>
                  <a:lnTo>
                    <a:pt x="103644" y="3810"/>
                  </a:lnTo>
                  <a:lnTo>
                    <a:pt x="102235" y="2540"/>
                  </a:lnTo>
                  <a:lnTo>
                    <a:pt x="100253" y="1270"/>
                  </a:lnTo>
                  <a:lnTo>
                    <a:pt x="102031" y="5080"/>
                  </a:lnTo>
                  <a:lnTo>
                    <a:pt x="101968" y="6350"/>
                  </a:lnTo>
                  <a:lnTo>
                    <a:pt x="101904" y="7620"/>
                  </a:lnTo>
                  <a:lnTo>
                    <a:pt x="101828" y="8890"/>
                  </a:lnTo>
                  <a:lnTo>
                    <a:pt x="100012" y="15240"/>
                  </a:lnTo>
                  <a:lnTo>
                    <a:pt x="98755" y="17780"/>
                  </a:lnTo>
                  <a:lnTo>
                    <a:pt x="97650" y="20320"/>
                  </a:lnTo>
                  <a:lnTo>
                    <a:pt x="97193" y="20320"/>
                  </a:lnTo>
                  <a:lnTo>
                    <a:pt x="96596" y="19050"/>
                  </a:lnTo>
                  <a:lnTo>
                    <a:pt x="94424" y="17780"/>
                  </a:lnTo>
                  <a:lnTo>
                    <a:pt x="92468" y="16510"/>
                  </a:lnTo>
                  <a:lnTo>
                    <a:pt x="91528" y="15240"/>
                  </a:lnTo>
                  <a:lnTo>
                    <a:pt x="89623" y="12700"/>
                  </a:lnTo>
                  <a:lnTo>
                    <a:pt x="89928" y="10160"/>
                  </a:lnTo>
                  <a:lnTo>
                    <a:pt x="91313" y="2540"/>
                  </a:lnTo>
                  <a:lnTo>
                    <a:pt x="89877" y="0"/>
                  </a:lnTo>
                  <a:lnTo>
                    <a:pt x="89954" y="1270"/>
                  </a:lnTo>
                  <a:lnTo>
                    <a:pt x="90030" y="2540"/>
                  </a:lnTo>
                  <a:lnTo>
                    <a:pt x="90106" y="3810"/>
                  </a:lnTo>
                  <a:lnTo>
                    <a:pt x="90182" y="5080"/>
                  </a:lnTo>
                  <a:lnTo>
                    <a:pt x="86626" y="8890"/>
                  </a:lnTo>
                  <a:lnTo>
                    <a:pt x="87236" y="13970"/>
                  </a:lnTo>
                  <a:lnTo>
                    <a:pt x="86182" y="15240"/>
                  </a:lnTo>
                  <a:lnTo>
                    <a:pt x="82245" y="15240"/>
                  </a:lnTo>
                  <a:lnTo>
                    <a:pt x="80187" y="13970"/>
                  </a:lnTo>
                  <a:lnTo>
                    <a:pt x="79692" y="12700"/>
                  </a:lnTo>
                  <a:lnTo>
                    <a:pt x="75793" y="7620"/>
                  </a:lnTo>
                  <a:lnTo>
                    <a:pt x="69151" y="5080"/>
                  </a:lnTo>
                  <a:lnTo>
                    <a:pt x="63588" y="6350"/>
                  </a:lnTo>
                  <a:lnTo>
                    <a:pt x="66916" y="7620"/>
                  </a:lnTo>
                  <a:lnTo>
                    <a:pt x="69964" y="8890"/>
                  </a:lnTo>
                  <a:lnTo>
                    <a:pt x="73533" y="13970"/>
                  </a:lnTo>
                  <a:lnTo>
                    <a:pt x="74561" y="15240"/>
                  </a:lnTo>
                  <a:lnTo>
                    <a:pt x="80949" y="21590"/>
                  </a:lnTo>
                  <a:lnTo>
                    <a:pt x="89154" y="20320"/>
                  </a:lnTo>
                  <a:lnTo>
                    <a:pt x="94386" y="25400"/>
                  </a:lnTo>
                  <a:lnTo>
                    <a:pt x="95885" y="25400"/>
                  </a:lnTo>
                  <a:lnTo>
                    <a:pt x="95300" y="27940"/>
                  </a:lnTo>
                  <a:lnTo>
                    <a:pt x="95173" y="31750"/>
                  </a:lnTo>
                  <a:lnTo>
                    <a:pt x="96202" y="34290"/>
                  </a:lnTo>
                  <a:lnTo>
                    <a:pt x="96532" y="35560"/>
                  </a:lnTo>
                  <a:lnTo>
                    <a:pt x="96939" y="35560"/>
                  </a:lnTo>
                  <a:lnTo>
                    <a:pt x="96901" y="36830"/>
                  </a:lnTo>
                  <a:lnTo>
                    <a:pt x="96786" y="39370"/>
                  </a:lnTo>
                  <a:lnTo>
                    <a:pt x="96685" y="40703"/>
                  </a:lnTo>
                  <a:lnTo>
                    <a:pt x="96266" y="41910"/>
                  </a:lnTo>
                  <a:lnTo>
                    <a:pt x="95935" y="43180"/>
                  </a:lnTo>
                  <a:lnTo>
                    <a:pt x="95719" y="44450"/>
                  </a:lnTo>
                  <a:lnTo>
                    <a:pt x="95351" y="45720"/>
                  </a:lnTo>
                  <a:lnTo>
                    <a:pt x="95046" y="46990"/>
                  </a:lnTo>
                  <a:lnTo>
                    <a:pt x="94792" y="48260"/>
                  </a:lnTo>
                  <a:lnTo>
                    <a:pt x="91694" y="45720"/>
                  </a:lnTo>
                  <a:lnTo>
                    <a:pt x="89293" y="43180"/>
                  </a:lnTo>
                  <a:lnTo>
                    <a:pt x="88544" y="40703"/>
                  </a:lnTo>
                  <a:lnTo>
                    <a:pt x="87744" y="38100"/>
                  </a:lnTo>
                  <a:lnTo>
                    <a:pt x="87782" y="35560"/>
                  </a:lnTo>
                  <a:lnTo>
                    <a:pt x="86372" y="30480"/>
                  </a:lnTo>
                  <a:lnTo>
                    <a:pt x="84582" y="27940"/>
                  </a:lnTo>
                  <a:lnTo>
                    <a:pt x="81686" y="27940"/>
                  </a:lnTo>
                  <a:lnTo>
                    <a:pt x="83286" y="29210"/>
                  </a:lnTo>
                  <a:lnTo>
                    <a:pt x="84086" y="31750"/>
                  </a:lnTo>
                  <a:lnTo>
                    <a:pt x="84213" y="33020"/>
                  </a:lnTo>
                  <a:lnTo>
                    <a:pt x="84340" y="34290"/>
                  </a:lnTo>
                  <a:lnTo>
                    <a:pt x="83375" y="39370"/>
                  </a:lnTo>
                  <a:lnTo>
                    <a:pt x="83324" y="40703"/>
                  </a:lnTo>
                  <a:lnTo>
                    <a:pt x="82702" y="40703"/>
                  </a:lnTo>
                  <a:lnTo>
                    <a:pt x="82029" y="39370"/>
                  </a:lnTo>
                  <a:lnTo>
                    <a:pt x="78841" y="35560"/>
                  </a:lnTo>
                  <a:lnTo>
                    <a:pt x="77533" y="31750"/>
                  </a:lnTo>
                  <a:lnTo>
                    <a:pt x="73418" y="25400"/>
                  </a:lnTo>
                  <a:lnTo>
                    <a:pt x="70662" y="22860"/>
                  </a:lnTo>
                  <a:lnTo>
                    <a:pt x="66217" y="20320"/>
                  </a:lnTo>
                  <a:lnTo>
                    <a:pt x="64935" y="19050"/>
                  </a:lnTo>
                  <a:lnTo>
                    <a:pt x="62903" y="17780"/>
                  </a:lnTo>
                  <a:lnTo>
                    <a:pt x="62166" y="16510"/>
                  </a:lnTo>
                  <a:lnTo>
                    <a:pt x="62420" y="15240"/>
                  </a:lnTo>
                  <a:lnTo>
                    <a:pt x="61480" y="17780"/>
                  </a:lnTo>
                  <a:lnTo>
                    <a:pt x="61899" y="20320"/>
                  </a:lnTo>
                  <a:lnTo>
                    <a:pt x="64808" y="24130"/>
                  </a:lnTo>
                  <a:lnTo>
                    <a:pt x="66763" y="25400"/>
                  </a:lnTo>
                  <a:lnTo>
                    <a:pt x="72047" y="29210"/>
                  </a:lnTo>
                  <a:lnTo>
                    <a:pt x="74904" y="33020"/>
                  </a:lnTo>
                  <a:lnTo>
                    <a:pt x="77711" y="38100"/>
                  </a:lnTo>
                  <a:lnTo>
                    <a:pt x="78079" y="39370"/>
                  </a:lnTo>
                  <a:lnTo>
                    <a:pt x="78486" y="40703"/>
                  </a:lnTo>
                  <a:lnTo>
                    <a:pt x="80352" y="43180"/>
                  </a:lnTo>
                  <a:lnTo>
                    <a:pt x="81000" y="43180"/>
                  </a:lnTo>
                  <a:lnTo>
                    <a:pt x="81699" y="44450"/>
                  </a:lnTo>
                  <a:lnTo>
                    <a:pt x="83502" y="46990"/>
                  </a:lnTo>
                  <a:lnTo>
                    <a:pt x="85483" y="50800"/>
                  </a:lnTo>
                  <a:lnTo>
                    <a:pt x="88239" y="54610"/>
                  </a:lnTo>
                  <a:lnTo>
                    <a:pt x="88950" y="54610"/>
                  </a:lnTo>
                  <a:lnTo>
                    <a:pt x="90716" y="57150"/>
                  </a:lnTo>
                  <a:lnTo>
                    <a:pt x="91897" y="58420"/>
                  </a:lnTo>
                  <a:lnTo>
                    <a:pt x="93726" y="58420"/>
                  </a:lnTo>
                  <a:lnTo>
                    <a:pt x="93814" y="71120"/>
                  </a:lnTo>
                  <a:lnTo>
                    <a:pt x="92519" y="69850"/>
                  </a:lnTo>
                  <a:lnTo>
                    <a:pt x="91325" y="68580"/>
                  </a:lnTo>
                  <a:lnTo>
                    <a:pt x="89115" y="64770"/>
                  </a:lnTo>
                  <a:lnTo>
                    <a:pt x="88087" y="63500"/>
                  </a:lnTo>
                  <a:lnTo>
                    <a:pt x="85509" y="59690"/>
                  </a:lnTo>
                  <a:lnTo>
                    <a:pt x="77533" y="50800"/>
                  </a:lnTo>
                  <a:lnTo>
                    <a:pt x="73025" y="48260"/>
                  </a:lnTo>
                  <a:lnTo>
                    <a:pt x="71297" y="46990"/>
                  </a:lnTo>
                  <a:lnTo>
                    <a:pt x="67741" y="44450"/>
                  </a:lnTo>
                  <a:lnTo>
                    <a:pt x="64173" y="41910"/>
                  </a:lnTo>
                  <a:lnTo>
                    <a:pt x="61442" y="34290"/>
                  </a:lnTo>
                  <a:lnTo>
                    <a:pt x="57797" y="27940"/>
                  </a:lnTo>
                  <a:lnTo>
                    <a:pt x="56553" y="26670"/>
                  </a:lnTo>
                  <a:lnTo>
                    <a:pt x="55016" y="24130"/>
                  </a:lnTo>
                  <a:lnTo>
                    <a:pt x="53047" y="21590"/>
                  </a:lnTo>
                  <a:lnTo>
                    <a:pt x="51422" y="20320"/>
                  </a:lnTo>
                  <a:lnTo>
                    <a:pt x="49720" y="19050"/>
                  </a:lnTo>
                  <a:lnTo>
                    <a:pt x="47879" y="17780"/>
                  </a:lnTo>
                  <a:lnTo>
                    <a:pt x="47510" y="19050"/>
                  </a:lnTo>
                  <a:lnTo>
                    <a:pt x="47536" y="21590"/>
                  </a:lnTo>
                  <a:lnTo>
                    <a:pt x="49542" y="25400"/>
                  </a:lnTo>
                  <a:lnTo>
                    <a:pt x="52641" y="26670"/>
                  </a:lnTo>
                  <a:lnTo>
                    <a:pt x="55079" y="30480"/>
                  </a:lnTo>
                  <a:lnTo>
                    <a:pt x="54991" y="31750"/>
                  </a:lnTo>
                  <a:lnTo>
                    <a:pt x="54902" y="33020"/>
                  </a:lnTo>
                  <a:lnTo>
                    <a:pt x="56705" y="38100"/>
                  </a:lnTo>
                  <a:lnTo>
                    <a:pt x="59029" y="39370"/>
                  </a:lnTo>
                  <a:lnTo>
                    <a:pt x="61620" y="41910"/>
                  </a:lnTo>
                  <a:lnTo>
                    <a:pt x="62077" y="41910"/>
                  </a:lnTo>
                  <a:lnTo>
                    <a:pt x="62280" y="43180"/>
                  </a:lnTo>
                  <a:lnTo>
                    <a:pt x="61798" y="44450"/>
                  </a:lnTo>
                  <a:lnTo>
                    <a:pt x="58077" y="43180"/>
                  </a:lnTo>
                  <a:lnTo>
                    <a:pt x="55181" y="41910"/>
                  </a:lnTo>
                  <a:lnTo>
                    <a:pt x="49187" y="38100"/>
                  </a:lnTo>
                  <a:lnTo>
                    <a:pt x="46863" y="34290"/>
                  </a:lnTo>
                  <a:lnTo>
                    <a:pt x="42341" y="29210"/>
                  </a:lnTo>
                  <a:lnTo>
                    <a:pt x="39801" y="26670"/>
                  </a:lnTo>
                  <a:lnTo>
                    <a:pt x="37414" y="27940"/>
                  </a:lnTo>
                  <a:lnTo>
                    <a:pt x="44208" y="35560"/>
                  </a:lnTo>
                  <a:lnTo>
                    <a:pt x="48260" y="41910"/>
                  </a:lnTo>
                  <a:lnTo>
                    <a:pt x="49352" y="44450"/>
                  </a:lnTo>
                  <a:lnTo>
                    <a:pt x="54102" y="48260"/>
                  </a:lnTo>
                  <a:lnTo>
                    <a:pt x="58661" y="48260"/>
                  </a:lnTo>
                  <a:lnTo>
                    <a:pt x="65392" y="49530"/>
                  </a:lnTo>
                  <a:lnTo>
                    <a:pt x="84188" y="66040"/>
                  </a:lnTo>
                  <a:lnTo>
                    <a:pt x="84277" y="67310"/>
                  </a:lnTo>
                  <a:lnTo>
                    <a:pt x="83540" y="68580"/>
                  </a:lnTo>
                  <a:lnTo>
                    <a:pt x="71412" y="62230"/>
                  </a:lnTo>
                  <a:lnTo>
                    <a:pt x="67640" y="59690"/>
                  </a:lnTo>
                  <a:lnTo>
                    <a:pt x="64820" y="57150"/>
                  </a:lnTo>
                  <a:lnTo>
                    <a:pt x="63754" y="60960"/>
                  </a:lnTo>
                  <a:lnTo>
                    <a:pt x="66357" y="64770"/>
                  </a:lnTo>
                  <a:lnTo>
                    <a:pt x="72593" y="67310"/>
                  </a:lnTo>
                  <a:lnTo>
                    <a:pt x="76238" y="68580"/>
                  </a:lnTo>
                  <a:lnTo>
                    <a:pt x="83604" y="72390"/>
                  </a:lnTo>
                  <a:lnTo>
                    <a:pt x="86779" y="74930"/>
                  </a:lnTo>
                  <a:lnTo>
                    <a:pt x="91719" y="78740"/>
                  </a:lnTo>
                  <a:lnTo>
                    <a:pt x="93713" y="78740"/>
                  </a:lnTo>
                  <a:lnTo>
                    <a:pt x="93687" y="80010"/>
                  </a:lnTo>
                  <a:lnTo>
                    <a:pt x="93573" y="83820"/>
                  </a:lnTo>
                  <a:lnTo>
                    <a:pt x="91833" y="82550"/>
                  </a:lnTo>
                  <a:lnTo>
                    <a:pt x="89687" y="81280"/>
                  </a:lnTo>
                  <a:lnTo>
                    <a:pt x="82080" y="81280"/>
                  </a:lnTo>
                  <a:lnTo>
                    <a:pt x="76161" y="80010"/>
                  </a:lnTo>
                  <a:lnTo>
                    <a:pt x="66865" y="80010"/>
                  </a:lnTo>
                  <a:lnTo>
                    <a:pt x="65341" y="78740"/>
                  </a:lnTo>
                  <a:lnTo>
                    <a:pt x="63817" y="77470"/>
                  </a:lnTo>
                  <a:lnTo>
                    <a:pt x="60147" y="73660"/>
                  </a:lnTo>
                  <a:lnTo>
                    <a:pt x="59563" y="69850"/>
                  </a:lnTo>
                  <a:lnTo>
                    <a:pt x="56019" y="64770"/>
                  </a:lnTo>
                  <a:lnTo>
                    <a:pt x="52590" y="63500"/>
                  </a:lnTo>
                  <a:lnTo>
                    <a:pt x="51892" y="60960"/>
                  </a:lnTo>
                  <a:lnTo>
                    <a:pt x="50850" y="57150"/>
                  </a:lnTo>
                  <a:lnTo>
                    <a:pt x="51765" y="54610"/>
                  </a:lnTo>
                  <a:lnTo>
                    <a:pt x="50876" y="52070"/>
                  </a:lnTo>
                  <a:lnTo>
                    <a:pt x="49276" y="52070"/>
                  </a:lnTo>
                  <a:lnTo>
                    <a:pt x="48450" y="53340"/>
                  </a:lnTo>
                  <a:lnTo>
                    <a:pt x="48348" y="55880"/>
                  </a:lnTo>
                  <a:lnTo>
                    <a:pt x="48260" y="57150"/>
                  </a:lnTo>
                  <a:lnTo>
                    <a:pt x="48602" y="58420"/>
                  </a:lnTo>
                  <a:lnTo>
                    <a:pt x="47904" y="60960"/>
                  </a:lnTo>
                  <a:lnTo>
                    <a:pt x="43040" y="60960"/>
                  </a:lnTo>
                  <a:lnTo>
                    <a:pt x="40513" y="58420"/>
                  </a:lnTo>
                  <a:lnTo>
                    <a:pt x="39128" y="53340"/>
                  </a:lnTo>
                  <a:lnTo>
                    <a:pt x="39331" y="52070"/>
                  </a:lnTo>
                  <a:lnTo>
                    <a:pt x="37896" y="45720"/>
                  </a:lnTo>
                  <a:lnTo>
                    <a:pt x="33769" y="41910"/>
                  </a:lnTo>
                  <a:lnTo>
                    <a:pt x="28803" y="39370"/>
                  </a:lnTo>
                  <a:lnTo>
                    <a:pt x="27838" y="39370"/>
                  </a:lnTo>
                  <a:lnTo>
                    <a:pt x="27825" y="40703"/>
                  </a:lnTo>
                  <a:lnTo>
                    <a:pt x="28067" y="41910"/>
                  </a:lnTo>
                  <a:lnTo>
                    <a:pt x="29006" y="41910"/>
                  </a:lnTo>
                  <a:lnTo>
                    <a:pt x="32131" y="44450"/>
                  </a:lnTo>
                  <a:lnTo>
                    <a:pt x="33858" y="46990"/>
                  </a:lnTo>
                  <a:lnTo>
                    <a:pt x="34772" y="49530"/>
                  </a:lnTo>
                  <a:lnTo>
                    <a:pt x="34886" y="50800"/>
                  </a:lnTo>
                  <a:lnTo>
                    <a:pt x="33705" y="52070"/>
                  </a:lnTo>
                  <a:lnTo>
                    <a:pt x="31635" y="52070"/>
                  </a:lnTo>
                  <a:lnTo>
                    <a:pt x="30772" y="50800"/>
                  </a:lnTo>
                  <a:lnTo>
                    <a:pt x="28371" y="49530"/>
                  </a:lnTo>
                  <a:lnTo>
                    <a:pt x="24498" y="49530"/>
                  </a:lnTo>
                  <a:lnTo>
                    <a:pt x="25323" y="50800"/>
                  </a:lnTo>
                  <a:lnTo>
                    <a:pt x="28689" y="53340"/>
                  </a:lnTo>
                  <a:lnTo>
                    <a:pt x="31762" y="54610"/>
                  </a:lnTo>
                  <a:lnTo>
                    <a:pt x="35610" y="58420"/>
                  </a:lnTo>
                  <a:lnTo>
                    <a:pt x="36576" y="60960"/>
                  </a:lnTo>
                  <a:lnTo>
                    <a:pt x="41059" y="64770"/>
                  </a:lnTo>
                  <a:lnTo>
                    <a:pt x="45186" y="64770"/>
                  </a:lnTo>
                  <a:lnTo>
                    <a:pt x="50139" y="68580"/>
                  </a:lnTo>
                  <a:lnTo>
                    <a:pt x="51473" y="71120"/>
                  </a:lnTo>
                  <a:lnTo>
                    <a:pt x="53263" y="73660"/>
                  </a:lnTo>
                  <a:lnTo>
                    <a:pt x="54000" y="74930"/>
                  </a:lnTo>
                  <a:lnTo>
                    <a:pt x="41643" y="74930"/>
                  </a:lnTo>
                  <a:lnTo>
                    <a:pt x="34950" y="72390"/>
                  </a:lnTo>
                  <a:lnTo>
                    <a:pt x="26085" y="72390"/>
                  </a:lnTo>
                  <a:lnTo>
                    <a:pt x="21348" y="72390"/>
                  </a:lnTo>
                  <a:lnTo>
                    <a:pt x="19672" y="74930"/>
                  </a:lnTo>
                  <a:lnTo>
                    <a:pt x="19862" y="74930"/>
                  </a:lnTo>
                  <a:lnTo>
                    <a:pt x="20231" y="76200"/>
                  </a:lnTo>
                  <a:lnTo>
                    <a:pt x="24104" y="74930"/>
                  </a:lnTo>
                  <a:lnTo>
                    <a:pt x="27749" y="74930"/>
                  </a:lnTo>
                  <a:lnTo>
                    <a:pt x="34251" y="77470"/>
                  </a:lnTo>
                  <a:lnTo>
                    <a:pt x="36893" y="78740"/>
                  </a:lnTo>
                  <a:lnTo>
                    <a:pt x="43256" y="80010"/>
                  </a:lnTo>
                  <a:lnTo>
                    <a:pt x="46380" y="78740"/>
                  </a:lnTo>
                  <a:lnTo>
                    <a:pt x="52870" y="78740"/>
                  </a:lnTo>
                  <a:lnTo>
                    <a:pt x="56273" y="80010"/>
                  </a:lnTo>
                  <a:lnTo>
                    <a:pt x="58978" y="81280"/>
                  </a:lnTo>
                  <a:lnTo>
                    <a:pt x="58369" y="82550"/>
                  </a:lnTo>
                  <a:lnTo>
                    <a:pt x="57619" y="82550"/>
                  </a:lnTo>
                  <a:lnTo>
                    <a:pt x="56781" y="83820"/>
                  </a:lnTo>
                  <a:lnTo>
                    <a:pt x="54952" y="86360"/>
                  </a:lnTo>
                  <a:lnTo>
                    <a:pt x="47713" y="86360"/>
                  </a:lnTo>
                  <a:lnTo>
                    <a:pt x="51333" y="92710"/>
                  </a:lnTo>
                  <a:lnTo>
                    <a:pt x="58572" y="92710"/>
                  </a:lnTo>
                  <a:lnTo>
                    <a:pt x="63741" y="85090"/>
                  </a:lnTo>
                  <a:lnTo>
                    <a:pt x="68668" y="85090"/>
                  </a:lnTo>
                  <a:lnTo>
                    <a:pt x="75425" y="87630"/>
                  </a:lnTo>
                  <a:lnTo>
                    <a:pt x="83261" y="85090"/>
                  </a:lnTo>
                  <a:lnTo>
                    <a:pt x="89573" y="88900"/>
                  </a:lnTo>
                  <a:lnTo>
                    <a:pt x="90043" y="90170"/>
                  </a:lnTo>
                  <a:lnTo>
                    <a:pt x="90944" y="90170"/>
                  </a:lnTo>
                  <a:lnTo>
                    <a:pt x="91363" y="91440"/>
                  </a:lnTo>
                  <a:lnTo>
                    <a:pt x="91770" y="91440"/>
                  </a:lnTo>
                  <a:lnTo>
                    <a:pt x="91452" y="92710"/>
                  </a:lnTo>
                  <a:lnTo>
                    <a:pt x="91160" y="92710"/>
                  </a:lnTo>
                  <a:lnTo>
                    <a:pt x="91008" y="93980"/>
                  </a:lnTo>
                  <a:lnTo>
                    <a:pt x="90881" y="95250"/>
                  </a:lnTo>
                  <a:lnTo>
                    <a:pt x="89522" y="97790"/>
                  </a:lnTo>
                  <a:lnTo>
                    <a:pt x="88392" y="100330"/>
                  </a:lnTo>
                  <a:lnTo>
                    <a:pt x="82372" y="104140"/>
                  </a:lnTo>
                  <a:lnTo>
                    <a:pt x="77889" y="104140"/>
                  </a:lnTo>
                  <a:lnTo>
                    <a:pt x="5422" y="105410"/>
                  </a:lnTo>
                  <a:lnTo>
                    <a:pt x="3594" y="105410"/>
                  </a:lnTo>
                  <a:lnTo>
                    <a:pt x="1625" y="106680"/>
                  </a:lnTo>
                  <a:lnTo>
                    <a:pt x="0" y="106680"/>
                  </a:lnTo>
                  <a:lnTo>
                    <a:pt x="1155" y="107950"/>
                  </a:lnTo>
                  <a:lnTo>
                    <a:pt x="1028" y="111760"/>
                  </a:lnTo>
                  <a:lnTo>
                    <a:pt x="2908" y="115570"/>
                  </a:lnTo>
                  <a:lnTo>
                    <a:pt x="4089" y="118110"/>
                  </a:lnTo>
                  <a:lnTo>
                    <a:pt x="6629" y="125730"/>
                  </a:lnTo>
                  <a:lnTo>
                    <a:pt x="9817" y="128270"/>
                  </a:lnTo>
                  <a:lnTo>
                    <a:pt x="18834" y="133350"/>
                  </a:lnTo>
                  <a:lnTo>
                    <a:pt x="177774" y="133350"/>
                  </a:lnTo>
                  <a:lnTo>
                    <a:pt x="188036" y="125730"/>
                  </a:lnTo>
                  <a:lnTo>
                    <a:pt x="190233" y="118110"/>
                  </a:lnTo>
                  <a:lnTo>
                    <a:pt x="191871" y="110490"/>
                  </a:lnTo>
                  <a:lnTo>
                    <a:pt x="192989" y="109220"/>
                  </a:lnTo>
                  <a:lnTo>
                    <a:pt x="193128" y="107950"/>
                  </a:lnTo>
                  <a:lnTo>
                    <a:pt x="193243" y="106680"/>
                  </a:lnTo>
                  <a:close/>
                </a:path>
              </a:pathLst>
            </a:custGeom>
            <a:solidFill>
              <a:srgbClr val="114D25"/>
            </a:solidFill>
          </p:spPr>
          <p:txBody>
            <a:bodyPr wrap="square" lIns="0" tIns="0" rIns="0" bIns="0" rtlCol="0"/>
            <a:lstStyle/>
            <a:p>
              <a:endParaRPr>
                <a:latin typeface="Grammarsaurus" pitchFamily="2" charset="0"/>
              </a:endParaRPr>
            </a:p>
          </p:txBody>
        </p:sp>
        <p:sp>
          <p:nvSpPr>
            <p:cNvPr id="33" name="object 33"/>
            <p:cNvSpPr/>
            <p:nvPr/>
          </p:nvSpPr>
          <p:spPr>
            <a:xfrm>
              <a:off x="4804766" y="5635127"/>
              <a:ext cx="635" cy="635"/>
            </a:xfrm>
            <a:custGeom>
              <a:avLst/>
              <a:gdLst/>
              <a:ahLst/>
              <a:cxnLst/>
              <a:rect l="l" t="t" r="r" b="b"/>
              <a:pathLst>
                <a:path w="635" h="635">
                  <a:moveTo>
                    <a:pt x="63" y="0"/>
                  </a:moveTo>
                  <a:lnTo>
                    <a:pt x="215" y="12"/>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34" name="object 34"/>
            <p:cNvSpPr/>
            <p:nvPr/>
          </p:nvSpPr>
          <p:spPr>
            <a:xfrm>
              <a:off x="4709363" y="5537504"/>
              <a:ext cx="165735" cy="81280"/>
            </a:xfrm>
            <a:custGeom>
              <a:avLst/>
              <a:gdLst/>
              <a:ahLst/>
              <a:cxnLst/>
              <a:rect l="l" t="t" r="r" b="b"/>
              <a:pathLst>
                <a:path w="165735" h="81279">
                  <a:moveTo>
                    <a:pt x="4864" y="65176"/>
                  </a:moveTo>
                  <a:lnTo>
                    <a:pt x="4787" y="65049"/>
                  </a:lnTo>
                  <a:lnTo>
                    <a:pt x="4686" y="63982"/>
                  </a:lnTo>
                  <a:lnTo>
                    <a:pt x="3987" y="63106"/>
                  </a:lnTo>
                  <a:lnTo>
                    <a:pt x="3111" y="62585"/>
                  </a:lnTo>
                  <a:lnTo>
                    <a:pt x="2235" y="62077"/>
                  </a:lnTo>
                  <a:lnTo>
                    <a:pt x="1193" y="61899"/>
                  </a:lnTo>
                  <a:lnTo>
                    <a:pt x="152" y="61874"/>
                  </a:lnTo>
                  <a:lnTo>
                    <a:pt x="0" y="62636"/>
                  </a:lnTo>
                  <a:lnTo>
                    <a:pt x="3403" y="66078"/>
                  </a:lnTo>
                  <a:lnTo>
                    <a:pt x="4635" y="65582"/>
                  </a:lnTo>
                  <a:lnTo>
                    <a:pt x="4826" y="65354"/>
                  </a:lnTo>
                  <a:lnTo>
                    <a:pt x="4864" y="65176"/>
                  </a:lnTo>
                  <a:close/>
                </a:path>
                <a:path w="165735" h="81279">
                  <a:moveTo>
                    <a:pt x="9080" y="55308"/>
                  </a:moveTo>
                  <a:lnTo>
                    <a:pt x="7886" y="51981"/>
                  </a:lnTo>
                  <a:lnTo>
                    <a:pt x="6692" y="50596"/>
                  </a:lnTo>
                  <a:lnTo>
                    <a:pt x="5334" y="49428"/>
                  </a:lnTo>
                  <a:lnTo>
                    <a:pt x="4229" y="50279"/>
                  </a:lnTo>
                  <a:lnTo>
                    <a:pt x="3644" y="51612"/>
                  </a:lnTo>
                  <a:lnTo>
                    <a:pt x="3009" y="53809"/>
                  </a:lnTo>
                  <a:lnTo>
                    <a:pt x="2819" y="54737"/>
                  </a:lnTo>
                  <a:lnTo>
                    <a:pt x="3289" y="57353"/>
                  </a:lnTo>
                  <a:lnTo>
                    <a:pt x="4838" y="58674"/>
                  </a:lnTo>
                  <a:lnTo>
                    <a:pt x="6807" y="59296"/>
                  </a:lnTo>
                  <a:lnTo>
                    <a:pt x="7073" y="59359"/>
                  </a:lnTo>
                  <a:lnTo>
                    <a:pt x="7607" y="59258"/>
                  </a:lnTo>
                  <a:lnTo>
                    <a:pt x="7861" y="59080"/>
                  </a:lnTo>
                  <a:lnTo>
                    <a:pt x="7899" y="58826"/>
                  </a:lnTo>
                  <a:lnTo>
                    <a:pt x="7975" y="58699"/>
                  </a:lnTo>
                  <a:lnTo>
                    <a:pt x="9004" y="57264"/>
                  </a:lnTo>
                  <a:lnTo>
                    <a:pt x="9080" y="55308"/>
                  </a:lnTo>
                  <a:close/>
                </a:path>
                <a:path w="165735" h="81279">
                  <a:moveTo>
                    <a:pt x="11760" y="41681"/>
                  </a:moveTo>
                  <a:lnTo>
                    <a:pt x="11252" y="39751"/>
                  </a:lnTo>
                  <a:lnTo>
                    <a:pt x="10642" y="38900"/>
                  </a:lnTo>
                  <a:lnTo>
                    <a:pt x="9931" y="38188"/>
                  </a:lnTo>
                  <a:lnTo>
                    <a:pt x="9271" y="38608"/>
                  </a:lnTo>
                  <a:lnTo>
                    <a:pt x="8877" y="39344"/>
                  </a:lnTo>
                  <a:lnTo>
                    <a:pt x="8394" y="40551"/>
                  </a:lnTo>
                  <a:lnTo>
                    <a:pt x="8242" y="41071"/>
                  </a:lnTo>
                  <a:lnTo>
                    <a:pt x="8382" y="42570"/>
                  </a:lnTo>
                  <a:lnTo>
                    <a:pt x="9194" y="43395"/>
                  </a:lnTo>
                  <a:lnTo>
                    <a:pt x="10426" y="43878"/>
                  </a:lnTo>
                  <a:lnTo>
                    <a:pt x="10731" y="43853"/>
                  </a:lnTo>
                  <a:lnTo>
                    <a:pt x="10883" y="43764"/>
                  </a:lnTo>
                  <a:lnTo>
                    <a:pt x="10922" y="43611"/>
                  </a:lnTo>
                  <a:lnTo>
                    <a:pt x="11620" y="42773"/>
                  </a:lnTo>
                  <a:lnTo>
                    <a:pt x="11760" y="41681"/>
                  </a:lnTo>
                  <a:close/>
                </a:path>
                <a:path w="165735" h="81279">
                  <a:moveTo>
                    <a:pt x="14097" y="58547"/>
                  </a:moveTo>
                  <a:lnTo>
                    <a:pt x="13589" y="56616"/>
                  </a:lnTo>
                  <a:lnTo>
                    <a:pt x="12979" y="55765"/>
                  </a:lnTo>
                  <a:lnTo>
                    <a:pt x="12268" y="55054"/>
                  </a:lnTo>
                  <a:lnTo>
                    <a:pt x="11607" y="55473"/>
                  </a:lnTo>
                  <a:lnTo>
                    <a:pt x="11214" y="56210"/>
                  </a:lnTo>
                  <a:lnTo>
                    <a:pt x="10731" y="57416"/>
                  </a:lnTo>
                  <a:lnTo>
                    <a:pt x="10579" y="57937"/>
                  </a:lnTo>
                  <a:lnTo>
                    <a:pt x="10718" y="59436"/>
                  </a:lnTo>
                  <a:lnTo>
                    <a:pt x="11531" y="60261"/>
                  </a:lnTo>
                  <a:lnTo>
                    <a:pt x="12763" y="60744"/>
                  </a:lnTo>
                  <a:lnTo>
                    <a:pt x="13068" y="60718"/>
                  </a:lnTo>
                  <a:lnTo>
                    <a:pt x="13220" y="60629"/>
                  </a:lnTo>
                  <a:lnTo>
                    <a:pt x="13258" y="60477"/>
                  </a:lnTo>
                  <a:lnTo>
                    <a:pt x="13957" y="59639"/>
                  </a:lnTo>
                  <a:lnTo>
                    <a:pt x="14097" y="58547"/>
                  </a:lnTo>
                  <a:close/>
                </a:path>
                <a:path w="165735" h="81279">
                  <a:moveTo>
                    <a:pt x="17526" y="53263"/>
                  </a:moveTo>
                  <a:lnTo>
                    <a:pt x="17411" y="53098"/>
                  </a:lnTo>
                  <a:lnTo>
                    <a:pt x="17208" y="51689"/>
                  </a:lnTo>
                  <a:lnTo>
                    <a:pt x="16243" y="50558"/>
                  </a:lnTo>
                  <a:lnTo>
                    <a:pt x="13855" y="49301"/>
                  </a:lnTo>
                  <a:lnTo>
                    <a:pt x="12471" y="49110"/>
                  </a:lnTo>
                  <a:lnTo>
                    <a:pt x="11112" y="49136"/>
                  </a:lnTo>
                  <a:lnTo>
                    <a:pt x="10934" y="50152"/>
                  </a:lnTo>
                  <a:lnTo>
                    <a:pt x="11303" y="51181"/>
                  </a:lnTo>
                  <a:lnTo>
                    <a:pt x="11772" y="52095"/>
                  </a:lnTo>
                  <a:lnTo>
                    <a:pt x="12077" y="52717"/>
                  </a:lnTo>
                  <a:lnTo>
                    <a:pt x="12458" y="53327"/>
                  </a:lnTo>
                  <a:lnTo>
                    <a:pt x="14084" y="54559"/>
                  </a:lnTo>
                  <a:lnTo>
                    <a:pt x="15633" y="54521"/>
                  </a:lnTo>
                  <a:lnTo>
                    <a:pt x="16852" y="53975"/>
                  </a:lnTo>
                  <a:lnTo>
                    <a:pt x="17043" y="53898"/>
                  </a:lnTo>
                  <a:lnTo>
                    <a:pt x="17221" y="53809"/>
                  </a:lnTo>
                  <a:lnTo>
                    <a:pt x="17475" y="53492"/>
                  </a:lnTo>
                  <a:lnTo>
                    <a:pt x="17526" y="53263"/>
                  </a:lnTo>
                  <a:close/>
                </a:path>
                <a:path w="165735" h="81279">
                  <a:moveTo>
                    <a:pt x="17703" y="75971"/>
                  </a:moveTo>
                  <a:lnTo>
                    <a:pt x="17576" y="74472"/>
                  </a:lnTo>
                  <a:lnTo>
                    <a:pt x="16941" y="73317"/>
                  </a:lnTo>
                  <a:lnTo>
                    <a:pt x="16852" y="73139"/>
                  </a:lnTo>
                  <a:lnTo>
                    <a:pt x="16738" y="72961"/>
                  </a:lnTo>
                  <a:lnTo>
                    <a:pt x="16408" y="72745"/>
                  </a:lnTo>
                  <a:lnTo>
                    <a:pt x="16167" y="72720"/>
                  </a:lnTo>
                  <a:lnTo>
                    <a:pt x="16002" y="72834"/>
                  </a:lnTo>
                  <a:lnTo>
                    <a:pt x="14566" y="73113"/>
                  </a:lnTo>
                  <a:lnTo>
                    <a:pt x="13474" y="74117"/>
                  </a:lnTo>
                  <a:lnTo>
                    <a:pt x="12331" y="76517"/>
                  </a:lnTo>
                  <a:lnTo>
                    <a:pt x="12230" y="77876"/>
                  </a:lnTo>
                  <a:lnTo>
                    <a:pt x="12331" y="79197"/>
                  </a:lnTo>
                  <a:lnTo>
                    <a:pt x="13373" y="79298"/>
                  </a:lnTo>
                  <a:lnTo>
                    <a:pt x="14414" y="78879"/>
                  </a:lnTo>
                  <a:lnTo>
                    <a:pt x="15938" y="78028"/>
                  </a:lnTo>
                  <a:lnTo>
                    <a:pt x="16535" y="77622"/>
                  </a:lnTo>
                  <a:lnTo>
                    <a:pt x="16941" y="77063"/>
                  </a:lnTo>
                  <a:lnTo>
                    <a:pt x="17703" y="75971"/>
                  </a:lnTo>
                  <a:close/>
                </a:path>
                <a:path w="165735" h="81279">
                  <a:moveTo>
                    <a:pt x="18415" y="31356"/>
                  </a:moveTo>
                  <a:lnTo>
                    <a:pt x="18376" y="31076"/>
                  </a:lnTo>
                  <a:lnTo>
                    <a:pt x="18186" y="30911"/>
                  </a:lnTo>
                  <a:lnTo>
                    <a:pt x="17424" y="29362"/>
                  </a:lnTo>
                  <a:lnTo>
                    <a:pt x="15887" y="28409"/>
                  </a:lnTo>
                  <a:lnTo>
                    <a:pt x="12661" y="27813"/>
                  </a:lnTo>
                  <a:lnTo>
                    <a:pt x="10985" y="28105"/>
                  </a:lnTo>
                  <a:lnTo>
                    <a:pt x="9436" y="28613"/>
                  </a:lnTo>
                  <a:lnTo>
                    <a:pt x="9613" y="29845"/>
                  </a:lnTo>
                  <a:lnTo>
                    <a:pt x="10426" y="30886"/>
                  </a:lnTo>
                  <a:lnTo>
                    <a:pt x="11899" y="32385"/>
                  </a:lnTo>
                  <a:lnTo>
                    <a:pt x="12573" y="32943"/>
                  </a:lnTo>
                  <a:lnTo>
                    <a:pt x="14897" y="33794"/>
                  </a:lnTo>
                  <a:lnTo>
                    <a:pt x="16675" y="33197"/>
                  </a:lnTo>
                  <a:lnTo>
                    <a:pt x="17881" y="32131"/>
                  </a:lnTo>
                  <a:lnTo>
                    <a:pt x="18072" y="31978"/>
                  </a:lnTo>
                  <a:lnTo>
                    <a:pt x="18249" y="31800"/>
                  </a:lnTo>
                  <a:lnTo>
                    <a:pt x="18415" y="31356"/>
                  </a:lnTo>
                  <a:close/>
                </a:path>
                <a:path w="165735" h="81279">
                  <a:moveTo>
                    <a:pt x="21526" y="61163"/>
                  </a:moveTo>
                  <a:lnTo>
                    <a:pt x="21424" y="60985"/>
                  </a:lnTo>
                  <a:lnTo>
                    <a:pt x="21348" y="59563"/>
                  </a:lnTo>
                  <a:lnTo>
                    <a:pt x="20472" y="58369"/>
                  </a:lnTo>
                  <a:lnTo>
                    <a:pt x="19342" y="57645"/>
                  </a:lnTo>
                  <a:lnTo>
                    <a:pt x="18199" y="56934"/>
                  </a:lnTo>
                  <a:lnTo>
                    <a:pt x="16827" y="56629"/>
                  </a:lnTo>
                  <a:lnTo>
                    <a:pt x="15468" y="56553"/>
                  </a:lnTo>
                  <a:lnTo>
                    <a:pt x="15214" y="57543"/>
                  </a:lnTo>
                  <a:lnTo>
                    <a:pt x="19532" y="62268"/>
                  </a:lnTo>
                  <a:lnTo>
                    <a:pt x="20993" y="61760"/>
                  </a:lnTo>
                  <a:lnTo>
                    <a:pt x="21183" y="61671"/>
                  </a:lnTo>
                  <a:lnTo>
                    <a:pt x="21463" y="61379"/>
                  </a:lnTo>
                  <a:lnTo>
                    <a:pt x="21526" y="61163"/>
                  </a:lnTo>
                  <a:close/>
                </a:path>
                <a:path w="165735" h="81279">
                  <a:moveTo>
                    <a:pt x="24790" y="28892"/>
                  </a:moveTo>
                  <a:lnTo>
                    <a:pt x="24371" y="27495"/>
                  </a:lnTo>
                  <a:lnTo>
                    <a:pt x="22682" y="25412"/>
                  </a:lnTo>
                  <a:lnTo>
                    <a:pt x="21488" y="24701"/>
                  </a:lnTo>
                  <a:lnTo>
                    <a:pt x="20231" y="24206"/>
                  </a:lnTo>
                  <a:lnTo>
                    <a:pt x="19659" y="25069"/>
                  </a:lnTo>
                  <a:lnTo>
                    <a:pt x="19570" y="26149"/>
                  </a:lnTo>
                  <a:lnTo>
                    <a:pt x="19672" y="27863"/>
                  </a:lnTo>
                  <a:lnTo>
                    <a:pt x="19761" y="28562"/>
                  </a:lnTo>
                  <a:lnTo>
                    <a:pt x="20751" y="30314"/>
                  </a:lnTo>
                  <a:lnTo>
                    <a:pt x="22186" y="30886"/>
                  </a:lnTo>
                  <a:lnTo>
                    <a:pt x="23736" y="30861"/>
                  </a:lnTo>
                  <a:lnTo>
                    <a:pt x="23952" y="30848"/>
                  </a:lnTo>
                  <a:lnTo>
                    <a:pt x="24117" y="30746"/>
                  </a:lnTo>
                  <a:lnTo>
                    <a:pt x="24295" y="30657"/>
                  </a:lnTo>
                  <a:lnTo>
                    <a:pt x="24434" y="30454"/>
                  </a:lnTo>
                  <a:lnTo>
                    <a:pt x="24396" y="30264"/>
                  </a:lnTo>
                  <a:lnTo>
                    <a:pt x="24790" y="28892"/>
                  </a:lnTo>
                  <a:close/>
                </a:path>
                <a:path w="165735" h="81279">
                  <a:moveTo>
                    <a:pt x="26073" y="37871"/>
                  </a:moveTo>
                  <a:lnTo>
                    <a:pt x="25374" y="35331"/>
                  </a:lnTo>
                  <a:lnTo>
                    <a:pt x="24549" y="34226"/>
                  </a:lnTo>
                  <a:lnTo>
                    <a:pt x="23596" y="33274"/>
                  </a:lnTo>
                  <a:lnTo>
                    <a:pt x="22720" y="33858"/>
                  </a:lnTo>
                  <a:lnTo>
                    <a:pt x="22212" y="34823"/>
                  </a:lnTo>
                  <a:lnTo>
                    <a:pt x="21615" y="36423"/>
                  </a:lnTo>
                  <a:lnTo>
                    <a:pt x="21424" y="37109"/>
                  </a:lnTo>
                  <a:lnTo>
                    <a:pt x="21615" y="39103"/>
                  </a:lnTo>
                  <a:lnTo>
                    <a:pt x="22707" y="40170"/>
                  </a:lnTo>
                  <a:lnTo>
                    <a:pt x="24142" y="40741"/>
                  </a:lnTo>
                  <a:lnTo>
                    <a:pt x="24345" y="40805"/>
                  </a:lnTo>
                  <a:lnTo>
                    <a:pt x="24752" y="40767"/>
                  </a:lnTo>
                  <a:lnTo>
                    <a:pt x="24955" y="40640"/>
                  </a:lnTo>
                  <a:lnTo>
                    <a:pt x="24993" y="40449"/>
                  </a:lnTo>
                  <a:lnTo>
                    <a:pt x="25908" y="39331"/>
                  </a:lnTo>
                  <a:lnTo>
                    <a:pt x="26073" y="37871"/>
                  </a:lnTo>
                  <a:close/>
                </a:path>
                <a:path w="165735" h="81279">
                  <a:moveTo>
                    <a:pt x="26898" y="77012"/>
                  </a:moveTo>
                  <a:lnTo>
                    <a:pt x="26784" y="76631"/>
                  </a:lnTo>
                  <a:lnTo>
                    <a:pt x="26631" y="76454"/>
                  </a:lnTo>
                  <a:lnTo>
                    <a:pt x="26428" y="76441"/>
                  </a:lnTo>
                  <a:lnTo>
                    <a:pt x="25146" y="75755"/>
                  </a:lnTo>
                  <a:lnTo>
                    <a:pt x="23634" y="75844"/>
                  </a:lnTo>
                  <a:lnTo>
                    <a:pt x="22402" y="76390"/>
                  </a:lnTo>
                  <a:lnTo>
                    <a:pt x="21183" y="76949"/>
                  </a:lnTo>
                  <a:lnTo>
                    <a:pt x="20193" y="77914"/>
                  </a:lnTo>
                  <a:lnTo>
                    <a:pt x="19392" y="78981"/>
                  </a:lnTo>
                  <a:lnTo>
                    <a:pt x="20129" y="79730"/>
                  </a:lnTo>
                  <a:lnTo>
                    <a:pt x="21183" y="80060"/>
                  </a:lnTo>
                  <a:lnTo>
                    <a:pt x="22923" y="80365"/>
                  </a:lnTo>
                  <a:lnTo>
                    <a:pt x="23647" y="80441"/>
                  </a:lnTo>
                  <a:lnTo>
                    <a:pt x="24320" y="80251"/>
                  </a:lnTo>
                  <a:lnTo>
                    <a:pt x="25628" y="79908"/>
                  </a:lnTo>
                  <a:lnTo>
                    <a:pt x="26530" y="78689"/>
                  </a:lnTo>
                  <a:lnTo>
                    <a:pt x="26898" y="77012"/>
                  </a:lnTo>
                  <a:close/>
                </a:path>
                <a:path w="165735" h="81279">
                  <a:moveTo>
                    <a:pt x="31762" y="16992"/>
                  </a:moveTo>
                  <a:lnTo>
                    <a:pt x="31673" y="16802"/>
                  </a:lnTo>
                  <a:lnTo>
                    <a:pt x="31635" y="15328"/>
                  </a:lnTo>
                  <a:lnTo>
                    <a:pt x="30772" y="14071"/>
                  </a:lnTo>
                  <a:lnTo>
                    <a:pt x="29603" y="13296"/>
                  </a:lnTo>
                  <a:lnTo>
                    <a:pt x="28460" y="12522"/>
                  </a:lnTo>
                  <a:lnTo>
                    <a:pt x="27051" y="12179"/>
                  </a:lnTo>
                  <a:lnTo>
                    <a:pt x="25654" y="12065"/>
                  </a:lnTo>
                  <a:lnTo>
                    <a:pt x="25349" y="13081"/>
                  </a:lnTo>
                  <a:lnTo>
                    <a:pt x="25615" y="14173"/>
                  </a:lnTo>
                  <a:lnTo>
                    <a:pt x="26250" y="15836"/>
                  </a:lnTo>
                  <a:lnTo>
                    <a:pt x="26555" y="16510"/>
                  </a:lnTo>
                  <a:lnTo>
                    <a:pt x="27089" y="16992"/>
                  </a:lnTo>
                  <a:lnTo>
                    <a:pt x="28092" y="17945"/>
                  </a:lnTo>
                  <a:lnTo>
                    <a:pt x="29679" y="18084"/>
                  </a:lnTo>
                  <a:lnTo>
                    <a:pt x="31203" y="17589"/>
                  </a:lnTo>
                  <a:lnTo>
                    <a:pt x="31407" y="17513"/>
                  </a:lnTo>
                  <a:lnTo>
                    <a:pt x="31699" y="17221"/>
                  </a:lnTo>
                  <a:lnTo>
                    <a:pt x="31762" y="16992"/>
                  </a:lnTo>
                  <a:close/>
                </a:path>
                <a:path w="165735" h="81279">
                  <a:moveTo>
                    <a:pt x="31788" y="22898"/>
                  </a:moveTo>
                  <a:lnTo>
                    <a:pt x="31178" y="20726"/>
                  </a:lnTo>
                  <a:lnTo>
                    <a:pt x="30480" y="19786"/>
                  </a:lnTo>
                  <a:lnTo>
                    <a:pt x="29667" y="18986"/>
                  </a:lnTo>
                  <a:lnTo>
                    <a:pt x="28930" y="19469"/>
                  </a:lnTo>
                  <a:lnTo>
                    <a:pt x="28498" y="20294"/>
                  </a:lnTo>
                  <a:lnTo>
                    <a:pt x="28181" y="21107"/>
                  </a:lnTo>
                  <a:lnTo>
                    <a:pt x="27978" y="21666"/>
                  </a:lnTo>
                  <a:lnTo>
                    <a:pt x="27813" y="22250"/>
                  </a:lnTo>
                  <a:lnTo>
                    <a:pt x="27990" y="23939"/>
                  </a:lnTo>
                  <a:lnTo>
                    <a:pt x="28917" y="24853"/>
                  </a:lnTo>
                  <a:lnTo>
                    <a:pt x="29984" y="25273"/>
                  </a:lnTo>
                  <a:lnTo>
                    <a:pt x="30302" y="25387"/>
                  </a:lnTo>
                  <a:lnTo>
                    <a:pt x="30480" y="25374"/>
                  </a:lnTo>
                  <a:lnTo>
                    <a:pt x="30645" y="25349"/>
                  </a:lnTo>
                  <a:lnTo>
                    <a:pt x="30822" y="25247"/>
                  </a:lnTo>
                  <a:lnTo>
                    <a:pt x="30861" y="25082"/>
                  </a:lnTo>
                  <a:lnTo>
                    <a:pt x="31635" y="24130"/>
                  </a:lnTo>
                  <a:lnTo>
                    <a:pt x="31788" y="22898"/>
                  </a:lnTo>
                  <a:close/>
                </a:path>
                <a:path w="165735" h="81279">
                  <a:moveTo>
                    <a:pt x="32232" y="50063"/>
                  </a:moveTo>
                  <a:lnTo>
                    <a:pt x="31038" y="46736"/>
                  </a:lnTo>
                  <a:lnTo>
                    <a:pt x="29845" y="45351"/>
                  </a:lnTo>
                  <a:lnTo>
                    <a:pt x="28486" y="44183"/>
                  </a:lnTo>
                  <a:lnTo>
                    <a:pt x="27381" y="45034"/>
                  </a:lnTo>
                  <a:lnTo>
                    <a:pt x="26797" y="46367"/>
                  </a:lnTo>
                  <a:lnTo>
                    <a:pt x="26162" y="48564"/>
                  </a:lnTo>
                  <a:lnTo>
                    <a:pt x="25971" y="49491"/>
                  </a:lnTo>
                  <a:lnTo>
                    <a:pt x="26428" y="52108"/>
                  </a:lnTo>
                  <a:lnTo>
                    <a:pt x="27990" y="53428"/>
                  </a:lnTo>
                  <a:lnTo>
                    <a:pt x="29959" y="54051"/>
                  </a:lnTo>
                  <a:lnTo>
                    <a:pt x="30226" y="54114"/>
                  </a:lnTo>
                  <a:lnTo>
                    <a:pt x="30759" y="54013"/>
                  </a:lnTo>
                  <a:lnTo>
                    <a:pt x="31013" y="53835"/>
                  </a:lnTo>
                  <a:lnTo>
                    <a:pt x="31051" y="53581"/>
                  </a:lnTo>
                  <a:lnTo>
                    <a:pt x="31127" y="53454"/>
                  </a:lnTo>
                  <a:lnTo>
                    <a:pt x="32156" y="52019"/>
                  </a:lnTo>
                  <a:lnTo>
                    <a:pt x="32232" y="50063"/>
                  </a:lnTo>
                  <a:close/>
                </a:path>
                <a:path w="165735" h="81279">
                  <a:moveTo>
                    <a:pt x="32537" y="65735"/>
                  </a:moveTo>
                  <a:lnTo>
                    <a:pt x="31572" y="63969"/>
                  </a:lnTo>
                  <a:lnTo>
                    <a:pt x="28778" y="61633"/>
                  </a:lnTo>
                  <a:lnTo>
                    <a:pt x="26974" y="60998"/>
                  </a:lnTo>
                  <a:lnTo>
                    <a:pt x="25158" y="60655"/>
                  </a:lnTo>
                  <a:lnTo>
                    <a:pt x="24638" y="61950"/>
                  </a:lnTo>
                  <a:lnTo>
                    <a:pt x="29603" y="69075"/>
                  </a:lnTo>
                  <a:lnTo>
                    <a:pt x="31661" y="68630"/>
                  </a:lnTo>
                  <a:lnTo>
                    <a:pt x="31940" y="68554"/>
                  </a:lnTo>
                  <a:lnTo>
                    <a:pt x="32359" y="68211"/>
                  </a:lnTo>
                  <a:lnTo>
                    <a:pt x="32486" y="67919"/>
                  </a:lnTo>
                  <a:lnTo>
                    <a:pt x="32385" y="67665"/>
                  </a:lnTo>
                  <a:lnTo>
                    <a:pt x="32385" y="67525"/>
                  </a:lnTo>
                  <a:lnTo>
                    <a:pt x="32537" y="65735"/>
                  </a:lnTo>
                  <a:close/>
                </a:path>
                <a:path w="165735" h="81279">
                  <a:moveTo>
                    <a:pt x="37490" y="43611"/>
                  </a:moveTo>
                  <a:lnTo>
                    <a:pt x="37376" y="43459"/>
                  </a:lnTo>
                  <a:lnTo>
                    <a:pt x="37058" y="42062"/>
                  </a:lnTo>
                  <a:lnTo>
                    <a:pt x="36004" y="41021"/>
                  </a:lnTo>
                  <a:lnTo>
                    <a:pt x="33528" y="39954"/>
                  </a:lnTo>
                  <a:lnTo>
                    <a:pt x="32118" y="39865"/>
                  </a:lnTo>
                  <a:lnTo>
                    <a:pt x="30772" y="40005"/>
                  </a:lnTo>
                  <a:lnTo>
                    <a:pt x="30683" y="41021"/>
                  </a:lnTo>
                  <a:lnTo>
                    <a:pt x="31127" y="42011"/>
                  </a:lnTo>
                  <a:lnTo>
                    <a:pt x="32029" y="43484"/>
                  </a:lnTo>
                  <a:lnTo>
                    <a:pt x="32448" y="44056"/>
                  </a:lnTo>
                  <a:lnTo>
                    <a:pt x="33045" y="44450"/>
                  </a:lnTo>
                  <a:lnTo>
                    <a:pt x="34175" y="45161"/>
                  </a:lnTo>
                  <a:lnTo>
                    <a:pt x="35712" y="45008"/>
                  </a:lnTo>
                  <a:lnTo>
                    <a:pt x="37071" y="44284"/>
                  </a:lnTo>
                  <a:lnTo>
                    <a:pt x="37249" y="44170"/>
                  </a:lnTo>
                  <a:lnTo>
                    <a:pt x="37350" y="44005"/>
                  </a:lnTo>
                  <a:lnTo>
                    <a:pt x="37465" y="43853"/>
                  </a:lnTo>
                  <a:lnTo>
                    <a:pt x="37490" y="43611"/>
                  </a:lnTo>
                  <a:close/>
                </a:path>
                <a:path w="165735" h="81279">
                  <a:moveTo>
                    <a:pt x="38862" y="27482"/>
                  </a:moveTo>
                  <a:lnTo>
                    <a:pt x="37668" y="24155"/>
                  </a:lnTo>
                  <a:lnTo>
                    <a:pt x="36474" y="22771"/>
                  </a:lnTo>
                  <a:lnTo>
                    <a:pt x="35115" y="21602"/>
                  </a:lnTo>
                  <a:lnTo>
                    <a:pt x="34010" y="22453"/>
                  </a:lnTo>
                  <a:lnTo>
                    <a:pt x="33426" y="23787"/>
                  </a:lnTo>
                  <a:lnTo>
                    <a:pt x="32791" y="25984"/>
                  </a:lnTo>
                  <a:lnTo>
                    <a:pt x="32600" y="26911"/>
                  </a:lnTo>
                  <a:lnTo>
                    <a:pt x="33070" y="29527"/>
                  </a:lnTo>
                  <a:lnTo>
                    <a:pt x="34620" y="30848"/>
                  </a:lnTo>
                  <a:lnTo>
                    <a:pt x="36588" y="31470"/>
                  </a:lnTo>
                  <a:lnTo>
                    <a:pt x="36855" y="31534"/>
                  </a:lnTo>
                  <a:lnTo>
                    <a:pt x="37388" y="31432"/>
                  </a:lnTo>
                  <a:lnTo>
                    <a:pt x="37642" y="31254"/>
                  </a:lnTo>
                  <a:lnTo>
                    <a:pt x="37680" y="31000"/>
                  </a:lnTo>
                  <a:lnTo>
                    <a:pt x="37757" y="30873"/>
                  </a:lnTo>
                  <a:lnTo>
                    <a:pt x="38785" y="29438"/>
                  </a:lnTo>
                  <a:lnTo>
                    <a:pt x="38862" y="27482"/>
                  </a:lnTo>
                  <a:close/>
                </a:path>
                <a:path w="165735" h="81279">
                  <a:moveTo>
                    <a:pt x="39687" y="77635"/>
                  </a:moveTo>
                  <a:lnTo>
                    <a:pt x="39674" y="77101"/>
                  </a:lnTo>
                  <a:lnTo>
                    <a:pt x="39522" y="76822"/>
                  </a:lnTo>
                  <a:lnTo>
                    <a:pt x="39255" y="76733"/>
                  </a:lnTo>
                  <a:lnTo>
                    <a:pt x="37807" y="75399"/>
                  </a:lnTo>
                  <a:lnTo>
                    <a:pt x="35801" y="75006"/>
                  </a:lnTo>
                  <a:lnTo>
                    <a:pt x="32169" y="75666"/>
                  </a:lnTo>
                  <a:lnTo>
                    <a:pt x="30518" y="76619"/>
                  </a:lnTo>
                  <a:lnTo>
                    <a:pt x="29108" y="77774"/>
                  </a:lnTo>
                  <a:lnTo>
                    <a:pt x="29806" y="78994"/>
                  </a:lnTo>
                  <a:lnTo>
                    <a:pt x="31089" y="79768"/>
                  </a:lnTo>
                  <a:lnTo>
                    <a:pt x="33274" y="80759"/>
                  </a:lnTo>
                  <a:lnTo>
                    <a:pt x="34201" y="81076"/>
                  </a:lnTo>
                  <a:lnTo>
                    <a:pt x="37007" y="81038"/>
                  </a:lnTo>
                  <a:lnTo>
                    <a:pt x="38608" y="79717"/>
                  </a:lnTo>
                  <a:lnTo>
                    <a:pt x="39573" y="77889"/>
                  </a:lnTo>
                  <a:lnTo>
                    <a:pt x="39687" y="77635"/>
                  </a:lnTo>
                  <a:close/>
                </a:path>
                <a:path w="165735" h="81279">
                  <a:moveTo>
                    <a:pt x="40005" y="10756"/>
                  </a:moveTo>
                  <a:lnTo>
                    <a:pt x="39204" y="7366"/>
                  </a:lnTo>
                  <a:lnTo>
                    <a:pt x="38188" y="5854"/>
                  </a:lnTo>
                  <a:lnTo>
                    <a:pt x="36982" y="4572"/>
                  </a:lnTo>
                  <a:lnTo>
                    <a:pt x="35801" y="5283"/>
                  </a:lnTo>
                  <a:lnTo>
                    <a:pt x="35077" y="6527"/>
                  </a:lnTo>
                  <a:lnTo>
                    <a:pt x="34201" y="8623"/>
                  </a:lnTo>
                  <a:lnTo>
                    <a:pt x="33896" y="9512"/>
                  </a:lnTo>
                  <a:lnTo>
                    <a:pt x="34061" y="12141"/>
                  </a:lnTo>
                  <a:lnTo>
                    <a:pt x="35433" y="13601"/>
                  </a:lnTo>
                  <a:lnTo>
                    <a:pt x="37299" y="14427"/>
                  </a:lnTo>
                  <a:lnTo>
                    <a:pt x="37553" y="14516"/>
                  </a:lnTo>
                  <a:lnTo>
                    <a:pt x="38087" y="14478"/>
                  </a:lnTo>
                  <a:lnTo>
                    <a:pt x="38354" y="14338"/>
                  </a:lnTo>
                  <a:lnTo>
                    <a:pt x="38430" y="14084"/>
                  </a:lnTo>
                  <a:lnTo>
                    <a:pt x="39700" y="12661"/>
                  </a:lnTo>
                  <a:lnTo>
                    <a:pt x="40005" y="10756"/>
                  </a:lnTo>
                  <a:close/>
                </a:path>
                <a:path w="165735" h="81279">
                  <a:moveTo>
                    <a:pt x="42037" y="47180"/>
                  </a:moveTo>
                  <a:lnTo>
                    <a:pt x="41744" y="45923"/>
                  </a:lnTo>
                  <a:lnTo>
                    <a:pt x="41287" y="44767"/>
                  </a:lnTo>
                  <a:lnTo>
                    <a:pt x="40284" y="44894"/>
                  </a:lnTo>
                  <a:lnTo>
                    <a:pt x="37172" y="48806"/>
                  </a:lnTo>
                  <a:lnTo>
                    <a:pt x="37706" y="50126"/>
                  </a:lnTo>
                  <a:lnTo>
                    <a:pt x="38747" y="51181"/>
                  </a:lnTo>
                  <a:lnTo>
                    <a:pt x="38900" y="51320"/>
                  </a:lnTo>
                  <a:lnTo>
                    <a:pt x="39268" y="51447"/>
                  </a:lnTo>
                  <a:lnTo>
                    <a:pt x="39509" y="51422"/>
                  </a:lnTo>
                  <a:lnTo>
                    <a:pt x="39624" y="51282"/>
                  </a:lnTo>
                  <a:lnTo>
                    <a:pt x="40894" y="50723"/>
                  </a:lnTo>
                  <a:lnTo>
                    <a:pt x="41630" y="49580"/>
                  </a:lnTo>
                  <a:lnTo>
                    <a:pt x="42037" y="47180"/>
                  </a:lnTo>
                  <a:close/>
                </a:path>
                <a:path w="165735" h="81279">
                  <a:moveTo>
                    <a:pt x="45173" y="57492"/>
                  </a:moveTo>
                  <a:lnTo>
                    <a:pt x="44272" y="55003"/>
                  </a:lnTo>
                  <a:lnTo>
                    <a:pt x="43370" y="53962"/>
                  </a:lnTo>
                  <a:lnTo>
                    <a:pt x="42354" y="53086"/>
                  </a:lnTo>
                  <a:lnTo>
                    <a:pt x="41516" y="53721"/>
                  </a:lnTo>
                  <a:lnTo>
                    <a:pt x="41084" y="54724"/>
                  </a:lnTo>
                  <a:lnTo>
                    <a:pt x="40601" y="56375"/>
                  </a:lnTo>
                  <a:lnTo>
                    <a:pt x="40462" y="57061"/>
                  </a:lnTo>
                  <a:lnTo>
                    <a:pt x="40817" y="59042"/>
                  </a:lnTo>
                  <a:lnTo>
                    <a:pt x="41986" y="60032"/>
                  </a:lnTo>
                  <a:lnTo>
                    <a:pt x="43459" y="60490"/>
                  </a:lnTo>
                  <a:lnTo>
                    <a:pt x="43662" y="60540"/>
                  </a:lnTo>
                  <a:lnTo>
                    <a:pt x="44056" y="60464"/>
                  </a:lnTo>
                  <a:lnTo>
                    <a:pt x="44246" y="60325"/>
                  </a:lnTo>
                  <a:lnTo>
                    <a:pt x="44284" y="60134"/>
                  </a:lnTo>
                  <a:lnTo>
                    <a:pt x="45110" y="58953"/>
                  </a:lnTo>
                  <a:lnTo>
                    <a:pt x="45173" y="57492"/>
                  </a:lnTo>
                  <a:close/>
                </a:path>
                <a:path w="165735" h="81279">
                  <a:moveTo>
                    <a:pt x="46215" y="13754"/>
                  </a:moveTo>
                  <a:lnTo>
                    <a:pt x="45808" y="12344"/>
                  </a:lnTo>
                  <a:lnTo>
                    <a:pt x="44145" y="10261"/>
                  </a:lnTo>
                  <a:lnTo>
                    <a:pt x="42951" y="9537"/>
                  </a:lnTo>
                  <a:lnTo>
                    <a:pt x="41706" y="9029"/>
                  </a:lnTo>
                  <a:lnTo>
                    <a:pt x="41122" y="9880"/>
                  </a:lnTo>
                  <a:lnTo>
                    <a:pt x="41033" y="10960"/>
                  </a:lnTo>
                  <a:lnTo>
                    <a:pt x="41071" y="11988"/>
                  </a:lnTo>
                  <a:lnTo>
                    <a:pt x="41109" y="12674"/>
                  </a:lnTo>
                  <a:lnTo>
                    <a:pt x="41198" y="13385"/>
                  </a:lnTo>
                  <a:lnTo>
                    <a:pt x="42164" y="15151"/>
                  </a:lnTo>
                  <a:lnTo>
                    <a:pt x="43586" y="15722"/>
                  </a:lnTo>
                  <a:lnTo>
                    <a:pt x="44945" y="15722"/>
                  </a:lnTo>
                  <a:lnTo>
                    <a:pt x="45351" y="15697"/>
                  </a:lnTo>
                  <a:lnTo>
                    <a:pt x="45707" y="15519"/>
                  </a:lnTo>
                  <a:lnTo>
                    <a:pt x="45847" y="15328"/>
                  </a:lnTo>
                  <a:lnTo>
                    <a:pt x="45808" y="15125"/>
                  </a:lnTo>
                  <a:lnTo>
                    <a:pt x="46215" y="13754"/>
                  </a:lnTo>
                  <a:close/>
                </a:path>
                <a:path w="165735" h="81279">
                  <a:moveTo>
                    <a:pt x="49098" y="4584"/>
                  </a:moveTo>
                  <a:lnTo>
                    <a:pt x="48323" y="4445"/>
                  </a:lnTo>
                  <a:lnTo>
                    <a:pt x="47510" y="4699"/>
                  </a:lnTo>
                  <a:lnTo>
                    <a:pt x="46799" y="5041"/>
                  </a:lnTo>
                  <a:lnTo>
                    <a:pt x="46316" y="5257"/>
                  </a:lnTo>
                  <a:lnTo>
                    <a:pt x="45834" y="5537"/>
                  </a:lnTo>
                  <a:lnTo>
                    <a:pt x="44869" y="6718"/>
                  </a:lnTo>
                  <a:lnTo>
                    <a:pt x="44869" y="7848"/>
                  </a:lnTo>
                  <a:lnTo>
                    <a:pt x="45339" y="8890"/>
                  </a:lnTo>
                  <a:lnTo>
                    <a:pt x="45415" y="9029"/>
                  </a:lnTo>
                  <a:lnTo>
                    <a:pt x="45643" y="9207"/>
                  </a:lnTo>
                  <a:lnTo>
                    <a:pt x="45821" y="9245"/>
                  </a:lnTo>
                  <a:lnTo>
                    <a:pt x="45961" y="9169"/>
                  </a:lnTo>
                  <a:lnTo>
                    <a:pt x="47053" y="9042"/>
                  </a:lnTo>
                  <a:lnTo>
                    <a:pt x="47942" y="8343"/>
                  </a:lnTo>
                  <a:lnTo>
                    <a:pt x="48933" y="6604"/>
                  </a:lnTo>
                  <a:lnTo>
                    <a:pt x="49098" y="5588"/>
                  </a:lnTo>
                  <a:lnTo>
                    <a:pt x="49098" y="4584"/>
                  </a:lnTo>
                  <a:close/>
                </a:path>
                <a:path w="165735" h="81279">
                  <a:moveTo>
                    <a:pt x="49314" y="23736"/>
                  </a:moveTo>
                  <a:lnTo>
                    <a:pt x="49034" y="20624"/>
                  </a:lnTo>
                  <a:lnTo>
                    <a:pt x="48310" y="19177"/>
                  </a:lnTo>
                  <a:lnTo>
                    <a:pt x="47409" y="17881"/>
                  </a:lnTo>
                  <a:lnTo>
                    <a:pt x="46266" y="18376"/>
                  </a:lnTo>
                  <a:lnTo>
                    <a:pt x="45478" y="19392"/>
                  </a:lnTo>
                  <a:lnTo>
                    <a:pt x="44424" y="21132"/>
                  </a:lnTo>
                  <a:lnTo>
                    <a:pt x="44056" y="21894"/>
                  </a:lnTo>
                  <a:lnTo>
                    <a:pt x="43865" y="24244"/>
                  </a:lnTo>
                  <a:lnTo>
                    <a:pt x="44894" y="25704"/>
                  </a:lnTo>
                  <a:lnTo>
                    <a:pt x="46443" y="26657"/>
                  </a:lnTo>
                  <a:lnTo>
                    <a:pt x="46659" y="26771"/>
                  </a:lnTo>
                  <a:lnTo>
                    <a:pt x="47142" y="26809"/>
                  </a:lnTo>
                  <a:lnTo>
                    <a:pt x="47396" y="26708"/>
                  </a:lnTo>
                  <a:lnTo>
                    <a:pt x="47498" y="26492"/>
                  </a:lnTo>
                  <a:lnTo>
                    <a:pt x="48793" y="25387"/>
                  </a:lnTo>
                  <a:lnTo>
                    <a:pt x="49314" y="23736"/>
                  </a:lnTo>
                  <a:close/>
                </a:path>
                <a:path w="165735" h="81279">
                  <a:moveTo>
                    <a:pt x="50342" y="60109"/>
                  </a:moveTo>
                  <a:lnTo>
                    <a:pt x="49568" y="59969"/>
                  </a:lnTo>
                  <a:lnTo>
                    <a:pt x="48755" y="60223"/>
                  </a:lnTo>
                  <a:lnTo>
                    <a:pt x="48044" y="60566"/>
                  </a:lnTo>
                  <a:lnTo>
                    <a:pt x="47561" y="60782"/>
                  </a:lnTo>
                  <a:lnTo>
                    <a:pt x="47078" y="61061"/>
                  </a:lnTo>
                  <a:lnTo>
                    <a:pt x="46113" y="62242"/>
                  </a:lnTo>
                  <a:lnTo>
                    <a:pt x="46113" y="63373"/>
                  </a:lnTo>
                  <a:lnTo>
                    <a:pt x="46583" y="64414"/>
                  </a:lnTo>
                  <a:lnTo>
                    <a:pt x="46659" y="64554"/>
                  </a:lnTo>
                  <a:lnTo>
                    <a:pt x="46888" y="64731"/>
                  </a:lnTo>
                  <a:lnTo>
                    <a:pt x="47066" y="64770"/>
                  </a:lnTo>
                  <a:lnTo>
                    <a:pt x="47205" y="64693"/>
                  </a:lnTo>
                  <a:lnTo>
                    <a:pt x="48298" y="64566"/>
                  </a:lnTo>
                  <a:lnTo>
                    <a:pt x="49187" y="63868"/>
                  </a:lnTo>
                  <a:lnTo>
                    <a:pt x="50177" y="62128"/>
                  </a:lnTo>
                  <a:lnTo>
                    <a:pt x="50342" y="61112"/>
                  </a:lnTo>
                  <a:lnTo>
                    <a:pt x="50342" y="60109"/>
                  </a:lnTo>
                  <a:close/>
                </a:path>
                <a:path w="165735" h="81279">
                  <a:moveTo>
                    <a:pt x="51650" y="49530"/>
                  </a:moveTo>
                  <a:lnTo>
                    <a:pt x="51600" y="49276"/>
                  </a:lnTo>
                  <a:lnTo>
                    <a:pt x="51409" y="49149"/>
                  </a:lnTo>
                  <a:lnTo>
                    <a:pt x="50584" y="47739"/>
                  </a:lnTo>
                  <a:lnTo>
                    <a:pt x="49085" y="46951"/>
                  </a:lnTo>
                  <a:lnTo>
                    <a:pt x="46024" y="46621"/>
                  </a:lnTo>
                  <a:lnTo>
                    <a:pt x="44475" y="47002"/>
                  </a:lnTo>
                  <a:lnTo>
                    <a:pt x="43065" y="47586"/>
                  </a:lnTo>
                  <a:lnTo>
                    <a:pt x="43319" y="48717"/>
                  </a:lnTo>
                  <a:lnTo>
                    <a:pt x="44157" y="49644"/>
                  </a:lnTo>
                  <a:lnTo>
                    <a:pt x="45643" y="50939"/>
                  </a:lnTo>
                  <a:lnTo>
                    <a:pt x="46304" y="51422"/>
                  </a:lnTo>
                  <a:lnTo>
                    <a:pt x="48552" y="52057"/>
                  </a:lnTo>
                  <a:lnTo>
                    <a:pt x="50165" y="51371"/>
                  </a:lnTo>
                  <a:lnTo>
                    <a:pt x="51384" y="50139"/>
                  </a:lnTo>
                  <a:lnTo>
                    <a:pt x="51536" y="49961"/>
                  </a:lnTo>
                  <a:lnTo>
                    <a:pt x="51650" y="49530"/>
                  </a:lnTo>
                  <a:close/>
                </a:path>
                <a:path w="165735" h="81279">
                  <a:moveTo>
                    <a:pt x="54825" y="11849"/>
                  </a:moveTo>
                  <a:lnTo>
                    <a:pt x="54127" y="9309"/>
                  </a:lnTo>
                  <a:lnTo>
                    <a:pt x="53301" y="8204"/>
                  </a:lnTo>
                  <a:lnTo>
                    <a:pt x="52349" y="7251"/>
                  </a:lnTo>
                  <a:lnTo>
                    <a:pt x="51473" y="7835"/>
                  </a:lnTo>
                  <a:lnTo>
                    <a:pt x="50965" y="8801"/>
                  </a:lnTo>
                  <a:lnTo>
                    <a:pt x="50368" y="10401"/>
                  </a:lnTo>
                  <a:lnTo>
                    <a:pt x="50177" y="11087"/>
                  </a:lnTo>
                  <a:lnTo>
                    <a:pt x="50368" y="13081"/>
                  </a:lnTo>
                  <a:lnTo>
                    <a:pt x="51460" y="14147"/>
                  </a:lnTo>
                  <a:lnTo>
                    <a:pt x="52895" y="14719"/>
                  </a:lnTo>
                  <a:lnTo>
                    <a:pt x="53098" y="14782"/>
                  </a:lnTo>
                  <a:lnTo>
                    <a:pt x="53505" y="14744"/>
                  </a:lnTo>
                  <a:lnTo>
                    <a:pt x="53708" y="14617"/>
                  </a:lnTo>
                  <a:lnTo>
                    <a:pt x="53746" y="14427"/>
                  </a:lnTo>
                  <a:lnTo>
                    <a:pt x="54660" y="13309"/>
                  </a:lnTo>
                  <a:lnTo>
                    <a:pt x="54825" y="11849"/>
                  </a:lnTo>
                  <a:close/>
                </a:path>
                <a:path w="165735" h="81279">
                  <a:moveTo>
                    <a:pt x="56045" y="70777"/>
                  </a:moveTo>
                  <a:lnTo>
                    <a:pt x="55575" y="68834"/>
                  </a:lnTo>
                  <a:lnTo>
                    <a:pt x="53492" y="65862"/>
                  </a:lnTo>
                  <a:lnTo>
                    <a:pt x="51917" y="64808"/>
                  </a:lnTo>
                  <a:lnTo>
                    <a:pt x="50253" y="64020"/>
                  </a:lnTo>
                  <a:lnTo>
                    <a:pt x="49403" y="65138"/>
                  </a:lnTo>
                  <a:lnTo>
                    <a:pt x="49199" y="66598"/>
                  </a:lnTo>
                  <a:lnTo>
                    <a:pt x="49174" y="68935"/>
                  </a:lnTo>
                  <a:lnTo>
                    <a:pt x="49237" y="69900"/>
                  </a:lnTo>
                  <a:lnTo>
                    <a:pt x="50431" y="72364"/>
                  </a:lnTo>
                  <a:lnTo>
                    <a:pt x="52324" y="73253"/>
                  </a:lnTo>
                  <a:lnTo>
                    <a:pt x="54432" y="73355"/>
                  </a:lnTo>
                  <a:lnTo>
                    <a:pt x="54724" y="73355"/>
                  </a:lnTo>
                  <a:lnTo>
                    <a:pt x="55219" y="73126"/>
                  </a:lnTo>
                  <a:lnTo>
                    <a:pt x="55410" y="72872"/>
                  </a:lnTo>
                  <a:lnTo>
                    <a:pt x="55384" y="72605"/>
                  </a:lnTo>
                  <a:lnTo>
                    <a:pt x="55422" y="72466"/>
                  </a:lnTo>
                  <a:lnTo>
                    <a:pt x="56045" y="70777"/>
                  </a:lnTo>
                  <a:close/>
                </a:path>
                <a:path w="165735" h="81279">
                  <a:moveTo>
                    <a:pt x="58470" y="28295"/>
                  </a:moveTo>
                  <a:lnTo>
                    <a:pt x="58343" y="28143"/>
                  </a:lnTo>
                  <a:lnTo>
                    <a:pt x="57975" y="26758"/>
                  </a:lnTo>
                  <a:lnTo>
                    <a:pt x="56870" y="25755"/>
                  </a:lnTo>
                  <a:lnTo>
                    <a:pt x="54343" y="24790"/>
                  </a:lnTo>
                  <a:lnTo>
                    <a:pt x="52933" y="24777"/>
                  </a:lnTo>
                  <a:lnTo>
                    <a:pt x="51587" y="24955"/>
                  </a:lnTo>
                  <a:lnTo>
                    <a:pt x="51549" y="25984"/>
                  </a:lnTo>
                  <a:lnTo>
                    <a:pt x="52031" y="26962"/>
                  </a:lnTo>
                  <a:lnTo>
                    <a:pt x="53009" y="28397"/>
                  </a:lnTo>
                  <a:lnTo>
                    <a:pt x="53454" y="28943"/>
                  </a:lnTo>
                  <a:lnTo>
                    <a:pt x="54063" y="29311"/>
                  </a:lnTo>
                  <a:lnTo>
                    <a:pt x="55219" y="29972"/>
                  </a:lnTo>
                  <a:lnTo>
                    <a:pt x="56756" y="29768"/>
                  </a:lnTo>
                  <a:lnTo>
                    <a:pt x="58254" y="28867"/>
                  </a:lnTo>
                  <a:lnTo>
                    <a:pt x="58458" y="28524"/>
                  </a:lnTo>
                  <a:lnTo>
                    <a:pt x="58470" y="28295"/>
                  </a:lnTo>
                  <a:close/>
                </a:path>
                <a:path w="165735" h="81279">
                  <a:moveTo>
                    <a:pt x="59055" y="54368"/>
                  </a:moveTo>
                  <a:lnTo>
                    <a:pt x="58940" y="54216"/>
                  </a:lnTo>
                  <a:lnTo>
                    <a:pt x="58623" y="52819"/>
                  </a:lnTo>
                  <a:lnTo>
                    <a:pt x="57569" y="51777"/>
                  </a:lnTo>
                  <a:lnTo>
                    <a:pt x="55092" y="50711"/>
                  </a:lnTo>
                  <a:lnTo>
                    <a:pt x="53682" y="50622"/>
                  </a:lnTo>
                  <a:lnTo>
                    <a:pt x="52336" y="50761"/>
                  </a:lnTo>
                  <a:lnTo>
                    <a:pt x="52247" y="51777"/>
                  </a:lnTo>
                  <a:lnTo>
                    <a:pt x="52692" y="52768"/>
                  </a:lnTo>
                  <a:lnTo>
                    <a:pt x="53594" y="54241"/>
                  </a:lnTo>
                  <a:lnTo>
                    <a:pt x="54013" y="54813"/>
                  </a:lnTo>
                  <a:lnTo>
                    <a:pt x="54610" y="55206"/>
                  </a:lnTo>
                  <a:lnTo>
                    <a:pt x="55740" y="55918"/>
                  </a:lnTo>
                  <a:lnTo>
                    <a:pt x="57277" y="55765"/>
                  </a:lnTo>
                  <a:lnTo>
                    <a:pt x="58635" y="55041"/>
                  </a:lnTo>
                  <a:lnTo>
                    <a:pt x="58813" y="54927"/>
                  </a:lnTo>
                  <a:lnTo>
                    <a:pt x="58915" y="54762"/>
                  </a:lnTo>
                  <a:lnTo>
                    <a:pt x="59029" y="54610"/>
                  </a:lnTo>
                  <a:lnTo>
                    <a:pt x="59055" y="54368"/>
                  </a:lnTo>
                  <a:close/>
                </a:path>
                <a:path w="165735" h="81279">
                  <a:moveTo>
                    <a:pt x="59728" y="36995"/>
                  </a:moveTo>
                  <a:lnTo>
                    <a:pt x="58648" y="33566"/>
                  </a:lnTo>
                  <a:lnTo>
                    <a:pt x="57492" y="32092"/>
                  </a:lnTo>
                  <a:lnTo>
                    <a:pt x="56146" y="30848"/>
                  </a:lnTo>
                  <a:lnTo>
                    <a:pt x="54991" y="31661"/>
                  </a:lnTo>
                  <a:lnTo>
                    <a:pt x="54330" y="33007"/>
                  </a:lnTo>
                  <a:lnTo>
                    <a:pt x="53581" y="35217"/>
                  </a:lnTo>
                  <a:lnTo>
                    <a:pt x="53352" y="36156"/>
                  </a:lnTo>
                  <a:lnTo>
                    <a:pt x="53467" y="37084"/>
                  </a:lnTo>
                  <a:lnTo>
                    <a:pt x="53721" y="38862"/>
                  </a:lnTo>
                  <a:lnTo>
                    <a:pt x="55245" y="40271"/>
                  </a:lnTo>
                  <a:lnTo>
                    <a:pt x="57226" y="40982"/>
                  </a:lnTo>
                  <a:lnTo>
                    <a:pt x="57492" y="41059"/>
                  </a:lnTo>
                  <a:lnTo>
                    <a:pt x="58039" y="40982"/>
                  </a:lnTo>
                  <a:lnTo>
                    <a:pt x="58305" y="40805"/>
                  </a:lnTo>
                  <a:lnTo>
                    <a:pt x="58369" y="40551"/>
                  </a:lnTo>
                  <a:lnTo>
                    <a:pt x="58445" y="40424"/>
                  </a:lnTo>
                  <a:lnTo>
                    <a:pt x="59563" y="38989"/>
                  </a:lnTo>
                  <a:lnTo>
                    <a:pt x="59728" y="36995"/>
                  </a:lnTo>
                  <a:close/>
                </a:path>
                <a:path w="165735" h="81279">
                  <a:moveTo>
                    <a:pt x="66344" y="20447"/>
                  </a:moveTo>
                  <a:lnTo>
                    <a:pt x="65900" y="18503"/>
                  </a:lnTo>
                  <a:lnTo>
                    <a:pt x="63817" y="15532"/>
                  </a:lnTo>
                  <a:lnTo>
                    <a:pt x="62255" y="14452"/>
                  </a:lnTo>
                  <a:lnTo>
                    <a:pt x="60604" y="13652"/>
                  </a:lnTo>
                  <a:lnTo>
                    <a:pt x="59740" y="14770"/>
                  </a:lnTo>
                  <a:lnTo>
                    <a:pt x="59524" y="16230"/>
                  </a:lnTo>
                  <a:lnTo>
                    <a:pt x="59486" y="18567"/>
                  </a:lnTo>
                  <a:lnTo>
                    <a:pt x="59537" y="19532"/>
                  </a:lnTo>
                  <a:lnTo>
                    <a:pt x="60718" y="22009"/>
                  </a:lnTo>
                  <a:lnTo>
                    <a:pt x="62611" y="22910"/>
                  </a:lnTo>
                  <a:lnTo>
                    <a:pt x="64439" y="23012"/>
                  </a:lnTo>
                  <a:lnTo>
                    <a:pt x="64998" y="23012"/>
                  </a:lnTo>
                  <a:lnTo>
                    <a:pt x="65493" y="22783"/>
                  </a:lnTo>
                  <a:lnTo>
                    <a:pt x="65697" y="22542"/>
                  </a:lnTo>
                  <a:lnTo>
                    <a:pt x="65671" y="22275"/>
                  </a:lnTo>
                  <a:lnTo>
                    <a:pt x="65709" y="22136"/>
                  </a:lnTo>
                  <a:lnTo>
                    <a:pt x="66344" y="20447"/>
                  </a:lnTo>
                  <a:close/>
                </a:path>
                <a:path w="165735" h="81279">
                  <a:moveTo>
                    <a:pt x="67386" y="43294"/>
                  </a:moveTo>
                  <a:lnTo>
                    <a:pt x="67259" y="43141"/>
                  </a:lnTo>
                  <a:lnTo>
                    <a:pt x="66890" y="41757"/>
                  </a:lnTo>
                  <a:lnTo>
                    <a:pt x="65786" y="40754"/>
                  </a:lnTo>
                  <a:lnTo>
                    <a:pt x="63258" y="39789"/>
                  </a:lnTo>
                  <a:lnTo>
                    <a:pt x="61849" y="39776"/>
                  </a:lnTo>
                  <a:lnTo>
                    <a:pt x="60502" y="39954"/>
                  </a:lnTo>
                  <a:lnTo>
                    <a:pt x="60464" y="40982"/>
                  </a:lnTo>
                  <a:lnTo>
                    <a:pt x="60947" y="41960"/>
                  </a:lnTo>
                  <a:lnTo>
                    <a:pt x="61925" y="43395"/>
                  </a:lnTo>
                  <a:lnTo>
                    <a:pt x="62369" y="43942"/>
                  </a:lnTo>
                  <a:lnTo>
                    <a:pt x="62979" y="44310"/>
                  </a:lnTo>
                  <a:lnTo>
                    <a:pt x="64135" y="44970"/>
                  </a:lnTo>
                  <a:lnTo>
                    <a:pt x="65671" y="44767"/>
                  </a:lnTo>
                  <a:lnTo>
                    <a:pt x="67170" y="43865"/>
                  </a:lnTo>
                  <a:lnTo>
                    <a:pt x="67373" y="43522"/>
                  </a:lnTo>
                  <a:lnTo>
                    <a:pt x="67386" y="43294"/>
                  </a:lnTo>
                  <a:close/>
                </a:path>
                <a:path w="165735" h="81279">
                  <a:moveTo>
                    <a:pt x="67995" y="28460"/>
                  </a:moveTo>
                  <a:lnTo>
                    <a:pt x="67741" y="27381"/>
                  </a:lnTo>
                  <a:lnTo>
                    <a:pt x="66586" y="25730"/>
                  </a:lnTo>
                  <a:lnTo>
                    <a:pt x="65722" y="25133"/>
                  </a:lnTo>
                  <a:lnTo>
                    <a:pt x="64808" y="24688"/>
                  </a:lnTo>
                  <a:lnTo>
                    <a:pt x="64325" y="25311"/>
                  </a:lnTo>
                  <a:lnTo>
                    <a:pt x="64211" y="26123"/>
                  </a:lnTo>
                  <a:lnTo>
                    <a:pt x="64185" y="27419"/>
                  </a:lnTo>
                  <a:lnTo>
                    <a:pt x="64211" y="27952"/>
                  </a:lnTo>
                  <a:lnTo>
                    <a:pt x="64871" y="29324"/>
                  </a:lnTo>
                  <a:lnTo>
                    <a:pt x="65913" y="29832"/>
                  </a:lnTo>
                  <a:lnTo>
                    <a:pt x="67081" y="29895"/>
                  </a:lnTo>
                  <a:lnTo>
                    <a:pt x="67246" y="29895"/>
                  </a:lnTo>
                  <a:lnTo>
                    <a:pt x="67386" y="29819"/>
                  </a:lnTo>
                  <a:lnTo>
                    <a:pt x="67513" y="29768"/>
                  </a:lnTo>
                  <a:lnTo>
                    <a:pt x="67627" y="29629"/>
                  </a:lnTo>
                  <a:lnTo>
                    <a:pt x="67614" y="29476"/>
                  </a:lnTo>
                  <a:lnTo>
                    <a:pt x="67995" y="28460"/>
                  </a:lnTo>
                  <a:close/>
                </a:path>
                <a:path w="165735" h="81279">
                  <a:moveTo>
                    <a:pt x="69380" y="4597"/>
                  </a:moveTo>
                  <a:lnTo>
                    <a:pt x="68681" y="2057"/>
                  </a:lnTo>
                  <a:lnTo>
                    <a:pt x="67856" y="952"/>
                  </a:lnTo>
                  <a:lnTo>
                    <a:pt x="66903" y="0"/>
                  </a:lnTo>
                  <a:lnTo>
                    <a:pt x="66027" y="584"/>
                  </a:lnTo>
                  <a:lnTo>
                    <a:pt x="65519" y="1549"/>
                  </a:lnTo>
                  <a:lnTo>
                    <a:pt x="64922" y="3149"/>
                  </a:lnTo>
                  <a:lnTo>
                    <a:pt x="64731" y="3835"/>
                  </a:lnTo>
                  <a:lnTo>
                    <a:pt x="64922" y="5829"/>
                  </a:lnTo>
                  <a:lnTo>
                    <a:pt x="66014" y="6896"/>
                  </a:lnTo>
                  <a:lnTo>
                    <a:pt x="67449" y="7467"/>
                  </a:lnTo>
                  <a:lnTo>
                    <a:pt x="67652" y="7531"/>
                  </a:lnTo>
                  <a:lnTo>
                    <a:pt x="68059" y="7493"/>
                  </a:lnTo>
                  <a:lnTo>
                    <a:pt x="68262" y="7366"/>
                  </a:lnTo>
                  <a:lnTo>
                    <a:pt x="68300" y="7175"/>
                  </a:lnTo>
                  <a:lnTo>
                    <a:pt x="69215" y="6057"/>
                  </a:lnTo>
                  <a:lnTo>
                    <a:pt x="69380" y="4597"/>
                  </a:lnTo>
                  <a:close/>
                </a:path>
                <a:path w="165735" h="81279">
                  <a:moveTo>
                    <a:pt x="80746" y="32270"/>
                  </a:moveTo>
                  <a:lnTo>
                    <a:pt x="79540" y="28943"/>
                  </a:lnTo>
                  <a:lnTo>
                    <a:pt x="78346" y="27559"/>
                  </a:lnTo>
                  <a:lnTo>
                    <a:pt x="76987" y="26390"/>
                  </a:lnTo>
                  <a:lnTo>
                    <a:pt x="75882" y="27241"/>
                  </a:lnTo>
                  <a:lnTo>
                    <a:pt x="75298" y="28575"/>
                  </a:lnTo>
                  <a:lnTo>
                    <a:pt x="74663" y="30772"/>
                  </a:lnTo>
                  <a:lnTo>
                    <a:pt x="74472" y="31699"/>
                  </a:lnTo>
                  <a:lnTo>
                    <a:pt x="74930" y="34315"/>
                  </a:lnTo>
                  <a:lnTo>
                    <a:pt x="76492" y="35636"/>
                  </a:lnTo>
                  <a:lnTo>
                    <a:pt x="78460" y="36258"/>
                  </a:lnTo>
                  <a:lnTo>
                    <a:pt x="78727" y="36322"/>
                  </a:lnTo>
                  <a:lnTo>
                    <a:pt x="79260" y="36220"/>
                  </a:lnTo>
                  <a:lnTo>
                    <a:pt x="79514" y="36042"/>
                  </a:lnTo>
                  <a:lnTo>
                    <a:pt x="79552" y="35788"/>
                  </a:lnTo>
                  <a:lnTo>
                    <a:pt x="79629" y="35661"/>
                  </a:lnTo>
                  <a:lnTo>
                    <a:pt x="80657" y="34226"/>
                  </a:lnTo>
                  <a:lnTo>
                    <a:pt x="80746" y="32270"/>
                  </a:lnTo>
                  <a:close/>
                </a:path>
                <a:path w="165735" h="81279">
                  <a:moveTo>
                    <a:pt x="94945" y="19367"/>
                  </a:moveTo>
                  <a:lnTo>
                    <a:pt x="94754" y="18440"/>
                  </a:lnTo>
                  <a:lnTo>
                    <a:pt x="94119" y="16243"/>
                  </a:lnTo>
                  <a:lnTo>
                    <a:pt x="93535" y="14909"/>
                  </a:lnTo>
                  <a:lnTo>
                    <a:pt x="92430" y="14058"/>
                  </a:lnTo>
                  <a:lnTo>
                    <a:pt x="91071" y="15227"/>
                  </a:lnTo>
                  <a:lnTo>
                    <a:pt x="89877" y="16611"/>
                  </a:lnTo>
                  <a:lnTo>
                    <a:pt x="88684" y="19939"/>
                  </a:lnTo>
                  <a:lnTo>
                    <a:pt x="88760" y="21894"/>
                  </a:lnTo>
                  <a:lnTo>
                    <a:pt x="89789" y="23329"/>
                  </a:lnTo>
                  <a:lnTo>
                    <a:pt x="89865" y="23456"/>
                  </a:lnTo>
                  <a:lnTo>
                    <a:pt x="89903" y="23710"/>
                  </a:lnTo>
                  <a:lnTo>
                    <a:pt x="90157" y="23888"/>
                  </a:lnTo>
                  <a:lnTo>
                    <a:pt x="90690" y="23990"/>
                  </a:lnTo>
                  <a:lnTo>
                    <a:pt x="90957" y="23926"/>
                  </a:lnTo>
                  <a:lnTo>
                    <a:pt x="92925" y="23304"/>
                  </a:lnTo>
                  <a:lnTo>
                    <a:pt x="94475" y="21983"/>
                  </a:lnTo>
                  <a:lnTo>
                    <a:pt x="94945" y="19367"/>
                  </a:lnTo>
                  <a:close/>
                </a:path>
                <a:path w="165735" h="81279">
                  <a:moveTo>
                    <a:pt x="96316" y="48018"/>
                  </a:moveTo>
                  <a:lnTo>
                    <a:pt x="90449" y="41910"/>
                  </a:lnTo>
                  <a:lnTo>
                    <a:pt x="89827" y="43599"/>
                  </a:lnTo>
                  <a:lnTo>
                    <a:pt x="89458" y="45427"/>
                  </a:lnTo>
                  <a:lnTo>
                    <a:pt x="90081" y="48971"/>
                  </a:lnTo>
                  <a:lnTo>
                    <a:pt x="91135" y="50685"/>
                  </a:lnTo>
                  <a:lnTo>
                    <a:pt x="92798" y="51473"/>
                  </a:lnTo>
                  <a:lnTo>
                    <a:pt x="92925" y="51549"/>
                  </a:lnTo>
                  <a:lnTo>
                    <a:pt x="93091" y="51752"/>
                  </a:lnTo>
                  <a:lnTo>
                    <a:pt x="93421" y="51803"/>
                  </a:lnTo>
                  <a:lnTo>
                    <a:pt x="93941" y="51625"/>
                  </a:lnTo>
                  <a:lnTo>
                    <a:pt x="94145" y="51435"/>
                  </a:lnTo>
                  <a:lnTo>
                    <a:pt x="95592" y="49949"/>
                  </a:lnTo>
                  <a:lnTo>
                    <a:pt x="96316" y="48018"/>
                  </a:lnTo>
                  <a:close/>
                </a:path>
                <a:path w="165735" h="81279">
                  <a:moveTo>
                    <a:pt x="97028" y="39776"/>
                  </a:moveTo>
                  <a:lnTo>
                    <a:pt x="96062" y="38595"/>
                  </a:lnTo>
                  <a:lnTo>
                    <a:pt x="95580" y="38315"/>
                  </a:lnTo>
                  <a:lnTo>
                    <a:pt x="95097" y="38100"/>
                  </a:lnTo>
                  <a:lnTo>
                    <a:pt x="94386" y="37757"/>
                  </a:lnTo>
                  <a:lnTo>
                    <a:pt x="93573" y="37503"/>
                  </a:lnTo>
                  <a:lnTo>
                    <a:pt x="92798" y="37642"/>
                  </a:lnTo>
                  <a:lnTo>
                    <a:pt x="92798" y="38646"/>
                  </a:lnTo>
                  <a:lnTo>
                    <a:pt x="92964" y="39662"/>
                  </a:lnTo>
                  <a:lnTo>
                    <a:pt x="93954" y="41402"/>
                  </a:lnTo>
                  <a:lnTo>
                    <a:pt x="94843" y="42100"/>
                  </a:lnTo>
                  <a:lnTo>
                    <a:pt x="95859" y="42214"/>
                  </a:lnTo>
                  <a:lnTo>
                    <a:pt x="96075" y="42303"/>
                  </a:lnTo>
                  <a:lnTo>
                    <a:pt x="96240" y="42265"/>
                  </a:lnTo>
                  <a:lnTo>
                    <a:pt x="96481" y="42087"/>
                  </a:lnTo>
                  <a:lnTo>
                    <a:pt x="96558" y="41948"/>
                  </a:lnTo>
                  <a:lnTo>
                    <a:pt x="97028" y="40906"/>
                  </a:lnTo>
                  <a:lnTo>
                    <a:pt x="97028" y="39776"/>
                  </a:lnTo>
                  <a:close/>
                </a:path>
                <a:path w="165735" h="81279">
                  <a:moveTo>
                    <a:pt x="102374" y="12446"/>
                  </a:moveTo>
                  <a:lnTo>
                    <a:pt x="102184" y="11760"/>
                  </a:lnTo>
                  <a:lnTo>
                    <a:pt x="101587" y="10160"/>
                  </a:lnTo>
                  <a:lnTo>
                    <a:pt x="101079" y="9194"/>
                  </a:lnTo>
                  <a:lnTo>
                    <a:pt x="100203" y="8610"/>
                  </a:lnTo>
                  <a:lnTo>
                    <a:pt x="99250" y="9563"/>
                  </a:lnTo>
                  <a:lnTo>
                    <a:pt x="98425" y="10668"/>
                  </a:lnTo>
                  <a:lnTo>
                    <a:pt x="97726" y="13208"/>
                  </a:lnTo>
                  <a:lnTo>
                    <a:pt x="97891" y="14668"/>
                  </a:lnTo>
                  <a:lnTo>
                    <a:pt x="98742" y="15697"/>
                  </a:lnTo>
                  <a:lnTo>
                    <a:pt x="98844" y="15976"/>
                  </a:lnTo>
                  <a:lnTo>
                    <a:pt x="99047" y="16103"/>
                  </a:lnTo>
                  <a:lnTo>
                    <a:pt x="99453" y="16141"/>
                  </a:lnTo>
                  <a:lnTo>
                    <a:pt x="99656" y="16078"/>
                  </a:lnTo>
                  <a:lnTo>
                    <a:pt x="101092" y="15506"/>
                  </a:lnTo>
                  <a:lnTo>
                    <a:pt x="102184" y="14439"/>
                  </a:lnTo>
                  <a:lnTo>
                    <a:pt x="102374" y="12446"/>
                  </a:lnTo>
                  <a:close/>
                </a:path>
                <a:path w="165735" h="81279">
                  <a:moveTo>
                    <a:pt x="102844" y="38963"/>
                  </a:moveTo>
                  <a:lnTo>
                    <a:pt x="102755" y="37884"/>
                  </a:lnTo>
                  <a:lnTo>
                    <a:pt x="102171" y="37033"/>
                  </a:lnTo>
                  <a:lnTo>
                    <a:pt x="100926" y="37541"/>
                  </a:lnTo>
                  <a:lnTo>
                    <a:pt x="99733" y="38265"/>
                  </a:lnTo>
                  <a:lnTo>
                    <a:pt x="98069" y="40347"/>
                  </a:lnTo>
                  <a:lnTo>
                    <a:pt x="97663" y="41757"/>
                  </a:lnTo>
                  <a:lnTo>
                    <a:pt x="98044" y="43027"/>
                  </a:lnTo>
                  <a:lnTo>
                    <a:pt x="98031" y="43332"/>
                  </a:lnTo>
                  <a:lnTo>
                    <a:pt x="98171" y="43522"/>
                  </a:lnTo>
                  <a:lnTo>
                    <a:pt x="98526" y="43700"/>
                  </a:lnTo>
                  <a:lnTo>
                    <a:pt x="98933" y="43726"/>
                  </a:lnTo>
                  <a:lnTo>
                    <a:pt x="100291" y="43726"/>
                  </a:lnTo>
                  <a:lnTo>
                    <a:pt x="101714" y="43154"/>
                  </a:lnTo>
                  <a:lnTo>
                    <a:pt x="102679" y="41389"/>
                  </a:lnTo>
                  <a:lnTo>
                    <a:pt x="102768" y="40678"/>
                  </a:lnTo>
                  <a:lnTo>
                    <a:pt x="102806" y="39992"/>
                  </a:lnTo>
                  <a:lnTo>
                    <a:pt x="102844" y="38963"/>
                  </a:lnTo>
                  <a:close/>
                </a:path>
                <a:path w="165735" h="81279">
                  <a:moveTo>
                    <a:pt x="105283" y="67221"/>
                  </a:moveTo>
                  <a:lnTo>
                    <a:pt x="105130" y="66459"/>
                  </a:lnTo>
                  <a:lnTo>
                    <a:pt x="104089" y="66484"/>
                  </a:lnTo>
                  <a:lnTo>
                    <a:pt x="103047" y="66662"/>
                  </a:lnTo>
                  <a:lnTo>
                    <a:pt x="102171" y="67170"/>
                  </a:lnTo>
                  <a:lnTo>
                    <a:pt x="101295" y="67691"/>
                  </a:lnTo>
                  <a:lnTo>
                    <a:pt x="100596" y="68567"/>
                  </a:lnTo>
                  <a:lnTo>
                    <a:pt x="100507" y="69557"/>
                  </a:lnTo>
                  <a:lnTo>
                    <a:pt x="100418" y="69761"/>
                  </a:lnTo>
                  <a:lnTo>
                    <a:pt x="100457" y="69938"/>
                  </a:lnTo>
                  <a:lnTo>
                    <a:pt x="100647" y="70167"/>
                  </a:lnTo>
                  <a:lnTo>
                    <a:pt x="101879" y="70662"/>
                  </a:lnTo>
                  <a:lnTo>
                    <a:pt x="103047" y="70637"/>
                  </a:lnTo>
                  <a:lnTo>
                    <a:pt x="103822" y="69989"/>
                  </a:lnTo>
                  <a:lnTo>
                    <a:pt x="104241" y="69659"/>
                  </a:lnTo>
                  <a:lnTo>
                    <a:pt x="104508" y="69189"/>
                  </a:lnTo>
                  <a:lnTo>
                    <a:pt x="104711" y="68707"/>
                  </a:lnTo>
                  <a:lnTo>
                    <a:pt x="105041" y="67995"/>
                  </a:lnTo>
                  <a:lnTo>
                    <a:pt x="105283" y="67221"/>
                  </a:lnTo>
                  <a:close/>
                </a:path>
                <a:path w="165735" h="81279">
                  <a:moveTo>
                    <a:pt x="106908" y="48590"/>
                  </a:moveTo>
                  <a:lnTo>
                    <a:pt x="106680" y="47650"/>
                  </a:lnTo>
                  <a:lnTo>
                    <a:pt x="105930" y="45440"/>
                  </a:lnTo>
                  <a:lnTo>
                    <a:pt x="105270" y="44094"/>
                  </a:lnTo>
                  <a:lnTo>
                    <a:pt x="104114" y="43281"/>
                  </a:lnTo>
                  <a:lnTo>
                    <a:pt x="102768" y="44526"/>
                  </a:lnTo>
                  <a:lnTo>
                    <a:pt x="101612" y="45999"/>
                  </a:lnTo>
                  <a:lnTo>
                    <a:pt x="100533" y="49428"/>
                  </a:lnTo>
                  <a:lnTo>
                    <a:pt x="100698" y="51422"/>
                  </a:lnTo>
                  <a:lnTo>
                    <a:pt x="101815" y="52857"/>
                  </a:lnTo>
                  <a:lnTo>
                    <a:pt x="101892" y="52984"/>
                  </a:lnTo>
                  <a:lnTo>
                    <a:pt x="101955" y="53238"/>
                  </a:lnTo>
                  <a:lnTo>
                    <a:pt x="102222" y="53416"/>
                  </a:lnTo>
                  <a:lnTo>
                    <a:pt x="102768" y="53492"/>
                  </a:lnTo>
                  <a:lnTo>
                    <a:pt x="103035" y="53416"/>
                  </a:lnTo>
                  <a:lnTo>
                    <a:pt x="105016" y="52705"/>
                  </a:lnTo>
                  <a:lnTo>
                    <a:pt x="106540" y="51295"/>
                  </a:lnTo>
                  <a:lnTo>
                    <a:pt x="106794" y="49517"/>
                  </a:lnTo>
                  <a:lnTo>
                    <a:pt x="106908" y="48590"/>
                  </a:lnTo>
                  <a:close/>
                </a:path>
                <a:path w="165735" h="81279">
                  <a:moveTo>
                    <a:pt x="107061" y="5016"/>
                  </a:moveTo>
                  <a:lnTo>
                    <a:pt x="106908" y="4495"/>
                  </a:lnTo>
                  <a:lnTo>
                    <a:pt x="106464" y="3276"/>
                  </a:lnTo>
                  <a:lnTo>
                    <a:pt x="106083" y="2540"/>
                  </a:lnTo>
                  <a:lnTo>
                    <a:pt x="105422" y="2108"/>
                  </a:lnTo>
                  <a:lnTo>
                    <a:pt x="104698" y="2819"/>
                  </a:lnTo>
                  <a:lnTo>
                    <a:pt x="104076" y="3657"/>
                  </a:lnTo>
                  <a:lnTo>
                    <a:pt x="103797" y="4610"/>
                  </a:lnTo>
                  <a:lnTo>
                    <a:pt x="103530" y="5575"/>
                  </a:lnTo>
                  <a:lnTo>
                    <a:pt x="103644" y="6680"/>
                  </a:lnTo>
                  <a:lnTo>
                    <a:pt x="104292" y="7454"/>
                  </a:lnTo>
                  <a:lnTo>
                    <a:pt x="104368" y="7670"/>
                  </a:lnTo>
                  <a:lnTo>
                    <a:pt x="104521" y="7759"/>
                  </a:lnTo>
                  <a:lnTo>
                    <a:pt x="104673" y="7772"/>
                  </a:lnTo>
                  <a:lnTo>
                    <a:pt x="104825" y="7797"/>
                  </a:lnTo>
                  <a:lnTo>
                    <a:pt x="104978" y="7747"/>
                  </a:lnTo>
                  <a:lnTo>
                    <a:pt x="106070" y="7327"/>
                  </a:lnTo>
                  <a:lnTo>
                    <a:pt x="106895" y="6527"/>
                  </a:lnTo>
                  <a:lnTo>
                    <a:pt x="106997" y="5537"/>
                  </a:lnTo>
                  <a:lnTo>
                    <a:pt x="107061" y="5016"/>
                  </a:lnTo>
                  <a:close/>
                </a:path>
                <a:path w="165735" h="81279">
                  <a:moveTo>
                    <a:pt x="109397" y="21056"/>
                  </a:moveTo>
                  <a:lnTo>
                    <a:pt x="109372" y="19761"/>
                  </a:lnTo>
                  <a:lnTo>
                    <a:pt x="109258" y="18948"/>
                  </a:lnTo>
                  <a:lnTo>
                    <a:pt x="108775" y="18326"/>
                  </a:lnTo>
                  <a:lnTo>
                    <a:pt x="107861" y="18770"/>
                  </a:lnTo>
                  <a:lnTo>
                    <a:pt x="106997" y="19367"/>
                  </a:lnTo>
                  <a:lnTo>
                    <a:pt x="105841" y="21018"/>
                  </a:lnTo>
                  <a:lnTo>
                    <a:pt x="105587" y="22098"/>
                  </a:lnTo>
                  <a:lnTo>
                    <a:pt x="105943" y="23037"/>
                  </a:lnTo>
                  <a:lnTo>
                    <a:pt x="105956" y="23266"/>
                  </a:lnTo>
                  <a:lnTo>
                    <a:pt x="106070" y="23406"/>
                  </a:lnTo>
                  <a:lnTo>
                    <a:pt x="106197" y="23456"/>
                  </a:lnTo>
                  <a:lnTo>
                    <a:pt x="106337" y="23533"/>
                  </a:lnTo>
                  <a:lnTo>
                    <a:pt x="106502" y="23533"/>
                  </a:lnTo>
                  <a:lnTo>
                    <a:pt x="107670" y="23469"/>
                  </a:lnTo>
                  <a:lnTo>
                    <a:pt x="108712" y="22961"/>
                  </a:lnTo>
                  <a:lnTo>
                    <a:pt x="109372" y="21590"/>
                  </a:lnTo>
                  <a:lnTo>
                    <a:pt x="109397" y="21056"/>
                  </a:lnTo>
                  <a:close/>
                </a:path>
                <a:path w="165735" h="81279">
                  <a:moveTo>
                    <a:pt x="112191" y="40284"/>
                  </a:moveTo>
                  <a:lnTo>
                    <a:pt x="111391" y="39217"/>
                  </a:lnTo>
                  <a:lnTo>
                    <a:pt x="110401" y="38252"/>
                  </a:lnTo>
                  <a:lnTo>
                    <a:pt x="107950" y="37147"/>
                  </a:lnTo>
                  <a:lnTo>
                    <a:pt x="106438" y="37058"/>
                  </a:lnTo>
                  <a:lnTo>
                    <a:pt x="105257" y="37706"/>
                  </a:lnTo>
                  <a:lnTo>
                    <a:pt x="104952" y="37757"/>
                  </a:lnTo>
                  <a:lnTo>
                    <a:pt x="104800" y="37934"/>
                  </a:lnTo>
                  <a:lnTo>
                    <a:pt x="104686" y="38315"/>
                  </a:lnTo>
                  <a:lnTo>
                    <a:pt x="105054" y="39992"/>
                  </a:lnTo>
                  <a:lnTo>
                    <a:pt x="105956" y="41211"/>
                  </a:lnTo>
                  <a:lnTo>
                    <a:pt x="107264" y="41554"/>
                  </a:lnTo>
                  <a:lnTo>
                    <a:pt x="107937" y="41744"/>
                  </a:lnTo>
                  <a:lnTo>
                    <a:pt x="108661" y="41668"/>
                  </a:lnTo>
                  <a:lnTo>
                    <a:pt x="110401" y="41363"/>
                  </a:lnTo>
                  <a:lnTo>
                    <a:pt x="111455" y="41033"/>
                  </a:lnTo>
                  <a:lnTo>
                    <a:pt x="112191" y="40284"/>
                  </a:lnTo>
                  <a:close/>
                </a:path>
                <a:path w="165735" h="81279">
                  <a:moveTo>
                    <a:pt x="113957" y="67157"/>
                  </a:moveTo>
                  <a:lnTo>
                    <a:pt x="113931" y="64820"/>
                  </a:lnTo>
                  <a:lnTo>
                    <a:pt x="113728" y="63360"/>
                  </a:lnTo>
                  <a:lnTo>
                    <a:pt x="112877" y="62242"/>
                  </a:lnTo>
                  <a:lnTo>
                    <a:pt x="111213" y="63030"/>
                  </a:lnTo>
                  <a:lnTo>
                    <a:pt x="109639" y="64084"/>
                  </a:lnTo>
                  <a:lnTo>
                    <a:pt x="107543" y="67056"/>
                  </a:lnTo>
                  <a:lnTo>
                    <a:pt x="107086" y="68999"/>
                  </a:lnTo>
                  <a:lnTo>
                    <a:pt x="107708" y="70688"/>
                  </a:lnTo>
                  <a:lnTo>
                    <a:pt x="107746" y="70827"/>
                  </a:lnTo>
                  <a:lnTo>
                    <a:pt x="107721" y="71094"/>
                  </a:lnTo>
                  <a:lnTo>
                    <a:pt x="107911" y="71348"/>
                  </a:lnTo>
                  <a:lnTo>
                    <a:pt x="108407" y="71577"/>
                  </a:lnTo>
                  <a:lnTo>
                    <a:pt x="108699" y="71577"/>
                  </a:lnTo>
                  <a:lnTo>
                    <a:pt x="110807" y="71475"/>
                  </a:lnTo>
                  <a:lnTo>
                    <a:pt x="112699" y="70586"/>
                  </a:lnTo>
                  <a:lnTo>
                    <a:pt x="113893" y="68122"/>
                  </a:lnTo>
                  <a:lnTo>
                    <a:pt x="113957" y="67157"/>
                  </a:lnTo>
                  <a:close/>
                </a:path>
                <a:path w="165735" h="81279">
                  <a:moveTo>
                    <a:pt x="116205" y="13068"/>
                  </a:moveTo>
                  <a:lnTo>
                    <a:pt x="116014" y="12382"/>
                  </a:lnTo>
                  <a:lnTo>
                    <a:pt x="115417" y="10782"/>
                  </a:lnTo>
                  <a:lnTo>
                    <a:pt x="114909" y="9804"/>
                  </a:lnTo>
                  <a:lnTo>
                    <a:pt x="114033" y="9232"/>
                  </a:lnTo>
                  <a:lnTo>
                    <a:pt x="113080" y="10185"/>
                  </a:lnTo>
                  <a:lnTo>
                    <a:pt x="112255" y="11290"/>
                  </a:lnTo>
                  <a:lnTo>
                    <a:pt x="111556" y="13830"/>
                  </a:lnTo>
                  <a:lnTo>
                    <a:pt x="111721" y="15290"/>
                  </a:lnTo>
                  <a:lnTo>
                    <a:pt x="112572" y="16319"/>
                  </a:lnTo>
                  <a:lnTo>
                    <a:pt x="112674" y="16598"/>
                  </a:lnTo>
                  <a:lnTo>
                    <a:pt x="112877" y="16725"/>
                  </a:lnTo>
                  <a:lnTo>
                    <a:pt x="113284" y="16764"/>
                  </a:lnTo>
                  <a:lnTo>
                    <a:pt x="113487" y="16700"/>
                  </a:lnTo>
                  <a:lnTo>
                    <a:pt x="114922" y="16129"/>
                  </a:lnTo>
                  <a:lnTo>
                    <a:pt x="116014" y="15062"/>
                  </a:lnTo>
                  <a:lnTo>
                    <a:pt x="116205" y="13068"/>
                  </a:lnTo>
                  <a:close/>
                </a:path>
                <a:path w="165735" h="81279">
                  <a:moveTo>
                    <a:pt x="119430" y="60464"/>
                  </a:moveTo>
                  <a:lnTo>
                    <a:pt x="118465" y="59283"/>
                  </a:lnTo>
                  <a:lnTo>
                    <a:pt x="117983" y="59004"/>
                  </a:lnTo>
                  <a:lnTo>
                    <a:pt x="117500" y="58788"/>
                  </a:lnTo>
                  <a:lnTo>
                    <a:pt x="116789" y="58445"/>
                  </a:lnTo>
                  <a:lnTo>
                    <a:pt x="115976" y="58191"/>
                  </a:lnTo>
                  <a:lnTo>
                    <a:pt x="115201" y="58331"/>
                  </a:lnTo>
                  <a:lnTo>
                    <a:pt x="115201" y="59334"/>
                  </a:lnTo>
                  <a:lnTo>
                    <a:pt x="115366" y="60350"/>
                  </a:lnTo>
                  <a:lnTo>
                    <a:pt x="116357" y="62090"/>
                  </a:lnTo>
                  <a:lnTo>
                    <a:pt x="117246" y="62788"/>
                  </a:lnTo>
                  <a:lnTo>
                    <a:pt x="118262" y="62903"/>
                  </a:lnTo>
                  <a:lnTo>
                    <a:pt x="118478" y="62992"/>
                  </a:lnTo>
                  <a:lnTo>
                    <a:pt x="118643" y="62953"/>
                  </a:lnTo>
                  <a:lnTo>
                    <a:pt x="118884" y="62776"/>
                  </a:lnTo>
                  <a:lnTo>
                    <a:pt x="118960" y="62636"/>
                  </a:lnTo>
                  <a:lnTo>
                    <a:pt x="119430" y="61595"/>
                  </a:lnTo>
                  <a:lnTo>
                    <a:pt x="119430" y="60464"/>
                  </a:lnTo>
                  <a:close/>
                </a:path>
                <a:path w="165735" h="81279">
                  <a:moveTo>
                    <a:pt x="120192" y="25285"/>
                  </a:moveTo>
                  <a:lnTo>
                    <a:pt x="120040" y="24523"/>
                  </a:lnTo>
                  <a:lnTo>
                    <a:pt x="119011" y="24536"/>
                  </a:lnTo>
                  <a:lnTo>
                    <a:pt x="117970" y="24714"/>
                  </a:lnTo>
                  <a:lnTo>
                    <a:pt x="117081" y="25209"/>
                  </a:lnTo>
                  <a:lnTo>
                    <a:pt x="116192" y="25717"/>
                  </a:lnTo>
                  <a:lnTo>
                    <a:pt x="115493" y="26593"/>
                  </a:lnTo>
                  <a:lnTo>
                    <a:pt x="115392" y="27584"/>
                  </a:lnTo>
                  <a:lnTo>
                    <a:pt x="115303" y="27787"/>
                  </a:lnTo>
                  <a:lnTo>
                    <a:pt x="115341" y="27965"/>
                  </a:lnTo>
                  <a:lnTo>
                    <a:pt x="115531" y="28194"/>
                  </a:lnTo>
                  <a:lnTo>
                    <a:pt x="115811" y="28321"/>
                  </a:lnTo>
                  <a:lnTo>
                    <a:pt x="116763" y="28689"/>
                  </a:lnTo>
                  <a:lnTo>
                    <a:pt x="117919" y="28689"/>
                  </a:lnTo>
                  <a:lnTo>
                    <a:pt x="118706" y="28054"/>
                  </a:lnTo>
                  <a:lnTo>
                    <a:pt x="119113" y="27711"/>
                  </a:lnTo>
                  <a:lnTo>
                    <a:pt x="119392" y="27254"/>
                  </a:lnTo>
                  <a:lnTo>
                    <a:pt x="119608" y="26771"/>
                  </a:lnTo>
                  <a:lnTo>
                    <a:pt x="119938" y="26073"/>
                  </a:lnTo>
                  <a:lnTo>
                    <a:pt x="120192" y="25285"/>
                  </a:lnTo>
                  <a:close/>
                </a:path>
                <a:path w="165735" h="81279">
                  <a:moveTo>
                    <a:pt x="120586" y="40576"/>
                  </a:moveTo>
                  <a:lnTo>
                    <a:pt x="120548" y="38239"/>
                  </a:lnTo>
                  <a:lnTo>
                    <a:pt x="120332" y="36779"/>
                  </a:lnTo>
                  <a:lnTo>
                    <a:pt x="119468" y="35661"/>
                  </a:lnTo>
                  <a:lnTo>
                    <a:pt x="117817" y="36461"/>
                  </a:lnTo>
                  <a:lnTo>
                    <a:pt x="116255" y="37541"/>
                  </a:lnTo>
                  <a:lnTo>
                    <a:pt x="114173" y="40513"/>
                  </a:lnTo>
                  <a:lnTo>
                    <a:pt x="113728" y="42456"/>
                  </a:lnTo>
                  <a:lnTo>
                    <a:pt x="114363" y="44145"/>
                  </a:lnTo>
                  <a:lnTo>
                    <a:pt x="114401" y="44284"/>
                  </a:lnTo>
                  <a:lnTo>
                    <a:pt x="114376" y="44551"/>
                  </a:lnTo>
                  <a:lnTo>
                    <a:pt x="114579" y="44792"/>
                  </a:lnTo>
                  <a:lnTo>
                    <a:pt x="115074" y="45021"/>
                  </a:lnTo>
                  <a:lnTo>
                    <a:pt x="115633" y="45021"/>
                  </a:lnTo>
                  <a:lnTo>
                    <a:pt x="117475" y="44919"/>
                  </a:lnTo>
                  <a:lnTo>
                    <a:pt x="119354" y="44018"/>
                  </a:lnTo>
                  <a:lnTo>
                    <a:pt x="120535" y="41541"/>
                  </a:lnTo>
                  <a:lnTo>
                    <a:pt x="120586" y="40576"/>
                  </a:lnTo>
                  <a:close/>
                </a:path>
                <a:path w="165735" h="81279">
                  <a:moveTo>
                    <a:pt x="125095" y="55283"/>
                  </a:moveTo>
                  <a:lnTo>
                    <a:pt x="124955" y="54597"/>
                  </a:lnTo>
                  <a:lnTo>
                    <a:pt x="124472" y="52946"/>
                  </a:lnTo>
                  <a:lnTo>
                    <a:pt x="124040" y="51943"/>
                  </a:lnTo>
                  <a:lnTo>
                    <a:pt x="123202" y="51308"/>
                  </a:lnTo>
                  <a:lnTo>
                    <a:pt x="122186" y="52184"/>
                  </a:lnTo>
                  <a:lnTo>
                    <a:pt x="121285" y="53225"/>
                  </a:lnTo>
                  <a:lnTo>
                    <a:pt x="120383" y="55714"/>
                  </a:lnTo>
                  <a:lnTo>
                    <a:pt x="120446" y="57175"/>
                  </a:lnTo>
                  <a:lnTo>
                    <a:pt x="121221" y="58267"/>
                  </a:lnTo>
                  <a:lnTo>
                    <a:pt x="121310" y="58547"/>
                  </a:lnTo>
                  <a:lnTo>
                    <a:pt x="121500" y="58686"/>
                  </a:lnTo>
                  <a:lnTo>
                    <a:pt x="121894" y="58762"/>
                  </a:lnTo>
                  <a:lnTo>
                    <a:pt x="122097" y="58712"/>
                  </a:lnTo>
                  <a:lnTo>
                    <a:pt x="123571" y="58254"/>
                  </a:lnTo>
                  <a:lnTo>
                    <a:pt x="124739" y="57264"/>
                  </a:lnTo>
                  <a:lnTo>
                    <a:pt x="125095" y="55283"/>
                  </a:lnTo>
                  <a:close/>
                </a:path>
                <a:path w="165735" h="81279">
                  <a:moveTo>
                    <a:pt x="126809" y="6159"/>
                  </a:moveTo>
                  <a:lnTo>
                    <a:pt x="126771" y="3822"/>
                  </a:lnTo>
                  <a:lnTo>
                    <a:pt x="126555" y="2362"/>
                  </a:lnTo>
                  <a:lnTo>
                    <a:pt x="125691" y="1244"/>
                  </a:lnTo>
                  <a:lnTo>
                    <a:pt x="124040" y="2044"/>
                  </a:lnTo>
                  <a:lnTo>
                    <a:pt x="122478" y="3124"/>
                  </a:lnTo>
                  <a:lnTo>
                    <a:pt x="120396" y="6096"/>
                  </a:lnTo>
                  <a:lnTo>
                    <a:pt x="119951" y="8039"/>
                  </a:lnTo>
                  <a:lnTo>
                    <a:pt x="120586" y="9728"/>
                  </a:lnTo>
                  <a:lnTo>
                    <a:pt x="120624" y="9867"/>
                  </a:lnTo>
                  <a:lnTo>
                    <a:pt x="120599" y="10134"/>
                  </a:lnTo>
                  <a:lnTo>
                    <a:pt x="120802" y="10375"/>
                  </a:lnTo>
                  <a:lnTo>
                    <a:pt x="121297" y="10604"/>
                  </a:lnTo>
                  <a:lnTo>
                    <a:pt x="121856" y="10604"/>
                  </a:lnTo>
                  <a:lnTo>
                    <a:pt x="123698" y="10502"/>
                  </a:lnTo>
                  <a:lnTo>
                    <a:pt x="125577" y="9601"/>
                  </a:lnTo>
                  <a:lnTo>
                    <a:pt x="126758" y="7124"/>
                  </a:lnTo>
                  <a:lnTo>
                    <a:pt x="126809" y="6159"/>
                  </a:lnTo>
                  <a:close/>
                </a:path>
                <a:path w="165735" h="81279">
                  <a:moveTo>
                    <a:pt x="130543" y="27647"/>
                  </a:moveTo>
                  <a:lnTo>
                    <a:pt x="130352" y="26720"/>
                  </a:lnTo>
                  <a:lnTo>
                    <a:pt x="129717" y="24523"/>
                  </a:lnTo>
                  <a:lnTo>
                    <a:pt x="129133" y="23190"/>
                  </a:lnTo>
                  <a:lnTo>
                    <a:pt x="128028" y="22339"/>
                  </a:lnTo>
                  <a:lnTo>
                    <a:pt x="126669" y="23507"/>
                  </a:lnTo>
                  <a:lnTo>
                    <a:pt x="125476" y="24892"/>
                  </a:lnTo>
                  <a:lnTo>
                    <a:pt x="124282" y="28219"/>
                  </a:lnTo>
                  <a:lnTo>
                    <a:pt x="124358" y="30175"/>
                  </a:lnTo>
                  <a:lnTo>
                    <a:pt x="125387" y="31610"/>
                  </a:lnTo>
                  <a:lnTo>
                    <a:pt x="125463" y="31737"/>
                  </a:lnTo>
                  <a:lnTo>
                    <a:pt x="125501" y="31991"/>
                  </a:lnTo>
                  <a:lnTo>
                    <a:pt x="125755" y="32169"/>
                  </a:lnTo>
                  <a:lnTo>
                    <a:pt x="126288" y="32270"/>
                  </a:lnTo>
                  <a:lnTo>
                    <a:pt x="126555" y="32207"/>
                  </a:lnTo>
                  <a:lnTo>
                    <a:pt x="128524" y="31584"/>
                  </a:lnTo>
                  <a:lnTo>
                    <a:pt x="130073" y="30264"/>
                  </a:lnTo>
                  <a:lnTo>
                    <a:pt x="130543" y="27647"/>
                  </a:lnTo>
                  <a:close/>
                </a:path>
                <a:path w="165735" h="81279">
                  <a:moveTo>
                    <a:pt x="132829" y="58851"/>
                  </a:moveTo>
                  <a:lnTo>
                    <a:pt x="132308" y="57556"/>
                  </a:lnTo>
                  <a:lnTo>
                    <a:pt x="130492" y="57899"/>
                  </a:lnTo>
                  <a:lnTo>
                    <a:pt x="128689" y="58534"/>
                  </a:lnTo>
                  <a:lnTo>
                    <a:pt x="125895" y="60871"/>
                  </a:lnTo>
                  <a:lnTo>
                    <a:pt x="124929" y="62636"/>
                  </a:lnTo>
                  <a:lnTo>
                    <a:pt x="125082" y="64427"/>
                  </a:lnTo>
                  <a:lnTo>
                    <a:pt x="125082" y="64566"/>
                  </a:lnTo>
                  <a:lnTo>
                    <a:pt x="127863" y="65976"/>
                  </a:lnTo>
                  <a:lnTo>
                    <a:pt x="129933" y="65582"/>
                  </a:lnTo>
                  <a:lnTo>
                    <a:pt x="131737" y="63500"/>
                  </a:lnTo>
                  <a:lnTo>
                    <a:pt x="132054" y="62585"/>
                  </a:lnTo>
                  <a:lnTo>
                    <a:pt x="132651" y="60312"/>
                  </a:lnTo>
                  <a:lnTo>
                    <a:pt x="132829" y="58851"/>
                  </a:lnTo>
                  <a:close/>
                </a:path>
                <a:path w="165735" h="81279">
                  <a:moveTo>
                    <a:pt x="137909" y="75209"/>
                  </a:moveTo>
                  <a:lnTo>
                    <a:pt x="136499" y="74053"/>
                  </a:lnTo>
                  <a:lnTo>
                    <a:pt x="134848" y="73101"/>
                  </a:lnTo>
                  <a:lnTo>
                    <a:pt x="131216" y="72440"/>
                  </a:lnTo>
                  <a:lnTo>
                    <a:pt x="129209" y="72834"/>
                  </a:lnTo>
                  <a:lnTo>
                    <a:pt x="127876" y="74079"/>
                  </a:lnTo>
                  <a:lnTo>
                    <a:pt x="127495" y="74256"/>
                  </a:lnTo>
                  <a:lnTo>
                    <a:pt x="127342" y="74536"/>
                  </a:lnTo>
                  <a:lnTo>
                    <a:pt x="127330" y="75069"/>
                  </a:lnTo>
                  <a:lnTo>
                    <a:pt x="127444" y="75323"/>
                  </a:lnTo>
                  <a:lnTo>
                    <a:pt x="128397" y="77152"/>
                  </a:lnTo>
                  <a:lnTo>
                    <a:pt x="130009" y="78473"/>
                  </a:lnTo>
                  <a:lnTo>
                    <a:pt x="132816" y="78511"/>
                  </a:lnTo>
                  <a:lnTo>
                    <a:pt x="133743" y="78193"/>
                  </a:lnTo>
                  <a:lnTo>
                    <a:pt x="135928" y="77203"/>
                  </a:lnTo>
                  <a:lnTo>
                    <a:pt x="137210" y="76428"/>
                  </a:lnTo>
                  <a:lnTo>
                    <a:pt x="137909" y="75209"/>
                  </a:lnTo>
                  <a:close/>
                </a:path>
                <a:path w="165735" h="81279">
                  <a:moveTo>
                    <a:pt x="138315" y="32994"/>
                  </a:moveTo>
                  <a:lnTo>
                    <a:pt x="138163" y="32232"/>
                  </a:lnTo>
                  <a:lnTo>
                    <a:pt x="137121" y="32258"/>
                  </a:lnTo>
                  <a:lnTo>
                    <a:pt x="136080" y="32435"/>
                  </a:lnTo>
                  <a:lnTo>
                    <a:pt x="135204" y="32943"/>
                  </a:lnTo>
                  <a:lnTo>
                    <a:pt x="134327" y="33464"/>
                  </a:lnTo>
                  <a:lnTo>
                    <a:pt x="133629" y="34340"/>
                  </a:lnTo>
                  <a:lnTo>
                    <a:pt x="133540" y="35331"/>
                  </a:lnTo>
                  <a:lnTo>
                    <a:pt x="133451" y="35534"/>
                  </a:lnTo>
                  <a:lnTo>
                    <a:pt x="133489" y="35712"/>
                  </a:lnTo>
                  <a:lnTo>
                    <a:pt x="133680" y="35941"/>
                  </a:lnTo>
                  <a:lnTo>
                    <a:pt x="134912" y="36436"/>
                  </a:lnTo>
                  <a:lnTo>
                    <a:pt x="136080" y="36410"/>
                  </a:lnTo>
                  <a:lnTo>
                    <a:pt x="137274" y="35433"/>
                  </a:lnTo>
                  <a:lnTo>
                    <a:pt x="137528" y="34963"/>
                  </a:lnTo>
                  <a:lnTo>
                    <a:pt x="138074" y="33769"/>
                  </a:lnTo>
                  <a:lnTo>
                    <a:pt x="138315" y="32994"/>
                  </a:lnTo>
                  <a:close/>
                </a:path>
                <a:path w="165735" h="81279">
                  <a:moveTo>
                    <a:pt x="139522" y="50406"/>
                  </a:moveTo>
                  <a:lnTo>
                    <a:pt x="139331" y="49479"/>
                  </a:lnTo>
                  <a:lnTo>
                    <a:pt x="138696" y="47282"/>
                  </a:lnTo>
                  <a:lnTo>
                    <a:pt x="138112" y="45948"/>
                  </a:lnTo>
                  <a:lnTo>
                    <a:pt x="137007" y="45097"/>
                  </a:lnTo>
                  <a:lnTo>
                    <a:pt x="135648" y="46266"/>
                  </a:lnTo>
                  <a:lnTo>
                    <a:pt x="134454" y="47650"/>
                  </a:lnTo>
                  <a:lnTo>
                    <a:pt x="133248" y="50977"/>
                  </a:lnTo>
                  <a:lnTo>
                    <a:pt x="133337" y="52933"/>
                  </a:lnTo>
                  <a:lnTo>
                    <a:pt x="134366" y="54368"/>
                  </a:lnTo>
                  <a:lnTo>
                    <a:pt x="134442" y="54495"/>
                  </a:lnTo>
                  <a:lnTo>
                    <a:pt x="134480" y="54749"/>
                  </a:lnTo>
                  <a:lnTo>
                    <a:pt x="134734" y="54927"/>
                  </a:lnTo>
                  <a:lnTo>
                    <a:pt x="135267" y="55029"/>
                  </a:lnTo>
                  <a:lnTo>
                    <a:pt x="135534" y="54965"/>
                  </a:lnTo>
                  <a:lnTo>
                    <a:pt x="137502" y="54343"/>
                  </a:lnTo>
                  <a:lnTo>
                    <a:pt x="139065" y="53022"/>
                  </a:lnTo>
                  <a:lnTo>
                    <a:pt x="139522" y="50406"/>
                  </a:lnTo>
                  <a:close/>
                </a:path>
                <a:path w="165735" h="81279">
                  <a:moveTo>
                    <a:pt x="139712" y="11582"/>
                  </a:moveTo>
                  <a:lnTo>
                    <a:pt x="139319" y="10223"/>
                  </a:lnTo>
                  <a:lnTo>
                    <a:pt x="137477" y="10401"/>
                  </a:lnTo>
                  <a:lnTo>
                    <a:pt x="135623" y="10845"/>
                  </a:lnTo>
                  <a:lnTo>
                    <a:pt x="132588" y="12890"/>
                  </a:lnTo>
                  <a:lnTo>
                    <a:pt x="131445" y="14554"/>
                  </a:lnTo>
                  <a:lnTo>
                    <a:pt x="131406" y="16344"/>
                  </a:lnTo>
                  <a:lnTo>
                    <a:pt x="131394" y="16484"/>
                  </a:lnTo>
                  <a:lnTo>
                    <a:pt x="131267" y="16725"/>
                  </a:lnTo>
                  <a:lnTo>
                    <a:pt x="131368" y="17030"/>
                  </a:lnTo>
                  <a:lnTo>
                    <a:pt x="131737" y="17411"/>
                  </a:lnTo>
                  <a:lnTo>
                    <a:pt x="132003" y="17526"/>
                  </a:lnTo>
                  <a:lnTo>
                    <a:pt x="134010" y="18161"/>
                  </a:lnTo>
                  <a:lnTo>
                    <a:pt x="136118" y="17983"/>
                  </a:lnTo>
                  <a:lnTo>
                    <a:pt x="138125" y="16078"/>
                  </a:lnTo>
                  <a:lnTo>
                    <a:pt x="138544" y="15214"/>
                  </a:lnTo>
                  <a:lnTo>
                    <a:pt x="139369" y="13017"/>
                  </a:lnTo>
                  <a:lnTo>
                    <a:pt x="139712" y="11582"/>
                  </a:lnTo>
                  <a:close/>
                </a:path>
                <a:path w="165735" h="81279">
                  <a:moveTo>
                    <a:pt x="143992" y="72085"/>
                  </a:moveTo>
                  <a:lnTo>
                    <a:pt x="143192" y="71018"/>
                  </a:lnTo>
                  <a:lnTo>
                    <a:pt x="142201" y="70053"/>
                  </a:lnTo>
                  <a:lnTo>
                    <a:pt x="139750" y="68948"/>
                  </a:lnTo>
                  <a:lnTo>
                    <a:pt x="138239" y="68859"/>
                  </a:lnTo>
                  <a:lnTo>
                    <a:pt x="137058" y="69507"/>
                  </a:lnTo>
                  <a:lnTo>
                    <a:pt x="136753" y="69557"/>
                  </a:lnTo>
                  <a:lnTo>
                    <a:pt x="136601" y="69735"/>
                  </a:lnTo>
                  <a:lnTo>
                    <a:pt x="136486" y="70116"/>
                  </a:lnTo>
                  <a:lnTo>
                    <a:pt x="136855" y="71793"/>
                  </a:lnTo>
                  <a:lnTo>
                    <a:pt x="137756" y="73012"/>
                  </a:lnTo>
                  <a:lnTo>
                    <a:pt x="139065" y="73355"/>
                  </a:lnTo>
                  <a:lnTo>
                    <a:pt x="139738" y="73545"/>
                  </a:lnTo>
                  <a:lnTo>
                    <a:pt x="140462" y="73469"/>
                  </a:lnTo>
                  <a:lnTo>
                    <a:pt x="142201" y="73164"/>
                  </a:lnTo>
                  <a:lnTo>
                    <a:pt x="143256" y="72834"/>
                  </a:lnTo>
                  <a:lnTo>
                    <a:pt x="143992" y="72085"/>
                  </a:lnTo>
                  <a:close/>
                </a:path>
                <a:path w="165735" h="81279">
                  <a:moveTo>
                    <a:pt x="145986" y="24384"/>
                  </a:moveTo>
                  <a:lnTo>
                    <a:pt x="145897" y="23304"/>
                  </a:lnTo>
                  <a:lnTo>
                    <a:pt x="145326" y="22440"/>
                  </a:lnTo>
                  <a:lnTo>
                    <a:pt x="144068" y="22936"/>
                  </a:lnTo>
                  <a:lnTo>
                    <a:pt x="142875" y="23647"/>
                  </a:lnTo>
                  <a:lnTo>
                    <a:pt x="141185" y="25730"/>
                  </a:lnTo>
                  <a:lnTo>
                    <a:pt x="140766" y="27127"/>
                  </a:lnTo>
                  <a:lnTo>
                    <a:pt x="141135" y="28397"/>
                  </a:lnTo>
                  <a:lnTo>
                    <a:pt x="143370" y="29121"/>
                  </a:lnTo>
                  <a:lnTo>
                    <a:pt x="144805" y="28549"/>
                  </a:lnTo>
                  <a:lnTo>
                    <a:pt x="145796" y="26797"/>
                  </a:lnTo>
                  <a:lnTo>
                    <a:pt x="145884" y="26098"/>
                  </a:lnTo>
                  <a:lnTo>
                    <a:pt x="145986" y="24384"/>
                  </a:lnTo>
                  <a:close/>
                </a:path>
                <a:path w="165735" h="81279">
                  <a:moveTo>
                    <a:pt x="146342" y="43294"/>
                  </a:moveTo>
                  <a:lnTo>
                    <a:pt x="146151" y="42608"/>
                  </a:lnTo>
                  <a:lnTo>
                    <a:pt x="145554" y="41008"/>
                  </a:lnTo>
                  <a:lnTo>
                    <a:pt x="145046" y="40043"/>
                  </a:lnTo>
                  <a:lnTo>
                    <a:pt x="144170" y="39458"/>
                  </a:lnTo>
                  <a:lnTo>
                    <a:pt x="143217" y="40411"/>
                  </a:lnTo>
                  <a:lnTo>
                    <a:pt x="142392" y="41516"/>
                  </a:lnTo>
                  <a:lnTo>
                    <a:pt x="141693" y="44056"/>
                  </a:lnTo>
                  <a:lnTo>
                    <a:pt x="141859" y="45516"/>
                  </a:lnTo>
                  <a:lnTo>
                    <a:pt x="142709" y="46545"/>
                  </a:lnTo>
                  <a:lnTo>
                    <a:pt x="142811" y="46824"/>
                  </a:lnTo>
                  <a:lnTo>
                    <a:pt x="143014" y="46951"/>
                  </a:lnTo>
                  <a:lnTo>
                    <a:pt x="143421" y="46990"/>
                  </a:lnTo>
                  <a:lnTo>
                    <a:pt x="143624" y="46926"/>
                  </a:lnTo>
                  <a:lnTo>
                    <a:pt x="145059" y="46355"/>
                  </a:lnTo>
                  <a:lnTo>
                    <a:pt x="146151" y="45288"/>
                  </a:lnTo>
                  <a:lnTo>
                    <a:pt x="146342" y="43294"/>
                  </a:lnTo>
                  <a:close/>
                </a:path>
                <a:path w="165735" h="81279">
                  <a:moveTo>
                    <a:pt x="149745" y="37045"/>
                  </a:moveTo>
                  <a:lnTo>
                    <a:pt x="149606" y="36525"/>
                  </a:lnTo>
                  <a:lnTo>
                    <a:pt x="149123" y="35318"/>
                  </a:lnTo>
                  <a:lnTo>
                    <a:pt x="148729" y="34582"/>
                  </a:lnTo>
                  <a:lnTo>
                    <a:pt x="148069" y="34163"/>
                  </a:lnTo>
                  <a:lnTo>
                    <a:pt x="147358" y="34874"/>
                  </a:lnTo>
                  <a:lnTo>
                    <a:pt x="146748" y="35725"/>
                  </a:lnTo>
                  <a:lnTo>
                    <a:pt x="146240" y="37655"/>
                  </a:lnTo>
                  <a:lnTo>
                    <a:pt x="146380" y="38747"/>
                  </a:lnTo>
                  <a:lnTo>
                    <a:pt x="147027" y="39522"/>
                  </a:lnTo>
                  <a:lnTo>
                    <a:pt x="147116" y="39738"/>
                  </a:lnTo>
                  <a:lnTo>
                    <a:pt x="147269" y="39827"/>
                  </a:lnTo>
                  <a:lnTo>
                    <a:pt x="147574" y="39852"/>
                  </a:lnTo>
                  <a:lnTo>
                    <a:pt x="148805" y="39370"/>
                  </a:lnTo>
                  <a:lnTo>
                    <a:pt x="149618" y="38544"/>
                  </a:lnTo>
                  <a:lnTo>
                    <a:pt x="149745" y="37045"/>
                  </a:lnTo>
                  <a:close/>
                </a:path>
                <a:path w="165735" h="81279">
                  <a:moveTo>
                    <a:pt x="149783" y="79336"/>
                  </a:moveTo>
                  <a:lnTo>
                    <a:pt x="149682" y="77978"/>
                  </a:lnTo>
                  <a:lnTo>
                    <a:pt x="148539" y="75577"/>
                  </a:lnTo>
                  <a:lnTo>
                    <a:pt x="147447" y="74574"/>
                  </a:lnTo>
                  <a:lnTo>
                    <a:pt x="146113" y="74320"/>
                  </a:lnTo>
                  <a:lnTo>
                    <a:pt x="145846" y="74180"/>
                  </a:lnTo>
                  <a:lnTo>
                    <a:pt x="145605" y="74206"/>
                  </a:lnTo>
                  <a:lnTo>
                    <a:pt x="145275" y="74422"/>
                  </a:lnTo>
                  <a:lnTo>
                    <a:pt x="145161" y="74599"/>
                  </a:lnTo>
                  <a:lnTo>
                    <a:pt x="145072" y="74777"/>
                  </a:lnTo>
                  <a:lnTo>
                    <a:pt x="144437" y="75933"/>
                  </a:lnTo>
                  <a:lnTo>
                    <a:pt x="148640" y="80759"/>
                  </a:lnTo>
                  <a:lnTo>
                    <a:pt x="149682" y="80657"/>
                  </a:lnTo>
                  <a:lnTo>
                    <a:pt x="149783" y="79336"/>
                  </a:lnTo>
                  <a:close/>
                </a:path>
                <a:path w="165735" h="81279">
                  <a:moveTo>
                    <a:pt x="150342" y="55778"/>
                  </a:moveTo>
                  <a:lnTo>
                    <a:pt x="150088" y="54787"/>
                  </a:lnTo>
                  <a:lnTo>
                    <a:pt x="148729" y="54864"/>
                  </a:lnTo>
                  <a:lnTo>
                    <a:pt x="147358" y="55168"/>
                  </a:lnTo>
                  <a:lnTo>
                    <a:pt x="146215" y="55880"/>
                  </a:lnTo>
                  <a:lnTo>
                    <a:pt x="145084" y="56603"/>
                  </a:lnTo>
                  <a:lnTo>
                    <a:pt x="144208" y="57797"/>
                  </a:lnTo>
                  <a:lnTo>
                    <a:pt x="144145" y="59118"/>
                  </a:lnTo>
                  <a:lnTo>
                    <a:pt x="144030" y="59397"/>
                  </a:lnTo>
                  <a:lnTo>
                    <a:pt x="144094" y="59613"/>
                  </a:lnTo>
                  <a:lnTo>
                    <a:pt x="144373" y="59905"/>
                  </a:lnTo>
                  <a:lnTo>
                    <a:pt x="144564" y="59994"/>
                  </a:lnTo>
                  <a:lnTo>
                    <a:pt x="146024" y="60502"/>
                  </a:lnTo>
                  <a:lnTo>
                    <a:pt x="147574" y="60413"/>
                  </a:lnTo>
                  <a:lnTo>
                    <a:pt x="149085" y="59067"/>
                  </a:lnTo>
                  <a:lnTo>
                    <a:pt x="149402" y="58420"/>
                  </a:lnTo>
                  <a:lnTo>
                    <a:pt x="150063" y="56832"/>
                  </a:lnTo>
                  <a:lnTo>
                    <a:pt x="150342" y="55778"/>
                  </a:lnTo>
                  <a:close/>
                </a:path>
                <a:path w="165735" h="81279">
                  <a:moveTo>
                    <a:pt x="157695" y="30975"/>
                  </a:moveTo>
                  <a:lnTo>
                    <a:pt x="156286" y="29819"/>
                  </a:lnTo>
                  <a:lnTo>
                    <a:pt x="154635" y="28867"/>
                  </a:lnTo>
                  <a:lnTo>
                    <a:pt x="151003" y="28206"/>
                  </a:lnTo>
                  <a:lnTo>
                    <a:pt x="148996" y="28600"/>
                  </a:lnTo>
                  <a:lnTo>
                    <a:pt x="147662" y="29845"/>
                  </a:lnTo>
                  <a:lnTo>
                    <a:pt x="147281" y="30022"/>
                  </a:lnTo>
                  <a:lnTo>
                    <a:pt x="147129" y="30302"/>
                  </a:lnTo>
                  <a:lnTo>
                    <a:pt x="147116" y="30835"/>
                  </a:lnTo>
                  <a:lnTo>
                    <a:pt x="147231" y="31089"/>
                  </a:lnTo>
                  <a:lnTo>
                    <a:pt x="148196" y="32918"/>
                  </a:lnTo>
                  <a:lnTo>
                    <a:pt x="149796" y="34239"/>
                  </a:lnTo>
                  <a:lnTo>
                    <a:pt x="152603" y="34277"/>
                  </a:lnTo>
                  <a:lnTo>
                    <a:pt x="153530" y="33959"/>
                  </a:lnTo>
                  <a:lnTo>
                    <a:pt x="155714" y="32969"/>
                  </a:lnTo>
                  <a:lnTo>
                    <a:pt x="156997" y="32194"/>
                  </a:lnTo>
                  <a:lnTo>
                    <a:pt x="157695" y="30975"/>
                  </a:lnTo>
                  <a:close/>
                </a:path>
                <a:path w="165735" h="81279">
                  <a:moveTo>
                    <a:pt x="159232" y="55384"/>
                  </a:moveTo>
                  <a:lnTo>
                    <a:pt x="159042" y="54457"/>
                  </a:lnTo>
                  <a:lnTo>
                    <a:pt x="158407" y="52260"/>
                  </a:lnTo>
                  <a:lnTo>
                    <a:pt x="157822" y="50927"/>
                  </a:lnTo>
                  <a:lnTo>
                    <a:pt x="156718" y="50076"/>
                  </a:lnTo>
                  <a:lnTo>
                    <a:pt x="155359" y="51244"/>
                  </a:lnTo>
                  <a:lnTo>
                    <a:pt x="154165" y="52628"/>
                  </a:lnTo>
                  <a:lnTo>
                    <a:pt x="152971" y="55956"/>
                  </a:lnTo>
                  <a:lnTo>
                    <a:pt x="153047" y="57912"/>
                  </a:lnTo>
                  <a:lnTo>
                    <a:pt x="154076" y="59347"/>
                  </a:lnTo>
                  <a:lnTo>
                    <a:pt x="154152" y="59474"/>
                  </a:lnTo>
                  <a:lnTo>
                    <a:pt x="154190" y="59728"/>
                  </a:lnTo>
                  <a:lnTo>
                    <a:pt x="154444" y="59905"/>
                  </a:lnTo>
                  <a:lnTo>
                    <a:pt x="154978" y="60007"/>
                  </a:lnTo>
                  <a:lnTo>
                    <a:pt x="155244" y="59944"/>
                  </a:lnTo>
                  <a:lnTo>
                    <a:pt x="157213" y="59321"/>
                  </a:lnTo>
                  <a:lnTo>
                    <a:pt x="158775" y="58000"/>
                  </a:lnTo>
                  <a:lnTo>
                    <a:pt x="159232" y="55384"/>
                  </a:lnTo>
                  <a:close/>
                </a:path>
                <a:path w="165735" h="81279">
                  <a:moveTo>
                    <a:pt x="159372" y="66713"/>
                  </a:moveTo>
                  <a:lnTo>
                    <a:pt x="159118" y="65722"/>
                  </a:lnTo>
                  <a:lnTo>
                    <a:pt x="157759" y="65798"/>
                  </a:lnTo>
                  <a:lnTo>
                    <a:pt x="156387" y="66103"/>
                  </a:lnTo>
                  <a:lnTo>
                    <a:pt x="155244" y="66814"/>
                  </a:lnTo>
                  <a:lnTo>
                    <a:pt x="154114" y="67538"/>
                  </a:lnTo>
                  <a:lnTo>
                    <a:pt x="153238" y="68732"/>
                  </a:lnTo>
                  <a:lnTo>
                    <a:pt x="153174" y="70053"/>
                  </a:lnTo>
                  <a:lnTo>
                    <a:pt x="153060" y="70332"/>
                  </a:lnTo>
                  <a:lnTo>
                    <a:pt x="153123" y="70548"/>
                  </a:lnTo>
                  <a:lnTo>
                    <a:pt x="153403" y="70840"/>
                  </a:lnTo>
                  <a:lnTo>
                    <a:pt x="153593" y="70929"/>
                  </a:lnTo>
                  <a:lnTo>
                    <a:pt x="155054" y="71437"/>
                  </a:lnTo>
                  <a:lnTo>
                    <a:pt x="156603" y="71348"/>
                  </a:lnTo>
                  <a:lnTo>
                    <a:pt x="158115" y="70002"/>
                  </a:lnTo>
                  <a:lnTo>
                    <a:pt x="158432" y="69354"/>
                  </a:lnTo>
                  <a:lnTo>
                    <a:pt x="159092" y="67767"/>
                  </a:lnTo>
                  <a:lnTo>
                    <a:pt x="159372" y="66713"/>
                  </a:lnTo>
                  <a:close/>
                </a:path>
                <a:path w="165735" h="81279">
                  <a:moveTo>
                    <a:pt x="159791" y="39497"/>
                  </a:moveTo>
                  <a:lnTo>
                    <a:pt x="159613" y="38481"/>
                  </a:lnTo>
                  <a:lnTo>
                    <a:pt x="158254" y="38455"/>
                  </a:lnTo>
                  <a:lnTo>
                    <a:pt x="156870" y="38646"/>
                  </a:lnTo>
                  <a:lnTo>
                    <a:pt x="154482" y="39903"/>
                  </a:lnTo>
                  <a:lnTo>
                    <a:pt x="153517" y="41033"/>
                  </a:lnTo>
                  <a:lnTo>
                    <a:pt x="153339" y="42341"/>
                  </a:lnTo>
                  <a:lnTo>
                    <a:pt x="153200" y="42608"/>
                  </a:lnTo>
                  <a:lnTo>
                    <a:pt x="153250" y="42837"/>
                  </a:lnTo>
                  <a:lnTo>
                    <a:pt x="153377" y="42989"/>
                  </a:lnTo>
                  <a:lnTo>
                    <a:pt x="153492" y="43154"/>
                  </a:lnTo>
                  <a:lnTo>
                    <a:pt x="153873" y="43319"/>
                  </a:lnTo>
                  <a:lnTo>
                    <a:pt x="155092" y="43865"/>
                  </a:lnTo>
                  <a:lnTo>
                    <a:pt x="156641" y="43903"/>
                  </a:lnTo>
                  <a:lnTo>
                    <a:pt x="158267" y="42672"/>
                  </a:lnTo>
                  <a:lnTo>
                    <a:pt x="158648" y="42062"/>
                  </a:lnTo>
                  <a:lnTo>
                    <a:pt x="158953" y="41440"/>
                  </a:lnTo>
                  <a:lnTo>
                    <a:pt x="159423" y="40525"/>
                  </a:lnTo>
                  <a:lnTo>
                    <a:pt x="159791" y="39497"/>
                  </a:lnTo>
                  <a:close/>
                </a:path>
                <a:path w="165735" h="81279">
                  <a:moveTo>
                    <a:pt x="162140" y="75374"/>
                  </a:moveTo>
                  <a:lnTo>
                    <a:pt x="162090" y="74549"/>
                  </a:lnTo>
                  <a:lnTo>
                    <a:pt x="161010" y="74371"/>
                  </a:lnTo>
                  <a:lnTo>
                    <a:pt x="159893" y="74358"/>
                  </a:lnTo>
                  <a:lnTo>
                    <a:pt x="157911" y="75095"/>
                  </a:lnTo>
                  <a:lnTo>
                    <a:pt x="157060" y="75895"/>
                  </a:lnTo>
                  <a:lnTo>
                    <a:pt x="156819" y="76923"/>
                  </a:lnTo>
                  <a:lnTo>
                    <a:pt x="156692" y="77127"/>
                  </a:lnTo>
                  <a:lnTo>
                    <a:pt x="156718" y="77304"/>
                  </a:lnTo>
                  <a:lnTo>
                    <a:pt x="156794" y="77457"/>
                  </a:lnTo>
                  <a:lnTo>
                    <a:pt x="156883" y="77597"/>
                  </a:lnTo>
                  <a:lnTo>
                    <a:pt x="158089" y="78346"/>
                  </a:lnTo>
                  <a:lnTo>
                    <a:pt x="159308" y="78549"/>
                  </a:lnTo>
                  <a:lnTo>
                    <a:pt x="160680" y="77749"/>
                  </a:lnTo>
                  <a:lnTo>
                    <a:pt x="161036" y="77304"/>
                  </a:lnTo>
                  <a:lnTo>
                    <a:pt x="161772" y="76161"/>
                  </a:lnTo>
                  <a:lnTo>
                    <a:pt x="162140" y="75374"/>
                  </a:lnTo>
                  <a:close/>
                </a:path>
                <a:path w="165735" h="81279">
                  <a:moveTo>
                    <a:pt x="165557" y="60858"/>
                  </a:moveTo>
                  <a:lnTo>
                    <a:pt x="165404" y="60096"/>
                  </a:lnTo>
                  <a:lnTo>
                    <a:pt x="164363" y="60121"/>
                  </a:lnTo>
                  <a:lnTo>
                    <a:pt x="163322" y="60299"/>
                  </a:lnTo>
                  <a:lnTo>
                    <a:pt x="162445" y="60807"/>
                  </a:lnTo>
                  <a:lnTo>
                    <a:pt x="161569" y="61328"/>
                  </a:lnTo>
                  <a:lnTo>
                    <a:pt x="160870" y="62204"/>
                  </a:lnTo>
                  <a:lnTo>
                    <a:pt x="160782" y="63195"/>
                  </a:lnTo>
                  <a:lnTo>
                    <a:pt x="160693" y="63398"/>
                  </a:lnTo>
                  <a:lnTo>
                    <a:pt x="160731" y="63576"/>
                  </a:lnTo>
                  <a:lnTo>
                    <a:pt x="160921" y="63804"/>
                  </a:lnTo>
                  <a:lnTo>
                    <a:pt x="162153" y="64300"/>
                  </a:lnTo>
                  <a:lnTo>
                    <a:pt x="163322" y="64274"/>
                  </a:lnTo>
                  <a:lnTo>
                    <a:pt x="164515" y="63296"/>
                  </a:lnTo>
                  <a:lnTo>
                    <a:pt x="164769" y="62826"/>
                  </a:lnTo>
                  <a:lnTo>
                    <a:pt x="165315" y="61633"/>
                  </a:lnTo>
                  <a:lnTo>
                    <a:pt x="165557" y="60858"/>
                  </a:lnTo>
                  <a:close/>
                </a:path>
              </a:pathLst>
            </a:custGeom>
            <a:solidFill>
              <a:srgbClr val="40B552"/>
            </a:solidFill>
          </p:spPr>
          <p:txBody>
            <a:bodyPr wrap="square" lIns="0" tIns="0" rIns="0" bIns="0" rtlCol="0"/>
            <a:lstStyle/>
            <a:p>
              <a:endParaRPr>
                <a:latin typeface="Grammarsaurus" pitchFamily="2" charset="0"/>
              </a:endParaRPr>
            </a:p>
          </p:txBody>
        </p:sp>
        <p:sp>
          <p:nvSpPr>
            <p:cNvPr id="35" name="object 35"/>
            <p:cNvSpPr/>
            <p:nvPr/>
          </p:nvSpPr>
          <p:spPr>
            <a:xfrm>
              <a:off x="4714087" y="5542038"/>
              <a:ext cx="79375" cy="71120"/>
            </a:xfrm>
            <a:custGeom>
              <a:avLst/>
              <a:gdLst/>
              <a:ahLst/>
              <a:cxnLst/>
              <a:rect l="l" t="t" r="r" b="b"/>
              <a:pathLst>
                <a:path w="79375" h="71120">
                  <a:moveTo>
                    <a:pt x="4864" y="43484"/>
                  </a:moveTo>
                  <a:lnTo>
                    <a:pt x="4787" y="43357"/>
                  </a:lnTo>
                  <a:lnTo>
                    <a:pt x="4686" y="42291"/>
                  </a:lnTo>
                  <a:lnTo>
                    <a:pt x="3987" y="41414"/>
                  </a:lnTo>
                  <a:lnTo>
                    <a:pt x="3111" y="40894"/>
                  </a:lnTo>
                  <a:lnTo>
                    <a:pt x="2235" y="40386"/>
                  </a:lnTo>
                  <a:lnTo>
                    <a:pt x="1193" y="40208"/>
                  </a:lnTo>
                  <a:lnTo>
                    <a:pt x="152" y="40182"/>
                  </a:lnTo>
                  <a:lnTo>
                    <a:pt x="0" y="40932"/>
                  </a:lnTo>
                  <a:lnTo>
                    <a:pt x="3403" y="44386"/>
                  </a:lnTo>
                  <a:lnTo>
                    <a:pt x="4635" y="43891"/>
                  </a:lnTo>
                  <a:lnTo>
                    <a:pt x="4826" y="43662"/>
                  </a:lnTo>
                  <a:lnTo>
                    <a:pt x="4864" y="43484"/>
                  </a:lnTo>
                  <a:close/>
                </a:path>
                <a:path w="79375" h="71120">
                  <a:moveTo>
                    <a:pt x="5334" y="68681"/>
                  </a:moveTo>
                  <a:lnTo>
                    <a:pt x="5194" y="67614"/>
                  </a:lnTo>
                  <a:lnTo>
                    <a:pt x="5181" y="67449"/>
                  </a:lnTo>
                  <a:lnTo>
                    <a:pt x="5143" y="67284"/>
                  </a:lnTo>
                  <a:lnTo>
                    <a:pt x="4953" y="67030"/>
                  </a:lnTo>
                  <a:lnTo>
                    <a:pt x="4787" y="66929"/>
                  </a:lnTo>
                  <a:lnTo>
                    <a:pt x="4635" y="66967"/>
                  </a:lnTo>
                  <a:lnTo>
                    <a:pt x="101" y="70586"/>
                  </a:lnTo>
                  <a:lnTo>
                    <a:pt x="850" y="70993"/>
                  </a:lnTo>
                  <a:lnTo>
                    <a:pt x="1739" y="70993"/>
                  </a:lnTo>
                  <a:lnTo>
                    <a:pt x="2565" y="70904"/>
                  </a:lnTo>
                  <a:lnTo>
                    <a:pt x="3111" y="70827"/>
                  </a:lnTo>
                  <a:lnTo>
                    <a:pt x="3670" y="70713"/>
                  </a:lnTo>
                  <a:lnTo>
                    <a:pt x="5003" y="69837"/>
                  </a:lnTo>
                  <a:lnTo>
                    <a:pt x="5334" y="68681"/>
                  </a:lnTo>
                  <a:close/>
                </a:path>
                <a:path w="79375" h="71120">
                  <a:moveTo>
                    <a:pt x="14300" y="39801"/>
                  </a:moveTo>
                  <a:lnTo>
                    <a:pt x="14224" y="39674"/>
                  </a:lnTo>
                  <a:lnTo>
                    <a:pt x="14122" y="38608"/>
                  </a:lnTo>
                  <a:lnTo>
                    <a:pt x="13423" y="37731"/>
                  </a:lnTo>
                  <a:lnTo>
                    <a:pt x="12547" y="37211"/>
                  </a:lnTo>
                  <a:lnTo>
                    <a:pt x="11671" y="36703"/>
                  </a:lnTo>
                  <a:lnTo>
                    <a:pt x="10629" y="36525"/>
                  </a:lnTo>
                  <a:lnTo>
                    <a:pt x="9588" y="36499"/>
                  </a:lnTo>
                  <a:lnTo>
                    <a:pt x="9436" y="37249"/>
                  </a:lnTo>
                  <a:lnTo>
                    <a:pt x="12839" y="40703"/>
                  </a:lnTo>
                  <a:lnTo>
                    <a:pt x="14071" y="40208"/>
                  </a:lnTo>
                  <a:lnTo>
                    <a:pt x="14262" y="39979"/>
                  </a:lnTo>
                  <a:lnTo>
                    <a:pt x="14300" y="39801"/>
                  </a:lnTo>
                  <a:close/>
                </a:path>
                <a:path w="79375" h="71120">
                  <a:moveTo>
                    <a:pt x="27381" y="32778"/>
                  </a:moveTo>
                  <a:lnTo>
                    <a:pt x="27305" y="32651"/>
                  </a:lnTo>
                  <a:lnTo>
                    <a:pt x="27203" y="31584"/>
                  </a:lnTo>
                  <a:lnTo>
                    <a:pt x="26504" y="30708"/>
                  </a:lnTo>
                  <a:lnTo>
                    <a:pt x="25628" y="30187"/>
                  </a:lnTo>
                  <a:lnTo>
                    <a:pt x="24752" y="29679"/>
                  </a:lnTo>
                  <a:lnTo>
                    <a:pt x="23710" y="29502"/>
                  </a:lnTo>
                  <a:lnTo>
                    <a:pt x="22669" y="29476"/>
                  </a:lnTo>
                  <a:lnTo>
                    <a:pt x="22517" y="30238"/>
                  </a:lnTo>
                  <a:lnTo>
                    <a:pt x="25920" y="33680"/>
                  </a:lnTo>
                  <a:lnTo>
                    <a:pt x="27152" y="33185"/>
                  </a:lnTo>
                  <a:lnTo>
                    <a:pt x="27343" y="32956"/>
                  </a:lnTo>
                  <a:lnTo>
                    <a:pt x="27381" y="32778"/>
                  </a:lnTo>
                  <a:close/>
                </a:path>
                <a:path w="79375" h="71120">
                  <a:moveTo>
                    <a:pt x="38735" y="30988"/>
                  </a:moveTo>
                  <a:lnTo>
                    <a:pt x="38658" y="30861"/>
                  </a:lnTo>
                  <a:lnTo>
                    <a:pt x="38557" y="29794"/>
                  </a:lnTo>
                  <a:lnTo>
                    <a:pt x="37858" y="28917"/>
                  </a:lnTo>
                  <a:lnTo>
                    <a:pt x="36982" y="28397"/>
                  </a:lnTo>
                  <a:lnTo>
                    <a:pt x="36106" y="27889"/>
                  </a:lnTo>
                  <a:lnTo>
                    <a:pt x="35064" y="27711"/>
                  </a:lnTo>
                  <a:lnTo>
                    <a:pt x="34023" y="27686"/>
                  </a:lnTo>
                  <a:lnTo>
                    <a:pt x="33870" y="28435"/>
                  </a:lnTo>
                  <a:lnTo>
                    <a:pt x="37274" y="31889"/>
                  </a:lnTo>
                  <a:lnTo>
                    <a:pt x="38506" y="31394"/>
                  </a:lnTo>
                  <a:lnTo>
                    <a:pt x="38696" y="31165"/>
                  </a:lnTo>
                  <a:lnTo>
                    <a:pt x="38735" y="30988"/>
                  </a:lnTo>
                  <a:close/>
                </a:path>
                <a:path w="79375" h="71120">
                  <a:moveTo>
                    <a:pt x="60998" y="54622"/>
                  </a:moveTo>
                  <a:lnTo>
                    <a:pt x="60921" y="54495"/>
                  </a:lnTo>
                  <a:lnTo>
                    <a:pt x="60820" y="53428"/>
                  </a:lnTo>
                  <a:lnTo>
                    <a:pt x="60121" y="52552"/>
                  </a:lnTo>
                  <a:lnTo>
                    <a:pt x="59245" y="52031"/>
                  </a:lnTo>
                  <a:lnTo>
                    <a:pt x="58369" y="51523"/>
                  </a:lnTo>
                  <a:lnTo>
                    <a:pt x="57327" y="51346"/>
                  </a:lnTo>
                  <a:lnTo>
                    <a:pt x="56286" y="51320"/>
                  </a:lnTo>
                  <a:lnTo>
                    <a:pt x="56134" y="52082"/>
                  </a:lnTo>
                  <a:lnTo>
                    <a:pt x="59537" y="55524"/>
                  </a:lnTo>
                  <a:lnTo>
                    <a:pt x="60769" y="55029"/>
                  </a:lnTo>
                  <a:lnTo>
                    <a:pt x="60960" y="54800"/>
                  </a:lnTo>
                  <a:lnTo>
                    <a:pt x="60998" y="54622"/>
                  </a:lnTo>
                  <a:close/>
                </a:path>
                <a:path w="79375" h="71120">
                  <a:moveTo>
                    <a:pt x="61023" y="68999"/>
                  </a:moveTo>
                  <a:lnTo>
                    <a:pt x="60883" y="68770"/>
                  </a:lnTo>
                  <a:lnTo>
                    <a:pt x="60858" y="68630"/>
                  </a:lnTo>
                  <a:lnTo>
                    <a:pt x="60693" y="66827"/>
                  </a:lnTo>
                  <a:lnTo>
                    <a:pt x="59436" y="65227"/>
                  </a:lnTo>
                  <a:lnTo>
                    <a:pt x="56235" y="63373"/>
                  </a:lnTo>
                  <a:lnTo>
                    <a:pt x="54343" y="63042"/>
                  </a:lnTo>
                  <a:lnTo>
                    <a:pt x="52476" y="63004"/>
                  </a:lnTo>
                  <a:lnTo>
                    <a:pt x="52184" y="64376"/>
                  </a:lnTo>
                  <a:lnTo>
                    <a:pt x="58356" y="70624"/>
                  </a:lnTo>
                  <a:lnTo>
                    <a:pt x="60337" y="69850"/>
                  </a:lnTo>
                  <a:lnTo>
                    <a:pt x="60591" y="69735"/>
                  </a:lnTo>
                  <a:lnTo>
                    <a:pt x="60947" y="69316"/>
                  </a:lnTo>
                  <a:lnTo>
                    <a:pt x="61023" y="68999"/>
                  </a:lnTo>
                  <a:close/>
                </a:path>
                <a:path w="79375" h="71120">
                  <a:moveTo>
                    <a:pt x="63271" y="23926"/>
                  </a:moveTo>
                  <a:lnTo>
                    <a:pt x="63017" y="22847"/>
                  </a:lnTo>
                  <a:lnTo>
                    <a:pt x="61861" y="21196"/>
                  </a:lnTo>
                  <a:lnTo>
                    <a:pt x="60998" y="20599"/>
                  </a:lnTo>
                  <a:lnTo>
                    <a:pt x="60083" y="20154"/>
                  </a:lnTo>
                  <a:lnTo>
                    <a:pt x="59601" y="20777"/>
                  </a:lnTo>
                  <a:lnTo>
                    <a:pt x="59486" y="21590"/>
                  </a:lnTo>
                  <a:lnTo>
                    <a:pt x="59461" y="22885"/>
                  </a:lnTo>
                  <a:lnTo>
                    <a:pt x="59486" y="23418"/>
                  </a:lnTo>
                  <a:lnTo>
                    <a:pt x="60147" y="24790"/>
                  </a:lnTo>
                  <a:lnTo>
                    <a:pt x="61188" y="25298"/>
                  </a:lnTo>
                  <a:lnTo>
                    <a:pt x="62357" y="25361"/>
                  </a:lnTo>
                  <a:lnTo>
                    <a:pt x="62522" y="25361"/>
                  </a:lnTo>
                  <a:lnTo>
                    <a:pt x="62661" y="25285"/>
                  </a:lnTo>
                  <a:lnTo>
                    <a:pt x="62788" y="25234"/>
                  </a:lnTo>
                  <a:lnTo>
                    <a:pt x="62903" y="25095"/>
                  </a:lnTo>
                  <a:lnTo>
                    <a:pt x="62890" y="24942"/>
                  </a:lnTo>
                  <a:lnTo>
                    <a:pt x="63271" y="23926"/>
                  </a:lnTo>
                  <a:close/>
                </a:path>
                <a:path w="79375" h="71120">
                  <a:moveTo>
                    <a:pt x="66027" y="69291"/>
                  </a:moveTo>
                  <a:lnTo>
                    <a:pt x="65951" y="69164"/>
                  </a:lnTo>
                  <a:lnTo>
                    <a:pt x="65849" y="68097"/>
                  </a:lnTo>
                  <a:lnTo>
                    <a:pt x="65151" y="67221"/>
                  </a:lnTo>
                  <a:lnTo>
                    <a:pt x="64274" y="66700"/>
                  </a:lnTo>
                  <a:lnTo>
                    <a:pt x="63398" y="66192"/>
                  </a:lnTo>
                  <a:lnTo>
                    <a:pt x="62357" y="66014"/>
                  </a:lnTo>
                  <a:lnTo>
                    <a:pt x="61315" y="65989"/>
                  </a:lnTo>
                  <a:lnTo>
                    <a:pt x="61163" y="66751"/>
                  </a:lnTo>
                  <a:lnTo>
                    <a:pt x="61404" y="67525"/>
                  </a:lnTo>
                  <a:lnTo>
                    <a:pt x="61950" y="68719"/>
                  </a:lnTo>
                  <a:lnTo>
                    <a:pt x="62204" y="69189"/>
                  </a:lnTo>
                  <a:lnTo>
                    <a:pt x="62623" y="69519"/>
                  </a:lnTo>
                  <a:lnTo>
                    <a:pt x="63398" y="70167"/>
                  </a:lnTo>
                  <a:lnTo>
                    <a:pt x="64566" y="70192"/>
                  </a:lnTo>
                  <a:lnTo>
                    <a:pt x="65798" y="69697"/>
                  </a:lnTo>
                  <a:lnTo>
                    <a:pt x="65989" y="69469"/>
                  </a:lnTo>
                  <a:lnTo>
                    <a:pt x="66027" y="69291"/>
                  </a:lnTo>
                  <a:close/>
                </a:path>
                <a:path w="79375" h="71120">
                  <a:moveTo>
                    <a:pt x="66484" y="44729"/>
                  </a:moveTo>
                  <a:lnTo>
                    <a:pt x="66230" y="43649"/>
                  </a:lnTo>
                  <a:lnTo>
                    <a:pt x="65074" y="41998"/>
                  </a:lnTo>
                  <a:lnTo>
                    <a:pt x="64211" y="41402"/>
                  </a:lnTo>
                  <a:lnTo>
                    <a:pt x="63296" y="40957"/>
                  </a:lnTo>
                  <a:lnTo>
                    <a:pt x="62814" y="41579"/>
                  </a:lnTo>
                  <a:lnTo>
                    <a:pt x="62699" y="42392"/>
                  </a:lnTo>
                  <a:lnTo>
                    <a:pt x="62674" y="43688"/>
                  </a:lnTo>
                  <a:lnTo>
                    <a:pt x="62699" y="44221"/>
                  </a:lnTo>
                  <a:lnTo>
                    <a:pt x="63360" y="45593"/>
                  </a:lnTo>
                  <a:lnTo>
                    <a:pt x="64401" y="46101"/>
                  </a:lnTo>
                  <a:lnTo>
                    <a:pt x="65570" y="46164"/>
                  </a:lnTo>
                  <a:lnTo>
                    <a:pt x="65735" y="46164"/>
                  </a:lnTo>
                  <a:lnTo>
                    <a:pt x="65874" y="46088"/>
                  </a:lnTo>
                  <a:lnTo>
                    <a:pt x="66001" y="46037"/>
                  </a:lnTo>
                  <a:lnTo>
                    <a:pt x="66116" y="45897"/>
                  </a:lnTo>
                  <a:lnTo>
                    <a:pt x="66103" y="45745"/>
                  </a:lnTo>
                  <a:lnTo>
                    <a:pt x="66484" y="44729"/>
                  </a:lnTo>
                  <a:close/>
                </a:path>
                <a:path w="79375" h="71120">
                  <a:moveTo>
                    <a:pt x="70802" y="19469"/>
                  </a:moveTo>
                  <a:lnTo>
                    <a:pt x="70713" y="16637"/>
                  </a:lnTo>
                  <a:lnTo>
                    <a:pt x="70142" y="15265"/>
                  </a:lnTo>
                  <a:lnTo>
                    <a:pt x="69392" y="14046"/>
                  </a:lnTo>
                  <a:lnTo>
                    <a:pt x="68326" y="14439"/>
                  </a:lnTo>
                  <a:lnTo>
                    <a:pt x="67538" y="15328"/>
                  </a:lnTo>
                  <a:lnTo>
                    <a:pt x="66497" y="16865"/>
                  </a:lnTo>
                  <a:lnTo>
                    <a:pt x="66116" y="17526"/>
                  </a:lnTo>
                  <a:lnTo>
                    <a:pt x="65811" y="19659"/>
                  </a:lnTo>
                  <a:lnTo>
                    <a:pt x="66675" y="21043"/>
                  </a:lnTo>
                  <a:lnTo>
                    <a:pt x="68033" y="21996"/>
                  </a:lnTo>
                  <a:lnTo>
                    <a:pt x="68224" y="22110"/>
                  </a:lnTo>
                  <a:lnTo>
                    <a:pt x="68656" y="22174"/>
                  </a:lnTo>
                  <a:lnTo>
                    <a:pt x="68897" y="22085"/>
                  </a:lnTo>
                  <a:lnTo>
                    <a:pt x="68999" y="21894"/>
                  </a:lnTo>
                  <a:lnTo>
                    <a:pt x="70243" y="20955"/>
                  </a:lnTo>
                  <a:lnTo>
                    <a:pt x="70802" y="19469"/>
                  </a:lnTo>
                  <a:close/>
                </a:path>
                <a:path w="79375" h="71120">
                  <a:moveTo>
                    <a:pt x="73075" y="52539"/>
                  </a:moveTo>
                  <a:lnTo>
                    <a:pt x="72542" y="51244"/>
                  </a:lnTo>
                  <a:lnTo>
                    <a:pt x="70764" y="49415"/>
                  </a:lnTo>
                  <a:lnTo>
                    <a:pt x="69557" y="48856"/>
                  </a:lnTo>
                  <a:lnTo>
                    <a:pt x="68326" y="48488"/>
                  </a:lnTo>
                  <a:lnTo>
                    <a:pt x="67856" y="49352"/>
                  </a:lnTo>
                  <a:lnTo>
                    <a:pt x="70777" y="54648"/>
                  </a:lnTo>
                  <a:lnTo>
                    <a:pt x="72059" y="54508"/>
                  </a:lnTo>
                  <a:lnTo>
                    <a:pt x="72250" y="54495"/>
                  </a:lnTo>
                  <a:lnTo>
                    <a:pt x="72453" y="54457"/>
                  </a:lnTo>
                  <a:lnTo>
                    <a:pt x="72771" y="54241"/>
                  </a:lnTo>
                  <a:lnTo>
                    <a:pt x="72872" y="54051"/>
                  </a:lnTo>
                  <a:lnTo>
                    <a:pt x="72821" y="53873"/>
                  </a:lnTo>
                  <a:lnTo>
                    <a:pt x="73075" y="52539"/>
                  </a:lnTo>
                  <a:close/>
                </a:path>
                <a:path w="79375" h="71120">
                  <a:moveTo>
                    <a:pt x="74637" y="3467"/>
                  </a:moveTo>
                  <a:lnTo>
                    <a:pt x="74371" y="2501"/>
                  </a:lnTo>
                  <a:lnTo>
                    <a:pt x="74091" y="1549"/>
                  </a:lnTo>
                  <a:lnTo>
                    <a:pt x="73469" y="711"/>
                  </a:lnTo>
                  <a:lnTo>
                    <a:pt x="72745" y="0"/>
                  </a:lnTo>
                  <a:lnTo>
                    <a:pt x="72085" y="431"/>
                  </a:lnTo>
                  <a:lnTo>
                    <a:pt x="71704" y="1168"/>
                  </a:lnTo>
                  <a:lnTo>
                    <a:pt x="71259" y="2387"/>
                  </a:lnTo>
                  <a:lnTo>
                    <a:pt x="71107" y="2908"/>
                  </a:lnTo>
                  <a:lnTo>
                    <a:pt x="71170" y="3429"/>
                  </a:lnTo>
                  <a:lnTo>
                    <a:pt x="71272" y="4419"/>
                  </a:lnTo>
                  <a:lnTo>
                    <a:pt x="72097" y="5219"/>
                  </a:lnTo>
                  <a:lnTo>
                    <a:pt x="73190" y="5638"/>
                  </a:lnTo>
                  <a:lnTo>
                    <a:pt x="73342" y="5689"/>
                  </a:lnTo>
                  <a:lnTo>
                    <a:pt x="73494" y="5664"/>
                  </a:lnTo>
                  <a:lnTo>
                    <a:pt x="73647" y="5651"/>
                  </a:lnTo>
                  <a:lnTo>
                    <a:pt x="73799" y="5562"/>
                  </a:lnTo>
                  <a:lnTo>
                    <a:pt x="73837" y="5410"/>
                  </a:lnTo>
                  <a:lnTo>
                    <a:pt x="74523" y="4572"/>
                  </a:lnTo>
                  <a:lnTo>
                    <a:pt x="74637" y="3467"/>
                  </a:lnTo>
                  <a:close/>
                </a:path>
                <a:path w="79375" h="71120">
                  <a:moveTo>
                    <a:pt x="79375" y="4419"/>
                  </a:moveTo>
                  <a:lnTo>
                    <a:pt x="79121" y="3340"/>
                  </a:lnTo>
                  <a:lnTo>
                    <a:pt x="77965" y="1689"/>
                  </a:lnTo>
                  <a:lnTo>
                    <a:pt x="77101" y="1092"/>
                  </a:lnTo>
                  <a:lnTo>
                    <a:pt x="76187" y="647"/>
                  </a:lnTo>
                  <a:lnTo>
                    <a:pt x="75704" y="1270"/>
                  </a:lnTo>
                  <a:lnTo>
                    <a:pt x="75590" y="2082"/>
                  </a:lnTo>
                  <a:lnTo>
                    <a:pt x="75565" y="3378"/>
                  </a:lnTo>
                  <a:lnTo>
                    <a:pt x="75590" y="3911"/>
                  </a:lnTo>
                  <a:lnTo>
                    <a:pt x="76250" y="5283"/>
                  </a:lnTo>
                  <a:lnTo>
                    <a:pt x="77292" y="5791"/>
                  </a:lnTo>
                  <a:lnTo>
                    <a:pt x="78460" y="5854"/>
                  </a:lnTo>
                  <a:lnTo>
                    <a:pt x="78625" y="5854"/>
                  </a:lnTo>
                  <a:lnTo>
                    <a:pt x="78765" y="5778"/>
                  </a:lnTo>
                  <a:lnTo>
                    <a:pt x="78892" y="5727"/>
                  </a:lnTo>
                  <a:lnTo>
                    <a:pt x="79006" y="5588"/>
                  </a:lnTo>
                  <a:lnTo>
                    <a:pt x="78994" y="5435"/>
                  </a:lnTo>
                  <a:lnTo>
                    <a:pt x="79375" y="4419"/>
                  </a:lnTo>
                  <a:close/>
                </a:path>
              </a:pathLst>
            </a:custGeom>
            <a:solidFill>
              <a:srgbClr val="40B552"/>
            </a:solidFill>
          </p:spPr>
          <p:txBody>
            <a:bodyPr wrap="square" lIns="0" tIns="0" rIns="0" bIns="0" rtlCol="0"/>
            <a:lstStyle/>
            <a:p>
              <a:endParaRPr>
                <a:latin typeface="Grammarsaurus" pitchFamily="2" charset="0"/>
              </a:endParaRPr>
            </a:p>
          </p:txBody>
        </p:sp>
        <p:sp>
          <p:nvSpPr>
            <p:cNvPr id="36" name="object 36"/>
            <p:cNvSpPr/>
            <p:nvPr/>
          </p:nvSpPr>
          <p:spPr>
            <a:xfrm>
              <a:off x="4704858" y="5614097"/>
              <a:ext cx="23495" cy="22860"/>
            </a:xfrm>
            <a:custGeom>
              <a:avLst/>
              <a:gdLst/>
              <a:ahLst/>
              <a:cxnLst/>
              <a:rect l="l" t="t" r="r" b="b"/>
              <a:pathLst>
                <a:path w="23495" h="22860">
                  <a:moveTo>
                    <a:pt x="21094" y="0"/>
                  </a:moveTo>
                  <a:lnTo>
                    <a:pt x="2019" y="0"/>
                  </a:lnTo>
                  <a:lnTo>
                    <a:pt x="0" y="1968"/>
                  </a:lnTo>
                  <a:lnTo>
                    <a:pt x="0" y="20535"/>
                  </a:lnTo>
                  <a:lnTo>
                    <a:pt x="2019" y="22504"/>
                  </a:lnTo>
                  <a:lnTo>
                    <a:pt x="4508" y="22504"/>
                  </a:lnTo>
                  <a:lnTo>
                    <a:pt x="21094" y="22504"/>
                  </a:lnTo>
                  <a:lnTo>
                    <a:pt x="23114" y="20535"/>
                  </a:lnTo>
                  <a:lnTo>
                    <a:pt x="23114"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37" name="object 37"/>
            <p:cNvSpPr/>
            <p:nvPr/>
          </p:nvSpPr>
          <p:spPr>
            <a:xfrm>
              <a:off x="4708293" y="5615287"/>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38" name="object 38"/>
            <p:cNvSpPr/>
            <p:nvPr/>
          </p:nvSpPr>
          <p:spPr>
            <a:xfrm>
              <a:off x="4713338" y="5618784"/>
              <a:ext cx="10795" cy="11430"/>
            </a:xfrm>
            <a:custGeom>
              <a:avLst/>
              <a:gdLst/>
              <a:ahLst/>
              <a:cxnLst/>
              <a:rect l="l" t="t" r="r" b="b"/>
              <a:pathLst>
                <a:path w="10795" h="11429">
                  <a:moveTo>
                    <a:pt x="7708" y="6299"/>
                  </a:moveTo>
                  <a:lnTo>
                    <a:pt x="3352" y="3606"/>
                  </a:lnTo>
                  <a:lnTo>
                    <a:pt x="2781" y="3416"/>
                  </a:lnTo>
                  <a:lnTo>
                    <a:pt x="2413" y="3213"/>
                  </a:lnTo>
                  <a:lnTo>
                    <a:pt x="2273" y="3098"/>
                  </a:lnTo>
                  <a:lnTo>
                    <a:pt x="2057" y="2819"/>
                  </a:lnTo>
                  <a:lnTo>
                    <a:pt x="2006" y="2654"/>
                  </a:lnTo>
                  <a:lnTo>
                    <a:pt x="2006" y="2159"/>
                  </a:lnTo>
                  <a:lnTo>
                    <a:pt x="2159" y="1905"/>
                  </a:lnTo>
                  <a:lnTo>
                    <a:pt x="2781" y="1473"/>
                  </a:lnTo>
                  <a:lnTo>
                    <a:pt x="3187" y="1358"/>
                  </a:lnTo>
                  <a:lnTo>
                    <a:pt x="4241" y="1358"/>
                  </a:lnTo>
                  <a:lnTo>
                    <a:pt x="4648" y="1460"/>
                  </a:lnTo>
                  <a:lnTo>
                    <a:pt x="5143" y="1866"/>
                  </a:lnTo>
                  <a:lnTo>
                    <a:pt x="5346" y="2133"/>
                  </a:lnTo>
                  <a:lnTo>
                    <a:pt x="5524" y="2501"/>
                  </a:lnTo>
                  <a:lnTo>
                    <a:pt x="5664" y="2743"/>
                  </a:lnTo>
                  <a:lnTo>
                    <a:pt x="7289" y="2540"/>
                  </a:lnTo>
                  <a:lnTo>
                    <a:pt x="7289" y="2057"/>
                  </a:lnTo>
                  <a:lnTo>
                    <a:pt x="4432" y="0"/>
                  </a:lnTo>
                  <a:lnTo>
                    <a:pt x="3086" y="0"/>
                  </a:lnTo>
                  <a:lnTo>
                    <a:pt x="190" y="2120"/>
                  </a:lnTo>
                  <a:lnTo>
                    <a:pt x="190" y="3187"/>
                  </a:lnTo>
                  <a:lnTo>
                    <a:pt x="3987" y="5549"/>
                  </a:lnTo>
                  <a:lnTo>
                    <a:pt x="4406" y="5664"/>
                  </a:lnTo>
                  <a:lnTo>
                    <a:pt x="5029" y="5867"/>
                  </a:lnTo>
                  <a:lnTo>
                    <a:pt x="5283" y="6019"/>
                  </a:lnTo>
                  <a:lnTo>
                    <a:pt x="5676" y="6400"/>
                  </a:lnTo>
                  <a:lnTo>
                    <a:pt x="5778" y="6667"/>
                  </a:lnTo>
                  <a:lnTo>
                    <a:pt x="5778" y="7366"/>
                  </a:lnTo>
                  <a:lnTo>
                    <a:pt x="5588" y="7696"/>
                  </a:lnTo>
                  <a:lnTo>
                    <a:pt x="4864" y="8229"/>
                  </a:lnTo>
                  <a:lnTo>
                    <a:pt x="4381" y="8356"/>
                  </a:lnTo>
                  <a:lnTo>
                    <a:pt x="3390" y="8356"/>
                  </a:lnTo>
                  <a:lnTo>
                    <a:pt x="1676" y="6654"/>
                  </a:lnTo>
                  <a:lnTo>
                    <a:pt x="1562" y="6464"/>
                  </a:lnTo>
                  <a:lnTo>
                    <a:pt x="1270" y="6210"/>
                  </a:lnTo>
                  <a:lnTo>
                    <a:pt x="1092" y="6146"/>
                  </a:lnTo>
                  <a:lnTo>
                    <a:pt x="622" y="6146"/>
                  </a:lnTo>
                  <a:lnTo>
                    <a:pt x="419" y="6223"/>
                  </a:lnTo>
                  <a:lnTo>
                    <a:pt x="88" y="6553"/>
                  </a:lnTo>
                  <a:lnTo>
                    <a:pt x="0" y="6756"/>
                  </a:lnTo>
                  <a:lnTo>
                    <a:pt x="0" y="7378"/>
                  </a:lnTo>
                  <a:lnTo>
                    <a:pt x="2908" y="9766"/>
                  </a:lnTo>
                  <a:lnTo>
                    <a:pt x="4660" y="9766"/>
                  </a:lnTo>
                  <a:lnTo>
                    <a:pt x="7708" y="7340"/>
                  </a:lnTo>
                  <a:lnTo>
                    <a:pt x="7708" y="6769"/>
                  </a:lnTo>
                  <a:lnTo>
                    <a:pt x="7708" y="6299"/>
                  </a:lnTo>
                  <a:close/>
                </a:path>
                <a:path w="10795" h="11429">
                  <a:moveTo>
                    <a:pt x="10477" y="8788"/>
                  </a:moveTo>
                  <a:lnTo>
                    <a:pt x="10375" y="8636"/>
                  </a:lnTo>
                  <a:lnTo>
                    <a:pt x="10210" y="8610"/>
                  </a:lnTo>
                  <a:lnTo>
                    <a:pt x="10033" y="8813"/>
                  </a:lnTo>
                  <a:lnTo>
                    <a:pt x="9359" y="9296"/>
                  </a:lnTo>
                  <a:lnTo>
                    <a:pt x="9220" y="9385"/>
                  </a:lnTo>
                  <a:lnTo>
                    <a:pt x="9207" y="9537"/>
                  </a:lnTo>
                  <a:lnTo>
                    <a:pt x="9296" y="9664"/>
                  </a:lnTo>
                  <a:lnTo>
                    <a:pt x="9499" y="9677"/>
                  </a:lnTo>
                  <a:lnTo>
                    <a:pt x="9690" y="9575"/>
                  </a:lnTo>
                  <a:lnTo>
                    <a:pt x="9994" y="9347"/>
                  </a:lnTo>
                  <a:lnTo>
                    <a:pt x="9994" y="10909"/>
                  </a:lnTo>
                  <a:lnTo>
                    <a:pt x="10020" y="11061"/>
                  </a:lnTo>
                  <a:lnTo>
                    <a:pt x="10160" y="11188"/>
                  </a:lnTo>
                  <a:lnTo>
                    <a:pt x="10401" y="11188"/>
                  </a:lnTo>
                  <a:lnTo>
                    <a:pt x="10477" y="8788"/>
                  </a:lnTo>
                  <a:close/>
                </a:path>
              </a:pathLst>
            </a:custGeom>
            <a:solidFill>
              <a:srgbClr val="104D25"/>
            </a:solidFill>
          </p:spPr>
          <p:txBody>
            <a:bodyPr wrap="square" lIns="0" tIns="0" rIns="0" bIns="0" rtlCol="0"/>
            <a:lstStyle/>
            <a:p>
              <a:endParaRPr>
                <a:latin typeface="Grammarsaurus" pitchFamily="2" charset="0"/>
              </a:endParaRPr>
            </a:p>
          </p:txBody>
        </p:sp>
        <p:sp>
          <p:nvSpPr>
            <p:cNvPr id="39" name="object 39"/>
            <p:cNvSpPr/>
            <p:nvPr/>
          </p:nvSpPr>
          <p:spPr>
            <a:xfrm>
              <a:off x="4747959" y="5609999"/>
              <a:ext cx="23495" cy="22860"/>
            </a:xfrm>
            <a:custGeom>
              <a:avLst/>
              <a:gdLst/>
              <a:ahLst/>
              <a:cxnLst/>
              <a:rect l="l" t="t" r="r" b="b"/>
              <a:pathLst>
                <a:path w="23495" h="22860">
                  <a:moveTo>
                    <a:pt x="21094" y="0"/>
                  </a:moveTo>
                  <a:lnTo>
                    <a:pt x="2032" y="0"/>
                  </a:lnTo>
                  <a:lnTo>
                    <a:pt x="0" y="1968"/>
                  </a:lnTo>
                  <a:lnTo>
                    <a:pt x="0" y="20535"/>
                  </a:lnTo>
                  <a:lnTo>
                    <a:pt x="2032" y="22504"/>
                  </a:lnTo>
                  <a:lnTo>
                    <a:pt x="4508" y="22504"/>
                  </a:lnTo>
                  <a:lnTo>
                    <a:pt x="21094" y="22504"/>
                  </a:lnTo>
                  <a:lnTo>
                    <a:pt x="23114" y="20535"/>
                  </a:lnTo>
                  <a:lnTo>
                    <a:pt x="23114"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40" name="object 40"/>
            <p:cNvSpPr/>
            <p:nvPr/>
          </p:nvSpPr>
          <p:spPr>
            <a:xfrm>
              <a:off x="4751396" y="5611191"/>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41" name="object 41"/>
            <p:cNvSpPr/>
            <p:nvPr/>
          </p:nvSpPr>
          <p:spPr>
            <a:xfrm>
              <a:off x="4756607" y="5614860"/>
              <a:ext cx="10795" cy="11430"/>
            </a:xfrm>
            <a:custGeom>
              <a:avLst/>
              <a:gdLst/>
              <a:ahLst/>
              <a:cxnLst/>
              <a:rect l="l" t="t" r="r" b="b"/>
              <a:pathLst>
                <a:path w="10795" h="11429">
                  <a:moveTo>
                    <a:pt x="7480" y="8445"/>
                  </a:moveTo>
                  <a:lnTo>
                    <a:pt x="7391" y="8267"/>
                  </a:lnTo>
                  <a:lnTo>
                    <a:pt x="7086" y="7988"/>
                  </a:lnTo>
                  <a:lnTo>
                    <a:pt x="6845" y="7912"/>
                  </a:lnTo>
                  <a:lnTo>
                    <a:pt x="1968" y="7912"/>
                  </a:lnTo>
                  <a:lnTo>
                    <a:pt x="1968" y="5232"/>
                  </a:lnTo>
                  <a:lnTo>
                    <a:pt x="6337" y="5232"/>
                  </a:lnTo>
                  <a:lnTo>
                    <a:pt x="6565" y="5168"/>
                  </a:lnTo>
                  <a:lnTo>
                    <a:pt x="6858" y="4902"/>
                  </a:lnTo>
                  <a:lnTo>
                    <a:pt x="6934" y="4711"/>
                  </a:lnTo>
                  <a:lnTo>
                    <a:pt x="6934" y="4292"/>
                  </a:lnTo>
                  <a:lnTo>
                    <a:pt x="6858" y="4114"/>
                  </a:lnTo>
                  <a:lnTo>
                    <a:pt x="6565" y="3848"/>
                  </a:lnTo>
                  <a:lnTo>
                    <a:pt x="6337" y="3784"/>
                  </a:lnTo>
                  <a:lnTo>
                    <a:pt x="1968" y="3784"/>
                  </a:lnTo>
                  <a:lnTo>
                    <a:pt x="1968" y="1473"/>
                  </a:lnTo>
                  <a:lnTo>
                    <a:pt x="6388" y="1473"/>
                  </a:lnTo>
                  <a:lnTo>
                    <a:pt x="6705" y="1473"/>
                  </a:lnTo>
                  <a:lnTo>
                    <a:pt x="6934" y="1397"/>
                  </a:lnTo>
                  <a:lnTo>
                    <a:pt x="6705" y="0"/>
                  </a:lnTo>
                  <a:lnTo>
                    <a:pt x="927" y="0"/>
                  </a:lnTo>
                  <a:lnTo>
                    <a:pt x="0" y="889"/>
                  </a:lnTo>
                  <a:lnTo>
                    <a:pt x="0" y="8674"/>
                  </a:lnTo>
                  <a:lnTo>
                    <a:pt x="101" y="8978"/>
                  </a:lnTo>
                  <a:lnTo>
                    <a:pt x="469" y="9347"/>
                  </a:lnTo>
                  <a:lnTo>
                    <a:pt x="774" y="9436"/>
                  </a:lnTo>
                  <a:lnTo>
                    <a:pt x="6845" y="9436"/>
                  </a:lnTo>
                  <a:lnTo>
                    <a:pt x="7086" y="9359"/>
                  </a:lnTo>
                  <a:lnTo>
                    <a:pt x="7391" y="9080"/>
                  </a:lnTo>
                  <a:lnTo>
                    <a:pt x="7480" y="8902"/>
                  </a:lnTo>
                  <a:lnTo>
                    <a:pt x="7480" y="8445"/>
                  </a:lnTo>
                  <a:close/>
                </a:path>
                <a:path w="10795" h="11429">
                  <a:moveTo>
                    <a:pt x="10312" y="8623"/>
                  </a:moveTo>
                  <a:lnTo>
                    <a:pt x="10210" y="8470"/>
                  </a:lnTo>
                  <a:lnTo>
                    <a:pt x="10045" y="8445"/>
                  </a:lnTo>
                  <a:lnTo>
                    <a:pt x="9194" y="9131"/>
                  </a:lnTo>
                  <a:lnTo>
                    <a:pt x="9055" y="9220"/>
                  </a:lnTo>
                  <a:lnTo>
                    <a:pt x="9042" y="9372"/>
                  </a:lnTo>
                  <a:lnTo>
                    <a:pt x="9131" y="9499"/>
                  </a:lnTo>
                  <a:lnTo>
                    <a:pt x="9334" y="9512"/>
                  </a:lnTo>
                  <a:lnTo>
                    <a:pt x="9537" y="9410"/>
                  </a:lnTo>
                  <a:lnTo>
                    <a:pt x="9829" y="9182"/>
                  </a:lnTo>
                  <a:lnTo>
                    <a:pt x="9829" y="10744"/>
                  </a:lnTo>
                  <a:lnTo>
                    <a:pt x="9855" y="10896"/>
                  </a:lnTo>
                  <a:lnTo>
                    <a:pt x="9994" y="11023"/>
                  </a:lnTo>
                  <a:lnTo>
                    <a:pt x="10236" y="11023"/>
                  </a:lnTo>
                  <a:lnTo>
                    <a:pt x="10312" y="8623"/>
                  </a:lnTo>
                  <a:close/>
                </a:path>
              </a:pathLst>
            </a:custGeom>
            <a:solidFill>
              <a:srgbClr val="104D25"/>
            </a:solidFill>
          </p:spPr>
          <p:txBody>
            <a:bodyPr wrap="square" lIns="0" tIns="0" rIns="0" bIns="0" rtlCol="0"/>
            <a:lstStyle/>
            <a:p>
              <a:endParaRPr>
                <a:latin typeface="Grammarsaurus" pitchFamily="2" charset="0"/>
              </a:endParaRPr>
            </a:p>
          </p:txBody>
        </p:sp>
        <p:sp>
          <p:nvSpPr>
            <p:cNvPr id="42" name="object 42"/>
            <p:cNvSpPr/>
            <p:nvPr/>
          </p:nvSpPr>
          <p:spPr>
            <a:xfrm>
              <a:off x="4855716" y="5614097"/>
              <a:ext cx="23495" cy="22860"/>
            </a:xfrm>
            <a:custGeom>
              <a:avLst/>
              <a:gdLst/>
              <a:ahLst/>
              <a:cxnLst/>
              <a:rect l="l" t="t" r="r" b="b"/>
              <a:pathLst>
                <a:path w="23495" h="22860">
                  <a:moveTo>
                    <a:pt x="21094" y="0"/>
                  </a:moveTo>
                  <a:lnTo>
                    <a:pt x="2032" y="0"/>
                  </a:lnTo>
                  <a:lnTo>
                    <a:pt x="0" y="1968"/>
                  </a:lnTo>
                  <a:lnTo>
                    <a:pt x="0" y="20535"/>
                  </a:lnTo>
                  <a:lnTo>
                    <a:pt x="2032" y="22504"/>
                  </a:lnTo>
                  <a:lnTo>
                    <a:pt x="4508" y="22504"/>
                  </a:lnTo>
                  <a:lnTo>
                    <a:pt x="21094" y="22504"/>
                  </a:lnTo>
                  <a:lnTo>
                    <a:pt x="23114" y="20535"/>
                  </a:lnTo>
                  <a:lnTo>
                    <a:pt x="23114"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43" name="object 43"/>
            <p:cNvSpPr/>
            <p:nvPr/>
          </p:nvSpPr>
          <p:spPr>
            <a:xfrm>
              <a:off x="4859153" y="5615287"/>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44" name="object 44"/>
            <p:cNvSpPr/>
            <p:nvPr/>
          </p:nvSpPr>
          <p:spPr>
            <a:xfrm>
              <a:off x="4863426" y="5618784"/>
              <a:ext cx="12065" cy="11430"/>
            </a:xfrm>
            <a:custGeom>
              <a:avLst/>
              <a:gdLst/>
              <a:ahLst/>
              <a:cxnLst/>
              <a:rect l="l" t="t" r="r" b="b"/>
              <a:pathLst>
                <a:path w="12064" h="11429">
                  <a:moveTo>
                    <a:pt x="9245" y="5435"/>
                  </a:moveTo>
                  <a:lnTo>
                    <a:pt x="8191" y="4648"/>
                  </a:lnTo>
                  <a:lnTo>
                    <a:pt x="5422" y="4648"/>
                  </a:lnTo>
                  <a:lnTo>
                    <a:pt x="5207" y="4711"/>
                  </a:lnTo>
                  <a:lnTo>
                    <a:pt x="4889" y="4991"/>
                  </a:lnTo>
                  <a:lnTo>
                    <a:pt x="4813" y="5168"/>
                  </a:lnTo>
                  <a:lnTo>
                    <a:pt x="4813" y="5626"/>
                  </a:lnTo>
                  <a:lnTo>
                    <a:pt x="4902" y="5816"/>
                  </a:lnTo>
                  <a:lnTo>
                    <a:pt x="5283" y="6032"/>
                  </a:lnTo>
                  <a:lnTo>
                    <a:pt x="5562" y="6083"/>
                  </a:lnTo>
                  <a:lnTo>
                    <a:pt x="7442" y="6083"/>
                  </a:lnTo>
                  <a:lnTo>
                    <a:pt x="7442" y="7607"/>
                  </a:lnTo>
                  <a:lnTo>
                    <a:pt x="7035" y="7823"/>
                  </a:lnTo>
                  <a:lnTo>
                    <a:pt x="6629" y="8001"/>
                  </a:lnTo>
                  <a:lnTo>
                    <a:pt x="5842" y="8229"/>
                  </a:lnTo>
                  <a:lnTo>
                    <a:pt x="5410" y="8280"/>
                  </a:lnTo>
                  <a:lnTo>
                    <a:pt x="4025" y="8280"/>
                  </a:lnTo>
                  <a:lnTo>
                    <a:pt x="3289" y="7975"/>
                  </a:lnTo>
                  <a:lnTo>
                    <a:pt x="2247" y="6794"/>
                  </a:lnTo>
                  <a:lnTo>
                    <a:pt x="1981" y="5943"/>
                  </a:lnTo>
                  <a:lnTo>
                    <a:pt x="1981" y="4318"/>
                  </a:lnTo>
                  <a:lnTo>
                    <a:pt x="4445" y="1473"/>
                  </a:lnTo>
                  <a:lnTo>
                    <a:pt x="5346" y="1473"/>
                  </a:lnTo>
                  <a:lnTo>
                    <a:pt x="7366" y="3098"/>
                  </a:lnTo>
                  <a:lnTo>
                    <a:pt x="5702" y="0"/>
                  </a:lnTo>
                  <a:lnTo>
                    <a:pt x="4254" y="0"/>
                  </a:lnTo>
                  <a:lnTo>
                    <a:pt x="0" y="4152"/>
                  </a:lnTo>
                  <a:lnTo>
                    <a:pt x="0" y="5626"/>
                  </a:lnTo>
                  <a:lnTo>
                    <a:pt x="4203" y="9766"/>
                  </a:lnTo>
                  <a:lnTo>
                    <a:pt x="5575" y="9766"/>
                  </a:lnTo>
                  <a:lnTo>
                    <a:pt x="9245" y="7823"/>
                  </a:lnTo>
                  <a:lnTo>
                    <a:pt x="9245" y="5765"/>
                  </a:lnTo>
                  <a:lnTo>
                    <a:pt x="9245" y="5435"/>
                  </a:lnTo>
                  <a:close/>
                </a:path>
                <a:path w="12064" h="11429">
                  <a:moveTo>
                    <a:pt x="11760" y="10883"/>
                  </a:moveTo>
                  <a:lnTo>
                    <a:pt x="11633" y="10756"/>
                  </a:lnTo>
                  <a:lnTo>
                    <a:pt x="10553" y="10744"/>
                  </a:lnTo>
                  <a:lnTo>
                    <a:pt x="10706" y="10553"/>
                  </a:lnTo>
                  <a:lnTo>
                    <a:pt x="10998" y="10299"/>
                  </a:lnTo>
                  <a:lnTo>
                    <a:pt x="11188" y="10160"/>
                  </a:lnTo>
                  <a:lnTo>
                    <a:pt x="11315" y="10058"/>
                  </a:lnTo>
                  <a:lnTo>
                    <a:pt x="11455" y="9931"/>
                  </a:lnTo>
                  <a:lnTo>
                    <a:pt x="11607" y="9728"/>
                  </a:lnTo>
                  <a:lnTo>
                    <a:pt x="11671" y="9601"/>
                  </a:lnTo>
                  <a:lnTo>
                    <a:pt x="11709" y="9474"/>
                  </a:lnTo>
                  <a:lnTo>
                    <a:pt x="11709" y="9245"/>
                  </a:lnTo>
                  <a:lnTo>
                    <a:pt x="11658" y="9080"/>
                  </a:lnTo>
                  <a:lnTo>
                    <a:pt x="11023" y="8623"/>
                  </a:lnTo>
                  <a:lnTo>
                    <a:pt x="10693" y="8623"/>
                  </a:lnTo>
                  <a:lnTo>
                    <a:pt x="10553" y="8636"/>
                  </a:lnTo>
                  <a:lnTo>
                    <a:pt x="10337" y="8724"/>
                  </a:lnTo>
                  <a:lnTo>
                    <a:pt x="10172" y="8851"/>
                  </a:lnTo>
                  <a:lnTo>
                    <a:pt x="10045" y="9004"/>
                  </a:lnTo>
                  <a:lnTo>
                    <a:pt x="9969" y="9169"/>
                  </a:lnTo>
                  <a:lnTo>
                    <a:pt x="9956" y="9398"/>
                  </a:lnTo>
                  <a:lnTo>
                    <a:pt x="10096" y="9550"/>
                  </a:lnTo>
                  <a:lnTo>
                    <a:pt x="10223" y="9550"/>
                  </a:lnTo>
                  <a:lnTo>
                    <a:pt x="10350" y="9448"/>
                  </a:lnTo>
                  <a:lnTo>
                    <a:pt x="10426" y="9232"/>
                  </a:lnTo>
                  <a:lnTo>
                    <a:pt x="10553" y="9029"/>
                  </a:lnTo>
                  <a:lnTo>
                    <a:pt x="10680" y="8966"/>
                  </a:lnTo>
                  <a:lnTo>
                    <a:pt x="10896" y="8966"/>
                  </a:lnTo>
                  <a:lnTo>
                    <a:pt x="11023" y="9017"/>
                  </a:lnTo>
                  <a:lnTo>
                    <a:pt x="11176" y="9144"/>
                  </a:lnTo>
                  <a:lnTo>
                    <a:pt x="11226" y="9271"/>
                  </a:lnTo>
                  <a:lnTo>
                    <a:pt x="11226" y="9410"/>
                  </a:lnTo>
                  <a:lnTo>
                    <a:pt x="11176" y="9550"/>
                  </a:lnTo>
                  <a:lnTo>
                    <a:pt x="11099" y="9690"/>
                  </a:lnTo>
                  <a:lnTo>
                    <a:pt x="10972" y="9829"/>
                  </a:lnTo>
                  <a:lnTo>
                    <a:pt x="10642" y="10071"/>
                  </a:lnTo>
                  <a:lnTo>
                    <a:pt x="10515" y="10185"/>
                  </a:lnTo>
                  <a:lnTo>
                    <a:pt x="10261" y="10426"/>
                  </a:lnTo>
                  <a:lnTo>
                    <a:pt x="10096" y="10591"/>
                  </a:lnTo>
                  <a:lnTo>
                    <a:pt x="9994" y="10744"/>
                  </a:lnTo>
                  <a:lnTo>
                    <a:pt x="9944" y="10871"/>
                  </a:lnTo>
                  <a:lnTo>
                    <a:pt x="9969" y="11023"/>
                  </a:lnTo>
                  <a:lnTo>
                    <a:pt x="10134" y="11150"/>
                  </a:lnTo>
                  <a:lnTo>
                    <a:pt x="11607" y="11150"/>
                  </a:lnTo>
                  <a:lnTo>
                    <a:pt x="11760" y="11010"/>
                  </a:lnTo>
                  <a:lnTo>
                    <a:pt x="11760" y="10883"/>
                  </a:lnTo>
                  <a:close/>
                </a:path>
              </a:pathLst>
            </a:custGeom>
            <a:solidFill>
              <a:srgbClr val="104D25"/>
            </a:solidFill>
          </p:spPr>
          <p:txBody>
            <a:bodyPr wrap="square" lIns="0" tIns="0" rIns="0" bIns="0" rtlCol="0"/>
            <a:lstStyle/>
            <a:p>
              <a:endParaRPr>
                <a:latin typeface="Grammarsaurus" pitchFamily="2" charset="0"/>
              </a:endParaRPr>
            </a:p>
          </p:txBody>
        </p:sp>
        <p:sp>
          <p:nvSpPr>
            <p:cNvPr id="45" name="object 45"/>
            <p:cNvSpPr/>
            <p:nvPr/>
          </p:nvSpPr>
          <p:spPr>
            <a:xfrm>
              <a:off x="4812611" y="5609999"/>
              <a:ext cx="23495" cy="22860"/>
            </a:xfrm>
            <a:custGeom>
              <a:avLst/>
              <a:gdLst/>
              <a:ahLst/>
              <a:cxnLst/>
              <a:rect l="l" t="t" r="r" b="b"/>
              <a:pathLst>
                <a:path w="23495" h="22860">
                  <a:moveTo>
                    <a:pt x="21094" y="0"/>
                  </a:moveTo>
                  <a:lnTo>
                    <a:pt x="2032" y="0"/>
                  </a:lnTo>
                  <a:lnTo>
                    <a:pt x="0" y="1968"/>
                  </a:lnTo>
                  <a:lnTo>
                    <a:pt x="0" y="20535"/>
                  </a:lnTo>
                  <a:lnTo>
                    <a:pt x="2032" y="22504"/>
                  </a:lnTo>
                  <a:lnTo>
                    <a:pt x="4508" y="22504"/>
                  </a:lnTo>
                  <a:lnTo>
                    <a:pt x="21094" y="22504"/>
                  </a:lnTo>
                  <a:lnTo>
                    <a:pt x="23126" y="20535"/>
                  </a:lnTo>
                  <a:lnTo>
                    <a:pt x="23126"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46" name="object 46"/>
            <p:cNvSpPr/>
            <p:nvPr/>
          </p:nvSpPr>
          <p:spPr>
            <a:xfrm>
              <a:off x="4816050" y="5611191"/>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47" name="object 47"/>
            <p:cNvSpPr/>
            <p:nvPr/>
          </p:nvSpPr>
          <p:spPr>
            <a:xfrm>
              <a:off x="4823955" y="5614708"/>
              <a:ext cx="7620" cy="11430"/>
            </a:xfrm>
            <a:custGeom>
              <a:avLst/>
              <a:gdLst/>
              <a:ahLst/>
              <a:cxnLst/>
              <a:rect l="l" t="t" r="r" b="b"/>
              <a:pathLst>
                <a:path w="7620" h="11429">
                  <a:moveTo>
                    <a:pt x="1968" y="762"/>
                  </a:moveTo>
                  <a:lnTo>
                    <a:pt x="1866" y="469"/>
                  </a:lnTo>
                  <a:lnTo>
                    <a:pt x="1511" y="88"/>
                  </a:lnTo>
                  <a:lnTo>
                    <a:pt x="1270" y="0"/>
                  </a:lnTo>
                  <a:lnTo>
                    <a:pt x="685" y="0"/>
                  </a:lnTo>
                  <a:lnTo>
                    <a:pt x="444" y="88"/>
                  </a:lnTo>
                  <a:lnTo>
                    <a:pt x="88" y="482"/>
                  </a:lnTo>
                  <a:lnTo>
                    <a:pt x="0" y="762"/>
                  </a:lnTo>
                  <a:lnTo>
                    <a:pt x="0" y="8585"/>
                  </a:lnTo>
                  <a:lnTo>
                    <a:pt x="0" y="8966"/>
                  </a:lnTo>
                  <a:lnTo>
                    <a:pt x="88" y="9258"/>
                  </a:lnTo>
                  <a:lnTo>
                    <a:pt x="457" y="9652"/>
                  </a:lnTo>
                  <a:lnTo>
                    <a:pt x="685" y="9753"/>
                  </a:lnTo>
                  <a:lnTo>
                    <a:pt x="1270" y="9753"/>
                  </a:lnTo>
                  <a:lnTo>
                    <a:pt x="1511" y="9652"/>
                  </a:lnTo>
                  <a:lnTo>
                    <a:pt x="1866" y="9271"/>
                  </a:lnTo>
                  <a:lnTo>
                    <a:pt x="1968" y="8978"/>
                  </a:lnTo>
                  <a:lnTo>
                    <a:pt x="1968" y="762"/>
                  </a:lnTo>
                  <a:close/>
                </a:path>
                <a:path w="7620" h="11429">
                  <a:moveTo>
                    <a:pt x="7620" y="8775"/>
                  </a:moveTo>
                  <a:lnTo>
                    <a:pt x="7518" y="8623"/>
                  </a:lnTo>
                  <a:lnTo>
                    <a:pt x="7353" y="8597"/>
                  </a:lnTo>
                  <a:lnTo>
                    <a:pt x="6502" y="9283"/>
                  </a:lnTo>
                  <a:lnTo>
                    <a:pt x="6362" y="9372"/>
                  </a:lnTo>
                  <a:lnTo>
                    <a:pt x="6350" y="9525"/>
                  </a:lnTo>
                  <a:lnTo>
                    <a:pt x="6438" y="9652"/>
                  </a:lnTo>
                  <a:lnTo>
                    <a:pt x="6642" y="9664"/>
                  </a:lnTo>
                  <a:lnTo>
                    <a:pt x="6845" y="9563"/>
                  </a:lnTo>
                  <a:lnTo>
                    <a:pt x="7137" y="9334"/>
                  </a:lnTo>
                  <a:lnTo>
                    <a:pt x="7137" y="10896"/>
                  </a:lnTo>
                  <a:lnTo>
                    <a:pt x="7162" y="11049"/>
                  </a:lnTo>
                  <a:lnTo>
                    <a:pt x="7302" y="11176"/>
                  </a:lnTo>
                  <a:lnTo>
                    <a:pt x="7543" y="11176"/>
                  </a:lnTo>
                  <a:lnTo>
                    <a:pt x="7620" y="8775"/>
                  </a:lnTo>
                  <a:close/>
                </a:path>
              </a:pathLst>
            </a:custGeom>
            <a:solidFill>
              <a:srgbClr val="104D25"/>
            </a:solidFill>
          </p:spPr>
          <p:txBody>
            <a:bodyPr wrap="square" lIns="0" tIns="0" rIns="0" bIns="0" rtlCol="0"/>
            <a:lstStyle/>
            <a:p>
              <a:endParaRPr>
                <a:latin typeface="Grammarsaurus" pitchFamily="2" charset="0"/>
              </a:endParaRPr>
            </a:p>
          </p:txBody>
        </p:sp>
        <p:sp>
          <p:nvSpPr>
            <p:cNvPr id="48" name="object 48"/>
            <p:cNvSpPr/>
            <p:nvPr/>
          </p:nvSpPr>
          <p:spPr>
            <a:xfrm>
              <a:off x="4769511" y="5608688"/>
              <a:ext cx="23495" cy="22860"/>
            </a:xfrm>
            <a:custGeom>
              <a:avLst/>
              <a:gdLst/>
              <a:ahLst/>
              <a:cxnLst/>
              <a:rect l="l" t="t" r="r" b="b"/>
              <a:pathLst>
                <a:path w="23495" h="22860">
                  <a:moveTo>
                    <a:pt x="21094" y="0"/>
                  </a:moveTo>
                  <a:lnTo>
                    <a:pt x="2019" y="0"/>
                  </a:lnTo>
                  <a:lnTo>
                    <a:pt x="0" y="1955"/>
                  </a:lnTo>
                  <a:lnTo>
                    <a:pt x="0" y="20523"/>
                  </a:lnTo>
                  <a:lnTo>
                    <a:pt x="2019" y="22491"/>
                  </a:lnTo>
                  <a:lnTo>
                    <a:pt x="4508" y="22491"/>
                  </a:lnTo>
                  <a:lnTo>
                    <a:pt x="21094" y="22491"/>
                  </a:lnTo>
                  <a:lnTo>
                    <a:pt x="23114" y="20523"/>
                  </a:lnTo>
                  <a:lnTo>
                    <a:pt x="23114" y="1955"/>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49" name="object 49"/>
            <p:cNvSpPr/>
            <p:nvPr/>
          </p:nvSpPr>
          <p:spPr>
            <a:xfrm>
              <a:off x="4772948" y="5609869"/>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50" name="object 50"/>
            <p:cNvSpPr/>
            <p:nvPr/>
          </p:nvSpPr>
          <p:spPr>
            <a:xfrm>
              <a:off x="4779010" y="5613463"/>
              <a:ext cx="9525" cy="11430"/>
            </a:xfrm>
            <a:custGeom>
              <a:avLst/>
              <a:gdLst/>
              <a:ahLst/>
              <a:cxnLst/>
              <a:rect l="l" t="t" r="r" b="b"/>
              <a:pathLst>
                <a:path w="9525" h="11429">
                  <a:moveTo>
                    <a:pt x="1943" y="7848"/>
                  </a:moveTo>
                  <a:lnTo>
                    <a:pt x="1854" y="393"/>
                  </a:lnTo>
                  <a:lnTo>
                    <a:pt x="1485" y="0"/>
                  </a:lnTo>
                  <a:lnTo>
                    <a:pt x="431" y="0"/>
                  </a:lnTo>
                  <a:lnTo>
                    <a:pt x="63" y="393"/>
                  </a:lnTo>
                  <a:lnTo>
                    <a:pt x="12" y="7848"/>
                  </a:lnTo>
                  <a:lnTo>
                    <a:pt x="1943" y="7848"/>
                  </a:lnTo>
                  <a:close/>
                </a:path>
                <a:path w="9525" h="11429">
                  <a:moveTo>
                    <a:pt x="6210" y="8204"/>
                  </a:moveTo>
                  <a:lnTo>
                    <a:pt x="12" y="8204"/>
                  </a:lnTo>
                  <a:lnTo>
                    <a:pt x="0" y="8890"/>
                  </a:lnTo>
                  <a:lnTo>
                    <a:pt x="6210" y="8890"/>
                  </a:lnTo>
                  <a:lnTo>
                    <a:pt x="6210" y="8204"/>
                  </a:lnTo>
                  <a:close/>
                </a:path>
                <a:path w="9525" h="11429">
                  <a:moveTo>
                    <a:pt x="9461" y="8686"/>
                  </a:moveTo>
                  <a:lnTo>
                    <a:pt x="9359" y="8534"/>
                  </a:lnTo>
                  <a:lnTo>
                    <a:pt x="9194" y="8509"/>
                  </a:lnTo>
                  <a:lnTo>
                    <a:pt x="9017" y="8712"/>
                  </a:lnTo>
                  <a:lnTo>
                    <a:pt x="8343" y="9194"/>
                  </a:lnTo>
                  <a:lnTo>
                    <a:pt x="8204" y="9283"/>
                  </a:lnTo>
                  <a:lnTo>
                    <a:pt x="8191" y="9436"/>
                  </a:lnTo>
                  <a:lnTo>
                    <a:pt x="8280" y="9563"/>
                  </a:lnTo>
                  <a:lnTo>
                    <a:pt x="8483" y="9575"/>
                  </a:lnTo>
                  <a:lnTo>
                    <a:pt x="8674" y="9474"/>
                  </a:lnTo>
                  <a:lnTo>
                    <a:pt x="8978" y="9245"/>
                  </a:lnTo>
                  <a:lnTo>
                    <a:pt x="8978" y="10807"/>
                  </a:lnTo>
                  <a:lnTo>
                    <a:pt x="9004" y="10960"/>
                  </a:lnTo>
                  <a:lnTo>
                    <a:pt x="9144" y="11087"/>
                  </a:lnTo>
                  <a:lnTo>
                    <a:pt x="9385" y="11087"/>
                  </a:lnTo>
                  <a:lnTo>
                    <a:pt x="9461" y="8686"/>
                  </a:lnTo>
                  <a:close/>
                </a:path>
              </a:pathLst>
            </a:custGeom>
            <a:solidFill>
              <a:srgbClr val="104D25"/>
            </a:solidFill>
          </p:spPr>
          <p:txBody>
            <a:bodyPr wrap="square" lIns="0" tIns="0" rIns="0" bIns="0" rtlCol="0"/>
            <a:lstStyle/>
            <a:p>
              <a:endParaRPr>
                <a:latin typeface="Grammarsaurus" pitchFamily="2" charset="0"/>
              </a:endParaRPr>
            </a:p>
          </p:txBody>
        </p:sp>
        <p:sp>
          <p:nvSpPr>
            <p:cNvPr id="51" name="object 51"/>
            <p:cNvSpPr/>
            <p:nvPr/>
          </p:nvSpPr>
          <p:spPr>
            <a:xfrm>
              <a:off x="4791063" y="5608688"/>
              <a:ext cx="23495" cy="22860"/>
            </a:xfrm>
            <a:custGeom>
              <a:avLst/>
              <a:gdLst/>
              <a:ahLst/>
              <a:cxnLst/>
              <a:rect l="l" t="t" r="r" b="b"/>
              <a:pathLst>
                <a:path w="23495" h="22860">
                  <a:moveTo>
                    <a:pt x="21094" y="0"/>
                  </a:moveTo>
                  <a:lnTo>
                    <a:pt x="2019" y="0"/>
                  </a:lnTo>
                  <a:lnTo>
                    <a:pt x="0" y="1955"/>
                  </a:lnTo>
                  <a:lnTo>
                    <a:pt x="0" y="20523"/>
                  </a:lnTo>
                  <a:lnTo>
                    <a:pt x="2019" y="22491"/>
                  </a:lnTo>
                  <a:lnTo>
                    <a:pt x="4508" y="22491"/>
                  </a:lnTo>
                  <a:lnTo>
                    <a:pt x="21094" y="22491"/>
                  </a:lnTo>
                  <a:lnTo>
                    <a:pt x="23114" y="20523"/>
                  </a:lnTo>
                  <a:lnTo>
                    <a:pt x="23114" y="1955"/>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52" name="object 52"/>
            <p:cNvSpPr/>
            <p:nvPr/>
          </p:nvSpPr>
          <p:spPr>
            <a:xfrm>
              <a:off x="4794498" y="5609869"/>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53" name="object 53"/>
            <p:cNvSpPr/>
            <p:nvPr/>
          </p:nvSpPr>
          <p:spPr>
            <a:xfrm>
              <a:off x="4800561" y="5613463"/>
              <a:ext cx="9525" cy="11430"/>
            </a:xfrm>
            <a:custGeom>
              <a:avLst/>
              <a:gdLst/>
              <a:ahLst/>
              <a:cxnLst/>
              <a:rect l="l" t="t" r="r" b="b"/>
              <a:pathLst>
                <a:path w="9525" h="11429">
                  <a:moveTo>
                    <a:pt x="1943" y="7848"/>
                  </a:moveTo>
                  <a:lnTo>
                    <a:pt x="1854" y="393"/>
                  </a:lnTo>
                  <a:lnTo>
                    <a:pt x="1485" y="0"/>
                  </a:lnTo>
                  <a:lnTo>
                    <a:pt x="431" y="0"/>
                  </a:lnTo>
                  <a:lnTo>
                    <a:pt x="63" y="393"/>
                  </a:lnTo>
                  <a:lnTo>
                    <a:pt x="12" y="7848"/>
                  </a:lnTo>
                  <a:lnTo>
                    <a:pt x="1943" y="7848"/>
                  </a:lnTo>
                  <a:close/>
                </a:path>
                <a:path w="9525" h="11429">
                  <a:moveTo>
                    <a:pt x="6210" y="8204"/>
                  </a:moveTo>
                  <a:lnTo>
                    <a:pt x="12" y="8204"/>
                  </a:lnTo>
                  <a:lnTo>
                    <a:pt x="0" y="8890"/>
                  </a:lnTo>
                  <a:lnTo>
                    <a:pt x="6210" y="8890"/>
                  </a:lnTo>
                  <a:lnTo>
                    <a:pt x="6210" y="8204"/>
                  </a:lnTo>
                  <a:close/>
                </a:path>
                <a:path w="9525" h="11429">
                  <a:moveTo>
                    <a:pt x="9461" y="8686"/>
                  </a:moveTo>
                  <a:lnTo>
                    <a:pt x="9359" y="8534"/>
                  </a:lnTo>
                  <a:lnTo>
                    <a:pt x="9194" y="8509"/>
                  </a:lnTo>
                  <a:lnTo>
                    <a:pt x="9017" y="8712"/>
                  </a:lnTo>
                  <a:lnTo>
                    <a:pt x="8343" y="9194"/>
                  </a:lnTo>
                  <a:lnTo>
                    <a:pt x="8204" y="9283"/>
                  </a:lnTo>
                  <a:lnTo>
                    <a:pt x="8191" y="9436"/>
                  </a:lnTo>
                  <a:lnTo>
                    <a:pt x="8280" y="9563"/>
                  </a:lnTo>
                  <a:lnTo>
                    <a:pt x="8483" y="9575"/>
                  </a:lnTo>
                  <a:lnTo>
                    <a:pt x="8674" y="9474"/>
                  </a:lnTo>
                  <a:lnTo>
                    <a:pt x="8978" y="9245"/>
                  </a:lnTo>
                  <a:lnTo>
                    <a:pt x="8978" y="10807"/>
                  </a:lnTo>
                  <a:lnTo>
                    <a:pt x="9004" y="10960"/>
                  </a:lnTo>
                  <a:lnTo>
                    <a:pt x="9144" y="11087"/>
                  </a:lnTo>
                  <a:lnTo>
                    <a:pt x="9385" y="11087"/>
                  </a:lnTo>
                  <a:lnTo>
                    <a:pt x="9461" y="8686"/>
                  </a:lnTo>
                  <a:close/>
                </a:path>
              </a:pathLst>
            </a:custGeom>
            <a:solidFill>
              <a:srgbClr val="104D25"/>
            </a:solidFill>
          </p:spPr>
          <p:txBody>
            <a:bodyPr wrap="square" lIns="0" tIns="0" rIns="0" bIns="0" rtlCol="0"/>
            <a:lstStyle/>
            <a:p>
              <a:endParaRPr>
                <a:latin typeface="Grammarsaurus" pitchFamily="2" charset="0"/>
              </a:endParaRPr>
            </a:p>
          </p:txBody>
        </p:sp>
        <p:sp>
          <p:nvSpPr>
            <p:cNvPr id="54" name="object 54"/>
            <p:cNvSpPr/>
            <p:nvPr/>
          </p:nvSpPr>
          <p:spPr>
            <a:xfrm>
              <a:off x="4834164" y="5612154"/>
              <a:ext cx="23495" cy="22860"/>
            </a:xfrm>
            <a:custGeom>
              <a:avLst/>
              <a:gdLst/>
              <a:ahLst/>
              <a:cxnLst/>
              <a:rect l="l" t="t" r="r" b="b"/>
              <a:pathLst>
                <a:path w="23495" h="22860">
                  <a:moveTo>
                    <a:pt x="21094" y="0"/>
                  </a:moveTo>
                  <a:lnTo>
                    <a:pt x="2032" y="0"/>
                  </a:lnTo>
                  <a:lnTo>
                    <a:pt x="0" y="1968"/>
                  </a:lnTo>
                  <a:lnTo>
                    <a:pt x="0" y="20535"/>
                  </a:lnTo>
                  <a:lnTo>
                    <a:pt x="2032" y="22504"/>
                  </a:lnTo>
                  <a:lnTo>
                    <a:pt x="4508" y="22504"/>
                  </a:lnTo>
                  <a:lnTo>
                    <a:pt x="21094" y="22504"/>
                  </a:lnTo>
                  <a:lnTo>
                    <a:pt x="23114" y="20535"/>
                  </a:lnTo>
                  <a:lnTo>
                    <a:pt x="23114"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55" name="object 55"/>
            <p:cNvSpPr/>
            <p:nvPr/>
          </p:nvSpPr>
          <p:spPr>
            <a:xfrm>
              <a:off x="4837602" y="5613345"/>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56" name="object 56"/>
            <p:cNvSpPr/>
            <p:nvPr/>
          </p:nvSpPr>
          <p:spPr>
            <a:xfrm>
              <a:off x="4842395" y="5616854"/>
              <a:ext cx="10795" cy="11430"/>
            </a:xfrm>
            <a:custGeom>
              <a:avLst/>
              <a:gdLst/>
              <a:ahLst/>
              <a:cxnLst/>
              <a:rect l="l" t="t" r="r" b="b"/>
              <a:pathLst>
                <a:path w="10795" h="11429">
                  <a:moveTo>
                    <a:pt x="8102" y="723"/>
                  </a:moveTo>
                  <a:lnTo>
                    <a:pt x="8026" y="457"/>
                  </a:lnTo>
                  <a:lnTo>
                    <a:pt x="7696" y="88"/>
                  </a:lnTo>
                  <a:lnTo>
                    <a:pt x="7480" y="0"/>
                  </a:lnTo>
                  <a:lnTo>
                    <a:pt x="6921" y="0"/>
                  </a:lnTo>
                  <a:lnTo>
                    <a:pt x="6705" y="88"/>
                  </a:lnTo>
                  <a:lnTo>
                    <a:pt x="6388" y="457"/>
                  </a:lnTo>
                  <a:lnTo>
                    <a:pt x="6299" y="723"/>
                  </a:lnTo>
                  <a:lnTo>
                    <a:pt x="6299" y="6705"/>
                  </a:lnTo>
                  <a:lnTo>
                    <a:pt x="2527" y="1143"/>
                  </a:lnTo>
                  <a:lnTo>
                    <a:pt x="1320" y="0"/>
                  </a:lnTo>
                  <a:lnTo>
                    <a:pt x="914" y="0"/>
                  </a:lnTo>
                  <a:lnTo>
                    <a:pt x="0" y="1066"/>
                  </a:lnTo>
                  <a:lnTo>
                    <a:pt x="0" y="9017"/>
                  </a:lnTo>
                  <a:lnTo>
                    <a:pt x="76" y="9283"/>
                  </a:lnTo>
                  <a:lnTo>
                    <a:pt x="419" y="9664"/>
                  </a:lnTo>
                  <a:lnTo>
                    <a:pt x="635" y="9753"/>
                  </a:lnTo>
                  <a:lnTo>
                    <a:pt x="1181" y="9753"/>
                  </a:lnTo>
                  <a:lnTo>
                    <a:pt x="1397" y="9664"/>
                  </a:lnTo>
                  <a:lnTo>
                    <a:pt x="1752" y="9296"/>
                  </a:lnTo>
                  <a:lnTo>
                    <a:pt x="1828" y="9017"/>
                  </a:lnTo>
                  <a:lnTo>
                    <a:pt x="1828" y="3124"/>
                  </a:lnTo>
                  <a:lnTo>
                    <a:pt x="5511" y="8623"/>
                  </a:lnTo>
                  <a:lnTo>
                    <a:pt x="6870" y="9753"/>
                  </a:lnTo>
                  <a:lnTo>
                    <a:pt x="7759" y="9753"/>
                  </a:lnTo>
                  <a:lnTo>
                    <a:pt x="8102" y="9334"/>
                  </a:lnTo>
                  <a:lnTo>
                    <a:pt x="8102" y="723"/>
                  </a:lnTo>
                  <a:close/>
                </a:path>
                <a:path w="10795" h="11429">
                  <a:moveTo>
                    <a:pt x="10731" y="8775"/>
                  </a:moveTo>
                  <a:lnTo>
                    <a:pt x="10629" y="8623"/>
                  </a:lnTo>
                  <a:lnTo>
                    <a:pt x="10464" y="8597"/>
                  </a:lnTo>
                  <a:lnTo>
                    <a:pt x="10287" y="8801"/>
                  </a:lnTo>
                  <a:lnTo>
                    <a:pt x="9613" y="9283"/>
                  </a:lnTo>
                  <a:lnTo>
                    <a:pt x="9474" y="9372"/>
                  </a:lnTo>
                  <a:lnTo>
                    <a:pt x="9461" y="9525"/>
                  </a:lnTo>
                  <a:lnTo>
                    <a:pt x="9550" y="9652"/>
                  </a:lnTo>
                  <a:lnTo>
                    <a:pt x="9753" y="9664"/>
                  </a:lnTo>
                  <a:lnTo>
                    <a:pt x="9956" y="9563"/>
                  </a:lnTo>
                  <a:lnTo>
                    <a:pt x="10248" y="9334"/>
                  </a:lnTo>
                  <a:lnTo>
                    <a:pt x="10248" y="10896"/>
                  </a:lnTo>
                  <a:lnTo>
                    <a:pt x="10274" y="11049"/>
                  </a:lnTo>
                  <a:lnTo>
                    <a:pt x="10414" y="11176"/>
                  </a:lnTo>
                  <a:lnTo>
                    <a:pt x="10655" y="11176"/>
                  </a:lnTo>
                  <a:lnTo>
                    <a:pt x="10731" y="8775"/>
                  </a:lnTo>
                  <a:close/>
                </a:path>
              </a:pathLst>
            </a:custGeom>
            <a:solidFill>
              <a:srgbClr val="104D25"/>
            </a:solidFill>
          </p:spPr>
          <p:txBody>
            <a:bodyPr wrap="square" lIns="0" tIns="0" rIns="0" bIns="0" rtlCol="0"/>
            <a:lstStyle/>
            <a:p>
              <a:endParaRPr>
                <a:latin typeface="Grammarsaurus" pitchFamily="2" charset="0"/>
              </a:endParaRPr>
            </a:p>
          </p:txBody>
        </p:sp>
        <p:sp>
          <p:nvSpPr>
            <p:cNvPr id="57" name="object 57"/>
            <p:cNvSpPr/>
            <p:nvPr/>
          </p:nvSpPr>
          <p:spPr>
            <a:xfrm>
              <a:off x="4726407" y="5612154"/>
              <a:ext cx="23495" cy="22860"/>
            </a:xfrm>
            <a:custGeom>
              <a:avLst/>
              <a:gdLst/>
              <a:ahLst/>
              <a:cxnLst/>
              <a:rect l="l" t="t" r="r" b="b"/>
              <a:pathLst>
                <a:path w="23495" h="22860">
                  <a:moveTo>
                    <a:pt x="21094" y="0"/>
                  </a:moveTo>
                  <a:lnTo>
                    <a:pt x="2032" y="0"/>
                  </a:lnTo>
                  <a:lnTo>
                    <a:pt x="0" y="1968"/>
                  </a:lnTo>
                  <a:lnTo>
                    <a:pt x="0" y="20535"/>
                  </a:lnTo>
                  <a:lnTo>
                    <a:pt x="2032" y="22504"/>
                  </a:lnTo>
                  <a:lnTo>
                    <a:pt x="4508" y="22504"/>
                  </a:lnTo>
                  <a:lnTo>
                    <a:pt x="21094" y="22504"/>
                  </a:lnTo>
                  <a:lnTo>
                    <a:pt x="23126" y="20535"/>
                  </a:lnTo>
                  <a:lnTo>
                    <a:pt x="23126" y="1968"/>
                  </a:lnTo>
                  <a:lnTo>
                    <a:pt x="21094" y="0"/>
                  </a:lnTo>
                  <a:close/>
                </a:path>
              </a:pathLst>
            </a:custGeom>
            <a:solidFill>
              <a:srgbClr val="114D25"/>
            </a:solidFill>
          </p:spPr>
          <p:txBody>
            <a:bodyPr wrap="square" lIns="0" tIns="0" rIns="0" bIns="0" rtlCol="0"/>
            <a:lstStyle/>
            <a:p>
              <a:endParaRPr>
                <a:latin typeface="Grammarsaurus" pitchFamily="2" charset="0"/>
              </a:endParaRPr>
            </a:p>
          </p:txBody>
        </p:sp>
        <p:sp>
          <p:nvSpPr>
            <p:cNvPr id="58" name="object 58"/>
            <p:cNvSpPr/>
            <p:nvPr/>
          </p:nvSpPr>
          <p:spPr>
            <a:xfrm>
              <a:off x="4729844" y="5613345"/>
              <a:ext cx="18415" cy="17780"/>
            </a:xfrm>
            <a:custGeom>
              <a:avLst/>
              <a:gdLst/>
              <a:ahLst/>
              <a:cxnLst/>
              <a:rect l="l" t="t" r="r" b="b"/>
              <a:pathLst>
                <a:path w="18414" h="17779">
                  <a:moveTo>
                    <a:pt x="17170" y="0"/>
                  </a:moveTo>
                  <a:lnTo>
                    <a:pt x="889" y="0"/>
                  </a:lnTo>
                  <a:lnTo>
                    <a:pt x="0" y="863"/>
                  </a:lnTo>
                  <a:lnTo>
                    <a:pt x="0" y="16713"/>
                  </a:lnTo>
                  <a:lnTo>
                    <a:pt x="889" y="17576"/>
                  </a:lnTo>
                  <a:lnTo>
                    <a:pt x="16078" y="17576"/>
                  </a:lnTo>
                  <a:lnTo>
                    <a:pt x="17170" y="17576"/>
                  </a:lnTo>
                  <a:lnTo>
                    <a:pt x="18059" y="16713"/>
                  </a:lnTo>
                  <a:lnTo>
                    <a:pt x="18059" y="863"/>
                  </a:lnTo>
                  <a:lnTo>
                    <a:pt x="17170" y="0"/>
                  </a:lnTo>
                  <a:close/>
                </a:path>
              </a:pathLst>
            </a:custGeom>
            <a:solidFill>
              <a:srgbClr val="ECD2A8"/>
            </a:solidFill>
          </p:spPr>
          <p:txBody>
            <a:bodyPr wrap="square" lIns="0" tIns="0" rIns="0" bIns="0" rtlCol="0"/>
            <a:lstStyle/>
            <a:p>
              <a:endParaRPr>
                <a:latin typeface="Grammarsaurus" pitchFamily="2" charset="0"/>
              </a:endParaRPr>
            </a:p>
          </p:txBody>
        </p:sp>
        <p:sp>
          <p:nvSpPr>
            <p:cNvPr id="59" name="object 59"/>
            <p:cNvSpPr/>
            <p:nvPr/>
          </p:nvSpPr>
          <p:spPr>
            <a:xfrm>
              <a:off x="4736045" y="5617464"/>
              <a:ext cx="10160" cy="10795"/>
            </a:xfrm>
            <a:custGeom>
              <a:avLst/>
              <a:gdLst/>
              <a:ahLst/>
              <a:cxnLst/>
              <a:rect l="l" t="t" r="r" b="b"/>
              <a:pathLst>
                <a:path w="10160" h="10795">
                  <a:moveTo>
                    <a:pt x="7251" y="3467"/>
                  </a:moveTo>
                  <a:lnTo>
                    <a:pt x="7226" y="1524"/>
                  </a:lnTo>
                  <a:lnTo>
                    <a:pt x="7061" y="1117"/>
                  </a:lnTo>
                  <a:lnTo>
                    <a:pt x="6997" y="977"/>
                  </a:lnTo>
                  <a:lnTo>
                    <a:pt x="6934" y="800"/>
                  </a:lnTo>
                  <a:lnTo>
                    <a:pt x="6718" y="495"/>
                  </a:lnTo>
                  <a:lnTo>
                    <a:pt x="6134" y="0"/>
                  </a:lnTo>
                  <a:lnTo>
                    <a:pt x="5232" y="0"/>
                  </a:lnTo>
                  <a:lnTo>
                    <a:pt x="5232" y="3048"/>
                  </a:lnTo>
                  <a:lnTo>
                    <a:pt x="5003" y="3340"/>
                  </a:lnTo>
                  <a:lnTo>
                    <a:pt x="1879" y="3340"/>
                  </a:lnTo>
                  <a:lnTo>
                    <a:pt x="1879" y="1117"/>
                  </a:lnTo>
                  <a:lnTo>
                    <a:pt x="4660" y="1117"/>
                  </a:lnTo>
                  <a:lnTo>
                    <a:pt x="5054" y="1524"/>
                  </a:lnTo>
                  <a:lnTo>
                    <a:pt x="5181" y="1651"/>
                  </a:lnTo>
                  <a:lnTo>
                    <a:pt x="5232" y="3048"/>
                  </a:lnTo>
                  <a:lnTo>
                    <a:pt x="5232" y="0"/>
                  </a:lnTo>
                  <a:lnTo>
                    <a:pt x="12" y="0"/>
                  </a:lnTo>
                  <a:lnTo>
                    <a:pt x="0" y="8648"/>
                  </a:lnTo>
                  <a:lnTo>
                    <a:pt x="368" y="9042"/>
                  </a:lnTo>
                  <a:lnTo>
                    <a:pt x="1409" y="9042"/>
                  </a:lnTo>
                  <a:lnTo>
                    <a:pt x="1790" y="8648"/>
                  </a:lnTo>
                  <a:lnTo>
                    <a:pt x="1879" y="5295"/>
                  </a:lnTo>
                  <a:lnTo>
                    <a:pt x="4876" y="5295"/>
                  </a:lnTo>
                  <a:lnTo>
                    <a:pt x="5778" y="5054"/>
                  </a:lnTo>
                  <a:lnTo>
                    <a:pt x="6997" y="4064"/>
                  </a:lnTo>
                  <a:lnTo>
                    <a:pt x="7086" y="3860"/>
                  </a:lnTo>
                  <a:lnTo>
                    <a:pt x="7251" y="3467"/>
                  </a:lnTo>
                  <a:close/>
                </a:path>
                <a:path w="10160" h="10795">
                  <a:moveTo>
                    <a:pt x="9804" y="9677"/>
                  </a:moveTo>
                  <a:lnTo>
                    <a:pt x="9753" y="9512"/>
                  </a:lnTo>
                  <a:lnTo>
                    <a:pt x="9677" y="9372"/>
                  </a:lnTo>
                  <a:lnTo>
                    <a:pt x="9550" y="9245"/>
                  </a:lnTo>
                  <a:lnTo>
                    <a:pt x="9385" y="9144"/>
                  </a:lnTo>
                  <a:lnTo>
                    <a:pt x="9550" y="8991"/>
                  </a:lnTo>
                  <a:lnTo>
                    <a:pt x="9652" y="8826"/>
                  </a:lnTo>
                  <a:lnTo>
                    <a:pt x="9677" y="8534"/>
                  </a:lnTo>
                  <a:lnTo>
                    <a:pt x="9029" y="8001"/>
                  </a:lnTo>
                  <a:lnTo>
                    <a:pt x="8788" y="8001"/>
                  </a:lnTo>
                  <a:lnTo>
                    <a:pt x="8077" y="8509"/>
                  </a:lnTo>
                  <a:lnTo>
                    <a:pt x="8077" y="8636"/>
                  </a:lnTo>
                  <a:lnTo>
                    <a:pt x="8216" y="8775"/>
                  </a:lnTo>
                  <a:lnTo>
                    <a:pt x="8343" y="8763"/>
                  </a:lnTo>
                  <a:lnTo>
                    <a:pt x="8483" y="8597"/>
                  </a:lnTo>
                  <a:lnTo>
                    <a:pt x="8547" y="8458"/>
                  </a:lnTo>
                  <a:lnTo>
                    <a:pt x="8686" y="8356"/>
                  </a:lnTo>
                  <a:lnTo>
                    <a:pt x="8966" y="8318"/>
                  </a:lnTo>
                  <a:lnTo>
                    <a:pt x="9182" y="8483"/>
                  </a:lnTo>
                  <a:lnTo>
                    <a:pt x="9207" y="8763"/>
                  </a:lnTo>
                  <a:lnTo>
                    <a:pt x="9093" y="8915"/>
                  </a:lnTo>
                  <a:lnTo>
                    <a:pt x="8915" y="9004"/>
                  </a:lnTo>
                  <a:lnTo>
                    <a:pt x="8737" y="9004"/>
                  </a:lnTo>
                  <a:lnTo>
                    <a:pt x="8597" y="9017"/>
                  </a:lnTo>
                  <a:lnTo>
                    <a:pt x="8496" y="9245"/>
                  </a:lnTo>
                  <a:lnTo>
                    <a:pt x="8623" y="9372"/>
                  </a:lnTo>
                  <a:lnTo>
                    <a:pt x="9029" y="9359"/>
                  </a:lnTo>
                  <a:lnTo>
                    <a:pt x="9283" y="9537"/>
                  </a:lnTo>
                  <a:lnTo>
                    <a:pt x="9321" y="9867"/>
                  </a:lnTo>
                  <a:lnTo>
                    <a:pt x="9258" y="10020"/>
                  </a:lnTo>
                  <a:lnTo>
                    <a:pt x="9093" y="10172"/>
                  </a:lnTo>
                  <a:lnTo>
                    <a:pt x="8953" y="10223"/>
                  </a:lnTo>
                  <a:lnTo>
                    <a:pt x="8750" y="10223"/>
                  </a:lnTo>
                  <a:lnTo>
                    <a:pt x="8585" y="10109"/>
                  </a:lnTo>
                  <a:lnTo>
                    <a:pt x="8445" y="9918"/>
                  </a:lnTo>
                  <a:lnTo>
                    <a:pt x="8382" y="9766"/>
                  </a:lnTo>
                  <a:lnTo>
                    <a:pt x="8166" y="9664"/>
                  </a:lnTo>
                  <a:lnTo>
                    <a:pt x="8026" y="9766"/>
                  </a:lnTo>
                  <a:lnTo>
                    <a:pt x="8001" y="9931"/>
                  </a:lnTo>
                  <a:lnTo>
                    <a:pt x="8051" y="10071"/>
                  </a:lnTo>
                  <a:lnTo>
                    <a:pt x="8153" y="10236"/>
                  </a:lnTo>
                  <a:lnTo>
                    <a:pt x="8293" y="10388"/>
                  </a:lnTo>
                  <a:lnTo>
                    <a:pt x="8610" y="10541"/>
                  </a:lnTo>
                  <a:lnTo>
                    <a:pt x="8737" y="10566"/>
                  </a:lnTo>
                  <a:lnTo>
                    <a:pt x="9017" y="10566"/>
                  </a:lnTo>
                  <a:lnTo>
                    <a:pt x="9144" y="10541"/>
                  </a:lnTo>
                  <a:lnTo>
                    <a:pt x="9372" y="10464"/>
                  </a:lnTo>
                  <a:lnTo>
                    <a:pt x="9550" y="10325"/>
                  </a:lnTo>
                  <a:lnTo>
                    <a:pt x="9702" y="10160"/>
                  </a:lnTo>
                  <a:lnTo>
                    <a:pt x="9779" y="9969"/>
                  </a:lnTo>
                  <a:lnTo>
                    <a:pt x="9804" y="9677"/>
                  </a:lnTo>
                  <a:close/>
                </a:path>
              </a:pathLst>
            </a:custGeom>
            <a:solidFill>
              <a:srgbClr val="104D25"/>
            </a:solidFill>
          </p:spPr>
          <p:txBody>
            <a:bodyPr wrap="square" lIns="0" tIns="0" rIns="0" bIns="0" rtlCol="0"/>
            <a:lstStyle/>
            <a:p>
              <a:endParaRPr>
                <a:latin typeface="Grammarsaurus" pitchFamily="2" charset="0"/>
              </a:endParaRPr>
            </a:p>
          </p:txBody>
        </p:sp>
      </p:grpSp>
      <p:sp>
        <p:nvSpPr>
          <p:cNvPr id="60" name="object 60"/>
          <p:cNvSpPr txBox="1"/>
          <p:nvPr/>
        </p:nvSpPr>
        <p:spPr>
          <a:xfrm>
            <a:off x="4780630" y="5617218"/>
            <a:ext cx="36830" cy="27572"/>
          </a:xfrm>
          <a:prstGeom prst="rect">
            <a:avLst/>
          </a:prstGeom>
        </p:spPr>
        <p:txBody>
          <a:bodyPr vert="horz" wrap="square" lIns="0" tIns="12065" rIns="0" bIns="0" rtlCol="0">
            <a:spAutoFit/>
          </a:bodyPr>
          <a:lstStyle/>
          <a:p>
            <a:pPr>
              <a:lnSpc>
                <a:spcPct val="100000"/>
              </a:lnSpc>
              <a:spcBef>
                <a:spcPts val="95"/>
              </a:spcBef>
            </a:pPr>
            <a:r>
              <a:rPr sz="100" b="1" dirty="0">
                <a:solidFill>
                  <a:srgbClr val="FFFFFF"/>
                </a:solidFill>
                <a:latin typeface="Grammarsaurus" pitchFamily="2" charset="0"/>
                <a:cs typeface="Arial"/>
              </a:rPr>
              <a:t>with</a:t>
            </a:r>
            <a:endParaRPr sz="100">
              <a:latin typeface="Grammarsaurus" pitchFamily="2" charset="0"/>
              <a:cs typeface="Arial"/>
            </a:endParaRPr>
          </a:p>
        </p:txBody>
      </p:sp>
      <p:grpSp>
        <p:nvGrpSpPr>
          <p:cNvPr id="61" name="object 61"/>
          <p:cNvGrpSpPr/>
          <p:nvPr/>
        </p:nvGrpSpPr>
        <p:grpSpPr>
          <a:xfrm>
            <a:off x="2447023" y="5355996"/>
            <a:ext cx="2423160" cy="351790"/>
            <a:chOff x="2447023" y="5355996"/>
            <a:chExt cx="2423160" cy="351790"/>
          </a:xfrm>
        </p:grpSpPr>
        <p:sp>
          <p:nvSpPr>
            <p:cNvPr id="62" name="object 62"/>
            <p:cNvSpPr/>
            <p:nvPr/>
          </p:nvSpPr>
          <p:spPr>
            <a:xfrm>
              <a:off x="4709655" y="5655132"/>
              <a:ext cx="155575" cy="52069"/>
            </a:xfrm>
            <a:custGeom>
              <a:avLst/>
              <a:gdLst/>
              <a:ahLst/>
              <a:cxnLst/>
              <a:rect l="l" t="t" r="r" b="b"/>
              <a:pathLst>
                <a:path w="155575" h="52070">
                  <a:moveTo>
                    <a:pt x="12255" y="19024"/>
                  </a:moveTo>
                  <a:lnTo>
                    <a:pt x="11988" y="19024"/>
                  </a:lnTo>
                  <a:lnTo>
                    <a:pt x="11811" y="20307"/>
                  </a:lnTo>
                  <a:lnTo>
                    <a:pt x="12255" y="19024"/>
                  </a:lnTo>
                  <a:close/>
                </a:path>
                <a:path w="155575" h="52070">
                  <a:moveTo>
                    <a:pt x="13131" y="17653"/>
                  </a:moveTo>
                  <a:lnTo>
                    <a:pt x="12725" y="17653"/>
                  </a:lnTo>
                  <a:lnTo>
                    <a:pt x="12446" y="18453"/>
                  </a:lnTo>
                  <a:lnTo>
                    <a:pt x="12865" y="17932"/>
                  </a:lnTo>
                  <a:lnTo>
                    <a:pt x="13131" y="17653"/>
                  </a:lnTo>
                  <a:close/>
                </a:path>
                <a:path w="155575" h="52070">
                  <a:moveTo>
                    <a:pt x="19621" y="939"/>
                  </a:moveTo>
                  <a:lnTo>
                    <a:pt x="17106" y="584"/>
                  </a:lnTo>
                  <a:lnTo>
                    <a:pt x="16827" y="2197"/>
                  </a:lnTo>
                  <a:lnTo>
                    <a:pt x="14135" y="5600"/>
                  </a:lnTo>
                  <a:lnTo>
                    <a:pt x="11366" y="8763"/>
                  </a:lnTo>
                  <a:lnTo>
                    <a:pt x="8547" y="12382"/>
                  </a:lnTo>
                  <a:lnTo>
                    <a:pt x="2540" y="14732"/>
                  </a:lnTo>
                  <a:lnTo>
                    <a:pt x="292" y="16154"/>
                  </a:lnTo>
                  <a:lnTo>
                    <a:pt x="0" y="18440"/>
                  </a:lnTo>
                  <a:lnTo>
                    <a:pt x="546" y="16205"/>
                  </a:lnTo>
                  <a:lnTo>
                    <a:pt x="2730" y="15138"/>
                  </a:lnTo>
                  <a:lnTo>
                    <a:pt x="9093" y="13309"/>
                  </a:lnTo>
                  <a:lnTo>
                    <a:pt x="12357" y="9880"/>
                  </a:lnTo>
                  <a:lnTo>
                    <a:pt x="13576" y="8737"/>
                  </a:lnTo>
                  <a:lnTo>
                    <a:pt x="16776" y="11366"/>
                  </a:lnTo>
                  <a:lnTo>
                    <a:pt x="17183" y="14135"/>
                  </a:lnTo>
                  <a:lnTo>
                    <a:pt x="13754" y="17030"/>
                  </a:lnTo>
                  <a:lnTo>
                    <a:pt x="13208" y="17576"/>
                  </a:lnTo>
                  <a:lnTo>
                    <a:pt x="15633" y="17170"/>
                  </a:lnTo>
                  <a:lnTo>
                    <a:pt x="17081" y="14795"/>
                  </a:lnTo>
                  <a:lnTo>
                    <a:pt x="18783" y="12204"/>
                  </a:lnTo>
                  <a:lnTo>
                    <a:pt x="17005" y="8877"/>
                  </a:lnTo>
                  <a:lnTo>
                    <a:pt x="15405" y="7010"/>
                  </a:lnTo>
                  <a:lnTo>
                    <a:pt x="15557" y="6858"/>
                  </a:lnTo>
                  <a:lnTo>
                    <a:pt x="17246" y="5003"/>
                  </a:lnTo>
                  <a:lnTo>
                    <a:pt x="18859" y="3632"/>
                  </a:lnTo>
                  <a:lnTo>
                    <a:pt x="19621" y="939"/>
                  </a:lnTo>
                  <a:close/>
                </a:path>
                <a:path w="155575" h="52070">
                  <a:moveTo>
                    <a:pt x="24168" y="31762"/>
                  </a:moveTo>
                  <a:lnTo>
                    <a:pt x="23126" y="33553"/>
                  </a:lnTo>
                  <a:lnTo>
                    <a:pt x="22313" y="34988"/>
                  </a:lnTo>
                  <a:lnTo>
                    <a:pt x="21386" y="36525"/>
                  </a:lnTo>
                  <a:lnTo>
                    <a:pt x="19380" y="37934"/>
                  </a:lnTo>
                  <a:lnTo>
                    <a:pt x="21526" y="36728"/>
                  </a:lnTo>
                  <a:lnTo>
                    <a:pt x="23698" y="33553"/>
                  </a:lnTo>
                  <a:lnTo>
                    <a:pt x="24168" y="31762"/>
                  </a:lnTo>
                  <a:close/>
                </a:path>
                <a:path w="155575" h="52070">
                  <a:moveTo>
                    <a:pt x="25209" y="29819"/>
                  </a:moveTo>
                  <a:lnTo>
                    <a:pt x="24485" y="28105"/>
                  </a:lnTo>
                  <a:lnTo>
                    <a:pt x="24371" y="29819"/>
                  </a:lnTo>
                  <a:lnTo>
                    <a:pt x="24142" y="31623"/>
                  </a:lnTo>
                  <a:lnTo>
                    <a:pt x="25209" y="29819"/>
                  </a:lnTo>
                  <a:close/>
                </a:path>
                <a:path w="155575" h="52070">
                  <a:moveTo>
                    <a:pt x="34721" y="26047"/>
                  </a:moveTo>
                  <a:lnTo>
                    <a:pt x="30632" y="21285"/>
                  </a:lnTo>
                  <a:lnTo>
                    <a:pt x="25514" y="19431"/>
                  </a:lnTo>
                  <a:lnTo>
                    <a:pt x="24777" y="21399"/>
                  </a:lnTo>
                  <a:lnTo>
                    <a:pt x="24828" y="18237"/>
                  </a:lnTo>
                  <a:lnTo>
                    <a:pt x="22644" y="23749"/>
                  </a:lnTo>
                  <a:lnTo>
                    <a:pt x="22720" y="23952"/>
                  </a:lnTo>
                  <a:lnTo>
                    <a:pt x="20497" y="23660"/>
                  </a:lnTo>
                  <a:lnTo>
                    <a:pt x="17030" y="26022"/>
                  </a:lnTo>
                  <a:lnTo>
                    <a:pt x="15443" y="28930"/>
                  </a:lnTo>
                  <a:lnTo>
                    <a:pt x="17729" y="26466"/>
                  </a:lnTo>
                  <a:lnTo>
                    <a:pt x="21297" y="25527"/>
                  </a:lnTo>
                  <a:lnTo>
                    <a:pt x="23863" y="26644"/>
                  </a:lnTo>
                  <a:lnTo>
                    <a:pt x="24485" y="28105"/>
                  </a:lnTo>
                  <a:lnTo>
                    <a:pt x="24739" y="24041"/>
                  </a:lnTo>
                  <a:lnTo>
                    <a:pt x="24765" y="21844"/>
                  </a:lnTo>
                  <a:lnTo>
                    <a:pt x="29286" y="22860"/>
                  </a:lnTo>
                  <a:lnTo>
                    <a:pt x="33121" y="26073"/>
                  </a:lnTo>
                  <a:lnTo>
                    <a:pt x="30835" y="31191"/>
                  </a:lnTo>
                  <a:lnTo>
                    <a:pt x="30327" y="32766"/>
                  </a:lnTo>
                  <a:lnTo>
                    <a:pt x="30975" y="34861"/>
                  </a:lnTo>
                  <a:lnTo>
                    <a:pt x="32588" y="35369"/>
                  </a:lnTo>
                  <a:lnTo>
                    <a:pt x="31089" y="34620"/>
                  </a:lnTo>
                  <a:lnTo>
                    <a:pt x="30810" y="32715"/>
                  </a:lnTo>
                  <a:lnTo>
                    <a:pt x="31445" y="31381"/>
                  </a:lnTo>
                  <a:lnTo>
                    <a:pt x="34721" y="26047"/>
                  </a:lnTo>
                  <a:close/>
                </a:path>
                <a:path w="155575" h="52070">
                  <a:moveTo>
                    <a:pt x="40576" y="8051"/>
                  </a:moveTo>
                  <a:lnTo>
                    <a:pt x="39497" y="990"/>
                  </a:lnTo>
                  <a:lnTo>
                    <a:pt x="39408" y="431"/>
                  </a:lnTo>
                  <a:lnTo>
                    <a:pt x="36931" y="990"/>
                  </a:lnTo>
                  <a:lnTo>
                    <a:pt x="37312" y="2413"/>
                  </a:lnTo>
                  <a:lnTo>
                    <a:pt x="36918" y="4102"/>
                  </a:lnTo>
                  <a:lnTo>
                    <a:pt x="34188" y="8724"/>
                  </a:lnTo>
                  <a:lnTo>
                    <a:pt x="30137" y="10007"/>
                  </a:lnTo>
                  <a:lnTo>
                    <a:pt x="27774" y="12992"/>
                  </a:lnTo>
                  <a:lnTo>
                    <a:pt x="26479" y="14528"/>
                  </a:lnTo>
                  <a:lnTo>
                    <a:pt x="25933" y="15532"/>
                  </a:lnTo>
                  <a:lnTo>
                    <a:pt x="22796" y="15392"/>
                  </a:lnTo>
                  <a:lnTo>
                    <a:pt x="19850" y="16598"/>
                  </a:lnTo>
                  <a:lnTo>
                    <a:pt x="17856" y="18554"/>
                  </a:lnTo>
                  <a:lnTo>
                    <a:pt x="20345" y="17272"/>
                  </a:lnTo>
                  <a:lnTo>
                    <a:pt x="23202" y="17170"/>
                  </a:lnTo>
                  <a:lnTo>
                    <a:pt x="24980" y="17856"/>
                  </a:lnTo>
                  <a:lnTo>
                    <a:pt x="24853" y="18237"/>
                  </a:lnTo>
                  <a:lnTo>
                    <a:pt x="25158" y="17919"/>
                  </a:lnTo>
                  <a:lnTo>
                    <a:pt x="25488" y="18034"/>
                  </a:lnTo>
                  <a:lnTo>
                    <a:pt x="25577" y="17487"/>
                  </a:lnTo>
                  <a:lnTo>
                    <a:pt x="28956" y="14046"/>
                  </a:lnTo>
                  <a:lnTo>
                    <a:pt x="33070" y="10134"/>
                  </a:lnTo>
                  <a:lnTo>
                    <a:pt x="40576" y="8051"/>
                  </a:lnTo>
                  <a:close/>
                </a:path>
                <a:path w="155575" h="52070">
                  <a:moveTo>
                    <a:pt x="50647" y="45427"/>
                  </a:moveTo>
                  <a:lnTo>
                    <a:pt x="49466" y="44907"/>
                  </a:lnTo>
                  <a:lnTo>
                    <a:pt x="49898" y="45427"/>
                  </a:lnTo>
                  <a:lnTo>
                    <a:pt x="50647" y="45427"/>
                  </a:lnTo>
                  <a:close/>
                </a:path>
                <a:path w="155575" h="52070">
                  <a:moveTo>
                    <a:pt x="52260" y="20408"/>
                  </a:moveTo>
                  <a:lnTo>
                    <a:pt x="47726" y="14909"/>
                  </a:lnTo>
                  <a:lnTo>
                    <a:pt x="45199" y="11645"/>
                  </a:lnTo>
                  <a:lnTo>
                    <a:pt x="45123" y="8115"/>
                  </a:lnTo>
                  <a:lnTo>
                    <a:pt x="47231" y="0"/>
                  </a:lnTo>
                  <a:lnTo>
                    <a:pt x="44691" y="101"/>
                  </a:lnTo>
                  <a:lnTo>
                    <a:pt x="43002" y="8153"/>
                  </a:lnTo>
                  <a:lnTo>
                    <a:pt x="42583" y="8166"/>
                  </a:lnTo>
                  <a:lnTo>
                    <a:pt x="42659" y="8953"/>
                  </a:lnTo>
                  <a:lnTo>
                    <a:pt x="39014" y="16497"/>
                  </a:lnTo>
                  <a:lnTo>
                    <a:pt x="36537" y="24612"/>
                  </a:lnTo>
                  <a:lnTo>
                    <a:pt x="39179" y="32677"/>
                  </a:lnTo>
                  <a:lnTo>
                    <a:pt x="37223" y="24295"/>
                  </a:lnTo>
                  <a:lnTo>
                    <a:pt x="40449" y="16344"/>
                  </a:lnTo>
                  <a:lnTo>
                    <a:pt x="42976" y="11988"/>
                  </a:lnTo>
                  <a:lnTo>
                    <a:pt x="43522" y="17246"/>
                  </a:lnTo>
                  <a:lnTo>
                    <a:pt x="52260" y="20408"/>
                  </a:lnTo>
                  <a:close/>
                </a:path>
                <a:path w="155575" h="52070">
                  <a:moveTo>
                    <a:pt x="53594" y="21971"/>
                  </a:moveTo>
                  <a:lnTo>
                    <a:pt x="53378" y="21082"/>
                  </a:lnTo>
                  <a:lnTo>
                    <a:pt x="53301" y="20777"/>
                  </a:lnTo>
                  <a:lnTo>
                    <a:pt x="52260" y="20408"/>
                  </a:lnTo>
                  <a:lnTo>
                    <a:pt x="52819" y="21082"/>
                  </a:lnTo>
                  <a:lnTo>
                    <a:pt x="53594" y="21971"/>
                  </a:lnTo>
                  <a:close/>
                </a:path>
                <a:path w="155575" h="52070">
                  <a:moveTo>
                    <a:pt x="56629" y="34442"/>
                  </a:moveTo>
                  <a:lnTo>
                    <a:pt x="56489" y="28765"/>
                  </a:lnTo>
                  <a:lnTo>
                    <a:pt x="55753" y="24447"/>
                  </a:lnTo>
                  <a:lnTo>
                    <a:pt x="53594" y="21971"/>
                  </a:lnTo>
                  <a:lnTo>
                    <a:pt x="54546" y="25908"/>
                  </a:lnTo>
                  <a:lnTo>
                    <a:pt x="50469" y="26771"/>
                  </a:lnTo>
                  <a:lnTo>
                    <a:pt x="46202" y="29222"/>
                  </a:lnTo>
                  <a:lnTo>
                    <a:pt x="44361" y="31394"/>
                  </a:lnTo>
                  <a:lnTo>
                    <a:pt x="43840" y="36296"/>
                  </a:lnTo>
                  <a:lnTo>
                    <a:pt x="44196" y="38506"/>
                  </a:lnTo>
                  <a:lnTo>
                    <a:pt x="42862" y="40309"/>
                  </a:lnTo>
                  <a:lnTo>
                    <a:pt x="41656" y="42100"/>
                  </a:lnTo>
                  <a:lnTo>
                    <a:pt x="39509" y="43357"/>
                  </a:lnTo>
                  <a:lnTo>
                    <a:pt x="37223" y="43294"/>
                  </a:lnTo>
                  <a:lnTo>
                    <a:pt x="39497" y="43561"/>
                  </a:lnTo>
                  <a:lnTo>
                    <a:pt x="41871" y="42532"/>
                  </a:lnTo>
                  <a:lnTo>
                    <a:pt x="43370" y="40703"/>
                  </a:lnTo>
                  <a:lnTo>
                    <a:pt x="45034" y="38849"/>
                  </a:lnTo>
                  <a:lnTo>
                    <a:pt x="45008" y="38201"/>
                  </a:lnTo>
                  <a:lnTo>
                    <a:pt x="47675" y="37922"/>
                  </a:lnTo>
                  <a:lnTo>
                    <a:pt x="48069" y="40360"/>
                  </a:lnTo>
                  <a:lnTo>
                    <a:pt x="48158" y="40894"/>
                  </a:lnTo>
                  <a:lnTo>
                    <a:pt x="48780" y="43497"/>
                  </a:lnTo>
                  <a:lnTo>
                    <a:pt x="48983" y="44069"/>
                  </a:lnTo>
                  <a:lnTo>
                    <a:pt x="49479" y="42278"/>
                  </a:lnTo>
                  <a:lnTo>
                    <a:pt x="49339" y="40894"/>
                  </a:lnTo>
                  <a:lnTo>
                    <a:pt x="49136" y="38252"/>
                  </a:lnTo>
                  <a:lnTo>
                    <a:pt x="49123" y="38074"/>
                  </a:lnTo>
                  <a:lnTo>
                    <a:pt x="48983" y="37922"/>
                  </a:lnTo>
                  <a:lnTo>
                    <a:pt x="47117" y="35915"/>
                  </a:lnTo>
                  <a:lnTo>
                    <a:pt x="44970" y="35915"/>
                  </a:lnTo>
                  <a:lnTo>
                    <a:pt x="45364" y="34137"/>
                  </a:lnTo>
                  <a:lnTo>
                    <a:pt x="46405" y="29629"/>
                  </a:lnTo>
                  <a:lnTo>
                    <a:pt x="51409" y="28714"/>
                  </a:lnTo>
                  <a:lnTo>
                    <a:pt x="55130" y="28333"/>
                  </a:lnTo>
                  <a:lnTo>
                    <a:pt x="56629" y="34442"/>
                  </a:lnTo>
                  <a:close/>
                </a:path>
                <a:path w="155575" h="52070">
                  <a:moveTo>
                    <a:pt x="60858" y="19951"/>
                  </a:moveTo>
                  <a:lnTo>
                    <a:pt x="60375" y="20459"/>
                  </a:lnTo>
                  <a:lnTo>
                    <a:pt x="60820" y="21602"/>
                  </a:lnTo>
                  <a:lnTo>
                    <a:pt x="60858" y="19951"/>
                  </a:lnTo>
                  <a:close/>
                </a:path>
                <a:path w="155575" h="52070">
                  <a:moveTo>
                    <a:pt x="62242" y="25184"/>
                  </a:moveTo>
                  <a:lnTo>
                    <a:pt x="60820" y="21602"/>
                  </a:lnTo>
                  <a:lnTo>
                    <a:pt x="60807" y="22567"/>
                  </a:lnTo>
                  <a:lnTo>
                    <a:pt x="62242" y="25184"/>
                  </a:lnTo>
                  <a:close/>
                </a:path>
                <a:path w="155575" h="52070">
                  <a:moveTo>
                    <a:pt x="63068" y="50101"/>
                  </a:moveTo>
                  <a:lnTo>
                    <a:pt x="58178" y="46685"/>
                  </a:lnTo>
                  <a:lnTo>
                    <a:pt x="56654" y="41186"/>
                  </a:lnTo>
                  <a:lnTo>
                    <a:pt x="56667" y="34683"/>
                  </a:lnTo>
                  <a:lnTo>
                    <a:pt x="54317" y="41681"/>
                  </a:lnTo>
                  <a:lnTo>
                    <a:pt x="59207" y="48552"/>
                  </a:lnTo>
                  <a:lnTo>
                    <a:pt x="61010" y="49885"/>
                  </a:lnTo>
                  <a:lnTo>
                    <a:pt x="63068" y="50101"/>
                  </a:lnTo>
                  <a:close/>
                </a:path>
                <a:path w="155575" h="52070">
                  <a:moveTo>
                    <a:pt x="66306" y="8712"/>
                  </a:moveTo>
                  <a:lnTo>
                    <a:pt x="63766" y="8712"/>
                  </a:lnTo>
                  <a:lnTo>
                    <a:pt x="64287" y="11798"/>
                  </a:lnTo>
                  <a:lnTo>
                    <a:pt x="63627" y="13804"/>
                  </a:lnTo>
                  <a:lnTo>
                    <a:pt x="62166" y="16548"/>
                  </a:lnTo>
                  <a:lnTo>
                    <a:pt x="60871" y="19227"/>
                  </a:lnTo>
                  <a:lnTo>
                    <a:pt x="60858" y="19951"/>
                  </a:lnTo>
                  <a:lnTo>
                    <a:pt x="63525" y="17183"/>
                  </a:lnTo>
                  <a:lnTo>
                    <a:pt x="65608" y="13271"/>
                  </a:lnTo>
                  <a:lnTo>
                    <a:pt x="66141" y="11798"/>
                  </a:lnTo>
                  <a:lnTo>
                    <a:pt x="66306" y="8712"/>
                  </a:lnTo>
                  <a:close/>
                </a:path>
                <a:path w="155575" h="52070">
                  <a:moveTo>
                    <a:pt x="109512" y="18884"/>
                  </a:moveTo>
                  <a:lnTo>
                    <a:pt x="109499" y="18135"/>
                  </a:lnTo>
                  <a:lnTo>
                    <a:pt x="108204" y="15455"/>
                  </a:lnTo>
                  <a:lnTo>
                    <a:pt x="106743" y="12725"/>
                  </a:lnTo>
                  <a:lnTo>
                    <a:pt x="106083" y="10718"/>
                  </a:lnTo>
                  <a:lnTo>
                    <a:pt x="106603" y="7620"/>
                  </a:lnTo>
                  <a:lnTo>
                    <a:pt x="104063" y="7620"/>
                  </a:lnTo>
                  <a:lnTo>
                    <a:pt x="104216" y="10718"/>
                  </a:lnTo>
                  <a:lnTo>
                    <a:pt x="104762" y="12179"/>
                  </a:lnTo>
                  <a:lnTo>
                    <a:pt x="106845" y="16090"/>
                  </a:lnTo>
                  <a:lnTo>
                    <a:pt x="109512" y="18884"/>
                  </a:lnTo>
                  <a:close/>
                </a:path>
                <a:path w="155575" h="52070">
                  <a:moveTo>
                    <a:pt x="109562" y="21488"/>
                  </a:moveTo>
                  <a:lnTo>
                    <a:pt x="109537" y="20523"/>
                  </a:lnTo>
                  <a:lnTo>
                    <a:pt x="108127" y="24104"/>
                  </a:lnTo>
                  <a:lnTo>
                    <a:pt x="109562" y="21488"/>
                  </a:lnTo>
                  <a:close/>
                </a:path>
                <a:path w="155575" h="52070">
                  <a:moveTo>
                    <a:pt x="109994" y="19380"/>
                  </a:moveTo>
                  <a:lnTo>
                    <a:pt x="109512" y="18884"/>
                  </a:lnTo>
                  <a:lnTo>
                    <a:pt x="109537" y="20523"/>
                  </a:lnTo>
                  <a:lnTo>
                    <a:pt x="109994" y="19380"/>
                  </a:lnTo>
                  <a:close/>
                </a:path>
                <a:path w="155575" h="52070">
                  <a:moveTo>
                    <a:pt x="115722" y="35648"/>
                  </a:moveTo>
                  <a:lnTo>
                    <a:pt x="111823" y="39941"/>
                  </a:lnTo>
                  <a:lnTo>
                    <a:pt x="109524" y="42786"/>
                  </a:lnTo>
                  <a:lnTo>
                    <a:pt x="106260" y="44958"/>
                  </a:lnTo>
                  <a:lnTo>
                    <a:pt x="102590" y="45681"/>
                  </a:lnTo>
                  <a:lnTo>
                    <a:pt x="106299" y="45161"/>
                  </a:lnTo>
                  <a:lnTo>
                    <a:pt x="109753" y="43167"/>
                  </a:lnTo>
                  <a:lnTo>
                    <a:pt x="112306" y="40347"/>
                  </a:lnTo>
                  <a:lnTo>
                    <a:pt x="114922" y="37592"/>
                  </a:lnTo>
                  <a:lnTo>
                    <a:pt x="115722" y="35648"/>
                  </a:lnTo>
                  <a:close/>
                </a:path>
                <a:path w="155575" h="52070">
                  <a:moveTo>
                    <a:pt x="121145" y="50152"/>
                  </a:moveTo>
                  <a:lnTo>
                    <a:pt x="120904" y="48755"/>
                  </a:lnTo>
                  <a:lnTo>
                    <a:pt x="120827" y="48374"/>
                  </a:lnTo>
                  <a:lnTo>
                    <a:pt x="121069" y="46824"/>
                  </a:lnTo>
                  <a:lnTo>
                    <a:pt x="119545" y="48755"/>
                  </a:lnTo>
                  <a:lnTo>
                    <a:pt x="121145" y="50152"/>
                  </a:lnTo>
                  <a:close/>
                </a:path>
                <a:path w="155575" h="52070">
                  <a:moveTo>
                    <a:pt x="123075" y="51841"/>
                  </a:moveTo>
                  <a:lnTo>
                    <a:pt x="121145" y="50152"/>
                  </a:lnTo>
                  <a:lnTo>
                    <a:pt x="121259" y="50812"/>
                  </a:lnTo>
                  <a:lnTo>
                    <a:pt x="123075" y="51841"/>
                  </a:lnTo>
                  <a:close/>
                </a:path>
                <a:path w="155575" h="52070">
                  <a:moveTo>
                    <a:pt x="124815" y="36309"/>
                  </a:moveTo>
                  <a:lnTo>
                    <a:pt x="120548" y="32512"/>
                  </a:lnTo>
                  <a:lnTo>
                    <a:pt x="117017" y="30949"/>
                  </a:lnTo>
                  <a:lnTo>
                    <a:pt x="117182" y="30175"/>
                  </a:lnTo>
                  <a:lnTo>
                    <a:pt x="118059" y="22148"/>
                  </a:lnTo>
                  <a:lnTo>
                    <a:pt x="117221" y="24345"/>
                  </a:lnTo>
                  <a:lnTo>
                    <a:pt x="116725" y="25908"/>
                  </a:lnTo>
                  <a:lnTo>
                    <a:pt x="114223" y="25438"/>
                  </a:lnTo>
                  <a:lnTo>
                    <a:pt x="111544" y="25692"/>
                  </a:lnTo>
                  <a:lnTo>
                    <a:pt x="109296" y="26581"/>
                  </a:lnTo>
                  <a:lnTo>
                    <a:pt x="107086" y="27330"/>
                  </a:lnTo>
                  <a:lnTo>
                    <a:pt x="104838" y="28638"/>
                  </a:lnTo>
                  <a:lnTo>
                    <a:pt x="102552" y="27635"/>
                  </a:lnTo>
                  <a:lnTo>
                    <a:pt x="106616" y="29870"/>
                  </a:lnTo>
                  <a:lnTo>
                    <a:pt x="111658" y="26073"/>
                  </a:lnTo>
                  <a:lnTo>
                    <a:pt x="115976" y="28295"/>
                  </a:lnTo>
                  <a:lnTo>
                    <a:pt x="115544" y="29679"/>
                  </a:lnTo>
                  <a:lnTo>
                    <a:pt x="115697" y="33845"/>
                  </a:lnTo>
                  <a:lnTo>
                    <a:pt x="115773" y="35648"/>
                  </a:lnTo>
                  <a:lnTo>
                    <a:pt x="116459" y="33845"/>
                  </a:lnTo>
                  <a:lnTo>
                    <a:pt x="116535" y="33464"/>
                  </a:lnTo>
                  <a:lnTo>
                    <a:pt x="123456" y="35941"/>
                  </a:lnTo>
                  <a:lnTo>
                    <a:pt x="123024" y="39547"/>
                  </a:lnTo>
                  <a:lnTo>
                    <a:pt x="122491" y="41452"/>
                  </a:lnTo>
                  <a:lnTo>
                    <a:pt x="120129" y="41325"/>
                  </a:lnTo>
                  <a:lnTo>
                    <a:pt x="117640" y="42837"/>
                  </a:lnTo>
                  <a:lnTo>
                    <a:pt x="116357" y="44831"/>
                  </a:lnTo>
                  <a:lnTo>
                    <a:pt x="118275" y="43408"/>
                  </a:lnTo>
                  <a:lnTo>
                    <a:pt x="120751" y="43154"/>
                  </a:lnTo>
                  <a:lnTo>
                    <a:pt x="121881" y="43688"/>
                  </a:lnTo>
                  <a:lnTo>
                    <a:pt x="121132" y="46431"/>
                  </a:lnTo>
                  <a:lnTo>
                    <a:pt x="121069" y="46824"/>
                  </a:lnTo>
                  <a:lnTo>
                    <a:pt x="122910" y="44500"/>
                  </a:lnTo>
                  <a:lnTo>
                    <a:pt x="123621" y="40843"/>
                  </a:lnTo>
                  <a:lnTo>
                    <a:pt x="124815" y="36309"/>
                  </a:lnTo>
                  <a:close/>
                </a:path>
                <a:path w="155575" h="52070">
                  <a:moveTo>
                    <a:pt x="128689" y="12077"/>
                  </a:moveTo>
                  <a:lnTo>
                    <a:pt x="128435" y="12420"/>
                  </a:lnTo>
                  <a:lnTo>
                    <a:pt x="128651" y="12420"/>
                  </a:lnTo>
                  <a:lnTo>
                    <a:pt x="128689" y="12077"/>
                  </a:lnTo>
                  <a:close/>
                </a:path>
                <a:path w="155575" h="52070">
                  <a:moveTo>
                    <a:pt x="128701" y="22301"/>
                  </a:moveTo>
                  <a:lnTo>
                    <a:pt x="124777" y="22796"/>
                  </a:lnTo>
                  <a:lnTo>
                    <a:pt x="124942" y="23012"/>
                  </a:lnTo>
                  <a:lnTo>
                    <a:pt x="128701" y="22301"/>
                  </a:lnTo>
                  <a:close/>
                </a:path>
                <a:path w="155575" h="52070">
                  <a:moveTo>
                    <a:pt x="129463" y="22161"/>
                  </a:moveTo>
                  <a:lnTo>
                    <a:pt x="125755" y="20904"/>
                  </a:lnTo>
                  <a:lnTo>
                    <a:pt x="124739" y="18516"/>
                  </a:lnTo>
                  <a:lnTo>
                    <a:pt x="122580" y="19850"/>
                  </a:lnTo>
                  <a:lnTo>
                    <a:pt x="124307" y="22161"/>
                  </a:lnTo>
                  <a:lnTo>
                    <a:pt x="129463" y="22161"/>
                  </a:lnTo>
                  <a:close/>
                </a:path>
                <a:path w="155575" h="52070">
                  <a:moveTo>
                    <a:pt x="129895" y="22301"/>
                  </a:moveTo>
                  <a:lnTo>
                    <a:pt x="129882" y="22161"/>
                  </a:lnTo>
                  <a:lnTo>
                    <a:pt x="129463" y="22161"/>
                  </a:lnTo>
                  <a:lnTo>
                    <a:pt x="128701" y="22301"/>
                  </a:lnTo>
                  <a:lnTo>
                    <a:pt x="129895" y="22301"/>
                  </a:lnTo>
                  <a:close/>
                </a:path>
                <a:path w="155575" h="52070">
                  <a:moveTo>
                    <a:pt x="131330" y="22796"/>
                  </a:moveTo>
                  <a:lnTo>
                    <a:pt x="129895" y="22301"/>
                  </a:lnTo>
                  <a:lnTo>
                    <a:pt x="130009" y="26428"/>
                  </a:lnTo>
                  <a:lnTo>
                    <a:pt x="131254" y="23012"/>
                  </a:lnTo>
                  <a:lnTo>
                    <a:pt x="131330" y="22796"/>
                  </a:lnTo>
                  <a:close/>
                </a:path>
                <a:path w="155575" h="52070">
                  <a:moveTo>
                    <a:pt x="132600" y="7010"/>
                  </a:moveTo>
                  <a:lnTo>
                    <a:pt x="130200" y="5664"/>
                  </a:lnTo>
                  <a:lnTo>
                    <a:pt x="129501" y="7010"/>
                  </a:lnTo>
                  <a:lnTo>
                    <a:pt x="128968" y="8521"/>
                  </a:lnTo>
                  <a:lnTo>
                    <a:pt x="128866" y="10121"/>
                  </a:lnTo>
                  <a:lnTo>
                    <a:pt x="128689" y="12077"/>
                  </a:lnTo>
                  <a:lnTo>
                    <a:pt x="132346" y="7010"/>
                  </a:lnTo>
                  <a:lnTo>
                    <a:pt x="132600" y="7010"/>
                  </a:lnTo>
                  <a:close/>
                </a:path>
                <a:path w="155575" h="52070">
                  <a:moveTo>
                    <a:pt x="137655" y="26682"/>
                  </a:moveTo>
                  <a:lnTo>
                    <a:pt x="134099" y="16065"/>
                  </a:lnTo>
                  <a:lnTo>
                    <a:pt x="130479" y="13754"/>
                  </a:lnTo>
                  <a:lnTo>
                    <a:pt x="130416" y="13550"/>
                  </a:lnTo>
                  <a:lnTo>
                    <a:pt x="130263" y="13614"/>
                  </a:lnTo>
                  <a:lnTo>
                    <a:pt x="128638" y="12560"/>
                  </a:lnTo>
                  <a:lnTo>
                    <a:pt x="128460" y="14312"/>
                  </a:lnTo>
                  <a:lnTo>
                    <a:pt x="125272" y="15557"/>
                  </a:lnTo>
                  <a:lnTo>
                    <a:pt x="119164" y="18580"/>
                  </a:lnTo>
                  <a:lnTo>
                    <a:pt x="118097" y="21729"/>
                  </a:lnTo>
                  <a:lnTo>
                    <a:pt x="118071" y="22009"/>
                  </a:lnTo>
                  <a:lnTo>
                    <a:pt x="123952" y="18021"/>
                  </a:lnTo>
                  <a:lnTo>
                    <a:pt x="130505" y="16154"/>
                  </a:lnTo>
                  <a:lnTo>
                    <a:pt x="133248" y="17856"/>
                  </a:lnTo>
                  <a:lnTo>
                    <a:pt x="134632" y="21615"/>
                  </a:lnTo>
                  <a:lnTo>
                    <a:pt x="136728" y="26682"/>
                  </a:lnTo>
                  <a:lnTo>
                    <a:pt x="135013" y="33134"/>
                  </a:lnTo>
                  <a:lnTo>
                    <a:pt x="130187" y="36029"/>
                  </a:lnTo>
                  <a:lnTo>
                    <a:pt x="135420" y="33401"/>
                  </a:lnTo>
                  <a:lnTo>
                    <a:pt x="137655" y="26682"/>
                  </a:lnTo>
                  <a:close/>
                </a:path>
                <a:path w="155575" h="52070">
                  <a:moveTo>
                    <a:pt x="155397" y="15976"/>
                  </a:moveTo>
                  <a:lnTo>
                    <a:pt x="151320" y="13296"/>
                  </a:lnTo>
                  <a:lnTo>
                    <a:pt x="149860" y="12903"/>
                  </a:lnTo>
                  <a:lnTo>
                    <a:pt x="151269" y="10223"/>
                  </a:lnTo>
                  <a:lnTo>
                    <a:pt x="150990" y="7721"/>
                  </a:lnTo>
                  <a:lnTo>
                    <a:pt x="150799" y="5562"/>
                  </a:lnTo>
                  <a:lnTo>
                    <a:pt x="148285" y="5943"/>
                  </a:lnTo>
                  <a:lnTo>
                    <a:pt x="148704" y="8001"/>
                  </a:lnTo>
                  <a:lnTo>
                    <a:pt x="149021" y="10058"/>
                  </a:lnTo>
                  <a:lnTo>
                    <a:pt x="148336" y="11734"/>
                  </a:lnTo>
                  <a:lnTo>
                    <a:pt x="147751" y="13436"/>
                  </a:lnTo>
                  <a:lnTo>
                    <a:pt x="145656" y="14274"/>
                  </a:lnTo>
                  <a:lnTo>
                    <a:pt x="140423" y="18859"/>
                  </a:lnTo>
                  <a:lnTo>
                    <a:pt x="139255" y="24079"/>
                  </a:lnTo>
                  <a:lnTo>
                    <a:pt x="141173" y="28041"/>
                  </a:lnTo>
                  <a:lnTo>
                    <a:pt x="139661" y="23901"/>
                  </a:lnTo>
                  <a:lnTo>
                    <a:pt x="141389" y="19151"/>
                  </a:lnTo>
                  <a:lnTo>
                    <a:pt x="142087" y="18656"/>
                  </a:lnTo>
                  <a:lnTo>
                    <a:pt x="141820" y="20015"/>
                  </a:lnTo>
                  <a:lnTo>
                    <a:pt x="145808" y="20307"/>
                  </a:lnTo>
                  <a:lnTo>
                    <a:pt x="150964" y="21932"/>
                  </a:lnTo>
                  <a:lnTo>
                    <a:pt x="150977" y="26746"/>
                  </a:lnTo>
                  <a:lnTo>
                    <a:pt x="152031" y="21780"/>
                  </a:lnTo>
                  <a:lnTo>
                    <a:pt x="146405" y="18542"/>
                  </a:lnTo>
                  <a:lnTo>
                    <a:pt x="143306" y="17780"/>
                  </a:lnTo>
                  <a:lnTo>
                    <a:pt x="144691" y="16789"/>
                  </a:lnTo>
                  <a:lnTo>
                    <a:pt x="146227" y="15595"/>
                  </a:lnTo>
                  <a:lnTo>
                    <a:pt x="148628" y="15049"/>
                  </a:lnTo>
                  <a:lnTo>
                    <a:pt x="150698" y="15100"/>
                  </a:lnTo>
                  <a:lnTo>
                    <a:pt x="154266" y="15989"/>
                  </a:lnTo>
                  <a:lnTo>
                    <a:pt x="154000" y="19304"/>
                  </a:lnTo>
                  <a:lnTo>
                    <a:pt x="155397" y="15976"/>
                  </a:lnTo>
                  <a:close/>
                </a:path>
              </a:pathLst>
            </a:custGeom>
            <a:solidFill>
              <a:srgbClr val="114D25"/>
            </a:solidFill>
          </p:spPr>
          <p:txBody>
            <a:bodyPr wrap="square" lIns="0" tIns="0" rIns="0" bIns="0" rtlCol="0"/>
            <a:lstStyle/>
            <a:p>
              <a:endParaRPr>
                <a:latin typeface="Grammarsaurus" pitchFamily="2" charset="0"/>
              </a:endParaRPr>
            </a:p>
          </p:txBody>
        </p:sp>
        <p:sp>
          <p:nvSpPr>
            <p:cNvPr id="63" name="object 63"/>
            <p:cNvSpPr/>
            <p:nvPr/>
          </p:nvSpPr>
          <p:spPr>
            <a:xfrm>
              <a:off x="4710888" y="5643163"/>
              <a:ext cx="14604" cy="14604"/>
            </a:xfrm>
            <a:custGeom>
              <a:avLst/>
              <a:gdLst/>
              <a:ahLst/>
              <a:cxnLst/>
              <a:rect l="l" t="t" r="r" b="b"/>
              <a:pathLst>
                <a:path w="14604" h="14604">
                  <a:moveTo>
                    <a:pt x="9029" y="0"/>
                  </a:moveTo>
                  <a:lnTo>
                    <a:pt x="7137" y="0"/>
                  </a:lnTo>
                  <a:lnTo>
                    <a:pt x="6502" y="101"/>
                  </a:lnTo>
                  <a:lnTo>
                    <a:pt x="812" y="4978"/>
                  </a:lnTo>
                  <a:lnTo>
                    <a:pt x="279" y="6019"/>
                  </a:lnTo>
                  <a:lnTo>
                    <a:pt x="0" y="7086"/>
                  </a:lnTo>
                  <a:lnTo>
                    <a:pt x="0" y="10058"/>
                  </a:lnTo>
                  <a:lnTo>
                    <a:pt x="825" y="11696"/>
                  </a:lnTo>
                  <a:lnTo>
                    <a:pt x="2438" y="13068"/>
                  </a:lnTo>
                  <a:lnTo>
                    <a:pt x="3632" y="14020"/>
                  </a:lnTo>
                  <a:lnTo>
                    <a:pt x="5435" y="14503"/>
                  </a:lnTo>
                  <a:lnTo>
                    <a:pt x="7874" y="14503"/>
                  </a:lnTo>
                  <a:lnTo>
                    <a:pt x="10795" y="14503"/>
                  </a:lnTo>
                  <a:lnTo>
                    <a:pt x="12700" y="13639"/>
                  </a:lnTo>
                  <a:lnTo>
                    <a:pt x="13944" y="11252"/>
                  </a:lnTo>
                  <a:lnTo>
                    <a:pt x="14109" y="10680"/>
                  </a:lnTo>
                  <a:lnTo>
                    <a:pt x="14109" y="9283"/>
                  </a:lnTo>
                  <a:lnTo>
                    <a:pt x="13728" y="8597"/>
                  </a:lnTo>
                  <a:lnTo>
                    <a:pt x="12065" y="7505"/>
                  </a:lnTo>
                  <a:lnTo>
                    <a:pt x="10693" y="7213"/>
                  </a:lnTo>
                  <a:lnTo>
                    <a:pt x="7493" y="7213"/>
                  </a:lnTo>
                  <a:lnTo>
                    <a:pt x="6629" y="7327"/>
                  </a:lnTo>
                  <a:lnTo>
                    <a:pt x="6070" y="7734"/>
                  </a:lnTo>
                  <a:lnTo>
                    <a:pt x="5956" y="7886"/>
                  </a:lnTo>
                  <a:lnTo>
                    <a:pt x="5918" y="8178"/>
                  </a:lnTo>
                  <a:lnTo>
                    <a:pt x="5918" y="8521"/>
                  </a:lnTo>
                  <a:lnTo>
                    <a:pt x="7569" y="9296"/>
                  </a:lnTo>
                  <a:lnTo>
                    <a:pt x="8801" y="9245"/>
                  </a:lnTo>
                  <a:lnTo>
                    <a:pt x="10502" y="9245"/>
                  </a:lnTo>
                  <a:lnTo>
                    <a:pt x="11518" y="9461"/>
                  </a:lnTo>
                  <a:lnTo>
                    <a:pt x="11938" y="9944"/>
                  </a:lnTo>
                  <a:lnTo>
                    <a:pt x="11988" y="10071"/>
                  </a:lnTo>
                  <a:lnTo>
                    <a:pt x="11963" y="10426"/>
                  </a:lnTo>
                  <a:lnTo>
                    <a:pt x="11874" y="10718"/>
                  </a:lnTo>
                  <a:lnTo>
                    <a:pt x="11684" y="11010"/>
                  </a:lnTo>
                  <a:lnTo>
                    <a:pt x="11455" y="11442"/>
                  </a:lnTo>
                  <a:lnTo>
                    <a:pt x="11353" y="11569"/>
                  </a:lnTo>
                  <a:lnTo>
                    <a:pt x="11188" y="11734"/>
                  </a:lnTo>
                  <a:lnTo>
                    <a:pt x="11061" y="11798"/>
                  </a:lnTo>
                  <a:lnTo>
                    <a:pt x="10680" y="12001"/>
                  </a:lnTo>
                  <a:lnTo>
                    <a:pt x="10541" y="12039"/>
                  </a:lnTo>
                  <a:lnTo>
                    <a:pt x="9779" y="12344"/>
                  </a:lnTo>
                  <a:lnTo>
                    <a:pt x="8839" y="12484"/>
                  </a:lnTo>
                  <a:lnTo>
                    <a:pt x="6045" y="12484"/>
                  </a:lnTo>
                  <a:lnTo>
                    <a:pt x="2133" y="8826"/>
                  </a:lnTo>
                  <a:lnTo>
                    <a:pt x="2146" y="7645"/>
                  </a:lnTo>
                  <a:lnTo>
                    <a:pt x="7785" y="2044"/>
                  </a:lnTo>
                  <a:lnTo>
                    <a:pt x="8267" y="2171"/>
                  </a:lnTo>
                  <a:lnTo>
                    <a:pt x="8509" y="2349"/>
                  </a:lnTo>
                  <a:lnTo>
                    <a:pt x="8775" y="2552"/>
                  </a:lnTo>
                  <a:lnTo>
                    <a:pt x="9055" y="2946"/>
                  </a:lnTo>
                  <a:lnTo>
                    <a:pt x="9372" y="3568"/>
                  </a:lnTo>
                  <a:lnTo>
                    <a:pt x="9702" y="3771"/>
                  </a:lnTo>
                  <a:lnTo>
                    <a:pt x="10477" y="3771"/>
                  </a:lnTo>
                  <a:lnTo>
                    <a:pt x="10744" y="3657"/>
                  </a:lnTo>
                  <a:lnTo>
                    <a:pt x="11112" y="3225"/>
                  </a:lnTo>
                  <a:lnTo>
                    <a:pt x="11201" y="3009"/>
                  </a:lnTo>
                  <a:lnTo>
                    <a:pt x="11201" y="2539"/>
                  </a:lnTo>
                  <a:lnTo>
                    <a:pt x="11099" y="2273"/>
                  </a:lnTo>
                  <a:lnTo>
                    <a:pt x="10909" y="1981"/>
                  </a:lnTo>
                  <a:lnTo>
                    <a:pt x="10172" y="660"/>
                  </a:lnTo>
                  <a:lnTo>
                    <a:pt x="9029" y="0"/>
                  </a:lnTo>
                  <a:close/>
                </a:path>
              </a:pathLst>
            </a:custGeom>
            <a:solidFill>
              <a:srgbClr val="FFFFFF"/>
            </a:solidFill>
          </p:spPr>
          <p:txBody>
            <a:bodyPr wrap="square" lIns="0" tIns="0" rIns="0" bIns="0" rtlCol="0"/>
            <a:lstStyle/>
            <a:p>
              <a:endParaRPr>
                <a:latin typeface="Grammarsaurus" pitchFamily="2" charset="0"/>
              </a:endParaRPr>
            </a:p>
          </p:txBody>
        </p:sp>
        <p:sp>
          <p:nvSpPr>
            <p:cNvPr id="64" name="object 64"/>
            <p:cNvSpPr/>
            <p:nvPr/>
          </p:nvSpPr>
          <p:spPr>
            <a:xfrm>
              <a:off x="4710888" y="5643163"/>
              <a:ext cx="14604" cy="14604"/>
            </a:xfrm>
            <a:custGeom>
              <a:avLst/>
              <a:gdLst/>
              <a:ahLst/>
              <a:cxnLst/>
              <a:rect l="l" t="t" r="r" b="b"/>
              <a:pathLst>
                <a:path w="14604" h="14604">
                  <a:moveTo>
                    <a:pt x="7874" y="14503"/>
                  </a:moveTo>
                  <a:lnTo>
                    <a:pt x="5435" y="14503"/>
                  </a:lnTo>
                  <a:lnTo>
                    <a:pt x="3632" y="14020"/>
                  </a:lnTo>
                  <a:lnTo>
                    <a:pt x="2438" y="13068"/>
                  </a:lnTo>
                  <a:lnTo>
                    <a:pt x="825" y="11696"/>
                  </a:lnTo>
                  <a:lnTo>
                    <a:pt x="0" y="10058"/>
                  </a:lnTo>
                  <a:lnTo>
                    <a:pt x="0" y="8166"/>
                  </a:lnTo>
                  <a:lnTo>
                    <a:pt x="0" y="7086"/>
                  </a:lnTo>
                  <a:lnTo>
                    <a:pt x="279" y="6019"/>
                  </a:lnTo>
                  <a:lnTo>
                    <a:pt x="812" y="4978"/>
                  </a:lnTo>
                  <a:lnTo>
                    <a:pt x="1358" y="3822"/>
                  </a:lnTo>
                  <a:lnTo>
                    <a:pt x="2120" y="2806"/>
                  </a:lnTo>
                  <a:lnTo>
                    <a:pt x="3098" y="1930"/>
                  </a:lnTo>
                  <a:lnTo>
                    <a:pt x="4076" y="1041"/>
                  </a:lnTo>
                  <a:lnTo>
                    <a:pt x="5219" y="444"/>
                  </a:lnTo>
                  <a:lnTo>
                    <a:pt x="6502" y="101"/>
                  </a:lnTo>
                  <a:lnTo>
                    <a:pt x="6819" y="38"/>
                  </a:lnTo>
                  <a:lnTo>
                    <a:pt x="7137" y="0"/>
                  </a:lnTo>
                  <a:lnTo>
                    <a:pt x="7454" y="0"/>
                  </a:lnTo>
                  <a:lnTo>
                    <a:pt x="9029" y="0"/>
                  </a:lnTo>
                  <a:lnTo>
                    <a:pt x="10172" y="660"/>
                  </a:lnTo>
                  <a:lnTo>
                    <a:pt x="10909" y="1981"/>
                  </a:lnTo>
                  <a:lnTo>
                    <a:pt x="11099" y="2273"/>
                  </a:lnTo>
                  <a:lnTo>
                    <a:pt x="11201" y="2539"/>
                  </a:lnTo>
                  <a:lnTo>
                    <a:pt x="11201" y="2793"/>
                  </a:lnTo>
                  <a:lnTo>
                    <a:pt x="11201" y="3009"/>
                  </a:lnTo>
                  <a:lnTo>
                    <a:pt x="11112" y="3225"/>
                  </a:lnTo>
                  <a:lnTo>
                    <a:pt x="10960" y="3416"/>
                  </a:lnTo>
                  <a:lnTo>
                    <a:pt x="10744" y="3657"/>
                  </a:lnTo>
                  <a:lnTo>
                    <a:pt x="10477" y="3771"/>
                  </a:lnTo>
                  <a:lnTo>
                    <a:pt x="10172" y="3771"/>
                  </a:lnTo>
                  <a:lnTo>
                    <a:pt x="9702" y="3771"/>
                  </a:lnTo>
                  <a:lnTo>
                    <a:pt x="9372" y="3568"/>
                  </a:lnTo>
                  <a:lnTo>
                    <a:pt x="9169" y="3174"/>
                  </a:lnTo>
                  <a:lnTo>
                    <a:pt x="9055" y="2946"/>
                  </a:lnTo>
                  <a:lnTo>
                    <a:pt x="8890" y="2692"/>
                  </a:lnTo>
                  <a:lnTo>
                    <a:pt x="8775" y="2552"/>
                  </a:lnTo>
                  <a:lnTo>
                    <a:pt x="8597" y="2374"/>
                  </a:lnTo>
                  <a:lnTo>
                    <a:pt x="8432" y="2285"/>
                  </a:lnTo>
                  <a:lnTo>
                    <a:pt x="8293" y="2184"/>
                  </a:lnTo>
                  <a:lnTo>
                    <a:pt x="7988" y="2095"/>
                  </a:lnTo>
                  <a:lnTo>
                    <a:pt x="7848" y="2057"/>
                  </a:lnTo>
                  <a:lnTo>
                    <a:pt x="7505" y="2044"/>
                  </a:lnTo>
                  <a:lnTo>
                    <a:pt x="7327" y="2044"/>
                  </a:lnTo>
                  <a:lnTo>
                    <a:pt x="6807" y="2057"/>
                  </a:lnTo>
                  <a:lnTo>
                    <a:pt x="6223" y="2285"/>
                  </a:lnTo>
                  <a:lnTo>
                    <a:pt x="5486" y="2743"/>
                  </a:lnTo>
                  <a:lnTo>
                    <a:pt x="4914" y="3086"/>
                  </a:lnTo>
                  <a:lnTo>
                    <a:pt x="4318" y="3619"/>
                  </a:lnTo>
                  <a:lnTo>
                    <a:pt x="3683" y="4356"/>
                  </a:lnTo>
                  <a:lnTo>
                    <a:pt x="3568" y="4483"/>
                  </a:lnTo>
                  <a:lnTo>
                    <a:pt x="3378" y="4749"/>
                  </a:lnTo>
                  <a:lnTo>
                    <a:pt x="2730" y="5613"/>
                  </a:lnTo>
                  <a:lnTo>
                    <a:pt x="2336" y="6489"/>
                  </a:lnTo>
                  <a:lnTo>
                    <a:pt x="2197" y="7404"/>
                  </a:lnTo>
                  <a:lnTo>
                    <a:pt x="2159" y="7569"/>
                  </a:lnTo>
                  <a:lnTo>
                    <a:pt x="2133" y="7912"/>
                  </a:lnTo>
                  <a:lnTo>
                    <a:pt x="2133" y="8331"/>
                  </a:lnTo>
                  <a:lnTo>
                    <a:pt x="2133" y="8826"/>
                  </a:lnTo>
                  <a:lnTo>
                    <a:pt x="2235" y="9309"/>
                  </a:lnTo>
                  <a:lnTo>
                    <a:pt x="2438" y="9791"/>
                  </a:lnTo>
                  <a:lnTo>
                    <a:pt x="2895" y="10680"/>
                  </a:lnTo>
                  <a:lnTo>
                    <a:pt x="3556" y="11391"/>
                  </a:lnTo>
                  <a:lnTo>
                    <a:pt x="4419" y="11963"/>
                  </a:lnTo>
                  <a:lnTo>
                    <a:pt x="4940" y="12306"/>
                  </a:lnTo>
                  <a:lnTo>
                    <a:pt x="6045" y="12484"/>
                  </a:lnTo>
                  <a:lnTo>
                    <a:pt x="7734" y="12484"/>
                  </a:lnTo>
                  <a:lnTo>
                    <a:pt x="8839" y="12484"/>
                  </a:lnTo>
                  <a:lnTo>
                    <a:pt x="9779" y="12344"/>
                  </a:lnTo>
                  <a:lnTo>
                    <a:pt x="10541" y="12039"/>
                  </a:lnTo>
                  <a:lnTo>
                    <a:pt x="10680" y="12001"/>
                  </a:lnTo>
                  <a:lnTo>
                    <a:pt x="10909" y="11887"/>
                  </a:lnTo>
                  <a:lnTo>
                    <a:pt x="11061" y="11798"/>
                  </a:lnTo>
                  <a:lnTo>
                    <a:pt x="11188" y="11734"/>
                  </a:lnTo>
                  <a:lnTo>
                    <a:pt x="11353" y="11569"/>
                  </a:lnTo>
                  <a:lnTo>
                    <a:pt x="11430" y="11442"/>
                  </a:lnTo>
                  <a:lnTo>
                    <a:pt x="11671" y="11087"/>
                  </a:lnTo>
                  <a:lnTo>
                    <a:pt x="11722" y="10960"/>
                  </a:lnTo>
                  <a:lnTo>
                    <a:pt x="11874" y="10718"/>
                  </a:lnTo>
                  <a:lnTo>
                    <a:pt x="11963" y="10426"/>
                  </a:lnTo>
                  <a:lnTo>
                    <a:pt x="11988" y="10071"/>
                  </a:lnTo>
                  <a:lnTo>
                    <a:pt x="11938" y="9944"/>
                  </a:lnTo>
                  <a:lnTo>
                    <a:pt x="11518" y="9461"/>
                  </a:lnTo>
                  <a:lnTo>
                    <a:pt x="10502" y="9245"/>
                  </a:lnTo>
                  <a:lnTo>
                    <a:pt x="8801" y="9245"/>
                  </a:lnTo>
                  <a:lnTo>
                    <a:pt x="8191" y="9270"/>
                  </a:lnTo>
                  <a:lnTo>
                    <a:pt x="7569" y="9296"/>
                  </a:lnTo>
                  <a:lnTo>
                    <a:pt x="6959" y="9359"/>
                  </a:lnTo>
                  <a:lnTo>
                    <a:pt x="6604" y="9359"/>
                  </a:lnTo>
                  <a:lnTo>
                    <a:pt x="6311" y="9207"/>
                  </a:lnTo>
                  <a:lnTo>
                    <a:pt x="6083" y="8915"/>
                  </a:lnTo>
                  <a:lnTo>
                    <a:pt x="5969" y="8724"/>
                  </a:lnTo>
                  <a:lnTo>
                    <a:pt x="5918" y="8521"/>
                  </a:lnTo>
                  <a:lnTo>
                    <a:pt x="5918" y="8318"/>
                  </a:lnTo>
                  <a:lnTo>
                    <a:pt x="5918" y="8178"/>
                  </a:lnTo>
                  <a:lnTo>
                    <a:pt x="5943" y="8039"/>
                  </a:lnTo>
                  <a:lnTo>
                    <a:pt x="5956" y="7886"/>
                  </a:lnTo>
                  <a:lnTo>
                    <a:pt x="6070" y="7734"/>
                  </a:lnTo>
                  <a:lnTo>
                    <a:pt x="6286" y="7569"/>
                  </a:lnTo>
                  <a:lnTo>
                    <a:pt x="6629" y="7327"/>
                  </a:lnTo>
                  <a:lnTo>
                    <a:pt x="7493" y="7213"/>
                  </a:lnTo>
                  <a:lnTo>
                    <a:pt x="8877" y="7213"/>
                  </a:lnTo>
                  <a:lnTo>
                    <a:pt x="10693" y="7213"/>
                  </a:lnTo>
                  <a:lnTo>
                    <a:pt x="12065" y="7505"/>
                  </a:lnTo>
                  <a:lnTo>
                    <a:pt x="12979" y="8102"/>
                  </a:lnTo>
                  <a:lnTo>
                    <a:pt x="13728" y="8597"/>
                  </a:lnTo>
                  <a:lnTo>
                    <a:pt x="14109" y="9283"/>
                  </a:lnTo>
                  <a:lnTo>
                    <a:pt x="14109" y="10198"/>
                  </a:lnTo>
                  <a:lnTo>
                    <a:pt x="14109" y="10680"/>
                  </a:lnTo>
                  <a:lnTo>
                    <a:pt x="13944" y="11252"/>
                  </a:lnTo>
                  <a:lnTo>
                    <a:pt x="13601" y="11925"/>
                  </a:lnTo>
                  <a:lnTo>
                    <a:pt x="12700" y="13639"/>
                  </a:lnTo>
                  <a:lnTo>
                    <a:pt x="10795" y="14503"/>
                  </a:lnTo>
                  <a:lnTo>
                    <a:pt x="7874" y="1450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5" name="object 65"/>
            <p:cNvSpPr/>
            <p:nvPr/>
          </p:nvSpPr>
          <p:spPr>
            <a:xfrm>
              <a:off x="4726937" y="5646184"/>
              <a:ext cx="6985" cy="12065"/>
            </a:xfrm>
            <a:custGeom>
              <a:avLst/>
              <a:gdLst/>
              <a:ahLst/>
              <a:cxnLst/>
              <a:rect l="l" t="t" r="r" b="b"/>
              <a:pathLst>
                <a:path w="6985" h="12064">
                  <a:moveTo>
                    <a:pt x="1676" y="0"/>
                  </a:moveTo>
                  <a:lnTo>
                    <a:pt x="1104" y="0"/>
                  </a:lnTo>
                  <a:lnTo>
                    <a:pt x="850" y="101"/>
                  </a:lnTo>
                  <a:lnTo>
                    <a:pt x="457" y="482"/>
                  </a:lnTo>
                  <a:lnTo>
                    <a:pt x="342" y="723"/>
                  </a:lnTo>
                  <a:lnTo>
                    <a:pt x="342" y="1879"/>
                  </a:lnTo>
                  <a:lnTo>
                    <a:pt x="457" y="5384"/>
                  </a:lnTo>
                  <a:lnTo>
                    <a:pt x="457" y="7315"/>
                  </a:lnTo>
                  <a:lnTo>
                    <a:pt x="419" y="8140"/>
                  </a:lnTo>
                  <a:lnTo>
                    <a:pt x="330" y="8724"/>
                  </a:lnTo>
                  <a:lnTo>
                    <a:pt x="292" y="9182"/>
                  </a:lnTo>
                  <a:lnTo>
                    <a:pt x="50" y="10413"/>
                  </a:lnTo>
                  <a:lnTo>
                    <a:pt x="0" y="11214"/>
                  </a:lnTo>
                  <a:lnTo>
                    <a:pt x="266" y="11531"/>
                  </a:lnTo>
                  <a:lnTo>
                    <a:pt x="787" y="11671"/>
                  </a:lnTo>
                  <a:lnTo>
                    <a:pt x="1066" y="11709"/>
                  </a:lnTo>
                  <a:lnTo>
                    <a:pt x="1244" y="11709"/>
                  </a:lnTo>
                  <a:lnTo>
                    <a:pt x="2590" y="7746"/>
                  </a:lnTo>
                  <a:lnTo>
                    <a:pt x="2578" y="4825"/>
                  </a:lnTo>
                  <a:lnTo>
                    <a:pt x="2540" y="4267"/>
                  </a:lnTo>
                  <a:lnTo>
                    <a:pt x="5702" y="2044"/>
                  </a:lnTo>
                  <a:lnTo>
                    <a:pt x="6210" y="1828"/>
                  </a:lnTo>
                  <a:lnTo>
                    <a:pt x="6477" y="1523"/>
                  </a:lnTo>
                  <a:lnTo>
                    <a:pt x="6477" y="698"/>
                  </a:lnTo>
                  <a:lnTo>
                    <a:pt x="6324" y="406"/>
                  </a:lnTo>
                  <a:lnTo>
                    <a:pt x="5803" y="76"/>
                  </a:lnTo>
                  <a:lnTo>
                    <a:pt x="5613" y="25"/>
                  </a:lnTo>
                  <a:lnTo>
                    <a:pt x="5232" y="38"/>
                  </a:lnTo>
                  <a:lnTo>
                    <a:pt x="4152" y="406"/>
                  </a:lnTo>
                  <a:lnTo>
                    <a:pt x="3276" y="888"/>
                  </a:lnTo>
                  <a:lnTo>
                    <a:pt x="2463" y="1485"/>
                  </a:lnTo>
                  <a:lnTo>
                    <a:pt x="2463" y="723"/>
                  </a:lnTo>
                  <a:lnTo>
                    <a:pt x="2349" y="482"/>
                  </a:lnTo>
                  <a:lnTo>
                    <a:pt x="1930" y="101"/>
                  </a:lnTo>
                  <a:lnTo>
                    <a:pt x="1676" y="0"/>
                  </a:lnTo>
                  <a:close/>
                </a:path>
              </a:pathLst>
            </a:custGeom>
            <a:solidFill>
              <a:srgbClr val="FFFFFF"/>
            </a:solidFill>
          </p:spPr>
          <p:txBody>
            <a:bodyPr wrap="square" lIns="0" tIns="0" rIns="0" bIns="0" rtlCol="0"/>
            <a:lstStyle/>
            <a:p>
              <a:endParaRPr>
                <a:latin typeface="Grammarsaurus" pitchFamily="2" charset="0"/>
              </a:endParaRPr>
            </a:p>
          </p:txBody>
        </p:sp>
        <p:sp>
          <p:nvSpPr>
            <p:cNvPr id="66" name="object 66"/>
            <p:cNvSpPr/>
            <p:nvPr/>
          </p:nvSpPr>
          <p:spPr>
            <a:xfrm>
              <a:off x="4726937" y="5646184"/>
              <a:ext cx="6985" cy="12065"/>
            </a:xfrm>
            <a:custGeom>
              <a:avLst/>
              <a:gdLst/>
              <a:ahLst/>
              <a:cxnLst/>
              <a:rect l="l" t="t" r="r" b="b"/>
              <a:pathLst>
                <a:path w="6985" h="12064">
                  <a:moveTo>
                    <a:pt x="1066" y="11709"/>
                  </a:moveTo>
                  <a:lnTo>
                    <a:pt x="889" y="11696"/>
                  </a:lnTo>
                  <a:lnTo>
                    <a:pt x="266" y="11531"/>
                  </a:lnTo>
                  <a:lnTo>
                    <a:pt x="0" y="11214"/>
                  </a:lnTo>
                  <a:lnTo>
                    <a:pt x="0" y="10706"/>
                  </a:lnTo>
                  <a:lnTo>
                    <a:pt x="12" y="10515"/>
                  </a:lnTo>
                  <a:lnTo>
                    <a:pt x="203" y="9626"/>
                  </a:lnTo>
                  <a:lnTo>
                    <a:pt x="292" y="9182"/>
                  </a:lnTo>
                  <a:lnTo>
                    <a:pt x="330" y="8724"/>
                  </a:lnTo>
                  <a:lnTo>
                    <a:pt x="419" y="8140"/>
                  </a:lnTo>
                  <a:lnTo>
                    <a:pt x="457" y="7315"/>
                  </a:lnTo>
                  <a:lnTo>
                    <a:pt x="457" y="6273"/>
                  </a:lnTo>
                  <a:lnTo>
                    <a:pt x="457" y="5384"/>
                  </a:lnTo>
                  <a:lnTo>
                    <a:pt x="431" y="4508"/>
                  </a:lnTo>
                  <a:lnTo>
                    <a:pt x="406" y="3632"/>
                  </a:lnTo>
                  <a:lnTo>
                    <a:pt x="368" y="2755"/>
                  </a:lnTo>
                  <a:lnTo>
                    <a:pt x="342" y="1879"/>
                  </a:lnTo>
                  <a:lnTo>
                    <a:pt x="342" y="1028"/>
                  </a:lnTo>
                  <a:lnTo>
                    <a:pt x="342" y="723"/>
                  </a:lnTo>
                  <a:lnTo>
                    <a:pt x="457" y="482"/>
                  </a:lnTo>
                  <a:lnTo>
                    <a:pt x="660" y="292"/>
                  </a:lnTo>
                  <a:lnTo>
                    <a:pt x="850" y="101"/>
                  </a:lnTo>
                  <a:lnTo>
                    <a:pt x="1104" y="0"/>
                  </a:lnTo>
                  <a:lnTo>
                    <a:pt x="1397" y="0"/>
                  </a:lnTo>
                  <a:lnTo>
                    <a:pt x="1676" y="0"/>
                  </a:lnTo>
                  <a:lnTo>
                    <a:pt x="1930" y="101"/>
                  </a:lnTo>
                  <a:lnTo>
                    <a:pt x="2146" y="292"/>
                  </a:lnTo>
                  <a:lnTo>
                    <a:pt x="2349" y="482"/>
                  </a:lnTo>
                  <a:lnTo>
                    <a:pt x="2463" y="723"/>
                  </a:lnTo>
                  <a:lnTo>
                    <a:pt x="2463" y="1028"/>
                  </a:lnTo>
                  <a:lnTo>
                    <a:pt x="2463" y="1485"/>
                  </a:lnTo>
                  <a:lnTo>
                    <a:pt x="5334" y="25"/>
                  </a:lnTo>
                  <a:lnTo>
                    <a:pt x="5613" y="25"/>
                  </a:lnTo>
                  <a:lnTo>
                    <a:pt x="5803" y="76"/>
                  </a:lnTo>
                  <a:lnTo>
                    <a:pt x="6019" y="215"/>
                  </a:lnTo>
                  <a:lnTo>
                    <a:pt x="6324" y="406"/>
                  </a:lnTo>
                  <a:lnTo>
                    <a:pt x="6477" y="698"/>
                  </a:lnTo>
                  <a:lnTo>
                    <a:pt x="6477" y="1079"/>
                  </a:lnTo>
                  <a:lnTo>
                    <a:pt x="6477" y="1523"/>
                  </a:lnTo>
                  <a:lnTo>
                    <a:pt x="6210" y="1828"/>
                  </a:lnTo>
                  <a:lnTo>
                    <a:pt x="5702" y="2044"/>
                  </a:lnTo>
                  <a:lnTo>
                    <a:pt x="5384" y="2146"/>
                  </a:lnTo>
                  <a:lnTo>
                    <a:pt x="5003" y="2311"/>
                  </a:lnTo>
                  <a:lnTo>
                    <a:pt x="2628" y="4190"/>
                  </a:lnTo>
                  <a:lnTo>
                    <a:pt x="2578" y="4825"/>
                  </a:lnTo>
                  <a:lnTo>
                    <a:pt x="2590" y="5435"/>
                  </a:lnTo>
                  <a:lnTo>
                    <a:pt x="2590" y="6108"/>
                  </a:lnTo>
                  <a:lnTo>
                    <a:pt x="2590" y="7746"/>
                  </a:lnTo>
                  <a:lnTo>
                    <a:pt x="1244" y="11709"/>
                  </a:lnTo>
                  <a:lnTo>
                    <a:pt x="1066" y="1170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7" name="object 67"/>
            <p:cNvSpPr/>
            <p:nvPr/>
          </p:nvSpPr>
          <p:spPr>
            <a:xfrm>
              <a:off x="4733371" y="5646425"/>
              <a:ext cx="12065" cy="12065"/>
            </a:xfrm>
            <a:custGeom>
              <a:avLst/>
              <a:gdLst/>
              <a:ahLst/>
              <a:cxnLst/>
              <a:rect l="l" t="t" r="r" b="b"/>
              <a:pathLst>
                <a:path w="12064" h="12064">
                  <a:moveTo>
                    <a:pt x="6121" y="495"/>
                  </a:moveTo>
                  <a:lnTo>
                    <a:pt x="3911" y="495"/>
                  </a:lnTo>
                  <a:lnTo>
                    <a:pt x="2870" y="914"/>
                  </a:lnTo>
                  <a:lnTo>
                    <a:pt x="1968" y="1739"/>
                  </a:lnTo>
                  <a:lnTo>
                    <a:pt x="649" y="3048"/>
                  </a:lnTo>
                  <a:lnTo>
                    <a:pt x="0" y="4584"/>
                  </a:lnTo>
                  <a:lnTo>
                    <a:pt x="7" y="7531"/>
                  </a:lnTo>
                  <a:lnTo>
                    <a:pt x="279" y="8509"/>
                  </a:lnTo>
                  <a:lnTo>
                    <a:pt x="662" y="9156"/>
                  </a:lnTo>
                  <a:lnTo>
                    <a:pt x="8700" y="9575"/>
                  </a:lnTo>
                  <a:lnTo>
                    <a:pt x="8532" y="9804"/>
                  </a:lnTo>
                  <a:lnTo>
                    <a:pt x="738" y="9283"/>
                  </a:lnTo>
                  <a:lnTo>
                    <a:pt x="1765" y="10820"/>
                  </a:lnTo>
                  <a:lnTo>
                    <a:pt x="3190" y="11595"/>
                  </a:lnTo>
                  <a:lnTo>
                    <a:pt x="5567" y="11595"/>
                  </a:lnTo>
                  <a:lnTo>
                    <a:pt x="7095" y="11176"/>
                  </a:lnTo>
                  <a:lnTo>
                    <a:pt x="6719" y="11176"/>
                  </a:lnTo>
                  <a:lnTo>
                    <a:pt x="7674" y="10604"/>
                  </a:lnTo>
                  <a:lnTo>
                    <a:pt x="8392" y="9982"/>
                  </a:lnTo>
                  <a:lnTo>
                    <a:pt x="8915" y="9283"/>
                  </a:lnTo>
                  <a:lnTo>
                    <a:pt x="3692" y="9283"/>
                  </a:lnTo>
                  <a:lnTo>
                    <a:pt x="3447" y="9156"/>
                  </a:lnTo>
                  <a:lnTo>
                    <a:pt x="2908" y="8788"/>
                  </a:lnTo>
                  <a:lnTo>
                    <a:pt x="2690" y="8509"/>
                  </a:lnTo>
                  <a:lnTo>
                    <a:pt x="2425" y="8013"/>
                  </a:lnTo>
                  <a:lnTo>
                    <a:pt x="2336" y="4991"/>
                  </a:lnTo>
                  <a:lnTo>
                    <a:pt x="2503" y="4584"/>
                  </a:lnTo>
                  <a:lnTo>
                    <a:pt x="3976" y="2743"/>
                  </a:lnTo>
                  <a:lnTo>
                    <a:pt x="10436" y="2743"/>
                  </a:lnTo>
                  <a:lnTo>
                    <a:pt x="10364" y="1447"/>
                  </a:lnTo>
                  <a:lnTo>
                    <a:pt x="8140" y="1447"/>
                  </a:lnTo>
                  <a:lnTo>
                    <a:pt x="7308" y="914"/>
                  </a:lnTo>
                  <a:lnTo>
                    <a:pt x="7479" y="914"/>
                  </a:lnTo>
                  <a:lnTo>
                    <a:pt x="6121" y="495"/>
                  </a:lnTo>
                  <a:close/>
                </a:path>
                <a:path w="12064" h="12064">
                  <a:moveTo>
                    <a:pt x="10436" y="2743"/>
                  </a:moveTo>
                  <a:lnTo>
                    <a:pt x="6162" y="2743"/>
                  </a:lnTo>
                  <a:lnTo>
                    <a:pt x="6836" y="3048"/>
                  </a:lnTo>
                  <a:lnTo>
                    <a:pt x="7264" y="3340"/>
                  </a:lnTo>
                  <a:lnTo>
                    <a:pt x="7581" y="3683"/>
                  </a:lnTo>
                  <a:lnTo>
                    <a:pt x="7746" y="3937"/>
                  </a:lnTo>
                  <a:lnTo>
                    <a:pt x="7861" y="4114"/>
                  </a:lnTo>
                  <a:lnTo>
                    <a:pt x="7925" y="6718"/>
                  </a:lnTo>
                  <a:lnTo>
                    <a:pt x="7569" y="7531"/>
                  </a:lnTo>
                  <a:lnTo>
                    <a:pt x="7255" y="8013"/>
                  </a:lnTo>
                  <a:lnTo>
                    <a:pt x="6587" y="8788"/>
                  </a:lnTo>
                  <a:lnTo>
                    <a:pt x="6121" y="9156"/>
                  </a:lnTo>
                  <a:lnTo>
                    <a:pt x="5854" y="9283"/>
                  </a:lnTo>
                  <a:lnTo>
                    <a:pt x="8915" y="9283"/>
                  </a:lnTo>
                  <a:lnTo>
                    <a:pt x="10259" y="11595"/>
                  </a:lnTo>
                  <a:lnTo>
                    <a:pt x="10985" y="11595"/>
                  </a:lnTo>
                  <a:lnTo>
                    <a:pt x="11556" y="11023"/>
                  </a:lnTo>
                  <a:lnTo>
                    <a:pt x="11569" y="9982"/>
                  </a:lnTo>
                  <a:lnTo>
                    <a:pt x="11391" y="9804"/>
                  </a:lnTo>
                  <a:lnTo>
                    <a:pt x="11079" y="9283"/>
                  </a:lnTo>
                  <a:lnTo>
                    <a:pt x="11059" y="9156"/>
                  </a:lnTo>
                  <a:lnTo>
                    <a:pt x="10917" y="8788"/>
                  </a:lnTo>
                  <a:lnTo>
                    <a:pt x="10808" y="8509"/>
                  </a:lnTo>
                  <a:lnTo>
                    <a:pt x="10719" y="8013"/>
                  </a:lnTo>
                  <a:lnTo>
                    <a:pt x="10657" y="7531"/>
                  </a:lnTo>
                  <a:lnTo>
                    <a:pt x="10553" y="6718"/>
                  </a:lnTo>
                  <a:lnTo>
                    <a:pt x="10436" y="2743"/>
                  </a:lnTo>
                  <a:close/>
                </a:path>
                <a:path w="12064" h="12064">
                  <a:moveTo>
                    <a:pt x="9742" y="0"/>
                  </a:moveTo>
                  <a:lnTo>
                    <a:pt x="8381" y="0"/>
                  </a:lnTo>
                  <a:lnTo>
                    <a:pt x="8229" y="304"/>
                  </a:lnTo>
                  <a:lnTo>
                    <a:pt x="8140" y="1447"/>
                  </a:lnTo>
                  <a:lnTo>
                    <a:pt x="10364" y="1447"/>
                  </a:lnTo>
                  <a:lnTo>
                    <a:pt x="10272" y="914"/>
                  </a:lnTo>
                  <a:lnTo>
                    <a:pt x="10167" y="304"/>
                  </a:lnTo>
                  <a:lnTo>
                    <a:pt x="10390" y="304"/>
                  </a:lnTo>
                  <a:lnTo>
                    <a:pt x="9742" y="0"/>
                  </a:lnTo>
                  <a:close/>
                </a:path>
              </a:pathLst>
            </a:custGeom>
            <a:solidFill>
              <a:srgbClr val="FFFFFF"/>
            </a:solidFill>
          </p:spPr>
          <p:txBody>
            <a:bodyPr wrap="square" lIns="0" tIns="0" rIns="0" bIns="0" rtlCol="0"/>
            <a:lstStyle/>
            <a:p>
              <a:endParaRPr>
                <a:latin typeface="Grammarsaurus" pitchFamily="2" charset="0"/>
              </a:endParaRPr>
            </a:p>
          </p:txBody>
        </p:sp>
        <p:sp>
          <p:nvSpPr>
            <p:cNvPr id="68" name="object 68"/>
            <p:cNvSpPr/>
            <p:nvPr/>
          </p:nvSpPr>
          <p:spPr>
            <a:xfrm>
              <a:off x="4733371" y="5646272"/>
              <a:ext cx="12065" cy="12065"/>
            </a:xfrm>
            <a:custGeom>
              <a:avLst/>
              <a:gdLst/>
              <a:ahLst/>
              <a:cxnLst/>
              <a:rect l="l" t="t" r="r" b="b"/>
              <a:pathLst>
                <a:path w="12064" h="12064">
                  <a:moveTo>
                    <a:pt x="8102" y="6019"/>
                  </a:moveTo>
                  <a:close/>
                </a:path>
                <a:path w="12064" h="12064">
                  <a:moveTo>
                    <a:pt x="2146" y="7150"/>
                  </a:moveTo>
                  <a:close/>
                </a:path>
                <a:path w="12064" h="12064">
                  <a:moveTo>
                    <a:pt x="4813" y="9728"/>
                  </a:moveTo>
                  <a:lnTo>
                    <a:pt x="7035" y="8407"/>
                  </a:lnTo>
                  <a:lnTo>
                    <a:pt x="7353" y="8051"/>
                  </a:lnTo>
                  <a:lnTo>
                    <a:pt x="7569" y="7683"/>
                  </a:lnTo>
                  <a:lnTo>
                    <a:pt x="7734" y="7315"/>
                  </a:lnTo>
                  <a:lnTo>
                    <a:pt x="7975" y="6756"/>
                  </a:lnTo>
                  <a:lnTo>
                    <a:pt x="8102" y="6324"/>
                  </a:lnTo>
                  <a:lnTo>
                    <a:pt x="8102" y="6019"/>
                  </a:lnTo>
                  <a:lnTo>
                    <a:pt x="8127" y="5892"/>
                  </a:lnTo>
                  <a:lnTo>
                    <a:pt x="8140" y="5702"/>
                  </a:lnTo>
                  <a:lnTo>
                    <a:pt x="8140" y="5461"/>
                  </a:lnTo>
                  <a:lnTo>
                    <a:pt x="8127" y="5283"/>
                  </a:lnTo>
                  <a:lnTo>
                    <a:pt x="8115" y="5130"/>
                  </a:lnTo>
                  <a:lnTo>
                    <a:pt x="8089" y="4991"/>
                  </a:lnTo>
                  <a:lnTo>
                    <a:pt x="8064" y="4838"/>
                  </a:lnTo>
                  <a:lnTo>
                    <a:pt x="8013" y="4635"/>
                  </a:lnTo>
                  <a:lnTo>
                    <a:pt x="7924" y="4394"/>
                  </a:lnTo>
                  <a:lnTo>
                    <a:pt x="7861" y="4267"/>
                  </a:lnTo>
                  <a:lnTo>
                    <a:pt x="7746" y="4089"/>
                  </a:lnTo>
                  <a:lnTo>
                    <a:pt x="7581" y="3835"/>
                  </a:lnTo>
                  <a:lnTo>
                    <a:pt x="7467" y="3683"/>
                  </a:lnTo>
                  <a:lnTo>
                    <a:pt x="7264" y="3492"/>
                  </a:lnTo>
                  <a:lnTo>
                    <a:pt x="7099" y="3365"/>
                  </a:lnTo>
                  <a:lnTo>
                    <a:pt x="6959" y="3263"/>
                  </a:lnTo>
                  <a:lnTo>
                    <a:pt x="6743" y="3136"/>
                  </a:lnTo>
                  <a:lnTo>
                    <a:pt x="6476" y="3022"/>
                  </a:lnTo>
                  <a:lnTo>
                    <a:pt x="5918" y="2794"/>
                  </a:lnTo>
                  <a:lnTo>
                    <a:pt x="5435" y="2692"/>
                  </a:lnTo>
                  <a:lnTo>
                    <a:pt x="4927" y="2667"/>
                  </a:lnTo>
                  <a:lnTo>
                    <a:pt x="4737" y="2679"/>
                  </a:lnTo>
                  <a:lnTo>
                    <a:pt x="4216" y="2819"/>
                  </a:lnTo>
                  <a:lnTo>
                    <a:pt x="2197" y="5842"/>
                  </a:lnTo>
                  <a:lnTo>
                    <a:pt x="2158" y="5994"/>
                  </a:lnTo>
                  <a:lnTo>
                    <a:pt x="2133" y="6565"/>
                  </a:lnTo>
                  <a:lnTo>
                    <a:pt x="2146" y="7099"/>
                  </a:lnTo>
                  <a:lnTo>
                    <a:pt x="2146" y="7366"/>
                  </a:lnTo>
                  <a:lnTo>
                    <a:pt x="2222" y="7683"/>
                  </a:lnTo>
                  <a:lnTo>
                    <a:pt x="2387" y="8039"/>
                  </a:lnTo>
                  <a:lnTo>
                    <a:pt x="3314" y="9232"/>
                  </a:lnTo>
                  <a:lnTo>
                    <a:pt x="3517" y="9372"/>
                  </a:lnTo>
                  <a:lnTo>
                    <a:pt x="3936" y="9563"/>
                  </a:lnTo>
                  <a:lnTo>
                    <a:pt x="4190" y="9677"/>
                  </a:lnTo>
                  <a:lnTo>
                    <a:pt x="4483" y="9728"/>
                  </a:lnTo>
                  <a:lnTo>
                    <a:pt x="4813" y="9728"/>
                  </a:lnTo>
                  <a:close/>
                </a:path>
                <a:path w="12064" h="12064">
                  <a:moveTo>
                    <a:pt x="4749" y="11747"/>
                  </a:moveTo>
                  <a:lnTo>
                    <a:pt x="0" y="7658"/>
                  </a:lnTo>
                  <a:lnTo>
                    <a:pt x="0" y="6604"/>
                  </a:lnTo>
                  <a:lnTo>
                    <a:pt x="0" y="4737"/>
                  </a:lnTo>
                  <a:lnTo>
                    <a:pt x="660" y="3175"/>
                  </a:lnTo>
                  <a:lnTo>
                    <a:pt x="1968" y="1892"/>
                  </a:lnTo>
                  <a:lnTo>
                    <a:pt x="2870" y="1066"/>
                  </a:lnTo>
                  <a:lnTo>
                    <a:pt x="3911" y="647"/>
                  </a:lnTo>
                  <a:lnTo>
                    <a:pt x="5079" y="647"/>
                  </a:lnTo>
                  <a:lnTo>
                    <a:pt x="6121" y="647"/>
                  </a:lnTo>
                  <a:lnTo>
                    <a:pt x="7150" y="965"/>
                  </a:lnTo>
                  <a:lnTo>
                    <a:pt x="8140" y="1600"/>
                  </a:lnTo>
                  <a:lnTo>
                    <a:pt x="8077" y="1041"/>
                  </a:lnTo>
                  <a:lnTo>
                    <a:pt x="8077" y="838"/>
                  </a:lnTo>
                  <a:lnTo>
                    <a:pt x="8127" y="647"/>
                  </a:lnTo>
                  <a:lnTo>
                    <a:pt x="8229" y="457"/>
                  </a:lnTo>
                  <a:lnTo>
                    <a:pt x="8381" y="152"/>
                  </a:lnTo>
                  <a:lnTo>
                    <a:pt x="8661" y="0"/>
                  </a:lnTo>
                  <a:lnTo>
                    <a:pt x="9105" y="0"/>
                  </a:lnTo>
                  <a:lnTo>
                    <a:pt x="9283" y="0"/>
                  </a:lnTo>
                  <a:lnTo>
                    <a:pt x="10553" y="6870"/>
                  </a:lnTo>
                  <a:lnTo>
                    <a:pt x="10769" y="8559"/>
                  </a:lnTo>
                  <a:lnTo>
                    <a:pt x="11163" y="9575"/>
                  </a:lnTo>
                  <a:lnTo>
                    <a:pt x="11391" y="9956"/>
                  </a:lnTo>
                  <a:lnTo>
                    <a:pt x="11569" y="10134"/>
                  </a:lnTo>
                  <a:lnTo>
                    <a:pt x="11671" y="10388"/>
                  </a:lnTo>
                  <a:lnTo>
                    <a:pt x="11671" y="10706"/>
                  </a:lnTo>
                  <a:lnTo>
                    <a:pt x="11671" y="10960"/>
                  </a:lnTo>
                  <a:lnTo>
                    <a:pt x="11556" y="11176"/>
                  </a:lnTo>
                  <a:lnTo>
                    <a:pt x="11366" y="11379"/>
                  </a:lnTo>
                  <a:lnTo>
                    <a:pt x="11163" y="11569"/>
                  </a:lnTo>
                  <a:lnTo>
                    <a:pt x="10896" y="11658"/>
                  </a:lnTo>
                  <a:lnTo>
                    <a:pt x="10566" y="11658"/>
                  </a:lnTo>
                  <a:lnTo>
                    <a:pt x="10299" y="11658"/>
                  </a:lnTo>
                  <a:lnTo>
                    <a:pt x="8915" y="9436"/>
                  </a:lnTo>
                  <a:lnTo>
                    <a:pt x="8420" y="10109"/>
                  </a:lnTo>
                  <a:lnTo>
                    <a:pt x="7823" y="10668"/>
                  </a:lnTo>
                  <a:lnTo>
                    <a:pt x="7099" y="11087"/>
                  </a:lnTo>
                  <a:lnTo>
                    <a:pt x="6400" y="11518"/>
                  </a:lnTo>
                  <a:lnTo>
                    <a:pt x="5613" y="11734"/>
                  </a:lnTo>
                  <a:lnTo>
                    <a:pt x="4749" y="1174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9" name="object 69"/>
            <p:cNvSpPr/>
            <p:nvPr/>
          </p:nvSpPr>
          <p:spPr>
            <a:xfrm>
              <a:off x="4746087" y="5646122"/>
              <a:ext cx="17145" cy="12065"/>
            </a:xfrm>
            <a:custGeom>
              <a:avLst/>
              <a:gdLst/>
              <a:ahLst/>
              <a:cxnLst/>
              <a:rect l="l" t="t" r="r" b="b"/>
              <a:pathLst>
                <a:path w="17145" h="12064">
                  <a:moveTo>
                    <a:pt x="2420" y="571"/>
                  </a:moveTo>
                  <a:lnTo>
                    <a:pt x="982" y="571"/>
                  </a:lnTo>
                  <a:lnTo>
                    <a:pt x="693" y="850"/>
                  </a:lnTo>
                  <a:lnTo>
                    <a:pt x="744" y="11442"/>
                  </a:lnTo>
                  <a:lnTo>
                    <a:pt x="1201" y="11899"/>
                  </a:lnTo>
                  <a:lnTo>
                    <a:pt x="2062" y="11899"/>
                  </a:lnTo>
                  <a:lnTo>
                    <a:pt x="2533" y="11442"/>
                  </a:lnTo>
                  <a:lnTo>
                    <a:pt x="2700" y="11150"/>
                  </a:lnTo>
                  <a:lnTo>
                    <a:pt x="2763" y="4000"/>
                  </a:lnTo>
                  <a:lnTo>
                    <a:pt x="3005" y="3543"/>
                  </a:lnTo>
                  <a:lnTo>
                    <a:pt x="3148" y="3390"/>
                  </a:lnTo>
                  <a:lnTo>
                    <a:pt x="3005" y="3390"/>
                  </a:lnTo>
                  <a:lnTo>
                    <a:pt x="3500" y="2921"/>
                  </a:lnTo>
                  <a:lnTo>
                    <a:pt x="4385" y="2260"/>
                  </a:lnTo>
                  <a:lnTo>
                    <a:pt x="16259" y="2260"/>
                  </a:lnTo>
                  <a:lnTo>
                    <a:pt x="15921" y="1701"/>
                  </a:lnTo>
                  <a:lnTo>
                    <a:pt x="15493" y="1308"/>
                  </a:lnTo>
                  <a:lnTo>
                    <a:pt x="8199" y="1308"/>
                  </a:lnTo>
                  <a:lnTo>
                    <a:pt x="7996" y="1104"/>
                  </a:lnTo>
                  <a:lnTo>
                    <a:pt x="2687" y="1104"/>
                  </a:lnTo>
                  <a:lnTo>
                    <a:pt x="2420" y="571"/>
                  </a:lnTo>
                  <a:close/>
                </a:path>
                <a:path w="17145" h="12064">
                  <a:moveTo>
                    <a:pt x="10269" y="2260"/>
                  </a:moveTo>
                  <a:lnTo>
                    <a:pt x="6069" y="2260"/>
                  </a:lnTo>
                  <a:lnTo>
                    <a:pt x="6472" y="2476"/>
                  </a:lnTo>
                  <a:lnTo>
                    <a:pt x="6744" y="2743"/>
                  </a:lnTo>
                  <a:lnTo>
                    <a:pt x="7716" y="4000"/>
                  </a:lnTo>
                  <a:lnTo>
                    <a:pt x="8047" y="4711"/>
                  </a:lnTo>
                  <a:lnTo>
                    <a:pt x="8199" y="5473"/>
                  </a:lnTo>
                  <a:lnTo>
                    <a:pt x="8300" y="5803"/>
                  </a:lnTo>
                  <a:lnTo>
                    <a:pt x="8399" y="9601"/>
                  </a:lnTo>
                  <a:lnTo>
                    <a:pt x="8506" y="11442"/>
                  </a:lnTo>
                  <a:lnTo>
                    <a:pt x="8978" y="11899"/>
                  </a:lnTo>
                  <a:lnTo>
                    <a:pt x="9757" y="11899"/>
                  </a:lnTo>
                  <a:lnTo>
                    <a:pt x="10228" y="11442"/>
                  </a:lnTo>
                  <a:lnTo>
                    <a:pt x="10409" y="11150"/>
                  </a:lnTo>
                  <a:lnTo>
                    <a:pt x="10452" y="5473"/>
                  </a:lnTo>
                  <a:lnTo>
                    <a:pt x="10288" y="4711"/>
                  </a:lnTo>
                  <a:lnTo>
                    <a:pt x="10206" y="4330"/>
                  </a:lnTo>
                  <a:lnTo>
                    <a:pt x="10135" y="4000"/>
                  </a:lnTo>
                  <a:lnTo>
                    <a:pt x="9973" y="3759"/>
                  </a:lnTo>
                  <a:lnTo>
                    <a:pt x="9866" y="3543"/>
                  </a:lnTo>
                  <a:lnTo>
                    <a:pt x="9790" y="3390"/>
                  </a:lnTo>
                  <a:lnTo>
                    <a:pt x="9672" y="2743"/>
                  </a:lnTo>
                  <a:lnTo>
                    <a:pt x="9963" y="2476"/>
                  </a:lnTo>
                  <a:lnTo>
                    <a:pt x="10269" y="2260"/>
                  </a:lnTo>
                  <a:close/>
                </a:path>
                <a:path w="17145" h="12064">
                  <a:moveTo>
                    <a:pt x="16259" y="2260"/>
                  </a:moveTo>
                  <a:lnTo>
                    <a:pt x="13088" y="2260"/>
                  </a:lnTo>
                  <a:lnTo>
                    <a:pt x="13575" y="2476"/>
                  </a:lnTo>
                  <a:lnTo>
                    <a:pt x="14062" y="2921"/>
                  </a:lnTo>
                  <a:lnTo>
                    <a:pt x="14511" y="3390"/>
                  </a:lnTo>
                  <a:lnTo>
                    <a:pt x="14587" y="3543"/>
                  </a:lnTo>
                  <a:lnTo>
                    <a:pt x="14684" y="3759"/>
                  </a:lnTo>
                  <a:lnTo>
                    <a:pt x="14745" y="7950"/>
                  </a:lnTo>
                  <a:lnTo>
                    <a:pt x="14446" y="9601"/>
                  </a:lnTo>
                  <a:lnTo>
                    <a:pt x="14371" y="11442"/>
                  </a:lnTo>
                  <a:lnTo>
                    <a:pt x="14926" y="11899"/>
                  </a:lnTo>
                  <a:lnTo>
                    <a:pt x="15729" y="11899"/>
                  </a:lnTo>
                  <a:lnTo>
                    <a:pt x="16060" y="11607"/>
                  </a:lnTo>
                  <a:lnTo>
                    <a:pt x="16215" y="11442"/>
                  </a:lnTo>
                  <a:lnTo>
                    <a:pt x="16352" y="11150"/>
                  </a:lnTo>
                  <a:lnTo>
                    <a:pt x="16581" y="9601"/>
                  </a:lnTo>
                  <a:lnTo>
                    <a:pt x="16911" y="7950"/>
                  </a:lnTo>
                  <a:lnTo>
                    <a:pt x="16848" y="3390"/>
                  </a:lnTo>
                  <a:lnTo>
                    <a:pt x="16390" y="2476"/>
                  </a:lnTo>
                  <a:lnTo>
                    <a:pt x="16259" y="2260"/>
                  </a:lnTo>
                  <a:close/>
                </a:path>
                <a:path w="17145" h="12064">
                  <a:moveTo>
                    <a:pt x="12651" y="0"/>
                  </a:moveTo>
                  <a:lnTo>
                    <a:pt x="10107" y="0"/>
                  </a:lnTo>
                  <a:lnTo>
                    <a:pt x="8742" y="571"/>
                  </a:lnTo>
                  <a:lnTo>
                    <a:pt x="8936" y="571"/>
                  </a:lnTo>
                  <a:lnTo>
                    <a:pt x="8199" y="1308"/>
                  </a:lnTo>
                  <a:lnTo>
                    <a:pt x="15493" y="1308"/>
                  </a:lnTo>
                  <a:lnTo>
                    <a:pt x="15273" y="1104"/>
                  </a:lnTo>
                  <a:lnTo>
                    <a:pt x="13520" y="203"/>
                  </a:lnTo>
                  <a:lnTo>
                    <a:pt x="12651" y="0"/>
                  </a:lnTo>
                  <a:close/>
                </a:path>
                <a:path w="17145" h="12064">
                  <a:moveTo>
                    <a:pt x="6345" y="0"/>
                  </a:moveTo>
                  <a:lnTo>
                    <a:pt x="4351" y="0"/>
                  </a:lnTo>
                  <a:lnTo>
                    <a:pt x="3812" y="203"/>
                  </a:lnTo>
                  <a:lnTo>
                    <a:pt x="3633" y="203"/>
                  </a:lnTo>
                  <a:lnTo>
                    <a:pt x="2510" y="1104"/>
                  </a:lnTo>
                  <a:lnTo>
                    <a:pt x="7996" y="1104"/>
                  </a:lnTo>
                  <a:lnTo>
                    <a:pt x="7462" y="571"/>
                  </a:lnTo>
                  <a:lnTo>
                    <a:pt x="7618" y="571"/>
                  </a:lnTo>
                  <a:lnTo>
                    <a:pt x="6345" y="0"/>
                  </a:lnTo>
                  <a:close/>
                </a:path>
                <a:path w="17145" h="12064">
                  <a:moveTo>
                    <a:pt x="3544" y="203"/>
                  </a:moveTo>
                  <a:lnTo>
                    <a:pt x="1835" y="203"/>
                  </a:lnTo>
                  <a:lnTo>
                    <a:pt x="2420" y="571"/>
                  </a:lnTo>
                  <a:lnTo>
                    <a:pt x="0" y="571"/>
                  </a:lnTo>
                  <a:lnTo>
                    <a:pt x="3544" y="203"/>
                  </a:lnTo>
                  <a:close/>
                </a:path>
              </a:pathLst>
            </a:custGeom>
            <a:solidFill>
              <a:srgbClr val="FFFFFF"/>
            </a:solidFill>
          </p:spPr>
          <p:txBody>
            <a:bodyPr wrap="square" lIns="0" tIns="0" rIns="0" bIns="0" rtlCol="0"/>
            <a:lstStyle/>
            <a:p>
              <a:endParaRPr>
                <a:latin typeface="Grammarsaurus" pitchFamily="2" charset="0"/>
              </a:endParaRPr>
            </a:p>
          </p:txBody>
        </p:sp>
        <p:sp>
          <p:nvSpPr>
            <p:cNvPr id="70" name="object 70"/>
            <p:cNvSpPr/>
            <p:nvPr/>
          </p:nvSpPr>
          <p:spPr>
            <a:xfrm>
              <a:off x="4746679" y="5646097"/>
              <a:ext cx="16510" cy="12065"/>
            </a:xfrm>
            <a:custGeom>
              <a:avLst/>
              <a:gdLst/>
              <a:ahLst/>
              <a:cxnLst/>
              <a:rect l="l" t="t" r="r" b="b"/>
              <a:pathLst>
                <a:path w="16510" h="12064">
                  <a:moveTo>
                    <a:pt x="15773" y="10985"/>
                  </a:moveTo>
                  <a:lnTo>
                    <a:pt x="15798" y="10858"/>
                  </a:lnTo>
                  <a:lnTo>
                    <a:pt x="15773" y="10985"/>
                  </a:lnTo>
                  <a:close/>
                </a:path>
                <a:path w="16510" h="12064">
                  <a:moveTo>
                    <a:pt x="14706" y="11925"/>
                  </a:moveTo>
                  <a:lnTo>
                    <a:pt x="14452" y="11925"/>
                  </a:lnTo>
                  <a:lnTo>
                    <a:pt x="14211" y="11823"/>
                  </a:lnTo>
                  <a:lnTo>
                    <a:pt x="13995" y="11658"/>
                  </a:lnTo>
                  <a:lnTo>
                    <a:pt x="13779" y="11468"/>
                  </a:lnTo>
                  <a:lnTo>
                    <a:pt x="13665" y="11252"/>
                  </a:lnTo>
                  <a:lnTo>
                    <a:pt x="13665" y="11010"/>
                  </a:lnTo>
                  <a:lnTo>
                    <a:pt x="13665" y="10667"/>
                  </a:lnTo>
                  <a:lnTo>
                    <a:pt x="13855" y="9550"/>
                  </a:lnTo>
                  <a:lnTo>
                    <a:pt x="14211" y="7658"/>
                  </a:lnTo>
                  <a:lnTo>
                    <a:pt x="14325" y="7023"/>
                  </a:lnTo>
                  <a:lnTo>
                    <a:pt x="14389" y="6311"/>
                  </a:lnTo>
                  <a:lnTo>
                    <a:pt x="14389" y="5499"/>
                  </a:lnTo>
                  <a:lnTo>
                    <a:pt x="14389" y="4864"/>
                  </a:lnTo>
                  <a:lnTo>
                    <a:pt x="13296" y="2781"/>
                  </a:lnTo>
                  <a:lnTo>
                    <a:pt x="12941" y="2463"/>
                  </a:lnTo>
                  <a:lnTo>
                    <a:pt x="12306" y="2209"/>
                  </a:lnTo>
                  <a:lnTo>
                    <a:pt x="11366" y="2019"/>
                  </a:lnTo>
                  <a:lnTo>
                    <a:pt x="10845" y="2019"/>
                  </a:lnTo>
                  <a:lnTo>
                    <a:pt x="10553" y="2031"/>
                  </a:lnTo>
                  <a:lnTo>
                    <a:pt x="10414" y="2057"/>
                  </a:lnTo>
                  <a:lnTo>
                    <a:pt x="10058" y="2146"/>
                  </a:lnTo>
                  <a:lnTo>
                    <a:pt x="9906" y="2197"/>
                  </a:lnTo>
                  <a:lnTo>
                    <a:pt x="9677" y="2285"/>
                  </a:lnTo>
                  <a:lnTo>
                    <a:pt x="9448" y="2451"/>
                  </a:lnTo>
                  <a:lnTo>
                    <a:pt x="9232" y="2628"/>
                  </a:lnTo>
                  <a:lnTo>
                    <a:pt x="9080" y="2768"/>
                  </a:lnTo>
                  <a:lnTo>
                    <a:pt x="8953" y="2920"/>
                  </a:lnTo>
                  <a:lnTo>
                    <a:pt x="9575" y="4178"/>
                  </a:lnTo>
                  <a:lnTo>
                    <a:pt x="9931" y="5829"/>
                  </a:lnTo>
                  <a:lnTo>
                    <a:pt x="9931" y="7988"/>
                  </a:lnTo>
                  <a:lnTo>
                    <a:pt x="9931" y="8420"/>
                  </a:lnTo>
                  <a:lnTo>
                    <a:pt x="9918" y="8851"/>
                  </a:lnTo>
                  <a:lnTo>
                    <a:pt x="9880" y="9283"/>
                  </a:lnTo>
                  <a:lnTo>
                    <a:pt x="9855" y="9804"/>
                  </a:lnTo>
                  <a:lnTo>
                    <a:pt x="9842" y="10337"/>
                  </a:lnTo>
                  <a:lnTo>
                    <a:pt x="9842" y="10858"/>
                  </a:lnTo>
                  <a:lnTo>
                    <a:pt x="9829" y="11150"/>
                  </a:lnTo>
                  <a:lnTo>
                    <a:pt x="9715" y="11391"/>
                  </a:lnTo>
                  <a:lnTo>
                    <a:pt x="9512" y="11582"/>
                  </a:lnTo>
                  <a:lnTo>
                    <a:pt x="9309" y="11785"/>
                  </a:lnTo>
                  <a:lnTo>
                    <a:pt x="9067" y="11887"/>
                  </a:lnTo>
                  <a:lnTo>
                    <a:pt x="8775" y="11887"/>
                  </a:lnTo>
                  <a:lnTo>
                    <a:pt x="8483" y="11887"/>
                  </a:lnTo>
                  <a:lnTo>
                    <a:pt x="8242" y="11785"/>
                  </a:lnTo>
                  <a:lnTo>
                    <a:pt x="8039" y="11582"/>
                  </a:lnTo>
                  <a:lnTo>
                    <a:pt x="7835" y="11391"/>
                  </a:lnTo>
                  <a:lnTo>
                    <a:pt x="7721" y="11150"/>
                  </a:lnTo>
                  <a:lnTo>
                    <a:pt x="7708" y="10858"/>
                  </a:lnTo>
                  <a:lnTo>
                    <a:pt x="7721" y="10325"/>
                  </a:lnTo>
                  <a:lnTo>
                    <a:pt x="7747" y="9791"/>
                  </a:lnTo>
                  <a:lnTo>
                    <a:pt x="7772" y="9283"/>
                  </a:lnTo>
                  <a:lnTo>
                    <a:pt x="7810" y="8775"/>
                  </a:lnTo>
                  <a:lnTo>
                    <a:pt x="7823" y="8280"/>
                  </a:lnTo>
                  <a:lnTo>
                    <a:pt x="7823" y="7797"/>
                  </a:lnTo>
                  <a:lnTo>
                    <a:pt x="7823" y="6730"/>
                  </a:lnTo>
                  <a:lnTo>
                    <a:pt x="7747" y="5956"/>
                  </a:lnTo>
                  <a:lnTo>
                    <a:pt x="7607" y="5499"/>
                  </a:lnTo>
                  <a:lnTo>
                    <a:pt x="7454" y="4737"/>
                  </a:lnTo>
                  <a:lnTo>
                    <a:pt x="7124" y="4025"/>
                  </a:lnTo>
                  <a:lnTo>
                    <a:pt x="6629" y="3378"/>
                  </a:lnTo>
                  <a:lnTo>
                    <a:pt x="6502" y="3200"/>
                  </a:lnTo>
                  <a:lnTo>
                    <a:pt x="6121" y="2730"/>
                  </a:lnTo>
                  <a:lnTo>
                    <a:pt x="4876" y="2044"/>
                  </a:lnTo>
                  <a:lnTo>
                    <a:pt x="4686" y="2044"/>
                  </a:lnTo>
                  <a:lnTo>
                    <a:pt x="4406" y="2070"/>
                  </a:lnTo>
                  <a:lnTo>
                    <a:pt x="4127" y="2120"/>
                  </a:lnTo>
                  <a:lnTo>
                    <a:pt x="3810" y="2273"/>
                  </a:lnTo>
                  <a:lnTo>
                    <a:pt x="3454" y="2527"/>
                  </a:lnTo>
                  <a:lnTo>
                    <a:pt x="2908" y="2946"/>
                  </a:lnTo>
                  <a:lnTo>
                    <a:pt x="2654" y="3187"/>
                  </a:lnTo>
                  <a:lnTo>
                    <a:pt x="2616" y="3352"/>
                  </a:lnTo>
                  <a:lnTo>
                    <a:pt x="2413" y="3568"/>
                  </a:lnTo>
                  <a:lnTo>
                    <a:pt x="2286" y="3784"/>
                  </a:lnTo>
                  <a:lnTo>
                    <a:pt x="2171" y="3987"/>
                  </a:lnTo>
                  <a:lnTo>
                    <a:pt x="2108" y="10896"/>
                  </a:lnTo>
                  <a:lnTo>
                    <a:pt x="2108" y="11175"/>
                  </a:lnTo>
                  <a:lnTo>
                    <a:pt x="1993" y="11417"/>
                  </a:lnTo>
                  <a:lnTo>
                    <a:pt x="1790" y="11620"/>
                  </a:lnTo>
                  <a:lnTo>
                    <a:pt x="1574" y="11823"/>
                  </a:lnTo>
                  <a:lnTo>
                    <a:pt x="1333" y="11925"/>
                  </a:lnTo>
                  <a:lnTo>
                    <a:pt x="1041" y="11925"/>
                  </a:lnTo>
                  <a:lnTo>
                    <a:pt x="749" y="11925"/>
                  </a:lnTo>
                  <a:lnTo>
                    <a:pt x="508" y="11823"/>
                  </a:lnTo>
                  <a:lnTo>
                    <a:pt x="304" y="11620"/>
                  </a:lnTo>
                  <a:lnTo>
                    <a:pt x="101" y="11417"/>
                  </a:lnTo>
                  <a:lnTo>
                    <a:pt x="0" y="11175"/>
                  </a:lnTo>
                  <a:lnTo>
                    <a:pt x="0" y="10896"/>
                  </a:lnTo>
                  <a:lnTo>
                    <a:pt x="0" y="1396"/>
                  </a:lnTo>
                  <a:lnTo>
                    <a:pt x="0" y="1130"/>
                  </a:lnTo>
                  <a:lnTo>
                    <a:pt x="101" y="876"/>
                  </a:lnTo>
                  <a:lnTo>
                    <a:pt x="304" y="685"/>
                  </a:lnTo>
                  <a:lnTo>
                    <a:pt x="508" y="482"/>
                  </a:lnTo>
                  <a:lnTo>
                    <a:pt x="749" y="380"/>
                  </a:lnTo>
                  <a:lnTo>
                    <a:pt x="1041" y="380"/>
                  </a:lnTo>
                  <a:lnTo>
                    <a:pt x="1485" y="380"/>
                  </a:lnTo>
                  <a:lnTo>
                    <a:pt x="1828" y="596"/>
                  </a:lnTo>
                  <a:lnTo>
                    <a:pt x="2044" y="1028"/>
                  </a:lnTo>
                  <a:lnTo>
                    <a:pt x="2882" y="355"/>
                  </a:lnTo>
                  <a:lnTo>
                    <a:pt x="3759" y="25"/>
                  </a:lnTo>
                  <a:lnTo>
                    <a:pt x="4648" y="25"/>
                  </a:lnTo>
                  <a:lnTo>
                    <a:pt x="5753" y="25"/>
                  </a:lnTo>
                  <a:lnTo>
                    <a:pt x="6743" y="469"/>
                  </a:lnTo>
                  <a:lnTo>
                    <a:pt x="7607" y="1333"/>
                  </a:lnTo>
                  <a:lnTo>
                    <a:pt x="8483" y="457"/>
                  </a:lnTo>
                  <a:lnTo>
                    <a:pt x="9575" y="0"/>
                  </a:lnTo>
                  <a:lnTo>
                    <a:pt x="10909" y="0"/>
                  </a:lnTo>
                  <a:lnTo>
                    <a:pt x="11950" y="0"/>
                  </a:lnTo>
                  <a:lnTo>
                    <a:pt x="16497" y="4356"/>
                  </a:lnTo>
                  <a:lnTo>
                    <a:pt x="16497" y="5359"/>
                  </a:lnTo>
                  <a:lnTo>
                    <a:pt x="16497" y="6553"/>
                  </a:lnTo>
                  <a:lnTo>
                    <a:pt x="16319" y="7975"/>
                  </a:lnTo>
                  <a:lnTo>
                    <a:pt x="15989" y="9626"/>
                  </a:lnTo>
                  <a:lnTo>
                    <a:pt x="15862" y="10452"/>
                  </a:lnTo>
                  <a:lnTo>
                    <a:pt x="15786" y="10883"/>
                  </a:lnTo>
                  <a:lnTo>
                    <a:pt x="15760" y="11175"/>
                  </a:lnTo>
                  <a:lnTo>
                    <a:pt x="15659" y="11429"/>
                  </a:lnTo>
                  <a:lnTo>
                    <a:pt x="15468" y="11633"/>
                  </a:lnTo>
                  <a:lnTo>
                    <a:pt x="15252" y="11823"/>
                  </a:lnTo>
                  <a:lnTo>
                    <a:pt x="14998" y="11925"/>
                  </a:lnTo>
                  <a:lnTo>
                    <a:pt x="14706" y="1192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1" name="object 71"/>
            <p:cNvSpPr/>
            <p:nvPr/>
          </p:nvSpPr>
          <p:spPr>
            <a:xfrm>
              <a:off x="4765175" y="5646122"/>
              <a:ext cx="17145" cy="12065"/>
            </a:xfrm>
            <a:custGeom>
              <a:avLst/>
              <a:gdLst/>
              <a:ahLst/>
              <a:cxnLst/>
              <a:rect l="l" t="t" r="r" b="b"/>
              <a:pathLst>
                <a:path w="17145" h="12064">
                  <a:moveTo>
                    <a:pt x="2420" y="571"/>
                  </a:moveTo>
                  <a:lnTo>
                    <a:pt x="982" y="571"/>
                  </a:lnTo>
                  <a:lnTo>
                    <a:pt x="693" y="850"/>
                  </a:lnTo>
                  <a:lnTo>
                    <a:pt x="744" y="11442"/>
                  </a:lnTo>
                  <a:lnTo>
                    <a:pt x="1201" y="11899"/>
                  </a:lnTo>
                  <a:lnTo>
                    <a:pt x="2062" y="11899"/>
                  </a:lnTo>
                  <a:lnTo>
                    <a:pt x="2533" y="11442"/>
                  </a:lnTo>
                  <a:lnTo>
                    <a:pt x="2700" y="11150"/>
                  </a:lnTo>
                  <a:lnTo>
                    <a:pt x="2763" y="4000"/>
                  </a:lnTo>
                  <a:lnTo>
                    <a:pt x="3005" y="3543"/>
                  </a:lnTo>
                  <a:lnTo>
                    <a:pt x="3148" y="3390"/>
                  </a:lnTo>
                  <a:lnTo>
                    <a:pt x="3005" y="3390"/>
                  </a:lnTo>
                  <a:lnTo>
                    <a:pt x="3500" y="2921"/>
                  </a:lnTo>
                  <a:lnTo>
                    <a:pt x="4385" y="2260"/>
                  </a:lnTo>
                  <a:lnTo>
                    <a:pt x="16259" y="2260"/>
                  </a:lnTo>
                  <a:lnTo>
                    <a:pt x="15921" y="1701"/>
                  </a:lnTo>
                  <a:lnTo>
                    <a:pt x="15493" y="1308"/>
                  </a:lnTo>
                  <a:lnTo>
                    <a:pt x="8199" y="1308"/>
                  </a:lnTo>
                  <a:lnTo>
                    <a:pt x="7996" y="1104"/>
                  </a:lnTo>
                  <a:lnTo>
                    <a:pt x="2687" y="1104"/>
                  </a:lnTo>
                  <a:lnTo>
                    <a:pt x="2420" y="571"/>
                  </a:lnTo>
                  <a:close/>
                </a:path>
                <a:path w="17145" h="12064">
                  <a:moveTo>
                    <a:pt x="10269" y="2260"/>
                  </a:moveTo>
                  <a:lnTo>
                    <a:pt x="6069" y="2260"/>
                  </a:lnTo>
                  <a:lnTo>
                    <a:pt x="6472" y="2476"/>
                  </a:lnTo>
                  <a:lnTo>
                    <a:pt x="6744" y="2743"/>
                  </a:lnTo>
                  <a:lnTo>
                    <a:pt x="7716" y="4000"/>
                  </a:lnTo>
                  <a:lnTo>
                    <a:pt x="8047" y="4711"/>
                  </a:lnTo>
                  <a:lnTo>
                    <a:pt x="8199" y="5473"/>
                  </a:lnTo>
                  <a:lnTo>
                    <a:pt x="8300" y="5803"/>
                  </a:lnTo>
                  <a:lnTo>
                    <a:pt x="8399" y="9601"/>
                  </a:lnTo>
                  <a:lnTo>
                    <a:pt x="8506" y="11442"/>
                  </a:lnTo>
                  <a:lnTo>
                    <a:pt x="8978" y="11899"/>
                  </a:lnTo>
                  <a:lnTo>
                    <a:pt x="9757" y="11899"/>
                  </a:lnTo>
                  <a:lnTo>
                    <a:pt x="10228" y="11442"/>
                  </a:lnTo>
                  <a:lnTo>
                    <a:pt x="10409" y="11150"/>
                  </a:lnTo>
                  <a:lnTo>
                    <a:pt x="10452" y="5473"/>
                  </a:lnTo>
                  <a:lnTo>
                    <a:pt x="10288" y="4711"/>
                  </a:lnTo>
                  <a:lnTo>
                    <a:pt x="10206" y="4330"/>
                  </a:lnTo>
                  <a:lnTo>
                    <a:pt x="10135" y="4000"/>
                  </a:lnTo>
                  <a:lnTo>
                    <a:pt x="9973" y="3759"/>
                  </a:lnTo>
                  <a:lnTo>
                    <a:pt x="9866" y="3543"/>
                  </a:lnTo>
                  <a:lnTo>
                    <a:pt x="9790" y="3390"/>
                  </a:lnTo>
                  <a:lnTo>
                    <a:pt x="9672" y="2743"/>
                  </a:lnTo>
                  <a:lnTo>
                    <a:pt x="9963" y="2476"/>
                  </a:lnTo>
                  <a:lnTo>
                    <a:pt x="10269" y="2260"/>
                  </a:lnTo>
                  <a:close/>
                </a:path>
                <a:path w="17145" h="12064">
                  <a:moveTo>
                    <a:pt x="16259" y="2260"/>
                  </a:moveTo>
                  <a:lnTo>
                    <a:pt x="13088" y="2260"/>
                  </a:lnTo>
                  <a:lnTo>
                    <a:pt x="13575" y="2476"/>
                  </a:lnTo>
                  <a:lnTo>
                    <a:pt x="14062" y="2921"/>
                  </a:lnTo>
                  <a:lnTo>
                    <a:pt x="14511" y="3390"/>
                  </a:lnTo>
                  <a:lnTo>
                    <a:pt x="14587" y="3543"/>
                  </a:lnTo>
                  <a:lnTo>
                    <a:pt x="14684" y="3759"/>
                  </a:lnTo>
                  <a:lnTo>
                    <a:pt x="14745" y="7950"/>
                  </a:lnTo>
                  <a:lnTo>
                    <a:pt x="14446" y="9601"/>
                  </a:lnTo>
                  <a:lnTo>
                    <a:pt x="14371" y="11442"/>
                  </a:lnTo>
                  <a:lnTo>
                    <a:pt x="14926" y="11899"/>
                  </a:lnTo>
                  <a:lnTo>
                    <a:pt x="15729" y="11899"/>
                  </a:lnTo>
                  <a:lnTo>
                    <a:pt x="16060" y="11607"/>
                  </a:lnTo>
                  <a:lnTo>
                    <a:pt x="16215" y="11442"/>
                  </a:lnTo>
                  <a:lnTo>
                    <a:pt x="16352" y="11150"/>
                  </a:lnTo>
                  <a:lnTo>
                    <a:pt x="16581" y="9601"/>
                  </a:lnTo>
                  <a:lnTo>
                    <a:pt x="16911" y="7950"/>
                  </a:lnTo>
                  <a:lnTo>
                    <a:pt x="16848" y="3390"/>
                  </a:lnTo>
                  <a:lnTo>
                    <a:pt x="16390" y="2476"/>
                  </a:lnTo>
                  <a:lnTo>
                    <a:pt x="16259" y="2260"/>
                  </a:lnTo>
                  <a:close/>
                </a:path>
                <a:path w="17145" h="12064">
                  <a:moveTo>
                    <a:pt x="12651" y="0"/>
                  </a:moveTo>
                  <a:lnTo>
                    <a:pt x="10107" y="0"/>
                  </a:lnTo>
                  <a:lnTo>
                    <a:pt x="8742" y="571"/>
                  </a:lnTo>
                  <a:lnTo>
                    <a:pt x="8936" y="571"/>
                  </a:lnTo>
                  <a:lnTo>
                    <a:pt x="8199" y="1308"/>
                  </a:lnTo>
                  <a:lnTo>
                    <a:pt x="15493" y="1308"/>
                  </a:lnTo>
                  <a:lnTo>
                    <a:pt x="15273" y="1104"/>
                  </a:lnTo>
                  <a:lnTo>
                    <a:pt x="13520" y="203"/>
                  </a:lnTo>
                  <a:lnTo>
                    <a:pt x="12651" y="0"/>
                  </a:lnTo>
                  <a:close/>
                </a:path>
                <a:path w="17145" h="12064">
                  <a:moveTo>
                    <a:pt x="6345" y="0"/>
                  </a:moveTo>
                  <a:lnTo>
                    <a:pt x="4351" y="0"/>
                  </a:lnTo>
                  <a:lnTo>
                    <a:pt x="3812" y="203"/>
                  </a:lnTo>
                  <a:lnTo>
                    <a:pt x="3633" y="203"/>
                  </a:lnTo>
                  <a:lnTo>
                    <a:pt x="2510" y="1104"/>
                  </a:lnTo>
                  <a:lnTo>
                    <a:pt x="7996" y="1104"/>
                  </a:lnTo>
                  <a:lnTo>
                    <a:pt x="7462" y="571"/>
                  </a:lnTo>
                  <a:lnTo>
                    <a:pt x="7618" y="571"/>
                  </a:lnTo>
                  <a:lnTo>
                    <a:pt x="6345" y="0"/>
                  </a:lnTo>
                  <a:close/>
                </a:path>
                <a:path w="17145" h="12064">
                  <a:moveTo>
                    <a:pt x="3544" y="203"/>
                  </a:moveTo>
                  <a:lnTo>
                    <a:pt x="1835" y="203"/>
                  </a:lnTo>
                  <a:lnTo>
                    <a:pt x="2420" y="571"/>
                  </a:lnTo>
                  <a:lnTo>
                    <a:pt x="0" y="571"/>
                  </a:lnTo>
                  <a:lnTo>
                    <a:pt x="3544" y="203"/>
                  </a:lnTo>
                  <a:close/>
                </a:path>
              </a:pathLst>
            </a:custGeom>
            <a:solidFill>
              <a:srgbClr val="FFFFFF"/>
            </a:solidFill>
          </p:spPr>
          <p:txBody>
            <a:bodyPr wrap="square" lIns="0" tIns="0" rIns="0" bIns="0" rtlCol="0"/>
            <a:lstStyle/>
            <a:p>
              <a:endParaRPr>
                <a:latin typeface="Grammarsaurus" pitchFamily="2" charset="0"/>
              </a:endParaRPr>
            </a:p>
          </p:txBody>
        </p:sp>
        <p:sp>
          <p:nvSpPr>
            <p:cNvPr id="72" name="object 72"/>
            <p:cNvSpPr/>
            <p:nvPr/>
          </p:nvSpPr>
          <p:spPr>
            <a:xfrm>
              <a:off x="4765767" y="5646097"/>
              <a:ext cx="16510" cy="12065"/>
            </a:xfrm>
            <a:custGeom>
              <a:avLst/>
              <a:gdLst/>
              <a:ahLst/>
              <a:cxnLst/>
              <a:rect l="l" t="t" r="r" b="b"/>
              <a:pathLst>
                <a:path w="16510" h="12064">
                  <a:moveTo>
                    <a:pt x="15773" y="10985"/>
                  </a:moveTo>
                  <a:lnTo>
                    <a:pt x="15798" y="10858"/>
                  </a:lnTo>
                  <a:lnTo>
                    <a:pt x="15773" y="10985"/>
                  </a:lnTo>
                  <a:close/>
                </a:path>
                <a:path w="16510" h="12064">
                  <a:moveTo>
                    <a:pt x="14706" y="11925"/>
                  </a:moveTo>
                  <a:lnTo>
                    <a:pt x="14452" y="11925"/>
                  </a:lnTo>
                  <a:lnTo>
                    <a:pt x="14211" y="11823"/>
                  </a:lnTo>
                  <a:lnTo>
                    <a:pt x="13995" y="11658"/>
                  </a:lnTo>
                  <a:lnTo>
                    <a:pt x="13779" y="11468"/>
                  </a:lnTo>
                  <a:lnTo>
                    <a:pt x="13665" y="11252"/>
                  </a:lnTo>
                  <a:lnTo>
                    <a:pt x="13665" y="11010"/>
                  </a:lnTo>
                  <a:lnTo>
                    <a:pt x="13665" y="10667"/>
                  </a:lnTo>
                  <a:lnTo>
                    <a:pt x="13855" y="9550"/>
                  </a:lnTo>
                  <a:lnTo>
                    <a:pt x="14211" y="7658"/>
                  </a:lnTo>
                  <a:lnTo>
                    <a:pt x="14325" y="7023"/>
                  </a:lnTo>
                  <a:lnTo>
                    <a:pt x="14389" y="6311"/>
                  </a:lnTo>
                  <a:lnTo>
                    <a:pt x="14389" y="5499"/>
                  </a:lnTo>
                  <a:lnTo>
                    <a:pt x="14389" y="4864"/>
                  </a:lnTo>
                  <a:lnTo>
                    <a:pt x="13296" y="2781"/>
                  </a:lnTo>
                  <a:lnTo>
                    <a:pt x="12941" y="2463"/>
                  </a:lnTo>
                  <a:lnTo>
                    <a:pt x="12306" y="2209"/>
                  </a:lnTo>
                  <a:lnTo>
                    <a:pt x="11366" y="2019"/>
                  </a:lnTo>
                  <a:lnTo>
                    <a:pt x="10845" y="2019"/>
                  </a:lnTo>
                  <a:lnTo>
                    <a:pt x="10553" y="2031"/>
                  </a:lnTo>
                  <a:lnTo>
                    <a:pt x="10414" y="2057"/>
                  </a:lnTo>
                  <a:lnTo>
                    <a:pt x="10058" y="2146"/>
                  </a:lnTo>
                  <a:lnTo>
                    <a:pt x="9906" y="2197"/>
                  </a:lnTo>
                  <a:lnTo>
                    <a:pt x="9677" y="2285"/>
                  </a:lnTo>
                  <a:lnTo>
                    <a:pt x="9448" y="2451"/>
                  </a:lnTo>
                  <a:lnTo>
                    <a:pt x="9232" y="2628"/>
                  </a:lnTo>
                  <a:lnTo>
                    <a:pt x="9080" y="2768"/>
                  </a:lnTo>
                  <a:lnTo>
                    <a:pt x="8953" y="2920"/>
                  </a:lnTo>
                  <a:lnTo>
                    <a:pt x="9575" y="4178"/>
                  </a:lnTo>
                  <a:lnTo>
                    <a:pt x="9931" y="5829"/>
                  </a:lnTo>
                  <a:lnTo>
                    <a:pt x="9931" y="7988"/>
                  </a:lnTo>
                  <a:lnTo>
                    <a:pt x="9931" y="8420"/>
                  </a:lnTo>
                  <a:lnTo>
                    <a:pt x="9918" y="8851"/>
                  </a:lnTo>
                  <a:lnTo>
                    <a:pt x="9880" y="9283"/>
                  </a:lnTo>
                  <a:lnTo>
                    <a:pt x="9855" y="9804"/>
                  </a:lnTo>
                  <a:lnTo>
                    <a:pt x="9842" y="10337"/>
                  </a:lnTo>
                  <a:lnTo>
                    <a:pt x="9842" y="10858"/>
                  </a:lnTo>
                  <a:lnTo>
                    <a:pt x="9829" y="11150"/>
                  </a:lnTo>
                  <a:lnTo>
                    <a:pt x="9715" y="11391"/>
                  </a:lnTo>
                  <a:lnTo>
                    <a:pt x="9512" y="11582"/>
                  </a:lnTo>
                  <a:lnTo>
                    <a:pt x="9309" y="11785"/>
                  </a:lnTo>
                  <a:lnTo>
                    <a:pt x="9067" y="11887"/>
                  </a:lnTo>
                  <a:lnTo>
                    <a:pt x="8775" y="11887"/>
                  </a:lnTo>
                  <a:lnTo>
                    <a:pt x="8483" y="11887"/>
                  </a:lnTo>
                  <a:lnTo>
                    <a:pt x="8242" y="11785"/>
                  </a:lnTo>
                  <a:lnTo>
                    <a:pt x="8039" y="11582"/>
                  </a:lnTo>
                  <a:lnTo>
                    <a:pt x="7835" y="11391"/>
                  </a:lnTo>
                  <a:lnTo>
                    <a:pt x="7721" y="11150"/>
                  </a:lnTo>
                  <a:lnTo>
                    <a:pt x="7708" y="10858"/>
                  </a:lnTo>
                  <a:lnTo>
                    <a:pt x="7721" y="10325"/>
                  </a:lnTo>
                  <a:lnTo>
                    <a:pt x="7747" y="9791"/>
                  </a:lnTo>
                  <a:lnTo>
                    <a:pt x="7772" y="9283"/>
                  </a:lnTo>
                  <a:lnTo>
                    <a:pt x="7810" y="8775"/>
                  </a:lnTo>
                  <a:lnTo>
                    <a:pt x="7823" y="8280"/>
                  </a:lnTo>
                  <a:lnTo>
                    <a:pt x="7823" y="7797"/>
                  </a:lnTo>
                  <a:lnTo>
                    <a:pt x="7823" y="6730"/>
                  </a:lnTo>
                  <a:lnTo>
                    <a:pt x="7747" y="5956"/>
                  </a:lnTo>
                  <a:lnTo>
                    <a:pt x="7607" y="5499"/>
                  </a:lnTo>
                  <a:lnTo>
                    <a:pt x="7454" y="4737"/>
                  </a:lnTo>
                  <a:lnTo>
                    <a:pt x="7124" y="4025"/>
                  </a:lnTo>
                  <a:lnTo>
                    <a:pt x="6629" y="3378"/>
                  </a:lnTo>
                  <a:lnTo>
                    <a:pt x="6502" y="3200"/>
                  </a:lnTo>
                  <a:lnTo>
                    <a:pt x="6121" y="2730"/>
                  </a:lnTo>
                  <a:lnTo>
                    <a:pt x="4876" y="2044"/>
                  </a:lnTo>
                  <a:lnTo>
                    <a:pt x="4686" y="2044"/>
                  </a:lnTo>
                  <a:lnTo>
                    <a:pt x="4406" y="2070"/>
                  </a:lnTo>
                  <a:lnTo>
                    <a:pt x="4127" y="2120"/>
                  </a:lnTo>
                  <a:lnTo>
                    <a:pt x="3810" y="2273"/>
                  </a:lnTo>
                  <a:lnTo>
                    <a:pt x="3454" y="2527"/>
                  </a:lnTo>
                  <a:lnTo>
                    <a:pt x="2908" y="2946"/>
                  </a:lnTo>
                  <a:lnTo>
                    <a:pt x="2654" y="3187"/>
                  </a:lnTo>
                  <a:lnTo>
                    <a:pt x="2616" y="3352"/>
                  </a:lnTo>
                  <a:lnTo>
                    <a:pt x="2413" y="3568"/>
                  </a:lnTo>
                  <a:lnTo>
                    <a:pt x="2286" y="3784"/>
                  </a:lnTo>
                  <a:lnTo>
                    <a:pt x="2171" y="3987"/>
                  </a:lnTo>
                  <a:lnTo>
                    <a:pt x="2108" y="10896"/>
                  </a:lnTo>
                  <a:lnTo>
                    <a:pt x="2108" y="11175"/>
                  </a:lnTo>
                  <a:lnTo>
                    <a:pt x="1993" y="11417"/>
                  </a:lnTo>
                  <a:lnTo>
                    <a:pt x="1790" y="11620"/>
                  </a:lnTo>
                  <a:lnTo>
                    <a:pt x="1574" y="11823"/>
                  </a:lnTo>
                  <a:lnTo>
                    <a:pt x="1333" y="11925"/>
                  </a:lnTo>
                  <a:lnTo>
                    <a:pt x="1041" y="11925"/>
                  </a:lnTo>
                  <a:lnTo>
                    <a:pt x="749" y="11925"/>
                  </a:lnTo>
                  <a:lnTo>
                    <a:pt x="508" y="11823"/>
                  </a:lnTo>
                  <a:lnTo>
                    <a:pt x="304" y="11620"/>
                  </a:lnTo>
                  <a:lnTo>
                    <a:pt x="101" y="11417"/>
                  </a:lnTo>
                  <a:lnTo>
                    <a:pt x="0" y="11175"/>
                  </a:lnTo>
                  <a:lnTo>
                    <a:pt x="0" y="10896"/>
                  </a:lnTo>
                  <a:lnTo>
                    <a:pt x="0" y="1396"/>
                  </a:lnTo>
                  <a:lnTo>
                    <a:pt x="0" y="1130"/>
                  </a:lnTo>
                  <a:lnTo>
                    <a:pt x="101" y="876"/>
                  </a:lnTo>
                  <a:lnTo>
                    <a:pt x="304" y="685"/>
                  </a:lnTo>
                  <a:lnTo>
                    <a:pt x="508" y="482"/>
                  </a:lnTo>
                  <a:lnTo>
                    <a:pt x="749" y="380"/>
                  </a:lnTo>
                  <a:lnTo>
                    <a:pt x="1041" y="380"/>
                  </a:lnTo>
                  <a:lnTo>
                    <a:pt x="1485" y="380"/>
                  </a:lnTo>
                  <a:lnTo>
                    <a:pt x="1828" y="596"/>
                  </a:lnTo>
                  <a:lnTo>
                    <a:pt x="2044" y="1028"/>
                  </a:lnTo>
                  <a:lnTo>
                    <a:pt x="2882" y="355"/>
                  </a:lnTo>
                  <a:lnTo>
                    <a:pt x="3759" y="25"/>
                  </a:lnTo>
                  <a:lnTo>
                    <a:pt x="4648" y="25"/>
                  </a:lnTo>
                  <a:lnTo>
                    <a:pt x="5753" y="25"/>
                  </a:lnTo>
                  <a:lnTo>
                    <a:pt x="6743" y="469"/>
                  </a:lnTo>
                  <a:lnTo>
                    <a:pt x="7607" y="1333"/>
                  </a:lnTo>
                  <a:lnTo>
                    <a:pt x="8483" y="457"/>
                  </a:lnTo>
                  <a:lnTo>
                    <a:pt x="9575" y="0"/>
                  </a:lnTo>
                  <a:lnTo>
                    <a:pt x="10909" y="0"/>
                  </a:lnTo>
                  <a:lnTo>
                    <a:pt x="11950" y="0"/>
                  </a:lnTo>
                  <a:lnTo>
                    <a:pt x="16497" y="4356"/>
                  </a:lnTo>
                  <a:lnTo>
                    <a:pt x="16497" y="5359"/>
                  </a:lnTo>
                  <a:lnTo>
                    <a:pt x="16497" y="6553"/>
                  </a:lnTo>
                  <a:lnTo>
                    <a:pt x="16319" y="7975"/>
                  </a:lnTo>
                  <a:lnTo>
                    <a:pt x="15989" y="9626"/>
                  </a:lnTo>
                  <a:lnTo>
                    <a:pt x="15862" y="10452"/>
                  </a:lnTo>
                  <a:lnTo>
                    <a:pt x="15786" y="10883"/>
                  </a:lnTo>
                  <a:lnTo>
                    <a:pt x="15760" y="11175"/>
                  </a:lnTo>
                  <a:lnTo>
                    <a:pt x="15659" y="11429"/>
                  </a:lnTo>
                  <a:lnTo>
                    <a:pt x="15468" y="11633"/>
                  </a:lnTo>
                  <a:lnTo>
                    <a:pt x="15252" y="11823"/>
                  </a:lnTo>
                  <a:lnTo>
                    <a:pt x="14998" y="11925"/>
                  </a:lnTo>
                  <a:lnTo>
                    <a:pt x="14706" y="1192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3" name="object 73"/>
            <p:cNvSpPr/>
            <p:nvPr/>
          </p:nvSpPr>
          <p:spPr>
            <a:xfrm>
              <a:off x="4783879" y="5646425"/>
              <a:ext cx="12065" cy="12065"/>
            </a:xfrm>
            <a:custGeom>
              <a:avLst/>
              <a:gdLst/>
              <a:ahLst/>
              <a:cxnLst/>
              <a:rect l="l" t="t" r="r" b="b"/>
              <a:pathLst>
                <a:path w="12064" h="12064">
                  <a:moveTo>
                    <a:pt x="6121" y="495"/>
                  </a:moveTo>
                  <a:lnTo>
                    <a:pt x="3911" y="495"/>
                  </a:lnTo>
                  <a:lnTo>
                    <a:pt x="2870" y="914"/>
                  </a:lnTo>
                  <a:lnTo>
                    <a:pt x="1968" y="1739"/>
                  </a:lnTo>
                  <a:lnTo>
                    <a:pt x="649" y="3048"/>
                  </a:lnTo>
                  <a:lnTo>
                    <a:pt x="0" y="4584"/>
                  </a:lnTo>
                  <a:lnTo>
                    <a:pt x="7" y="7531"/>
                  </a:lnTo>
                  <a:lnTo>
                    <a:pt x="279" y="8509"/>
                  </a:lnTo>
                  <a:lnTo>
                    <a:pt x="654" y="9156"/>
                  </a:lnTo>
                  <a:lnTo>
                    <a:pt x="8700" y="9575"/>
                  </a:lnTo>
                  <a:lnTo>
                    <a:pt x="8532" y="9804"/>
                  </a:lnTo>
                  <a:lnTo>
                    <a:pt x="727" y="9283"/>
                  </a:lnTo>
                  <a:lnTo>
                    <a:pt x="1777" y="10820"/>
                  </a:lnTo>
                  <a:lnTo>
                    <a:pt x="3189" y="11595"/>
                  </a:lnTo>
                  <a:lnTo>
                    <a:pt x="5567" y="11595"/>
                  </a:lnTo>
                  <a:lnTo>
                    <a:pt x="7095" y="11176"/>
                  </a:lnTo>
                  <a:lnTo>
                    <a:pt x="6719" y="11176"/>
                  </a:lnTo>
                  <a:lnTo>
                    <a:pt x="7674" y="10604"/>
                  </a:lnTo>
                  <a:lnTo>
                    <a:pt x="8392" y="9982"/>
                  </a:lnTo>
                  <a:lnTo>
                    <a:pt x="8915" y="9283"/>
                  </a:lnTo>
                  <a:lnTo>
                    <a:pt x="3692" y="9283"/>
                  </a:lnTo>
                  <a:lnTo>
                    <a:pt x="3447" y="9156"/>
                  </a:lnTo>
                  <a:lnTo>
                    <a:pt x="2908" y="8788"/>
                  </a:lnTo>
                  <a:lnTo>
                    <a:pt x="2690" y="8509"/>
                  </a:lnTo>
                  <a:lnTo>
                    <a:pt x="2425" y="8013"/>
                  </a:lnTo>
                  <a:lnTo>
                    <a:pt x="2336" y="4991"/>
                  </a:lnTo>
                  <a:lnTo>
                    <a:pt x="2503" y="4584"/>
                  </a:lnTo>
                  <a:lnTo>
                    <a:pt x="3976" y="2743"/>
                  </a:lnTo>
                  <a:lnTo>
                    <a:pt x="10436" y="2743"/>
                  </a:lnTo>
                  <a:lnTo>
                    <a:pt x="10364" y="1447"/>
                  </a:lnTo>
                  <a:lnTo>
                    <a:pt x="8140" y="1447"/>
                  </a:lnTo>
                  <a:lnTo>
                    <a:pt x="7308" y="914"/>
                  </a:lnTo>
                  <a:lnTo>
                    <a:pt x="7479" y="914"/>
                  </a:lnTo>
                  <a:lnTo>
                    <a:pt x="6121" y="495"/>
                  </a:lnTo>
                  <a:close/>
                </a:path>
                <a:path w="12064" h="12064">
                  <a:moveTo>
                    <a:pt x="10436" y="2743"/>
                  </a:moveTo>
                  <a:lnTo>
                    <a:pt x="6162" y="2743"/>
                  </a:lnTo>
                  <a:lnTo>
                    <a:pt x="6836" y="3048"/>
                  </a:lnTo>
                  <a:lnTo>
                    <a:pt x="7264" y="3340"/>
                  </a:lnTo>
                  <a:lnTo>
                    <a:pt x="7581" y="3683"/>
                  </a:lnTo>
                  <a:lnTo>
                    <a:pt x="7746" y="3937"/>
                  </a:lnTo>
                  <a:lnTo>
                    <a:pt x="7861" y="4114"/>
                  </a:lnTo>
                  <a:lnTo>
                    <a:pt x="7925" y="6718"/>
                  </a:lnTo>
                  <a:lnTo>
                    <a:pt x="7569" y="7531"/>
                  </a:lnTo>
                  <a:lnTo>
                    <a:pt x="7255" y="8013"/>
                  </a:lnTo>
                  <a:lnTo>
                    <a:pt x="6587" y="8788"/>
                  </a:lnTo>
                  <a:lnTo>
                    <a:pt x="6121" y="9156"/>
                  </a:lnTo>
                  <a:lnTo>
                    <a:pt x="5854" y="9283"/>
                  </a:lnTo>
                  <a:lnTo>
                    <a:pt x="8915" y="9283"/>
                  </a:lnTo>
                  <a:lnTo>
                    <a:pt x="10259" y="11595"/>
                  </a:lnTo>
                  <a:lnTo>
                    <a:pt x="10985" y="11595"/>
                  </a:lnTo>
                  <a:lnTo>
                    <a:pt x="11556" y="11023"/>
                  </a:lnTo>
                  <a:lnTo>
                    <a:pt x="11569" y="9982"/>
                  </a:lnTo>
                  <a:lnTo>
                    <a:pt x="11391" y="9804"/>
                  </a:lnTo>
                  <a:lnTo>
                    <a:pt x="11079" y="9283"/>
                  </a:lnTo>
                  <a:lnTo>
                    <a:pt x="11059" y="9156"/>
                  </a:lnTo>
                  <a:lnTo>
                    <a:pt x="10917" y="8788"/>
                  </a:lnTo>
                  <a:lnTo>
                    <a:pt x="10808" y="8509"/>
                  </a:lnTo>
                  <a:lnTo>
                    <a:pt x="10719" y="8013"/>
                  </a:lnTo>
                  <a:lnTo>
                    <a:pt x="10657" y="7531"/>
                  </a:lnTo>
                  <a:lnTo>
                    <a:pt x="10553" y="6718"/>
                  </a:lnTo>
                  <a:lnTo>
                    <a:pt x="10436" y="2743"/>
                  </a:lnTo>
                  <a:close/>
                </a:path>
                <a:path w="12064" h="12064">
                  <a:moveTo>
                    <a:pt x="9742" y="0"/>
                  </a:moveTo>
                  <a:lnTo>
                    <a:pt x="8381" y="0"/>
                  </a:lnTo>
                  <a:lnTo>
                    <a:pt x="8229" y="304"/>
                  </a:lnTo>
                  <a:lnTo>
                    <a:pt x="8140" y="1447"/>
                  </a:lnTo>
                  <a:lnTo>
                    <a:pt x="10364" y="1447"/>
                  </a:lnTo>
                  <a:lnTo>
                    <a:pt x="10272" y="914"/>
                  </a:lnTo>
                  <a:lnTo>
                    <a:pt x="10167" y="304"/>
                  </a:lnTo>
                  <a:lnTo>
                    <a:pt x="10390" y="304"/>
                  </a:lnTo>
                  <a:lnTo>
                    <a:pt x="9742" y="0"/>
                  </a:lnTo>
                  <a:close/>
                </a:path>
              </a:pathLst>
            </a:custGeom>
            <a:solidFill>
              <a:srgbClr val="FFFFFF"/>
            </a:solidFill>
          </p:spPr>
          <p:txBody>
            <a:bodyPr wrap="square" lIns="0" tIns="0" rIns="0" bIns="0" rtlCol="0"/>
            <a:lstStyle/>
            <a:p>
              <a:endParaRPr>
                <a:latin typeface="Grammarsaurus" pitchFamily="2" charset="0"/>
              </a:endParaRPr>
            </a:p>
          </p:txBody>
        </p:sp>
        <p:sp>
          <p:nvSpPr>
            <p:cNvPr id="74" name="object 74"/>
            <p:cNvSpPr/>
            <p:nvPr/>
          </p:nvSpPr>
          <p:spPr>
            <a:xfrm>
              <a:off x="4783879" y="5646272"/>
              <a:ext cx="12065" cy="12065"/>
            </a:xfrm>
            <a:custGeom>
              <a:avLst/>
              <a:gdLst/>
              <a:ahLst/>
              <a:cxnLst/>
              <a:rect l="l" t="t" r="r" b="b"/>
              <a:pathLst>
                <a:path w="12064" h="12064">
                  <a:moveTo>
                    <a:pt x="8102" y="6019"/>
                  </a:moveTo>
                  <a:close/>
                </a:path>
                <a:path w="12064" h="12064">
                  <a:moveTo>
                    <a:pt x="2146" y="7150"/>
                  </a:moveTo>
                  <a:close/>
                </a:path>
                <a:path w="12064" h="12064">
                  <a:moveTo>
                    <a:pt x="4813" y="9728"/>
                  </a:moveTo>
                  <a:lnTo>
                    <a:pt x="7035" y="8407"/>
                  </a:lnTo>
                  <a:lnTo>
                    <a:pt x="7353" y="8051"/>
                  </a:lnTo>
                  <a:lnTo>
                    <a:pt x="7569" y="7683"/>
                  </a:lnTo>
                  <a:lnTo>
                    <a:pt x="7734" y="7315"/>
                  </a:lnTo>
                  <a:lnTo>
                    <a:pt x="7975" y="6756"/>
                  </a:lnTo>
                  <a:lnTo>
                    <a:pt x="8102" y="6324"/>
                  </a:lnTo>
                  <a:lnTo>
                    <a:pt x="8102" y="6019"/>
                  </a:lnTo>
                  <a:lnTo>
                    <a:pt x="8127" y="5892"/>
                  </a:lnTo>
                  <a:lnTo>
                    <a:pt x="8140" y="5702"/>
                  </a:lnTo>
                  <a:lnTo>
                    <a:pt x="8140" y="5461"/>
                  </a:lnTo>
                  <a:lnTo>
                    <a:pt x="8127" y="5283"/>
                  </a:lnTo>
                  <a:lnTo>
                    <a:pt x="8115" y="5130"/>
                  </a:lnTo>
                  <a:lnTo>
                    <a:pt x="8089" y="4991"/>
                  </a:lnTo>
                  <a:lnTo>
                    <a:pt x="8064" y="4838"/>
                  </a:lnTo>
                  <a:lnTo>
                    <a:pt x="8013" y="4635"/>
                  </a:lnTo>
                  <a:lnTo>
                    <a:pt x="7924" y="4394"/>
                  </a:lnTo>
                  <a:lnTo>
                    <a:pt x="7861" y="4267"/>
                  </a:lnTo>
                  <a:lnTo>
                    <a:pt x="7746" y="4089"/>
                  </a:lnTo>
                  <a:lnTo>
                    <a:pt x="7581" y="3835"/>
                  </a:lnTo>
                  <a:lnTo>
                    <a:pt x="7467" y="3683"/>
                  </a:lnTo>
                  <a:lnTo>
                    <a:pt x="7264" y="3492"/>
                  </a:lnTo>
                  <a:lnTo>
                    <a:pt x="7099" y="3365"/>
                  </a:lnTo>
                  <a:lnTo>
                    <a:pt x="6959" y="3263"/>
                  </a:lnTo>
                  <a:lnTo>
                    <a:pt x="6743" y="3136"/>
                  </a:lnTo>
                  <a:lnTo>
                    <a:pt x="6476" y="3022"/>
                  </a:lnTo>
                  <a:lnTo>
                    <a:pt x="5918" y="2794"/>
                  </a:lnTo>
                  <a:lnTo>
                    <a:pt x="5435" y="2692"/>
                  </a:lnTo>
                  <a:lnTo>
                    <a:pt x="4927" y="2667"/>
                  </a:lnTo>
                  <a:lnTo>
                    <a:pt x="4737" y="2679"/>
                  </a:lnTo>
                  <a:lnTo>
                    <a:pt x="4216" y="2819"/>
                  </a:lnTo>
                  <a:lnTo>
                    <a:pt x="2197" y="5842"/>
                  </a:lnTo>
                  <a:lnTo>
                    <a:pt x="2158" y="5994"/>
                  </a:lnTo>
                  <a:lnTo>
                    <a:pt x="2133" y="6565"/>
                  </a:lnTo>
                  <a:lnTo>
                    <a:pt x="2146" y="7099"/>
                  </a:lnTo>
                  <a:lnTo>
                    <a:pt x="2146" y="7366"/>
                  </a:lnTo>
                  <a:lnTo>
                    <a:pt x="2235" y="7683"/>
                  </a:lnTo>
                  <a:lnTo>
                    <a:pt x="2387" y="8039"/>
                  </a:lnTo>
                  <a:lnTo>
                    <a:pt x="3314" y="9232"/>
                  </a:lnTo>
                  <a:lnTo>
                    <a:pt x="3517" y="9372"/>
                  </a:lnTo>
                  <a:lnTo>
                    <a:pt x="3936" y="9563"/>
                  </a:lnTo>
                  <a:lnTo>
                    <a:pt x="4190" y="9677"/>
                  </a:lnTo>
                  <a:lnTo>
                    <a:pt x="4483" y="9728"/>
                  </a:lnTo>
                  <a:lnTo>
                    <a:pt x="4813" y="9728"/>
                  </a:lnTo>
                  <a:close/>
                </a:path>
                <a:path w="12064" h="12064">
                  <a:moveTo>
                    <a:pt x="4749" y="11747"/>
                  </a:moveTo>
                  <a:lnTo>
                    <a:pt x="0" y="7658"/>
                  </a:lnTo>
                  <a:lnTo>
                    <a:pt x="0" y="6604"/>
                  </a:lnTo>
                  <a:lnTo>
                    <a:pt x="0" y="4737"/>
                  </a:lnTo>
                  <a:lnTo>
                    <a:pt x="660" y="3175"/>
                  </a:lnTo>
                  <a:lnTo>
                    <a:pt x="1968" y="1892"/>
                  </a:lnTo>
                  <a:lnTo>
                    <a:pt x="2870" y="1066"/>
                  </a:lnTo>
                  <a:lnTo>
                    <a:pt x="3911" y="647"/>
                  </a:lnTo>
                  <a:lnTo>
                    <a:pt x="5079" y="647"/>
                  </a:lnTo>
                  <a:lnTo>
                    <a:pt x="6121" y="647"/>
                  </a:lnTo>
                  <a:lnTo>
                    <a:pt x="7150" y="965"/>
                  </a:lnTo>
                  <a:lnTo>
                    <a:pt x="8140" y="1600"/>
                  </a:lnTo>
                  <a:lnTo>
                    <a:pt x="8077" y="1041"/>
                  </a:lnTo>
                  <a:lnTo>
                    <a:pt x="8077" y="838"/>
                  </a:lnTo>
                  <a:lnTo>
                    <a:pt x="8127" y="647"/>
                  </a:lnTo>
                  <a:lnTo>
                    <a:pt x="8229" y="457"/>
                  </a:lnTo>
                  <a:lnTo>
                    <a:pt x="8381" y="152"/>
                  </a:lnTo>
                  <a:lnTo>
                    <a:pt x="8661" y="0"/>
                  </a:lnTo>
                  <a:lnTo>
                    <a:pt x="9105" y="0"/>
                  </a:lnTo>
                  <a:lnTo>
                    <a:pt x="9283" y="0"/>
                  </a:lnTo>
                  <a:lnTo>
                    <a:pt x="10553" y="6870"/>
                  </a:lnTo>
                  <a:lnTo>
                    <a:pt x="10769" y="8559"/>
                  </a:lnTo>
                  <a:lnTo>
                    <a:pt x="11163" y="9575"/>
                  </a:lnTo>
                  <a:lnTo>
                    <a:pt x="11391" y="9956"/>
                  </a:lnTo>
                  <a:lnTo>
                    <a:pt x="11569" y="10134"/>
                  </a:lnTo>
                  <a:lnTo>
                    <a:pt x="11671" y="10388"/>
                  </a:lnTo>
                  <a:lnTo>
                    <a:pt x="11671" y="10706"/>
                  </a:lnTo>
                  <a:lnTo>
                    <a:pt x="11671" y="10960"/>
                  </a:lnTo>
                  <a:lnTo>
                    <a:pt x="11556" y="11176"/>
                  </a:lnTo>
                  <a:lnTo>
                    <a:pt x="11366" y="11379"/>
                  </a:lnTo>
                  <a:lnTo>
                    <a:pt x="11163" y="11569"/>
                  </a:lnTo>
                  <a:lnTo>
                    <a:pt x="10896" y="11658"/>
                  </a:lnTo>
                  <a:lnTo>
                    <a:pt x="10566" y="11658"/>
                  </a:lnTo>
                  <a:lnTo>
                    <a:pt x="10299" y="11658"/>
                  </a:lnTo>
                  <a:lnTo>
                    <a:pt x="8915" y="9436"/>
                  </a:lnTo>
                  <a:lnTo>
                    <a:pt x="8420" y="10109"/>
                  </a:lnTo>
                  <a:lnTo>
                    <a:pt x="7823" y="10668"/>
                  </a:lnTo>
                  <a:lnTo>
                    <a:pt x="7099" y="11087"/>
                  </a:lnTo>
                  <a:lnTo>
                    <a:pt x="6400" y="11518"/>
                  </a:lnTo>
                  <a:lnTo>
                    <a:pt x="5613" y="11734"/>
                  </a:lnTo>
                  <a:lnTo>
                    <a:pt x="4749" y="1174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5" name="object 75"/>
            <p:cNvSpPr/>
            <p:nvPr/>
          </p:nvSpPr>
          <p:spPr>
            <a:xfrm>
              <a:off x="4796830" y="5646184"/>
              <a:ext cx="6985" cy="12065"/>
            </a:xfrm>
            <a:custGeom>
              <a:avLst/>
              <a:gdLst/>
              <a:ahLst/>
              <a:cxnLst/>
              <a:rect l="l" t="t" r="r" b="b"/>
              <a:pathLst>
                <a:path w="6985" h="12064">
                  <a:moveTo>
                    <a:pt x="1676" y="0"/>
                  </a:moveTo>
                  <a:lnTo>
                    <a:pt x="1104" y="0"/>
                  </a:lnTo>
                  <a:lnTo>
                    <a:pt x="850" y="101"/>
                  </a:lnTo>
                  <a:lnTo>
                    <a:pt x="457" y="482"/>
                  </a:lnTo>
                  <a:lnTo>
                    <a:pt x="342" y="723"/>
                  </a:lnTo>
                  <a:lnTo>
                    <a:pt x="342" y="1879"/>
                  </a:lnTo>
                  <a:lnTo>
                    <a:pt x="457" y="5384"/>
                  </a:lnTo>
                  <a:lnTo>
                    <a:pt x="457" y="7315"/>
                  </a:lnTo>
                  <a:lnTo>
                    <a:pt x="419" y="8140"/>
                  </a:lnTo>
                  <a:lnTo>
                    <a:pt x="330" y="8724"/>
                  </a:lnTo>
                  <a:lnTo>
                    <a:pt x="292" y="9182"/>
                  </a:lnTo>
                  <a:lnTo>
                    <a:pt x="50" y="10413"/>
                  </a:lnTo>
                  <a:lnTo>
                    <a:pt x="0" y="11214"/>
                  </a:lnTo>
                  <a:lnTo>
                    <a:pt x="266" y="11531"/>
                  </a:lnTo>
                  <a:lnTo>
                    <a:pt x="787" y="11671"/>
                  </a:lnTo>
                  <a:lnTo>
                    <a:pt x="1066" y="11709"/>
                  </a:lnTo>
                  <a:lnTo>
                    <a:pt x="1244" y="11709"/>
                  </a:lnTo>
                  <a:lnTo>
                    <a:pt x="2590" y="7746"/>
                  </a:lnTo>
                  <a:lnTo>
                    <a:pt x="2578" y="4825"/>
                  </a:lnTo>
                  <a:lnTo>
                    <a:pt x="2540" y="4267"/>
                  </a:lnTo>
                  <a:lnTo>
                    <a:pt x="5702" y="2044"/>
                  </a:lnTo>
                  <a:lnTo>
                    <a:pt x="6210" y="1828"/>
                  </a:lnTo>
                  <a:lnTo>
                    <a:pt x="6477" y="1523"/>
                  </a:lnTo>
                  <a:lnTo>
                    <a:pt x="6477" y="698"/>
                  </a:lnTo>
                  <a:lnTo>
                    <a:pt x="6324" y="406"/>
                  </a:lnTo>
                  <a:lnTo>
                    <a:pt x="5803" y="76"/>
                  </a:lnTo>
                  <a:lnTo>
                    <a:pt x="5613" y="25"/>
                  </a:lnTo>
                  <a:lnTo>
                    <a:pt x="5232" y="38"/>
                  </a:lnTo>
                  <a:lnTo>
                    <a:pt x="4152" y="406"/>
                  </a:lnTo>
                  <a:lnTo>
                    <a:pt x="3276" y="888"/>
                  </a:lnTo>
                  <a:lnTo>
                    <a:pt x="2463" y="1485"/>
                  </a:lnTo>
                  <a:lnTo>
                    <a:pt x="2463" y="723"/>
                  </a:lnTo>
                  <a:lnTo>
                    <a:pt x="2349" y="482"/>
                  </a:lnTo>
                  <a:lnTo>
                    <a:pt x="1930" y="101"/>
                  </a:lnTo>
                  <a:lnTo>
                    <a:pt x="1676" y="0"/>
                  </a:lnTo>
                  <a:close/>
                </a:path>
              </a:pathLst>
            </a:custGeom>
            <a:solidFill>
              <a:srgbClr val="FFFFFF"/>
            </a:solidFill>
          </p:spPr>
          <p:txBody>
            <a:bodyPr wrap="square" lIns="0" tIns="0" rIns="0" bIns="0" rtlCol="0"/>
            <a:lstStyle/>
            <a:p>
              <a:endParaRPr>
                <a:latin typeface="Grammarsaurus" pitchFamily="2" charset="0"/>
              </a:endParaRPr>
            </a:p>
          </p:txBody>
        </p:sp>
        <p:sp>
          <p:nvSpPr>
            <p:cNvPr id="76" name="object 76"/>
            <p:cNvSpPr/>
            <p:nvPr/>
          </p:nvSpPr>
          <p:spPr>
            <a:xfrm>
              <a:off x="4796830" y="5646184"/>
              <a:ext cx="6985" cy="12065"/>
            </a:xfrm>
            <a:custGeom>
              <a:avLst/>
              <a:gdLst/>
              <a:ahLst/>
              <a:cxnLst/>
              <a:rect l="l" t="t" r="r" b="b"/>
              <a:pathLst>
                <a:path w="6985" h="12064">
                  <a:moveTo>
                    <a:pt x="1066" y="11709"/>
                  </a:moveTo>
                  <a:lnTo>
                    <a:pt x="889" y="11696"/>
                  </a:lnTo>
                  <a:lnTo>
                    <a:pt x="266" y="11531"/>
                  </a:lnTo>
                  <a:lnTo>
                    <a:pt x="0" y="11214"/>
                  </a:lnTo>
                  <a:lnTo>
                    <a:pt x="0" y="10706"/>
                  </a:lnTo>
                  <a:lnTo>
                    <a:pt x="12" y="10515"/>
                  </a:lnTo>
                  <a:lnTo>
                    <a:pt x="203" y="9626"/>
                  </a:lnTo>
                  <a:lnTo>
                    <a:pt x="292" y="9182"/>
                  </a:lnTo>
                  <a:lnTo>
                    <a:pt x="330" y="8724"/>
                  </a:lnTo>
                  <a:lnTo>
                    <a:pt x="419" y="8140"/>
                  </a:lnTo>
                  <a:lnTo>
                    <a:pt x="457" y="7315"/>
                  </a:lnTo>
                  <a:lnTo>
                    <a:pt x="457" y="6273"/>
                  </a:lnTo>
                  <a:lnTo>
                    <a:pt x="457" y="5384"/>
                  </a:lnTo>
                  <a:lnTo>
                    <a:pt x="431" y="4508"/>
                  </a:lnTo>
                  <a:lnTo>
                    <a:pt x="406" y="3632"/>
                  </a:lnTo>
                  <a:lnTo>
                    <a:pt x="368" y="2755"/>
                  </a:lnTo>
                  <a:lnTo>
                    <a:pt x="342" y="1879"/>
                  </a:lnTo>
                  <a:lnTo>
                    <a:pt x="342" y="1028"/>
                  </a:lnTo>
                  <a:lnTo>
                    <a:pt x="342" y="723"/>
                  </a:lnTo>
                  <a:lnTo>
                    <a:pt x="457" y="482"/>
                  </a:lnTo>
                  <a:lnTo>
                    <a:pt x="660" y="292"/>
                  </a:lnTo>
                  <a:lnTo>
                    <a:pt x="850" y="101"/>
                  </a:lnTo>
                  <a:lnTo>
                    <a:pt x="1104" y="0"/>
                  </a:lnTo>
                  <a:lnTo>
                    <a:pt x="1397" y="0"/>
                  </a:lnTo>
                  <a:lnTo>
                    <a:pt x="1676" y="0"/>
                  </a:lnTo>
                  <a:lnTo>
                    <a:pt x="1930" y="101"/>
                  </a:lnTo>
                  <a:lnTo>
                    <a:pt x="2146" y="292"/>
                  </a:lnTo>
                  <a:lnTo>
                    <a:pt x="2349" y="482"/>
                  </a:lnTo>
                  <a:lnTo>
                    <a:pt x="2463" y="723"/>
                  </a:lnTo>
                  <a:lnTo>
                    <a:pt x="2463" y="1028"/>
                  </a:lnTo>
                  <a:lnTo>
                    <a:pt x="2463" y="1485"/>
                  </a:lnTo>
                  <a:lnTo>
                    <a:pt x="5334" y="25"/>
                  </a:lnTo>
                  <a:lnTo>
                    <a:pt x="5613" y="25"/>
                  </a:lnTo>
                  <a:lnTo>
                    <a:pt x="5803" y="76"/>
                  </a:lnTo>
                  <a:lnTo>
                    <a:pt x="6019" y="215"/>
                  </a:lnTo>
                  <a:lnTo>
                    <a:pt x="6324" y="406"/>
                  </a:lnTo>
                  <a:lnTo>
                    <a:pt x="6477" y="698"/>
                  </a:lnTo>
                  <a:lnTo>
                    <a:pt x="6477" y="1079"/>
                  </a:lnTo>
                  <a:lnTo>
                    <a:pt x="6477" y="1523"/>
                  </a:lnTo>
                  <a:lnTo>
                    <a:pt x="6210" y="1828"/>
                  </a:lnTo>
                  <a:lnTo>
                    <a:pt x="5702" y="2044"/>
                  </a:lnTo>
                  <a:lnTo>
                    <a:pt x="5384" y="2146"/>
                  </a:lnTo>
                  <a:lnTo>
                    <a:pt x="5003" y="2311"/>
                  </a:lnTo>
                  <a:lnTo>
                    <a:pt x="2628" y="4190"/>
                  </a:lnTo>
                  <a:lnTo>
                    <a:pt x="2578" y="4825"/>
                  </a:lnTo>
                  <a:lnTo>
                    <a:pt x="2590" y="5435"/>
                  </a:lnTo>
                  <a:lnTo>
                    <a:pt x="2590" y="6108"/>
                  </a:lnTo>
                  <a:lnTo>
                    <a:pt x="2590" y="7746"/>
                  </a:lnTo>
                  <a:lnTo>
                    <a:pt x="1244" y="11709"/>
                  </a:lnTo>
                  <a:lnTo>
                    <a:pt x="1066" y="1170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7" name="object 77"/>
            <p:cNvSpPr/>
            <p:nvPr/>
          </p:nvSpPr>
          <p:spPr>
            <a:xfrm>
              <a:off x="4804056" y="5646198"/>
              <a:ext cx="8890" cy="12065"/>
            </a:xfrm>
            <a:custGeom>
              <a:avLst/>
              <a:gdLst/>
              <a:ahLst/>
              <a:cxnLst/>
              <a:rect l="l" t="t" r="r" b="b"/>
              <a:pathLst>
                <a:path w="8889" h="12064">
                  <a:moveTo>
                    <a:pt x="2300" y="9004"/>
                  </a:moveTo>
                  <a:lnTo>
                    <a:pt x="149" y="9004"/>
                  </a:lnTo>
                  <a:lnTo>
                    <a:pt x="208" y="9436"/>
                  </a:lnTo>
                  <a:lnTo>
                    <a:pt x="341" y="9778"/>
                  </a:lnTo>
                  <a:lnTo>
                    <a:pt x="390" y="9905"/>
                  </a:lnTo>
                  <a:lnTo>
                    <a:pt x="484" y="10096"/>
                  </a:lnTo>
                  <a:lnTo>
                    <a:pt x="1078" y="10782"/>
                  </a:lnTo>
                  <a:lnTo>
                    <a:pt x="2489" y="11734"/>
                  </a:lnTo>
                  <a:lnTo>
                    <a:pt x="3429" y="12014"/>
                  </a:lnTo>
                  <a:lnTo>
                    <a:pt x="5905" y="12014"/>
                  </a:lnTo>
                  <a:lnTo>
                    <a:pt x="7035" y="11595"/>
                  </a:lnTo>
                  <a:lnTo>
                    <a:pt x="7886" y="10782"/>
                  </a:lnTo>
                  <a:lnTo>
                    <a:pt x="8547" y="10096"/>
                  </a:lnTo>
                  <a:lnTo>
                    <a:pt x="8624" y="9905"/>
                  </a:lnTo>
                  <a:lnTo>
                    <a:pt x="3683" y="9905"/>
                  </a:lnTo>
                  <a:lnTo>
                    <a:pt x="3371" y="9778"/>
                  </a:lnTo>
                  <a:lnTo>
                    <a:pt x="3232" y="9778"/>
                  </a:lnTo>
                  <a:lnTo>
                    <a:pt x="2768" y="9436"/>
                  </a:lnTo>
                  <a:lnTo>
                    <a:pt x="2300" y="9004"/>
                  </a:lnTo>
                  <a:close/>
                </a:path>
                <a:path w="8889" h="12064">
                  <a:moveTo>
                    <a:pt x="8877" y="8216"/>
                  </a:moveTo>
                  <a:lnTo>
                    <a:pt x="6694" y="8216"/>
                  </a:lnTo>
                  <a:lnTo>
                    <a:pt x="6597" y="9004"/>
                  </a:lnTo>
                  <a:lnTo>
                    <a:pt x="6286" y="9436"/>
                  </a:lnTo>
                  <a:lnTo>
                    <a:pt x="5845" y="9778"/>
                  </a:lnTo>
                  <a:lnTo>
                    <a:pt x="3371" y="9778"/>
                  </a:lnTo>
                  <a:lnTo>
                    <a:pt x="3683" y="9905"/>
                  </a:lnTo>
                  <a:lnTo>
                    <a:pt x="8624" y="9905"/>
                  </a:lnTo>
                  <a:lnTo>
                    <a:pt x="8815" y="9436"/>
                  </a:lnTo>
                  <a:lnTo>
                    <a:pt x="8877" y="8216"/>
                  </a:lnTo>
                  <a:close/>
                </a:path>
                <a:path w="8889" h="12064">
                  <a:moveTo>
                    <a:pt x="6597" y="9004"/>
                  </a:moveTo>
                  <a:lnTo>
                    <a:pt x="2300" y="9004"/>
                  </a:lnTo>
                  <a:lnTo>
                    <a:pt x="2768" y="9436"/>
                  </a:lnTo>
                  <a:lnTo>
                    <a:pt x="6381" y="9436"/>
                  </a:lnTo>
                  <a:lnTo>
                    <a:pt x="6597" y="9004"/>
                  </a:lnTo>
                  <a:close/>
                </a:path>
                <a:path w="8889" h="12064">
                  <a:moveTo>
                    <a:pt x="1993" y="8216"/>
                  </a:moveTo>
                  <a:lnTo>
                    <a:pt x="429" y="8216"/>
                  </a:lnTo>
                  <a:lnTo>
                    <a:pt x="0" y="8877"/>
                  </a:lnTo>
                  <a:lnTo>
                    <a:pt x="2247" y="8877"/>
                  </a:lnTo>
                  <a:lnTo>
                    <a:pt x="1993" y="8216"/>
                  </a:lnTo>
                  <a:close/>
                </a:path>
                <a:path w="8889" h="12064">
                  <a:moveTo>
                    <a:pt x="6684" y="7975"/>
                  </a:moveTo>
                  <a:lnTo>
                    <a:pt x="1651" y="7975"/>
                  </a:lnTo>
                  <a:lnTo>
                    <a:pt x="1993" y="8216"/>
                  </a:lnTo>
                  <a:lnTo>
                    <a:pt x="6694" y="8216"/>
                  </a:lnTo>
                  <a:lnTo>
                    <a:pt x="6684" y="7975"/>
                  </a:lnTo>
                  <a:close/>
                </a:path>
                <a:path w="8889" h="12064">
                  <a:moveTo>
                    <a:pt x="8877" y="7696"/>
                  </a:moveTo>
                  <a:lnTo>
                    <a:pt x="6591" y="7696"/>
                  </a:lnTo>
                  <a:lnTo>
                    <a:pt x="6721" y="7975"/>
                  </a:lnTo>
                  <a:lnTo>
                    <a:pt x="8877" y="7975"/>
                  </a:lnTo>
                  <a:lnTo>
                    <a:pt x="8877" y="7696"/>
                  </a:lnTo>
                  <a:close/>
                </a:path>
                <a:path w="8889" h="12064">
                  <a:moveTo>
                    <a:pt x="5434" y="4864"/>
                  </a:moveTo>
                  <a:lnTo>
                    <a:pt x="787" y="4864"/>
                  </a:lnTo>
                  <a:lnTo>
                    <a:pt x="1082" y="5257"/>
                  </a:lnTo>
                  <a:lnTo>
                    <a:pt x="1446" y="5638"/>
                  </a:lnTo>
                  <a:lnTo>
                    <a:pt x="1955" y="5994"/>
                  </a:lnTo>
                  <a:lnTo>
                    <a:pt x="4229" y="6654"/>
                  </a:lnTo>
                  <a:lnTo>
                    <a:pt x="5003" y="6857"/>
                  </a:lnTo>
                  <a:lnTo>
                    <a:pt x="5842" y="7137"/>
                  </a:lnTo>
                  <a:lnTo>
                    <a:pt x="6337" y="7404"/>
                  </a:lnTo>
                  <a:lnTo>
                    <a:pt x="8829" y="7404"/>
                  </a:lnTo>
                  <a:lnTo>
                    <a:pt x="6807" y="5257"/>
                  </a:lnTo>
                  <a:lnTo>
                    <a:pt x="5434" y="4864"/>
                  </a:lnTo>
                  <a:close/>
                </a:path>
                <a:path w="8889" h="12064">
                  <a:moveTo>
                    <a:pt x="5372" y="0"/>
                  </a:moveTo>
                  <a:lnTo>
                    <a:pt x="3759" y="0"/>
                  </a:lnTo>
                  <a:lnTo>
                    <a:pt x="2946" y="241"/>
                  </a:lnTo>
                  <a:lnTo>
                    <a:pt x="1485" y="1155"/>
                  </a:lnTo>
                  <a:lnTo>
                    <a:pt x="928" y="1841"/>
                  </a:lnTo>
                  <a:lnTo>
                    <a:pt x="712" y="2362"/>
                  </a:lnTo>
                  <a:lnTo>
                    <a:pt x="511" y="2959"/>
                  </a:lnTo>
                  <a:lnTo>
                    <a:pt x="558" y="4432"/>
                  </a:lnTo>
                  <a:lnTo>
                    <a:pt x="3789" y="4432"/>
                  </a:lnTo>
                  <a:lnTo>
                    <a:pt x="3352" y="4292"/>
                  </a:lnTo>
                  <a:lnTo>
                    <a:pt x="2697" y="4292"/>
                  </a:lnTo>
                  <a:lnTo>
                    <a:pt x="2785" y="3416"/>
                  </a:lnTo>
                  <a:lnTo>
                    <a:pt x="2830" y="2959"/>
                  </a:lnTo>
                  <a:lnTo>
                    <a:pt x="3244" y="2362"/>
                  </a:lnTo>
                  <a:lnTo>
                    <a:pt x="8298" y="2362"/>
                  </a:lnTo>
                  <a:lnTo>
                    <a:pt x="8115" y="1841"/>
                  </a:lnTo>
                  <a:lnTo>
                    <a:pt x="7559" y="1155"/>
                  </a:lnTo>
                  <a:lnTo>
                    <a:pt x="6680" y="546"/>
                  </a:lnTo>
                  <a:lnTo>
                    <a:pt x="6146" y="241"/>
                  </a:lnTo>
                  <a:lnTo>
                    <a:pt x="5372" y="0"/>
                  </a:lnTo>
                  <a:close/>
                </a:path>
                <a:path w="8889" h="12064">
                  <a:moveTo>
                    <a:pt x="8298" y="2362"/>
                  </a:moveTo>
                  <a:lnTo>
                    <a:pt x="5702" y="2362"/>
                  </a:lnTo>
                  <a:lnTo>
                    <a:pt x="6235" y="2959"/>
                  </a:lnTo>
                  <a:lnTo>
                    <a:pt x="6447" y="3416"/>
                  </a:lnTo>
                  <a:lnTo>
                    <a:pt x="6013" y="3416"/>
                  </a:lnTo>
                  <a:lnTo>
                    <a:pt x="7259" y="4292"/>
                  </a:lnTo>
                  <a:lnTo>
                    <a:pt x="7885" y="4292"/>
                  </a:lnTo>
                  <a:lnTo>
                    <a:pt x="8432" y="3416"/>
                  </a:lnTo>
                  <a:lnTo>
                    <a:pt x="8441" y="2959"/>
                  </a:lnTo>
                  <a:lnTo>
                    <a:pt x="8298" y="2362"/>
                  </a:lnTo>
                  <a:close/>
                </a:path>
              </a:pathLst>
            </a:custGeom>
            <a:solidFill>
              <a:srgbClr val="FFFFFF"/>
            </a:solidFill>
          </p:spPr>
          <p:txBody>
            <a:bodyPr wrap="square" lIns="0" tIns="0" rIns="0" bIns="0" rtlCol="0"/>
            <a:lstStyle/>
            <a:p>
              <a:endParaRPr>
                <a:latin typeface="Grammarsaurus" pitchFamily="2" charset="0"/>
              </a:endParaRPr>
            </a:p>
          </p:txBody>
        </p:sp>
        <p:sp>
          <p:nvSpPr>
            <p:cNvPr id="78" name="object 78"/>
            <p:cNvSpPr/>
            <p:nvPr/>
          </p:nvSpPr>
          <p:spPr>
            <a:xfrm>
              <a:off x="4804158" y="5646198"/>
              <a:ext cx="8890" cy="12065"/>
            </a:xfrm>
            <a:custGeom>
              <a:avLst/>
              <a:gdLst/>
              <a:ahLst/>
              <a:cxnLst/>
              <a:rect l="l" t="t" r="r" b="b"/>
              <a:pathLst>
                <a:path w="8889" h="12064">
                  <a:moveTo>
                    <a:pt x="2692" y="2882"/>
                  </a:moveTo>
                  <a:close/>
                </a:path>
                <a:path w="8889" h="12064">
                  <a:moveTo>
                    <a:pt x="2603" y="3898"/>
                  </a:moveTo>
                  <a:close/>
                </a:path>
                <a:path w="8889" h="12064">
                  <a:moveTo>
                    <a:pt x="4394" y="12014"/>
                  </a:moveTo>
                  <a:lnTo>
                    <a:pt x="3327" y="12014"/>
                  </a:lnTo>
                  <a:lnTo>
                    <a:pt x="2387" y="11734"/>
                  </a:lnTo>
                  <a:lnTo>
                    <a:pt x="0" y="9067"/>
                  </a:lnTo>
                  <a:lnTo>
                    <a:pt x="0" y="8801"/>
                  </a:lnTo>
                  <a:lnTo>
                    <a:pt x="63" y="8623"/>
                  </a:lnTo>
                  <a:lnTo>
                    <a:pt x="190" y="8420"/>
                  </a:lnTo>
                  <a:lnTo>
                    <a:pt x="393" y="8115"/>
                  </a:lnTo>
                  <a:lnTo>
                    <a:pt x="685" y="7975"/>
                  </a:lnTo>
                  <a:lnTo>
                    <a:pt x="1066" y="7975"/>
                  </a:lnTo>
                  <a:lnTo>
                    <a:pt x="1549" y="7975"/>
                  </a:lnTo>
                  <a:lnTo>
                    <a:pt x="1892" y="8216"/>
                  </a:lnTo>
                  <a:lnTo>
                    <a:pt x="2082" y="8712"/>
                  </a:lnTo>
                  <a:lnTo>
                    <a:pt x="2158" y="8877"/>
                  </a:lnTo>
                  <a:lnTo>
                    <a:pt x="2247" y="9004"/>
                  </a:lnTo>
                  <a:lnTo>
                    <a:pt x="2336" y="9131"/>
                  </a:lnTo>
                  <a:lnTo>
                    <a:pt x="2666" y="9436"/>
                  </a:lnTo>
                  <a:lnTo>
                    <a:pt x="2959" y="9651"/>
                  </a:lnTo>
                  <a:lnTo>
                    <a:pt x="3238" y="9753"/>
                  </a:lnTo>
                  <a:lnTo>
                    <a:pt x="3581" y="9905"/>
                  </a:lnTo>
                  <a:lnTo>
                    <a:pt x="3987" y="9982"/>
                  </a:lnTo>
                  <a:lnTo>
                    <a:pt x="4444" y="9982"/>
                  </a:lnTo>
                  <a:lnTo>
                    <a:pt x="4902" y="9982"/>
                  </a:lnTo>
                  <a:lnTo>
                    <a:pt x="5270" y="9905"/>
                  </a:lnTo>
                  <a:lnTo>
                    <a:pt x="5587" y="9778"/>
                  </a:lnTo>
                  <a:lnTo>
                    <a:pt x="5778" y="9715"/>
                  </a:lnTo>
                  <a:lnTo>
                    <a:pt x="5956" y="9613"/>
                  </a:lnTo>
                  <a:lnTo>
                    <a:pt x="6134" y="9474"/>
                  </a:lnTo>
                  <a:lnTo>
                    <a:pt x="6299" y="9347"/>
                  </a:lnTo>
                  <a:lnTo>
                    <a:pt x="6388" y="9220"/>
                  </a:lnTo>
                  <a:lnTo>
                    <a:pt x="6489" y="9029"/>
                  </a:lnTo>
                  <a:lnTo>
                    <a:pt x="6616" y="8762"/>
                  </a:lnTo>
                  <a:lnTo>
                    <a:pt x="6642" y="8420"/>
                  </a:lnTo>
                  <a:lnTo>
                    <a:pt x="6578" y="7886"/>
                  </a:lnTo>
                  <a:lnTo>
                    <a:pt x="6489" y="7696"/>
                  </a:lnTo>
                  <a:lnTo>
                    <a:pt x="6375" y="7543"/>
                  </a:lnTo>
                  <a:lnTo>
                    <a:pt x="6235" y="7404"/>
                  </a:lnTo>
                  <a:lnTo>
                    <a:pt x="5740" y="7137"/>
                  </a:lnTo>
                  <a:lnTo>
                    <a:pt x="3632" y="6540"/>
                  </a:lnTo>
                  <a:lnTo>
                    <a:pt x="3149" y="6400"/>
                  </a:lnTo>
                  <a:lnTo>
                    <a:pt x="2666" y="6235"/>
                  </a:lnTo>
                  <a:lnTo>
                    <a:pt x="1854" y="5994"/>
                  </a:lnTo>
                  <a:lnTo>
                    <a:pt x="1181" y="5524"/>
                  </a:lnTo>
                  <a:lnTo>
                    <a:pt x="685" y="4864"/>
                  </a:lnTo>
                  <a:lnTo>
                    <a:pt x="457" y="4432"/>
                  </a:lnTo>
                  <a:lnTo>
                    <a:pt x="342" y="3987"/>
                  </a:lnTo>
                  <a:lnTo>
                    <a:pt x="342" y="3530"/>
                  </a:lnTo>
                  <a:lnTo>
                    <a:pt x="342" y="3200"/>
                  </a:lnTo>
                  <a:lnTo>
                    <a:pt x="3657" y="0"/>
                  </a:lnTo>
                  <a:lnTo>
                    <a:pt x="4533" y="0"/>
                  </a:lnTo>
                  <a:lnTo>
                    <a:pt x="5270" y="0"/>
                  </a:lnTo>
                  <a:lnTo>
                    <a:pt x="8381" y="2971"/>
                  </a:lnTo>
                  <a:lnTo>
                    <a:pt x="8381" y="3238"/>
                  </a:lnTo>
                  <a:lnTo>
                    <a:pt x="8331" y="3416"/>
                  </a:lnTo>
                  <a:lnTo>
                    <a:pt x="8204" y="3606"/>
                  </a:lnTo>
                  <a:lnTo>
                    <a:pt x="8013" y="3924"/>
                  </a:lnTo>
                  <a:lnTo>
                    <a:pt x="7721" y="4063"/>
                  </a:lnTo>
                  <a:lnTo>
                    <a:pt x="7327" y="4063"/>
                  </a:lnTo>
                  <a:lnTo>
                    <a:pt x="6832" y="4063"/>
                  </a:lnTo>
                  <a:lnTo>
                    <a:pt x="6489" y="3822"/>
                  </a:lnTo>
                  <a:lnTo>
                    <a:pt x="6299" y="3314"/>
                  </a:lnTo>
                  <a:lnTo>
                    <a:pt x="6134" y="2959"/>
                  </a:lnTo>
                  <a:lnTo>
                    <a:pt x="5918" y="2666"/>
                  </a:lnTo>
                  <a:lnTo>
                    <a:pt x="5600" y="2362"/>
                  </a:lnTo>
                  <a:lnTo>
                    <a:pt x="5308" y="2171"/>
                  </a:lnTo>
                  <a:lnTo>
                    <a:pt x="4876" y="2057"/>
                  </a:lnTo>
                  <a:lnTo>
                    <a:pt x="4305" y="2031"/>
                  </a:lnTo>
                  <a:lnTo>
                    <a:pt x="3848" y="2095"/>
                  </a:lnTo>
                  <a:lnTo>
                    <a:pt x="2501" y="3517"/>
                  </a:lnTo>
                  <a:lnTo>
                    <a:pt x="2501" y="3759"/>
                  </a:lnTo>
                  <a:lnTo>
                    <a:pt x="2628" y="3962"/>
                  </a:lnTo>
                  <a:lnTo>
                    <a:pt x="2844" y="4089"/>
                  </a:lnTo>
                  <a:lnTo>
                    <a:pt x="3111" y="4216"/>
                  </a:lnTo>
                  <a:lnTo>
                    <a:pt x="3301" y="4305"/>
                  </a:lnTo>
                  <a:lnTo>
                    <a:pt x="3784" y="4470"/>
                  </a:lnTo>
                  <a:lnTo>
                    <a:pt x="4203" y="4597"/>
                  </a:lnTo>
                  <a:lnTo>
                    <a:pt x="4635" y="4698"/>
                  </a:lnTo>
                  <a:lnTo>
                    <a:pt x="5067" y="4787"/>
                  </a:lnTo>
                  <a:lnTo>
                    <a:pt x="5486" y="4902"/>
                  </a:lnTo>
                  <a:lnTo>
                    <a:pt x="5905" y="5029"/>
                  </a:lnTo>
                  <a:lnTo>
                    <a:pt x="6705" y="5257"/>
                  </a:lnTo>
                  <a:lnTo>
                    <a:pt x="7391" y="5638"/>
                  </a:lnTo>
                  <a:lnTo>
                    <a:pt x="7975" y="6197"/>
                  </a:lnTo>
                  <a:lnTo>
                    <a:pt x="8508" y="6819"/>
                  </a:lnTo>
                  <a:lnTo>
                    <a:pt x="8775" y="7531"/>
                  </a:lnTo>
                  <a:lnTo>
                    <a:pt x="8775" y="8318"/>
                  </a:lnTo>
                  <a:lnTo>
                    <a:pt x="8775" y="9283"/>
                  </a:lnTo>
                  <a:lnTo>
                    <a:pt x="8445" y="10096"/>
                  </a:lnTo>
                  <a:lnTo>
                    <a:pt x="7785" y="10782"/>
                  </a:lnTo>
                  <a:lnTo>
                    <a:pt x="6934" y="11595"/>
                  </a:lnTo>
                  <a:lnTo>
                    <a:pt x="5803" y="12014"/>
                  </a:lnTo>
                  <a:lnTo>
                    <a:pt x="4394" y="120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9" name="object 79"/>
            <p:cNvSpPr/>
            <p:nvPr/>
          </p:nvSpPr>
          <p:spPr>
            <a:xfrm>
              <a:off x="4814036" y="5646425"/>
              <a:ext cx="12065" cy="12065"/>
            </a:xfrm>
            <a:custGeom>
              <a:avLst/>
              <a:gdLst/>
              <a:ahLst/>
              <a:cxnLst/>
              <a:rect l="l" t="t" r="r" b="b"/>
              <a:pathLst>
                <a:path w="12064" h="12064">
                  <a:moveTo>
                    <a:pt x="6121" y="495"/>
                  </a:moveTo>
                  <a:lnTo>
                    <a:pt x="3911" y="495"/>
                  </a:lnTo>
                  <a:lnTo>
                    <a:pt x="2870" y="914"/>
                  </a:lnTo>
                  <a:lnTo>
                    <a:pt x="1968" y="1739"/>
                  </a:lnTo>
                  <a:lnTo>
                    <a:pt x="649" y="3048"/>
                  </a:lnTo>
                  <a:lnTo>
                    <a:pt x="0" y="4584"/>
                  </a:lnTo>
                  <a:lnTo>
                    <a:pt x="7" y="7531"/>
                  </a:lnTo>
                  <a:lnTo>
                    <a:pt x="279" y="8509"/>
                  </a:lnTo>
                  <a:lnTo>
                    <a:pt x="654" y="9156"/>
                  </a:lnTo>
                  <a:lnTo>
                    <a:pt x="8700" y="9575"/>
                  </a:lnTo>
                  <a:lnTo>
                    <a:pt x="8532" y="9804"/>
                  </a:lnTo>
                  <a:lnTo>
                    <a:pt x="727" y="9283"/>
                  </a:lnTo>
                  <a:lnTo>
                    <a:pt x="1765" y="10820"/>
                  </a:lnTo>
                  <a:lnTo>
                    <a:pt x="3190" y="11595"/>
                  </a:lnTo>
                  <a:lnTo>
                    <a:pt x="5567" y="11595"/>
                  </a:lnTo>
                  <a:lnTo>
                    <a:pt x="7095" y="11176"/>
                  </a:lnTo>
                  <a:lnTo>
                    <a:pt x="6719" y="11176"/>
                  </a:lnTo>
                  <a:lnTo>
                    <a:pt x="7674" y="10604"/>
                  </a:lnTo>
                  <a:lnTo>
                    <a:pt x="8392" y="9982"/>
                  </a:lnTo>
                  <a:lnTo>
                    <a:pt x="8915" y="9283"/>
                  </a:lnTo>
                  <a:lnTo>
                    <a:pt x="3692" y="9283"/>
                  </a:lnTo>
                  <a:lnTo>
                    <a:pt x="3447" y="9156"/>
                  </a:lnTo>
                  <a:lnTo>
                    <a:pt x="2908" y="8788"/>
                  </a:lnTo>
                  <a:lnTo>
                    <a:pt x="2690" y="8509"/>
                  </a:lnTo>
                  <a:lnTo>
                    <a:pt x="2425" y="8013"/>
                  </a:lnTo>
                  <a:lnTo>
                    <a:pt x="2336" y="4991"/>
                  </a:lnTo>
                  <a:lnTo>
                    <a:pt x="2503" y="4584"/>
                  </a:lnTo>
                  <a:lnTo>
                    <a:pt x="3976" y="2743"/>
                  </a:lnTo>
                  <a:lnTo>
                    <a:pt x="10436" y="2743"/>
                  </a:lnTo>
                  <a:lnTo>
                    <a:pt x="10364" y="1447"/>
                  </a:lnTo>
                  <a:lnTo>
                    <a:pt x="8140" y="1447"/>
                  </a:lnTo>
                  <a:lnTo>
                    <a:pt x="7308" y="914"/>
                  </a:lnTo>
                  <a:lnTo>
                    <a:pt x="7479" y="914"/>
                  </a:lnTo>
                  <a:lnTo>
                    <a:pt x="6121" y="495"/>
                  </a:lnTo>
                  <a:close/>
                </a:path>
                <a:path w="12064" h="12064">
                  <a:moveTo>
                    <a:pt x="10436" y="2743"/>
                  </a:moveTo>
                  <a:lnTo>
                    <a:pt x="6162" y="2743"/>
                  </a:lnTo>
                  <a:lnTo>
                    <a:pt x="6836" y="3048"/>
                  </a:lnTo>
                  <a:lnTo>
                    <a:pt x="7264" y="3340"/>
                  </a:lnTo>
                  <a:lnTo>
                    <a:pt x="7581" y="3683"/>
                  </a:lnTo>
                  <a:lnTo>
                    <a:pt x="7746" y="3937"/>
                  </a:lnTo>
                  <a:lnTo>
                    <a:pt x="7861" y="4114"/>
                  </a:lnTo>
                  <a:lnTo>
                    <a:pt x="7925" y="6718"/>
                  </a:lnTo>
                  <a:lnTo>
                    <a:pt x="7569" y="7531"/>
                  </a:lnTo>
                  <a:lnTo>
                    <a:pt x="7255" y="8013"/>
                  </a:lnTo>
                  <a:lnTo>
                    <a:pt x="6587" y="8788"/>
                  </a:lnTo>
                  <a:lnTo>
                    <a:pt x="6121" y="9156"/>
                  </a:lnTo>
                  <a:lnTo>
                    <a:pt x="5854" y="9283"/>
                  </a:lnTo>
                  <a:lnTo>
                    <a:pt x="8915" y="9283"/>
                  </a:lnTo>
                  <a:lnTo>
                    <a:pt x="10259" y="11595"/>
                  </a:lnTo>
                  <a:lnTo>
                    <a:pt x="10985" y="11595"/>
                  </a:lnTo>
                  <a:lnTo>
                    <a:pt x="11556" y="11023"/>
                  </a:lnTo>
                  <a:lnTo>
                    <a:pt x="11569" y="9982"/>
                  </a:lnTo>
                  <a:lnTo>
                    <a:pt x="11391" y="9804"/>
                  </a:lnTo>
                  <a:lnTo>
                    <a:pt x="11079" y="9283"/>
                  </a:lnTo>
                  <a:lnTo>
                    <a:pt x="11059" y="9156"/>
                  </a:lnTo>
                  <a:lnTo>
                    <a:pt x="10917" y="8788"/>
                  </a:lnTo>
                  <a:lnTo>
                    <a:pt x="10808" y="8509"/>
                  </a:lnTo>
                  <a:lnTo>
                    <a:pt x="10719" y="8013"/>
                  </a:lnTo>
                  <a:lnTo>
                    <a:pt x="10657" y="7531"/>
                  </a:lnTo>
                  <a:lnTo>
                    <a:pt x="10553" y="6718"/>
                  </a:lnTo>
                  <a:lnTo>
                    <a:pt x="10436" y="2743"/>
                  </a:lnTo>
                  <a:close/>
                </a:path>
                <a:path w="12064" h="12064">
                  <a:moveTo>
                    <a:pt x="9742" y="0"/>
                  </a:moveTo>
                  <a:lnTo>
                    <a:pt x="8381" y="0"/>
                  </a:lnTo>
                  <a:lnTo>
                    <a:pt x="8229" y="304"/>
                  </a:lnTo>
                  <a:lnTo>
                    <a:pt x="8140" y="1447"/>
                  </a:lnTo>
                  <a:lnTo>
                    <a:pt x="10364" y="1447"/>
                  </a:lnTo>
                  <a:lnTo>
                    <a:pt x="10272" y="914"/>
                  </a:lnTo>
                  <a:lnTo>
                    <a:pt x="10167" y="304"/>
                  </a:lnTo>
                  <a:lnTo>
                    <a:pt x="10390" y="304"/>
                  </a:lnTo>
                  <a:lnTo>
                    <a:pt x="9742" y="0"/>
                  </a:lnTo>
                  <a:close/>
                </a:path>
              </a:pathLst>
            </a:custGeom>
            <a:solidFill>
              <a:srgbClr val="FFFFFF"/>
            </a:solidFill>
          </p:spPr>
          <p:txBody>
            <a:bodyPr wrap="square" lIns="0" tIns="0" rIns="0" bIns="0" rtlCol="0"/>
            <a:lstStyle/>
            <a:p>
              <a:endParaRPr>
                <a:latin typeface="Grammarsaurus" pitchFamily="2" charset="0"/>
              </a:endParaRPr>
            </a:p>
          </p:txBody>
        </p:sp>
        <p:sp>
          <p:nvSpPr>
            <p:cNvPr id="80" name="object 80"/>
            <p:cNvSpPr/>
            <p:nvPr/>
          </p:nvSpPr>
          <p:spPr>
            <a:xfrm>
              <a:off x="4814036" y="5646272"/>
              <a:ext cx="12065" cy="12065"/>
            </a:xfrm>
            <a:custGeom>
              <a:avLst/>
              <a:gdLst/>
              <a:ahLst/>
              <a:cxnLst/>
              <a:rect l="l" t="t" r="r" b="b"/>
              <a:pathLst>
                <a:path w="12064" h="12064">
                  <a:moveTo>
                    <a:pt x="8102" y="6019"/>
                  </a:moveTo>
                  <a:close/>
                </a:path>
                <a:path w="12064" h="12064">
                  <a:moveTo>
                    <a:pt x="2146" y="7150"/>
                  </a:moveTo>
                  <a:close/>
                </a:path>
                <a:path w="12064" h="12064">
                  <a:moveTo>
                    <a:pt x="4813" y="9728"/>
                  </a:moveTo>
                  <a:lnTo>
                    <a:pt x="7035" y="8407"/>
                  </a:lnTo>
                  <a:lnTo>
                    <a:pt x="7353" y="8051"/>
                  </a:lnTo>
                  <a:lnTo>
                    <a:pt x="7569" y="7683"/>
                  </a:lnTo>
                  <a:lnTo>
                    <a:pt x="7734" y="7315"/>
                  </a:lnTo>
                  <a:lnTo>
                    <a:pt x="7975" y="6756"/>
                  </a:lnTo>
                  <a:lnTo>
                    <a:pt x="8102" y="6324"/>
                  </a:lnTo>
                  <a:lnTo>
                    <a:pt x="8102" y="6019"/>
                  </a:lnTo>
                  <a:lnTo>
                    <a:pt x="8127" y="5892"/>
                  </a:lnTo>
                  <a:lnTo>
                    <a:pt x="8140" y="5702"/>
                  </a:lnTo>
                  <a:lnTo>
                    <a:pt x="8140" y="5461"/>
                  </a:lnTo>
                  <a:lnTo>
                    <a:pt x="8127" y="5283"/>
                  </a:lnTo>
                  <a:lnTo>
                    <a:pt x="8115" y="5130"/>
                  </a:lnTo>
                  <a:lnTo>
                    <a:pt x="8089" y="4991"/>
                  </a:lnTo>
                  <a:lnTo>
                    <a:pt x="8064" y="4838"/>
                  </a:lnTo>
                  <a:lnTo>
                    <a:pt x="8013" y="4635"/>
                  </a:lnTo>
                  <a:lnTo>
                    <a:pt x="7924" y="4394"/>
                  </a:lnTo>
                  <a:lnTo>
                    <a:pt x="7861" y="4267"/>
                  </a:lnTo>
                  <a:lnTo>
                    <a:pt x="7746" y="4089"/>
                  </a:lnTo>
                  <a:lnTo>
                    <a:pt x="7581" y="3835"/>
                  </a:lnTo>
                  <a:lnTo>
                    <a:pt x="7467" y="3683"/>
                  </a:lnTo>
                  <a:lnTo>
                    <a:pt x="7264" y="3492"/>
                  </a:lnTo>
                  <a:lnTo>
                    <a:pt x="7099" y="3365"/>
                  </a:lnTo>
                  <a:lnTo>
                    <a:pt x="6959" y="3263"/>
                  </a:lnTo>
                  <a:lnTo>
                    <a:pt x="6743" y="3136"/>
                  </a:lnTo>
                  <a:lnTo>
                    <a:pt x="6476" y="3022"/>
                  </a:lnTo>
                  <a:lnTo>
                    <a:pt x="5918" y="2794"/>
                  </a:lnTo>
                  <a:lnTo>
                    <a:pt x="5435" y="2692"/>
                  </a:lnTo>
                  <a:lnTo>
                    <a:pt x="4927" y="2667"/>
                  </a:lnTo>
                  <a:lnTo>
                    <a:pt x="4737" y="2679"/>
                  </a:lnTo>
                  <a:lnTo>
                    <a:pt x="4216" y="2819"/>
                  </a:lnTo>
                  <a:lnTo>
                    <a:pt x="2197" y="5842"/>
                  </a:lnTo>
                  <a:lnTo>
                    <a:pt x="2158" y="5994"/>
                  </a:lnTo>
                  <a:lnTo>
                    <a:pt x="2133" y="6565"/>
                  </a:lnTo>
                  <a:lnTo>
                    <a:pt x="2146" y="7099"/>
                  </a:lnTo>
                  <a:lnTo>
                    <a:pt x="2146" y="7366"/>
                  </a:lnTo>
                  <a:lnTo>
                    <a:pt x="2222" y="7683"/>
                  </a:lnTo>
                  <a:lnTo>
                    <a:pt x="2387" y="8039"/>
                  </a:lnTo>
                  <a:lnTo>
                    <a:pt x="3314" y="9232"/>
                  </a:lnTo>
                  <a:lnTo>
                    <a:pt x="3517" y="9372"/>
                  </a:lnTo>
                  <a:lnTo>
                    <a:pt x="3936" y="9563"/>
                  </a:lnTo>
                  <a:lnTo>
                    <a:pt x="4190" y="9677"/>
                  </a:lnTo>
                  <a:lnTo>
                    <a:pt x="4483" y="9728"/>
                  </a:lnTo>
                  <a:lnTo>
                    <a:pt x="4813" y="9728"/>
                  </a:lnTo>
                  <a:close/>
                </a:path>
                <a:path w="12064" h="12064">
                  <a:moveTo>
                    <a:pt x="4749" y="11747"/>
                  </a:moveTo>
                  <a:lnTo>
                    <a:pt x="0" y="7658"/>
                  </a:lnTo>
                  <a:lnTo>
                    <a:pt x="0" y="6604"/>
                  </a:lnTo>
                  <a:lnTo>
                    <a:pt x="0" y="4737"/>
                  </a:lnTo>
                  <a:lnTo>
                    <a:pt x="660" y="3175"/>
                  </a:lnTo>
                  <a:lnTo>
                    <a:pt x="1968" y="1892"/>
                  </a:lnTo>
                  <a:lnTo>
                    <a:pt x="2870" y="1066"/>
                  </a:lnTo>
                  <a:lnTo>
                    <a:pt x="3911" y="647"/>
                  </a:lnTo>
                  <a:lnTo>
                    <a:pt x="5079" y="647"/>
                  </a:lnTo>
                  <a:lnTo>
                    <a:pt x="6121" y="647"/>
                  </a:lnTo>
                  <a:lnTo>
                    <a:pt x="7150" y="965"/>
                  </a:lnTo>
                  <a:lnTo>
                    <a:pt x="8140" y="1600"/>
                  </a:lnTo>
                  <a:lnTo>
                    <a:pt x="8077" y="1041"/>
                  </a:lnTo>
                  <a:lnTo>
                    <a:pt x="8077" y="838"/>
                  </a:lnTo>
                  <a:lnTo>
                    <a:pt x="8127" y="647"/>
                  </a:lnTo>
                  <a:lnTo>
                    <a:pt x="8229" y="457"/>
                  </a:lnTo>
                  <a:lnTo>
                    <a:pt x="8381" y="152"/>
                  </a:lnTo>
                  <a:lnTo>
                    <a:pt x="8661" y="0"/>
                  </a:lnTo>
                  <a:lnTo>
                    <a:pt x="9105" y="0"/>
                  </a:lnTo>
                  <a:lnTo>
                    <a:pt x="9283" y="0"/>
                  </a:lnTo>
                  <a:lnTo>
                    <a:pt x="10553" y="6870"/>
                  </a:lnTo>
                  <a:lnTo>
                    <a:pt x="10769" y="8559"/>
                  </a:lnTo>
                  <a:lnTo>
                    <a:pt x="11163" y="9575"/>
                  </a:lnTo>
                  <a:lnTo>
                    <a:pt x="11391" y="9956"/>
                  </a:lnTo>
                  <a:lnTo>
                    <a:pt x="11569" y="10134"/>
                  </a:lnTo>
                  <a:lnTo>
                    <a:pt x="11671" y="10388"/>
                  </a:lnTo>
                  <a:lnTo>
                    <a:pt x="11671" y="10706"/>
                  </a:lnTo>
                  <a:lnTo>
                    <a:pt x="11671" y="10960"/>
                  </a:lnTo>
                  <a:lnTo>
                    <a:pt x="11556" y="11176"/>
                  </a:lnTo>
                  <a:lnTo>
                    <a:pt x="11366" y="11379"/>
                  </a:lnTo>
                  <a:lnTo>
                    <a:pt x="11163" y="11569"/>
                  </a:lnTo>
                  <a:lnTo>
                    <a:pt x="10896" y="11658"/>
                  </a:lnTo>
                  <a:lnTo>
                    <a:pt x="10566" y="11658"/>
                  </a:lnTo>
                  <a:lnTo>
                    <a:pt x="10299" y="11658"/>
                  </a:lnTo>
                  <a:lnTo>
                    <a:pt x="8915" y="9436"/>
                  </a:lnTo>
                  <a:lnTo>
                    <a:pt x="8420" y="10109"/>
                  </a:lnTo>
                  <a:lnTo>
                    <a:pt x="7823" y="10668"/>
                  </a:lnTo>
                  <a:lnTo>
                    <a:pt x="7099" y="11087"/>
                  </a:lnTo>
                  <a:lnTo>
                    <a:pt x="6400" y="11518"/>
                  </a:lnTo>
                  <a:lnTo>
                    <a:pt x="5613" y="11734"/>
                  </a:lnTo>
                  <a:lnTo>
                    <a:pt x="4749" y="1174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1" name="object 81"/>
            <p:cNvSpPr/>
            <p:nvPr/>
          </p:nvSpPr>
          <p:spPr>
            <a:xfrm>
              <a:off x="4826927" y="5646306"/>
              <a:ext cx="11430" cy="12065"/>
            </a:xfrm>
            <a:custGeom>
              <a:avLst/>
              <a:gdLst/>
              <a:ahLst/>
              <a:cxnLst/>
              <a:rect l="l" t="t" r="r" b="b"/>
              <a:pathLst>
                <a:path w="11429" h="12064">
                  <a:moveTo>
                    <a:pt x="9715" y="0"/>
                  </a:moveTo>
                  <a:lnTo>
                    <a:pt x="9144" y="0"/>
                  </a:lnTo>
                  <a:lnTo>
                    <a:pt x="8890" y="101"/>
                  </a:lnTo>
                  <a:lnTo>
                    <a:pt x="8509" y="482"/>
                  </a:lnTo>
                  <a:lnTo>
                    <a:pt x="8394" y="736"/>
                  </a:lnTo>
                  <a:lnTo>
                    <a:pt x="8191" y="3314"/>
                  </a:lnTo>
                  <a:lnTo>
                    <a:pt x="8140" y="3568"/>
                  </a:lnTo>
                  <a:lnTo>
                    <a:pt x="7937" y="4914"/>
                  </a:lnTo>
                  <a:lnTo>
                    <a:pt x="5880" y="9156"/>
                  </a:lnTo>
                  <a:lnTo>
                    <a:pt x="5448" y="9461"/>
                  </a:lnTo>
                  <a:lnTo>
                    <a:pt x="5219" y="9550"/>
                  </a:lnTo>
                  <a:lnTo>
                    <a:pt x="4851" y="9652"/>
                  </a:lnTo>
                  <a:lnTo>
                    <a:pt x="4140" y="9664"/>
                  </a:lnTo>
                  <a:lnTo>
                    <a:pt x="3810" y="9613"/>
                  </a:lnTo>
                  <a:lnTo>
                    <a:pt x="2108" y="6616"/>
                  </a:lnTo>
                  <a:lnTo>
                    <a:pt x="2108" y="4445"/>
                  </a:lnTo>
                  <a:lnTo>
                    <a:pt x="2159" y="3581"/>
                  </a:lnTo>
                  <a:lnTo>
                    <a:pt x="2362" y="1358"/>
                  </a:lnTo>
                  <a:lnTo>
                    <a:pt x="2362" y="1066"/>
                  </a:lnTo>
                  <a:lnTo>
                    <a:pt x="2247" y="825"/>
                  </a:lnTo>
                  <a:lnTo>
                    <a:pt x="1816" y="431"/>
                  </a:lnTo>
                  <a:lnTo>
                    <a:pt x="1574" y="330"/>
                  </a:lnTo>
                  <a:lnTo>
                    <a:pt x="990" y="330"/>
                  </a:lnTo>
                  <a:lnTo>
                    <a:pt x="0" y="4762"/>
                  </a:lnTo>
                  <a:lnTo>
                    <a:pt x="0" y="8191"/>
                  </a:lnTo>
                  <a:lnTo>
                    <a:pt x="685" y="10058"/>
                  </a:lnTo>
                  <a:lnTo>
                    <a:pt x="2082" y="11049"/>
                  </a:lnTo>
                  <a:lnTo>
                    <a:pt x="2755" y="11480"/>
                  </a:lnTo>
                  <a:lnTo>
                    <a:pt x="3568" y="11696"/>
                  </a:lnTo>
                  <a:lnTo>
                    <a:pt x="5283" y="11696"/>
                  </a:lnTo>
                  <a:lnTo>
                    <a:pt x="6032" y="11480"/>
                  </a:lnTo>
                  <a:lnTo>
                    <a:pt x="7581" y="10528"/>
                  </a:lnTo>
                  <a:lnTo>
                    <a:pt x="8255" y="9804"/>
                  </a:lnTo>
                  <a:lnTo>
                    <a:pt x="8737" y="8890"/>
                  </a:lnTo>
                  <a:lnTo>
                    <a:pt x="8737" y="9575"/>
                  </a:lnTo>
                  <a:lnTo>
                    <a:pt x="8686" y="10274"/>
                  </a:lnTo>
                  <a:lnTo>
                    <a:pt x="8597" y="10960"/>
                  </a:lnTo>
                  <a:lnTo>
                    <a:pt x="8597" y="11239"/>
                  </a:lnTo>
                  <a:lnTo>
                    <a:pt x="8712" y="11480"/>
                  </a:lnTo>
                  <a:lnTo>
                    <a:pt x="9156" y="11874"/>
                  </a:lnTo>
                  <a:lnTo>
                    <a:pt x="9398" y="11963"/>
                  </a:lnTo>
                  <a:lnTo>
                    <a:pt x="9664" y="11963"/>
                  </a:lnTo>
                  <a:lnTo>
                    <a:pt x="9944" y="11963"/>
                  </a:lnTo>
                  <a:lnTo>
                    <a:pt x="10185" y="11861"/>
                  </a:lnTo>
                  <a:lnTo>
                    <a:pt x="10706" y="11366"/>
                  </a:lnTo>
                  <a:lnTo>
                    <a:pt x="10833" y="10299"/>
                  </a:lnTo>
                  <a:lnTo>
                    <a:pt x="10833" y="7454"/>
                  </a:lnTo>
                  <a:lnTo>
                    <a:pt x="10782" y="6426"/>
                  </a:lnTo>
                  <a:lnTo>
                    <a:pt x="10553" y="4343"/>
                  </a:lnTo>
                  <a:lnTo>
                    <a:pt x="10490" y="3276"/>
                  </a:lnTo>
                  <a:lnTo>
                    <a:pt x="10502" y="736"/>
                  </a:lnTo>
                  <a:lnTo>
                    <a:pt x="10401" y="482"/>
                  </a:lnTo>
                  <a:lnTo>
                    <a:pt x="9969" y="101"/>
                  </a:lnTo>
                  <a:lnTo>
                    <a:pt x="9715" y="0"/>
                  </a:lnTo>
                  <a:close/>
                </a:path>
              </a:pathLst>
            </a:custGeom>
            <a:solidFill>
              <a:srgbClr val="FFFFFF"/>
            </a:solidFill>
          </p:spPr>
          <p:txBody>
            <a:bodyPr wrap="square" lIns="0" tIns="0" rIns="0" bIns="0" rtlCol="0"/>
            <a:lstStyle/>
            <a:p>
              <a:endParaRPr>
                <a:latin typeface="Grammarsaurus" pitchFamily="2" charset="0"/>
              </a:endParaRPr>
            </a:p>
          </p:txBody>
        </p:sp>
        <p:sp>
          <p:nvSpPr>
            <p:cNvPr id="82" name="object 82"/>
            <p:cNvSpPr/>
            <p:nvPr/>
          </p:nvSpPr>
          <p:spPr>
            <a:xfrm>
              <a:off x="4826927" y="5646306"/>
              <a:ext cx="11430" cy="12065"/>
            </a:xfrm>
            <a:custGeom>
              <a:avLst/>
              <a:gdLst/>
              <a:ahLst/>
              <a:cxnLst/>
              <a:rect l="l" t="t" r="r" b="b"/>
              <a:pathLst>
                <a:path w="11429" h="12064">
                  <a:moveTo>
                    <a:pt x="9664" y="11963"/>
                  </a:moveTo>
                  <a:lnTo>
                    <a:pt x="9398" y="11963"/>
                  </a:lnTo>
                  <a:lnTo>
                    <a:pt x="9156" y="11874"/>
                  </a:lnTo>
                  <a:lnTo>
                    <a:pt x="8940" y="11671"/>
                  </a:lnTo>
                  <a:lnTo>
                    <a:pt x="8712" y="11480"/>
                  </a:lnTo>
                  <a:lnTo>
                    <a:pt x="8597" y="11239"/>
                  </a:lnTo>
                  <a:lnTo>
                    <a:pt x="8597" y="10960"/>
                  </a:lnTo>
                  <a:lnTo>
                    <a:pt x="8686" y="10274"/>
                  </a:lnTo>
                  <a:lnTo>
                    <a:pt x="8737" y="9575"/>
                  </a:lnTo>
                  <a:lnTo>
                    <a:pt x="8737" y="8890"/>
                  </a:lnTo>
                  <a:lnTo>
                    <a:pt x="8255" y="9804"/>
                  </a:lnTo>
                  <a:lnTo>
                    <a:pt x="7581" y="10528"/>
                  </a:lnTo>
                  <a:lnTo>
                    <a:pt x="6731" y="11061"/>
                  </a:lnTo>
                  <a:lnTo>
                    <a:pt x="6032" y="11480"/>
                  </a:lnTo>
                  <a:lnTo>
                    <a:pt x="5283" y="11696"/>
                  </a:lnTo>
                  <a:lnTo>
                    <a:pt x="4495" y="11696"/>
                  </a:lnTo>
                  <a:lnTo>
                    <a:pt x="3568" y="11696"/>
                  </a:lnTo>
                  <a:lnTo>
                    <a:pt x="2755" y="11480"/>
                  </a:lnTo>
                  <a:lnTo>
                    <a:pt x="2082" y="11049"/>
                  </a:lnTo>
                  <a:lnTo>
                    <a:pt x="685" y="10058"/>
                  </a:lnTo>
                  <a:lnTo>
                    <a:pt x="0" y="8191"/>
                  </a:lnTo>
                  <a:lnTo>
                    <a:pt x="0" y="5461"/>
                  </a:lnTo>
                  <a:lnTo>
                    <a:pt x="0" y="4762"/>
                  </a:lnTo>
                  <a:lnTo>
                    <a:pt x="76" y="3403"/>
                  </a:lnTo>
                  <a:lnTo>
                    <a:pt x="228" y="1358"/>
                  </a:lnTo>
                  <a:lnTo>
                    <a:pt x="241" y="1066"/>
                  </a:lnTo>
                  <a:lnTo>
                    <a:pt x="355" y="825"/>
                  </a:lnTo>
                  <a:lnTo>
                    <a:pt x="546" y="635"/>
                  </a:lnTo>
                  <a:lnTo>
                    <a:pt x="749" y="431"/>
                  </a:lnTo>
                  <a:lnTo>
                    <a:pt x="990" y="330"/>
                  </a:lnTo>
                  <a:lnTo>
                    <a:pt x="1295" y="330"/>
                  </a:lnTo>
                  <a:lnTo>
                    <a:pt x="1574" y="330"/>
                  </a:lnTo>
                  <a:lnTo>
                    <a:pt x="1816" y="431"/>
                  </a:lnTo>
                  <a:lnTo>
                    <a:pt x="2044" y="635"/>
                  </a:lnTo>
                  <a:lnTo>
                    <a:pt x="2247" y="825"/>
                  </a:lnTo>
                  <a:lnTo>
                    <a:pt x="2362" y="1066"/>
                  </a:lnTo>
                  <a:lnTo>
                    <a:pt x="2362" y="1358"/>
                  </a:lnTo>
                  <a:lnTo>
                    <a:pt x="2247" y="2717"/>
                  </a:lnTo>
                  <a:lnTo>
                    <a:pt x="2159" y="3581"/>
                  </a:lnTo>
                  <a:lnTo>
                    <a:pt x="2108" y="4445"/>
                  </a:lnTo>
                  <a:lnTo>
                    <a:pt x="2108" y="5321"/>
                  </a:lnTo>
                  <a:lnTo>
                    <a:pt x="2108" y="6616"/>
                  </a:lnTo>
                  <a:lnTo>
                    <a:pt x="2260" y="7670"/>
                  </a:lnTo>
                  <a:lnTo>
                    <a:pt x="2603" y="8483"/>
                  </a:lnTo>
                  <a:lnTo>
                    <a:pt x="2705" y="8686"/>
                  </a:lnTo>
                  <a:lnTo>
                    <a:pt x="2794" y="8851"/>
                  </a:lnTo>
                  <a:lnTo>
                    <a:pt x="2921" y="9029"/>
                  </a:lnTo>
                  <a:lnTo>
                    <a:pt x="3048" y="9156"/>
                  </a:lnTo>
                  <a:lnTo>
                    <a:pt x="3225" y="9334"/>
                  </a:lnTo>
                  <a:lnTo>
                    <a:pt x="3365" y="9410"/>
                  </a:lnTo>
                  <a:lnTo>
                    <a:pt x="3505" y="9474"/>
                  </a:lnTo>
                  <a:lnTo>
                    <a:pt x="3657" y="9550"/>
                  </a:lnTo>
                  <a:lnTo>
                    <a:pt x="3810" y="9613"/>
                  </a:lnTo>
                  <a:lnTo>
                    <a:pt x="4140" y="9664"/>
                  </a:lnTo>
                  <a:lnTo>
                    <a:pt x="4648" y="9664"/>
                  </a:lnTo>
                  <a:lnTo>
                    <a:pt x="4851" y="9652"/>
                  </a:lnTo>
                  <a:lnTo>
                    <a:pt x="5219" y="9550"/>
                  </a:lnTo>
                  <a:lnTo>
                    <a:pt x="5448" y="9461"/>
                  </a:lnTo>
                  <a:lnTo>
                    <a:pt x="5626" y="9334"/>
                  </a:lnTo>
                  <a:lnTo>
                    <a:pt x="5905" y="9156"/>
                  </a:lnTo>
                  <a:lnTo>
                    <a:pt x="6362" y="8686"/>
                  </a:lnTo>
                  <a:lnTo>
                    <a:pt x="8115" y="3657"/>
                  </a:lnTo>
                  <a:lnTo>
                    <a:pt x="8140" y="3441"/>
                  </a:lnTo>
                  <a:lnTo>
                    <a:pt x="8191" y="3314"/>
                  </a:lnTo>
                  <a:lnTo>
                    <a:pt x="8382" y="1028"/>
                  </a:lnTo>
                  <a:lnTo>
                    <a:pt x="8394" y="736"/>
                  </a:lnTo>
                  <a:lnTo>
                    <a:pt x="8509" y="482"/>
                  </a:lnTo>
                  <a:lnTo>
                    <a:pt x="8699" y="292"/>
                  </a:lnTo>
                  <a:lnTo>
                    <a:pt x="8890" y="101"/>
                  </a:lnTo>
                  <a:lnTo>
                    <a:pt x="9144" y="0"/>
                  </a:lnTo>
                  <a:lnTo>
                    <a:pt x="9448" y="0"/>
                  </a:lnTo>
                  <a:lnTo>
                    <a:pt x="9715" y="0"/>
                  </a:lnTo>
                  <a:lnTo>
                    <a:pt x="9969" y="101"/>
                  </a:lnTo>
                  <a:lnTo>
                    <a:pt x="10185" y="292"/>
                  </a:lnTo>
                  <a:lnTo>
                    <a:pt x="10401" y="482"/>
                  </a:lnTo>
                  <a:lnTo>
                    <a:pt x="10502" y="736"/>
                  </a:lnTo>
                  <a:lnTo>
                    <a:pt x="10502" y="1028"/>
                  </a:lnTo>
                  <a:lnTo>
                    <a:pt x="10490" y="2197"/>
                  </a:lnTo>
                  <a:lnTo>
                    <a:pt x="10490" y="3276"/>
                  </a:lnTo>
                  <a:lnTo>
                    <a:pt x="10553" y="4343"/>
                  </a:lnTo>
                  <a:lnTo>
                    <a:pt x="10668" y="5372"/>
                  </a:lnTo>
                  <a:lnTo>
                    <a:pt x="10782" y="6426"/>
                  </a:lnTo>
                  <a:lnTo>
                    <a:pt x="10833" y="7454"/>
                  </a:lnTo>
                  <a:lnTo>
                    <a:pt x="10833" y="8483"/>
                  </a:lnTo>
                  <a:lnTo>
                    <a:pt x="10833" y="10299"/>
                  </a:lnTo>
                  <a:lnTo>
                    <a:pt x="10706" y="11366"/>
                  </a:lnTo>
                  <a:lnTo>
                    <a:pt x="10426" y="11645"/>
                  </a:lnTo>
                  <a:lnTo>
                    <a:pt x="10185" y="11861"/>
                  </a:lnTo>
                  <a:lnTo>
                    <a:pt x="9944" y="11963"/>
                  </a:lnTo>
                  <a:lnTo>
                    <a:pt x="9664" y="1196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3" name="object 83"/>
            <p:cNvSpPr/>
            <p:nvPr/>
          </p:nvSpPr>
          <p:spPr>
            <a:xfrm>
              <a:off x="4840089" y="5646184"/>
              <a:ext cx="6985" cy="12065"/>
            </a:xfrm>
            <a:custGeom>
              <a:avLst/>
              <a:gdLst/>
              <a:ahLst/>
              <a:cxnLst/>
              <a:rect l="l" t="t" r="r" b="b"/>
              <a:pathLst>
                <a:path w="6985" h="12064">
                  <a:moveTo>
                    <a:pt x="1676" y="0"/>
                  </a:moveTo>
                  <a:lnTo>
                    <a:pt x="1104" y="0"/>
                  </a:lnTo>
                  <a:lnTo>
                    <a:pt x="850" y="101"/>
                  </a:lnTo>
                  <a:lnTo>
                    <a:pt x="457" y="482"/>
                  </a:lnTo>
                  <a:lnTo>
                    <a:pt x="342" y="723"/>
                  </a:lnTo>
                  <a:lnTo>
                    <a:pt x="342" y="1879"/>
                  </a:lnTo>
                  <a:lnTo>
                    <a:pt x="457" y="5384"/>
                  </a:lnTo>
                  <a:lnTo>
                    <a:pt x="457" y="7315"/>
                  </a:lnTo>
                  <a:lnTo>
                    <a:pt x="419" y="8140"/>
                  </a:lnTo>
                  <a:lnTo>
                    <a:pt x="330" y="8724"/>
                  </a:lnTo>
                  <a:lnTo>
                    <a:pt x="292" y="9182"/>
                  </a:lnTo>
                  <a:lnTo>
                    <a:pt x="50" y="10413"/>
                  </a:lnTo>
                  <a:lnTo>
                    <a:pt x="0" y="11214"/>
                  </a:lnTo>
                  <a:lnTo>
                    <a:pt x="266" y="11531"/>
                  </a:lnTo>
                  <a:lnTo>
                    <a:pt x="787" y="11671"/>
                  </a:lnTo>
                  <a:lnTo>
                    <a:pt x="1066" y="11709"/>
                  </a:lnTo>
                  <a:lnTo>
                    <a:pt x="1244" y="11709"/>
                  </a:lnTo>
                  <a:lnTo>
                    <a:pt x="2590" y="7746"/>
                  </a:lnTo>
                  <a:lnTo>
                    <a:pt x="2578" y="4825"/>
                  </a:lnTo>
                  <a:lnTo>
                    <a:pt x="2540" y="4267"/>
                  </a:lnTo>
                  <a:lnTo>
                    <a:pt x="5702" y="2044"/>
                  </a:lnTo>
                  <a:lnTo>
                    <a:pt x="6210" y="1828"/>
                  </a:lnTo>
                  <a:lnTo>
                    <a:pt x="6477" y="1523"/>
                  </a:lnTo>
                  <a:lnTo>
                    <a:pt x="6477" y="698"/>
                  </a:lnTo>
                  <a:lnTo>
                    <a:pt x="6324" y="406"/>
                  </a:lnTo>
                  <a:lnTo>
                    <a:pt x="5803" y="76"/>
                  </a:lnTo>
                  <a:lnTo>
                    <a:pt x="5613" y="25"/>
                  </a:lnTo>
                  <a:lnTo>
                    <a:pt x="5232" y="38"/>
                  </a:lnTo>
                  <a:lnTo>
                    <a:pt x="4165" y="406"/>
                  </a:lnTo>
                  <a:lnTo>
                    <a:pt x="3276" y="888"/>
                  </a:lnTo>
                  <a:lnTo>
                    <a:pt x="2463" y="1485"/>
                  </a:lnTo>
                  <a:lnTo>
                    <a:pt x="2463" y="723"/>
                  </a:lnTo>
                  <a:lnTo>
                    <a:pt x="2349" y="482"/>
                  </a:lnTo>
                  <a:lnTo>
                    <a:pt x="1930" y="101"/>
                  </a:lnTo>
                  <a:lnTo>
                    <a:pt x="1676" y="0"/>
                  </a:lnTo>
                  <a:close/>
                </a:path>
              </a:pathLst>
            </a:custGeom>
            <a:solidFill>
              <a:srgbClr val="FFFFFF"/>
            </a:solidFill>
          </p:spPr>
          <p:txBody>
            <a:bodyPr wrap="square" lIns="0" tIns="0" rIns="0" bIns="0" rtlCol="0"/>
            <a:lstStyle/>
            <a:p>
              <a:endParaRPr>
                <a:latin typeface="Grammarsaurus" pitchFamily="2" charset="0"/>
              </a:endParaRPr>
            </a:p>
          </p:txBody>
        </p:sp>
        <p:sp>
          <p:nvSpPr>
            <p:cNvPr id="84" name="object 84"/>
            <p:cNvSpPr/>
            <p:nvPr/>
          </p:nvSpPr>
          <p:spPr>
            <a:xfrm>
              <a:off x="4840089" y="5646184"/>
              <a:ext cx="6985" cy="12065"/>
            </a:xfrm>
            <a:custGeom>
              <a:avLst/>
              <a:gdLst/>
              <a:ahLst/>
              <a:cxnLst/>
              <a:rect l="l" t="t" r="r" b="b"/>
              <a:pathLst>
                <a:path w="6985" h="12064">
                  <a:moveTo>
                    <a:pt x="1066" y="11709"/>
                  </a:moveTo>
                  <a:lnTo>
                    <a:pt x="889" y="11696"/>
                  </a:lnTo>
                  <a:lnTo>
                    <a:pt x="266" y="11531"/>
                  </a:lnTo>
                  <a:lnTo>
                    <a:pt x="0" y="11214"/>
                  </a:lnTo>
                  <a:lnTo>
                    <a:pt x="0" y="10706"/>
                  </a:lnTo>
                  <a:lnTo>
                    <a:pt x="12" y="10515"/>
                  </a:lnTo>
                  <a:lnTo>
                    <a:pt x="203" y="9626"/>
                  </a:lnTo>
                  <a:lnTo>
                    <a:pt x="292" y="9182"/>
                  </a:lnTo>
                  <a:lnTo>
                    <a:pt x="330" y="8724"/>
                  </a:lnTo>
                  <a:lnTo>
                    <a:pt x="419" y="8140"/>
                  </a:lnTo>
                  <a:lnTo>
                    <a:pt x="457" y="7315"/>
                  </a:lnTo>
                  <a:lnTo>
                    <a:pt x="457" y="6273"/>
                  </a:lnTo>
                  <a:lnTo>
                    <a:pt x="457" y="5384"/>
                  </a:lnTo>
                  <a:lnTo>
                    <a:pt x="431" y="4508"/>
                  </a:lnTo>
                  <a:lnTo>
                    <a:pt x="406" y="3632"/>
                  </a:lnTo>
                  <a:lnTo>
                    <a:pt x="368" y="2755"/>
                  </a:lnTo>
                  <a:lnTo>
                    <a:pt x="342" y="1879"/>
                  </a:lnTo>
                  <a:lnTo>
                    <a:pt x="342" y="1028"/>
                  </a:lnTo>
                  <a:lnTo>
                    <a:pt x="342" y="723"/>
                  </a:lnTo>
                  <a:lnTo>
                    <a:pt x="457" y="482"/>
                  </a:lnTo>
                  <a:lnTo>
                    <a:pt x="660" y="292"/>
                  </a:lnTo>
                  <a:lnTo>
                    <a:pt x="850" y="101"/>
                  </a:lnTo>
                  <a:lnTo>
                    <a:pt x="1104" y="0"/>
                  </a:lnTo>
                  <a:lnTo>
                    <a:pt x="1397" y="0"/>
                  </a:lnTo>
                  <a:lnTo>
                    <a:pt x="1676" y="0"/>
                  </a:lnTo>
                  <a:lnTo>
                    <a:pt x="1930" y="101"/>
                  </a:lnTo>
                  <a:lnTo>
                    <a:pt x="2146" y="292"/>
                  </a:lnTo>
                  <a:lnTo>
                    <a:pt x="2349" y="482"/>
                  </a:lnTo>
                  <a:lnTo>
                    <a:pt x="2463" y="723"/>
                  </a:lnTo>
                  <a:lnTo>
                    <a:pt x="2463" y="1028"/>
                  </a:lnTo>
                  <a:lnTo>
                    <a:pt x="2463" y="1485"/>
                  </a:lnTo>
                  <a:lnTo>
                    <a:pt x="5334" y="25"/>
                  </a:lnTo>
                  <a:lnTo>
                    <a:pt x="5613" y="25"/>
                  </a:lnTo>
                  <a:lnTo>
                    <a:pt x="5803" y="76"/>
                  </a:lnTo>
                  <a:lnTo>
                    <a:pt x="6019" y="215"/>
                  </a:lnTo>
                  <a:lnTo>
                    <a:pt x="6324" y="406"/>
                  </a:lnTo>
                  <a:lnTo>
                    <a:pt x="6477" y="698"/>
                  </a:lnTo>
                  <a:lnTo>
                    <a:pt x="6477" y="1079"/>
                  </a:lnTo>
                  <a:lnTo>
                    <a:pt x="6477" y="1523"/>
                  </a:lnTo>
                  <a:lnTo>
                    <a:pt x="6210" y="1828"/>
                  </a:lnTo>
                  <a:lnTo>
                    <a:pt x="5702" y="2044"/>
                  </a:lnTo>
                  <a:lnTo>
                    <a:pt x="5384" y="2146"/>
                  </a:lnTo>
                  <a:lnTo>
                    <a:pt x="5003" y="2311"/>
                  </a:lnTo>
                  <a:lnTo>
                    <a:pt x="2628" y="4190"/>
                  </a:lnTo>
                  <a:lnTo>
                    <a:pt x="2578" y="4825"/>
                  </a:lnTo>
                  <a:lnTo>
                    <a:pt x="2590" y="5435"/>
                  </a:lnTo>
                  <a:lnTo>
                    <a:pt x="2590" y="6108"/>
                  </a:lnTo>
                  <a:lnTo>
                    <a:pt x="2590" y="7746"/>
                  </a:lnTo>
                  <a:lnTo>
                    <a:pt x="1244" y="11709"/>
                  </a:lnTo>
                  <a:lnTo>
                    <a:pt x="1066" y="1170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5" name="object 85"/>
            <p:cNvSpPr/>
            <p:nvPr/>
          </p:nvSpPr>
          <p:spPr>
            <a:xfrm>
              <a:off x="4847793" y="5646306"/>
              <a:ext cx="11430" cy="12065"/>
            </a:xfrm>
            <a:custGeom>
              <a:avLst/>
              <a:gdLst/>
              <a:ahLst/>
              <a:cxnLst/>
              <a:rect l="l" t="t" r="r" b="b"/>
              <a:pathLst>
                <a:path w="11429" h="12064">
                  <a:moveTo>
                    <a:pt x="9715" y="0"/>
                  </a:moveTo>
                  <a:lnTo>
                    <a:pt x="9144" y="0"/>
                  </a:lnTo>
                  <a:lnTo>
                    <a:pt x="8890" y="101"/>
                  </a:lnTo>
                  <a:lnTo>
                    <a:pt x="8509" y="482"/>
                  </a:lnTo>
                  <a:lnTo>
                    <a:pt x="8394" y="736"/>
                  </a:lnTo>
                  <a:lnTo>
                    <a:pt x="8191" y="3314"/>
                  </a:lnTo>
                  <a:lnTo>
                    <a:pt x="8140" y="3568"/>
                  </a:lnTo>
                  <a:lnTo>
                    <a:pt x="7937" y="4914"/>
                  </a:lnTo>
                  <a:lnTo>
                    <a:pt x="5880" y="9156"/>
                  </a:lnTo>
                  <a:lnTo>
                    <a:pt x="5448" y="9461"/>
                  </a:lnTo>
                  <a:lnTo>
                    <a:pt x="5219" y="9550"/>
                  </a:lnTo>
                  <a:lnTo>
                    <a:pt x="4851" y="9652"/>
                  </a:lnTo>
                  <a:lnTo>
                    <a:pt x="4140" y="9664"/>
                  </a:lnTo>
                  <a:lnTo>
                    <a:pt x="3810" y="9613"/>
                  </a:lnTo>
                  <a:lnTo>
                    <a:pt x="2108" y="6616"/>
                  </a:lnTo>
                  <a:lnTo>
                    <a:pt x="2108" y="4445"/>
                  </a:lnTo>
                  <a:lnTo>
                    <a:pt x="2159" y="3581"/>
                  </a:lnTo>
                  <a:lnTo>
                    <a:pt x="2362" y="1358"/>
                  </a:lnTo>
                  <a:lnTo>
                    <a:pt x="2362" y="1066"/>
                  </a:lnTo>
                  <a:lnTo>
                    <a:pt x="2247" y="825"/>
                  </a:lnTo>
                  <a:lnTo>
                    <a:pt x="1816" y="431"/>
                  </a:lnTo>
                  <a:lnTo>
                    <a:pt x="1574" y="330"/>
                  </a:lnTo>
                  <a:lnTo>
                    <a:pt x="990" y="330"/>
                  </a:lnTo>
                  <a:lnTo>
                    <a:pt x="0" y="4762"/>
                  </a:lnTo>
                  <a:lnTo>
                    <a:pt x="0" y="8191"/>
                  </a:lnTo>
                  <a:lnTo>
                    <a:pt x="685" y="10058"/>
                  </a:lnTo>
                  <a:lnTo>
                    <a:pt x="2082" y="11049"/>
                  </a:lnTo>
                  <a:lnTo>
                    <a:pt x="2755" y="11480"/>
                  </a:lnTo>
                  <a:lnTo>
                    <a:pt x="3568" y="11696"/>
                  </a:lnTo>
                  <a:lnTo>
                    <a:pt x="5283" y="11696"/>
                  </a:lnTo>
                  <a:lnTo>
                    <a:pt x="6032" y="11480"/>
                  </a:lnTo>
                  <a:lnTo>
                    <a:pt x="7581" y="10528"/>
                  </a:lnTo>
                  <a:lnTo>
                    <a:pt x="8255" y="9804"/>
                  </a:lnTo>
                  <a:lnTo>
                    <a:pt x="8737" y="8890"/>
                  </a:lnTo>
                  <a:lnTo>
                    <a:pt x="8737" y="9575"/>
                  </a:lnTo>
                  <a:lnTo>
                    <a:pt x="8686" y="10274"/>
                  </a:lnTo>
                  <a:lnTo>
                    <a:pt x="8597" y="10960"/>
                  </a:lnTo>
                  <a:lnTo>
                    <a:pt x="8597" y="11239"/>
                  </a:lnTo>
                  <a:lnTo>
                    <a:pt x="8712" y="11480"/>
                  </a:lnTo>
                  <a:lnTo>
                    <a:pt x="9156" y="11874"/>
                  </a:lnTo>
                  <a:lnTo>
                    <a:pt x="9398" y="11963"/>
                  </a:lnTo>
                  <a:lnTo>
                    <a:pt x="9664" y="11963"/>
                  </a:lnTo>
                  <a:lnTo>
                    <a:pt x="9944" y="11963"/>
                  </a:lnTo>
                  <a:lnTo>
                    <a:pt x="10185" y="11861"/>
                  </a:lnTo>
                  <a:lnTo>
                    <a:pt x="10706" y="11366"/>
                  </a:lnTo>
                  <a:lnTo>
                    <a:pt x="10833" y="10299"/>
                  </a:lnTo>
                  <a:lnTo>
                    <a:pt x="10833" y="7454"/>
                  </a:lnTo>
                  <a:lnTo>
                    <a:pt x="10782" y="6426"/>
                  </a:lnTo>
                  <a:lnTo>
                    <a:pt x="10553" y="4343"/>
                  </a:lnTo>
                  <a:lnTo>
                    <a:pt x="10490" y="3276"/>
                  </a:lnTo>
                  <a:lnTo>
                    <a:pt x="10502" y="736"/>
                  </a:lnTo>
                  <a:lnTo>
                    <a:pt x="10401" y="482"/>
                  </a:lnTo>
                  <a:lnTo>
                    <a:pt x="9969" y="101"/>
                  </a:lnTo>
                  <a:lnTo>
                    <a:pt x="9715" y="0"/>
                  </a:lnTo>
                  <a:close/>
                </a:path>
              </a:pathLst>
            </a:custGeom>
            <a:solidFill>
              <a:srgbClr val="FFFFFF"/>
            </a:solidFill>
          </p:spPr>
          <p:txBody>
            <a:bodyPr wrap="square" lIns="0" tIns="0" rIns="0" bIns="0" rtlCol="0"/>
            <a:lstStyle/>
            <a:p>
              <a:endParaRPr>
                <a:latin typeface="Grammarsaurus" pitchFamily="2" charset="0"/>
              </a:endParaRPr>
            </a:p>
          </p:txBody>
        </p:sp>
        <p:sp>
          <p:nvSpPr>
            <p:cNvPr id="86" name="object 86"/>
            <p:cNvSpPr/>
            <p:nvPr/>
          </p:nvSpPr>
          <p:spPr>
            <a:xfrm>
              <a:off x="4847793" y="5646306"/>
              <a:ext cx="11430" cy="12065"/>
            </a:xfrm>
            <a:custGeom>
              <a:avLst/>
              <a:gdLst/>
              <a:ahLst/>
              <a:cxnLst/>
              <a:rect l="l" t="t" r="r" b="b"/>
              <a:pathLst>
                <a:path w="11429" h="12064">
                  <a:moveTo>
                    <a:pt x="9664" y="11963"/>
                  </a:moveTo>
                  <a:lnTo>
                    <a:pt x="9398" y="11963"/>
                  </a:lnTo>
                  <a:lnTo>
                    <a:pt x="9156" y="11874"/>
                  </a:lnTo>
                  <a:lnTo>
                    <a:pt x="8940" y="11671"/>
                  </a:lnTo>
                  <a:lnTo>
                    <a:pt x="8712" y="11480"/>
                  </a:lnTo>
                  <a:lnTo>
                    <a:pt x="8597" y="11239"/>
                  </a:lnTo>
                  <a:lnTo>
                    <a:pt x="8597" y="10960"/>
                  </a:lnTo>
                  <a:lnTo>
                    <a:pt x="8686" y="10274"/>
                  </a:lnTo>
                  <a:lnTo>
                    <a:pt x="8737" y="9575"/>
                  </a:lnTo>
                  <a:lnTo>
                    <a:pt x="8737" y="8890"/>
                  </a:lnTo>
                  <a:lnTo>
                    <a:pt x="8255" y="9804"/>
                  </a:lnTo>
                  <a:lnTo>
                    <a:pt x="7581" y="10528"/>
                  </a:lnTo>
                  <a:lnTo>
                    <a:pt x="6731" y="11061"/>
                  </a:lnTo>
                  <a:lnTo>
                    <a:pt x="6032" y="11480"/>
                  </a:lnTo>
                  <a:lnTo>
                    <a:pt x="5283" y="11696"/>
                  </a:lnTo>
                  <a:lnTo>
                    <a:pt x="4495" y="11696"/>
                  </a:lnTo>
                  <a:lnTo>
                    <a:pt x="3568" y="11696"/>
                  </a:lnTo>
                  <a:lnTo>
                    <a:pt x="2755" y="11480"/>
                  </a:lnTo>
                  <a:lnTo>
                    <a:pt x="2082" y="11049"/>
                  </a:lnTo>
                  <a:lnTo>
                    <a:pt x="685" y="10058"/>
                  </a:lnTo>
                  <a:lnTo>
                    <a:pt x="0" y="8191"/>
                  </a:lnTo>
                  <a:lnTo>
                    <a:pt x="0" y="5461"/>
                  </a:lnTo>
                  <a:lnTo>
                    <a:pt x="0" y="4762"/>
                  </a:lnTo>
                  <a:lnTo>
                    <a:pt x="76" y="3403"/>
                  </a:lnTo>
                  <a:lnTo>
                    <a:pt x="228" y="1358"/>
                  </a:lnTo>
                  <a:lnTo>
                    <a:pt x="241" y="1066"/>
                  </a:lnTo>
                  <a:lnTo>
                    <a:pt x="355" y="825"/>
                  </a:lnTo>
                  <a:lnTo>
                    <a:pt x="546" y="635"/>
                  </a:lnTo>
                  <a:lnTo>
                    <a:pt x="749" y="431"/>
                  </a:lnTo>
                  <a:lnTo>
                    <a:pt x="990" y="330"/>
                  </a:lnTo>
                  <a:lnTo>
                    <a:pt x="1295" y="330"/>
                  </a:lnTo>
                  <a:lnTo>
                    <a:pt x="1574" y="330"/>
                  </a:lnTo>
                  <a:lnTo>
                    <a:pt x="1816" y="431"/>
                  </a:lnTo>
                  <a:lnTo>
                    <a:pt x="2032" y="635"/>
                  </a:lnTo>
                  <a:lnTo>
                    <a:pt x="2247" y="825"/>
                  </a:lnTo>
                  <a:lnTo>
                    <a:pt x="2362" y="1066"/>
                  </a:lnTo>
                  <a:lnTo>
                    <a:pt x="2362" y="1358"/>
                  </a:lnTo>
                  <a:lnTo>
                    <a:pt x="2247" y="2717"/>
                  </a:lnTo>
                  <a:lnTo>
                    <a:pt x="2159" y="3581"/>
                  </a:lnTo>
                  <a:lnTo>
                    <a:pt x="2108" y="4445"/>
                  </a:lnTo>
                  <a:lnTo>
                    <a:pt x="2108" y="5321"/>
                  </a:lnTo>
                  <a:lnTo>
                    <a:pt x="2108" y="6616"/>
                  </a:lnTo>
                  <a:lnTo>
                    <a:pt x="2260" y="7670"/>
                  </a:lnTo>
                  <a:lnTo>
                    <a:pt x="2603" y="8483"/>
                  </a:lnTo>
                  <a:lnTo>
                    <a:pt x="2705" y="8686"/>
                  </a:lnTo>
                  <a:lnTo>
                    <a:pt x="2794" y="8851"/>
                  </a:lnTo>
                  <a:lnTo>
                    <a:pt x="2933" y="9029"/>
                  </a:lnTo>
                  <a:lnTo>
                    <a:pt x="3048" y="9156"/>
                  </a:lnTo>
                  <a:lnTo>
                    <a:pt x="3225" y="9334"/>
                  </a:lnTo>
                  <a:lnTo>
                    <a:pt x="3365" y="9410"/>
                  </a:lnTo>
                  <a:lnTo>
                    <a:pt x="3505" y="9474"/>
                  </a:lnTo>
                  <a:lnTo>
                    <a:pt x="3657" y="9550"/>
                  </a:lnTo>
                  <a:lnTo>
                    <a:pt x="3810" y="9613"/>
                  </a:lnTo>
                  <a:lnTo>
                    <a:pt x="4140" y="9664"/>
                  </a:lnTo>
                  <a:lnTo>
                    <a:pt x="4648" y="9664"/>
                  </a:lnTo>
                  <a:lnTo>
                    <a:pt x="4851" y="9652"/>
                  </a:lnTo>
                  <a:lnTo>
                    <a:pt x="5219" y="9550"/>
                  </a:lnTo>
                  <a:lnTo>
                    <a:pt x="5448" y="9461"/>
                  </a:lnTo>
                  <a:lnTo>
                    <a:pt x="5626" y="9334"/>
                  </a:lnTo>
                  <a:lnTo>
                    <a:pt x="5905" y="9156"/>
                  </a:lnTo>
                  <a:lnTo>
                    <a:pt x="6362" y="8686"/>
                  </a:lnTo>
                  <a:lnTo>
                    <a:pt x="8115" y="3657"/>
                  </a:lnTo>
                  <a:lnTo>
                    <a:pt x="8140" y="3441"/>
                  </a:lnTo>
                  <a:lnTo>
                    <a:pt x="8191" y="3314"/>
                  </a:lnTo>
                  <a:lnTo>
                    <a:pt x="8382" y="1028"/>
                  </a:lnTo>
                  <a:lnTo>
                    <a:pt x="8394" y="736"/>
                  </a:lnTo>
                  <a:lnTo>
                    <a:pt x="8509" y="482"/>
                  </a:lnTo>
                  <a:lnTo>
                    <a:pt x="8699" y="292"/>
                  </a:lnTo>
                  <a:lnTo>
                    <a:pt x="8890" y="101"/>
                  </a:lnTo>
                  <a:lnTo>
                    <a:pt x="9144" y="0"/>
                  </a:lnTo>
                  <a:lnTo>
                    <a:pt x="9448" y="0"/>
                  </a:lnTo>
                  <a:lnTo>
                    <a:pt x="9715" y="0"/>
                  </a:lnTo>
                  <a:lnTo>
                    <a:pt x="9969" y="101"/>
                  </a:lnTo>
                  <a:lnTo>
                    <a:pt x="10185" y="292"/>
                  </a:lnTo>
                  <a:lnTo>
                    <a:pt x="10401" y="482"/>
                  </a:lnTo>
                  <a:lnTo>
                    <a:pt x="10502" y="736"/>
                  </a:lnTo>
                  <a:lnTo>
                    <a:pt x="10502" y="1028"/>
                  </a:lnTo>
                  <a:lnTo>
                    <a:pt x="10490" y="2197"/>
                  </a:lnTo>
                  <a:lnTo>
                    <a:pt x="10490" y="3276"/>
                  </a:lnTo>
                  <a:lnTo>
                    <a:pt x="10553" y="4343"/>
                  </a:lnTo>
                  <a:lnTo>
                    <a:pt x="10668" y="5372"/>
                  </a:lnTo>
                  <a:lnTo>
                    <a:pt x="10782" y="6426"/>
                  </a:lnTo>
                  <a:lnTo>
                    <a:pt x="10833" y="7454"/>
                  </a:lnTo>
                  <a:lnTo>
                    <a:pt x="10833" y="8483"/>
                  </a:lnTo>
                  <a:lnTo>
                    <a:pt x="10833" y="10299"/>
                  </a:lnTo>
                  <a:lnTo>
                    <a:pt x="10706" y="11366"/>
                  </a:lnTo>
                  <a:lnTo>
                    <a:pt x="10426" y="11645"/>
                  </a:lnTo>
                  <a:lnTo>
                    <a:pt x="10185" y="11861"/>
                  </a:lnTo>
                  <a:lnTo>
                    <a:pt x="9944" y="11963"/>
                  </a:lnTo>
                  <a:lnTo>
                    <a:pt x="9664" y="1196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7" name="object 87"/>
            <p:cNvSpPr/>
            <p:nvPr/>
          </p:nvSpPr>
          <p:spPr>
            <a:xfrm>
              <a:off x="4860653" y="5646198"/>
              <a:ext cx="8890" cy="12065"/>
            </a:xfrm>
            <a:custGeom>
              <a:avLst/>
              <a:gdLst/>
              <a:ahLst/>
              <a:cxnLst/>
              <a:rect l="l" t="t" r="r" b="b"/>
              <a:pathLst>
                <a:path w="8889" h="12064">
                  <a:moveTo>
                    <a:pt x="2300" y="9004"/>
                  </a:moveTo>
                  <a:lnTo>
                    <a:pt x="149" y="9004"/>
                  </a:lnTo>
                  <a:lnTo>
                    <a:pt x="208" y="9436"/>
                  </a:lnTo>
                  <a:lnTo>
                    <a:pt x="341" y="9778"/>
                  </a:lnTo>
                  <a:lnTo>
                    <a:pt x="390" y="9905"/>
                  </a:lnTo>
                  <a:lnTo>
                    <a:pt x="484" y="10096"/>
                  </a:lnTo>
                  <a:lnTo>
                    <a:pt x="1078" y="10782"/>
                  </a:lnTo>
                  <a:lnTo>
                    <a:pt x="2489" y="11734"/>
                  </a:lnTo>
                  <a:lnTo>
                    <a:pt x="3429" y="12014"/>
                  </a:lnTo>
                  <a:lnTo>
                    <a:pt x="5905" y="12014"/>
                  </a:lnTo>
                  <a:lnTo>
                    <a:pt x="7035" y="11595"/>
                  </a:lnTo>
                  <a:lnTo>
                    <a:pt x="7886" y="10782"/>
                  </a:lnTo>
                  <a:lnTo>
                    <a:pt x="8547" y="10096"/>
                  </a:lnTo>
                  <a:lnTo>
                    <a:pt x="8624" y="9905"/>
                  </a:lnTo>
                  <a:lnTo>
                    <a:pt x="3683" y="9905"/>
                  </a:lnTo>
                  <a:lnTo>
                    <a:pt x="3371" y="9778"/>
                  </a:lnTo>
                  <a:lnTo>
                    <a:pt x="3232" y="9778"/>
                  </a:lnTo>
                  <a:lnTo>
                    <a:pt x="2768" y="9436"/>
                  </a:lnTo>
                  <a:lnTo>
                    <a:pt x="2300" y="9004"/>
                  </a:lnTo>
                  <a:close/>
                </a:path>
                <a:path w="8889" h="12064">
                  <a:moveTo>
                    <a:pt x="8877" y="8216"/>
                  </a:moveTo>
                  <a:lnTo>
                    <a:pt x="6694" y="8216"/>
                  </a:lnTo>
                  <a:lnTo>
                    <a:pt x="6597" y="9004"/>
                  </a:lnTo>
                  <a:lnTo>
                    <a:pt x="6286" y="9436"/>
                  </a:lnTo>
                  <a:lnTo>
                    <a:pt x="5845" y="9778"/>
                  </a:lnTo>
                  <a:lnTo>
                    <a:pt x="3371" y="9778"/>
                  </a:lnTo>
                  <a:lnTo>
                    <a:pt x="3683" y="9905"/>
                  </a:lnTo>
                  <a:lnTo>
                    <a:pt x="8624" y="9905"/>
                  </a:lnTo>
                  <a:lnTo>
                    <a:pt x="8815" y="9436"/>
                  </a:lnTo>
                  <a:lnTo>
                    <a:pt x="8877" y="8216"/>
                  </a:lnTo>
                  <a:close/>
                </a:path>
                <a:path w="8889" h="12064">
                  <a:moveTo>
                    <a:pt x="6597" y="9004"/>
                  </a:moveTo>
                  <a:lnTo>
                    <a:pt x="2300" y="9004"/>
                  </a:lnTo>
                  <a:lnTo>
                    <a:pt x="2768" y="9436"/>
                  </a:lnTo>
                  <a:lnTo>
                    <a:pt x="6381" y="9436"/>
                  </a:lnTo>
                  <a:lnTo>
                    <a:pt x="6597" y="9004"/>
                  </a:lnTo>
                  <a:close/>
                </a:path>
                <a:path w="8889" h="12064">
                  <a:moveTo>
                    <a:pt x="1993" y="8216"/>
                  </a:moveTo>
                  <a:lnTo>
                    <a:pt x="429" y="8216"/>
                  </a:lnTo>
                  <a:lnTo>
                    <a:pt x="0" y="8877"/>
                  </a:lnTo>
                  <a:lnTo>
                    <a:pt x="2247" y="8877"/>
                  </a:lnTo>
                  <a:lnTo>
                    <a:pt x="1993" y="8216"/>
                  </a:lnTo>
                  <a:close/>
                </a:path>
                <a:path w="8889" h="12064">
                  <a:moveTo>
                    <a:pt x="6684" y="7975"/>
                  </a:moveTo>
                  <a:lnTo>
                    <a:pt x="1651" y="7975"/>
                  </a:lnTo>
                  <a:lnTo>
                    <a:pt x="1993" y="8216"/>
                  </a:lnTo>
                  <a:lnTo>
                    <a:pt x="6694" y="8216"/>
                  </a:lnTo>
                  <a:lnTo>
                    <a:pt x="6684" y="7975"/>
                  </a:lnTo>
                  <a:close/>
                </a:path>
                <a:path w="8889" h="12064">
                  <a:moveTo>
                    <a:pt x="8877" y="7696"/>
                  </a:moveTo>
                  <a:lnTo>
                    <a:pt x="6591" y="7696"/>
                  </a:lnTo>
                  <a:lnTo>
                    <a:pt x="6721" y="7975"/>
                  </a:lnTo>
                  <a:lnTo>
                    <a:pt x="8877" y="7975"/>
                  </a:lnTo>
                  <a:lnTo>
                    <a:pt x="8877" y="7696"/>
                  </a:lnTo>
                  <a:close/>
                </a:path>
                <a:path w="8889" h="12064">
                  <a:moveTo>
                    <a:pt x="5434" y="4864"/>
                  </a:moveTo>
                  <a:lnTo>
                    <a:pt x="787" y="4864"/>
                  </a:lnTo>
                  <a:lnTo>
                    <a:pt x="1082" y="5257"/>
                  </a:lnTo>
                  <a:lnTo>
                    <a:pt x="1446" y="5638"/>
                  </a:lnTo>
                  <a:lnTo>
                    <a:pt x="1955" y="5994"/>
                  </a:lnTo>
                  <a:lnTo>
                    <a:pt x="4229" y="6654"/>
                  </a:lnTo>
                  <a:lnTo>
                    <a:pt x="5003" y="6857"/>
                  </a:lnTo>
                  <a:lnTo>
                    <a:pt x="5842" y="7137"/>
                  </a:lnTo>
                  <a:lnTo>
                    <a:pt x="6337" y="7404"/>
                  </a:lnTo>
                  <a:lnTo>
                    <a:pt x="8829" y="7404"/>
                  </a:lnTo>
                  <a:lnTo>
                    <a:pt x="6807" y="5257"/>
                  </a:lnTo>
                  <a:lnTo>
                    <a:pt x="5434" y="4864"/>
                  </a:lnTo>
                  <a:close/>
                </a:path>
                <a:path w="8889" h="12064">
                  <a:moveTo>
                    <a:pt x="5372" y="0"/>
                  </a:moveTo>
                  <a:lnTo>
                    <a:pt x="3759" y="0"/>
                  </a:lnTo>
                  <a:lnTo>
                    <a:pt x="2946" y="241"/>
                  </a:lnTo>
                  <a:lnTo>
                    <a:pt x="1485" y="1155"/>
                  </a:lnTo>
                  <a:lnTo>
                    <a:pt x="928" y="1841"/>
                  </a:lnTo>
                  <a:lnTo>
                    <a:pt x="712" y="2362"/>
                  </a:lnTo>
                  <a:lnTo>
                    <a:pt x="511" y="2959"/>
                  </a:lnTo>
                  <a:lnTo>
                    <a:pt x="558" y="4432"/>
                  </a:lnTo>
                  <a:lnTo>
                    <a:pt x="3789" y="4432"/>
                  </a:lnTo>
                  <a:lnTo>
                    <a:pt x="3352" y="4292"/>
                  </a:lnTo>
                  <a:lnTo>
                    <a:pt x="2697" y="4292"/>
                  </a:lnTo>
                  <a:lnTo>
                    <a:pt x="2785" y="3416"/>
                  </a:lnTo>
                  <a:lnTo>
                    <a:pt x="2830" y="2959"/>
                  </a:lnTo>
                  <a:lnTo>
                    <a:pt x="3244" y="2362"/>
                  </a:lnTo>
                  <a:lnTo>
                    <a:pt x="8298" y="2362"/>
                  </a:lnTo>
                  <a:lnTo>
                    <a:pt x="8115" y="1841"/>
                  </a:lnTo>
                  <a:lnTo>
                    <a:pt x="7559" y="1155"/>
                  </a:lnTo>
                  <a:lnTo>
                    <a:pt x="6680" y="546"/>
                  </a:lnTo>
                  <a:lnTo>
                    <a:pt x="6146" y="241"/>
                  </a:lnTo>
                  <a:lnTo>
                    <a:pt x="5372" y="0"/>
                  </a:lnTo>
                  <a:close/>
                </a:path>
                <a:path w="8889" h="12064">
                  <a:moveTo>
                    <a:pt x="8298" y="2362"/>
                  </a:moveTo>
                  <a:lnTo>
                    <a:pt x="5702" y="2362"/>
                  </a:lnTo>
                  <a:lnTo>
                    <a:pt x="6235" y="2959"/>
                  </a:lnTo>
                  <a:lnTo>
                    <a:pt x="6447" y="3416"/>
                  </a:lnTo>
                  <a:lnTo>
                    <a:pt x="6013" y="3416"/>
                  </a:lnTo>
                  <a:lnTo>
                    <a:pt x="7259" y="4292"/>
                  </a:lnTo>
                  <a:lnTo>
                    <a:pt x="7885" y="4292"/>
                  </a:lnTo>
                  <a:lnTo>
                    <a:pt x="8432" y="3416"/>
                  </a:lnTo>
                  <a:lnTo>
                    <a:pt x="8441" y="2959"/>
                  </a:lnTo>
                  <a:lnTo>
                    <a:pt x="8298" y="2362"/>
                  </a:lnTo>
                  <a:close/>
                </a:path>
              </a:pathLst>
            </a:custGeom>
            <a:solidFill>
              <a:srgbClr val="FFFFFF"/>
            </a:solidFill>
          </p:spPr>
          <p:txBody>
            <a:bodyPr wrap="square" lIns="0" tIns="0" rIns="0" bIns="0" rtlCol="0"/>
            <a:lstStyle/>
            <a:p>
              <a:endParaRPr>
                <a:latin typeface="Grammarsaurus" pitchFamily="2" charset="0"/>
              </a:endParaRPr>
            </a:p>
          </p:txBody>
        </p:sp>
        <p:sp>
          <p:nvSpPr>
            <p:cNvPr id="88" name="object 88"/>
            <p:cNvSpPr/>
            <p:nvPr/>
          </p:nvSpPr>
          <p:spPr>
            <a:xfrm>
              <a:off x="4860754" y="5646198"/>
              <a:ext cx="8890" cy="12065"/>
            </a:xfrm>
            <a:custGeom>
              <a:avLst/>
              <a:gdLst/>
              <a:ahLst/>
              <a:cxnLst/>
              <a:rect l="l" t="t" r="r" b="b"/>
              <a:pathLst>
                <a:path w="8889" h="12064">
                  <a:moveTo>
                    <a:pt x="2692" y="2882"/>
                  </a:moveTo>
                  <a:close/>
                </a:path>
                <a:path w="8889" h="12064">
                  <a:moveTo>
                    <a:pt x="2603" y="3898"/>
                  </a:moveTo>
                  <a:close/>
                </a:path>
                <a:path w="8889" h="12064">
                  <a:moveTo>
                    <a:pt x="4394" y="12014"/>
                  </a:moveTo>
                  <a:lnTo>
                    <a:pt x="3327" y="12014"/>
                  </a:lnTo>
                  <a:lnTo>
                    <a:pt x="2387" y="11734"/>
                  </a:lnTo>
                  <a:lnTo>
                    <a:pt x="0" y="9067"/>
                  </a:lnTo>
                  <a:lnTo>
                    <a:pt x="0" y="8801"/>
                  </a:lnTo>
                  <a:lnTo>
                    <a:pt x="63" y="8623"/>
                  </a:lnTo>
                  <a:lnTo>
                    <a:pt x="190" y="8420"/>
                  </a:lnTo>
                  <a:lnTo>
                    <a:pt x="393" y="8115"/>
                  </a:lnTo>
                  <a:lnTo>
                    <a:pt x="685" y="7975"/>
                  </a:lnTo>
                  <a:lnTo>
                    <a:pt x="1066" y="7975"/>
                  </a:lnTo>
                  <a:lnTo>
                    <a:pt x="1549" y="7975"/>
                  </a:lnTo>
                  <a:lnTo>
                    <a:pt x="1892" y="8216"/>
                  </a:lnTo>
                  <a:lnTo>
                    <a:pt x="2082" y="8712"/>
                  </a:lnTo>
                  <a:lnTo>
                    <a:pt x="2158" y="8877"/>
                  </a:lnTo>
                  <a:lnTo>
                    <a:pt x="2247" y="9004"/>
                  </a:lnTo>
                  <a:lnTo>
                    <a:pt x="2336" y="9131"/>
                  </a:lnTo>
                  <a:lnTo>
                    <a:pt x="2666" y="9436"/>
                  </a:lnTo>
                  <a:lnTo>
                    <a:pt x="2959" y="9651"/>
                  </a:lnTo>
                  <a:lnTo>
                    <a:pt x="3238" y="9753"/>
                  </a:lnTo>
                  <a:lnTo>
                    <a:pt x="3581" y="9905"/>
                  </a:lnTo>
                  <a:lnTo>
                    <a:pt x="3987" y="9982"/>
                  </a:lnTo>
                  <a:lnTo>
                    <a:pt x="4444" y="9982"/>
                  </a:lnTo>
                  <a:lnTo>
                    <a:pt x="4902" y="9982"/>
                  </a:lnTo>
                  <a:lnTo>
                    <a:pt x="5270" y="9905"/>
                  </a:lnTo>
                  <a:lnTo>
                    <a:pt x="5587" y="9778"/>
                  </a:lnTo>
                  <a:lnTo>
                    <a:pt x="5778" y="9715"/>
                  </a:lnTo>
                  <a:lnTo>
                    <a:pt x="5956" y="9613"/>
                  </a:lnTo>
                  <a:lnTo>
                    <a:pt x="6134" y="9474"/>
                  </a:lnTo>
                  <a:lnTo>
                    <a:pt x="6299" y="9347"/>
                  </a:lnTo>
                  <a:lnTo>
                    <a:pt x="6388" y="9220"/>
                  </a:lnTo>
                  <a:lnTo>
                    <a:pt x="6489" y="9029"/>
                  </a:lnTo>
                  <a:lnTo>
                    <a:pt x="6616" y="8762"/>
                  </a:lnTo>
                  <a:lnTo>
                    <a:pt x="6642" y="8420"/>
                  </a:lnTo>
                  <a:lnTo>
                    <a:pt x="6578" y="7886"/>
                  </a:lnTo>
                  <a:lnTo>
                    <a:pt x="6489" y="7696"/>
                  </a:lnTo>
                  <a:lnTo>
                    <a:pt x="6375" y="7543"/>
                  </a:lnTo>
                  <a:lnTo>
                    <a:pt x="6235" y="7404"/>
                  </a:lnTo>
                  <a:lnTo>
                    <a:pt x="5740" y="7137"/>
                  </a:lnTo>
                  <a:lnTo>
                    <a:pt x="3632" y="6540"/>
                  </a:lnTo>
                  <a:lnTo>
                    <a:pt x="3149" y="6400"/>
                  </a:lnTo>
                  <a:lnTo>
                    <a:pt x="2666" y="6235"/>
                  </a:lnTo>
                  <a:lnTo>
                    <a:pt x="1854" y="5994"/>
                  </a:lnTo>
                  <a:lnTo>
                    <a:pt x="1181" y="5524"/>
                  </a:lnTo>
                  <a:lnTo>
                    <a:pt x="685" y="4864"/>
                  </a:lnTo>
                  <a:lnTo>
                    <a:pt x="457" y="4432"/>
                  </a:lnTo>
                  <a:lnTo>
                    <a:pt x="342" y="3987"/>
                  </a:lnTo>
                  <a:lnTo>
                    <a:pt x="342" y="3530"/>
                  </a:lnTo>
                  <a:lnTo>
                    <a:pt x="342" y="3200"/>
                  </a:lnTo>
                  <a:lnTo>
                    <a:pt x="3657" y="0"/>
                  </a:lnTo>
                  <a:lnTo>
                    <a:pt x="4533" y="0"/>
                  </a:lnTo>
                  <a:lnTo>
                    <a:pt x="5270" y="0"/>
                  </a:lnTo>
                  <a:lnTo>
                    <a:pt x="8381" y="2971"/>
                  </a:lnTo>
                  <a:lnTo>
                    <a:pt x="8381" y="3238"/>
                  </a:lnTo>
                  <a:lnTo>
                    <a:pt x="8331" y="3416"/>
                  </a:lnTo>
                  <a:lnTo>
                    <a:pt x="8204" y="3606"/>
                  </a:lnTo>
                  <a:lnTo>
                    <a:pt x="8013" y="3924"/>
                  </a:lnTo>
                  <a:lnTo>
                    <a:pt x="7721" y="4063"/>
                  </a:lnTo>
                  <a:lnTo>
                    <a:pt x="7327" y="4063"/>
                  </a:lnTo>
                  <a:lnTo>
                    <a:pt x="6832" y="4063"/>
                  </a:lnTo>
                  <a:lnTo>
                    <a:pt x="6489" y="3822"/>
                  </a:lnTo>
                  <a:lnTo>
                    <a:pt x="6299" y="3314"/>
                  </a:lnTo>
                  <a:lnTo>
                    <a:pt x="6134" y="2959"/>
                  </a:lnTo>
                  <a:lnTo>
                    <a:pt x="5918" y="2666"/>
                  </a:lnTo>
                  <a:lnTo>
                    <a:pt x="5600" y="2362"/>
                  </a:lnTo>
                  <a:lnTo>
                    <a:pt x="5308" y="2171"/>
                  </a:lnTo>
                  <a:lnTo>
                    <a:pt x="4876" y="2057"/>
                  </a:lnTo>
                  <a:lnTo>
                    <a:pt x="4305" y="2031"/>
                  </a:lnTo>
                  <a:lnTo>
                    <a:pt x="3848" y="2095"/>
                  </a:lnTo>
                  <a:lnTo>
                    <a:pt x="2501" y="3517"/>
                  </a:lnTo>
                  <a:lnTo>
                    <a:pt x="2501" y="3759"/>
                  </a:lnTo>
                  <a:lnTo>
                    <a:pt x="2628" y="3962"/>
                  </a:lnTo>
                  <a:lnTo>
                    <a:pt x="2844" y="4089"/>
                  </a:lnTo>
                  <a:lnTo>
                    <a:pt x="3111" y="4216"/>
                  </a:lnTo>
                  <a:lnTo>
                    <a:pt x="3301" y="4305"/>
                  </a:lnTo>
                  <a:lnTo>
                    <a:pt x="3784" y="4470"/>
                  </a:lnTo>
                  <a:lnTo>
                    <a:pt x="4203" y="4597"/>
                  </a:lnTo>
                  <a:lnTo>
                    <a:pt x="4635" y="4698"/>
                  </a:lnTo>
                  <a:lnTo>
                    <a:pt x="5067" y="4787"/>
                  </a:lnTo>
                  <a:lnTo>
                    <a:pt x="5486" y="4902"/>
                  </a:lnTo>
                  <a:lnTo>
                    <a:pt x="5905" y="5029"/>
                  </a:lnTo>
                  <a:lnTo>
                    <a:pt x="6705" y="5257"/>
                  </a:lnTo>
                  <a:lnTo>
                    <a:pt x="7391" y="5638"/>
                  </a:lnTo>
                  <a:lnTo>
                    <a:pt x="7975" y="6197"/>
                  </a:lnTo>
                  <a:lnTo>
                    <a:pt x="8508" y="6819"/>
                  </a:lnTo>
                  <a:lnTo>
                    <a:pt x="8775" y="7531"/>
                  </a:lnTo>
                  <a:lnTo>
                    <a:pt x="8775" y="8318"/>
                  </a:lnTo>
                  <a:lnTo>
                    <a:pt x="8775" y="9283"/>
                  </a:lnTo>
                  <a:lnTo>
                    <a:pt x="8445" y="10096"/>
                  </a:lnTo>
                  <a:lnTo>
                    <a:pt x="7785" y="10782"/>
                  </a:lnTo>
                  <a:lnTo>
                    <a:pt x="6934" y="11595"/>
                  </a:lnTo>
                  <a:lnTo>
                    <a:pt x="5803" y="12014"/>
                  </a:lnTo>
                  <a:lnTo>
                    <a:pt x="4394" y="120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9" name="object 89"/>
            <p:cNvSpPr/>
            <p:nvPr/>
          </p:nvSpPr>
          <p:spPr>
            <a:xfrm>
              <a:off x="4771567" y="5663322"/>
              <a:ext cx="44450" cy="44450"/>
            </a:xfrm>
            <a:custGeom>
              <a:avLst/>
              <a:gdLst/>
              <a:ahLst/>
              <a:cxnLst/>
              <a:rect l="l" t="t" r="r" b="b"/>
              <a:pathLst>
                <a:path w="44450" h="44450">
                  <a:moveTo>
                    <a:pt x="21958" y="0"/>
                  </a:moveTo>
                  <a:lnTo>
                    <a:pt x="18037" y="0"/>
                  </a:lnTo>
                  <a:lnTo>
                    <a:pt x="16738" y="228"/>
                  </a:lnTo>
                  <a:lnTo>
                    <a:pt x="0" y="19278"/>
                  </a:lnTo>
                  <a:lnTo>
                    <a:pt x="25" y="24714"/>
                  </a:lnTo>
                  <a:lnTo>
                    <a:pt x="21310" y="44030"/>
                  </a:lnTo>
                  <a:lnTo>
                    <a:pt x="23759" y="44030"/>
                  </a:lnTo>
                  <a:lnTo>
                    <a:pt x="25013" y="43853"/>
                  </a:lnTo>
                  <a:lnTo>
                    <a:pt x="22550" y="43853"/>
                  </a:lnTo>
                  <a:lnTo>
                    <a:pt x="13866" y="42100"/>
                  </a:lnTo>
                  <a:lnTo>
                    <a:pt x="13619" y="42100"/>
                  </a:lnTo>
                  <a:lnTo>
                    <a:pt x="6558" y="37331"/>
                  </a:lnTo>
                  <a:lnTo>
                    <a:pt x="1897" y="30399"/>
                  </a:lnTo>
                  <a:lnTo>
                    <a:pt x="1695" y="29616"/>
                  </a:lnTo>
                  <a:lnTo>
                    <a:pt x="206" y="21958"/>
                  </a:lnTo>
                  <a:lnTo>
                    <a:pt x="152" y="21678"/>
                  </a:lnTo>
                  <a:lnTo>
                    <a:pt x="1827" y="13703"/>
                  </a:lnTo>
                  <a:lnTo>
                    <a:pt x="1927" y="13226"/>
                  </a:lnTo>
                  <a:lnTo>
                    <a:pt x="6567" y="6416"/>
                  </a:lnTo>
                  <a:lnTo>
                    <a:pt x="10525" y="3721"/>
                  </a:lnTo>
                  <a:lnTo>
                    <a:pt x="13524" y="1709"/>
                  </a:lnTo>
                  <a:lnTo>
                    <a:pt x="21958" y="0"/>
                  </a:lnTo>
                  <a:close/>
                </a:path>
                <a:path w="44450" h="44450">
                  <a:moveTo>
                    <a:pt x="26501" y="0"/>
                  </a:moveTo>
                  <a:lnTo>
                    <a:pt x="21958" y="0"/>
                  </a:lnTo>
                  <a:lnTo>
                    <a:pt x="30534" y="1709"/>
                  </a:lnTo>
                  <a:lnTo>
                    <a:pt x="37512" y="6416"/>
                  </a:lnTo>
                  <a:lnTo>
                    <a:pt x="42080" y="13226"/>
                  </a:lnTo>
                  <a:lnTo>
                    <a:pt x="42200" y="13405"/>
                  </a:lnTo>
                  <a:lnTo>
                    <a:pt x="43848" y="21678"/>
                  </a:lnTo>
                  <a:lnTo>
                    <a:pt x="43904" y="21958"/>
                  </a:lnTo>
                  <a:lnTo>
                    <a:pt x="42190" y="30399"/>
                  </a:lnTo>
                  <a:lnTo>
                    <a:pt x="37504" y="37331"/>
                  </a:lnTo>
                  <a:lnTo>
                    <a:pt x="30442" y="42100"/>
                  </a:lnTo>
                  <a:lnTo>
                    <a:pt x="30182" y="42100"/>
                  </a:lnTo>
                  <a:lnTo>
                    <a:pt x="21546" y="43853"/>
                  </a:lnTo>
                  <a:lnTo>
                    <a:pt x="25013" y="43853"/>
                  </a:lnTo>
                  <a:lnTo>
                    <a:pt x="27521" y="43497"/>
                  </a:lnTo>
                  <a:lnTo>
                    <a:pt x="44132" y="19278"/>
                  </a:lnTo>
                  <a:lnTo>
                    <a:pt x="43484" y="15646"/>
                  </a:lnTo>
                  <a:lnTo>
                    <a:pt x="28549" y="469"/>
                  </a:lnTo>
                  <a:lnTo>
                    <a:pt x="26501" y="0"/>
                  </a:lnTo>
                  <a:close/>
                </a:path>
              </a:pathLst>
            </a:custGeom>
            <a:solidFill>
              <a:srgbClr val="070808"/>
            </a:solidFill>
          </p:spPr>
          <p:txBody>
            <a:bodyPr wrap="square" lIns="0" tIns="0" rIns="0" bIns="0" rtlCol="0"/>
            <a:lstStyle/>
            <a:p>
              <a:endParaRPr>
                <a:latin typeface="Grammarsaurus" pitchFamily="2" charset="0"/>
              </a:endParaRPr>
            </a:p>
          </p:txBody>
        </p:sp>
        <p:sp>
          <p:nvSpPr>
            <p:cNvPr id="90" name="object 90"/>
            <p:cNvSpPr/>
            <p:nvPr/>
          </p:nvSpPr>
          <p:spPr>
            <a:xfrm>
              <a:off x="4771760" y="5663318"/>
              <a:ext cx="43815" cy="43815"/>
            </a:xfrm>
            <a:custGeom>
              <a:avLst/>
              <a:gdLst/>
              <a:ahLst/>
              <a:cxnLst/>
              <a:rect l="l" t="t" r="r" b="b"/>
              <a:pathLst>
                <a:path w="43814" h="43814">
                  <a:moveTo>
                    <a:pt x="21768" y="0"/>
                  </a:moveTo>
                  <a:lnTo>
                    <a:pt x="0" y="21501"/>
                  </a:lnTo>
                  <a:lnTo>
                    <a:pt x="16" y="21958"/>
                  </a:lnTo>
                  <a:lnTo>
                    <a:pt x="21857" y="43764"/>
                  </a:lnTo>
                  <a:lnTo>
                    <a:pt x="30331" y="42036"/>
                  </a:lnTo>
                  <a:lnTo>
                    <a:pt x="31461" y="41287"/>
                  </a:lnTo>
                  <a:lnTo>
                    <a:pt x="21806" y="41287"/>
                  </a:lnTo>
                  <a:lnTo>
                    <a:pt x="14794" y="39859"/>
                  </a:lnTo>
                  <a:lnTo>
                    <a:pt x="14548" y="39859"/>
                  </a:lnTo>
                  <a:lnTo>
                    <a:pt x="8251" y="35685"/>
                  </a:lnTo>
                  <a:lnTo>
                    <a:pt x="3999" y="29438"/>
                  </a:lnTo>
                  <a:lnTo>
                    <a:pt x="2529" y="21958"/>
                  </a:lnTo>
                  <a:lnTo>
                    <a:pt x="2439" y="21501"/>
                  </a:lnTo>
                  <a:lnTo>
                    <a:pt x="21844" y="2501"/>
                  </a:lnTo>
                  <a:lnTo>
                    <a:pt x="31511" y="2501"/>
                  </a:lnTo>
                  <a:lnTo>
                    <a:pt x="30344" y="1714"/>
                  </a:lnTo>
                  <a:lnTo>
                    <a:pt x="21768" y="0"/>
                  </a:lnTo>
                  <a:close/>
                </a:path>
                <a:path w="43814" h="43814">
                  <a:moveTo>
                    <a:pt x="31511" y="2501"/>
                  </a:moveTo>
                  <a:lnTo>
                    <a:pt x="21844" y="2501"/>
                  </a:lnTo>
                  <a:lnTo>
                    <a:pt x="29281" y="3945"/>
                  </a:lnTo>
                  <a:lnTo>
                    <a:pt x="35464" y="8077"/>
                  </a:lnTo>
                  <a:lnTo>
                    <a:pt x="39675" y="14233"/>
                  </a:lnTo>
                  <a:lnTo>
                    <a:pt x="41154" y="21501"/>
                  </a:lnTo>
                  <a:lnTo>
                    <a:pt x="41227" y="21958"/>
                  </a:lnTo>
                  <a:lnTo>
                    <a:pt x="39656" y="29438"/>
                  </a:lnTo>
                  <a:lnTo>
                    <a:pt x="39608" y="29664"/>
                  </a:lnTo>
                  <a:lnTo>
                    <a:pt x="35386" y="35685"/>
                  </a:lnTo>
                  <a:lnTo>
                    <a:pt x="35294" y="35817"/>
                  </a:lnTo>
                  <a:lnTo>
                    <a:pt x="29093" y="39859"/>
                  </a:lnTo>
                  <a:lnTo>
                    <a:pt x="21806" y="41287"/>
                  </a:lnTo>
                  <a:lnTo>
                    <a:pt x="31461" y="41287"/>
                  </a:lnTo>
                  <a:lnTo>
                    <a:pt x="37310" y="37333"/>
                  </a:lnTo>
                  <a:lnTo>
                    <a:pt x="41995" y="30400"/>
                  </a:lnTo>
                  <a:lnTo>
                    <a:pt x="43714" y="21958"/>
                  </a:lnTo>
                  <a:lnTo>
                    <a:pt x="42010" y="13407"/>
                  </a:lnTo>
                  <a:lnTo>
                    <a:pt x="37322" y="6421"/>
                  </a:lnTo>
                  <a:lnTo>
                    <a:pt x="31511" y="2501"/>
                  </a:lnTo>
                  <a:close/>
                </a:path>
              </a:pathLst>
            </a:custGeom>
            <a:solidFill>
              <a:srgbClr val="458087"/>
            </a:solidFill>
          </p:spPr>
          <p:txBody>
            <a:bodyPr wrap="square" lIns="0" tIns="0" rIns="0" bIns="0" rtlCol="0"/>
            <a:lstStyle/>
            <a:p>
              <a:endParaRPr>
                <a:latin typeface="Grammarsaurus" pitchFamily="2" charset="0"/>
              </a:endParaRPr>
            </a:p>
          </p:txBody>
        </p:sp>
        <p:sp>
          <p:nvSpPr>
            <p:cNvPr id="91" name="object 91"/>
            <p:cNvSpPr/>
            <p:nvPr/>
          </p:nvSpPr>
          <p:spPr>
            <a:xfrm>
              <a:off x="4774196" y="5665819"/>
              <a:ext cx="38735" cy="39370"/>
            </a:xfrm>
            <a:custGeom>
              <a:avLst/>
              <a:gdLst/>
              <a:ahLst/>
              <a:cxnLst/>
              <a:rect l="l" t="t" r="r" b="b"/>
              <a:pathLst>
                <a:path w="38735" h="39370">
                  <a:moveTo>
                    <a:pt x="19405" y="0"/>
                  </a:moveTo>
                  <a:lnTo>
                    <a:pt x="11949" y="1443"/>
                  </a:lnTo>
                  <a:lnTo>
                    <a:pt x="5772" y="5591"/>
                  </a:lnTo>
                  <a:lnTo>
                    <a:pt x="1561" y="11737"/>
                  </a:lnTo>
                  <a:lnTo>
                    <a:pt x="0" y="18999"/>
                  </a:lnTo>
                  <a:lnTo>
                    <a:pt x="1559" y="26938"/>
                  </a:lnTo>
                  <a:lnTo>
                    <a:pt x="5625" y="32915"/>
                  </a:lnTo>
                  <a:lnTo>
                    <a:pt x="5724" y="33061"/>
                  </a:lnTo>
                  <a:lnTo>
                    <a:pt x="5811" y="33189"/>
                  </a:lnTo>
                  <a:lnTo>
                    <a:pt x="12101" y="37363"/>
                  </a:lnTo>
                  <a:lnTo>
                    <a:pt x="12329" y="37363"/>
                  </a:lnTo>
                  <a:lnTo>
                    <a:pt x="19367" y="38798"/>
                  </a:lnTo>
                  <a:lnTo>
                    <a:pt x="21173" y="38442"/>
                  </a:lnTo>
                  <a:lnTo>
                    <a:pt x="19176" y="38442"/>
                  </a:lnTo>
                  <a:lnTo>
                    <a:pt x="12507" y="37087"/>
                  </a:lnTo>
                  <a:lnTo>
                    <a:pt x="12117" y="37087"/>
                  </a:lnTo>
                  <a:lnTo>
                    <a:pt x="5930" y="32915"/>
                  </a:lnTo>
                  <a:lnTo>
                    <a:pt x="1883" y="26938"/>
                  </a:lnTo>
                  <a:lnTo>
                    <a:pt x="409" y="19850"/>
                  </a:lnTo>
                  <a:lnTo>
                    <a:pt x="374" y="18999"/>
                  </a:lnTo>
                  <a:lnTo>
                    <a:pt x="1804" y="12248"/>
                  </a:lnTo>
                  <a:lnTo>
                    <a:pt x="1913" y="11737"/>
                  </a:lnTo>
                  <a:lnTo>
                    <a:pt x="6208" y="5591"/>
                  </a:lnTo>
                  <a:lnTo>
                    <a:pt x="12393" y="1616"/>
                  </a:lnTo>
                  <a:lnTo>
                    <a:pt x="19723" y="292"/>
                  </a:lnTo>
                  <a:lnTo>
                    <a:pt x="20925" y="292"/>
                  </a:lnTo>
                  <a:lnTo>
                    <a:pt x="19405" y="0"/>
                  </a:lnTo>
                  <a:close/>
                </a:path>
                <a:path w="38735" h="39370">
                  <a:moveTo>
                    <a:pt x="20925" y="292"/>
                  </a:moveTo>
                  <a:lnTo>
                    <a:pt x="19723" y="292"/>
                  </a:lnTo>
                  <a:lnTo>
                    <a:pt x="27086" y="1928"/>
                  </a:lnTo>
                  <a:lnTo>
                    <a:pt x="33054" y="6094"/>
                  </a:lnTo>
                  <a:lnTo>
                    <a:pt x="37046" y="12248"/>
                  </a:lnTo>
                  <a:lnTo>
                    <a:pt x="38320" y="18999"/>
                  </a:lnTo>
                  <a:lnTo>
                    <a:pt x="38399" y="19418"/>
                  </a:lnTo>
                  <a:lnTo>
                    <a:pt x="38480" y="19850"/>
                  </a:lnTo>
                  <a:lnTo>
                    <a:pt x="36941" y="26938"/>
                  </a:lnTo>
                  <a:lnTo>
                    <a:pt x="36847" y="27168"/>
                  </a:lnTo>
                  <a:lnTo>
                    <a:pt x="32826" y="32915"/>
                  </a:lnTo>
                  <a:lnTo>
                    <a:pt x="32724" y="33061"/>
                  </a:lnTo>
                  <a:lnTo>
                    <a:pt x="26590" y="37087"/>
                  </a:lnTo>
                  <a:lnTo>
                    <a:pt x="19176" y="38442"/>
                  </a:lnTo>
                  <a:lnTo>
                    <a:pt x="21173" y="38442"/>
                  </a:lnTo>
                  <a:lnTo>
                    <a:pt x="38713" y="18999"/>
                  </a:lnTo>
                  <a:lnTo>
                    <a:pt x="37340" y="12248"/>
                  </a:lnTo>
                  <a:lnTo>
                    <a:pt x="37236" y="11737"/>
                  </a:lnTo>
                  <a:lnTo>
                    <a:pt x="33034" y="5591"/>
                  </a:lnTo>
                  <a:lnTo>
                    <a:pt x="26841" y="1443"/>
                  </a:lnTo>
                  <a:lnTo>
                    <a:pt x="20925" y="292"/>
                  </a:lnTo>
                  <a:close/>
                </a:path>
              </a:pathLst>
            </a:custGeom>
            <a:solidFill>
              <a:srgbClr val="080909"/>
            </a:solidFill>
          </p:spPr>
          <p:txBody>
            <a:bodyPr wrap="square" lIns="0" tIns="0" rIns="0" bIns="0" rtlCol="0"/>
            <a:lstStyle/>
            <a:p>
              <a:endParaRPr>
                <a:latin typeface="Grammarsaurus" pitchFamily="2" charset="0"/>
              </a:endParaRPr>
            </a:p>
          </p:txBody>
        </p:sp>
        <p:sp>
          <p:nvSpPr>
            <p:cNvPr id="92" name="object 92"/>
            <p:cNvSpPr/>
            <p:nvPr/>
          </p:nvSpPr>
          <p:spPr>
            <a:xfrm>
              <a:off x="4774608" y="5666103"/>
              <a:ext cx="38100" cy="38735"/>
            </a:xfrm>
            <a:custGeom>
              <a:avLst/>
              <a:gdLst/>
              <a:ahLst/>
              <a:cxnLst/>
              <a:rect l="l" t="t" r="r" b="b"/>
              <a:pathLst>
                <a:path w="38100" h="38735">
                  <a:moveTo>
                    <a:pt x="17002" y="6070"/>
                  </a:moveTo>
                  <a:lnTo>
                    <a:pt x="0" y="19570"/>
                  </a:lnTo>
                  <a:lnTo>
                    <a:pt x="1193" y="25501"/>
                  </a:lnTo>
                  <a:lnTo>
                    <a:pt x="1300" y="26035"/>
                  </a:lnTo>
                  <a:lnTo>
                    <a:pt x="1406" y="26560"/>
                  </a:lnTo>
                  <a:lnTo>
                    <a:pt x="5516" y="32631"/>
                  </a:lnTo>
                  <a:lnTo>
                    <a:pt x="11702" y="36803"/>
                  </a:lnTo>
                  <a:lnTo>
                    <a:pt x="12091" y="36803"/>
                  </a:lnTo>
                  <a:lnTo>
                    <a:pt x="18767" y="38163"/>
                  </a:lnTo>
                  <a:lnTo>
                    <a:pt x="26178" y="36803"/>
                  </a:lnTo>
                  <a:lnTo>
                    <a:pt x="28651" y="35179"/>
                  </a:lnTo>
                  <a:lnTo>
                    <a:pt x="17954" y="35179"/>
                  </a:lnTo>
                  <a:lnTo>
                    <a:pt x="15109" y="34213"/>
                  </a:lnTo>
                  <a:lnTo>
                    <a:pt x="13954" y="33299"/>
                  </a:lnTo>
                  <a:lnTo>
                    <a:pt x="11515" y="30568"/>
                  </a:lnTo>
                  <a:lnTo>
                    <a:pt x="10614" y="28676"/>
                  </a:lnTo>
                  <a:lnTo>
                    <a:pt x="9737" y="25501"/>
                  </a:lnTo>
                  <a:lnTo>
                    <a:pt x="9359" y="24663"/>
                  </a:lnTo>
                  <a:lnTo>
                    <a:pt x="8480" y="22923"/>
                  </a:lnTo>
                  <a:lnTo>
                    <a:pt x="8137" y="22466"/>
                  </a:lnTo>
                  <a:lnTo>
                    <a:pt x="6397" y="21374"/>
                  </a:lnTo>
                  <a:lnTo>
                    <a:pt x="5661" y="20243"/>
                  </a:lnTo>
                  <a:lnTo>
                    <a:pt x="5524" y="19570"/>
                  </a:lnTo>
                  <a:lnTo>
                    <a:pt x="5418" y="19050"/>
                  </a:lnTo>
                  <a:lnTo>
                    <a:pt x="5305" y="18491"/>
                  </a:lnTo>
                  <a:lnTo>
                    <a:pt x="5252" y="15405"/>
                  </a:lnTo>
                  <a:lnTo>
                    <a:pt x="5517" y="14605"/>
                  </a:lnTo>
                  <a:lnTo>
                    <a:pt x="5432" y="14033"/>
                  </a:lnTo>
                  <a:lnTo>
                    <a:pt x="4979" y="12674"/>
                  </a:lnTo>
                  <a:lnTo>
                    <a:pt x="5217" y="12128"/>
                  </a:lnTo>
                  <a:lnTo>
                    <a:pt x="5496" y="10845"/>
                  </a:lnTo>
                  <a:lnTo>
                    <a:pt x="5584" y="10439"/>
                  </a:lnTo>
                  <a:lnTo>
                    <a:pt x="7035" y="9194"/>
                  </a:lnTo>
                  <a:lnTo>
                    <a:pt x="14598" y="9194"/>
                  </a:lnTo>
                  <a:lnTo>
                    <a:pt x="15033" y="8115"/>
                  </a:lnTo>
                  <a:lnTo>
                    <a:pt x="15617" y="7112"/>
                  </a:lnTo>
                  <a:lnTo>
                    <a:pt x="16867" y="6311"/>
                  </a:lnTo>
                  <a:lnTo>
                    <a:pt x="17002" y="6070"/>
                  </a:lnTo>
                  <a:close/>
                </a:path>
                <a:path w="38100" h="38735">
                  <a:moveTo>
                    <a:pt x="32813" y="6070"/>
                  </a:moveTo>
                  <a:lnTo>
                    <a:pt x="21128" y="6070"/>
                  </a:lnTo>
                  <a:lnTo>
                    <a:pt x="21320" y="6311"/>
                  </a:lnTo>
                  <a:lnTo>
                    <a:pt x="22971" y="7696"/>
                  </a:lnTo>
                  <a:lnTo>
                    <a:pt x="23911" y="9194"/>
                  </a:lnTo>
                  <a:lnTo>
                    <a:pt x="31097" y="9194"/>
                  </a:lnTo>
                  <a:lnTo>
                    <a:pt x="31899" y="9893"/>
                  </a:lnTo>
                  <a:lnTo>
                    <a:pt x="32214" y="10439"/>
                  </a:lnTo>
                  <a:lnTo>
                    <a:pt x="32399" y="10845"/>
                  </a:lnTo>
                  <a:lnTo>
                    <a:pt x="32572" y="11645"/>
                  </a:lnTo>
                  <a:lnTo>
                    <a:pt x="32676" y="12128"/>
                  </a:lnTo>
                  <a:lnTo>
                    <a:pt x="32794" y="12674"/>
                  </a:lnTo>
                  <a:lnTo>
                    <a:pt x="32882" y="15786"/>
                  </a:lnTo>
                  <a:lnTo>
                    <a:pt x="32985" y="18491"/>
                  </a:lnTo>
                  <a:lnTo>
                    <a:pt x="32013" y="20866"/>
                  </a:lnTo>
                  <a:lnTo>
                    <a:pt x="31391" y="21551"/>
                  </a:lnTo>
                  <a:lnTo>
                    <a:pt x="30025" y="22466"/>
                  </a:lnTo>
                  <a:lnTo>
                    <a:pt x="29648" y="22923"/>
                  </a:lnTo>
                  <a:lnTo>
                    <a:pt x="28820" y="24460"/>
                  </a:lnTo>
                  <a:lnTo>
                    <a:pt x="28711" y="24663"/>
                  </a:lnTo>
                  <a:lnTo>
                    <a:pt x="28091" y="26560"/>
                  </a:lnTo>
                  <a:lnTo>
                    <a:pt x="19209" y="35179"/>
                  </a:lnTo>
                  <a:lnTo>
                    <a:pt x="28651" y="35179"/>
                  </a:lnTo>
                  <a:lnTo>
                    <a:pt x="32308" y="32777"/>
                  </a:lnTo>
                  <a:lnTo>
                    <a:pt x="36491" y="26796"/>
                  </a:lnTo>
                  <a:lnTo>
                    <a:pt x="38058" y="19570"/>
                  </a:lnTo>
                  <a:lnTo>
                    <a:pt x="37551" y="16865"/>
                  </a:lnTo>
                  <a:lnTo>
                    <a:pt x="37429" y="16217"/>
                  </a:lnTo>
                  <a:lnTo>
                    <a:pt x="37307" y="15570"/>
                  </a:lnTo>
                  <a:lnTo>
                    <a:pt x="37195" y="14973"/>
                  </a:lnTo>
                  <a:lnTo>
                    <a:pt x="37069" y="14300"/>
                  </a:lnTo>
                  <a:lnTo>
                    <a:pt x="36983" y="13843"/>
                  </a:lnTo>
                  <a:lnTo>
                    <a:pt x="36874" y="13258"/>
                  </a:lnTo>
                  <a:lnTo>
                    <a:pt x="36764" y="12674"/>
                  </a:lnTo>
                  <a:lnTo>
                    <a:pt x="36661" y="12128"/>
                  </a:lnTo>
                  <a:lnTo>
                    <a:pt x="36631" y="11967"/>
                  </a:lnTo>
                  <a:lnTo>
                    <a:pt x="32813" y="6070"/>
                  </a:lnTo>
                  <a:close/>
                </a:path>
                <a:path w="38100" h="38735">
                  <a:moveTo>
                    <a:pt x="30476" y="9194"/>
                  </a:moveTo>
                  <a:lnTo>
                    <a:pt x="23775" y="9194"/>
                  </a:lnTo>
                  <a:lnTo>
                    <a:pt x="23704" y="10845"/>
                  </a:lnTo>
                  <a:lnTo>
                    <a:pt x="23548" y="11645"/>
                  </a:lnTo>
                  <a:lnTo>
                    <a:pt x="23406" y="11967"/>
                  </a:lnTo>
                  <a:lnTo>
                    <a:pt x="23221" y="12674"/>
                  </a:lnTo>
                  <a:lnTo>
                    <a:pt x="22971" y="13258"/>
                  </a:lnTo>
                  <a:lnTo>
                    <a:pt x="22856" y="15786"/>
                  </a:lnTo>
                  <a:lnTo>
                    <a:pt x="23809" y="16217"/>
                  </a:lnTo>
                  <a:lnTo>
                    <a:pt x="25180" y="15405"/>
                  </a:lnTo>
                  <a:lnTo>
                    <a:pt x="25401" y="14973"/>
                  </a:lnTo>
                  <a:lnTo>
                    <a:pt x="25526" y="14033"/>
                  </a:lnTo>
                  <a:lnTo>
                    <a:pt x="25578" y="13258"/>
                  </a:lnTo>
                  <a:lnTo>
                    <a:pt x="25879" y="12674"/>
                  </a:lnTo>
                  <a:lnTo>
                    <a:pt x="26734" y="11967"/>
                  </a:lnTo>
                  <a:lnTo>
                    <a:pt x="27303" y="11645"/>
                  </a:lnTo>
                  <a:lnTo>
                    <a:pt x="29912" y="11645"/>
                  </a:lnTo>
                  <a:lnTo>
                    <a:pt x="30214" y="10845"/>
                  </a:lnTo>
                  <a:lnTo>
                    <a:pt x="30309" y="10439"/>
                  </a:lnTo>
                  <a:lnTo>
                    <a:pt x="30418" y="9690"/>
                  </a:lnTo>
                  <a:lnTo>
                    <a:pt x="30476" y="9194"/>
                  </a:lnTo>
                  <a:close/>
                </a:path>
                <a:path w="38100" h="38735">
                  <a:moveTo>
                    <a:pt x="14598" y="9194"/>
                  </a:moveTo>
                  <a:lnTo>
                    <a:pt x="7620" y="9194"/>
                  </a:lnTo>
                  <a:lnTo>
                    <a:pt x="7693" y="9436"/>
                  </a:lnTo>
                  <a:lnTo>
                    <a:pt x="7786" y="10439"/>
                  </a:lnTo>
                  <a:lnTo>
                    <a:pt x="7947" y="10845"/>
                  </a:lnTo>
                  <a:lnTo>
                    <a:pt x="8193" y="11645"/>
                  </a:lnTo>
                  <a:lnTo>
                    <a:pt x="11080" y="11645"/>
                  </a:lnTo>
                  <a:lnTo>
                    <a:pt x="11731" y="12128"/>
                  </a:lnTo>
                  <a:lnTo>
                    <a:pt x="12149" y="12674"/>
                  </a:lnTo>
                  <a:lnTo>
                    <a:pt x="12522" y="13258"/>
                  </a:lnTo>
                  <a:lnTo>
                    <a:pt x="12569" y="14605"/>
                  </a:lnTo>
                  <a:lnTo>
                    <a:pt x="12880" y="15405"/>
                  </a:lnTo>
                  <a:lnTo>
                    <a:pt x="13044" y="15405"/>
                  </a:lnTo>
                  <a:lnTo>
                    <a:pt x="13860" y="16027"/>
                  </a:lnTo>
                  <a:lnTo>
                    <a:pt x="14258" y="16027"/>
                  </a:lnTo>
                  <a:lnTo>
                    <a:pt x="15287" y="15570"/>
                  </a:lnTo>
                  <a:lnTo>
                    <a:pt x="15351" y="13843"/>
                  </a:lnTo>
                  <a:lnTo>
                    <a:pt x="14725" y="12128"/>
                  </a:lnTo>
                  <a:lnTo>
                    <a:pt x="14598" y="9194"/>
                  </a:lnTo>
                  <a:close/>
                </a:path>
                <a:path w="38100" h="38735">
                  <a:moveTo>
                    <a:pt x="21028" y="5943"/>
                  </a:moveTo>
                  <a:lnTo>
                    <a:pt x="17055" y="5943"/>
                  </a:lnTo>
                  <a:lnTo>
                    <a:pt x="17002" y="6070"/>
                  </a:lnTo>
                  <a:lnTo>
                    <a:pt x="21128" y="6070"/>
                  </a:lnTo>
                  <a:lnTo>
                    <a:pt x="21028" y="5943"/>
                  </a:lnTo>
                  <a:close/>
                </a:path>
                <a:path w="38100" h="38735">
                  <a:moveTo>
                    <a:pt x="19313" y="0"/>
                  </a:moveTo>
                  <a:lnTo>
                    <a:pt x="11982" y="1324"/>
                  </a:lnTo>
                  <a:lnTo>
                    <a:pt x="5794" y="5300"/>
                  </a:lnTo>
                  <a:lnTo>
                    <a:pt x="5342" y="5943"/>
                  </a:lnTo>
                  <a:lnTo>
                    <a:pt x="17057" y="5943"/>
                  </a:lnTo>
                  <a:lnTo>
                    <a:pt x="17522" y="4787"/>
                  </a:lnTo>
                  <a:lnTo>
                    <a:pt x="18030" y="3708"/>
                  </a:lnTo>
                  <a:lnTo>
                    <a:pt x="18238" y="3327"/>
                  </a:lnTo>
                  <a:lnTo>
                    <a:pt x="18335" y="3149"/>
                  </a:lnTo>
                  <a:lnTo>
                    <a:pt x="18754" y="2654"/>
                  </a:lnTo>
                  <a:lnTo>
                    <a:pt x="19123" y="2374"/>
                  </a:lnTo>
                  <a:lnTo>
                    <a:pt x="27731" y="2374"/>
                  </a:lnTo>
                  <a:lnTo>
                    <a:pt x="26676" y="1638"/>
                  </a:lnTo>
                  <a:lnTo>
                    <a:pt x="19313" y="0"/>
                  </a:lnTo>
                  <a:close/>
                </a:path>
                <a:path w="38100" h="38735">
                  <a:moveTo>
                    <a:pt x="27731" y="2374"/>
                  </a:moveTo>
                  <a:lnTo>
                    <a:pt x="19123" y="2374"/>
                  </a:lnTo>
                  <a:lnTo>
                    <a:pt x="19910" y="3327"/>
                  </a:lnTo>
                  <a:lnTo>
                    <a:pt x="20291" y="4076"/>
                  </a:lnTo>
                  <a:lnTo>
                    <a:pt x="21028" y="5943"/>
                  </a:lnTo>
                  <a:lnTo>
                    <a:pt x="32836" y="5943"/>
                  </a:lnTo>
                  <a:lnTo>
                    <a:pt x="27731" y="2374"/>
                  </a:lnTo>
                  <a:close/>
                </a:path>
              </a:pathLst>
            </a:custGeom>
            <a:solidFill>
              <a:srgbClr val="FFFFFF"/>
            </a:solidFill>
          </p:spPr>
          <p:txBody>
            <a:bodyPr wrap="square" lIns="0" tIns="0" rIns="0" bIns="0" rtlCol="0"/>
            <a:lstStyle/>
            <a:p>
              <a:endParaRPr>
                <a:latin typeface="Grammarsaurus" pitchFamily="2" charset="0"/>
              </a:endParaRPr>
            </a:p>
          </p:txBody>
        </p:sp>
        <p:sp>
          <p:nvSpPr>
            <p:cNvPr id="93" name="object 93"/>
            <p:cNvSpPr/>
            <p:nvPr/>
          </p:nvSpPr>
          <p:spPr>
            <a:xfrm>
              <a:off x="4779829" y="5668486"/>
              <a:ext cx="27940" cy="33020"/>
            </a:xfrm>
            <a:custGeom>
              <a:avLst/>
              <a:gdLst/>
              <a:ahLst/>
              <a:cxnLst/>
              <a:rect l="l" t="t" r="r" b="b"/>
              <a:pathLst>
                <a:path w="27939" h="33020">
                  <a:moveTo>
                    <a:pt x="362" y="13843"/>
                  </a:moveTo>
                  <a:lnTo>
                    <a:pt x="0" y="13843"/>
                  </a:lnTo>
                  <a:lnTo>
                    <a:pt x="80" y="16103"/>
                  </a:lnTo>
                  <a:lnTo>
                    <a:pt x="473" y="17907"/>
                  </a:lnTo>
                  <a:lnTo>
                    <a:pt x="843" y="18478"/>
                  </a:lnTo>
                  <a:lnTo>
                    <a:pt x="1233" y="19024"/>
                  </a:lnTo>
                  <a:lnTo>
                    <a:pt x="2912" y="20078"/>
                  </a:lnTo>
                  <a:lnTo>
                    <a:pt x="3268" y="20535"/>
                  </a:lnTo>
                  <a:lnTo>
                    <a:pt x="4043" y="22072"/>
                  </a:lnTo>
                  <a:lnTo>
                    <a:pt x="4512" y="23114"/>
                  </a:lnTo>
                  <a:lnTo>
                    <a:pt x="5309" y="25971"/>
                  </a:lnTo>
                  <a:lnTo>
                    <a:pt x="5401" y="26301"/>
                  </a:lnTo>
                  <a:lnTo>
                    <a:pt x="12742" y="32791"/>
                  </a:lnTo>
                  <a:lnTo>
                    <a:pt x="13998" y="32791"/>
                  </a:lnTo>
                  <a:lnTo>
                    <a:pt x="16971" y="32270"/>
                  </a:lnTo>
                  <a:lnTo>
                    <a:pt x="18051" y="31572"/>
                  </a:lnTo>
                  <a:lnTo>
                    <a:pt x="18353" y="31305"/>
                  </a:lnTo>
                  <a:lnTo>
                    <a:pt x="12652" y="31305"/>
                  </a:lnTo>
                  <a:lnTo>
                    <a:pt x="11413" y="31013"/>
                  </a:lnTo>
                  <a:lnTo>
                    <a:pt x="10939" y="31013"/>
                  </a:lnTo>
                  <a:lnTo>
                    <a:pt x="8063" y="29184"/>
                  </a:lnTo>
                  <a:lnTo>
                    <a:pt x="4487" y="21043"/>
                  </a:lnTo>
                  <a:lnTo>
                    <a:pt x="4385" y="20662"/>
                  </a:lnTo>
                  <a:lnTo>
                    <a:pt x="4241" y="20078"/>
                  </a:lnTo>
                  <a:lnTo>
                    <a:pt x="4198" y="19900"/>
                  </a:lnTo>
                  <a:lnTo>
                    <a:pt x="3824" y="19177"/>
                  </a:lnTo>
                  <a:lnTo>
                    <a:pt x="3738" y="19024"/>
                  </a:lnTo>
                  <a:lnTo>
                    <a:pt x="1134" y="16687"/>
                  </a:lnTo>
                  <a:lnTo>
                    <a:pt x="741" y="15684"/>
                  </a:lnTo>
                  <a:lnTo>
                    <a:pt x="628" y="15138"/>
                  </a:lnTo>
                  <a:lnTo>
                    <a:pt x="529" y="14655"/>
                  </a:lnTo>
                  <a:lnTo>
                    <a:pt x="438" y="14211"/>
                  </a:lnTo>
                  <a:lnTo>
                    <a:pt x="362" y="13843"/>
                  </a:lnTo>
                  <a:close/>
                </a:path>
                <a:path w="27939" h="33020">
                  <a:moveTo>
                    <a:pt x="27155" y="8369"/>
                  </a:moveTo>
                  <a:lnTo>
                    <a:pt x="25666" y="8369"/>
                  </a:lnTo>
                  <a:lnTo>
                    <a:pt x="26588" y="8966"/>
                  </a:lnTo>
                  <a:lnTo>
                    <a:pt x="26393" y="8966"/>
                  </a:lnTo>
                  <a:lnTo>
                    <a:pt x="26775" y="9563"/>
                  </a:lnTo>
                  <a:lnTo>
                    <a:pt x="26884" y="11645"/>
                  </a:lnTo>
                  <a:lnTo>
                    <a:pt x="27028" y="12661"/>
                  </a:lnTo>
                  <a:lnTo>
                    <a:pt x="27248" y="13258"/>
                  </a:lnTo>
                  <a:lnTo>
                    <a:pt x="27284" y="14655"/>
                  </a:lnTo>
                  <a:lnTo>
                    <a:pt x="26540" y="16421"/>
                  </a:lnTo>
                  <a:lnTo>
                    <a:pt x="26393" y="16687"/>
                  </a:lnTo>
                  <a:lnTo>
                    <a:pt x="25988" y="17221"/>
                  </a:lnTo>
                  <a:lnTo>
                    <a:pt x="25163" y="17907"/>
                  </a:lnTo>
                  <a:lnTo>
                    <a:pt x="24998" y="18084"/>
                  </a:lnTo>
                  <a:lnTo>
                    <a:pt x="23916" y="19024"/>
                  </a:lnTo>
                  <a:lnTo>
                    <a:pt x="23448" y="19900"/>
                  </a:lnTo>
                  <a:lnTo>
                    <a:pt x="22941" y="22072"/>
                  </a:lnTo>
                  <a:lnTo>
                    <a:pt x="22725" y="23114"/>
                  </a:lnTo>
                  <a:lnTo>
                    <a:pt x="22585" y="23660"/>
                  </a:lnTo>
                  <a:lnTo>
                    <a:pt x="15752" y="31013"/>
                  </a:lnTo>
                  <a:lnTo>
                    <a:pt x="14507" y="31305"/>
                  </a:lnTo>
                  <a:lnTo>
                    <a:pt x="18353" y="31305"/>
                  </a:lnTo>
                  <a:lnTo>
                    <a:pt x="20756" y="29184"/>
                  </a:lnTo>
                  <a:lnTo>
                    <a:pt x="21924" y="27254"/>
                  </a:lnTo>
                  <a:lnTo>
                    <a:pt x="23029" y="23660"/>
                  </a:lnTo>
                  <a:lnTo>
                    <a:pt x="23486" y="22275"/>
                  </a:lnTo>
                  <a:lnTo>
                    <a:pt x="26166" y="19177"/>
                  </a:lnTo>
                  <a:lnTo>
                    <a:pt x="26788" y="18478"/>
                  </a:lnTo>
                  <a:lnTo>
                    <a:pt x="27765" y="16103"/>
                  </a:lnTo>
                  <a:lnTo>
                    <a:pt x="27654" y="13398"/>
                  </a:lnTo>
                  <a:lnTo>
                    <a:pt x="27626" y="13258"/>
                  </a:lnTo>
                  <a:lnTo>
                    <a:pt x="27504" y="12661"/>
                  </a:lnTo>
                  <a:lnTo>
                    <a:pt x="27341" y="11645"/>
                  </a:lnTo>
                  <a:lnTo>
                    <a:pt x="27469" y="11455"/>
                  </a:lnTo>
                  <a:lnTo>
                    <a:pt x="27522" y="11226"/>
                  </a:lnTo>
                  <a:lnTo>
                    <a:pt x="27608" y="10858"/>
                  </a:lnTo>
                  <a:lnTo>
                    <a:pt x="27684" y="10528"/>
                  </a:lnTo>
                  <a:lnTo>
                    <a:pt x="27498" y="9956"/>
                  </a:lnTo>
                  <a:lnTo>
                    <a:pt x="27155" y="8369"/>
                  </a:lnTo>
                  <a:close/>
                </a:path>
                <a:path w="27939" h="33020">
                  <a:moveTo>
                    <a:pt x="10563" y="13843"/>
                  </a:moveTo>
                  <a:lnTo>
                    <a:pt x="7138" y="13843"/>
                  </a:lnTo>
                  <a:lnTo>
                    <a:pt x="7446" y="14211"/>
                  </a:lnTo>
                  <a:lnTo>
                    <a:pt x="8929" y="15138"/>
                  </a:lnTo>
                  <a:lnTo>
                    <a:pt x="7324" y="15138"/>
                  </a:lnTo>
                  <a:lnTo>
                    <a:pt x="11245" y="14655"/>
                  </a:lnTo>
                  <a:lnTo>
                    <a:pt x="9716" y="14655"/>
                  </a:lnTo>
                  <a:lnTo>
                    <a:pt x="10563" y="13843"/>
                  </a:lnTo>
                  <a:close/>
                </a:path>
                <a:path w="27939" h="33020">
                  <a:moveTo>
                    <a:pt x="15066" y="1689"/>
                  </a:moveTo>
                  <a:lnTo>
                    <a:pt x="13986" y="1689"/>
                  </a:lnTo>
                  <a:lnTo>
                    <a:pt x="14694" y="2540"/>
                  </a:lnTo>
                  <a:lnTo>
                    <a:pt x="15078" y="3302"/>
                  </a:lnTo>
                  <a:lnTo>
                    <a:pt x="15199" y="3924"/>
                  </a:lnTo>
                  <a:lnTo>
                    <a:pt x="15295" y="4318"/>
                  </a:lnTo>
                  <a:lnTo>
                    <a:pt x="15384" y="4724"/>
                  </a:lnTo>
                  <a:lnTo>
                    <a:pt x="15434" y="4953"/>
                  </a:lnTo>
                  <a:lnTo>
                    <a:pt x="15881" y="5410"/>
                  </a:lnTo>
                  <a:lnTo>
                    <a:pt x="17378" y="5880"/>
                  </a:lnTo>
                  <a:lnTo>
                    <a:pt x="17844" y="6807"/>
                  </a:lnTo>
                  <a:lnTo>
                    <a:pt x="17894" y="7048"/>
                  </a:lnTo>
                  <a:lnTo>
                    <a:pt x="17992" y="7518"/>
                  </a:lnTo>
                  <a:lnTo>
                    <a:pt x="18102" y="8369"/>
                  </a:lnTo>
                  <a:lnTo>
                    <a:pt x="17938" y="8966"/>
                  </a:lnTo>
                  <a:lnTo>
                    <a:pt x="17210" y="10528"/>
                  </a:lnTo>
                  <a:lnTo>
                    <a:pt x="17035" y="10858"/>
                  </a:lnTo>
                  <a:lnTo>
                    <a:pt x="16920" y="13398"/>
                  </a:lnTo>
                  <a:lnTo>
                    <a:pt x="18028" y="15138"/>
                  </a:lnTo>
                  <a:lnTo>
                    <a:pt x="19435" y="15138"/>
                  </a:lnTo>
                  <a:lnTo>
                    <a:pt x="20434" y="13843"/>
                  </a:lnTo>
                  <a:lnTo>
                    <a:pt x="18584" y="13843"/>
                  </a:lnTo>
                  <a:lnTo>
                    <a:pt x="17632" y="13398"/>
                  </a:lnTo>
                  <a:lnTo>
                    <a:pt x="17619" y="11226"/>
                  </a:lnTo>
                  <a:lnTo>
                    <a:pt x="17898" y="10528"/>
                  </a:lnTo>
                  <a:lnTo>
                    <a:pt x="18061" y="9956"/>
                  </a:lnTo>
                  <a:lnTo>
                    <a:pt x="18203" y="9563"/>
                  </a:lnTo>
                  <a:lnTo>
                    <a:pt x="18457" y="8966"/>
                  </a:lnTo>
                  <a:lnTo>
                    <a:pt x="18562" y="6807"/>
                  </a:lnTo>
                  <a:lnTo>
                    <a:pt x="18691" y="6807"/>
                  </a:lnTo>
                  <a:lnTo>
                    <a:pt x="17814" y="5410"/>
                  </a:lnTo>
                  <a:lnTo>
                    <a:pt x="17323" y="4953"/>
                  </a:lnTo>
                  <a:lnTo>
                    <a:pt x="16108" y="3924"/>
                  </a:lnTo>
                  <a:lnTo>
                    <a:pt x="15916" y="3683"/>
                  </a:lnTo>
                  <a:lnTo>
                    <a:pt x="15815" y="3556"/>
                  </a:lnTo>
                  <a:lnTo>
                    <a:pt x="15148" y="1892"/>
                  </a:lnTo>
                  <a:lnTo>
                    <a:pt x="15066" y="1689"/>
                  </a:lnTo>
                  <a:close/>
                </a:path>
                <a:path w="27939" h="33020">
                  <a:moveTo>
                    <a:pt x="7010" y="13398"/>
                  </a:moveTo>
                  <a:lnTo>
                    <a:pt x="430" y="13398"/>
                  </a:lnTo>
                  <a:lnTo>
                    <a:pt x="357" y="13843"/>
                  </a:lnTo>
                  <a:lnTo>
                    <a:pt x="7065" y="13843"/>
                  </a:lnTo>
                  <a:lnTo>
                    <a:pt x="7010" y="13398"/>
                  </a:lnTo>
                  <a:close/>
                </a:path>
                <a:path w="27939" h="33020">
                  <a:moveTo>
                    <a:pt x="13783" y="0"/>
                  </a:moveTo>
                  <a:lnTo>
                    <a:pt x="13123" y="774"/>
                  </a:lnTo>
                  <a:lnTo>
                    <a:pt x="12806" y="1320"/>
                  </a:lnTo>
                  <a:lnTo>
                    <a:pt x="11949" y="3302"/>
                  </a:lnTo>
                  <a:lnTo>
                    <a:pt x="11843" y="3556"/>
                  </a:lnTo>
                  <a:lnTo>
                    <a:pt x="11790" y="3683"/>
                  </a:lnTo>
                  <a:lnTo>
                    <a:pt x="11643" y="3924"/>
                  </a:lnTo>
                  <a:lnTo>
                    <a:pt x="10405" y="4724"/>
                  </a:lnTo>
                  <a:lnTo>
                    <a:pt x="9821" y="5740"/>
                  </a:lnTo>
                  <a:lnTo>
                    <a:pt x="9379" y="6807"/>
                  </a:lnTo>
                  <a:lnTo>
                    <a:pt x="9437" y="9563"/>
                  </a:lnTo>
                  <a:lnTo>
                    <a:pt x="10043" y="11226"/>
                  </a:lnTo>
                  <a:lnTo>
                    <a:pt x="10159" y="11645"/>
                  </a:lnTo>
                  <a:lnTo>
                    <a:pt x="10301" y="12661"/>
                  </a:lnTo>
                  <a:lnTo>
                    <a:pt x="9915" y="13258"/>
                  </a:lnTo>
                  <a:lnTo>
                    <a:pt x="8563" y="13843"/>
                  </a:lnTo>
                  <a:lnTo>
                    <a:pt x="10700" y="13843"/>
                  </a:lnTo>
                  <a:lnTo>
                    <a:pt x="11019" y="12661"/>
                  </a:lnTo>
                  <a:lnTo>
                    <a:pt x="10812" y="11645"/>
                  </a:lnTo>
                  <a:lnTo>
                    <a:pt x="10751" y="11226"/>
                  </a:lnTo>
                  <a:lnTo>
                    <a:pt x="10615" y="10858"/>
                  </a:lnTo>
                  <a:lnTo>
                    <a:pt x="9716" y="8966"/>
                  </a:lnTo>
                  <a:lnTo>
                    <a:pt x="9802" y="7048"/>
                  </a:lnTo>
                  <a:lnTo>
                    <a:pt x="9871" y="6807"/>
                  </a:lnTo>
                  <a:lnTo>
                    <a:pt x="9728" y="6807"/>
                  </a:lnTo>
                  <a:lnTo>
                    <a:pt x="10367" y="5880"/>
                  </a:lnTo>
                  <a:lnTo>
                    <a:pt x="11840" y="5410"/>
                  </a:lnTo>
                  <a:lnTo>
                    <a:pt x="12261" y="4953"/>
                  </a:lnTo>
                  <a:lnTo>
                    <a:pt x="12388" y="4318"/>
                  </a:lnTo>
                  <a:lnTo>
                    <a:pt x="12505" y="3683"/>
                  </a:lnTo>
                  <a:lnTo>
                    <a:pt x="12577" y="3302"/>
                  </a:lnTo>
                  <a:lnTo>
                    <a:pt x="12945" y="2540"/>
                  </a:lnTo>
                  <a:lnTo>
                    <a:pt x="13703" y="1689"/>
                  </a:lnTo>
                  <a:lnTo>
                    <a:pt x="15066" y="1689"/>
                  </a:lnTo>
                  <a:lnTo>
                    <a:pt x="14685" y="939"/>
                  </a:lnTo>
                  <a:lnTo>
                    <a:pt x="14139" y="279"/>
                  </a:lnTo>
                  <a:lnTo>
                    <a:pt x="13783" y="0"/>
                  </a:lnTo>
                  <a:close/>
                </a:path>
                <a:path w="27939" h="33020">
                  <a:moveTo>
                    <a:pt x="21927" y="10528"/>
                  </a:moveTo>
                  <a:lnTo>
                    <a:pt x="20502" y="10528"/>
                  </a:lnTo>
                  <a:lnTo>
                    <a:pt x="20366" y="10858"/>
                  </a:lnTo>
                  <a:lnTo>
                    <a:pt x="20314" y="11645"/>
                  </a:lnTo>
                  <a:lnTo>
                    <a:pt x="20150" y="12661"/>
                  </a:lnTo>
                  <a:lnTo>
                    <a:pt x="19824" y="13258"/>
                  </a:lnTo>
                  <a:lnTo>
                    <a:pt x="19555" y="13258"/>
                  </a:lnTo>
                  <a:lnTo>
                    <a:pt x="18584" y="13843"/>
                  </a:lnTo>
                  <a:lnTo>
                    <a:pt x="20536" y="13843"/>
                  </a:lnTo>
                  <a:lnTo>
                    <a:pt x="20655" y="13398"/>
                  </a:lnTo>
                  <a:lnTo>
                    <a:pt x="20773" y="12661"/>
                  </a:lnTo>
                  <a:lnTo>
                    <a:pt x="20982" y="11645"/>
                  </a:lnTo>
                  <a:lnTo>
                    <a:pt x="21016" y="11226"/>
                  </a:lnTo>
                  <a:lnTo>
                    <a:pt x="20837" y="11226"/>
                  </a:lnTo>
                  <a:lnTo>
                    <a:pt x="21927" y="10528"/>
                  </a:lnTo>
                  <a:close/>
                </a:path>
                <a:path w="27939" h="33020">
                  <a:moveTo>
                    <a:pt x="640" y="12661"/>
                  </a:moveTo>
                  <a:lnTo>
                    <a:pt x="39" y="12661"/>
                  </a:lnTo>
                  <a:lnTo>
                    <a:pt x="14" y="13398"/>
                  </a:lnTo>
                  <a:lnTo>
                    <a:pt x="430" y="13398"/>
                  </a:lnTo>
                  <a:lnTo>
                    <a:pt x="453" y="13258"/>
                  </a:lnTo>
                  <a:lnTo>
                    <a:pt x="640" y="12661"/>
                  </a:lnTo>
                  <a:close/>
                </a:path>
                <a:path w="27939" h="33020">
                  <a:moveTo>
                    <a:pt x="2674" y="8369"/>
                  </a:moveTo>
                  <a:lnTo>
                    <a:pt x="2064" y="8369"/>
                  </a:lnTo>
                  <a:lnTo>
                    <a:pt x="2432" y="9271"/>
                  </a:lnTo>
                  <a:lnTo>
                    <a:pt x="2846" y="9956"/>
                  </a:lnTo>
                  <a:lnTo>
                    <a:pt x="2559" y="9956"/>
                  </a:lnTo>
                  <a:lnTo>
                    <a:pt x="3662" y="10528"/>
                  </a:lnTo>
                  <a:lnTo>
                    <a:pt x="5615" y="10528"/>
                  </a:lnTo>
                  <a:lnTo>
                    <a:pt x="6216" y="10858"/>
                  </a:lnTo>
                  <a:lnTo>
                    <a:pt x="6558" y="11455"/>
                  </a:lnTo>
                  <a:lnTo>
                    <a:pt x="6769" y="11645"/>
                  </a:lnTo>
                  <a:lnTo>
                    <a:pt x="6917" y="12661"/>
                  </a:lnTo>
                  <a:lnTo>
                    <a:pt x="7010" y="13398"/>
                  </a:lnTo>
                  <a:lnTo>
                    <a:pt x="8322" y="13398"/>
                  </a:lnTo>
                  <a:lnTo>
                    <a:pt x="7368" y="12661"/>
                  </a:lnTo>
                  <a:lnTo>
                    <a:pt x="7297" y="10858"/>
                  </a:lnTo>
                  <a:lnTo>
                    <a:pt x="7110" y="10528"/>
                  </a:lnTo>
                  <a:lnTo>
                    <a:pt x="6374" y="9563"/>
                  </a:lnTo>
                  <a:lnTo>
                    <a:pt x="5872" y="9271"/>
                  </a:lnTo>
                  <a:lnTo>
                    <a:pt x="2962" y="9271"/>
                  </a:lnTo>
                  <a:lnTo>
                    <a:pt x="2674" y="8369"/>
                  </a:lnTo>
                  <a:close/>
                </a:path>
                <a:path w="27939" h="33020">
                  <a:moveTo>
                    <a:pt x="2395" y="6807"/>
                  </a:moveTo>
                  <a:lnTo>
                    <a:pt x="1821" y="6807"/>
                  </a:lnTo>
                  <a:lnTo>
                    <a:pt x="360" y="8051"/>
                  </a:lnTo>
                  <a:lnTo>
                    <a:pt x="161" y="8966"/>
                  </a:lnTo>
                  <a:lnTo>
                    <a:pt x="207" y="11645"/>
                  </a:lnTo>
                  <a:lnTo>
                    <a:pt x="416" y="11645"/>
                  </a:lnTo>
                  <a:lnTo>
                    <a:pt x="198" y="12661"/>
                  </a:lnTo>
                  <a:lnTo>
                    <a:pt x="770" y="12661"/>
                  </a:lnTo>
                  <a:lnTo>
                    <a:pt x="686" y="11455"/>
                  </a:lnTo>
                  <a:lnTo>
                    <a:pt x="566" y="10528"/>
                  </a:lnTo>
                  <a:lnTo>
                    <a:pt x="715" y="9956"/>
                  </a:lnTo>
                  <a:lnTo>
                    <a:pt x="1256" y="8966"/>
                  </a:lnTo>
                  <a:lnTo>
                    <a:pt x="1807" y="8369"/>
                  </a:lnTo>
                  <a:lnTo>
                    <a:pt x="2674" y="8369"/>
                  </a:lnTo>
                  <a:lnTo>
                    <a:pt x="2566" y="8051"/>
                  </a:lnTo>
                  <a:lnTo>
                    <a:pt x="2468" y="7048"/>
                  </a:lnTo>
                  <a:lnTo>
                    <a:pt x="2395" y="6807"/>
                  </a:lnTo>
                  <a:close/>
                </a:path>
                <a:path w="27939" h="33020">
                  <a:moveTo>
                    <a:pt x="25869" y="6807"/>
                  </a:moveTo>
                  <a:lnTo>
                    <a:pt x="25264" y="6807"/>
                  </a:lnTo>
                  <a:lnTo>
                    <a:pt x="25154" y="7518"/>
                  </a:lnTo>
                  <a:lnTo>
                    <a:pt x="25036" y="8369"/>
                  </a:lnTo>
                  <a:lnTo>
                    <a:pt x="24792" y="8966"/>
                  </a:lnTo>
                  <a:lnTo>
                    <a:pt x="24617" y="9271"/>
                  </a:lnTo>
                  <a:lnTo>
                    <a:pt x="22058" y="9271"/>
                  </a:lnTo>
                  <a:lnTo>
                    <a:pt x="21544" y="9563"/>
                  </a:lnTo>
                  <a:lnTo>
                    <a:pt x="20357" y="10528"/>
                  </a:lnTo>
                  <a:lnTo>
                    <a:pt x="23967" y="10528"/>
                  </a:lnTo>
                  <a:lnTo>
                    <a:pt x="25154" y="9956"/>
                  </a:lnTo>
                  <a:lnTo>
                    <a:pt x="24833" y="9956"/>
                  </a:lnTo>
                  <a:lnTo>
                    <a:pt x="25240" y="9271"/>
                  </a:lnTo>
                  <a:lnTo>
                    <a:pt x="25379" y="8966"/>
                  </a:lnTo>
                  <a:lnTo>
                    <a:pt x="25756" y="8369"/>
                  </a:lnTo>
                  <a:lnTo>
                    <a:pt x="27174" y="8369"/>
                  </a:lnTo>
                  <a:lnTo>
                    <a:pt x="26674" y="7518"/>
                  </a:lnTo>
                  <a:lnTo>
                    <a:pt x="25869" y="6807"/>
                  </a:lnTo>
                  <a:close/>
                </a:path>
                <a:path w="27939" h="33020">
                  <a:moveTo>
                    <a:pt x="17938" y="8966"/>
                  </a:moveTo>
                  <a:lnTo>
                    <a:pt x="9716" y="8966"/>
                  </a:lnTo>
                  <a:lnTo>
                    <a:pt x="9860" y="9271"/>
                  </a:lnTo>
                  <a:lnTo>
                    <a:pt x="17800" y="9271"/>
                  </a:lnTo>
                  <a:lnTo>
                    <a:pt x="17938" y="8966"/>
                  </a:lnTo>
                  <a:close/>
                </a:path>
                <a:path w="27939" h="33020">
                  <a:moveTo>
                    <a:pt x="24792" y="8966"/>
                  </a:moveTo>
                  <a:lnTo>
                    <a:pt x="18457" y="8966"/>
                  </a:lnTo>
                  <a:lnTo>
                    <a:pt x="18327" y="9271"/>
                  </a:lnTo>
                  <a:lnTo>
                    <a:pt x="24617" y="9271"/>
                  </a:lnTo>
                  <a:lnTo>
                    <a:pt x="24792" y="8966"/>
                  </a:lnTo>
                  <a:close/>
                </a:path>
                <a:path w="27939" h="33020">
                  <a:moveTo>
                    <a:pt x="26393" y="8966"/>
                  </a:moveTo>
                  <a:lnTo>
                    <a:pt x="25379" y="8966"/>
                  </a:lnTo>
                  <a:lnTo>
                    <a:pt x="25270" y="9271"/>
                  </a:lnTo>
                  <a:lnTo>
                    <a:pt x="26588" y="9271"/>
                  </a:lnTo>
                  <a:lnTo>
                    <a:pt x="26393" y="8966"/>
                  </a:lnTo>
                  <a:close/>
                </a:path>
              </a:pathLst>
            </a:custGeom>
            <a:solidFill>
              <a:srgbClr val="050505"/>
            </a:solidFill>
          </p:spPr>
          <p:txBody>
            <a:bodyPr wrap="square" lIns="0" tIns="0" rIns="0" bIns="0" rtlCol="0"/>
            <a:lstStyle/>
            <a:p>
              <a:endParaRPr>
                <a:latin typeface="Grammarsaurus" pitchFamily="2" charset="0"/>
              </a:endParaRPr>
            </a:p>
          </p:txBody>
        </p:sp>
        <p:sp>
          <p:nvSpPr>
            <p:cNvPr id="94" name="object 94"/>
            <p:cNvSpPr/>
            <p:nvPr/>
          </p:nvSpPr>
          <p:spPr>
            <a:xfrm>
              <a:off x="4779969" y="5670096"/>
              <a:ext cx="27305" cy="29845"/>
            </a:xfrm>
            <a:custGeom>
              <a:avLst/>
              <a:gdLst/>
              <a:ahLst/>
              <a:cxnLst/>
              <a:rect l="l" t="t" r="r" b="b"/>
              <a:pathLst>
                <a:path w="27304" h="29845">
                  <a:moveTo>
                    <a:pt x="2157" y="7340"/>
                  </a:moveTo>
                  <a:lnTo>
                    <a:pt x="1126" y="7340"/>
                  </a:lnTo>
                  <a:lnTo>
                    <a:pt x="578" y="8343"/>
                  </a:lnTo>
                  <a:lnTo>
                    <a:pt x="436" y="8890"/>
                  </a:lnTo>
                  <a:lnTo>
                    <a:pt x="435" y="9499"/>
                  </a:lnTo>
                  <a:lnTo>
                    <a:pt x="642" y="10274"/>
                  </a:lnTo>
                  <a:lnTo>
                    <a:pt x="626" y="10744"/>
                  </a:lnTo>
                  <a:lnTo>
                    <a:pt x="339" y="11506"/>
                  </a:lnTo>
                  <a:lnTo>
                    <a:pt x="394" y="13055"/>
                  </a:lnTo>
                  <a:lnTo>
                    <a:pt x="497" y="13563"/>
                  </a:lnTo>
                  <a:lnTo>
                    <a:pt x="603" y="14084"/>
                  </a:lnTo>
                  <a:lnTo>
                    <a:pt x="999" y="15087"/>
                  </a:lnTo>
                  <a:lnTo>
                    <a:pt x="1835" y="15836"/>
                  </a:lnTo>
                  <a:lnTo>
                    <a:pt x="2204" y="16141"/>
                  </a:lnTo>
                  <a:lnTo>
                    <a:pt x="2547" y="16484"/>
                  </a:lnTo>
                  <a:lnTo>
                    <a:pt x="3601" y="17411"/>
                  </a:lnTo>
                  <a:lnTo>
                    <a:pt x="4061" y="18288"/>
                  </a:lnTo>
                  <a:lnTo>
                    <a:pt x="4424" y="19748"/>
                  </a:lnTo>
                  <a:lnTo>
                    <a:pt x="4921" y="21958"/>
                  </a:lnTo>
                  <a:lnTo>
                    <a:pt x="5313" y="23228"/>
                  </a:lnTo>
                  <a:lnTo>
                    <a:pt x="12301" y="29641"/>
                  </a:lnTo>
                  <a:lnTo>
                    <a:pt x="14517" y="29641"/>
                  </a:lnTo>
                  <a:lnTo>
                    <a:pt x="17431" y="29019"/>
                  </a:lnTo>
                  <a:lnTo>
                    <a:pt x="18955" y="28130"/>
                  </a:lnTo>
                  <a:lnTo>
                    <a:pt x="19053" y="28003"/>
                  </a:lnTo>
                  <a:lnTo>
                    <a:pt x="13189" y="28003"/>
                  </a:lnTo>
                  <a:lnTo>
                    <a:pt x="10199" y="27038"/>
                  </a:lnTo>
                  <a:lnTo>
                    <a:pt x="10022" y="27038"/>
                  </a:lnTo>
                  <a:lnTo>
                    <a:pt x="8554" y="25120"/>
                  </a:lnTo>
                  <a:lnTo>
                    <a:pt x="8611" y="16484"/>
                  </a:lnTo>
                  <a:lnTo>
                    <a:pt x="9392" y="15087"/>
                  </a:lnTo>
                  <a:lnTo>
                    <a:pt x="11868" y="13741"/>
                  </a:lnTo>
                  <a:lnTo>
                    <a:pt x="12541" y="13563"/>
                  </a:lnTo>
                  <a:lnTo>
                    <a:pt x="8828" y="13563"/>
                  </a:lnTo>
                  <a:lnTo>
                    <a:pt x="6661" y="10274"/>
                  </a:lnTo>
                  <a:lnTo>
                    <a:pt x="6066" y="9245"/>
                  </a:lnTo>
                  <a:lnTo>
                    <a:pt x="5417" y="8890"/>
                  </a:lnTo>
                  <a:lnTo>
                    <a:pt x="3465" y="8890"/>
                  </a:lnTo>
                  <a:lnTo>
                    <a:pt x="2450" y="8343"/>
                  </a:lnTo>
                  <a:lnTo>
                    <a:pt x="2718" y="8343"/>
                  </a:lnTo>
                  <a:lnTo>
                    <a:pt x="2242" y="7569"/>
                  </a:lnTo>
                  <a:lnTo>
                    <a:pt x="2157" y="7340"/>
                  </a:lnTo>
                  <a:close/>
                </a:path>
                <a:path w="27304" h="29845">
                  <a:moveTo>
                    <a:pt x="22970" y="19748"/>
                  </a:moveTo>
                  <a:lnTo>
                    <a:pt x="18498" y="19748"/>
                  </a:lnTo>
                  <a:lnTo>
                    <a:pt x="18944" y="20231"/>
                  </a:lnTo>
                  <a:lnTo>
                    <a:pt x="18942" y="25793"/>
                  </a:lnTo>
                  <a:lnTo>
                    <a:pt x="18104" y="27038"/>
                  </a:lnTo>
                  <a:lnTo>
                    <a:pt x="16910" y="27686"/>
                  </a:lnTo>
                  <a:lnTo>
                    <a:pt x="14319" y="28003"/>
                  </a:lnTo>
                  <a:lnTo>
                    <a:pt x="19053" y="28003"/>
                  </a:lnTo>
                  <a:lnTo>
                    <a:pt x="20917" y="25590"/>
                  </a:lnTo>
                  <a:lnTo>
                    <a:pt x="21545" y="24384"/>
                  </a:lnTo>
                  <a:lnTo>
                    <a:pt x="22482" y="21958"/>
                  </a:lnTo>
                  <a:lnTo>
                    <a:pt x="22765" y="20624"/>
                  </a:lnTo>
                  <a:lnTo>
                    <a:pt x="22857" y="20231"/>
                  </a:lnTo>
                  <a:lnTo>
                    <a:pt x="22970" y="19748"/>
                  </a:lnTo>
                  <a:close/>
                </a:path>
                <a:path w="27304" h="29845">
                  <a:moveTo>
                    <a:pt x="14878" y="16891"/>
                  </a:moveTo>
                  <a:lnTo>
                    <a:pt x="13725" y="16891"/>
                  </a:lnTo>
                  <a:lnTo>
                    <a:pt x="12531" y="17411"/>
                  </a:lnTo>
                  <a:lnTo>
                    <a:pt x="12402" y="17627"/>
                  </a:lnTo>
                  <a:lnTo>
                    <a:pt x="12287" y="17818"/>
                  </a:lnTo>
                  <a:lnTo>
                    <a:pt x="12173" y="23723"/>
                  </a:lnTo>
                  <a:lnTo>
                    <a:pt x="12795" y="24384"/>
                  </a:lnTo>
                  <a:lnTo>
                    <a:pt x="14990" y="24384"/>
                  </a:lnTo>
                  <a:lnTo>
                    <a:pt x="15412" y="24155"/>
                  </a:lnTo>
                  <a:lnTo>
                    <a:pt x="15355" y="23228"/>
                  </a:lnTo>
                  <a:lnTo>
                    <a:pt x="13929" y="23228"/>
                  </a:lnTo>
                  <a:lnTo>
                    <a:pt x="12935" y="22415"/>
                  </a:lnTo>
                  <a:lnTo>
                    <a:pt x="13175" y="20624"/>
                  </a:lnTo>
                  <a:lnTo>
                    <a:pt x="13227" y="20231"/>
                  </a:lnTo>
                  <a:lnTo>
                    <a:pt x="13828" y="19748"/>
                  </a:lnTo>
                  <a:lnTo>
                    <a:pt x="22970" y="19748"/>
                  </a:lnTo>
                  <a:lnTo>
                    <a:pt x="23311" y="18288"/>
                  </a:lnTo>
                  <a:lnTo>
                    <a:pt x="23566" y="17818"/>
                  </a:lnTo>
                  <a:lnTo>
                    <a:pt x="23669" y="17627"/>
                  </a:lnTo>
                  <a:lnTo>
                    <a:pt x="16209" y="17627"/>
                  </a:lnTo>
                  <a:lnTo>
                    <a:pt x="14878" y="16891"/>
                  </a:lnTo>
                  <a:close/>
                </a:path>
                <a:path w="27304" h="29845">
                  <a:moveTo>
                    <a:pt x="26246" y="7340"/>
                  </a:moveTo>
                  <a:lnTo>
                    <a:pt x="25249" y="7340"/>
                  </a:lnTo>
                  <a:lnTo>
                    <a:pt x="25153" y="7569"/>
                  </a:lnTo>
                  <a:lnTo>
                    <a:pt x="24975" y="7835"/>
                  </a:lnTo>
                  <a:lnTo>
                    <a:pt x="24690" y="8343"/>
                  </a:lnTo>
                  <a:lnTo>
                    <a:pt x="25017" y="8343"/>
                  </a:lnTo>
                  <a:lnTo>
                    <a:pt x="23883" y="8890"/>
                  </a:lnTo>
                  <a:lnTo>
                    <a:pt x="21828" y="8890"/>
                  </a:lnTo>
                  <a:lnTo>
                    <a:pt x="20884" y="9499"/>
                  </a:lnTo>
                  <a:lnTo>
                    <a:pt x="20777" y="10274"/>
                  </a:lnTo>
                  <a:lnTo>
                    <a:pt x="20746" y="10502"/>
                  </a:lnTo>
                  <a:lnTo>
                    <a:pt x="20637" y="11049"/>
                  </a:lnTo>
                  <a:lnTo>
                    <a:pt x="20555" y="11645"/>
                  </a:lnTo>
                  <a:lnTo>
                    <a:pt x="20307" y="12217"/>
                  </a:lnTo>
                  <a:lnTo>
                    <a:pt x="19268" y="13563"/>
                  </a:lnTo>
                  <a:lnTo>
                    <a:pt x="15719" y="13563"/>
                  </a:lnTo>
                  <a:lnTo>
                    <a:pt x="17205" y="14084"/>
                  </a:lnTo>
                  <a:lnTo>
                    <a:pt x="17748" y="14376"/>
                  </a:lnTo>
                  <a:lnTo>
                    <a:pt x="18819" y="15836"/>
                  </a:lnTo>
                  <a:lnTo>
                    <a:pt x="18792" y="16484"/>
                  </a:lnTo>
                  <a:lnTo>
                    <a:pt x="18631" y="16891"/>
                  </a:lnTo>
                  <a:lnTo>
                    <a:pt x="18306" y="17411"/>
                  </a:lnTo>
                  <a:lnTo>
                    <a:pt x="17215" y="17627"/>
                  </a:lnTo>
                  <a:lnTo>
                    <a:pt x="23669" y="17627"/>
                  </a:lnTo>
                  <a:lnTo>
                    <a:pt x="23786" y="17411"/>
                  </a:lnTo>
                  <a:lnTo>
                    <a:pt x="24846" y="16484"/>
                  </a:lnTo>
                  <a:lnTo>
                    <a:pt x="25026" y="16294"/>
                  </a:lnTo>
                  <a:lnTo>
                    <a:pt x="27225" y="11645"/>
                  </a:lnTo>
                  <a:lnTo>
                    <a:pt x="27060" y="11506"/>
                  </a:lnTo>
                  <a:lnTo>
                    <a:pt x="26891" y="11049"/>
                  </a:lnTo>
                  <a:lnTo>
                    <a:pt x="26767" y="10502"/>
                  </a:lnTo>
                  <a:lnTo>
                    <a:pt x="26757" y="10274"/>
                  </a:lnTo>
                  <a:lnTo>
                    <a:pt x="26957" y="9499"/>
                  </a:lnTo>
                  <a:lnTo>
                    <a:pt x="26985" y="8890"/>
                  </a:lnTo>
                  <a:lnTo>
                    <a:pt x="26843" y="8343"/>
                  </a:lnTo>
                  <a:lnTo>
                    <a:pt x="26559" y="7835"/>
                  </a:lnTo>
                  <a:lnTo>
                    <a:pt x="26246" y="7340"/>
                  </a:lnTo>
                  <a:close/>
                </a:path>
                <a:path w="27304" h="29845">
                  <a:moveTo>
                    <a:pt x="13773" y="0"/>
                  </a:moveTo>
                  <a:lnTo>
                    <a:pt x="13634" y="0"/>
                  </a:lnTo>
                  <a:lnTo>
                    <a:pt x="12808" y="927"/>
                  </a:lnTo>
                  <a:lnTo>
                    <a:pt x="12496" y="1562"/>
                  </a:lnTo>
                  <a:lnTo>
                    <a:pt x="12427" y="1701"/>
                  </a:lnTo>
                  <a:lnTo>
                    <a:pt x="12113" y="3352"/>
                  </a:lnTo>
                  <a:lnTo>
                    <a:pt x="11703" y="3797"/>
                  </a:lnTo>
                  <a:lnTo>
                    <a:pt x="10209" y="4279"/>
                  </a:lnTo>
                  <a:lnTo>
                    <a:pt x="9836" y="4838"/>
                  </a:lnTo>
                  <a:lnTo>
                    <a:pt x="9379" y="6388"/>
                  </a:lnTo>
                  <a:lnTo>
                    <a:pt x="9573" y="7340"/>
                  </a:lnTo>
                  <a:lnTo>
                    <a:pt x="10478" y="9245"/>
                  </a:lnTo>
                  <a:lnTo>
                    <a:pt x="10598" y="9499"/>
                  </a:lnTo>
                  <a:lnTo>
                    <a:pt x="10612" y="12217"/>
                  </a:lnTo>
                  <a:lnTo>
                    <a:pt x="10441" y="12217"/>
                  </a:lnTo>
                  <a:lnTo>
                    <a:pt x="9576" y="13055"/>
                  </a:lnTo>
                  <a:lnTo>
                    <a:pt x="11108" y="13055"/>
                  </a:lnTo>
                  <a:lnTo>
                    <a:pt x="6980" y="13563"/>
                  </a:lnTo>
                  <a:lnTo>
                    <a:pt x="17915" y="13563"/>
                  </a:lnTo>
                  <a:lnTo>
                    <a:pt x="16694" y="11645"/>
                  </a:lnTo>
                  <a:lnTo>
                    <a:pt x="16685" y="10274"/>
                  </a:lnTo>
                  <a:lnTo>
                    <a:pt x="16845" y="9499"/>
                  </a:lnTo>
                  <a:lnTo>
                    <a:pt x="16898" y="9245"/>
                  </a:lnTo>
                  <a:lnTo>
                    <a:pt x="17354" y="8343"/>
                  </a:lnTo>
                  <a:lnTo>
                    <a:pt x="17586" y="7835"/>
                  </a:lnTo>
                  <a:lnTo>
                    <a:pt x="17708" y="7569"/>
                  </a:lnTo>
                  <a:lnTo>
                    <a:pt x="17812" y="7340"/>
                  </a:lnTo>
                  <a:lnTo>
                    <a:pt x="18002" y="6616"/>
                  </a:lnTo>
                  <a:lnTo>
                    <a:pt x="17647" y="4978"/>
                  </a:lnTo>
                  <a:lnTo>
                    <a:pt x="17240" y="4279"/>
                  </a:lnTo>
                  <a:lnTo>
                    <a:pt x="15731" y="3797"/>
                  </a:lnTo>
                  <a:lnTo>
                    <a:pt x="15297" y="3352"/>
                  </a:lnTo>
                  <a:lnTo>
                    <a:pt x="15069" y="2374"/>
                  </a:lnTo>
                  <a:lnTo>
                    <a:pt x="14953" y="1701"/>
                  </a:lnTo>
                  <a:lnTo>
                    <a:pt x="14929" y="1562"/>
                  </a:lnTo>
                  <a:lnTo>
                    <a:pt x="14546" y="927"/>
                  </a:lnTo>
                  <a:lnTo>
                    <a:pt x="13773" y="0"/>
                  </a:lnTo>
                  <a:close/>
                </a:path>
                <a:path w="27304" h="29845">
                  <a:moveTo>
                    <a:pt x="3539" y="6616"/>
                  </a:moveTo>
                  <a:lnTo>
                    <a:pt x="1699" y="6616"/>
                  </a:lnTo>
                  <a:lnTo>
                    <a:pt x="2193" y="7340"/>
                  </a:lnTo>
                  <a:lnTo>
                    <a:pt x="0" y="7340"/>
                  </a:lnTo>
                  <a:lnTo>
                    <a:pt x="3539" y="6616"/>
                  </a:lnTo>
                  <a:close/>
                </a:path>
              </a:pathLst>
            </a:custGeom>
            <a:solidFill>
              <a:srgbClr val="7C8737"/>
            </a:solidFill>
          </p:spPr>
          <p:txBody>
            <a:bodyPr wrap="square" lIns="0" tIns="0" rIns="0" bIns="0" rtlCol="0"/>
            <a:lstStyle/>
            <a:p>
              <a:endParaRPr>
                <a:latin typeface="Grammarsaurus" pitchFamily="2" charset="0"/>
              </a:endParaRPr>
            </a:p>
          </p:txBody>
        </p:sp>
        <p:sp>
          <p:nvSpPr>
            <p:cNvPr id="95" name="object 95"/>
            <p:cNvSpPr/>
            <p:nvPr/>
          </p:nvSpPr>
          <p:spPr>
            <a:xfrm>
              <a:off x="4788286" y="5683653"/>
              <a:ext cx="11430" cy="14604"/>
            </a:xfrm>
            <a:custGeom>
              <a:avLst/>
              <a:gdLst/>
              <a:ahLst/>
              <a:cxnLst/>
              <a:rect l="l" t="t" r="r" b="b"/>
              <a:pathLst>
                <a:path w="11429" h="14604">
                  <a:moveTo>
                    <a:pt x="7405" y="0"/>
                  </a:moveTo>
                  <a:lnTo>
                    <a:pt x="4214" y="0"/>
                  </a:lnTo>
                  <a:lnTo>
                    <a:pt x="3567" y="177"/>
                  </a:lnTo>
                  <a:lnTo>
                    <a:pt x="1077" y="1524"/>
                  </a:lnTo>
                  <a:lnTo>
                    <a:pt x="0" y="3467"/>
                  </a:lnTo>
                  <a:lnTo>
                    <a:pt x="178" y="3467"/>
                  </a:lnTo>
                  <a:lnTo>
                    <a:pt x="218" y="10160"/>
                  </a:lnTo>
                  <a:lnTo>
                    <a:pt x="343" y="11709"/>
                  </a:lnTo>
                  <a:lnTo>
                    <a:pt x="1704" y="13487"/>
                  </a:lnTo>
                  <a:lnTo>
                    <a:pt x="1913" y="13487"/>
                  </a:lnTo>
                  <a:lnTo>
                    <a:pt x="4914" y="14452"/>
                  </a:lnTo>
                  <a:lnTo>
                    <a:pt x="5992" y="14452"/>
                  </a:lnTo>
                  <a:lnTo>
                    <a:pt x="8596" y="14135"/>
                  </a:lnTo>
                  <a:lnTo>
                    <a:pt x="9204" y="13804"/>
                  </a:lnTo>
                  <a:lnTo>
                    <a:pt x="5103" y="13804"/>
                  </a:lnTo>
                  <a:lnTo>
                    <a:pt x="2106" y="12712"/>
                  </a:lnTo>
                  <a:lnTo>
                    <a:pt x="1348" y="11709"/>
                  </a:lnTo>
                  <a:lnTo>
                    <a:pt x="1233" y="11557"/>
                  </a:lnTo>
                  <a:lnTo>
                    <a:pt x="1134" y="2692"/>
                  </a:lnTo>
                  <a:lnTo>
                    <a:pt x="1547" y="2184"/>
                  </a:lnTo>
                  <a:lnTo>
                    <a:pt x="2313" y="1320"/>
                  </a:lnTo>
                  <a:lnTo>
                    <a:pt x="5236" y="533"/>
                  </a:lnTo>
                  <a:lnTo>
                    <a:pt x="9017" y="533"/>
                  </a:lnTo>
                  <a:lnTo>
                    <a:pt x="7405" y="0"/>
                  </a:lnTo>
                  <a:close/>
                </a:path>
                <a:path w="11429" h="14604">
                  <a:moveTo>
                    <a:pt x="10806" y="6858"/>
                  </a:moveTo>
                  <a:lnTo>
                    <a:pt x="9813" y="6858"/>
                  </a:lnTo>
                  <a:lnTo>
                    <a:pt x="10093" y="7277"/>
                  </a:lnTo>
                  <a:lnTo>
                    <a:pt x="10041" y="9702"/>
                  </a:lnTo>
                  <a:lnTo>
                    <a:pt x="9915" y="12039"/>
                  </a:lnTo>
                  <a:lnTo>
                    <a:pt x="9078" y="12992"/>
                  </a:lnTo>
                  <a:lnTo>
                    <a:pt x="8055" y="13487"/>
                  </a:lnTo>
                  <a:lnTo>
                    <a:pt x="7726" y="13487"/>
                  </a:lnTo>
                  <a:lnTo>
                    <a:pt x="6157" y="13804"/>
                  </a:lnTo>
                  <a:lnTo>
                    <a:pt x="9204" y="13804"/>
                  </a:lnTo>
                  <a:lnTo>
                    <a:pt x="9790" y="13487"/>
                  </a:lnTo>
                  <a:lnTo>
                    <a:pt x="10755" y="12039"/>
                  </a:lnTo>
                  <a:lnTo>
                    <a:pt x="10806" y="6858"/>
                  </a:lnTo>
                  <a:close/>
                </a:path>
                <a:path w="11429" h="14604">
                  <a:moveTo>
                    <a:pt x="6843" y="2692"/>
                  </a:moveTo>
                  <a:lnTo>
                    <a:pt x="4143" y="2692"/>
                  </a:lnTo>
                  <a:lnTo>
                    <a:pt x="3186" y="3822"/>
                  </a:lnTo>
                  <a:lnTo>
                    <a:pt x="3186" y="10375"/>
                  </a:lnTo>
                  <a:lnTo>
                    <a:pt x="3821" y="11176"/>
                  </a:lnTo>
                  <a:lnTo>
                    <a:pt x="5802" y="11709"/>
                  </a:lnTo>
                  <a:lnTo>
                    <a:pt x="6648" y="11709"/>
                  </a:lnTo>
                  <a:lnTo>
                    <a:pt x="7541" y="11176"/>
                  </a:lnTo>
                  <a:lnTo>
                    <a:pt x="7731" y="11176"/>
                  </a:lnTo>
                  <a:lnTo>
                    <a:pt x="7734" y="10820"/>
                  </a:lnTo>
                  <a:lnTo>
                    <a:pt x="4481" y="10820"/>
                  </a:lnTo>
                  <a:lnTo>
                    <a:pt x="3846" y="10160"/>
                  </a:lnTo>
                  <a:lnTo>
                    <a:pt x="3960" y="4267"/>
                  </a:lnTo>
                  <a:lnTo>
                    <a:pt x="4240" y="3822"/>
                  </a:lnTo>
                  <a:lnTo>
                    <a:pt x="5084" y="3467"/>
                  </a:lnTo>
                  <a:lnTo>
                    <a:pt x="8285" y="3467"/>
                  </a:lnTo>
                  <a:lnTo>
                    <a:pt x="6843" y="2692"/>
                  </a:lnTo>
                  <a:close/>
                </a:path>
                <a:path w="11429" h="14604">
                  <a:moveTo>
                    <a:pt x="10183" y="6197"/>
                  </a:moveTo>
                  <a:lnTo>
                    <a:pt x="5499" y="6197"/>
                  </a:lnTo>
                  <a:lnTo>
                    <a:pt x="4913" y="6680"/>
                  </a:lnTo>
                  <a:lnTo>
                    <a:pt x="4798" y="7569"/>
                  </a:lnTo>
                  <a:lnTo>
                    <a:pt x="4677" y="8445"/>
                  </a:lnTo>
                  <a:lnTo>
                    <a:pt x="4636" y="8864"/>
                  </a:lnTo>
                  <a:lnTo>
                    <a:pt x="5644" y="9702"/>
                  </a:lnTo>
                  <a:lnTo>
                    <a:pt x="7029" y="9702"/>
                  </a:lnTo>
                  <a:lnTo>
                    <a:pt x="6992" y="10820"/>
                  </a:lnTo>
                  <a:lnTo>
                    <a:pt x="7734" y="10820"/>
                  </a:lnTo>
                  <a:lnTo>
                    <a:pt x="7745" y="8864"/>
                  </a:lnTo>
                  <a:lnTo>
                    <a:pt x="5890" y="8864"/>
                  </a:lnTo>
                  <a:lnTo>
                    <a:pt x="5497" y="8445"/>
                  </a:lnTo>
                  <a:lnTo>
                    <a:pt x="5484" y="7277"/>
                  </a:lnTo>
                  <a:lnTo>
                    <a:pt x="5829" y="6858"/>
                  </a:lnTo>
                  <a:lnTo>
                    <a:pt x="10806" y="6858"/>
                  </a:lnTo>
                  <a:lnTo>
                    <a:pt x="10183" y="6197"/>
                  </a:lnTo>
                  <a:close/>
                </a:path>
                <a:path w="11429" h="14604">
                  <a:moveTo>
                    <a:pt x="8914" y="533"/>
                  </a:moveTo>
                  <a:lnTo>
                    <a:pt x="7097" y="533"/>
                  </a:lnTo>
                  <a:lnTo>
                    <a:pt x="8748" y="1320"/>
                  </a:lnTo>
                  <a:lnTo>
                    <a:pt x="9053" y="1524"/>
                  </a:lnTo>
                  <a:lnTo>
                    <a:pt x="9586" y="2184"/>
                  </a:lnTo>
                  <a:lnTo>
                    <a:pt x="9571" y="2692"/>
                  </a:lnTo>
                  <a:lnTo>
                    <a:pt x="9120" y="3467"/>
                  </a:lnTo>
                  <a:lnTo>
                    <a:pt x="6781" y="3467"/>
                  </a:lnTo>
                  <a:lnTo>
                    <a:pt x="7859" y="4064"/>
                  </a:lnTo>
                  <a:lnTo>
                    <a:pt x="8888" y="4064"/>
                  </a:lnTo>
                  <a:lnTo>
                    <a:pt x="10120" y="3822"/>
                  </a:lnTo>
                  <a:lnTo>
                    <a:pt x="10572" y="2692"/>
                  </a:lnTo>
                  <a:lnTo>
                    <a:pt x="10801" y="2692"/>
                  </a:lnTo>
                  <a:lnTo>
                    <a:pt x="9434" y="812"/>
                  </a:lnTo>
                  <a:lnTo>
                    <a:pt x="8914" y="533"/>
                  </a:lnTo>
                  <a:close/>
                </a:path>
              </a:pathLst>
            </a:custGeom>
            <a:solidFill>
              <a:srgbClr val="060606"/>
            </a:solidFill>
          </p:spPr>
          <p:txBody>
            <a:bodyPr wrap="square" lIns="0" tIns="0" rIns="0" bIns="0" rtlCol="0"/>
            <a:lstStyle/>
            <a:p>
              <a:endParaRPr>
                <a:latin typeface="Grammarsaurus" pitchFamily="2" charset="0"/>
              </a:endParaRPr>
            </a:p>
          </p:txBody>
        </p:sp>
        <p:sp>
          <p:nvSpPr>
            <p:cNvPr id="96" name="object 96"/>
            <p:cNvSpPr/>
            <p:nvPr/>
          </p:nvSpPr>
          <p:spPr>
            <a:xfrm>
              <a:off x="4789046" y="5684060"/>
              <a:ext cx="9525" cy="13970"/>
            </a:xfrm>
            <a:custGeom>
              <a:avLst/>
              <a:gdLst/>
              <a:ahLst/>
              <a:cxnLst/>
              <a:rect l="l" t="t" r="r" b="b"/>
              <a:pathLst>
                <a:path w="9525" h="13970">
                  <a:moveTo>
                    <a:pt x="4965" y="0"/>
                  </a:moveTo>
                  <a:lnTo>
                    <a:pt x="1587" y="876"/>
                  </a:lnTo>
                  <a:lnTo>
                    <a:pt x="380" y="2235"/>
                  </a:lnTo>
                  <a:lnTo>
                    <a:pt x="12" y="5067"/>
                  </a:lnTo>
                  <a:lnTo>
                    <a:pt x="88" y="5880"/>
                  </a:lnTo>
                  <a:lnTo>
                    <a:pt x="63" y="6743"/>
                  </a:lnTo>
                  <a:lnTo>
                    <a:pt x="101" y="7569"/>
                  </a:lnTo>
                  <a:lnTo>
                    <a:pt x="0" y="8432"/>
                  </a:lnTo>
                  <a:lnTo>
                    <a:pt x="406" y="11061"/>
                  </a:lnTo>
                  <a:lnTo>
                    <a:pt x="1346" y="12306"/>
                  </a:lnTo>
                  <a:lnTo>
                    <a:pt x="4203" y="13347"/>
                  </a:lnTo>
                  <a:lnTo>
                    <a:pt x="5397" y="13398"/>
                  </a:lnTo>
                  <a:lnTo>
                    <a:pt x="7531" y="12966"/>
                  </a:lnTo>
                  <a:lnTo>
                    <a:pt x="8318" y="12585"/>
                  </a:lnTo>
                  <a:lnTo>
                    <a:pt x="9232" y="11544"/>
                  </a:lnTo>
                  <a:lnTo>
                    <a:pt x="9385" y="11201"/>
                  </a:lnTo>
                  <a:lnTo>
                    <a:pt x="9321" y="10337"/>
                  </a:lnTo>
                  <a:lnTo>
                    <a:pt x="9347" y="9905"/>
                  </a:lnTo>
                  <a:lnTo>
                    <a:pt x="9359" y="8102"/>
                  </a:lnTo>
                  <a:lnTo>
                    <a:pt x="9334" y="6794"/>
                  </a:lnTo>
                  <a:lnTo>
                    <a:pt x="9042" y="6438"/>
                  </a:lnTo>
                  <a:lnTo>
                    <a:pt x="6591" y="6400"/>
                  </a:lnTo>
                  <a:lnTo>
                    <a:pt x="5079" y="6438"/>
                  </a:lnTo>
                  <a:lnTo>
                    <a:pt x="4724" y="6870"/>
                  </a:lnTo>
                  <a:lnTo>
                    <a:pt x="4737" y="8039"/>
                  </a:lnTo>
                  <a:lnTo>
                    <a:pt x="5118" y="8445"/>
                  </a:lnTo>
                  <a:lnTo>
                    <a:pt x="6057" y="8483"/>
                  </a:lnTo>
                  <a:lnTo>
                    <a:pt x="6984" y="8458"/>
                  </a:lnTo>
                  <a:lnTo>
                    <a:pt x="7023" y="9753"/>
                  </a:lnTo>
                  <a:lnTo>
                    <a:pt x="7048" y="10515"/>
                  </a:lnTo>
                  <a:lnTo>
                    <a:pt x="6972" y="10655"/>
                  </a:lnTo>
                  <a:lnTo>
                    <a:pt x="5930" y="11277"/>
                  </a:lnTo>
                  <a:lnTo>
                    <a:pt x="5041" y="11302"/>
                  </a:lnTo>
                  <a:lnTo>
                    <a:pt x="3060" y="10769"/>
                  </a:lnTo>
                  <a:lnTo>
                    <a:pt x="2425" y="9969"/>
                  </a:lnTo>
                  <a:lnTo>
                    <a:pt x="2374" y="6019"/>
                  </a:lnTo>
                  <a:lnTo>
                    <a:pt x="2425" y="3390"/>
                  </a:lnTo>
                  <a:lnTo>
                    <a:pt x="3086" y="2628"/>
                  </a:lnTo>
                  <a:lnTo>
                    <a:pt x="5206" y="2133"/>
                  </a:lnTo>
                  <a:lnTo>
                    <a:pt x="6083" y="2285"/>
                  </a:lnTo>
                  <a:lnTo>
                    <a:pt x="7340" y="2959"/>
                  </a:lnTo>
                  <a:lnTo>
                    <a:pt x="8000" y="3060"/>
                  </a:lnTo>
                  <a:lnTo>
                    <a:pt x="8470" y="2870"/>
                  </a:lnTo>
                  <a:lnTo>
                    <a:pt x="8877" y="2171"/>
                  </a:lnTo>
                  <a:lnTo>
                    <a:pt x="8826" y="1777"/>
                  </a:lnTo>
                  <a:lnTo>
                    <a:pt x="8293" y="1117"/>
                  </a:lnTo>
                  <a:lnTo>
                    <a:pt x="7988" y="914"/>
                  </a:lnTo>
                  <a:lnTo>
                    <a:pt x="6337" y="126"/>
                  </a:lnTo>
                  <a:lnTo>
                    <a:pt x="4965" y="0"/>
                  </a:lnTo>
                  <a:close/>
                </a:path>
              </a:pathLst>
            </a:custGeom>
            <a:solidFill>
              <a:srgbClr val="FFFFFF"/>
            </a:solidFill>
          </p:spPr>
          <p:txBody>
            <a:bodyPr wrap="square" lIns="0" tIns="0" rIns="0" bIns="0" rtlCol="0"/>
            <a:lstStyle/>
            <a:p>
              <a:endParaRPr>
                <a:latin typeface="Grammarsaurus" pitchFamily="2" charset="0"/>
              </a:endParaRPr>
            </a:p>
          </p:txBody>
        </p:sp>
        <p:sp>
          <p:nvSpPr>
            <p:cNvPr id="97" name="object 97"/>
            <p:cNvSpPr/>
            <p:nvPr/>
          </p:nvSpPr>
          <p:spPr>
            <a:xfrm>
              <a:off x="2447023" y="5355996"/>
              <a:ext cx="85090" cy="85090"/>
            </a:xfrm>
            <a:custGeom>
              <a:avLst/>
              <a:gdLst/>
              <a:ahLst/>
              <a:cxnLst/>
              <a:rect l="l" t="t" r="r" b="b"/>
              <a:pathLst>
                <a:path w="85089" h="85089">
                  <a:moveTo>
                    <a:pt x="84721" y="0"/>
                  </a:moveTo>
                  <a:lnTo>
                    <a:pt x="0" y="0"/>
                  </a:lnTo>
                  <a:lnTo>
                    <a:pt x="0" y="84721"/>
                  </a:lnTo>
                  <a:lnTo>
                    <a:pt x="84721" y="84721"/>
                  </a:lnTo>
                  <a:lnTo>
                    <a:pt x="84721" y="0"/>
                  </a:lnTo>
                  <a:close/>
                </a:path>
              </a:pathLst>
            </a:custGeom>
            <a:solidFill>
              <a:srgbClr val="B87355"/>
            </a:solidFill>
          </p:spPr>
          <p:txBody>
            <a:bodyPr wrap="square" lIns="0" tIns="0" rIns="0" bIns="0" rtlCol="0"/>
            <a:lstStyle/>
            <a:p>
              <a:endParaRPr>
                <a:latin typeface="Grammarsaurus" pitchFamily="2" charset="0"/>
              </a:endParaRPr>
            </a:p>
          </p:txBody>
        </p:sp>
        <p:sp>
          <p:nvSpPr>
            <p:cNvPr id="98" name="object 98"/>
            <p:cNvSpPr/>
            <p:nvPr/>
          </p:nvSpPr>
          <p:spPr>
            <a:xfrm>
              <a:off x="2447023" y="5479313"/>
              <a:ext cx="85090" cy="85090"/>
            </a:xfrm>
            <a:custGeom>
              <a:avLst/>
              <a:gdLst/>
              <a:ahLst/>
              <a:cxnLst/>
              <a:rect l="l" t="t" r="r" b="b"/>
              <a:pathLst>
                <a:path w="85089" h="85089">
                  <a:moveTo>
                    <a:pt x="84721" y="0"/>
                  </a:moveTo>
                  <a:lnTo>
                    <a:pt x="0" y="0"/>
                  </a:lnTo>
                  <a:lnTo>
                    <a:pt x="0" y="84721"/>
                  </a:lnTo>
                  <a:lnTo>
                    <a:pt x="84721" y="84721"/>
                  </a:lnTo>
                  <a:lnTo>
                    <a:pt x="84721" y="0"/>
                  </a:lnTo>
                  <a:close/>
                </a:path>
              </a:pathLst>
            </a:custGeom>
            <a:solidFill>
              <a:srgbClr val="AD84A4"/>
            </a:solidFill>
          </p:spPr>
          <p:txBody>
            <a:bodyPr wrap="square" lIns="0" tIns="0" rIns="0" bIns="0" rtlCol="0"/>
            <a:lstStyle/>
            <a:p>
              <a:endParaRPr>
                <a:latin typeface="Grammarsaurus" pitchFamily="2" charset="0"/>
              </a:endParaRPr>
            </a:p>
          </p:txBody>
        </p:sp>
        <p:sp>
          <p:nvSpPr>
            <p:cNvPr id="99" name="object 99"/>
            <p:cNvSpPr/>
            <p:nvPr/>
          </p:nvSpPr>
          <p:spPr>
            <a:xfrm>
              <a:off x="2447023" y="5602643"/>
              <a:ext cx="85090" cy="85090"/>
            </a:xfrm>
            <a:custGeom>
              <a:avLst/>
              <a:gdLst/>
              <a:ahLst/>
              <a:cxnLst/>
              <a:rect l="l" t="t" r="r" b="b"/>
              <a:pathLst>
                <a:path w="85089" h="85089">
                  <a:moveTo>
                    <a:pt x="84721" y="0"/>
                  </a:moveTo>
                  <a:lnTo>
                    <a:pt x="0" y="0"/>
                  </a:lnTo>
                  <a:lnTo>
                    <a:pt x="0" y="84721"/>
                  </a:lnTo>
                  <a:lnTo>
                    <a:pt x="84721" y="84721"/>
                  </a:lnTo>
                  <a:lnTo>
                    <a:pt x="84721"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00" name="object 100"/>
          <p:cNvSpPr txBox="1"/>
          <p:nvPr/>
        </p:nvSpPr>
        <p:spPr>
          <a:xfrm>
            <a:off x="2515953" y="5211107"/>
            <a:ext cx="2334441" cy="303929"/>
          </a:xfrm>
          <a:prstGeom prst="rect">
            <a:avLst/>
          </a:prstGeom>
        </p:spPr>
        <p:txBody>
          <a:bodyPr vert="horz" wrap="square" lIns="0" tIns="11430" rIns="0" bIns="0" rtlCol="0">
            <a:spAutoFit/>
          </a:bodyPr>
          <a:lstStyle/>
          <a:p>
            <a:pPr marL="25400">
              <a:lnSpc>
                <a:spcPct val="100000"/>
              </a:lnSpc>
              <a:spcBef>
                <a:spcPts val="90"/>
              </a:spcBef>
            </a:pPr>
            <a:r>
              <a:rPr sz="975" baseline="21367" dirty="0">
                <a:latin typeface="Grammarsaurus" pitchFamily="2" charset="0"/>
                <a:cs typeface="Arial MT"/>
              </a:rPr>
              <a:t>Latin </a:t>
            </a:r>
            <a:r>
              <a:rPr sz="1900" b="1" dirty="0">
                <a:latin typeface="Grammarsaurus" pitchFamily="2" charset="0"/>
                <a:cs typeface="Arial"/>
              </a:rPr>
              <a:t>belief or linked to</a:t>
            </a:r>
            <a:endParaRPr sz="1900" dirty="0">
              <a:latin typeface="Grammarsaurus" pitchFamily="2" charset="0"/>
              <a:cs typeface="Arial"/>
            </a:endParaRPr>
          </a:p>
        </p:txBody>
      </p:sp>
      <p:sp>
        <p:nvSpPr>
          <p:cNvPr id="101" name="object 101"/>
          <p:cNvSpPr txBox="1"/>
          <p:nvPr/>
        </p:nvSpPr>
        <p:spPr>
          <a:xfrm>
            <a:off x="2541354" y="5457850"/>
            <a:ext cx="420404" cy="112210"/>
          </a:xfrm>
          <a:prstGeom prst="rect">
            <a:avLst/>
          </a:prstGeom>
        </p:spPr>
        <p:txBody>
          <a:bodyPr vert="horz" wrap="square" lIns="0" tIns="12065" rIns="0" bIns="0" rtlCol="0">
            <a:spAutoFit/>
          </a:bodyPr>
          <a:lstStyle/>
          <a:p>
            <a:pPr>
              <a:lnSpc>
                <a:spcPct val="100000"/>
              </a:lnSpc>
              <a:spcBef>
                <a:spcPts val="95"/>
              </a:spcBef>
            </a:pPr>
            <a:r>
              <a:rPr sz="650" dirty="0">
                <a:latin typeface="Grammarsaurus" pitchFamily="2" charset="0"/>
                <a:cs typeface="Arial MT"/>
              </a:rPr>
              <a:t>Greek</a:t>
            </a:r>
          </a:p>
        </p:txBody>
      </p:sp>
      <p:sp>
        <p:nvSpPr>
          <p:cNvPr id="102" name="object 102"/>
          <p:cNvSpPr txBox="1"/>
          <p:nvPr/>
        </p:nvSpPr>
        <p:spPr>
          <a:xfrm>
            <a:off x="2541354" y="5581199"/>
            <a:ext cx="609634" cy="112210"/>
          </a:xfrm>
          <a:prstGeom prst="rect">
            <a:avLst/>
          </a:prstGeom>
        </p:spPr>
        <p:txBody>
          <a:bodyPr vert="horz" wrap="square" lIns="0" tIns="12065" rIns="0" bIns="0" rtlCol="0">
            <a:spAutoFit/>
          </a:bodyPr>
          <a:lstStyle/>
          <a:p>
            <a:pPr>
              <a:lnSpc>
                <a:spcPct val="100000"/>
              </a:lnSpc>
              <a:spcBef>
                <a:spcPts val="95"/>
              </a:spcBef>
            </a:pPr>
            <a:r>
              <a:rPr sz="650" dirty="0">
                <a:latin typeface="Grammarsaurus" pitchFamily="2" charset="0"/>
                <a:cs typeface="Arial MT"/>
              </a:rPr>
              <a:t>Old English</a:t>
            </a:r>
          </a:p>
        </p:txBody>
      </p:sp>
      <p:sp>
        <p:nvSpPr>
          <p:cNvPr id="103" name="object 103"/>
          <p:cNvSpPr/>
          <p:nvPr/>
        </p:nvSpPr>
        <p:spPr>
          <a:xfrm>
            <a:off x="3066964" y="2255238"/>
            <a:ext cx="1193800" cy="746125"/>
          </a:xfrm>
          <a:custGeom>
            <a:avLst/>
            <a:gdLst/>
            <a:ahLst/>
            <a:cxnLst/>
            <a:rect l="l" t="t" r="r" b="b"/>
            <a:pathLst>
              <a:path w="1193800" h="746125">
                <a:moveTo>
                  <a:pt x="1059192" y="0"/>
                </a:moveTo>
                <a:lnTo>
                  <a:pt x="134327" y="0"/>
                </a:lnTo>
                <a:lnTo>
                  <a:pt x="91872" y="6848"/>
                </a:lnTo>
                <a:lnTo>
                  <a:pt x="54998" y="25920"/>
                </a:lnTo>
                <a:lnTo>
                  <a:pt x="25919" y="55001"/>
                </a:lnTo>
                <a:lnTo>
                  <a:pt x="6848" y="91878"/>
                </a:lnTo>
                <a:lnTo>
                  <a:pt x="0" y="134340"/>
                </a:lnTo>
                <a:lnTo>
                  <a:pt x="0" y="611416"/>
                </a:lnTo>
                <a:lnTo>
                  <a:pt x="6848" y="653876"/>
                </a:lnTo>
                <a:lnTo>
                  <a:pt x="25919" y="690751"/>
                </a:lnTo>
                <a:lnTo>
                  <a:pt x="54998" y="719828"/>
                </a:lnTo>
                <a:lnTo>
                  <a:pt x="91872" y="738896"/>
                </a:lnTo>
                <a:lnTo>
                  <a:pt x="134327" y="745743"/>
                </a:lnTo>
                <a:lnTo>
                  <a:pt x="1059192" y="745743"/>
                </a:lnTo>
                <a:lnTo>
                  <a:pt x="1101657" y="738896"/>
                </a:lnTo>
                <a:lnTo>
                  <a:pt x="1138533" y="719828"/>
                </a:lnTo>
                <a:lnTo>
                  <a:pt x="1167608" y="690751"/>
                </a:lnTo>
                <a:lnTo>
                  <a:pt x="1186674" y="653876"/>
                </a:lnTo>
                <a:lnTo>
                  <a:pt x="1193520" y="611416"/>
                </a:lnTo>
                <a:lnTo>
                  <a:pt x="1193520" y="134340"/>
                </a:lnTo>
                <a:lnTo>
                  <a:pt x="1186674" y="91878"/>
                </a:lnTo>
                <a:lnTo>
                  <a:pt x="1167608" y="55001"/>
                </a:lnTo>
                <a:lnTo>
                  <a:pt x="1138533" y="25920"/>
                </a:lnTo>
                <a:lnTo>
                  <a:pt x="1101657" y="6848"/>
                </a:lnTo>
                <a:lnTo>
                  <a:pt x="1059192" y="0"/>
                </a:lnTo>
                <a:close/>
              </a:path>
            </a:pathLst>
          </a:custGeom>
          <a:solidFill>
            <a:srgbClr val="B87355"/>
          </a:solidFill>
        </p:spPr>
        <p:txBody>
          <a:bodyPr wrap="square" lIns="0" tIns="0" rIns="0" bIns="0" rtlCol="0"/>
          <a:lstStyle/>
          <a:p>
            <a:endParaRPr>
              <a:latin typeface="Grammarsaurus" pitchFamily="2" charset="0"/>
            </a:endParaRPr>
          </a:p>
        </p:txBody>
      </p:sp>
      <p:sp>
        <p:nvSpPr>
          <p:cNvPr id="104" name="object 104"/>
          <p:cNvSpPr txBox="1"/>
          <p:nvPr/>
        </p:nvSpPr>
        <p:spPr>
          <a:xfrm>
            <a:off x="3066965" y="2355067"/>
            <a:ext cx="1193800" cy="540533"/>
          </a:xfrm>
          <a:prstGeom prst="rect">
            <a:avLst/>
          </a:prstGeom>
        </p:spPr>
        <p:txBody>
          <a:bodyPr vert="horz" wrap="square" lIns="0" tIns="17145" rIns="0" bIns="0" rtlCol="0">
            <a:spAutoFit/>
          </a:bodyPr>
          <a:lstStyle/>
          <a:p>
            <a:pPr algn="ctr">
              <a:lnSpc>
                <a:spcPct val="100000"/>
              </a:lnSpc>
              <a:spcBef>
                <a:spcPts val="135"/>
              </a:spcBef>
            </a:pPr>
            <a:r>
              <a:rPr sz="3400" b="1" dirty="0">
                <a:solidFill>
                  <a:srgbClr val="FFFFFF"/>
                </a:solidFill>
                <a:latin typeface="Grammarsaurus" pitchFamily="2" charset="0"/>
                <a:cs typeface="Arial"/>
              </a:rPr>
              <a:t>-an</a:t>
            </a:r>
            <a:endParaRPr sz="3400" dirty="0">
              <a:latin typeface="Grammarsaurus" pitchFamily="2" charset="0"/>
              <a:cs typeface="Arial"/>
            </a:endParaRPr>
          </a:p>
        </p:txBody>
      </p:sp>
      <p:grpSp>
        <p:nvGrpSpPr>
          <p:cNvPr id="105" name="object 105"/>
          <p:cNvGrpSpPr/>
          <p:nvPr/>
        </p:nvGrpSpPr>
        <p:grpSpPr>
          <a:xfrm>
            <a:off x="2871914" y="3161999"/>
            <a:ext cx="2025650" cy="2557145"/>
            <a:chOff x="2871914" y="3161999"/>
            <a:chExt cx="2025650" cy="2557145"/>
          </a:xfrm>
        </p:grpSpPr>
        <p:pic>
          <p:nvPicPr>
            <p:cNvPr id="106" name="object 106"/>
            <p:cNvPicPr/>
            <p:nvPr/>
          </p:nvPicPr>
          <p:blipFill>
            <a:blip r:embed="rId11" cstate="print"/>
            <a:stretch>
              <a:fillRect/>
            </a:stretch>
          </p:blipFill>
          <p:spPr>
            <a:xfrm>
              <a:off x="3445499" y="4050275"/>
              <a:ext cx="71793" cy="196761"/>
            </a:xfrm>
            <a:prstGeom prst="rect">
              <a:avLst/>
            </a:prstGeom>
          </p:spPr>
        </p:pic>
        <p:pic>
          <p:nvPicPr>
            <p:cNvPr id="107" name="object 107"/>
            <p:cNvPicPr/>
            <p:nvPr/>
          </p:nvPicPr>
          <p:blipFill>
            <a:blip r:embed="rId12" cstate="print"/>
            <a:stretch>
              <a:fillRect/>
            </a:stretch>
          </p:blipFill>
          <p:spPr>
            <a:xfrm>
              <a:off x="4324060" y="3619244"/>
              <a:ext cx="101614" cy="156413"/>
            </a:xfrm>
            <a:prstGeom prst="rect">
              <a:avLst/>
            </a:prstGeom>
          </p:spPr>
        </p:pic>
        <p:pic>
          <p:nvPicPr>
            <p:cNvPr id="108" name="object 108"/>
            <p:cNvPicPr/>
            <p:nvPr/>
          </p:nvPicPr>
          <p:blipFill>
            <a:blip r:embed="rId13" cstate="print"/>
            <a:stretch>
              <a:fillRect/>
            </a:stretch>
          </p:blipFill>
          <p:spPr>
            <a:xfrm>
              <a:off x="3704226" y="3161999"/>
              <a:ext cx="160257" cy="86017"/>
            </a:xfrm>
            <a:prstGeom prst="rect">
              <a:avLst/>
            </a:prstGeom>
          </p:spPr>
        </p:pic>
        <p:pic>
          <p:nvPicPr>
            <p:cNvPr id="109" name="object 109"/>
            <p:cNvPicPr/>
            <p:nvPr/>
          </p:nvPicPr>
          <p:blipFill>
            <a:blip r:embed="rId14" cstate="print"/>
            <a:stretch>
              <a:fillRect/>
            </a:stretch>
          </p:blipFill>
          <p:spPr>
            <a:xfrm>
              <a:off x="4177367" y="3395037"/>
              <a:ext cx="129057" cy="140588"/>
            </a:xfrm>
            <a:prstGeom prst="rect">
              <a:avLst/>
            </a:prstGeom>
          </p:spPr>
        </p:pic>
        <p:pic>
          <p:nvPicPr>
            <p:cNvPr id="110" name="object 110"/>
            <p:cNvPicPr/>
            <p:nvPr/>
          </p:nvPicPr>
          <p:blipFill>
            <a:blip r:embed="rId15" cstate="print"/>
            <a:stretch>
              <a:fillRect/>
            </a:stretch>
          </p:blipFill>
          <p:spPr>
            <a:xfrm>
              <a:off x="4331198" y="4148091"/>
              <a:ext cx="87295" cy="115316"/>
            </a:xfrm>
            <a:prstGeom prst="rect">
              <a:avLst/>
            </a:prstGeom>
          </p:spPr>
        </p:pic>
        <p:sp>
          <p:nvSpPr>
            <p:cNvPr id="111" name="object 111"/>
            <p:cNvSpPr/>
            <p:nvPr/>
          </p:nvSpPr>
          <p:spPr>
            <a:xfrm>
              <a:off x="3445501" y="3439187"/>
              <a:ext cx="419734" cy="419734"/>
            </a:xfrm>
            <a:custGeom>
              <a:avLst/>
              <a:gdLst/>
              <a:ahLst/>
              <a:cxnLst/>
              <a:rect l="l" t="t" r="r" b="b"/>
              <a:pathLst>
                <a:path w="419735" h="419735">
                  <a:moveTo>
                    <a:pt x="209588" y="0"/>
                  </a:moveTo>
                  <a:lnTo>
                    <a:pt x="161588" y="5545"/>
                  </a:lnTo>
                  <a:lnTo>
                    <a:pt x="117496" y="21337"/>
                  </a:lnTo>
                  <a:lnTo>
                    <a:pt x="78577" y="46107"/>
                  </a:lnTo>
                  <a:lnTo>
                    <a:pt x="46101" y="78588"/>
                  </a:lnTo>
                  <a:lnTo>
                    <a:pt x="21334" y="117511"/>
                  </a:lnTo>
                  <a:lnTo>
                    <a:pt x="5544" y="161608"/>
                  </a:lnTo>
                  <a:lnTo>
                    <a:pt x="0" y="209613"/>
                  </a:lnTo>
                  <a:lnTo>
                    <a:pt x="5544" y="257612"/>
                  </a:lnTo>
                  <a:lnTo>
                    <a:pt x="21334" y="301705"/>
                  </a:lnTo>
                  <a:lnTo>
                    <a:pt x="46101" y="340623"/>
                  </a:lnTo>
                  <a:lnTo>
                    <a:pt x="78577" y="373100"/>
                  </a:lnTo>
                  <a:lnTo>
                    <a:pt x="117496" y="397866"/>
                  </a:lnTo>
                  <a:lnTo>
                    <a:pt x="161588" y="413656"/>
                  </a:lnTo>
                  <a:lnTo>
                    <a:pt x="209588" y="419201"/>
                  </a:lnTo>
                  <a:lnTo>
                    <a:pt x="257588" y="413656"/>
                  </a:lnTo>
                  <a:lnTo>
                    <a:pt x="301682" y="397866"/>
                  </a:lnTo>
                  <a:lnTo>
                    <a:pt x="340603" y="373100"/>
                  </a:lnTo>
                  <a:lnTo>
                    <a:pt x="366309" y="347395"/>
                  </a:lnTo>
                  <a:lnTo>
                    <a:pt x="209588" y="347395"/>
                  </a:lnTo>
                  <a:lnTo>
                    <a:pt x="166079" y="340360"/>
                  </a:lnTo>
                  <a:lnTo>
                    <a:pt x="128259" y="320779"/>
                  </a:lnTo>
                  <a:lnTo>
                    <a:pt x="98413" y="290938"/>
                  </a:lnTo>
                  <a:lnTo>
                    <a:pt x="78829" y="253120"/>
                  </a:lnTo>
                  <a:lnTo>
                    <a:pt x="71793" y="209613"/>
                  </a:lnTo>
                  <a:lnTo>
                    <a:pt x="78829" y="166103"/>
                  </a:lnTo>
                  <a:lnTo>
                    <a:pt x="98413" y="128280"/>
                  </a:lnTo>
                  <a:lnTo>
                    <a:pt x="128259" y="98430"/>
                  </a:lnTo>
                  <a:lnTo>
                    <a:pt x="166079" y="78843"/>
                  </a:lnTo>
                  <a:lnTo>
                    <a:pt x="209588" y="71805"/>
                  </a:lnTo>
                  <a:lnTo>
                    <a:pt x="366300" y="71805"/>
                  </a:lnTo>
                  <a:lnTo>
                    <a:pt x="340603" y="46107"/>
                  </a:lnTo>
                  <a:lnTo>
                    <a:pt x="301682" y="21337"/>
                  </a:lnTo>
                  <a:lnTo>
                    <a:pt x="257588" y="5545"/>
                  </a:lnTo>
                  <a:lnTo>
                    <a:pt x="209588" y="0"/>
                  </a:lnTo>
                  <a:close/>
                </a:path>
                <a:path w="419735" h="419735">
                  <a:moveTo>
                    <a:pt x="366300" y="71805"/>
                  </a:moveTo>
                  <a:lnTo>
                    <a:pt x="209588" y="71805"/>
                  </a:lnTo>
                  <a:lnTo>
                    <a:pt x="253097" y="78843"/>
                  </a:lnTo>
                  <a:lnTo>
                    <a:pt x="290921" y="98430"/>
                  </a:lnTo>
                  <a:lnTo>
                    <a:pt x="320770" y="128280"/>
                  </a:lnTo>
                  <a:lnTo>
                    <a:pt x="340358" y="166103"/>
                  </a:lnTo>
                  <a:lnTo>
                    <a:pt x="347395" y="209613"/>
                  </a:lnTo>
                  <a:lnTo>
                    <a:pt x="340358" y="253120"/>
                  </a:lnTo>
                  <a:lnTo>
                    <a:pt x="320770" y="290938"/>
                  </a:lnTo>
                  <a:lnTo>
                    <a:pt x="290921" y="320779"/>
                  </a:lnTo>
                  <a:lnTo>
                    <a:pt x="253097" y="340360"/>
                  </a:lnTo>
                  <a:lnTo>
                    <a:pt x="209588" y="347395"/>
                  </a:lnTo>
                  <a:lnTo>
                    <a:pt x="366309" y="347395"/>
                  </a:lnTo>
                  <a:lnTo>
                    <a:pt x="373082" y="340623"/>
                  </a:lnTo>
                  <a:lnTo>
                    <a:pt x="397851" y="301705"/>
                  </a:lnTo>
                  <a:lnTo>
                    <a:pt x="413643" y="257612"/>
                  </a:lnTo>
                  <a:lnTo>
                    <a:pt x="419188" y="209613"/>
                  </a:lnTo>
                  <a:lnTo>
                    <a:pt x="413643" y="161608"/>
                  </a:lnTo>
                  <a:lnTo>
                    <a:pt x="397851" y="117511"/>
                  </a:lnTo>
                  <a:lnTo>
                    <a:pt x="373082" y="78588"/>
                  </a:lnTo>
                  <a:lnTo>
                    <a:pt x="366300" y="71805"/>
                  </a:lnTo>
                  <a:close/>
                </a:path>
              </a:pathLst>
            </a:custGeom>
            <a:solidFill>
              <a:srgbClr val="000000"/>
            </a:solidFill>
          </p:spPr>
          <p:txBody>
            <a:bodyPr wrap="square" lIns="0" tIns="0" rIns="0" bIns="0" rtlCol="0"/>
            <a:lstStyle/>
            <a:p>
              <a:endParaRPr>
                <a:latin typeface="Grammarsaurus" pitchFamily="2" charset="0"/>
              </a:endParaRPr>
            </a:p>
          </p:txBody>
        </p:sp>
        <p:pic>
          <p:nvPicPr>
            <p:cNvPr id="112" name="object 112"/>
            <p:cNvPicPr/>
            <p:nvPr/>
          </p:nvPicPr>
          <p:blipFill>
            <a:blip r:embed="rId16" cstate="print"/>
            <a:stretch>
              <a:fillRect/>
            </a:stretch>
          </p:blipFill>
          <p:spPr>
            <a:xfrm>
              <a:off x="3961791" y="3235753"/>
              <a:ext cx="149774" cy="116255"/>
            </a:xfrm>
            <a:prstGeom prst="rect">
              <a:avLst/>
            </a:prstGeom>
          </p:spPr>
        </p:pic>
        <p:sp>
          <p:nvSpPr>
            <p:cNvPr id="113" name="object 113"/>
            <p:cNvSpPr/>
            <p:nvPr/>
          </p:nvSpPr>
          <p:spPr>
            <a:xfrm>
              <a:off x="3240243" y="3874950"/>
              <a:ext cx="829944" cy="312420"/>
            </a:xfrm>
            <a:custGeom>
              <a:avLst/>
              <a:gdLst/>
              <a:ahLst/>
              <a:cxnLst/>
              <a:rect l="l" t="t" r="r" b="b"/>
              <a:pathLst>
                <a:path w="829945" h="312420">
                  <a:moveTo>
                    <a:pt x="588365" y="0"/>
                  </a:moveTo>
                  <a:lnTo>
                    <a:pt x="241325" y="0"/>
                  </a:lnTo>
                  <a:lnTo>
                    <a:pt x="192750" y="4911"/>
                  </a:lnTo>
                  <a:lnTo>
                    <a:pt x="147479" y="18994"/>
                  </a:lnTo>
                  <a:lnTo>
                    <a:pt x="106490" y="41269"/>
                  </a:lnTo>
                  <a:lnTo>
                    <a:pt x="70761" y="70761"/>
                  </a:lnTo>
                  <a:lnTo>
                    <a:pt x="41269" y="106490"/>
                  </a:lnTo>
                  <a:lnTo>
                    <a:pt x="18994" y="147479"/>
                  </a:lnTo>
                  <a:lnTo>
                    <a:pt x="4911" y="192750"/>
                  </a:lnTo>
                  <a:lnTo>
                    <a:pt x="0" y="241325"/>
                  </a:lnTo>
                  <a:lnTo>
                    <a:pt x="0" y="276301"/>
                  </a:lnTo>
                  <a:lnTo>
                    <a:pt x="2825" y="290263"/>
                  </a:lnTo>
                  <a:lnTo>
                    <a:pt x="10526" y="301677"/>
                  </a:lnTo>
                  <a:lnTo>
                    <a:pt x="21940" y="309378"/>
                  </a:lnTo>
                  <a:lnTo>
                    <a:pt x="35902" y="312204"/>
                  </a:lnTo>
                  <a:lnTo>
                    <a:pt x="49863" y="309378"/>
                  </a:lnTo>
                  <a:lnTo>
                    <a:pt x="61272" y="301677"/>
                  </a:lnTo>
                  <a:lnTo>
                    <a:pt x="68969" y="290263"/>
                  </a:lnTo>
                  <a:lnTo>
                    <a:pt x="71793" y="276301"/>
                  </a:lnTo>
                  <a:lnTo>
                    <a:pt x="71793" y="241325"/>
                  </a:lnTo>
                  <a:lnTo>
                    <a:pt x="77859" y="196307"/>
                  </a:lnTo>
                  <a:lnTo>
                    <a:pt x="94971" y="155823"/>
                  </a:lnTo>
                  <a:lnTo>
                    <a:pt x="121502" y="121502"/>
                  </a:lnTo>
                  <a:lnTo>
                    <a:pt x="155823" y="94971"/>
                  </a:lnTo>
                  <a:lnTo>
                    <a:pt x="196307" y="77859"/>
                  </a:lnTo>
                  <a:lnTo>
                    <a:pt x="241325" y="71793"/>
                  </a:lnTo>
                  <a:lnTo>
                    <a:pt x="588365" y="71793"/>
                  </a:lnTo>
                  <a:lnTo>
                    <a:pt x="633383" y="77859"/>
                  </a:lnTo>
                  <a:lnTo>
                    <a:pt x="673867" y="94971"/>
                  </a:lnTo>
                  <a:lnTo>
                    <a:pt x="708188" y="121502"/>
                  </a:lnTo>
                  <a:lnTo>
                    <a:pt x="734719" y="155823"/>
                  </a:lnTo>
                  <a:lnTo>
                    <a:pt x="751831" y="196307"/>
                  </a:lnTo>
                  <a:lnTo>
                    <a:pt x="757897" y="241325"/>
                  </a:lnTo>
                  <a:lnTo>
                    <a:pt x="757897" y="276301"/>
                  </a:lnTo>
                  <a:lnTo>
                    <a:pt x="760723" y="290263"/>
                  </a:lnTo>
                  <a:lnTo>
                    <a:pt x="768424" y="301677"/>
                  </a:lnTo>
                  <a:lnTo>
                    <a:pt x="779838" y="309378"/>
                  </a:lnTo>
                  <a:lnTo>
                    <a:pt x="793800" y="312204"/>
                  </a:lnTo>
                  <a:lnTo>
                    <a:pt x="807763" y="309378"/>
                  </a:lnTo>
                  <a:lnTo>
                    <a:pt x="819176" y="301677"/>
                  </a:lnTo>
                  <a:lnTo>
                    <a:pt x="826878" y="290263"/>
                  </a:lnTo>
                  <a:lnTo>
                    <a:pt x="829703" y="276301"/>
                  </a:lnTo>
                  <a:lnTo>
                    <a:pt x="829703" y="241325"/>
                  </a:lnTo>
                  <a:lnTo>
                    <a:pt x="824791" y="192750"/>
                  </a:lnTo>
                  <a:lnTo>
                    <a:pt x="810707" y="147479"/>
                  </a:lnTo>
                  <a:lnTo>
                    <a:pt x="788429" y="106490"/>
                  </a:lnTo>
                  <a:lnTo>
                    <a:pt x="758936" y="70761"/>
                  </a:lnTo>
                  <a:lnTo>
                    <a:pt x="723204" y="41269"/>
                  </a:lnTo>
                  <a:lnTo>
                    <a:pt x="682213" y="18994"/>
                  </a:lnTo>
                  <a:lnTo>
                    <a:pt x="636941" y="4911"/>
                  </a:lnTo>
                  <a:lnTo>
                    <a:pt x="588365" y="0"/>
                  </a:lnTo>
                  <a:close/>
                </a:path>
              </a:pathLst>
            </a:custGeom>
            <a:solidFill>
              <a:srgbClr val="000000"/>
            </a:solidFill>
          </p:spPr>
          <p:txBody>
            <a:bodyPr wrap="square" lIns="0" tIns="0" rIns="0" bIns="0" rtlCol="0"/>
            <a:lstStyle/>
            <a:p>
              <a:endParaRPr>
                <a:latin typeface="Grammarsaurus" pitchFamily="2" charset="0"/>
              </a:endParaRPr>
            </a:p>
          </p:txBody>
        </p:sp>
        <p:pic>
          <p:nvPicPr>
            <p:cNvPr id="114" name="object 114"/>
            <p:cNvPicPr/>
            <p:nvPr/>
          </p:nvPicPr>
          <p:blipFill>
            <a:blip r:embed="rId17" cstate="print"/>
            <a:stretch>
              <a:fillRect/>
            </a:stretch>
          </p:blipFill>
          <p:spPr>
            <a:xfrm>
              <a:off x="3792893" y="4050275"/>
              <a:ext cx="71793" cy="196761"/>
            </a:xfrm>
            <a:prstGeom prst="rect">
              <a:avLst/>
            </a:prstGeom>
          </p:spPr>
        </p:pic>
        <p:sp>
          <p:nvSpPr>
            <p:cNvPr id="115" name="object 115"/>
            <p:cNvSpPr/>
            <p:nvPr/>
          </p:nvSpPr>
          <p:spPr>
            <a:xfrm>
              <a:off x="2896984" y="4191596"/>
              <a:ext cx="1123950" cy="761365"/>
            </a:xfrm>
            <a:custGeom>
              <a:avLst/>
              <a:gdLst/>
              <a:ahLst/>
              <a:cxnLst/>
              <a:rect l="l" t="t" r="r" b="b"/>
              <a:pathLst>
                <a:path w="1123950" h="761364">
                  <a:moveTo>
                    <a:pt x="561124" y="197662"/>
                  </a:moveTo>
                  <a:lnTo>
                    <a:pt x="558292" y="183692"/>
                  </a:lnTo>
                  <a:lnTo>
                    <a:pt x="550595" y="172288"/>
                  </a:lnTo>
                  <a:lnTo>
                    <a:pt x="539178" y="164592"/>
                  </a:lnTo>
                  <a:lnTo>
                    <a:pt x="525221" y="161772"/>
                  </a:lnTo>
                  <a:lnTo>
                    <a:pt x="415366" y="161772"/>
                  </a:lnTo>
                  <a:lnTo>
                    <a:pt x="412330" y="159575"/>
                  </a:lnTo>
                  <a:lnTo>
                    <a:pt x="378396" y="55079"/>
                  </a:lnTo>
                  <a:lnTo>
                    <a:pt x="349592" y="14986"/>
                  </a:lnTo>
                  <a:lnTo>
                    <a:pt x="302564" y="0"/>
                  </a:lnTo>
                  <a:lnTo>
                    <a:pt x="277393" y="3898"/>
                  </a:lnTo>
                  <a:lnTo>
                    <a:pt x="255524" y="14986"/>
                  </a:lnTo>
                  <a:lnTo>
                    <a:pt x="238213" y="32359"/>
                  </a:lnTo>
                  <a:lnTo>
                    <a:pt x="226720" y="55092"/>
                  </a:lnTo>
                  <a:lnTo>
                    <a:pt x="192786" y="159562"/>
                  </a:lnTo>
                  <a:lnTo>
                    <a:pt x="189750" y="161772"/>
                  </a:lnTo>
                  <a:lnTo>
                    <a:pt x="79895" y="161772"/>
                  </a:lnTo>
                  <a:lnTo>
                    <a:pt x="54724" y="165671"/>
                  </a:lnTo>
                  <a:lnTo>
                    <a:pt x="32854" y="176758"/>
                  </a:lnTo>
                  <a:lnTo>
                    <a:pt x="15557" y="194132"/>
                  </a:lnTo>
                  <a:lnTo>
                    <a:pt x="4076" y="216865"/>
                  </a:lnTo>
                  <a:lnTo>
                    <a:pt x="0" y="241998"/>
                  </a:lnTo>
                  <a:lnTo>
                    <a:pt x="3797" y="266230"/>
                  </a:lnTo>
                  <a:lnTo>
                    <a:pt x="14960" y="288061"/>
                  </a:lnTo>
                  <a:lnTo>
                    <a:pt x="33032" y="306019"/>
                  </a:lnTo>
                  <a:lnTo>
                    <a:pt x="121920" y="370586"/>
                  </a:lnTo>
                  <a:lnTo>
                    <a:pt x="123063" y="374142"/>
                  </a:lnTo>
                  <a:lnTo>
                    <a:pt x="89128" y="478612"/>
                  </a:lnTo>
                  <a:lnTo>
                    <a:pt x="85051" y="503732"/>
                  </a:lnTo>
                  <a:lnTo>
                    <a:pt x="88849" y="527951"/>
                  </a:lnTo>
                  <a:lnTo>
                    <a:pt x="118071" y="567740"/>
                  </a:lnTo>
                  <a:lnTo>
                    <a:pt x="164947" y="583234"/>
                  </a:lnTo>
                  <a:lnTo>
                    <a:pt x="177342" y="582231"/>
                  </a:lnTo>
                  <a:lnTo>
                    <a:pt x="189395" y="579297"/>
                  </a:lnTo>
                  <a:lnTo>
                    <a:pt x="200939" y="574459"/>
                  </a:lnTo>
                  <a:lnTo>
                    <a:pt x="211797" y="567778"/>
                  </a:lnTo>
                  <a:lnTo>
                    <a:pt x="299288" y="504202"/>
                  </a:lnTo>
                  <a:lnTo>
                    <a:pt x="300888" y="503682"/>
                  </a:lnTo>
                  <a:lnTo>
                    <a:pt x="304215" y="503682"/>
                  </a:lnTo>
                  <a:lnTo>
                    <a:pt x="305828" y="504202"/>
                  </a:lnTo>
                  <a:lnTo>
                    <a:pt x="399491" y="572249"/>
                  </a:lnTo>
                  <a:lnTo>
                    <a:pt x="406781" y="574624"/>
                  </a:lnTo>
                  <a:lnTo>
                    <a:pt x="414401" y="574624"/>
                  </a:lnTo>
                  <a:lnTo>
                    <a:pt x="422833" y="573608"/>
                  </a:lnTo>
                  <a:lnTo>
                    <a:pt x="449846" y="533082"/>
                  </a:lnTo>
                  <a:lnTo>
                    <a:pt x="445147" y="520153"/>
                  </a:lnTo>
                  <a:lnTo>
                    <a:pt x="349427" y="447116"/>
                  </a:lnTo>
                  <a:lnTo>
                    <a:pt x="302552" y="431863"/>
                  </a:lnTo>
                  <a:lnTo>
                    <a:pt x="290029" y="432841"/>
                  </a:lnTo>
                  <a:lnTo>
                    <a:pt x="277939" y="435737"/>
                  </a:lnTo>
                  <a:lnTo>
                    <a:pt x="266446" y="440512"/>
                  </a:lnTo>
                  <a:lnTo>
                    <a:pt x="255701" y="447103"/>
                  </a:lnTo>
                  <a:lnTo>
                    <a:pt x="168008" y="510819"/>
                  </a:lnTo>
                  <a:lnTo>
                    <a:pt x="166509" y="511378"/>
                  </a:lnTo>
                  <a:lnTo>
                    <a:pt x="162826" y="511378"/>
                  </a:lnTo>
                  <a:lnTo>
                    <a:pt x="155638" y="506272"/>
                  </a:lnTo>
                  <a:lnTo>
                    <a:pt x="190284" y="399618"/>
                  </a:lnTo>
                  <a:lnTo>
                    <a:pt x="194208" y="374637"/>
                  </a:lnTo>
                  <a:lnTo>
                    <a:pt x="190322" y="350304"/>
                  </a:lnTo>
                  <a:lnTo>
                    <a:pt x="179171" y="328345"/>
                  </a:lnTo>
                  <a:lnTo>
                    <a:pt x="161328" y="310464"/>
                  </a:lnTo>
                  <a:lnTo>
                    <a:pt x="70561" y="244538"/>
                  </a:lnTo>
                  <a:lnTo>
                    <a:pt x="74129" y="233565"/>
                  </a:lnTo>
                  <a:lnTo>
                    <a:pt x="186309" y="233565"/>
                  </a:lnTo>
                  <a:lnTo>
                    <a:pt x="211264" y="229590"/>
                  </a:lnTo>
                  <a:lnTo>
                    <a:pt x="233197" y="218376"/>
                  </a:lnTo>
                  <a:lnTo>
                    <a:pt x="250634" y="200977"/>
                  </a:lnTo>
                  <a:lnTo>
                    <a:pt x="262140" y="178460"/>
                  </a:lnTo>
                  <a:lnTo>
                    <a:pt x="296786" y="71805"/>
                  </a:lnTo>
                  <a:lnTo>
                    <a:pt x="308317" y="71805"/>
                  </a:lnTo>
                  <a:lnTo>
                    <a:pt x="342976" y="178485"/>
                  </a:lnTo>
                  <a:lnTo>
                    <a:pt x="371919" y="218376"/>
                  </a:lnTo>
                  <a:lnTo>
                    <a:pt x="418807" y="233565"/>
                  </a:lnTo>
                  <a:lnTo>
                    <a:pt x="525221" y="233565"/>
                  </a:lnTo>
                  <a:lnTo>
                    <a:pt x="539178" y="230733"/>
                  </a:lnTo>
                  <a:lnTo>
                    <a:pt x="550595" y="223037"/>
                  </a:lnTo>
                  <a:lnTo>
                    <a:pt x="558292" y="211620"/>
                  </a:lnTo>
                  <a:lnTo>
                    <a:pt x="561124" y="197662"/>
                  </a:lnTo>
                  <a:close/>
                </a:path>
                <a:path w="1123950" h="761364">
                  <a:moveTo>
                    <a:pt x="1123746" y="357289"/>
                  </a:moveTo>
                  <a:lnTo>
                    <a:pt x="1106449" y="304050"/>
                  </a:lnTo>
                  <a:lnTo>
                    <a:pt x="1062875" y="272389"/>
                  </a:lnTo>
                  <a:lnTo>
                    <a:pt x="1053757" y="270979"/>
                  </a:lnTo>
                  <a:lnTo>
                    <a:pt x="1053757" y="363880"/>
                  </a:lnTo>
                  <a:lnTo>
                    <a:pt x="941120" y="445706"/>
                  </a:lnTo>
                  <a:lnTo>
                    <a:pt x="921270" y="465607"/>
                  </a:lnTo>
                  <a:lnTo>
                    <a:pt x="908862" y="490042"/>
                  </a:lnTo>
                  <a:lnTo>
                    <a:pt x="904544" y="517093"/>
                  </a:lnTo>
                  <a:lnTo>
                    <a:pt x="908913" y="544868"/>
                  </a:lnTo>
                  <a:lnTo>
                    <a:pt x="951928" y="677240"/>
                  </a:lnTo>
                  <a:lnTo>
                    <a:pt x="945349" y="683437"/>
                  </a:lnTo>
                  <a:lnTo>
                    <a:pt x="940943" y="686650"/>
                  </a:lnTo>
                  <a:lnTo>
                    <a:pt x="937056" y="689076"/>
                  </a:lnTo>
                  <a:lnTo>
                    <a:pt x="928903" y="689076"/>
                  </a:lnTo>
                  <a:lnTo>
                    <a:pt x="925728" y="687946"/>
                  </a:lnTo>
                  <a:lnTo>
                    <a:pt x="894372" y="665137"/>
                  </a:lnTo>
                  <a:lnTo>
                    <a:pt x="818845" y="610273"/>
                  </a:lnTo>
                  <a:lnTo>
                    <a:pt x="806894" y="602945"/>
                  </a:lnTo>
                  <a:lnTo>
                    <a:pt x="794105" y="597636"/>
                  </a:lnTo>
                  <a:lnTo>
                    <a:pt x="780656" y="594410"/>
                  </a:lnTo>
                  <a:lnTo>
                    <a:pt x="766724" y="593318"/>
                  </a:lnTo>
                  <a:lnTo>
                    <a:pt x="752805" y="594410"/>
                  </a:lnTo>
                  <a:lnTo>
                    <a:pt x="739355" y="597636"/>
                  </a:lnTo>
                  <a:lnTo>
                    <a:pt x="726554" y="602945"/>
                  </a:lnTo>
                  <a:lnTo>
                    <a:pt x="714590" y="610273"/>
                  </a:lnTo>
                  <a:lnTo>
                    <a:pt x="607720" y="687946"/>
                  </a:lnTo>
                  <a:lnTo>
                    <a:pt x="604545" y="689076"/>
                  </a:lnTo>
                  <a:lnTo>
                    <a:pt x="596366" y="689076"/>
                  </a:lnTo>
                  <a:lnTo>
                    <a:pt x="592505" y="686650"/>
                  </a:lnTo>
                  <a:lnTo>
                    <a:pt x="588098" y="683437"/>
                  </a:lnTo>
                  <a:lnTo>
                    <a:pt x="581533" y="677240"/>
                  </a:lnTo>
                  <a:lnTo>
                    <a:pt x="624547" y="544868"/>
                  </a:lnTo>
                  <a:lnTo>
                    <a:pt x="628916" y="517093"/>
                  </a:lnTo>
                  <a:lnTo>
                    <a:pt x="624598" y="490042"/>
                  </a:lnTo>
                  <a:lnTo>
                    <a:pt x="612190" y="465607"/>
                  </a:lnTo>
                  <a:lnTo>
                    <a:pt x="592328" y="445706"/>
                  </a:lnTo>
                  <a:lnTo>
                    <a:pt x="479704" y="363880"/>
                  </a:lnTo>
                  <a:lnTo>
                    <a:pt x="481380" y="355015"/>
                  </a:lnTo>
                  <a:lnTo>
                    <a:pt x="483654" y="348005"/>
                  </a:lnTo>
                  <a:lnTo>
                    <a:pt x="487502" y="339839"/>
                  </a:lnTo>
                  <a:lnTo>
                    <a:pt x="626732" y="339839"/>
                  </a:lnTo>
                  <a:lnTo>
                    <a:pt x="654494" y="335419"/>
                  </a:lnTo>
                  <a:lnTo>
                    <a:pt x="678891" y="322948"/>
                  </a:lnTo>
                  <a:lnTo>
                    <a:pt x="698284" y="303618"/>
                  </a:lnTo>
                  <a:lnTo>
                    <a:pt x="711073" y="278587"/>
                  </a:lnTo>
                  <a:lnTo>
                    <a:pt x="754100" y="146138"/>
                  </a:lnTo>
                  <a:lnTo>
                    <a:pt x="763041" y="145008"/>
                  </a:lnTo>
                  <a:lnTo>
                    <a:pt x="770420" y="145008"/>
                  </a:lnTo>
                  <a:lnTo>
                    <a:pt x="779360" y="146138"/>
                  </a:lnTo>
                  <a:lnTo>
                    <a:pt x="822375" y="278587"/>
                  </a:lnTo>
                  <a:lnTo>
                    <a:pt x="835164" y="303618"/>
                  </a:lnTo>
                  <a:lnTo>
                    <a:pt x="854570" y="322948"/>
                  </a:lnTo>
                  <a:lnTo>
                    <a:pt x="878954" y="335419"/>
                  </a:lnTo>
                  <a:lnTo>
                    <a:pt x="906716" y="339839"/>
                  </a:lnTo>
                  <a:lnTo>
                    <a:pt x="1045946" y="339839"/>
                  </a:lnTo>
                  <a:lnTo>
                    <a:pt x="1049794" y="348005"/>
                  </a:lnTo>
                  <a:lnTo>
                    <a:pt x="1052068" y="355015"/>
                  </a:lnTo>
                  <a:lnTo>
                    <a:pt x="1053757" y="363880"/>
                  </a:lnTo>
                  <a:lnTo>
                    <a:pt x="1053757" y="270979"/>
                  </a:lnTo>
                  <a:lnTo>
                    <a:pt x="1034884" y="268046"/>
                  </a:lnTo>
                  <a:lnTo>
                    <a:pt x="899388" y="268046"/>
                  </a:lnTo>
                  <a:lnTo>
                    <a:pt x="892937" y="263359"/>
                  </a:lnTo>
                  <a:lnTo>
                    <a:pt x="854481" y="145008"/>
                  </a:lnTo>
                  <a:lnTo>
                    <a:pt x="838288" y="109220"/>
                  </a:lnTo>
                  <a:lnTo>
                    <a:pt x="794715" y="77546"/>
                  </a:lnTo>
                  <a:lnTo>
                    <a:pt x="766724" y="73202"/>
                  </a:lnTo>
                  <a:lnTo>
                    <a:pt x="738733" y="77546"/>
                  </a:lnTo>
                  <a:lnTo>
                    <a:pt x="714413" y="89890"/>
                  </a:lnTo>
                  <a:lnTo>
                    <a:pt x="695159" y="109220"/>
                  </a:lnTo>
                  <a:lnTo>
                    <a:pt x="682383" y="134505"/>
                  </a:lnTo>
                  <a:lnTo>
                    <a:pt x="640511" y="263359"/>
                  </a:lnTo>
                  <a:lnTo>
                    <a:pt x="634060" y="268046"/>
                  </a:lnTo>
                  <a:lnTo>
                    <a:pt x="498576" y="268046"/>
                  </a:lnTo>
                  <a:lnTo>
                    <a:pt x="470585" y="272389"/>
                  </a:lnTo>
                  <a:lnTo>
                    <a:pt x="446265" y="284721"/>
                  </a:lnTo>
                  <a:lnTo>
                    <a:pt x="427012" y="304050"/>
                  </a:lnTo>
                  <a:lnTo>
                    <a:pt x="414235" y="329336"/>
                  </a:lnTo>
                  <a:lnTo>
                    <a:pt x="409714" y="357289"/>
                  </a:lnTo>
                  <a:lnTo>
                    <a:pt x="413931" y="384238"/>
                  </a:lnTo>
                  <a:lnTo>
                    <a:pt x="426351" y="408520"/>
                  </a:lnTo>
                  <a:lnTo>
                    <a:pt x="446443" y="428485"/>
                  </a:lnTo>
                  <a:lnTo>
                    <a:pt x="556056" y="508114"/>
                  </a:lnTo>
                  <a:lnTo>
                    <a:pt x="558520" y="515708"/>
                  </a:lnTo>
                  <a:lnTo>
                    <a:pt x="516648" y="644550"/>
                  </a:lnTo>
                  <a:lnTo>
                    <a:pt x="512127" y="672503"/>
                  </a:lnTo>
                  <a:lnTo>
                    <a:pt x="516343" y="699452"/>
                  </a:lnTo>
                  <a:lnTo>
                    <a:pt x="548906" y="743712"/>
                  </a:lnTo>
                  <a:lnTo>
                    <a:pt x="587336" y="759828"/>
                  </a:lnTo>
                  <a:lnTo>
                    <a:pt x="601002" y="760933"/>
                  </a:lnTo>
                  <a:lnTo>
                    <a:pt x="614654" y="759828"/>
                  </a:lnTo>
                  <a:lnTo>
                    <a:pt x="628180" y="756539"/>
                  </a:lnTo>
                  <a:lnTo>
                    <a:pt x="641045" y="751154"/>
                  </a:lnTo>
                  <a:lnTo>
                    <a:pt x="653122" y="743712"/>
                  </a:lnTo>
                  <a:lnTo>
                    <a:pt x="728319" y="689076"/>
                  </a:lnTo>
                  <a:lnTo>
                    <a:pt x="759714" y="666267"/>
                  </a:lnTo>
                  <a:lnTo>
                    <a:pt x="763143" y="665137"/>
                  </a:lnTo>
                  <a:lnTo>
                    <a:pt x="770305" y="665137"/>
                  </a:lnTo>
                  <a:lnTo>
                    <a:pt x="773734" y="666267"/>
                  </a:lnTo>
                  <a:lnTo>
                    <a:pt x="880325" y="743712"/>
                  </a:lnTo>
                  <a:lnTo>
                    <a:pt x="892403" y="751154"/>
                  </a:lnTo>
                  <a:lnTo>
                    <a:pt x="905243" y="756539"/>
                  </a:lnTo>
                  <a:lnTo>
                    <a:pt x="918654" y="759828"/>
                  </a:lnTo>
                  <a:lnTo>
                    <a:pt x="932446" y="760933"/>
                  </a:lnTo>
                  <a:lnTo>
                    <a:pt x="946264" y="759828"/>
                  </a:lnTo>
                  <a:lnTo>
                    <a:pt x="984554" y="743712"/>
                  </a:lnTo>
                  <a:lnTo>
                    <a:pt x="1017104" y="699452"/>
                  </a:lnTo>
                  <a:lnTo>
                    <a:pt x="1021321" y="672503"/>
                  </a:lnTo>
                  <a:lnTo>
                    <a:pt x="1016812" y="644550"/>
                  </a:lnTo>
                  <a:lnTo>
                    <a:pt x="974940" y="515708"/>
                  </a:lnTo>
                  <a:lnTo>
                    <a:pt x="977392" y="508114"/>
                  </a:lnTo>
                  <a:lnTo>
                    <a:pt x="1087005" y="428485"/>
                  </a:lnTo>
                  <a:lnTo>
                    <a:pt x="1107097" y="408520"/>
                  </a:lnTo>
                  <a:lnTo>
                    <a:pt x="1119530" y="384238"/>
                  </a:lnTo>
                  <a:lnTo>
                    <a:pt x="1123746" y="357289"/>
                  </a:lnTo>
                  <a:close/>
                </a:path>
              </a:pathLst>
            </a:custGeom>
            <a:solidFill>
              <a:srgbClr val="000000"/>
            </a:solidFill>
          </p:spPr>
          <p:txBody>
            <a:bodyPr wrap="square" lIns="0" tIns="0" rIns="0" bIns="0" rtlCol="0"/>
            <a:lstStyle/>
            <a:p>
              <a:endParaRPr>
                <a:latin typeface="Grammarsaurus" pitchFamily="2" charset="0"/>
              </a:endParaRPr>
            </a:p>
          </p:txBody>
        </p:sp>
        <p:pic>
          <p:nvPicPr>
            <p:cNvPr id="116" name="object 116"/>
            <p:cNvPicPr/>
            <p:nvPr/>
          </p:nvPicPr>
          <p:blipFill>
            <a:blip r:embed="rId18" cstate="print"/>
            <a:stretch>
              <a:fillRect/>
            </a:stretch>
          </p:blipFill>
          <p:spPr>
            <a:xfrm>
              <a:off x="4381780" y="3880707"/>
              <a:ext cx="73713" cy="161569"/>
            </a:xfrm>
            <a:prstGeom prst="rect">
              <a:avLst/>
            </a:prstGeom>
          </p:spPr>
        </p:pic>
        <p:pic>
          <p:nvPicPr>
            <p:cNvPr id="117" name="object 117"/>
            <p:cNvPicPr/>
            <p:nvPr/>
          </p:nvPicPr>
          <p:blipFill>
            <a:blip r:embed="rId19" cstate="print"/>
            <a:stretch>
              <a:fillRect/>
            </a:stretch>
          </p:blipFill>
          <p:spPr>
            <a:xfrm>
              <a:off x="3436879" y="3165158"/>
              <a:ext cx="159752" cy="89166"/>
            </a:xfrm>
            <a:prstGeom prst="rect">
              <a:avLst/>
            </a:prstGeom>
          </p:spPr>
        </p:pic>
        <p:sp>
          <p:nvSpPr>
            <p:cNvPr id="118" name="object 118"/>
            <p:cNvSpPr/>
            <p:nvPr/>
          </p:nvSpPr>
          <p:spPr>
            <a:xfrm>
              <a:off x="3869333" y="4191589"/>
              <a:ext cx="561340" cy="583565"/>
            </a:xfrm>
            <a:custGeom>
              <a:avLst/>
              <a:gdLst/>
              <a:ahLst/>
              <a:cxnLst/>
              <a:rect l="l" t="t" r="r" b="b"/>
              <a:pathLst>
                <a:path w="561339" h="583564">
                  <a:moveTo>
                    <a:pt x="258546" y="0"/>
                  </a:moveTo>
                  <a:lnTo>
                    <a:pt x="211526" y="14997"/>
                  </a:lnTo>
                  <a:lnTo>
                    <a:pt x="182727" y="55092"/>
                  </a:lnTo>
                  <a:lnTo>
                    <a:pt x="148793" y="159562"/>
                  </a:lnTo>
                  <a:lnTo>
                    <a:pt x="145757" y="161759"/>
                  </a:lnTo>
                  <a:lnTo>
                    <a:pt x="35890" y="161759"/>
                  </a:lnTo>
                  <a:lnTo>
                    <a:pt x="2823" y="183700"/>
                  </a:lnTo>
                  <a:lnTo>
                    <a:pt x="0" y="197662"/>
                  </a:lnTo>
                  <a:lnTo>
                    <a:pt x="2823" y="211618"/>
                  </a:lnTo>
                  <a:lnTo>
                    <a:pt x="10520" y="223027"/>
                  </a:lnTo>
                  <a:lnTo>
                    <a:pt x="21929" y="230727"/>
                  </a:lnTo>
                  <a:lnTo>
                    <a:pt x="35890" y="233552"/>
                  </a:lnTo>
                  <a:lnTo>
                    <a:pt x="142316" y="233552"/>
                  </a:lnTo>
                  <a:lnTo>
                    <a:pt x="189203" y="218365"/>
                  </a:lnTo>
                  <a:lnTo>
                    <a:pt x="218135" y="178460"/>
                  </a:lnTo>
                  <a:lnTo>
                    <a:pt x="252793" y="71793"/>
                  </a:lnTo>
                  <a:lnTo>
                    <a:pt x="264325" y="71793"/>
                  </a:lnTo>
                  <a:lnTo>
                    <a:pt x="298983" y="178485"/>
                  </a:lnTo>
                  <a:lnTo>
                    <a:pt x="327921" y="218373"/>
                  </a:lnTo>
                  <a:lnTo>
                    <a:pt x="374815" y="233552"/>
                  </a:lnTo>
                  <a:lnTo>
                    <a:pt x="486981" y="233552"/>
                  </a:lnTo>
                  <a:lnTo>
                    <a:pt x="490550" y="244525"/>
                  </a:lnTo>
                  <a:lnTo>
                    <a:pt x="399783" y="310451"/>
                  </a:lnTo>
                  <a:lnTo>
                    <a:pt x="381934" y="328341"/>
                  </a:lnTo>
                  <a:lnTo>
                    <a:pt x="370784" y="350307"/>
                  </a:lnTo>
                  <a:lnTo>
                    <a:pt x="366895" y="374630"/>
                  </a:lnTo>
                  <a:lnTo>
                    <a:pt x="370827" y="399592"/>
                  </a:lnTo>
                  <a:lnTo>
                    <a:pt x="405485" y="506272"/>
                  </a:lnTo>
                  <a:lnTo>
                    <a:pt x="398373" y="511378"/>
                  </a:lnTo>
                  <a:lnTo>
                    <a:pt x="394614" y="511378"/>
                  </a:lnTo>
                  <a:lnTo>
                    <a:pt x="393103" y="510819"/>
                  </a:lnTo>
                  <a:lnTo>
                    <a:pt x="305422" y="447103"/>
                  </a:lnTo>
                  <a:lnTo>
                    <a:pt x="294674" y="440509"/>
                  </a:lnTo>
                  <a:lnTo>
                    <a:pt x="283173" y="435733"/>
                  </a:lnTo>
                  <a:lnTo>
                    <a:pt x="271084" y="432830"/>
                  </a:lnTo>
                  <a:lnTo>
                    <a:pt x="258571" y="431850"/>
                  </a:lnTo>
                  <a:lnTo>
                    <a:pt x="246052" y="432830"/>
                  </a:lnTo>
                  <a:lnTo>
                    <a:pt x="125602" y="509650"/>
                  </a:lnTo>
                  <a:lnTo>
                    <a:pt x="111264" y="533088"/>
                  </a:lnTo>
                  <a:lnTo>
                    <a:pt x="111740" y="546848"/>
                  </a:lnTo>
                  <a:lnTo>
                    <a:pt x="146735" y="574611"/>
                  </a:lnTo>
                  <a:lnTo>
                    <a:pt x="154343" y="574611"/>
                  </a:lnTo>
                  <a:lnTo>
                    <a:pt x="161620" y="572249"/>
                  </a:lnTo>
                  <a:lnTo>
                    <a:pt x="255295" y="504202"/>
                  </a:lnTo>
                  <a:lnTo>
                    <a:pt x="256895" y="503669"/>
                  </a:lnTo>
                  <a:lnTo>
                    <a:pt x="260222" y="503669"/>
                  </a:lnTo>
                  <a:lnTo>
                    <a:pt x="261823" y="504202"/>
                  </a:lnTo>
                  <a:lnTo>
                    <a:pt x="349313" y="567766"/>
                  </a:lnTo>
                  <a:lnTo>
                    <a:pt x="360175" y="574453"/>
                  </a:lnTo>
                  <a:lnTo>
                    <a:pt x="371714" y="579296"/>
                  </a:lnTo>
                  <a:lnTo>
                    <a:pt x="383766" y="582241"/>
                  </a:lnTo>
                  <a:lnTo>
                    <a:pt x="396163" y="583234"/>
                  </a:lnTo>
                  <a:lnTo>
                    <a:pt x="408585" y="582239"/>
                  </a:lnTo>
                  <a:lnTo>
                    <a:pt x="461111" y="549792"/>
                  </a:lnTo>
                  <a:lnTo>
                    <a:pt x="476067" y="503752"/>
                  </a:lnTo>
                  <a:lnTo>
                    <a:pt x="471995" y="478624"/>
                  </a:lnTo>
                  <a:lnTo>
                    <a:pt x="438061" y="374129"/>
                  </a:lnTo>
                  <a:lnTo>
                    <a:pt x="439204" y="370585"/>
                  </a:lnTo>
                  <a:lnTo>
                    <a:pt x="528078" y="306006"/>
                  </a:lnTo>
                  <a:lnTo>
                    <a:pt x="546146" y="288061"/>
                  </a:lnTo>
                  <a:lnTo>
                    <a:pt x="557317" y="266231"/>
                  </a:lnTo>
                  <a:lnTo>
                    <a:pt x="561111" y="242003"/>
                  </a:lnTo>
                  <a:lnTo>
                    <a:pt x="557047" y="216865"/>
                  </a:lnTo>
                  <a:lnTo>
                    <a:pt x="545563" y="194131"/>
                  </a:lnTo>
                  <a:lnTo>
                    <a:pt x="528258" y="176758"/>
                  </a:lnTo>
                  <a:lnTo>
                    <a:pt x="506392" y="165662"/>
                  </a:lnTo>
                  <a:lnTo>
                    <a:pt x="481228" y="161759"/>
                  </a:lnTo>
                  <a:lnTo>
                    <a:pt x="371360" y="161759"/>
                  </a:lnTo>
                  <a:lnTo>
                    <a:pt x="368338" y="159562"/>
                  </a:lnTo>
                  <a:lnTo>
                    <a:pt x="334378" y="55067"/>
                  </a:lnTo>
                  <a:lnTo>
                    <a:pt x="322892" y="32350"/>
                  </a:lnTo>
                  <a:lnTo>
                    <a:pt x="305582" y="14989"/>
                  </a:lnTo>
                  <a:lnTo>
                    <a:pt x="283713" y="3900"/>
                  </a:lnTo>
                  <a:lnTo>
                    <a:pt x="258546" y="0"/>
                  </a:lnTo>
                  <a:close/>
                </a:path>
              </a:pathLst>
            </a:custGeom>
            <a:solidFill>
              <a:srgbClr val="000000"/>
            </a:solidFill>
          </p:spPr>
          <p:txBody>
            <a:bodyPr wrap="square" lIns="0" tIns="0" rIns="0" bIns="0" rtlCol="0"/>
            <a:lstStyle/>
            <a:p>
              <a:endParaRPr>
                <a:latin typeface="Grammarsaurus" pitchFamily="2" charset="0"/>
              </a:endParaRPr>
            </a:p>
          </p:txBody>
        </p:sp>
        <p:pic>
          <p:nvPicPr>
            <p:cNvPr id="119" name="object 119"/>
            <p:cNvPicPr/>
            <p:nvPr/>
          </p:nvPicPr>
          <p:blipFill>
            <a:blip r:embed="rId20" cstate="print"/>
            <a:stretch>
              <a:fillRect/>
            </a:stretch>
          </p:blipFill>
          <p:spPr>
            <a:xfrm>
              <a:off x="3193697" y="3248050"/>
              <a:ext cx="147990" cy="118948"/>
            </a:xfrm>
            <a:prstGeom prst="rect">
              <a:avLst/>
            </a:prstGeom>
          </p:spPr>
        </p:pic>
        <p:pic>
          <p:nvPicPr>
            <p:cNvPr id="120" name="object 120"/>
            <p:cNvPicPr/>
            <p:nvPr/>
          </p:nvPicPr>
          <p:blipFill>
            <a:blip r:embed="rId21" cstate="print"/>
            <a:stretch>
              <a:fillRect/>
            </a:stretch>
          </p:blipFill>
          <p:spPr>
            <a:xfrm>
              <a:off x="2871914" y="3907619"/>
              <a:ext cx="76179" cy="161455"/>
            </a:xfrm>
            <a:prstGeom prst="rect">
              <a:avLst/>
            </a:prstGeom>
          </p:spPr>
        </p:pic>
        <p:pic>
          <p:nvPicPr>
            <p:cNvPr id="121" name="object 121"/>
            <p:cNvPicPr/>
            <p:nvPr/>
          </p:nvPicPr>
          <p:blipFill>
            <a:blip r:embed="rId22" cstate="print"/>
            <a:stretch>
              <a:fillRect/>
            </a:stretch>
          </p:blipFill>
          <p:spPr>
            <a:xfrm>
              <a:off x="2894929" y="3644209"/>
              <a:ext cx="98382" cy="157454"/>
            </a:xfrm>
            <a:prstGeom prst="rect">
              <a:avLst/>
            </a:prstGeom>
          </p:spPr>
        </p:pic>
        <p:pic>
          <p:nvPicPr>
            <p:cNvPr id="122" name="object 122"/>
            <p:cNvPicPr/>
            <p:nvPr/>
          </p:nvPicPr>
          <p:blipFill>
            <a:blip r:embed="rId23" cstate="print"/>
            <a:stretch>
              <a:fillRect/>
            </a:stretch>
          </p:blipFill>
          <p:spPr>
            <a:xfrm>
              <a:off x="3005004" y="3414834"/>
              <a:ext cx="126944" cy="142582"/>
            </a:xfrm>
            <a:prstGeom prst="rect">
              <a:avLst/>
            </a:prstGeom>
          </p:spPr>
        </p:pic>
        <p:pic>
          <p:nvPicPr>
            <p:cNvPr id="123" name="object 123"/>
            <p:cNvPicPr/>
            <p:nvPr/>
          </p:nvPicPr>
          <p:blipFill>
            <a:blip r:embed="rId24" cstate="print"/>
            <a:stretch>
              <a:fillRect/>
            </a:stretch>
          </p:blipFill>
          <p:spPr>
            <a:xfrm>
              <a:off x="2917004" y="4171892"/>
              <a:ext cx="88888" cy="114744"/>
            </a:xfrm>
            <a:prstGeom prst="rect">
              <a:avLst/>
            </a:prstGeom>
          </p:spPr>
        </p:pic>
        <p:sp>
          <p:nvSpPr>
            <p:cNvPr id="124" name="object 124"/>
            <p:cNvSpPr/>
            <p:nvPr/>
          </p:nvSpPr>
          <p:spPr>
            <a:xfrm>
              <a:off x="4671232" y="5495326"/>
              <a:ext cx="225425" cy="222885"/>
            </a:xfrm>
            <a:custGeom>
              <a:avLst/>
              <a:gdLst/>
              <a:ahLst/>
              <a:cxnLst/>
              <a:rect l="l" t="t" r="r" b="b"/>
              <a:pathLst>
                <a:path w="225425" h="222885">
                  <a:moveTo>
                    <a:pt x="102089" y="0"/>
                  </a:moveTo>
                  <a:lnTo>
                    <a:pt x="65253" y="10318"/>
                  </a:lnTo>
                  <a:lnTo>
                    <a:pt x="33385" y="31441"/>
                  </a:lnTo>
                  <a:lnTo>
                    <a:pt x="8970" y="62952"/>
                  </a:lnTo>
                  <a:lnTo>
                    <a:pt x="0" y="96748"/>
                  </a:lnTo>
                  <a:lnTo>
                    <a:pt x="137" y="130545"/>
                  </a:lnTo>
                  <a:lnTo>
                    <a:pt x="31043" y="191489"/>
                  </a:lnTo>
                  <a:lnTo>
                    <a:pt x="69670" y="213752"/>
                  </a:lnTo>
                  <a:lnTo>
                    <a:pt x="114926" y="222718"/>
                  </a:lnTo>
                  <a:lnTo>
                    <a:pt x="156373" y="213470"/>
                  </a:lnTo>
                  <a:lnTo>
                    <a:pt x="191596" y="188780"/>
                  </a:lnTo>
                  <a:lnTo>
                    <a:pt x="216017" y="153227"/>
                  </a:lnTo>
                  <a:lnTo>
                    <a:pt x="225061" y="111390"/>
                  </a:lnTo>
                  <a:lnTo>
                    <a:pt x="224802" y="103708"/>
                  </a:lnTo>
                  <a:lnTo>
                    <a:pt x="210398" y="53003"/>
                  </a:lnTo>
                  <a:lnTo>
                    <a:pt x="169348" y="11509"/>
                  </a:lnTo>
                  <a:lnTo>
                    <a:pt x="102089" y="0"/>
                  </a:lnTo>
                  <a:close/>
                </a:path>
              </a:pathLst>
            </a:custGeom>
            <a:solidFill>
              <a:srgbClr val="FFFFFF"/>
            </a:solidFill>
          </p:spPr>
          <p:txBody>
            <a:bodyPr wrap="square" lIns="0" tIns="0" rIns="0" bIns="0" rtlCol="0"/>
            <a:lstStyle/>
            <a:p>
              <a:endParaRPr>
                <a:latin typeface="Grammarsaurus" pitchFamily="2" charset="0"/>
              </a:endParaRPr>
            </a:p>
          </p:txBody>
        </p:sp>
        <p:sp>
          <p:nvSpPr>
            <p:cNvPr id="125" name="object 125"/>
            <p:cNvSpPr/>
            <p:nvPr/>
          </p:nvSpPr>
          <p:spPr>
            <a:xfrm>
              <a:off x="4668812" y="5493080"/>
              <a:ext cx="229235" cy="226060"/>
            </a:xfrm>
            <a:custGeom>
              <a:avLst/>
              <a:gdLst/>
              <a:ahLst/>
              <a:cxnLst/>
              <a:rect l="l" t="t" r="r" b="b"/>
              <a:pathLst>
                <a:path w="229235" h="226060">
                  <a:moveTo>
                    <a:pt x="4762" y="139484"/>
                  </a:moveTo>
                  <a:lnTo>
                    <a:pt x="4483" y="138264"/>
                  </a:lnTo>
                  <a:lnTo>
                    <a:pt x="4622" y="139319"/>
                  </a:lnTo>
                  <a:lnTo>
                    <a:pt x="4762" y="139484"/>
                  </a:lnTo>
                  <a:close/>
                </a:path>
                <a:path w="229235" h="226060">
                  <a:moveTo>
                    <a:pt x="5892" y="86360"/>
                  </a:moveTo>
                  <a:lnTo>
                    <a:pt x="5727" y="86817"/>
                  </a:lnTo>
                  <a:lnTo>
                    <a:pt x="5524" y="87426"/>
                  </a:lnTo>
                  <a:lnTo>
                    <a:pt x="5791" y="87503"/>
                  </a:lnTo>
                  <a:lnTo>
                    <a:pt x="5892" y="86360"/>
                  </a:lnTo>
                  <a:close/>
                </a:path>
                <a:path w="229235" h="226060">
                  <a:moveTo>
                    <a:pt x="10820" y="69850"/>
                  </a:moveTo>
                  <a:lnTo>
                    <a:pt x="10617" y="69850"/>
                  </a:lnTo>
                  <a:lnTo>
                    <a:pt x="10502" y="70866"/>
                  </a:lnTo>
                  <a:lnTo>
                    <a:pt x="10820" y="69850"/>
                  </a:lnTo>
                  <a:close/>
                </a:path>
                <a:path w="229235" h="226060">
                  <a:moveTo>
                    <a:pt x="18859" y="54737"/>
                  </a:moveTo>
                  <a:lnTo>
                    <a:pt x="18084" y="55880"/>
                  </a:lnTo>
                  <a:lnTo>
                    <a:pt x="18173" y="57150"/>
                  </a:lnTo>
                  <a:lnTo>
                    <a:pt x="18554" y="55880"/>
                  </a:lnTo>
                  <a:lnTo>
                    <a:pt x="18859" y="54737"/>
                  </a:lnTo>
                  <a:close/>
                </a:path>
                <a:path w="229235" h="226060">
                  <a:moveTo>
                    <a:pt x="22910" y="180340"/>
                  </a:moveTo>
                  <a:lnTo>
                    <a:pt x="21958" y="179070"/>
                  </a:lnTo>
                  <a:lnTo>
                    <a:pt x="22580" y="180340"/>
                  </a:lnTo>
                  <a:lnTo>
                    <a:pt x="22910" y="180340"/>
                  </a:lnTo>
                  <a:close/>
                </a:path>
                <a:path w="229235" h="226060">
                  <a:moveTo>
                    <a:pt x="27736" y="186690"/>
                  </a:moveTo>
                  <a:lnTo>
                    <a:pt x="26327" y="184277"/>
                  </a:lnTo>
                  <a:lnTo>
                    <a:pt x="26022" y="184277"/>
                  </a:lnTo>
                  <a:lnTo>
                    <a:pt x="26377" y="185166"/>
                  </a:lnTo>
                  <a:lnTo>
                    <a:pt x="26479" y="185420"/>
                  </a:lnTo>
                  <a:lnTo>
                    <a:pt x="26720" y="185420"/>
                  </a:lnTo>
                  <a:lnTo>
                    <a:pt x="27736" y="186690"/>
                  </a:lnTo>
                  <a:close/>
                </a:path>
                <a:path w="229235" h="226060">
                  <a:moveTo>
                    <a:pt x="30467" y="40640"/>
                  </a:moveTo>
                  <a:lnTo>
                    <a:pt x="29768" y="40640"/>
                  </a:lnTo>
                  <a:lnTo>
                    <a:pt x="29425" y="41427"/>
                  </a:lnTo>
                  <a:lnTo>
                    <a:pt x="30467" y="40640"/>
                  </a:lnTo>
                  <a:close/>
                </a:path>
                <a:path w="229235" h="226060">
                  <a:moveTo>
                    <a:pt x="47447" y="25209"/>
                  </a:moveTo>
                  <a:lnTo>
                    <a:pt x="47256" y="25209"/>
                  </a:lnTo>
                  <a:lnTo>
                    <a:pt x="47231" y="25400"/>
                  </a:lnTo>
                  <a:lnTo>
                    <a:pt x="47447" y="25209"/>
                  </a:lnTo>
                  <a:close/>
                </a:path>
                <a:path w="229235" h="226060">
                  <a:moveTo>
                    <a:pt x="72466" y="218440"/>
                  </a:moveTo>
                  <a:lnTo>
                    <a:pt x="71678" y="217462"/>
                  </a:lnTo>
                  <a:lnTo>
                    <a:pt x="70891" y="217170"/>
                  </a:lnTo>
                  <a:lnTo>
                    <a:pt x="71958" y="218440"/>
                  </a:lnTo>
                  <a:lnTo>
                    <a:pt x="72466" y="218440"/>
                  </a:lnTo>
                  <a:close/>
                </a:path>
                <a:path w="229235" h="226060">
                  <a:moveTo>
                    <a:pt x="137312" y="3810"/>
                  </a:moveTo>
                  <a:lnTo>
                    <a:pt x="137274" y="2870"/>
                  </a:lnTo>
                  <a:lnTo>
                    <a:pt x="136182" y="2540"/>
                  </a:lnTo>
                  <a:lnTo>
                    <a:pt x="137312" y="3810"/>
                  </a:lnTo>
                  <a:close/>
                </a:path>
                <a:path w="229235" h="226060">
                  <a:moveTo>
                    <a:pt x="138099" y="3111"/>
                  </a:moveTo>
                  <a:lnTo>
                    <a:pt x="137261" y="2540"/>
                  </a:lnTo>
                  <a:lnTo>
                    <a:pt x="137274" y="2870"/>
                  </a:lnTo>
                  <a:lnTo>
                    <a:pt x="138099" y="3111"/>
                  </a:lnTo>
                  <a:close/>
                </a:path>
                <a:path w="229235" h="226060">
                  <a:moveTo>
                    <a:pt x="140538" y="3810"/>
                  </a:moveTo>
                  <a:lnTo>
                    <a:pt x="138099" y="3111"/>
                  </a:lnTo>
                  <a:lnTo>
                    <a:pt x="139166" y="3810"/>
                  </a:lnTo>
                  <a:lnTo>
                    <a:pt x="140538" y="3810"/>
                  </a:lnTo>
                  <a:close/>
                </a:path>
                <a:path w="229235" h="226060">
                  <a:moveTo>
                    <a:pt x="159435" y="214630"/>
                  </a:moveTo>
                  <a:lnTo>
                    <a:pt x="158927" y="214630"/>
                  </a:lnTo>
                  <a:lnTo>
                    <a:pt x="158026" y="215684"/>
                  </a:lnTo>
                  <a:lnTo>
                    <a:pt x="159435" y="214630"/>
                  </a:lnTo>
                  <a:close/>
                </a:path>
                <a:path w="229235" h="226060">
                  <a:moveTo>
                    <a:pt x="165989" y="10160"/>
                  </a:moveTo>
                  <a:lnTo>
                    <a:pt x="164757" y="8890"/>
                  </a:lnTo>
                  <a:lnTo>
                    <a:pt x="164045" y="8890"/>
                  </a:lnTo>
                  <a:lnTo>
                    <a:pt x="164871" y="9613"/>
                  </a:lnTo>
                  <a:lnTo>
                    <a:pt x="165989" y="10160"/>
                  </a:lnTo>
                  <a:close/>
                </a:path>
                <a:path w="229235" h="226060">
                  <a:moveTo>
                    <a:pt x="167373" y="12700"/>
                  </a:moveTo>
                  <a:lnTo>
                    <a:pt x="167043" y="11671"/>
                  </a:lnTo>
                  <a:lnTo>
                    <a:pt x="166687" y="11430"/>
                  </a:lnTo>
                  <a:lnTo>
                    <a:pt x="167373" y="12700"/>
                  </a:lnTo>
                  <a:close/>
                </a:path>
                <a:path w="229235" h="226060">
                  <a:moveTo>
                    <a:pt x="169113" y="212090"/>
                  </a:moveTo>
                  <a:lnTo>
                    <a:pt x="165620" y="212090"/>
                  </a:lnTo>
                  <a:lnTo>
                    <a:pt x="164401" y="212090"/>
                  </a:lnTo>
                  <a:lnTo>
                    <a:pt x="163804" y="212090"/>
                  </a:lnTo>
                  <a:lnTo>
                    <a:pt x="163093" y="212090"/>
                  </a:lnTo>
                  <a:lnTo>
                    <a:pt x="162585" y="213360"/>
                  </a:lnTo>
                  <a:lnTo>
                    <a:pt x="160616" y="213360"/>
                  </a:lnTo>
                  <a:lnTo>
                    <a:pt x="160058" y="214630"/>
                  </a:lnTo>
                  <a:lnTo>
                    <a:pt x="160566" y="214630"/>
                  </a:lnTo>
                  <a:lnTo>
                    <a:pt x="157886" y="215849"/>
                  </a:lnTo>
                  <a:lnTo>
                    <a:pt x="157683" y="215938"/>
                  </a:lnTo>
                  <a:lnTo>
                    <a:pt x="157391" y="215938"/>
                  </a:lnTo>
                  <a:lnTo>
                    <a:pt x="154825" y="217170"/>
                  </a:lnTo>
                  <a:lnTo>
                    <a:pt x="151714" y="217170"/>
                  </a:lnTo>
                  <a:lnTo>
                    <a:pt x="151307" y="218440"/>
                  </a:lnTo>
                  <a:lnTo>
                    <a:pt x="150685" y="218440"/>
                  </a:lnTo>
                  <a:lnTo>
                    <a:pt x="148920" y="219710"/>
                  </a:lnTo>
                  <a:lnTo>
                    <a:pt x="145757" y="219710"/>
                  </a:lnTo>
                  <a:lnTo>
                    <a:pt x="145262" y="219710"/>
                  </a:lnTo>
                  <a:lnTo>
                    <a:pt x="144919" y="219710"/>
                  </a:lnTo>
                  <a:lnTo>
                    <a:pt x="144627" y="220027"/>
                  </a:lnTo>
                  <a:lnTo>
                    <a:pt x="142633" y="220980"/>
                  </a:lnTo>
                  <a:lnTo>
                    <a:pt x="144399" y="220268"/>
                  </a:lnTo>
                  <a:lnTo>
                    <a:pt x="143713" y="220980"/>
                  </a:lnTo>
                  <a:lnTo>
                    <a:pt x="142633" y="220980"/>
                  </a:lnTo>
                  <a:lnTo>
                    <a:pt x="140995" y="220980"/>
                  </a:lnTo>
                  <a:lnTo>
                    <a:pt x="140639" y="220980"/>
                  </a:lnTo>
                  <a:lnTo>
                    <a:pt x="139306" y="220980"/>
                  </a:lnTo>
                  <a:lnTo>
                    <a:pt x="137083" y="222377"/>
                  </a:lnTo>
                  <a:lnTo>
                    <a:pt x="135699" y="223520"/>
                  </a:lnTo>
                  <a:lnTo>
                    <a:pt x="133400" y="223520"/>
                  </a:lnTo>
                  <a:lnTo>
                    <a:pt x="136664" y="222377"/>
                  </a:lnTo>
                  <a:lnTo>
                    <a:pt x="135737" y="222377"/>
                  </a:lnTo>
                  <a:lnTo>
                    <a:pt x="132715" y="223520"/>
                  </a:lnTo>
                  <a:lnTo>
                    <a:pt x="131483" y="224790"/>
                  </a:lnTo>
                  <a:lnTo>
                    <a:pt x="126784" y="224790"/>
                  </a:lnTo>
                  <a:lnTo>
                    <a:pt x="132702" y="223532"/>
                  </a:lnTo>
                  <a:lnTo>
                    <a:pt x="125196" y="223520"/>
                  </a:lnTo>
                  <a:lnTo>
                    <a:pt x="124498" y="224790"/>
                  </a:lnTo>
                  <a:lnTo>
                    <a:pt x="123367" y="224790"/>
                  </a:lnTo>
                  <a:lnTo>
                    <a:pt x="121488" y="223520"/>
                  </a:lnTo>
                  <a:lnTo>
                    <a:pt x="120840" y="223520"/>
                  </a:lnTo>
                  <a:lnTo>
                    <a:pt x="121678" y="224790"/>
                  </a:lnTo>
                  <a:lnTo>
                    <a:pt x="119951" y="224790"/>
                  </a:lnTo>
                  <a:lnTo>
                    <a:pt x="120129" y="223520"/>
                  </a:lnTo>
                  <a:lnTo>
                    <a:pt x="109982" y="223520"/>
                  </a:lnTo>
                  <a:lnTo>
                    <a:pt x="103746" y="222377"/>
                  </a:lnTo>
                  <a:lnTo>
                    <a:pt x="99491" y="222377"/>
                  </a:lnTo>
                  <a:lnTo>
                    <a:pt x="97218" y="220980"/>
                  </a:lnTo>
                  <a:lnTo>
                    <a:pt x="93281" y="220980"/>
                  </a:lnTo>
                  <a:lnTo>
                    <a:pt x="91808" y="219710"/>
                  </a:lnTo>
                  <a:lnTo>
                    <a:pt x="85496" y="219710"/>
                  </a:lnTo>
                  <a:lnTo>
                    <a:pt x="85344" y="218440"/>
                  </a:lnTo>
                  <a:lnTo>
                    <a:pt x="80010" y="218440"/>
                  </a:lnTo>
                  <a:lnTo>
                    <a:pt x="77863" y="217170"/>
                  </a:lnTo>
                  <a:lnTo>
                    <a:pt x="76060" y="217170"/>
                  </a:lnTo>
                  <a:lnTo>
                    <a:pt x="71755" y="215938"/>
                  </a:lnTo>
                  <a:lnTo>
                    <a:pt x="68783" y="214630"/>
                  </a:lnTo>
                  <a:lnTo>
                    <a:pt x="68364" y="214630"/>
                  </a:lnTo>
                  <a:lnTo>
                    <a:pt x="66941" y="213360"/>
                  </a:lnTo>
                  <a:lnTo>
                    <a:pt x="68122" y="214553"/>
                  </a:lnTo>
                  <a:lnTo>
                    <a:pt x="64681" y="213360"/>
                  </a:lnTo>
                  <a:lnTo>
                    <a:pt x="59347" y="210820"/>
                  </a:lnTo>
                  <a:lnTo>
                    <a:pt x="54914" y="208280"/>
                  </a:lnTo>
                  <a:lnTo>
                    <a:pt x="53771" y="208280"/>
                  </a:lnTo>
                  <a:lnTo>
                    <a:pt x="51079" y="205740"/>
                  </a:lnTo>
                  <a:lnTo>
                    <a:pt x="47586" y="204470"/>
                  </a:lnTo>
                  <a:lnTo>
                    <a:pt x="46228" y="203200"/>
                  </a:lnTo>
                  <a:lnTo>
                    <a:pt x="44856" y="201930"/>
                  </a:lnTo>
                  <a:lnTo>
                    <a:pt x="45427" y="203200"/>
                  </a:lnTo>
                  <a:lnTo>
                    <a:pt x="44348" y="203200"/>
                  </a:lnTo>
                  <a:lnTo>
                    <a:pt x="42773" y="201930"/>
                  </a:lnTo>
                  <a:lnTo>
                    <a:pt x="40970" y="200660"/>
                  </a:lnTo>
                  <a:lnTo>
                    <a:pt x="42303" y="200660"/>
                  </a:lnTo>
                  <a:lnTo>
                    <a:pt x="40906" y="199390"/>
                  </a:lnTo>
                  <a:lnTo>
                    <a:pt x="40132" y="199390"/>
                  </a:lnTo>
                  <a:lnTo>
                    <a:pt x="38722" y="198120"/>
                  </a:lnTo>
                  <a:lnTo>
                    <a:pt x="38239" y="198120"/>
                  </a:lnTo>
                  <a:lnTo>
                    <a:pt x="37325" y="196850"/>
                  </a:lnTo>
                  <a:lnTo>
                    <a:pt x="35991" y="195630"/>
                  </a:lnTo>
                  <a:lnTo>
                    <a:pt x="35013" y="194310"/>
                  </a:lnTo>
                  <a:lnTo>
                    <a:pt x="34353" y="194310"/>
                  </a:lnTo>
                  <a:lnTo>
                    <a:pt x="32778" y="191770"/>
                  </a:lnTo>
                  <a:lnTo>
                    <a:pt x="32270" y="191770"/>
                  </a:lnTo>
                  <a:lnTo>
                    <a:pt x="30429" y="189230"/>
                  </a:lnTo>
                  <a:lnTo>
                    <a:pt x="29514" y="189230"/>
                  </a:lnTo>
                  <a:lnTo>
                    <a:pt x="28765" y="187960"/>
                  </a:lnTo>
                  <a:lnTo>
                    <a:pt x="29032" y="187960"/>
                  </a:lnTo>
                  <a:lnTo>
                    <a:pt x="28524" y="187566"/>
                  </a:lnTo>
                  <a:lnTo>
                    <a:pt x="28016" y="186690"/>
                  </a:lnTo>
                  <a:lnTo>
                    <a:pt x="28194" y="187299"/>
                  </a:lnTo>
                  <a:lnTo>
                    <a:pt x="27457" y="186690"/>
                  </a:lnTo>
                  <a:lnTo>
                    <a:pt x="28308" y="187960"/>
                  </a:lnTo>
                  <a:lnTo>
                    <a:pt x="28282" y="187553"/>
                  </a:lnTo>
                  <a:lnTo>
                    <a:pt x="28409" y="187960"/>
                  </a:lnTo>
                  <a:lnTo>
                    <a:pt x="27406" y="186690"/>
                  </a:lnTo>
                  <a:lnTo>
                    <a:pt x="26238" y="185420"/>
                  </a:lnTo>
                  <a:lnTo>
                    <a:pt x="26339" y="185166"/>
                  </a:lnTo>
                  <a:lnTo>
                    <a:pt x="26022" y="184277"/>
                  </a:lnTo>
                  <a:lnTo>
                    <a:pt x="25603" y="183819"/>
                  </a:lnTo>
                  <a:lnTo>
                    <a:pt x="24625" y="182943"/>
                  </a:lnTo>
                  <a:lnTo>
                    <a:pt x="24422" y="182676"/>
                  </a:lnTo>
                  <a:lnTo>
                    <a:pt x="23825" y="181737"/>
                  </a:lnTo>
                  <a:lnTo>
                    <a:pt x="22923" y="180340"/>
                  </a:lnTo>
                  <a:lnTo>
                    <a:pt x="22936" y="181622"/>
                  </a:lnTo>
                  <a:lnTo>
                    <a:pt x="22390" y="180340"/>
                  </a:lnTo>
                  <a:lnTo>
                    <a:pt x="21437" y="179070"/>
                  </a:lnTo>
                  <a:lnTo>
                    <a:pt x="20751" y="177800"/>
                  </a:lnTo>
                  <a:lnTo>
                    <a:pt x="19926" y="176530"/>
                  </a:lnTo>
                  <a:lnTo>
                    <a:pt x="19456" y="176530"/>
                  </a:lnTo>
                  <a:lnTo>
                    <a:pt x="18516" y="175260"/>
                  </a:lnTo>
                  <a:lnTo>
                    <a:pt x="17716" y="173990"/>
                  </a:lnTo>
                  <a:lnTo>
                    <a:pt x="17945" y="172720"/>
                  </a:lnTo>
                  <a:lnTo>
                    <a:pt x="17322" y="171450"/>
                  </a:lnTo>
                  <a:lnTo>
                    <a:pt x="16065" y="170180"/>
                  </a:lnTo>
                  <a:lnTo>
                    <a:pt x="13716" y="165100"/>
                  </a:lnTo>
                  <a:lnTo>
                    <a:pt x="13042" y="165100"/>
                  </a:lnTo>
                  <a:lnTo>
                    <a:pt x="11925" y="162560"/>
                  </a:lnTo>
                  <a:lnTo>
                    <a:pt x="12700" y="163830"/>
                  </a:lnTo>
                  <a:lnTo>
                    <a:pt x="12192" y="162560"/>
                  </a:lnTo>
                  <a:lnTo>
                    <a:pt x="11468" y="161290"/>
                  </a:lnTo>
                  <a:lnTo>
                    <a:pt x="11303" y="160020"/>
                  </a:lnTo>
                  <a:lnTo>
                    <a:pt x="11366" y="161290"/>
                  </a:lnTo>
                  <a:lnTo>
                    <a:pt x="11150" y="161290"/>
                  </a:lnTo>
                  <a:lnTo>
                    <a:pt x="10363" y="157480"/>
                  </a:lnTo>
                  <a:lnTo>
                    <a:pt x="7759" y="152400"/>
                  </a:lnTo>
                  <a:lnTo>
                    <a:pt x="6731" y="147320"/>
                  </a:lnTo>
                  <a:lnTo>
                    <a:pt x="6527" y="147320"/>
                  </a:lnTo>
                  <a:lnTo>
                    <a:pt x="6108" y="146050"/>
                  </a:lnTo>
                  <a:lnTo>
                    <a:pt x="5765" y="144780"/>
                  </a:lnTo>
                  <a:lnTo>
                    <a:pt x="6146" y="144780"/>
                  </a:lnTo>
                  <a:lnTo>
                    <a:pt x="5575" y="143510"/>
                  </a:lnTo>
                  <a:lnTo>
                    <a:pt x="5003" y="142240"/>
                  </a:lnTo>
                  <a:lnTo>
                    <a:pt x="4940" y="140970"/>
                  </a:lnTo>
                  <a:lnTo>
                    <a:pt x="4787" y="142240"/>
                  </a:lnTo>
                  <a:lnTo>
                    <a:pt x="4673" y="140970"/>
                  </a:lnTo>
                  <a:lnTo>
                    <a:pt x="4559" y="139763"/>
                  </a:lnTo>
                  <a:lnTo>
                    <a:pt x="4432" y="138430"/>
                  </a:lnTo>
                  <a:lnTo>
                    <a:pt x="3505" y="137160"/>
                  </a:lnTo>
                  <a:lnTo>
                    <a:pt x="3429" y="134620"/>
                  </a:lnTo>
                  <a:lnTo>
                    <a:pt x="3327" y="133350"/>
                  </a:lnTo>
                  <a:lnTo>
                    <a:pt x="4000" y="137160"/>
                  </a:lnTo>
                  <a:lnTo>
                    <a:pt x="3924" y="135890"/>
                  </a:lnTo>
                  <a:lnTo>
                    <a:pt x="3835" y="134620"/>
                  </a:lnTo>
                  <a:lnTo>
                    <a:pt x="3492" y="133350"/>
                  </a:lnTo>
                  <a:lnTo>
                    <a:pt x="2819" y="130810"/>
                  </a:lnTo>
                  <a:lnTo>
                    <a:pt x="3022" y="129540"/>
                  </a:lnTo>
                  <a:lnTo>
                    <a:pt x="2755" y="129540"/>
                  </a:lnTo>
                  <a:lnTo>
                    <a:pt x="2438" y="128270"/>
                  </a:lnTo>
                  <a:lnTo>
                    <a:pt x="2374" y="123190"/>
                  </a:lnTo>
                  <a:lnTo>
                    <a:pt x="482" y="123190"/>
                  </a:lnTo>
                  <a:lnTo>
                    <a:pt x="317" y="123190"/>
                  </a:lnTo>
                  <a:lnTo>
                    <a:pt x="254" y="124460"/>
                  </a:lnTo>
                  <a:lnTo>
                    <a:pt x="177" y="125730"/>
                  </a:lnTo>
                  <a:lnTo>
                    <a:pt x="1054" y="129540"/>
                  </a:lnTo>
                  <a:lnTo>
                    <a:pt x="1130" y="132080"/>
                  </a:lnTo>
                  <a:lnTo>
                    <a:pt x="1485" y="134620"/>
                  </a:lnTo>
                  <a:lnTo>
                    <a:pt x="2006" y="137160"/>
                  </a:lnTo>
                  <a:lnTo>
                    <a:pt x="3060" y="143510"/>
                  </a:lnTo>
                  <a:lnTo>
                    <a:pt x="3568" y="144780"/>
                  </a:lnTo>
                  <a:lnTo>
                    <a:pt x="3263" y="143510"/>
                  </a:lnTo>
                  <a:lnTo>
                    <a:pt x="3924" y="146050"/>
                  </a:lnTo>
                  <a:lnTo>
                    <a:pt x="4076" y="147320"/>
                  </a:lnTo>
                  <a:lnTo>
                    <a:pt x="5118" y="149860"/>
                  </a:lnTo>
                  <a:lnTo>
                    <a:pt x="6311" y="154940"/>
                  </a:lnTo>
                  <a:lnTo>
                    <a:pt x="7670" y="157480"/>
                  </a:lnTo>
                  <a:lnTo>
                    <a:pt x="11010" y="165100"/>
                  </a:lnTo>
                  <a:lnTo>
                    <a:pt x="15036" y="172720"/>
                  </a:lnTo>
                  <a:lnTo>
                    <a:pt x="19685" y="180340"/>
                  </a:lnTo>
                  <a:lnTo>
                    <a:pt x="24917" y="186690"/>
                  </a:lnTo>
                  <a:lnTo>
                    <a:pt x="28981" y="191770"/>
                  </a:lnTo>
                  <a:lnTo>
                    <a:pt x="33528" y="196850"/>
                  </a:lnTo>
                  <a:lnTo>
                    <a:pt x="40220" y="201930"/>
                  </a:lnTo>
                  <a:lnTo>
                    <a:pt x="40728" y="201930"/>
                  </a:lnTo>
                  <a:lnTo>
                    <a:pt x="43573" y="204470"/>
                  </a:lnTo>
                  <a:lnTo>
                    <a:pt x="47231" y="207010"/>
                  </a:lnTo>
                  <a:lnTo>
                    <a:pt x="51003" y="209550"/>
                  </a:lnTo>
                  <a:lnTo>
                    <a:pt x="52260" y="209550"/>
                  </a:lnTo>
                  <a:lnTo>
                    <a:pt x="56286" y="212090"/>
                  </a:lnTo>
                  <a:lnTo>
                    <a:pt x="62522" y="214630"/>
                  </a:lnTo>
                  <a:lnTo>
                    <a:pt x="67132" y="215938"/>
                  </a:lnTo>
                  <a:lnTo>
                    <a:pt x="65646" y="215938"/>
                  </a:lnTo>
                  <a:lnTo>
                    <a:pt x="69824" y="217170"/>
                  </a:lnTo>
                  <a:lnTo>
                    <a:pt x="70891" y="217170"/>
                  </a:lnTo>
                  <a:lnTo>
                    <a:pt x="71462" y="217170"/>
                  </a:lnTo>
                  <a:lnTo>
                    <a:pt x="71678" y="217462"/>
                  </a:lnTo>
                  <a:lnTo>
                    <a:pt x="81686" y="220980"/>
                  </a:lnTo>
                  <a:lnTo>
                    <a:pt x="86575" y="220980"/>
                  </a:lnTo>
                  <a:lnTo>
                    <a:pt x="88125" y="222377"/>
                  </a:lnTo>
                  <a:lnTo>
                    <a:pt x="91744" y="222377"/>
                  </a:lnTo>
                  <a:lnTo>
                    <a:pt x="93814" y="223520"/>
                  </a:lnTo>
                  <a:lnTo>
                    <a:pt x="93370" y="222516"/>
                  </a:lnTo>
                  <a:lnTo>
                    <a:pt x="93306" y="222377"/>
                  </a:lnTo>
                  <a:lnTo>
                    <a:pt x="93548" y="222377"/>
                  </a:lnTo>
                  <a:lnTo>
                    <a:pt x="96253" y="223520"/>
                  </a:lnTo>
                  <a:lnTo>
                    <a:pt x="97790" y="223520"/>
                  </a:lnTo>
                  <a:lnTo>
                    <a:pt x="110693" y="226060"/>
                  </a:lnTo>
                  <a:lnTo>
                    <a:pt x="130048" y="226060"/>
                  </a:lnTo>
                  <a:lnTo>
                    <a:pt x="134493" y="224790"/>
                  </a:lnTo>
                  <a:lnTo>
                    <a:pt x="138938" y="223520"/>
                  </a:lnTo>
                  <a:lnTo>
                    <a:pt x="143751" y="222377"/>
                  </a:lnTo>
                  <a:lnTo>
                    <a:pt x="149606" y="220980"/>
                  </a:lnTo>
                  <a:lnTo>
                    <a:pt x="151587" y="219710"/>
                  </a:lnTo>
                  <a:lnTo>
                    <a:pt x="157378" y="218440"/>
                  </a:lnTo>
                  <a:lnTo>
                    <a:pt x="159512" y="217170"/>
                  </a:lnTo>
                  <a:lnTo>
                    <a:pt x="162229" y="215938"/>
                  </a:lnTo>
                  <a:lnTo>
                    <a:pt x="163309" y="214630"/>
                  </a:lnTo>
                  <a:lnTo>
                    <a:pt x="165112" y="213360"/>
                  </a:lnTo>
                  <a:lnTo>
                    <a:pt x="167335" y="213360"/>
                  </a:lnTo>
                  <a:lnTo>
                    <a:pt x="169113" y="212090"/>
                  </a:lnTo>
                  <a:close/>
                </a:path>
                <a:path w="229235" h="226060">
                  <a:moveTo>
                    <a:pt x="170992" y="207530"/>
                  </a:moveTo>
                  <a:lnTo>
                    <a:pt x="170624" y="207581"/>
                  </a:lnTo>
                  <a:lnTo>
                    <a:pt x="170141" y="207911"/>
                  </a:lnTo>
                  <a:lnTo>
                    <a:pt x="169583" y="208368"/>
                  </a:lnTo>
                  <a:lnTo>
                    <a:pt x="169710" y="208305"/>
                  </a:lnTo>
                  <a:lnTo>
                    <a:pt x="170180" y="208051"/>
                  </a:lnTo>
                  <a:lnTo>
                    <a:pt x="170535" y="207784"/>
                  </a:lnTo>
                  <a:lnTo>
                    <a:pt x="170675" y="207721"/>
                  </a:lnTo>
                  <a:lnTo>
                    <a:pt x="170992" y="207530"/>
                  </a:lnTo>
                  <a:close/>
                </a:path>
                <a:path w="229235" h="226060">
                  <a:moveTo>
                    <a:pt x="173469" y="206756"/>
                  </a:moveTo>
                  <a:lnTo>
                    <a:pt x="173012" y="207010"/>
                  </a:lnTo>
                  <a:lnTo>
                    <a:pt x="173342" y="207010"/>
                  </a:lnTo>
                  <a:lnTo>
                    <a:pt x="173469" y="206756"/>
                  </a:lnTo>
                  <a:close/>
                </a:path>
                <a:path w="229235" h="226060">
                  <a:moveTo>
                    <a:pt x="175171" y="205740"/>
                  </a:moveTo>
                  <a:lnTo>
                    <a:pt x="174536" y="205740"/>
                  </a:lnTo>
                  <a:lnTo>
                    <a:pt x="173558" y="206552"/>
                  </a:lnTo>
                  <a:lnTo>
                    <a:pt x="173926" y="205740"/>
                  </a:lnTo>
                  <a:lnTo>
                    <a:pt x="172720" y="207010"/>
                  </a:lnTo>
                  <a:lnTo>
                    <a:pt x="173012" y="207010"/>
                  </a:lnTo>
                  <a:lnTo>
                    <a:pt x="173443" y="206756"/>
                  </a:lnTo>
                  <a:lnTo>
                    <a:pt x="175171" y="205740"/>
                  </a:lnTo>
                  <a:close/>
                </a:path>
                <a:path w="229235" h="226060">
                  <a:moveTo>
                    <a:pt x="178600" y="203200"/>
                  </a:moveTo>
                  <a:lnTo>
                    <a:pt x="177190" y="204470"/>
                  </a:lnTo>
                  <a:lnTo>
                    <a:pt x="177380" y="204470"/>
                  </a:lnTo>
                  <a:lnTo>
                    <a:pt x="178600" y="203200"/>
                  </a:lnTo>
                  <a:close/>
                </a:path>
                <a:path w="229235" h="226060">
                  <a:moveTo>
                    <a:pt x="180619" y="200418"/>
                  </a:moveTo>
                  <a:lnTo>
                    <a:pt x="178968" y="202006"/>
                  </a:lnTo>
                  <a:lnTo>
                    <a:pt x="178409" y="202311"/>
                  </a:lnTo>
                  <a:lnTo>
                    <a:pt x="178943" y="202069"/>
                  </a:lnTo>
                  <a:lnTo>
                    <a:pt x="179895" y="201206"/>
                  </a:lnTo>
                  <a:lnTo>
                    <a:pt x="180365" y="200837"/>
                  </a:lnTo>
                  <a:lnTo>
                    <a:pt x="180619" y="200418"/>
                  </a:lnTo>
                  <a:close/>
                </a:path>
                <a:path w="229235" h="226060">
                  <a:moveTo>
                    <a:pt x="187223" y="195630"/>
                  </a:moveTo>
                  <a:lnTo>
                    <a:pt x="186131" y="196850"/>
                  </a:lnTo>
                  <a:lnTo>
                    <a:pt x="186461" y="196850"/>
                  </a:lnTo>
                  <a:lnTo>
                    <a:pt x="187223" y="195630"/>
                  </a:lnTo>
                  <a:close/>
                </a:path>
                <a:path w="229235" h="226060">
                  <a:moveTo>
                    <a:pt x="194678" y="189230"/>
                  </a:moveTo>
                  <a:lnTo>
                    <a:pt x="192786" y="190677"/>
                  </a:lnTo>
                  <a:lnTo>
                    <a:pt x="192659" y="190677"/>
                  </a:lnTo>
                  <a:lnTo>
                    <a:pt x="192443" y="190944"/>
                  </a:lnTo>
                  <a:lnTo>
                    <a:pt x="192481" y="190677"/>
                  </a:lnTo>
                  <a:lnTo>
                    <a:pt x="192316" y="190677"/>
                  </a:lnTo>
                  <a:lnTo>
                    <a:pt x="191135" y="191770"/>
                  </a:lnTo>
                  <a:lnTo>
                    <a:pt x="191604" y="191770"/>
                  </a:lnTo>
                  <a:lnTo>
                    <a:pt x="192214" y="191223"/>
                  </a:lnTo>
                  <a:lnTo>
                    <a:pt x="192316" y="191770"/>
                  </a:lnTo>
                  <a:lnTo>
                    <a:pt x="192811" y="190677"/>
                  </a:lnTo>
                  <a:lnTo>
                    <a:pt x="193332" y="190677"/>
                  </a:lnTo>
                  <a:lnTo>
                    <a:pt x="194678" y="189230"/>
                  </a:lnTo>
                  <a:close/>
                </a:path>
                <a:path w="229235" h="226060">
                  <a:moveTo>
                    <a:pt x="199047" y="184277"/>
                  </a:moveTo>
                  <a:lnTo>
                    <a:pt x="198882" y="184277"/>
                  </a:lnTo>
                  <a:lnTo>
                    <a:pt x="198285" y="185166"/>
                  </a:lnTo>
                  <a:lnTo>
                    <a:pt x="199047" y="184277"/>
                  </a:lnTo>
                  <a:close/>
                </a:path>
                <a:path w="229235" h="226060">
                  <a:moveTo>
                    <a:pt x="199415" y="182765"/>
                  </a:moveTo>
                  <a:lnTo>
                    <a:pt x="198412" y="183781"/>
                  </a:lnTo>
                  <a:lnTo>
                    <a:pt x="198272" y="184023"/>
                  </a:lnTo>
                  <a:lnTo>
                    <a:pt x="199009" y="183349"/>
                  </a:lnTo>
                  <a:lnTo>
                    <a:pt x="199148" y="183108"/>
                  </a:lnTo>
                  <a:lnTo>
                    <a:pt x="199415" y="182765"/>
                  </a:lnTo>
                  <a:close/>
                </a:path>
                <a:path w="229235" h="226060">
                  <a:moveTo>
                    <a:pt x="200787" y="182943"/>
                  </a:moveTo>
                  <a:lnTo>
                    <a:pt x="200088" y="183540"/>
                  </a:lnTo>
                  <a:lnTo>
                    <a:pt x="199948" y="183819"/>
                  </a:lnTo>
                  <a:lnTo>
                    <a:pt x="200279" y="183540"/>
                  </a:lnTo>
                  <a:lnTo>
                    <a:pt x="200787" y="182943"/>
                  </a:lnTo>
                  <a:close/>
                </a:path>
                <a:path w="229235" h="226060">
                  <a:moveTo>
                    <a:pt x="204012" y="177800"/>
                  </a:moveTo>
                  <a:lnTo>
                    <a:pt x="202869" y="179070"/>
                  </a:lnTo>
                  <a:lnTo>
                    <a:pt x="201587" y="180340"/>
                  </a:lnTo>
                  <a:lnTo>
                    <a:pt x="201269" y="181737"/>
                  </a:lnTo>
                  <a:lnTo>
                    <a:pt x="203200" y="179070"/>
                  </a:lnTo>
                  <a:lnTo>
                    <a:pt x="204012" y="177800"/>
                  </a:lnTo>
                  <a:close/>
                </a:path>
                <a:path w="229235" h="226060">
                  <a:moveTo>
                    <a:pt x="207873" y="172085"/>
                  </a:moveTo>
                  <a:lnTo>
                    <a:pt x="206489" y="174434"/>
                  </a:lnTo>
                  <a:lnTo>
                    <a:pt x="207276" y="173431"/>
                  </a:lnTo>
                  <a:lnTo>
                    <a:pt x="207873" y="172085"/>
                  </a:lnTo>
                  <a:close/>
                </a:path>
                <a:path w="229235" h="226060">
                  <a:moveTo>
                    <a:pt x="211264" y="167640"/>
                  </a:moveTo>
                  <a:lnTo>
                    <a:pt x="210807" y="168338"/>
                  </a:lnTo>
                  <a:lnTo>
                    <a:pt x="210527" y="168935"/>
                  </a:lnTo>
                  <a:lnTo>
                    <a:pt x="210121" y="168973"/>
                  </a:lnTo>
                  <a:lnTo>
                    <a:pt x="210019" y="169278"/>
                  </a:lnTo>
                  <a:lnTo>
                    <a:pt x="209905" y="169646"/>
                  </a:lnTo>
                  <a:lnTo>
                    <a:pt x="209727" y="170180"/>
                  </a:lnTo>
                  <a:lnTo>
                    <a:pt x="210820" y="168973"/>
                  </a:lnTo>
                  <a:lnTo>
                    <a:pt x="210667" y="168973"/>
                  </a:lnTo>
                  <a:lnTo>
                    <a:pt x="210972" y="168490"/>
                  </a:lnTo>
                  <a:lnTo>
                    <a:pt x="210642" y="168821"/>
                  </a:lnTo>
                  <a:lnTo>
                    <a:pt x="211048" y="168338"/>
                  </a:lnTo>
                  <a:lnTo>
                    <a:pt x="211264" y="167640"/>
                  </a:lnTo>
                  <a:close/>
                </a:path>
                <a:path w="229235" h="226060">
                  <a:moveTo>
                    <a:pt x="212382" y="166370"/>
                  </a:moveTo>
                  <a:lnTo>
                    <a:pt x="211963" y="166370"/>
                  </a:lnTo>
                  <a:lnTo>
                    <a:pt x="211442" y="167182"/>
                  </a:lnTo>
                  <a:lnTo>
                    <a:pt x="212382" y="166370"/>
                  </a:lnTo>
                  <a:close/>
                </a:path>
                <a:path w="229235" h="226060">
                  <a:moveTo>
                    <a:pt x="212458" y="165100"/>
                  </a:moveTo>
                  <a:lnTo>
                    <a:pt x="211899" y="165976"/>
                  </a:lnTo>
                  <a:lnTo>
                    <a:pt x="211734" y="166370"/>
                  </a:lnTo>
                  <a:lnTo>
                    <a:pt x="211137" y="167182"/>
                  </a:lnTo>
                  <a:lnTo>
                    <a:pt x="210845" y="167640"/>
                  </a:lnTo>
                  <a:lnTo>
                    <a:pt x="211404" y="167182"/>
                  </a:lnTo>
                  <a:lnTo>
                    <a:pt x="211963" y="166370"/>
                  </a:lnTo>
                  <a:lnTo>
                    <a:pt x="212458" y="165100"/>
                  </a:lnTo>
                  <a:close/>
                </a:path>
                <a:path w="229235" h="226060">
                  <a:moveTo>
                    <a:pt x="212839" y="165976"/>
                  </a:moveTo>
                  <a:lnTo>
                    <a:pt x="212382" y="166370"/>
                  </a:lnTo>
                  <a:lnTo>
                    <a:pt x="212547" y="166370"/>
                  </a:lnTo>
                  <a:lnTo>
                    <a:pt x="212839" y="165976"/>
                  </a:lnTo>
                  <a:close/>
                </a:path>
                <a:path w="229235" h="226060">
                  <a:moveTo>
                    <a:pt x="213283" y="163474"/>
                  </a:moveTo>
                  <a:lnTo>
                    <a:pt x="212991" y="163855"/>
                  </a:lnTo>
                  <a:lnTo>
                    <a:pt x="212877" y="164426"/>
                  </a:lnTo>
                  <a:lnTo>
                    <a:pt x="212572" y="164934"/>
                  </a:lnTo>
                  <a:lnTo>
                    <a:pt x="213055" y="164312"/>
                  </a:lnTo>
                  <a:lnTo>
                    <a:pt x="213118" y="163957"/>
                  </a:lnTo>
                  <a:lnTo>
                    <a:pt x="213283" y="163474"/>
                  </a:lnTo>
                  <a:close/>
                </a:path>
                <a:path w="229235" h="226060">
                  <a:moveTo>
                    <a:pt x="222427" y="143510"/>
                  </a:moveTo>
                  <a:lnTo>
                    <a:pt x="221843" y="146050"/>
                  </a:lnTo>
                  <a:lnTo>
                    <a:pt x="222338" y="144780"/>
                  </a:lnTo>
                  <a:lnTo>
                    <a:pt x="222427" y="143510"/>
                  </a:lnTo>
                  <a:close/>
                </a:path>
                <a:path w="229235" h="226060">
                  <a:moveTo>
                    <a:pt x="222732" y="76403"/>
                  </a:moveTo>
                  <a:lnTo>
                    <a:pt x="215595" y="58420"/>
                  </a:lnTo>
                  <a:lnTo>
                    <a:pt x="214426" y="55880"/>
                  </a:lnTo>
                  <a:lnTo>
                    <a:pt x="182054" y="19050"/>
                  </a:lnTo>
                  <a:lnTo>
                    <a:pt x="168414" y="10160"/>
                  </a:lnTo>
                  <a:lnTo>
                    <a:pt x="169367" y="11430"/>
                  </a:lnTo>
                  <a:lnTo>
                    <a:pt x="168262" y="11430"/>
                  </a:lnTo>
                  <a:lnTo>
                    <a:pt x="167284" y="10160"/>
                  </a:lnTo>
                  <a:lnTo>
                    <a:pt x="165989" y="10160"/>
                  </a:lnTo>
                  <a:lnTo>
                    <a:pt x="165506" y="10160"/>
                  </a:lnTo>
                  <a:lnTo>
                    <a:pt x="164871" y="9613"/>
                  </a:lnTo>
                  <a:lnTo>
                    <a:pt x="158305" y="6350"/>
                  </a:lnTo>
                  <a:lnTo>
                    <a:pt x="151079" y="3810"/>
                  </a:lnTo>
                  <a:lnTo>
                    <a:pt x="143027" y="2540"/>
                  </a:lnTo>
                  <a:lnTo>
                    <a:pt x="142443" y="2540"/>
                  </a:lnTo>
                  <a:lnTo>
                    <a:pt x="138785" y="1270"/>
                  </a:lnTo>
                  <a:lnTo>
                    <a:pt x="132638" y="1270"/>
                  </a:lnTo>
                  <a:lnTo>
                    <a:pt x="127482" y="0"/>
                  </a:lnTo>
                  <a:lnTo>
                    <a:pt x="111048" y="0"/>
                  </a:lnTo>
                  <a:lnTo>
                    <a:pt x="94907" y="2540"/>
                  </a:lnTo>
                  <a:lnTo>
                    <a:pt x="87020" y="5080"/>
                  </a:lnTo>
                  <a:lnTo>
                    <a:pt x="79248" y="6350"/>
                  </a:lnTo>
                  <a:lnTo>
                    <a:pt x="71628" y="10160"/>
                  </a:lnTo>
                  <a:lnTo>
                    <a:pt x="64160" y="12700"/>
                  </a:lnTo>
                  <a:lnTo>
                    <a:pt x="49847" y="21590"/>
                  </a:lnTo>
                  <a:lnTo>
                    <a:pt x="15278" y="57150"/>
                  </a:lnTo>
                  <a:lnTo>
                    <a:pt x="10147" y="67310"/>
                  </a:lnTo>
                  <a:lnTo>
                    <a:pt x="9842" y="67310"/>
                  </a:lnTo>
                  <a:lnTo>
                    <a:pt x="8902" y="70866"/>
                  </a:lnTo>
                  <a:lnTo>
                    <a:pt x="8839" y="71120"/>
                  </a:lnTo>
                  <a:lnTo>
                    <a:pt x="8178" y="71120"/>
                  </a:lnTo>
                  <a:lnTo>
                    <a:pt x="7099" y="74930"/>
                  </a:lnTo>
                  <a:lnTo>
                    <a:pt x="6858" y="76212"/>
                  </a:lnTo>
                  <a:lnTo>
                    <a:pt x="6680" y="76403"/>
                  </a:lnTo>
                  <a:lnTo>
                    <a:pt x="6578" y="77470"/>
                  </a:lnTo>
                  <a:lnTo>
                    <a:pt x="6451" y="78740"/>
                  </a:lnTo>
                  <a:lnTo>
                    <a:pt x="5588" y="78740"/>
                  </a:lnTo>
                  <a:lnTo>
                    <a:pt x="4953" y="81330"/>
                  </a:lnTo>
                  <a:lnTo>
                    <a:pt x="4876" y="82550"/>
                  </a:lnTo>
                  <a:lnTo>
                    <a:pt x="3937" y="87503"/>
                  </a:lnTo>
                  <a:lnTo>
                    <a:pt x="3911" y="87630"/>
                  </a:lnTo>
                  <a:lnTo>
                    <a:pt x="4787" y="82550"/>
                  </a:lnTo>
                  <a:lnTo>
                    <a:pt x="4368" y="83820"/>
                  </a:lnTo>
                  <a:lnTo>
                    <a:pt x="3276" y="87503"/>
                  </a:lnTo>
                  <a:lnTo>
                    <a:pt x="3238" y="87630"/>
                  </a:lnTo>
                  <a:lnTo>
                    <a:pt x="1866" y="95250"/>
                  </a:lnTo>
                  <a:lnTo>
                    <a:pt x="914" y="102870"/>
                  </a:lnTo>
                  <a:lnTo>
                    <a:pt x="368" y="110490"/>
                  </a:lnTo>
                  <a:lnTo>
                    <a:pt x="330" y="118110"/>
                  </a:lnTo>
                  <a:lnTo>
                    <a:pt x="0" y="118110"/>
                  </a:lnTo>
                  <a:lnTo>
                    <a:pt x="571" y="120650"/>
                  </a:lnTo>
                  <a:lnTo>
                    <a:pt x="520" y="121920"/>
                  </a:lnTo>
                  <a:lnTo>
                    <a:pt x="2349" y="121920"/>
                  </a:lnTo>
                  <a:lnTo>
                    <a:pt x="2438" y="119380"/>
                  </a:lnTo>
                  <a:lnTo>
                    <a:pt x="2159" y="118110"/>
                  </a:lnTo>
                  <a:lnTo>
                    <a:pt x="2095" y="115570"/>
                  </a:lnTo>
                  <a:lnTo>
                    <a:pt x="2349" y="114300"/>
                  </a:lnTo>
                  <a:lnTo>
                    <a:pt x="2362" y="110490"/>
                  </a:lnTo>
                  <a:lnTo>
                    <a:pt x="2565" y="107950"/>
                  </a:lnTo>
                  <a:lnTo>
                    <a:pt x="2387" y="106680"/>
                  </a:lnTo>
                  <a:lnTo>
                    <a:pt x="3060" y="104140"/>
                  </a:lnTo>
                  <a:lnTo>
                    <a:pt x="2755" y="104140"/>
                  </a:lnTo>
                  <a:lnTo>
                    <a:pt x="2806" y="100330"/>
                  </a:lnTo>
                  <a:lnTo>
                    <a:pt x="2997" y="101600"/>
                  </a:lnTo>
                  <a:lnTo>
                    <a:pt x="3213" y="101600"/>
                  </a:lnTo>
                  <a:lnTo>
                    <a:pt x="3289" y="100330"/>
                  </a:lnTo>
                  <a:lnTo>
                    <a:pt x="3378" y="98920"/>
                  </a:lnTo>
                  <a:lnTo>
                    <a:pt x="3441" y="97790"/>
                  </a:lnTo>
                  <a:lnTo>
                    <a:pt x="3632" y="97790"/>
                  </a:lnTo>
                  <a:lnTo>
                    <a:pt x="3924" y="96520"/>
                  </a:lnTo>
                  <a:lnTo>
                    <a:pt x="3771" y="96520"/>
                  </a:lnTo>
                  <a:lnTo>
                    <a:pt x="4076" y="93980"/>
                  </a:lnTo>
                  <a:lnTo>
                    <a:pt x="4229" y="92710"/>
                  </a:lnTo>
                  <a:lnTo>
                    <a:pt x="3848" y="93980"/>
                  </a:lnTo>
                  <a:lnTo>
                    <a:pt x="4521" y="90170"/>
                  </a:lnTo>
                  <a:lnTo>
                    <a:pt x="4508" y="91440"/>
                  </a:lnTo>
                  <a:lnTo>
                    <a:pt x="5003" y="90170"/>
                  </a:lnTo>
                  <a:lnTo>
                    <a:pt x="5130" y="88900"/>
                  </a:lnTo>
                  <a:lnTo>
                    <a:pt x="5257" y="87630"/>
                  </a:lnTo>
                  <a:lnTo>
                    <a:pt x="5448" y="87630"/>
                  </a:lnTo>
                  <a:lnTo>
                    <a:pt x="5499" y="87503"/>
                  </a:lnTo>
                  <a:lnTo>
                    <a:pt x="5651" y="86639"/>
                  </a:lnTo>
                  <a:lnTo>
                    <a:pt x="5524" y="87426"/>
                  </a:lnTo>
                  <a:lnTo>
                    <a:pt x="5727" y="86753"/>
                  </a:lnTo>
                  <a:lnTo>
                    <a:pt x="5854" y="86360"/>
                  </a:lnTo>
                  <a:lnTo>
                    <a:pt x="5994" y="85090"/>
                  </a:lnTo>
                  <a:lnTo>
                    <a:pt x="5715" y="86283"/>
                  </a:lnTo>
                  <a:lnTo>
                    <a:pt x="6019" y="84582"/>
                  </a:lnTo>
                  <a:lnTo>
                    <a:pt x="5994" y="85090"/>
                  </a:lnTo>
                  <a:lnTo>
                    <a:pt x="5892" y="86360"/>
                  </a:lnTo>
                  <a:lnTo>
                    <a:pt x="6159" y="85090"/>
                  </a:lnTo>
                  <a:lnTo>
                    <a:pt x="6527" y="82550"/>
                  </a:lnTo>
                  <a:lnTo>
                    <a:pt x="6578" y="82207"/>
                  </a:lnTo>
                  <a:lnTo>
                    <a:pt x="6400" y="82550"/>
                  </a:lnTo>
                  <a:lnTo>
                    <a:pt x="6565" y="81610"/>
                  </a:lnTo>
                  <a:lnTo>
                    <a:pt x="6807" y="81330"/>
                  </a:lnTo>
                  <a:lnTo>
                    <a:pt x="6858" y="80010"/>
                  </a:lnTo>
                  <a:lnTo>
                    <a:pt x="7518" y="80010"/>
                  </a:lnTo>
                  <a:lnTo>
                    <a:pt x="8331" y="77470"/>
                  </a:lnTo>
                  <a:lnTo>
                    <a:pt x="9029" y="74930"/>
                  </a:lnTo>
                  <a:lnTo>
                    <a:pt x="10375" y="71120"/>
                  </a:lnTo>
                  <a:lnTo>
                    <a:pt x="10452" y="69850"/>
                  </a:lnTo>
                  <a:lnTo>
                    <a:pt x="10464" y="70866"/>
                  </a:lnTo>
                  <a:lnTo>
                    <a:pt x="10617" y="69850"/>
                  </a:lnTo>
                  <a:lnTo>
                    <a:pt x="11023" y="68580"/>
                  </a:lnTo>
                  <a:lnTo>
                    <a:pt x="11379" y="67310"/>
                  </a:lnTo>
                  <a:lnTo>
                    <a:pt x="11531" y="67310"/>
                  </a:lnTo>
                  <a:lnTo>
                    <a:pt x="11912" y="66040"/>
                  </a:lnTo>
                  <a:lnTo>
                    <a:pt x="13042" y="64770"/>
                  </a:lnTo>
                  <a:lnTo>
                    <a:pt x="12712" y="64770"/>
                  </a:lnTo>
                  <a:lnTo>
                    <a:pt x="14757" y="62230"/>
                  </a:lnTo>
                  <a:lnTo>
                    <a:pt x="16268" y="58420"/>
                  </a:lnTo>
                  <a:lnTo>
                    <a:pt x="18808" y="54737"/>
                  </a:lnTo>
                  <a:lnTo>
                    <a:pt x="19786" y="53340"/>
                  </a:lnTo>
                  <a:lnTo>
                    <a:pt x="21475" y="50800"/>
                  </a:lnTo>
                  <a:lnTo>
                    <a:pt x="22948" y="49530"/>
                  </a:lnTo>
                  <a:lnTo>
                    <a:pt x="22567" y="49530"/>
                  </a:lnTo>
                  <a:lnTo>
                    <a:pt x="23812" y="48260"/>
                  </a:lnTo>
                  <a:lnTo>
                    <a:pt x="24625" y="46990"/>
                  </a:lnTo>
                  <a:lnTo>
                    <a:pt x="25057" y="46304"/>
                  </a:lnTo>
                  <a:lnTo>
                    <a:pt x="25793" y="45720"/>
                  </a:lnTo>
                  <a:lnTo>
                    <a:pt x="26771" y="44450"/>
                  </a:lnTo>
                  <a:lnTo>
                    <a:pt x="28143" y="43180"/>
                  </a:lnTo>
                  <a:lnTo>
                    <a:pt x="28067" y="41910"/>
                  </a:lnTo>
                  <a:lnTo>
                    <a:pt x="29502" y="40640"/>
                  </a:lnTo>
                  <a:lnTo>
                    <a:pt x="29768" y="40640"/>
                  </a:lnTo>
                  <a:lnTo>
                    <a:pt x="32702" y="38100"/>
                  </a:lnTo>
                  <a:lnTo>
                    <a:pt x="33032" y="38100"/>
                  </a:lnTo>
                  <a:lnTo>
                    <a:pt x="33337" y="36830"/>
                  </a:lnTo>
                  <a:lnTo>
                    <a:pt x="33680" y="36830"/>
                  </a:lnTo>
                  <a:lnTo>
                    <a:pt x="34785" y="35560"/>
                  </a:lnTo>
                  <a:lnTo>
                    <a:pt x="34340" y="36830"/>
                  </a:lnTo>
                  <a:lnTo>
                    <a:pt x="35128" y="35560"/>
                  </a:lnTo>
                  <a:lnTo>
                    <a:pt x="36068" y="34290"/>
                  </a:lnTo>
                  <a:lnTo>
                    <a:pt x="37211" y="33020"/>
                  </a:lnTo>
                  <a:lnTo>
                    <a:pt x="38214" y="31826"/>
                  </a:lnTo>
                  <a:lnTo>
                    <a:pt x="37477" y="33020"/>
                  </a:lnTo>
                  <a:lnTo>
                    <a:pt x="39408" y="31826"/>
                  </a:lnTo>
                  <a:lnTo>
                    <a:pt x="39954" y="31496"/>
                  </a:lnTo>
                  <a:lnTo>
                    <a:pt x="40982" y="30480"/>
                  </a:lnTo>
                  <a:lnTo>
                    <a:pt x="42164" y="29210"/>
                  </a:lnTo>
                  <a:lnTo>
                    <a:pt x="43751" y="27940"/>
                  </a:lnTo>
                  <a:lnTo>
                    <a:pt x="44615" y="26670"/>
                  </a:lnTo>
                  <a:lnTo>
                    <a:pt x="47231" y="24130"/>
                  </a:lnTo>
                  <a:lnTo>
                    <a:pt x="47256" y="25209"/>
                  </a:lnTo>
                  <a:lnTo>
                    <a:pt x="47879" y="24853"/>
                  </a:lnTo>
                  <a:lnTo>
                    <a:pt x="49123" y="24130"/>
                  </a:lnTo>
                  <a:lnTo>
                    <a:pt x="50126" y="22860"/>
                  </a:lnTo>
                  <a:lnTo>
                    <a:pt x="51511" y="22860"/>
                  </a:lnTo>
                  <a:lnTo>
                    <a:pt x="55626" y="20320"/>
                  </a:lnTo>
                  <a:lnTo>
                    <a:pt x="53848" y="20320"/>
                  </a:lnTo>
                  <a:lnTo>
                    <a:pt x="58674" y="17780"/>
                  </a:lnTo>
                  <a:lnTo>
                    <a:pt x="58420" y="17780"/>
                  </a:lnTo>
                  <a:lnTo>
                    <a:pt x="61023" y="16522"/>
                  </a:lnTo>
                  <a:lnTo>
                    <a:pt x="63982" y="15240"/>
                  </a:lnTo>
                  <a:lnTo>
                    <a:pt x="66738" y="13970"/>
                  </a:lnTo>
                  <a:lnTo>
                    <a:pt x="69608" y="12700"/>
                  </a:lnTo>
                  <a:lnTo>
                    <a:pt x="69456" y="12700"/>
                  </a:lnTo>
                  <a:lnTo>
                    <a:pt x="72021" y="11430"/>
                  </a:lnTo>
                  <a:lnTo>
                    <a:pt x="76111" y="10160"/>
                  </a:lnTo>
                  <a:lnTo>
                    <a:pt x="78613" y="8890"/>
                  </a:lnTo>
                  <a:lnTo>
                    <a:pt x="81953" y="7620"/>
                  </a:lnTo>
                  <a:lnTo>
                    <a:pt x="83235" y="7620"/>
                  </a:lnTo>
                  <a:lnTo>
                    <a:pt x="85191" y="6350"/>
                  </a:lnTo>
                  <a:lnTo>
                    <a:pt x="88925" y="6350"/>
                  </a:lnTo>
                  <a:lnTo>
                    <a:pt x="91389" y="5080"/>
                  </a:lnTo>
                  <a:lnTo>
                    <a:pt x="94564" y="5080"/>
                  </a:lnTo>
                  <a:lnTo>
                    <a:pt x="94653" y="3810"/>
                  </a:lnTo>
                  <a:lnTo>
                    <a:pt x="101968" y="3810"/>
                  </a:lnTo>
                  <a:lnTo>
                    <a:pt x="103060" y="2540"/>
                  </a:lnTo>
                  <a:lnTo>
                    <a:pt x="136182" y="2540"/>
                  </a:lnTo>
                  <a:lnTo>
                    <a:pt x="137261" y="2540"/>
                  </a:lnTo>
                  <a:lnTo>
                    <a:pt x="138747" y="2540"/>
                  </a:lnTo>
                  <a:lnTo>
                    <a:pt x="140538" y="3810"/>
                  </a:lnTo>
                  <a:lnTo>
                    <a:pt x="144767" y="3810"/>
                  </a:lnTo>
                  <a:lnTo>
                    <a:pt x="146240" y="5080"/>
                  </a:lnTo>
                  <a:lnTo>
                    <a:pt x="147866" y="5080"/>
                  </a:lnTo>
                  <a:lnTo>
                    <a:pt x="149656" y="6350"/>
                  </a:lnTo>
                  <a:lnTo>
                    <a:pt x="153327" y="6350"/>
                  </a:lnTo>
                  <a:lnTo>
                    <a:pt x="154101" y="7620"/>
                  </a:lnTo>
                  <a:lnTo>
                    <a:pt x="155829" y="7620"/>
                  </a:lnTo>
                  <a:lnTo>
                    <a:pt x="158330" y="8890"/>
                  </a:lnTo>
                  <a:lnTo>
                    <a:pt x="161112" y="8890"/>
                  </a:lnTo>
                  <a:lnTo>
                    <a:pt x="161975" y="10160"/>
                  </a:lnTo>
                  <a:lnTo>
                    <a:pt x="164109" y="10160"/>
                  </a:lnTo>
                  <a:lnTo>
                    <a:pt x="166509" y="11430"/>
                  </a:lnTo>
                  <a:lnTo>
                    <a:pt x="166687" y="11430"/>
                  </a:lnTo>
                  <a:lnTo>
                    <a:pt x="166966" y="11430"/>
                  </a:lnTo>
                  <a:lnTo>
                    <a:pt x="167043" y="11671"/>
                  </a:lnTo>
                  <a:lnTo>
                    <a:pt x="172504" y="15240"/>
                  </a:lnTo>
                  <a:lnTo>
                    <a:pt x="178181" y="17780"/>
                  </a:lnTo>
                  <a:lnTo>
                    <a:pt x="183527" y="21590"/>
                  </a:lnTo>
                  <a:lnTo>
                    <a:pt x="188328" y="25400"/>
                  </a:lnTo>
                  <a:lnTo>
                    <a:pt x="187998" y="25400"/>
                  </a:lnTo>
                  <a:lnTo>
                    <a:pt x="189966" y="26670"/>
                  </a:lnTo>
                  <a:lnTo>
                    <a:pt x="191630" y="29210"/>
                  </a:lnTo>
                  <a:lnTo>
                    <a:pt x="195033" y="31826"/>
                  </a:lnTo>
                  <a:lnTo>
                    <a:pt x="197713" y="34290"/>
                  </a:lnTo>
                  <a:lnTo>
                    <a:pt x="198716" y="35560"/>
                  </a:lnTo>
                  <a:lnTo>
                    <a:pt x="199250" y="35560"/>
                  </a:lnTo>
                  <a:lnTo>
                    <a:pt x="199771" y="36830"/>
                  </a:lnTo>
                  <a:lnTo>
                    <a:pt x="200545" y="36830"/>
                  </a:lnTo>
                  <a:lnTo>
                    <a:pt x="202539" y="40640"/>
                  </a:lnTo>
                  <a:lnTo>
                    <a:pt x="202793" y="40640"/>
                  </a:lnTo>
                  <a:lnTo>
                    <a:pt x="204165" y="41910"/>
                  </a:lnTo>
                  <a:lnTo>
                    <a:pt x="205930" y="44450"/>
                  </a:lnTo>
                  <a:lnTo>
                    <a:pt x="207010" y="45720"/>
                  </a:lnTo>
                  <a:lnTo>
                    <a:pt x="206552" y="45720"/>
                  </a:lnTo>
                  <a:lnTo>
                    <a:pt x="211023" y="52070"/>
                  </a:lnTo>
                  <a:lnTo>
                    <a:pt x="218605" y="68580"/>
                  </a:lnTo>
                  <a:lnTo>
                    <a:pt x="221259" y="74930"/>
                  </a:lnTo>
                  <a:lnTo>
                    <a:pt x="221742" y="76403"/>
                  </a:lnTo>
                  <a:lnTo>
                    <a:pt x="222732" y="76403"/>
                  </a:lnTo>
                  <a:close/>
                </a:path>
                <a:path w="229235" h="226060">
                  <a:moveTo>
                    <a:pt x="223901" y="140055"/>
                  </a:moveTo>
                  <a:lnTo>
                    <a:pt x="223520" y="140970"/>
                  </a:lnTo>
                  <a:lnTo>
                    <a:pt x="222580" y="143510"/>
                  </a:lnTo>
                  <a:lnTo>
                    <a:pt x="222415" y="144780"/>
                  </a:lnTo>
                  <a:lnTo>
                    <a:pt x="222732" y="143510"/>
                  </a:lnTo>
                  <a:lnTo>
                    <a:pt x="222224" y="146050"/>
                  </a:lnTo>
                  <a:lnTo>
                    <a:pt x="221665" y="147320"/>
                  </a:lnTo>
                  <a:lnTo>
                    <a:pt x="221703" y="146050"/>
                  </a:lnTo>
                  <a:lnTo>
                    <a:pt x="221043" y="147320"/>
                  </a:lnTo>
                  <a:lnTo>
                    <a:pt x="219925" y="149860"/>
                  </a:lnTo>
                  <a:lnTo>
                    <a:pt x="218617" y="154940"/>
                  </a:lnTo>
                  <a:lnTo>
                    <a:pt x="216852" y="157480"/>
                  </a:lnTo>
                  <a:lnTo>
                    <a:pt x="215747" y="160020"/>
                  </a:lnTo>
                  <a:lnTo>
                    <a:pt x="214566" y="162560"/>
                  </a:lnTo>
                  <a:lnTo>
                    <a:pt x="213639" y="165100"/>
                  </a:lnTo>
                  <a:lnTo>
                    <a:pt x="212547" y="166370"/>
                  </a:lnTo>
                  <a:lnTo>
                    <a:pt x="212775" y="166370"/>
                  </a:lnTo>
                  <a:lnTo>
                    <a:pt x="211048" y="168338"/>
                  </a:lnTo>
                  <a:lnTo>
                    <a:pt x="210972" y="168490"/>
                  </a:lnTo>
                  <a:lnTo>
                    <a:pt x="210820" y="168973"/>
                  </a:lnTo>
                  <a:lnTo>
                    <a:pt x="209029" y="171450"/>
                  </a:lnTo>
                  <a:lnTo>
                    <a:pt x="207073" y="175260"/>
                  </a:lnTo>
                  <a:lnTo>
                    <a:pt x="205968" y="176530"/>
                  </a:lnTo>
                  <a:lnTo>
                    <a:pt x="204901" y="177800"/>
                  </a:lnTo>
                  <a:lnTo>
                    <a:pt x="204063" y="179070"/>
                  </a:lnTo>
                  <a:lnTo>
                    <a:pt x="202361" y="181737"/>
                  </a:lnTo>
                  <a:lnTo>
                    <a:pt x="202234" y="181737"/>
                  </a:lnTo>
                  <a:lnTo>
                    <a:pt x="200698" y="182613"/>
                  </a:lnTo>
                  <a:lnTo>
                    <a:pt x="201269" y="181737"/>
                  </a:lnTo>
                  <a:lnTo>
                    <a:pt x="200406" y="182676"/>
                  </a:lnTo>
                  <a:lnTo>
                    <a:pt x="200177" y="182943"/>
                  </a:lnTo>
                  <a:lnTo>
                    <a:pt x="199047" y="184277"/>
                  </a:lnTo>
                  <a:lnTo>
                    <a:pt x="198297" y="185166"/>
                  </a:lnTo>
                  <a:lnTo>
                    <a:pt x="199275" y="184277"/>
                  </a:lnTo>
                  <a:lnTo>
                    <a:pt x="199453" y="184277"/>
                  </a:lnTo>
                  <a:lnTo>
                    <a:pt x="199783" y="183819"/>
                  </a:lnTo>
                  <a:lnTo>
                    <a:pt x="200088" y="183540"/>
                  </a:lnTo>
                  <a:lnTo>
                    <a:pt x="200406" y="182943"/>
                  </a:lnTo>
                  <a:lnTo>
                    <a:pt x="200787" y="182943"/>
                  </a:lnTo>
                  <a:lnTo>
                    <a:pt x="201091" y="182943"/>
                  </a:lnTo>
                  <a:lnTo>
                    <a:pt x="200609" y="184277"/>
                  </a:lnTo>
                  <a:lnTo>
                    <a:pt x="199453" y="184277"/>
                  </a:lnTo>
                  <a:lnTo>
                    <a:pt x="197751" y="186690"/>
                  </a:lnTo>
                  <a:lnTo>
                    <a:pt x="197942" y="185648"/>
                  </a:lnTo>
                  <a:lnTo>
                    <a:pt x="196342" y="187960"/>
                  </a:lnTo>
                  <a:lnTo>
                    <a:pt x="195846" y="187960"/>
                  </a:lnTo>
                  <a:lnTo>
                    <a:pt x="196138" y="187553"/>
                  </a:lnTo>
                  <a:lnTo>
                    <a:pt x="196761" y="186690"/>
                  </a:lnTo>
                  <a:lnTo>
                    <a:pt x="195999" y="187388"/>
                  </a:lnTo>
                  <a:lnTo>
                    <a:pt x="196189" y="186690"/>
                  </a:lnTo>
                  <a:lnTo>
                    <a:pt x="194983" y="187960"/>
                  </a:lnTo>
                  <a:lnTo>
                    <a:pt x="192659" y="190677"/>
                  </a:lnTo>
                  <a:lnTo>
                    <a:pt x="195249" y="188455"/>
                  </a:lnTo>
                  <a:lnTo>
                    <a:pt x="195059" y="189230"/>
                  </a:lnTo>
                  <a:lnTo>
                    <a:pt x="193471" y="190677"/>
                  </a:lnTo>
                  <a:lnTo>
                    <a:pt x="193332" y="190677"/>
                  </a:lnTo>
                  <a:lnTo>
                    <a:pt x="192316" y="191770"/>
                  </a:lnTo>
                  <a:lnTo>
                    <a:pt x="191731" y="191770"/>
                  </a:lnTo>
                  <a:lnTo>
                    <a:pt x="190741" y="193040"/>
                  </a:lnTo>
                  <a:lnTo>
                    <a:pt x="191096" y="193040"/>
                  </a:lnTo>
                  <a:lnTo>
                    <a:pt x="189750" y="194297"/>
                  </a:lnTo>
                  <a:lnTo>
                    <a:pt x="190741" y="193040"/>
                  </a:lnTo>
                  <a:lnTo>
                    <a:pt x="190588" y="193040"/>
                  </a:lnTo>
                  <a:lnTo>
                    <a:pt x="189826" y="193738"/>
                  </a:lnTo>
                  <a:lnTo>
                    <a:pt x="190347" y="193040"/>
                  </a:lnTo>
                  <a:lnTo>
                    <a:pt x="188785" y="194310"/>
                  </a:lnTo>
                  <a:lnTo>
                    <a:pt x="187921" y="194957"/>
                  </a:lnTo>
                  <a:lnTo>
                    <a:pt x="188556" y="194310"/>
                  </a:lnTo>
                  <a:lnTo>
                    <a:pt x="186461" y="195630"/>
                  </a:lnTo>
                  <a:lnTo>
                    <a:pt x="187172" y="195630"/>
                  </a:lnTo>
                  <a:lnTo>
                    <a:pt x="187426" y="195414"/>
                  </a:lnTo>
                  <a:lnTo>
                    <a:pt x="186499" y="196850"/>
                  </a:lnTo>
                  <a:lnTo>
                    <a:pt x="186639" y="196850"/>
                  </a:lnTo>
                  <a:lnTo>
                    <a:pt x="186118" y="197434"/>
                  </a:lnTo>
                  <a:lnTo>
                    <a:pt x="185661" y="198120"/>
                  </a:lnTo>
                  <a:lnTo>
                    <a:pt x="186093" y="197434"/>
                  </a:lnTo>
                  <a:lnTo>
                    <a:pt x="184238" y="199390"/>
                  </a:lnTo>
                  <a:lnTo>
                    <a:pt x="184531" y="198120"/>
                  </a:lnTo>
                  <a:lnTo>
                    <a:pt x="181800" y="200660"/>
                  </a:lnTo>
                  <a:lnTo>
                    <a:pt x="182626" y="200660"/>
                  </a:lnTo>
                  <a:lnTo>
                    <a:pt x="180467" y="201930"/>
                  </a:lnTo>
                  <a:lnTo>
                    <a:pt x="180619" y="201930"/>
                  </a:lnTo>
                  <a:lnTo>
                    <a:pt x="179146" y="204470"/>
                  </a:lnTo>
                  <a:lnTo>
                    <a:pt x="178409" y="204470"/>
                  </a:lnTo>
                  <a:lnTo>
                    <a:pt x="179019" y="203200"/>
                  </a:lnTo>
                  <a:lnTo>
                    <a:pt x="178015" y="204470"/>
                  </a:lnTo>
                  <a:lnTo>
                    <a:pt x="177380" y="204470"/>
                  </a:lnTo>
                  <a:lnTo>
                    <a:pt x="175171" y="205740"/>
                  </a:lnTo>
                  <a:lnTo>
                    <a:pt x="173342" y="207010"/>
                  </a:lnTo>
                  <a:lnTo>
                    <a:pt x="173609" y="207010"/>
                  </a:lnTo>
                  <a:lnTo>
                    <a:pt x="172123" y="208280"/>
                  </a:lnTo>
                  <a:lnTo>
                    <a:pt x="171107" y="208280"/>
                  </a:lnTo>
                  <a:lnTo>
                    <a:pt x="169481" y="209550"/>
                  </a:lnTo>
                  <a:lnTo>
                    <a:pt x="168630" y="209550"/>
                  </a:lnTo>
                  <a:lnTo>
                    <a:pt x="169710" y="208305"/>
                  </a:lnTo>
                  <a:lnTo>
                    <a:pt x="168833" y="209067"/>
                  </a:lnTo>
                  <a:lnTo>
                    <a:pt x="169176" y="208280"/>
                  </a:lnTo>
                  <a:lnTo>
                    <a:pt x="167995" y="209550"/>
                  </a:lnTo>
                  <a:lnTo>
                    <a:pt x="167741" y="209550"/>
                  </a:lnTo>
                  <a:lnTo>
                    <a:pt x="167030" y="210820"/>
                  </a:lnTo>
                  <a:lnTo>
                    <a:pt x="170878" y="210820"/>
                  </a:lnTo>
                  <a:lnTo>
                    <a:pt x="174167" y="209550"/>
                  </a:lnTo>
                  <a:lnTo>
                    <a:pt x="176745" y="207010"/>
                  </a:lnTo>
                  <a:lnTo>
                    <a:pt x="176936" y="207010"/>
                  </a:lnTo>
                  <a:lnTo>
                    <a:pt x="179489" y="205740"/>
                  </a:lnTo>
                  <a:lnTo>
                    <a:pt x="182918" y="201930"/>
                  </a:lnTo>
                  <a:lnTo>
                    <a:pt x="185902" y="200660"/>
                  </a:lnTo>
                  <a:lnTo>
                    <a:pt x="186626" y="199390"/>
                  </a:lnTo>
                  <a:lnTo>
                    <a:pt x="187896" y="198120"/>
                  </a:lnTo>
                  <a:lnTo>
                    <a:pt x="188874" y="196850"/>
                  </a:lnTo>
                  <a:lnTo>
                    <a:pt x="190246" y="195630"/>
                  </a:lnTo>
                  <a:lnTo>
                    <a:pt x="188442" y="195630"/>
                  </a:lnTo>
                  <a:lnTo>
                    <a:pt x="188734" y="195237"/>
                  </a:lnTo>
                  <a:lnTo>
                    <a:pt x="188429" y="195630"/>
                  </a:lnTo>
                  <a:lnTo>
                    <a:pt x="186994" y="196850"/>
                  </a:lnTo>
                  <a:lnTo>
                    <a:pt x="188734" y="195237"/>
                  </a:lnTo>
                  <a:lnTo>
                    <a:pt x="189407" y="194310"/>
                  </a:lnTo>
                  <a:lnTo>
                    <a:pt x="189725" y="194310"/>
                  </a:lnTo>
                  <a:lnTo>
                    <a:pt x="188734" y="195237"/>
                  </a:lnTo>
                  <a:lnTo>
                    <a:pt x="190703" y="195237"/>
                  </a:lnTo>
                  <a:lnTo>
                    <a:pt x="191770" y="194310"/>
                  </a:lnTo>
                  <a:lnTo>
                    <a:pt x="194614" y="191770"/>
                  </a:lnTo>
                  <a:lnTo>
                    <a:pt x="196951" y="189230"/>
                  </a:lnTo>
                  <a:lnTo>
                    <a:pt x="199377" y="186690"/>
                  </a:lnTo>
                  <a:lnTo>
                    <a:pt x="201764" y="184277"/>
                  </a:lnTo>
                  <a:lnTo>
                    <a:pt x="202082" y="183819"/>
                  </a:lnTo>
                  <a:lnTo>
                    <a:pt x="204076" y="180340"/>
                  </a:lnTo>
                  <a:lnTo>
                    <a:pt x="205651" y="179070"/>
                  </a:lnTo>
                  <a:lnTo>
                    <a:pt x="208635" y="175260"/>
                  </a:lnTo>
                  <a:lnTo>
                    <a:pt x="210947" y="171450"/>
                  </a:lnTo>
                  <a:lnTo>
                    <a:pt x="212166" y="168973"/>
                  </a:lnTo>
                  <a:lnTo>
                    <a:pt x="214782" y="165100"/>
                  </a:lnTo>
                  <a:lnTo>
                    <a:pt x="215214" y="163830"/>
                  </a:lnTo>
                  <a:lnTo>
                    <a:pt x="215417" y="163830"/>
                  </a:lnTo>
                  <a:lnTo>
                    <a:pt x="216966" y="160020"/>
                  </a:lnTo>
                  <a:lnTo>
                    <a:pt x="219202" y="156210"/>
                  </a:lnTo>
                  <a:lnTo>
                    <a:pt x="220738" y="152400"/>
                  </a:lnTo>
                  <a:lnTo>
                    <a:pt x="221729" y="149860"/>
                  </a:lnTo>
                  <a:lnTo>
                    <a:pt x="221513" y="149860"/>
                  </a:lnTo>
                  <a:lnTo>
                    <a:pt x="222173" y="147320"/>
                  </a:lnTo>
                  <a:lnTo>
                    <a:pt x="222377" y="147320"/>
                  </a:lnTo>
                  <a:lnTo>
                    <a:pt x="223100" y="144780"/>
                  </a:lnTo>
                  <a:lnTo>
                    <a:pt x="222973" y="143510"/>
                  </a:lnTo>
                  <a:lnTo>
                    <a:pt x="223901" y="140055"/>
                  </a:lnTo>
                  <a:close/>
                </a:path>
                <a:path w="229235" h="226060">
                  <a:moveTo>
                    <a:pt x="224548" y="138430"/>
                  </a:moveTo>
                  <a:lnTo>
                    <a:pt x="224396" y="138430"/>
                  </a:lnTo>
                  <a:lnTo>
                    <a:pt x="224205" y="138430"/>
                  </a:lnTo>
                  <a:lnTo>
                    <a:pt x="224078" y="139433"/>
                  </a:lnTo>
                  <a:lnTo>
                    <a:pt x="223951" y="140055"/>
                  </a:lnTo>
                  <a:lnTo>
                    <a:pt x="223697" y="142240"/>
                  </a:lnTo>
                  <a:lnTo>
                    <a:pt x="223481" y="143510"/>
                  </a:lnTo>
                  <a:lnTo>
                    <a:pt x="223393" y="144780"/>
                  </a:lnTo>
                  <a:lnTo>
                    <a:pt x="224205" y="140970"/>
                  </a:lnTo>
                  <a:lnTo>
                    <a:pt x="224548" y="138430"/>
                  </a:lnTo>
                  <a:close/>
                </a:path>
                <a:path w="229235" h="226060">
                  <a:moveTo>
                    <a:pt x="226720" y="127000"/>
                  </a:moveTo>
                  <a:lnTo>
                    <a:pt x="226415" y="128270"/>
                  </a:lnTo>
                  <a:lnTo>
                    <a:pt x="226161" y="129540"/>
                  </a:lnTo>
                  <a:lnTo>
                    <a:pt x="226275" y="128270"/>
                  </a:lnTo>
                  <a:lnTo>
                    <a:pt x="226377" y="127000"/>
                  </a:lnTo>
                  <a:lnTo>
                    <a:pt x="226085" y="128270"/>
                  </a:lnTo>
                  <a:lnTo>
                    <a:pt x="225552" y="130810"/>
                  </a:lnTo>
                  <a:lnTo>
                    <a:pt x="225158" y="133350"/>
                  </a:lnTo>
                  <a:lnTo>
                    <a:pt x="225539" y="132080"/>
                  </a:lnTo>
                  <a:lnTo>
                    <a:pt x="225171" y="135890"/>
                  </a:lnTo>
                  <a:lnTo>
                    <a:pt x="224980" y="135890"/>
                  </a:lnTo>
                  <a:lnTo>
                    <a:pt x="224726" y="137160"/>
                  </a:lnTo>
                  <a:lnTo>
                    <a:pt x="225247" y="137160"/>
                  </a:lnTo>
                  <a:lnTo>
                    <a:pt x="225983" y="134620"/>
                  </a:lnTo>
                  <a:lnTo>
                    <a:pt x="225882" y="133350"/>
                  </a:lnTo>
                  <a:lnTo>
                    <a:pt x="226072" y="132080"/>
                  </a:lnTo>
                  <a:lnTo>
                    <a:pt x="226263" y="130810"/>
                  </a:lnTo>
                  <a:lnTo>
                    <a:pt x="226136" y="132080"/>
                  </a:lnTo>
                  <a:lnTo>
                    <a:pt x="226453" y="130810"/>
                  </a:lnTo>
                  <a:lnTo>
                    <a:pt x="226618" y="129540"/>
                  </a:lnTo>
                  <a:lnTo>
                    <a:pt x="226631" y="128270"/>
                  </a:lnTo>
                  <a:lnTo>
                    <a:pt x="226720" y="127000"/>
                  </a:lnTo>
                  <a:close/>
                </a:path>
                <a:path w="229235" h="226060">
                  <a:moveTo>
                    <a:pt x="227253" y="124460"/>
                  </a:moveTo>
                  <a:lnTo>
                    <a:pt x="227012" y="123190"/>
                  </a:lnTo>
                  <a:lnTo>
                    <a:pt x="226898" y="124460"/>
                  </a:lnTo>
                  <a:lnTo>
                    <a:pt x="226745" y="123190"/>
                  </a:lnTo>
                  <a:lnTo>
                    <a:pt x="226707" y="125260"/>
                  </a:lnTo>
                  <a:lnTo>
                    <a:pt x="227088" y="124460"/>
                  </a:lnTo>
                  <a:lnTo>
                    <a:pt x="226720" y="127000"/>
                  </a:lnTo>
                  <a:lnTo>
                    <a:pt x="227050" y="125730"/>
                  </a:lnTo>
                  <a:lnTo>
                    <a:pt x="227253" y="124460"/>
                  </a:lnTo>
                  <a:close/>
                </a:path>
                <a:path w="229235" h="226060">
                  <a:moveTo>
                    <a:pt x="227685" y="118478"/>
                  </a:moveTo>
                  <a:lnTo>
                    <a:pt x="227584" y="118287"/>
                  </a:lnTo>
                  <a:lnTo>
                    <a:pt x="227393" y="119214"/>
                  </a:lnTo>
                  <a:lnTo>
                    <a:pt x="227253" y="119392"/>
                  </a:lnTo>
                  <a:lnTo>
                    <a:pt x="227355" y="120853"/>
                  </a:lnTo>
                  <a:lnTo>
                    <a:pt x="227520" y="119024"/>
                  </a:lnTo>
                  <a:lnTo>
                    <a:pt x="227685" y="118478"/>
                  </a:lnTo>
                  <a:close/>
                </a:path>
                <a:path w="229235" h="226060">
                  <a:moveTo>
                    <a:pt x="227914" y="112737"/>
                  </a:moveTo>
                  <a:lnTo>
                    <a:pt x="227825" y="113639"/>
                  </a:lnTo>
                  <a:lnTo>
                    <a:pt x="227825" y="115341"/>
                  </a:lnTo>
                  <a:lnTo>
                    <a:pt x="227914" y="112737"/>
                  </a:lnTo>
                  <a:close/>
                </a:path>
                <a:path w="229235" h="226060">
                  <a:moveTo>
                    <a:pt x="228625" y="114300"/>
                  </a:moveTo>
                  <a:lnTo>
                    <a:pt x="228244" y="107950"/>
                  </a:lnTo>
                  <a:lnTo>
                    <a:pt x="228168" y="106680"/>
                  </a:lnTo>
                  <a:lnTo>
                    <a:pt x="228092" y="105410"/>
                  </a:lnTo>
                  <a:lnTo>
                    <a:pt x="228015" y="104140"/>
                  </a:lnTo>
                  <a:lnTo>
                    <a:pt x="227926" y="102870"/>
                  </a:lnTo>
                  <a:lnTo>
                    <a:pt x="226250" y="91440"/>
                  </a:lnTo>
                  <a:lnTo>
                    <a:pt x="223735" y="80010"/>
                  </a:lnTo>
                  <a:lnTo>
                    <a:pt x="223024" y="77470"/>
                  </a:lnTo>
                  <a:lnTo>
                    <a:pt x="222097" y="77470"/>
                  </a:lnTo>
                  <a:lnTo>
                    <a:pt x="221640" y="77470"/>
                  </a:lnTo>
                  <a:lnTo>
                    <a:pt x="222834" y="82207"/>
                  </a:lnTo>
                  <a:lnTo>
                    <a:pt x="222923" y="82550"/>
                  </a:lnTo>
                  <a:lnTo>
                    <a:pt x="224294" y="86360"/>
                  </a:lnTo>
                  <a:lnTo>
                    <a:pt x="226212" y="96520"/>
                  </a:lnTo>
                  <a:lnTo>
                    <a:pt x="226822" y="101600"/>
                  </a:lnTo>
                  <a:lnTo>
                    <a:pt x="227444" y="105410"/>
                  </a:lnTo>
                  <a:lnTo>
                    <a:pt x="227939" y="110490"/>
                  </a:lnTo>
                  <a:lnTo>
                    <a:pt x="228053" y="111760"/>
                  </a:lnTo>
                  <a:lnTo>
                    <a:pt x="228625" y="114300"/>
                  </a:lnTo>
                  <a:close/>
                </a:path>
              </a:pathLst>
            </a:custGeom>
            <a:solidFill>
              <a:srgbClr val="2D6341"/>
            </a:solidFill>
          </p:spPr>
          <p:txBody>
            <a:bodyPr wrap="square" lIns="0" tIns="0" rIns="0" bIns="0" rtlCol="0"/>
            <a:lstStyle/>
            <a:p>
              <a:endParaRPr>
                <a:latin typeface="Grammarsaurus" pitchFamily="2" charset="0"/>
              </a:endParaRPr>
            </a:p>
          </p:txBody>
        </p:sp>
        <p:sp>
          <p:nvSpPr>
            <p:cNvPr id="126" name="object 126"/>
            <p:cNvSpPr/>
            <p:nvPr/>
          </p:nvSpPr>
          <p:spPr>
            <a:xfrm>
              <a:off x="4675327" y="5513755"/>
              <a:ext cx="215265" cy="147320"/>
            </a:xfrm>
            <a:custGeom>
              <a:avLst/>
              <a:gdLst/>
              <a:ahLst/>
              <a:cxnLst/>
              <a:rect l="l" t="t" r="r" b="b"/>
              <a:pathLst>
                <a:path w="215264" h="147320">
                  <a:moveTo>
                    <a:pt x="194576" y="73660"/>
                  </a:moveTo>
                  <a:lnTo>
                    <a:pt x="194462" y="72390"/>
                  </a:lnTo>
                  <a:lnTo>
                    <a:pt x="194348" y="71120"/>
                  </a:lnTo>
                  <a:lnTo>
                    <a:pt x="188963" y="73660"/>
                  </a:lnTo>
                  <a:lnTo>
                    <a:pt x="181876" y="69850"/>
                  </a:lnTo>
                  <a:lnTo>
                    <a:pt x="174650" y="74930"/>
                  </a:lnTo>
                  <a:lnTo>
                    <a:pt x="172631" y="77470"/>
                  </a:lnTo>
                  <a:lnTo>
                    <a:pt x="170294" y="76200"/>
                  </a:lnTo>
                  <a:lnTo>
                    <a:pt x="170383" y="73660"/>
                  </a:lnTo>
                  <a:lnTo>
                    <a:pt x="170472" y="71120"/>
                  </a:lnTo>
                  <a:lnTo>
                    <a:pt x="175209" y="67310"/>
                  </a:lnTo>
                  <a:lnTo>
                    <a:pt x="183489" y="58420"/>
                  </a:lnTo>
                  <a:lnTo>
                    <a:pt x="186601" y="52070"/>
                  </a:lnTo>
                  <a:lnTo>
                    <a:pt x="187528" y="44513"/>
                  </a:lnTo>
                  <a:lnTo>
                    <a:pt x="186588" y="43180"/>
                  </a:lnTo>
                  <a:lnTo>
                    <a:pt x="186042" y="44513"/>
                  </a:lnTo>
                  <a:lnTo>
                    <a:pt x="184264" y="46990"/>
                  </a:lnTo>
                  <a:lnTo>
                    <a:pt x="169545" y="64770"/>
                  </a:lnTo>
                  <a:lnTo>
                    <a:pt x="166166" y="71120"/>
                  </a:lnTo>
                  <a:lnTo>
                    <a:pt x="165557" y="73660"/>
                  </a:lnTo>
                  <a:lnTo>
                    <a:pt x="162039" y="78740"/>
                  </a:lnTo>
                  <a:lnTo>
                    <a:pt x="158407" y="80010"/>
                  </a:lnTo>
                  <a:lnTo>
                    <a:pt x="154355" y="81280"/>
                  </a:lnTo>
                  <a:lnTo>
                    <a:pt x="153670" y="82550"/>
                  </a:lnTo>
                  <a:lnTo>
                    <a:pt x="152742" y="81280"/>
                  </a:lnTo>
                  <a:lnTo>
                    <a:pt x="152717" y="77470"/>
                  </a:lnTo>
                  <a:lnTo>
                    <a:pt x="155663" y="73660"/>
                  </a:lnTo>
                  <a:lnTo>
                    <a:pt x="154355" y="69850"/>
                  </a:lnTo>
                  <a:lnTo>
                    <a:pt x="150888" y="71120"/>
                  </a:lnTo>
                  <a:lnTo>
                    <a:pt x="150101" y="76200"/>
                  </a:lnTo>
                  <a:lnTo>
                    <a:pt x="146621" y="81280"/>
                  </a:lnTo>
                  <a:lnTo>
                    <a:pt x="144437" y="82550"/>
                  </a:lnTo>
                  <a:lnTo>
                    <a:pt x="141579" y="83820"/>
                  </a:lnTo>
                  <a:lnTo>
                    <a:pt x="160235" y="83820"/>
                  </a:lnTo>
                  <a:lnTo>
                    <a:pt x="163995" y="82550"/>
                  </a:lnTo>
                  <a:lnTo>
                    <a:pt x="167741" y="81280"/>
                  </a:lnTo>
                  <a:lnTo>
                    <a:pt x="171742" y="78740"/>
                  </a:lnTo>
                  <a:lnTo>
                    <a:pt x="177342" y="81280"/>
                  </a:lnTo>
                  <a:lnTo>
                    <a:pt x="181927" y="87630"/>
                  </a:lnTo>
                  <a:lnTo>
                    <a:pt x="184150" y="88900"/>
                  </a:lnTo>
                  <a:lnTo>
                    <a:pt x="185445" y="90170"/>
                  </a:lnTo>
                  <a:lnTo>
                    <a:pt x="188734" y="90170"/>
                  </a:lnTo>
                  <a:lnTo>
                    <a:pt x="190309" y="88900"/>
                  </a:lnTo>
                  <a:lnTo>
                    <a:pt x="190906" y="87630"/>
                  </a:lnTo>
                  <a:lnTo>
                    <a:pt x="190766" y="86360"/>
                  </a:lnTo>
                  <a:lnTo>
                    <a:pt x="189166" y="86360"/>
                  </a:lnTo>
                  <a:lnTo>
                    <a:pt x="185305" y="85090"/>
                  </a:lnTo>
                  <a:lnTo>
                    <a:pt x="181991" y="82550"/>
                  </a:lnTo>
                  <a:lnTo>
                    <a:pt x="180644" y="78740"/>
                  </a:lnTo>
                  <a:lnTo>
                    <a:pt x="180632" y="77470"/>
                  </a:lnTo>
                  <a:lnTo>
                    <a:pt x="180860" y="77470"/>
                  </a:lnTo>
                  <a:lnTo>
                    <a:pt x="183349" y="76200"/>
                  </a:lnTo>
                  <a:lnTo>
                    <a:pt x="191528" y="76200"/>
                  </a:lnTo>
                  <a:lnTo>
                    <a:pt x="194576" y="73660"/>
                  </a:lnTo>
                  <a:close/>
                </a:path>
                <a:path w="215264" h="147320">
                  <a:moveTo>
                    <a:pt x="214807" y="116840"/>
                  </a:moveTo>
                  <a:lnTo>
                    <a:pt x="208483" y="118110"/>
                  </a:lnTo>
                  <a:lnTo>
                    <a:pt x="201942" y="116840"/>
                  </a:lnTo>
                  <a:lnTo>
                    <a:pt x="193535" y="116840"/>
                  </a:lnTo>
                  <a:lnTo>
                    <a:pt x="189153" y="115570"/>
                  </a:lnTo>
                  <a:lnTo>
                    <a:pt x="177076" y="115570"/>
                  </a:lnTo>
                  <a:lnTo>
                    <a:pt x="165722" y="114300"/>
                  </a:lnTo>
                  <a:lnTo>
                    <a:pt x="131470" y="114300"/>
                  </a:lnTo>
                  <a:lnTo>
                    <a:pt x="124942" y="109220"/>
                  </a:lnTo>
                  <a:lnTo>
                    <a:pt x="123240" y="106680"/>
                  </a:lnTo>
                  <a:lnTo>
                    <a:pt x="121246" y="105410"/>
                  </a:lnTo>
                  <a:lnTo>
                    <a:pt x="121742" y="104140"/>
                  </a:lnTo>
                  <a:lnTo>
                    <a:pt x="121666" y="100330"/>
                  </a:lnTo>
                  <a:lnTo>
                    <a:pt x="120180" y="100330"/>
                  </a:lnTo>
                  <a:lnTo>
                    <a:pt x="120967" y="97790"/>
                  </a:lnTo>
                  <a:lnTo>
                    <a:pt x="121945" y="95250"/>
                  </a:lnTo>
                  <a:lnTo>
                    <a:pt x="126136" y="91440"/>
                  </a:lnTo>
                  <a:lnTo>
                    <a:pt x="127533" y="90170"/>
                  </a:lnTo>
                  <a:lnTo>
                    <a:pt x="134099" y="88900"/>
                  </a:lnTo>
                  <a:lnTo>
                    <a:pt x="148297" y="87630"/>
                  </a:lnTo>
                  <a:lnTo>
                    <a:pt x="156489" y="85090"/>
                  </a:lnTo>
                  <a:lnTo>
                    <a:pt x="138722" y="85090"/>
                  </a:lnTo>
                  <a:lnTo>
                    <a:pt x="131826" y="85090"/>
                  </a:lnTo>
                  <a:lnTo>
                    <a:pt x="125044" y="85090"/>
                  </a:lnTo>
                  <a:lnTo>
                    <a:pt x="122085" y="86360"/>
                  </a:lnTo>
                  <a:lnTo>
                    <a:pt x="123685" y="82550"/>
                  </a:lnTo>
                  <a:lnTo>
                    <a:pt x="126174" y="78740"/>
                  </a:lnTo>
                  <a:lnTo>
                    <a:pt x="132283" y="73660"/>
                  </a:lnTo>
                  <a:lnTo>
                    <a:pt x="135305" y="72390"/>
                  </a:lnTo>
                  <a:lnTo>
                    <a:pt x="140271" y="69850"/>
                  </a:lnTo>
                  <a:lnTo>
                    <a:pt x="142748" y="68580"/>
                  </a:lnTo>
                  <a:lnTo>
                    <a:pt x="146469" y="63500"/>
                  </a:lnTo>
                  <a:lnTo>
                    <a:pt x="150863" y="60960"/>
                  </a:lnTo>
                  <a:lnTo>
                    <a:pt x="156845" y="57150"/>
                  </a:lnTo>
                  <a:lnTo>
                    <a:pt x="163118" y="53340"/>
                  </a:lnTo>
                  <a:lnTo>
                    <a:pt x="167170" y="50800"/>
                  </a:lnTo>
                  <a:lnTo>
                    <a:pt x="169189" y="49530"/>
                  </a:lnTo>
                  <a:lnTo>
                    <a:pt x="174523" y="44513"/>
                  </a:lnTo>
                  <a:lnTo>
                    <a:pt x="177622" y="41910"/>
                  </a:lnTo>
                  <a:lnTo>
                    <a:pt x="179870" y="38100"/>
                  </a:lnTo>
                  <a:lnTo>
                    <a:pt x="181102" y="34290"/>
                  </a:lnTo>
                  <a:lnTo>
                    <a:pt x="176415" y="39370"/>
                  </a:lnTo>
                  <a:lnTo>
                    <a:pt x="172466" y="43180"/>
                  </a:lnTo>
                  <a:lnTo>
                    <a:pt x="171030" y="44513"/>
                  </a:lnTo>
                  <a:lnTo>
                    <a:pt x="165214" y="48260"/>
                  </a:lnTo>
                  <a:lnTo>
                    <a:pt x="158572" y="50800"/>
                  </a:lnTo>
                  <a:lnTo>
                    <a:pt x="160820" y="46990"/>
                  </a:lnTo>
                  <a:lnTo>
                    <a:pt x="163410" y="43180"/>
                  </a:lnTo>
                  <a:lnTo>
                    <a:pt x="168427" y="36830"/>
                  </a:lnTo>
                  <a:lnTo>
                    <a:pt x="170738" y="34290"/>
                  </a:lnTo>
                  <a:lnTo>
                    <a:pt x="173634" y="27940"/>
                  </a:lnTo>
                  <a:lnTo>
                    <a:pt x="174117" y="24130"/>
                  </a:lnTo>
                  <a:lnTo>
                    <a:pt x="172491" y="21590"/>
                  </a:lnTo>
                  <a:lnTo>
                    <a:pt x="170688" y="29210"/>
                  </a:lnTo>
                  <a:lnTo>
                    <a:pt x="163322" y="34290"/>
                  </a:lnTo>
                  <a:lnTo>
                    <a:pt x="157416" y="43180"/>
                  </a:lnTo>
                  <a:lnTo>
                    <a:pt x="156552" y="44513"/>
                  </a:lnTo>
                  <a:lnTo>
                    <a:pt x="154990" y="48260"/>
                  </a:lnTo>
                  <a:lnTo>
                    <a:pt x="149136" y="54610"/>
                  </a:lnTo>
                  <a:lnTo>
                    <a:pt x="144487" y="57150"/>
                  </a:lnTo>
                  <a:lnTo>
                    <a:pt x="135712" y="62230"/>
                  </a:lnTo>
                  <a:lnTo>
                    <a:pt x="131533" y="66040"/>
                  </a:lnTo>
                  <a:lnTo>
                    <a:pt x="127406" y="69850"/>
                  </a:lnTo>
                  <a:lnTo>
                    <a:pt x="127673" y="67310"/>
                  </a:lnTo>
                  <a:lnTo>
                    <a:pt x="127571" y="66040"/>
                  </a:lnTo>
                  <a:lnTo>
                    <a:pt x="127469" y="64770"/>
                  </a:lnTo>
                  <a:lnTo>
                    <a:pt x="127368" y="63500"/>
                  </a:lnTo>
                  <a:lnTo>
                    <a:pt x="127266" y="62230"/>
                  </a:lnTo>
                  <a:lnTo>
                    <a:pt x="127152" y="60960"/>
                  </a:lnTo>
                  <a:lnTo>
                    <a:pt x="127050" y="59690"/>
                  </a:lnTo>
                  <a:lnTo>
                    <a:pt x="126949" y="58420"/>
                  </a:lnTo>
                  <a:lnTo>
                    <a:pt x="126873" y="57150"/>
                  </a:lnTo>
                  <a:lnTo>
                    <a:pt x="126809" y="55880"/>
                  </a:lnTo>
                  <a:lnTo>
                    <a:pt x="126136" y="54610"/>
                  </a:lnTo>
                  <a:lnTo>
                    <a:pt x="124663" y="54610"/>
                  </a:lnTo>
                  <a:lnTo>
                    <a:pt x="124015" y="58420"/>
                  </a:lnTo>
                  <a:lnTo>
                    <a:pt x="123024" y="63500"/>
                  </a:lnTo>
                  <a:lnTo>
                    <a:pt x="121031" y="69850"/>
                  </a:lnTo>
                  <a:lnTo>
                    <a:pt x="120256" y="72390"/>
                  </a:lnTo>
                  <a:lnTo>
                    <a:pt x="120713" y="74930"/>
                  </a:lnTo>
                  <a:lnTo>
                    <a:pt x="119341" y="76200"/>
                  </a:lnTo>
                  <a:lnTo>
                    <a:pt x="118033" y="77470"/>
                  </a:lnTo>
                  <a:lnTo>
                    <a:pt x="116878" y="78740"/>
                  </a:lnTo>
                  <a:lnTo>
                    <a:pt x="115036" y="72390"/>
                  </a:lnTo>
                  <a:lnTo>
                    <a:pt x="114300" y="66040"/>
                  </a:lnTo>
                  <a:lnTo>
                    <a:pt x="114414" y="59690"/>
                  </a:lnTo>
                  <a:lnTo>
                    <a:pt x="114528" y="58420"/>
                  </a:lnTo>
                  <a:lnTo>
                    <a:pt x="114642" y="57150"/>
                  </a:lnTo>
                  <a:lnTo>
                    <a:pt x="114744" y="55880"/>
                  </a:lnTo>
                  <a:lnTo>
                    <a:pt x="114858" y="54610"/>
                  </a:lnTo>
                  <a:lnTo>
                    <a:pt x="114973" y="53340"/>
                  </a:lnTo>
                  <a:lnTo>
                    <a:pt x="122872" y="41910"/>
                  </a:lnTo>
                  <a:lnTo>
                    <a:pt x="123355" y="41910"/>
                  </a:lnTo>
                  <a:lnTo>
                    <a:pt x="124155" y="43180"/>
                  </a:lnTo>
                  <a:lnTo>
                    <a:pt x="125945" y="43180"/>
                  </a:lnTo>
                  <a:lnTo>
                    <a:pt x="133248" y="44513"/>
                  </a:lnTo>
                  <a:lnTo>
                    <a:pt x="138633" y="45720"/>
                  </a:lnTo>
                  <a:lnTo>
                    <a:pt x="146558" y="43180"/>
                  </a:lnTo>
                  <a:lnTo>
                    <a:pt x="147942" y="41910"/>
                  </a:lnTo>
                  <a:lnTo>
                    <a:pt x="149326" y="40640"/>
                  </a:lnTo>
                  <a:lnTo>
                    <a:pt x="149377" y="39370"/>
                  </a:lnTo>
                  <a:lnTo>
                    <a:pt x="149415" y="38100"/>
                  </a:lnTo>
                  <a:lnTo>
                    <a:pt x="145351" y="39370"/>
                  </a:lnTo>
                  <a:lnTo>
                    <a:pt x="140792" y="39370"/>
                  </a:lnTo>
                  <a:lnTo>
                    <a:pt x="137223" y="36830"/>
                  </a:lnTo>
                  <a:lnTo>
                    <a:pt x="139039" y="36830"/>
                  </a:lnTo>
                  <a:lnTo>
                    <a:pt x="140589" y="35560"/>
                  </a:lnTo>
                  <a:lnTo>
                    <a:pt x="142125" y="34290"/>
                  </a:lnTo>
                  <a:lnTo>
                    <a:pt x="143713" y="31750"/>
                  </a:lnTo>
                  <a:lnTo>
                    <a:pt x="150342" y="26670"/>
                  </a:lnTo>
                  <a:lnTo>
                    <a:pt x="156845" y="26670"/>
                  </a:lnTo>
                  <a:lnTo>
                    <a:pt x="162356" y="19050"/>
                  </a:lnTo>
                  <a:lnTo>
                    <a:pt x="162255" y="16510"/>
                  </a:lnTo>
                  <a:lnTo>
                    <a:pt x="162140" y="13970"/>
                  </a:lnTo>
                  <a:lnTo>
                    <a:pt x="161607" y="10160"/>
                  </a:lnTo>
                  <a:lnTo>
                    <a:pt x="155994" y="17780"/>
                  </a:lnTo>
                  <a:lnTo>
                    <a:pt x="153098" y="17780"/>
                  </a:lnTo>
                  <a:lnTo>
                    <a:pt x="149428" y="19050"/>
                  </a:lnTo>
                  <a:lnTo>
                    <a:pt x="146329" y="21590"/>
                  </a:lnTo>
                  <a:lnTo>
                    <a:pt x="141135" y="26670"/>
                  </a:lnTo>
                  <a:lnTo>
                    <a:pt x="138963" y="30480"/>
                  </a:lnTo>
                  <a:lnTo>
                    <a:pt x="135204" y="33020"/>
                  </a:lnTo>
                  <a:lnTo>
                    <a:pt x="134340" y="34290"/>
                  </a:lnTo>
                  <a:lnTo>
                    <a:pt x="131813" y="34290"/>
                  </a:lnTo>
                  <a:lnTo>
                    <a:pt x="131381" y="33020"/>
                  </a:lnTo>
                  <a:lnTo>
                    <a:pt x="131292" y="31750"/>
                  </a:lnTo>
                  <a:lnTo>
                    <a:pt x="131203" y="30480"/>
                  </a:lnTo>
                  <a:lnTo>
                    <a:pt x="131114" y="29210"/>
                  </a:lnTo>
                  <a:lnTo>
                    <a:pt x="131025" y="27940"/>
                  </a:lnTo>
                  <a:lnTo>
                    <a:pt x="133083" y="24130"/>
                  </a:lnTo>
                  <a:lnTo>
                    <a:pt x="137744" y="19050"/>
                  </a:lnTo>
                  <a:lnTo>
                    <a:pt x="140474" y="17780"/>
                  </a:lnTo>
                  <a:lnTo>
                    <a:pt x="143649" y="11430"/>
                  </a:lnTo>
                  <a:lnTo>
                    <a:pt x="143738" y="6350"/>
                  </a:lnTo>
                  <a:lnTo>
                    <a:pt x="140703" y="3810"/>
                  </a:lnTo>
                  <a:lnTo>
                    <a:pt x="140195" y="3810"/>
                  </a:lnTo>
                  <a:lnTo>
                    <a:pt x="138874" y="5080"/>
                  </a:lnTo>
                  <a:lnTo>
                    <a:pt x="138531" y="5080"/>
                  </a:lnTo>
                  <a:lnTo>
                    <a:pt x="137375" y="13970"/>
                  </a:lnTo>
                  <a:lnTo>
                    <a:pt x="131381" y="20320"/>
                  </a:lnTo>
                  <a:lnTo>
                    <a:pt x="115773" y="35560"/>
                  </a:lnTo>
                  <a:lnTo>
                    <a:pt x="115176" y="33020"/>
                  </a:lnTo>
                  <a:lnTo>
                    <a:pt x="114173" y="31750"/>
                  </a:lnTo>
                  <a:lnTo>
                    <a:pt x="114084" y="30480"/>
                  </a:lnTo>
                  <a:lnTo>
                    <a:pt x="113982" y="29210"/>
                  </a:lnTo>
                  <a:lnTo>
                    <a:pt x="113893" y="27940"/>
                  </a:lnTo>
                  <a:lnTo>
                    <a:pt x="113804" y="26670"/>
                  </a:lnTo>
                  <a:lnTo>
                    <a:pt x="113703" y="25400"/>
                  </a:lnTo>
                  <a:lnTo>
                    <a:pt x="115633" y="21590"/>
                  </a:lnTo>
                  <a:lnTo>
                    <a:pt x="118605" y="17780"/>
                  </a:lnTo>
                  <a:lnTo>
                    <a:pt x="120573" y="15240"/>
                  </a:lnTo>
                  <a:lnTo>
                    <a:pt x="123609" y="13970"/>
                  </a:lnTo>
                  <a:lnTo>
                    <a:pt x="128689" y="7620"/>
                  </a:lnTo>
                  <a:lnTo>
                    <a:pt x="130797" y="5080"/>
                  </a:lnTo>
                  <a:lnTo>
                    <a:pt x="130797" y="1270"/>
                  </a:lnTo>
                  <a:lnTo>
                    <a:pt x="124828" y="5080"/>
                  </a:lnTo>
                  <a:lnTo>
                    <a:pt x="119938" y="10160"/>
                  </a:lnTo>
                  <a:lnTo>
                    <a:pt x="116674" y="17780"/>
                  </a:lnTo>
                  <a:lnTo>
                    <a:pt x="115697" y="16510"/>
                  </a:lnTo>
                  <a:lnTo>
                    <a:pt x="116001" y="13970"/>
                  </a:lnTo>
                  <a:lnTo>
                    <a:pt x="116586" y="10160"/>
                  </a:lnTo>
                  <a:lnTo>
                    <a:pt x="116649" y="7620"/>
                  </a:lnTo>
                  <a:lnTo>
                    <a:pt x="115227" y="3810"/>
                  </a:lnTo>
                  <a:lnTo>
                    <a:pt x="113665" y="1270"/>
                  </a:lnTo>
                  <a:lnTo>
                    <a:pt x="111442" y="0"/>
                  </a:lnTo>
                  <a:lnTo>
                    <a:pt x="113423" y="3810"/>
                  </a:lnTo>
                  <a:lnTo>
                    <a:pt x="113309" y="6350"/>
                  </a:lnTo>
                  <a:lnTo>
                    <a:pt x="113195" y="8890"/>
                  </a:lnTo>
                  <a:lnTo>
                    <a:pt x="111188" y="15240"/>
                  </a:lnTo>
                  <a:lnTo>
                    <a:pt x="109778" y="19050"/>
                  </a:lnTo>
                  <a:lnTo>
                    <a:pt x="108546" y="21590"/>
                  </a:lnTo>
                  <a:lnTo>
                    <a:pt x="108051" y="21590"/>
                  </a:lnTo>
                  <a:lnTo>
                    <a:pt x="107391" y="20320"/>
                  </a:lnTo>
                  <a:lnTo>
                    <a:pt x="104965" y="17780"/>
                  </a:lnTo>
                  <a:lnTo>
                    <a:pt x="102806" y="17780"/>
                  </a:lnTo>
                  <a:lnTo>
                    <a:pt x="100685" y="15240"/>
                  </a:lnTo>
                  <a:lnTo>
                    <a:pt x="99631" y="13970"/>
                  </a:lnTo>
                  <a:lnTo>
                    <a:pt x="99745" y="12700"/>
                  </a:lnTo>
                  <a:lnTo>
                    <a:pt x="99847" y="11430"/>
                  </a:lnTo>
                  <a:lnTo>
                    <a:pt x="99961" y="10160"/>
                  </a:lnTo>
                  <a:lnTo>
                    <a:pt x="100977" y="5080"/>
                  </a:lnTo>
                  <a:lnTo>
                    <a:pt x="101511" y="1270"/>
                  </a:lnTo>
                  <a:lnTo>
                    <a:pt x="99910" y="0"/>
                  </a:lnTo>
                  <a:lnTo>
                    <a:pt x="100253" y="3810"/>
                  </a:lnTo>
                  <a:lnTo>
                    <a:pt x="96304" y="7620"/>
                  </a:lnTo>
                  <a:lnTo>
                    <a:pt x="96405" y="8890"/>
                  </a:lnTo>
                  <a:lnTo>
                    <a:pt x="96507" y="10160"/>
                  </a:lnTo>
                  <a:lnTo>
                    <a:pt x="96608" y="11430"/>
                  </a:lnTo>
                  <a:lnTo>
                    <a:pt x="96710" y="12700"/>
                  </a:lnTo>
                  <a:lnTo>
                    <a:pt x="96799" y="13970"/>
                  </a:lnTo>
                  <a:lnTo>
                    <a:pt x="96977" y="15240"/>
                  </a:lnTo>
                  <a:lnTo>
                    <a:pt x="91440" y="15240"/>
                  </a:lnTo>
                  <a:lnTo>
                    <a:pt x="89141" y="13970"/>
                  </a:lnTo>
                  <a:lnTo>
                    <a:pt x="88595" y="12700"/>
                  </a:lnTo>
                  <a:lnTo>
                    <a:pt x="84264" y="7620"/>
                  </a:lnTo>
                  <a:lnTo>
                    <a:pt x="76885" y="5080"/>
                  </a:lnTo>
                  <a:lnTo>
                    <a:pt x="70688" y="6350"/>
                  </a:lnTo>
                  <a:lnTo>
                    <a:pt x="74383" y="7620"/>
                  </a:lnTo>
                  <a:lnTo>
                    <a:pt x="77787" y="8890"/>
                  </a:lnTo>
                  <a:lnTo>
                    <a:pt x="81749" y="13970"/>
                  </a:lnTo>
                  <a:lnTo>
                    <a:pt x="82892" y="16510"/>
                  </a:lnTo>
                  <a:lnTo>
                    <a:pt x="89992" y="22860"/>
                  </a:lnTo>
                  <a:lnTo>
                    <a:pt x="99110" y="21590"/>
                  </a:lnTo>
                  <a:lnTo>
                    <a:pt x="104927" y="26670"/>
                  </a:lnTo>
                  <a:lnTo>
                    <a:pt x="105803" y="27940"/>
                  </a:lnTo>
                  <a:lnTo>
                    <a:pt x="106591" y="27940"/>
                  </a:lnTo>
                  <a:lnTo>
                    <a:pt x="105943" y="30480"/>
                  </a:lnTo>
                  <a:lnTo>
                    <a:pt x="105879" y="31750"/>
                  </a:lnTo>
                  <a:lnTo>
                    <a:pt x="105803" y="33020"/>
                  </a:lnTo>
                  <a:lnTo>
                    <a:pt x="107315" y="38100"/>
                  </a:lnTo>
                  <a:lnTo>
                    <a:pt x="107759" y="39370"/>
                  </a:lnTo>
                  <a:lnTo>
                    <a:pt x="107670" y="41910"/>
                  </a:lnTo>
                  <a:lnTo>
                    <a:pt x="107505" y="43180"/>
                  </a:lnTo>
                  <a:lnTo>
                    <a:pt x="107022" y="45720"/>
                  </a:lnTo>
                  <a:lnTo>
                    <a:pt x="106654" y="46990"/>
                  </a:lnTo>
                  <a:lnTo>
                    <a:pt x="106413" y="48260"/>
                  </a:lnTo>
                  <a:lnTo>
                    <a:pt x="105994" y="49530"/>
                  </a:lnTo>
                  <a:lnTo>
                    <a:pt x="105651" y="50800"/>
                  </a:lnTo>
                  <a:lnTo>
                    <a:pt x="105384" y="52070"/>
                  </a:lnTo>
                  <a:lnTo>
                    <a:pt x="101942" y="50800"/>
                  </a:lnTo>
                  <a:lnTo>
                    <a:pt x="99275" y="46990"/>
                  </a:lnTo>
                  <a:lnTo>
                    <a:pt x="98602" y="44513"/>
                  </a:lnTo>
                  <a:lnTo>
                    <a:pt x="97536" y="40640"/>
                  </a:lnTo>
                  <a:lnTo>
                    <a:pt x="97586" y="38100"/>
                  </a:lnTo>
                  <a:lnTo>
                    <a:pt x="96024" y="33020"/>
                  </a:lnTo>
                  <a:lnTo>
                    <a:pt x="94030" y="30480"/>
                  </a:lnTo>
                  <a:lnTo>
                    <a:pt x="90805" y="30480"/>
                  </a:lnTo>
                  <a:lnTo>
                    <a:pt x="92595" y="31750"/>
                  </a:lnTo>
                  <a:lnTo>
                    <a:pt x="93484" y="33020"/>
                  </a:lnTo>
                  <a:lnTo>
                    <a:pt x="93560" y="34290"/>
                  </a:lnTo>
                  <a:lnTo>
                    <a:pt x="93624" y="35560"/>
                  </a:lnTo>
                  <a:lnTo>
                    <a:pt x="93700" y="36830"/>
                  </a:lnTo>
                  <a:lnTo>
                    <a:pt x="93764" y="38100"/>
                  </a:lnTo>
                  <a:lnTo>
                    <a:pt x="93281" y="39370"/>
                  </a:lnTo>
                  <a:lnTo>
                    <a:pt x="92811" y="41910"/>
                  </a:lnTo>
                  <a:lnTo>
                    <a:pt x="92684" y="43180"/>
                  </a:lnTo>
                  <a:lnTo>
                    <a:pt x="92633" y="44450"/>
                  </a:lnTo>
                  <a:lnTo>
                    <a:pt x="91198" y="43180"/>
                  </a:lnTo>
                  <a:lnTo>
                    <a:pt x="87642" y="39370"/>
                  </a:lnTo>
                  <a:lnTo>
                    <a:pt x="86194" y="34290"/>
                  </a:lnTo>
                  <a:lnTo>
                    <a:pt x="81622" y="27940"/>
                  </a:lnTo>
                  <a:lnTo>
                    <a:pt x="78549" y="24130"/>
                  </a:lnTo>
                  <a:lnTo>
                    <a:pt x="73609" y="21590"/>
                  </a:lnTo>
                  <a:lnTo>
                    <a:pt x="72186" y="20320"/>
                  </a:lnTo>
                  <a:lnTo>
                    <a:pt x="69926" y="19050"/>
                  </a:lnTo>
                  <a:lnTo>
                    <a:pt x="69113" y="16510"/>
                  </a:lnTo>
                  <a:lnTo>
                    <a:pt x="69405" y="15240"/>
                  </a:lnTo>
                  <a:lnTo>
                    <a:pt x="68351" y="17780"/>
                  </a:lnTo>
                  <a:lnTo>
                    <a:pt x="68821" y="21590"/>
                  </a:lnTo>
                  <a:lnTo>
                    <a:pt x="72047" y="25400"/>
                  </a:lnTo>
                  <a:lnTo>
                    <a:pt x="74231" y="26670"/>
                  </a:lnTo>
                  <a:lnTo>
                    <a:pt x="80098" y="31750"/>
                  </a:lnTo>
                  <a:lnTo>
                    <a:pt x="83273" y="35560"/>
                  </a:lnTo>
                  <a:lnTo>
                    <a:pt x="86398" y="41910"/>
                  </a:lnTo>
                  <a:lnTo>
                    <a:pt x="86791" y="43180"/>
                  </a:lnTo>
                  <a:lnTo>
                    <a:pt x="87249" y="44513"/>
                  </a:lnTo>
                  <a:lnTo>
                    <a:pt x="89331" y="46990"/>
                  </a:lnTo>
                  <a:lnTo>
                    <a:pt x="90043" y="46990"/>
                  </a:lnTo>
                  <a:lnTo>
                    <a:pt x="90817" y="48260"/>
                  </a:lnTo>
                  <a:lnTo>
                    <a:pt x="92837" y="52070"/>
                  </a:lnTo>
                  <a:lnTo>
                    <a:pt x="95021" y="54610"/>
                  </a:lnTo>
                  <a:lnTo>
                    <a:pt x="98094" y="59690"/>
                  </a:lnTo>
                  <a:lnTo>
                    <a:pt x="98882" y="60960"/>
                  </a:lnTo>
                  <a:lnTo>
                    <a:pt x="100850" y="62230"/>
                  </a:lnTo>
                  <a:lnTo>
                    <a:pt x="102158" y="63500"/>
                  </a:lnTo>
                  <a:lnTo>
                    <a:pt x="104190" y="63500"/>
                  </a:lnTo>
                  <a:lnTo>
                    <a:pt x="104292" y="78740"/>
                  </a:lnTo>
                  <a:lnTo>
                    <a:pt x="102857" y="77470"/>
                  </a:lnTo>
                  <a:lnTo>
                    <a:pt x="101536" y="74930"/>
                  </a:lnTo>
                  <a:lnTo>
                    <a:pt x="99060" y="71120"/>
                  </a:lnTo>
                  <a:lnTo>
                    <a:pt x="97917" y="69850"/>
                  </a:lnTo>
                  <a:lnTo>
                    <a:pt x="95072" y="64770"/>
                  </a:lnTo>
                  <a:lnTo>
                    <a:pt x="86194" y="55880"/>
                  </a:lnTo>
                  <a:lnTo>
                    <a:pt x="81191" y="52070"/>
                  </a:lnTo>
                  <a:lnTo>
                    <a:pt x="79260" y="50800"/>
                  </a:lnTo>
                  <a:lnTo>
                    <a:pt x="76098" y="48260"/>
                  </a:lnTo>
                  <a:lnTo>
                    <a:pt x="71437" y="44513"/>
                  </a:lnTo>
                  <a:lnTo>
                    <a:pt x="70840" y="43180"/>
                  </a:lnTo>
                  <a:lnTo>
                    <a:pt x="68300" y="36830"/>
                  </a:lnTo>
                  <a:lnTo>
                    <a:pt x="64249" y="30480"/>
                  </a:lnTo>
                  <a:lnTo>
                    <a:pt x="53225" y="19050"/>
                  </a:lnTo>
                  <a:lnTo>
                    <a:pt x="52819" y="20320"/>
                  </a:lnTo>
                  <a:lnTo>
                    <a:pt x="52844" y="22860"/>
                  </a:lnTo>
                  <a:lnTo>
                    <a:pt x="55079" y="26670"/>
                  </a:lnTo>
                  <a:lnTo>
                    <a:pt x="58508" y="27940"/>
                  </a:lnTo>
                  <a:lnTo>
                    <a:pt x="61226" y="33020"/>
                  </a:lnTo>
                  <a:lnTo>
                    <a:pt x="61137" y="34290"/>
                  </a:lnTo>
                  <a:lnTo>
                    <a:pt x="61036" y="35560"/>
                  </a:lnTo>
                  <a:lnTo>
                    <a:pt x="63042" y="40640"/>
                  </a:lnTo>
                  <a:lnTo>
                    <a:pt x="65633" y="43180"/>
                  </a:lnTo>
                  <a:lnTo>
                    <a:pt x="68503" y="45720"/>
                  </a:lnTo>
                  <a:lnTo>
                    <a:pt x="69011" y="45720"/>
                  </a:lnTo>
                  <a:lnTo>
                    <a:pt x="69240" y="46990"/>
                  </a:lnTo>
                  <a:lnTo>
                    <a:pt x="68707" y="48260"/>
                  </a:lnTo>
                  <a:lnTo>
                    <a:pt x="67894" y="48260"/>
                  </a:lnTo>
                  <a:lnTo>
                    <a:pt x="64566" y="46990"/>
                  </a:lnTo>
                  <a:lnTo>
                    <a:pt x="61341" y="45720"/>
                  </a:lnTo>
                  <a:lnTo>
                    <a:pt x="54686" y="40640"/>
                  </a:lnTo>
                  <a:lnTo>
                    <a:pt x="52095" y="36830"/>
                  </a:lnTo>
                  <a:lnTo>
                    <a:pt x="47078" y="30480"/>
                  </a:lnTo>
                  <a:lnTo>
                    <a:pt x="44259" y="29210"/>
                  </a:lnTo>
                  <a:lnTo>
                    <a:pt x="41592" y="29210"/>
                  </a:lnTo>
                  <a:lnTo>
                    <a:pt x="49149" y="39370"/>
                  </a:lnTo>
                  <a:lnTo>
                    <a:pt x="53657" y="45720"/>
                  </a:lnTo>
                  <a:lnTo>
                    <a:pt x="54864" y="48260"/>
                  </a:lnTo>
                  <a:lnTo>
                    <a:pt x="60147" y="52070"/>
                  </a:lnTo>
                  <a:lnTo>
                    <a:pt x="65214" y="53340"/>
                  </a:lnTo>
                  <a:lnTo>
                    <a:pt x="72707" y="54610"/>
                  </a:lnTo>
                  <a:lnTo>
                    <a:pt x="75501" y="54610"/>
                  </a:lnTo>
                  <a:lnTo>
                    <a:pt x="79946" y="57150"/>
                  </a:lnTo>
                  <a:lnTo>
                    <a:pt x="92036" y="68580"/>
                  </a:lnTo>
                  <a:lnTo>
                    <a:pt x="93484" y="71120"/>
                  </a:lnTo>
                  <a:lnTo>
                    <a:pt x="93586" y="72390"/>
                  </a:lnTo>
                  <a:lnTo>
                    <a:pt x="93687" y="73660"/>
                  </a:lnTo>
                  <a:lnTo>
                    <a:pt x="92862" y="74930"/>
                  </a:lnTo>
                  <a:lnTo>
                    <a:pt x="79387" y="68580"/>
                  </a:lnTo>
                  <a:lnTo>
                    <a:pt x="75184" y="66040"/>
                  </a:lnTo>
                  <a:lnTo>
                    <a:pt x="72059" y="62230"/>
                  </a:lnTo>
                  <a:lnTo>
                    <a:pt x="70878" y="66040"/>
                  </a:lnTo>
                  <a:lnTo>
                    <a:pt x="73774" y="69850"/>
                  </a:lnTo>
                  <a:lnTo>
                    <a:pt x="80695" y="73660"/>
                  </a:lnTo>
                  <a:lnTo>
                    <a:pt x="84747" y="74930"/>
                  </a:lnTo>
                  <a:lnTo>
                    <a:pt x="92938" y="78740"/>
                  </a:lnTo>
                  <a:lnTo>
                    <a:pt x="96481" y="82550"/>
                  </a:lnTo>
                  <a:lnTo>
                    <a:pt x="101955" y="86360"/>
                  </a:lnTo>
                  <a:lnTo>
                    <a:pt x="104190" y="86360"/>
                  </a:lnTo>
                  <a:lnTo>
                    <a:pt x="104152" y="88900"/>
                  </a:lnTo>
                  <a:lnTo>
                    <a:pt x="104025" y="91440"/>
                  </a:lnTo>
                  <a:lnTo>
                    <a:pt x="102095" y="90170"/>
                  </a:lnTo>
                  <a:lnTo>
                    <a:pt x="99695" y="90170"/>
                  </a:lnTo>
                  <a:lnTo>
                    <a:pt x="94348" y="88900"/>
                  </a:lnTo>
                  <a:lnTo>
                    <a:pt x="81153" y="88900"/>
                  </a:lnTo>
                  <a:lnTo>
                    <a:pt x="74333" y="87630"/>
                  </a:lnTo>
                  <a:lnTo>
                    <a:pt x="70942" y="86360"/>
                  </a:lnTo>
                  <a:lnTo>
                    <a:pt x="66865" y="80010"/>
                  </a:lnTo>
                  <a:lnTo>
                    <a:pt x="66217" y="77470"/>
                  </a:lnTo>
                  <a:lnTo>
                    <a:pt x="62280" y="71120"/>
                  </a:lnTo>
                  <a:lnTo>
                    <a:pt x="58458" y="68580"/>
                  </a:lnTo>
                  <a:lnTo>
                    <a:pt x="58077" y="67310"/>
                  </a:lnTo>
                  <a:lnTo>
                    <a:pt x="56540" y="62230"/>
                  </a:lnTo>
                  <a:lnTo>
                    <a:pt x="57543" y="59690"/>
                  </a:lnTo>
                  <a:lnTo>
                    <a:pt x="56553" y="55880"/>
                  </a:lnTo>
                  <a:lnTo>
                    <a:pt x="54775" y="57150"/>
                  </a:lnTo>
                  <a:lnTo>
                    <a:pt x="53860" y="58420"/>
                  </a:lnTo>
                  <a:lnTo>
                    <a:pt x="53759" y="60960"/>
                  </a:lnTo>
                  <a:lnTo>
                    <a:pt x="53657" y="62230"/>
                  </a:lnTo>
                  <a:lnTo>
                    <a:pt x="54025" y="63500"/>
                  </a:lnTo>
                  <a:lnTo>
                    <a:pt x="53251" y="66040"/>
                  </a:lnTo>
                  <a:lnTo>
                    <a:pt x="52997" y="66040"/>
                  </a:lnTo>
                  <a:lnTo>
                    <a:pt x="52133" y="67310"/>
                  </a:lnTo>
                  <a:lnTo>
                    <a:pt x="51092" y="67310"/>
                  </a:lnTo>
                  <a:lnTo>
                    <a:pt x="47853" y="66040"/>
                  </a:lnTo>
                  <a:lnTo>
                    <a:pt x="45046" y="63500"/>
                  </a:lnTo>
                  <a:lnTo>
                    <a:pt x="43497" y="58420"/>
                  </a:lnTo>
                  <a:lnTo>
                    <a:pt x="43611" y="57150"/>
                  </a:lnTo>
                  <a:lnTo>
                    <a:pt x="43726" y="55880"/>
                  </a:lnTo>
                  <a:lnTo>
                    <a:pt x="42125" y="49530"/>
                  </a:lnTo>
                  <a:lnTo>
                    <a:pt x="37541" y="45720"/>
                  </a:lnTo>
                  <a:lnTo>
                    <a:pt x="32550" y="43180"/>
                  </a:lnTo>
                  <a:lnTo>
                    <a:pt x="30962" y="43180"/>
                  </a:lnTo>
                  <a:lnTo>
                    <a:pt x="30810" y="44513"/>
                  </a:lnTo>
                  <a:lnTo>
                    <a:pt x="31216" y="45720"/>
                  </a:lnTo>
                  <a:lnTo>
                    <a:pt x="32245" y="45720"/>
                  </a:lnTo>
                  <a:lnTo>
                    <a:pt x="35712" y="48260"/>
                  </a:lnTo>
                  <a:lnTo>
                    <a:pt x="37642" y="50800"/>
                  </a:lnTo>
                  <a:lnTo>
                    <a:pt x="38658" y="54610"/>
                  </a:lnTo>
                  <a:lnTo>
                    <a:pt x="38785" y="55880"/>
                  </a:lnTo>
                  <a:lnTo>
                    <a:pt x="34226" y="55880"/>
                  </a:lnTo>
                  <a:lnTo>
                    <a:pt x="31534" y="54610"/>
                  </a:lnTo>
                  <a:lnTo>
                    <a:pt x="29616" y="53340"/>
                  </a:lnTo>
                  <a:lnTo>
                    <a:pt x="27736" y="53340"/>
                  </a:lnTo>
                  <a:lnTo>
                    <a:pt x="27241" y="54610"/>
                  </a:lnTo>
                  <a:lnTo>
                    <a:pt x="28155" y="55880"/>
                  </a:lnTo>
                  <a:lnTo>
                    <a:pt x="31902" y="58420"/>
                  </a:lnTo>
                  <a:lnTo>
                    <a:pt x="35318" y="59690"/>
                  </a:lnTo>
                  <a:lnTo>
                    <a:pt x="39585" y="63500"/>
                  </a:lnTo>
                  <a:lnTo>
                    <a:pt x="40652" y="66040"/>
                  </a:lnTo>
                  <a:lnTo>
                    <a:pt x="45643" y="71120"/>
                  </a:lnTo>
                  <a:lnTo>
                    <a:pt x="50228" y="71120"/>
                  </a:lnTo>
                  <a:lnTo>
                    <a:pt x="55727" y="76200"/>
                  </a:lnTo>
                  <a:lnTo>
                    <a:pt x="57226" y="78740"/>
                  </a:lnTo>
                  <a:lnTo>
                    <a:pt x="59613" y="81280"/>
                  </a:lnTo>
                  <a:lnTo>
                    <a:pt x="60032" y="82550"/>
                  </a:lnTo>
                  <a:lnTo>
                    <a:pt x="58293" y="81280"/>
                  </a:lnTo>
                  <a:lnTo>
                    <a:pt x="56400" y="82550"/>
                  </a:lnTo>
                  <a:lnTo>
                    <a:pt x="46291" y="82550"/>
                  </a:lnTo>
                  <a:lnTo>
                    <a:pt x="38862" y="78740"/>
                  </a:lnTo>
                  <a:lnTo>
                    <a:pt x="35902" y="76200"/>
                  </a:lnTo>
                  <a:lnTo>
                    <a:pt x="29273" y="72390"/>
                  </a:lnTo>
                  <a:lnTo>
                    <a:pt x="25120" y="71120"/>
                  </a:lnTo>
                  <a:lnTo>
                    <a:pt x="21323" y="72390"/>
                  </a:lnTo>
                  <a:lnTo>
                    <a:pt x="23393" y="74930"/>
                  </a:lnTo>
                  <a:lnTo>
                    <a:pt x="28295" y="74930"/>
                  </a:lnTo>
                  <a:lnTo>
                    <a:pt x="29006" y="78740"/>
                  </a:lnTo>
                  <a:lnTo>
                    <a:pt x="26428" y="78740"/>
                  </a:lnTo>
                  <a:lnTo>
                    <a:pt x="23736" y="80010"/>
                  </a:lnTo>
                  <a:lnTo>
                    <a:pt x="21882" y="81280"/>
                  </a:lnTo>
                  <a:lnTo>
                    <a:pt x="21666" y="82550"/>
                  </a:lnTo>
                  <a:lnTo>
                    <a:pt x="30848" y="82550"/>
                  </a:lnTo>
                  <a:lnTo>
                    <a:pt x="38074" y="85090"/>
                  </a:lnTo>
                  <a:lnTo>
                    <a:pt x="41021" y="87630"/>
                  </a:lnTo>
                  <a:lnTo>
                    <a:pt x="48082" y="87630"/>
                  </a:lnTo>
                  <a:lnTo>
                    <a:pt x="51549" y="86360"/>
                  </a:lnTo>
                  <a:lnTo>
                    <a:pt x="58775" y="86360"/>
                  </a:lnTo>
                  <a:lnTo>
                    <a:pt x="62560" y="87630"/>
                  </a:lnTo>
                  <a:lnTo>
                    <a:pt x="65557" y="90170"/>
                  </a:lnTo>
                  <a:lnTo>
                    <a:pt x="64884" y="90170"/>
                  </a:lnTo>
                  <a:lnTo>
                    <a:pt x="64058" y="91440"/>
                  </a:lnTo>
                  <a:lnTo>
                    <a:pt x="63119" y="92710"/>
                  </a:lnTo>
                  <a:lnTo>
                    <a:pt x="61087" y="93980"/>
                  </a:lnTo>
                  <a:lnTo>
                    <a:pt x="53047" y="93980"/>
                  </a:lnTo>
                  <a:lnTo>
                    <a:pt x="57073" y="102870"/>
                  </a:lnTo>
                  <a:lnTo>
                    <a:pt x="65112" y="102870"/>
                  </a:lnTo>
                  <a:lnTo>
                    <a:pt x="70853" y="93980"/>
                  </a:lnTo>
                  <a:lnTo>
                    <a:pt x="76339" y="93980"/>
                  </a:lnTo>
                  <a:lnTo>
                    <a:pt x="83858" y="95250"/>
                  </a:lnTo>
                  <a:lnTo>
                    <a:pt x="92557" y="93980"/>
                  </a:lnTo>
                  <a:lnTo>
                    <a:pt x="99568" y="97790"/>
                  </a:lnTo>
                  <a:lnTo>
                    <a:pt x="100101" y="99060"/>
                  </a:lnTo>
                  <a:lnTo>
                    <a:pt x="101104" y="99060"/>
                  </a:lnTo>
                  <a:lnTo>
                    <a:pt x="102019" y="100330"/>
                  </a:lnTo>
                  <a:lnTo>
                    <a:pt x="101663" y="101600"/>
                  </a:lnTo>
                  <a:lnTo>
                    <a:pt x="101460" y="101600"/>
                  </a:lnTo>
                  <a:lnTo>
                    <a:pt x="101333" y="102870"/>
                  </a:lnTo>
                  <a:lnTo>
                    <a:pt x="101028" y="105410"/>
                  </a:lnTo>
                  <a:lnTo>
                    <a:pt x="99517" y="107950"/>
                  </a:lnTo>
                  <a:lnTo>
                    <a:pt x="98272" y="110490"/>
                  </a:lnTo>
                  <a:lnTo>
                    <a:pt x="91567" y="114300"/>
                  </a:lnTo>
                  <a:lnTo>
                    <a:pt x="86588" y="114300"/>
                  </a:lnTo>
                  <a:lnTo>
                    <a:pt x="6045" y="116840"/>
                  </a:lnTo>
                  <a:lnTo>
                    <a:pt x="1816" y="116840"/>
                  </a:lnTo>
                  <a:lnTo>
                    <a:pt x="0" y="118110"/>
                  </a:lnTo>
                  <a:lnTo>
                    <a:pt x="1295" y="119380"/>
                  </a:lnTo>
                  <a:lnTo>
                    <a:pt x="1244" y="120650"/>
                  </a:lnTo>
                  <a:lnTo>
                    <a:pt x="1143" y="123190"/>
                  </a:lnTo>
                  <a:lnTo>
                    <a:pt x="3251" y="128270"/>
                  </a:lnTo>
                  <a:lnTo>
                    <a:pt x="4546" y="130810"/>
                  </a:lnTo>
                  <a:lnTo>
                    <a:pt x="7378" y="138430"/>
                  </a:lnTo>
                  <a:lnTo>
                    <a:pt x="10922" y="142240"/>
                  </a:lnTo>
                  <a:lnTo>
                    <a:pt x="20942" y="147320"/>
                  </a:lnTo>
                  <a:lnTo>
                    <a:pt x="197624" y="147320"/>
                  </a:lnTo>
                  <a:lnTo>
                    <a:pt x="209029" y="138430"/>
                  </a:lnTo>
                  <a:lnTo>
                    <a:pt x="211467" y="130810"/>
                  </a:lnTo>
                  <a:lnTo>
                    <a:pt x="213296" y="121920"/>
                  </a:lnTo>
                  <a:lnTo>
                    <a:pt x="214541" y="120650"/>
                  </a:lnTo>
                  <a:lnTo>
                    <a:pt x="214680" y="119380"/>
                  </a:lnTo>
                  <a:lnTo>
                    <a:pt x="214744" y="118110"/>
                  </a:lnTo>
                  <a:lnTo>
                    <a:pt x="214807" y="116840"/>
                  </a:lnTo>
                  <a:close/>
                </a:path>
              </a:pathLst>
            </a:custGeom>
            <a:solidFill>
              <a:srgbClr val="114D25"/>
            </a:solidFill>
          </p:spPr>
          <p:txBody>
            <a:bodyPr wrap="square" lIns="0" tIns="0" rIns="0" bIns="0" rtlCol="0"/>
            <a:lstStyle/>
            <a:p>
              <a:endParaRPr>
                <a:latin typeface="Grammarsaurus" pitchFamily="2" charset="0"/>
              </a:endParaRPr>
            </a:p>
          </p:txBody>
        </p:sp>
        <p:sp>
          <p:nvSpPr>
            <p:cNvPr id="127" name="object 127"/>
            <p:cNvSpPr/>
            <p:nvPr/>
          </p:nvSpPr>
          <p:spPr>
            <a:xfrm>
              <a:off x="4797953" y="5626100"/>
              <a:ext cx="635" cy="635"/>
            </a:xfrm>
            <a:custGeom>
              <a:avLst/>
              <a:gdLst/>
              <a:ahLst/>
              <a:cxnLst/>
              <a:rect l="l" t="t" r="r" b="b"/>
              <a:pathLst>
                <a:path w="635" h="635">
                  <a:moveTo>
                    <a:pt x="63" y="0"/>
                  </a:moveTo>
                  <a:lnTo>
                    <a:pt x="241" y="12"/>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128" name="object 128"/>
            <p:cNvSpPr/>
            <p:nvPr/>
          </p:nvSpPr>
          <p:spPr>
            <a:xfrm>
              <a:off x="4691900" y="5537454"/>
              <a:ext cx="184150" cy="70485"/>
            </a:xfrm>
            <a:custGeom>
              <a:avLst/>
              <a:gdLst/>
              <a:ahLst/>
              <a:cxnLst/>
              <a:rect l="l" t="t" r="r" b="b"/>
              <a:pathLst>
                <a:path w="184150" h="70485">
                  <a:moveTo>
                    <a:pt x="5410" y="52578"/>
                  </a:moveTo>
                  <a:lnTo>
                    <a:pt x="5321" y="52438"/>
                  </a:lnTo>
                  <a:lnTo>
                    <a:pt x="5207" y="51244"/>
                  </a:lnTo>
                  <a:lnTo>
                    <a:pt x="4432" y="50266"/>
                  </a:lnTo>
                  <a:lnTo>
                    <a:pt x="3454" y="49695"/>
                  </a:lnTo>
                  <a:lnTo>
                    <a:pt x="2476" y="49136"/>
                  </a:lnTo>
                  <a:lnTo>
                    <a:pt x="1320" y="48933"/>
                  </a:lnTo>
                  <a:lnTo>
                    <a:pt x="177" y="48907"/>
                  </a:lnTo>
                  <a:lnTo>
                    <a:pt x="0" y="49745"/>
                  </a:lnTo>
                  <a:lnTo>
                    <a:pt x="3784" y="53568"/>
                  </a:lnTo>
                  <a:lnTo>
                    <a:pt x="4991" y="53098"/>
                  </a:lnTo>
                  <a:lnTo>
                    <a:pt x="5143" y="53022"/>
                  </a:lnTo>
                  <a:lnTo>
                    <a:pt x="5359" y="52768"/>
                  </a:lnTo>
                  <a:lnTo>
                    <a:pt x="5410" y="52578"/>
                  </a:lnTo>
                  <a:close/>
                </a:path>
                <a:path w="184150" h="70485">
                  <a:moveTo>
                    <a:pt x="10109" y="41605"/>
                  </a:moveTo>
                  <a:lnTo>
                    <a:pt x="8788" y="37909"/>
                  </a:lnTo>
                  <a:lnTo>
                    <a:pt x="7442" y="36360"/>
                  </a:lnTo>
                  <a:lnTo>
                    <a:pt x="5943" y="35077"/>
                  </a:lnTo>
                  <a:lnTo>
                    <a:pt x="4711" y="36017"/>
                  </a:lnTo>
                  <a:lnTo>
                    <a:pt x="4064" y="37490"/>
                  </a:lnTo>
                  <a:lnTo>
                    <a:pt x="3352" y="39941"/>
                  </a:lnTo>
                  <a:lnTo>
                    <a:pt x="3149" y="40970"/>
                  </a:lnTo>
                  <a:lnTo>
                    <a:pt x="3657" y="43878"/>
                  </a:lnTo>
                  <a:lnTo>
                    <a:pt x="5397" y="45351"/>
                  </a:lnTo>
                  <a:lnTo>
                    <a:pt x="7581" y="46037"/>
                  </a:lnTo>
                  <a:lnTo>
                    <a:pt x="7874" y="46113"/>
                  </a:lnTo>
                  <a:lnTo>
                    <a:pt x="8470" y="46012"/>
                  </a:lnTo>
                  <a:lnTo>
                    <a:pt x="8750" y="45796"/>
                  </a:lnTo>
                  <a:lnTo>
                    <a:pt x="8801" y="45516"/>
                  </a:lnTo>
                  <a:lnTo>
                    <a:pt x="8877" y="45377"/>
                  </a:lnTo>
                  <a:lnTo>
                    <a:pt x="10020" y="43776"/>
                  </a:lnTo>
                  <a:lnTo>
                    <a:pt x="10109" y="41605"/>
                  </a:lnTo>
                  <a:close/>
                </a:path>
                <a:path w="184150" h="70485">
                  <a:moveTo>
                    <a:pt x="10668" y="33515"/>
                  </a:moveTo>
                  <a:lnTo>
                    <a:pt x="10579" y="33375"/>
                  </a:lnTo>
                  <a:lnTo>
                    <a:pt x="10464" y="32181"/>
                  </a:lnTo>
                  <a:lnTo>
                    <a:pt x="9690" y="31203"/>
                  </a:lnTo>
                  <a:lnTo>
                    <a:pt x="8712" y="30632"/>
                  </a:lnTo>
                  <a:lnTo>
                    <a:pt x="7734" y="30073"/>
                  </a:lnTo>
                  <a:lnTo>
                    <a:pt x="6578" y="29870"/>
                  </a:lnTo>
                  <a:lnTo>
                    <a:pt x="5435" y="29845"/>
                  </a:lnTo>
                  <a:lnTo>
                    <a:pt x="5257" y="30683"/>
                  </a:lnTo>
                  <a:lnTo>
                    <a:pt x="9042" y="34505"/>
                  </a:lnTo>
                  <a:lnTo>
                    <a:pt x="10248" y="34036"/>
                  </a:lnTo>
                  <a:lnTo>
                    <a:pt x="10401" y="33959"/>
                  </a:lnTo>
                  <a:lnTo>
                    <a:pt x="10617" y="33705"/>
                  </a:lnTo>
                  <a:lnTo>
                    <a:pt x="10668" y="33515"/>
                  </a:lnTo>
                  <a:close/>
                </a:path>
                <a:path w="184150" h="70485">
                  <a:moveTo>
                    <a:pt x="11188" y="61506"/>
                  </a:moveTo>
                  <a:lnTo>
                    <a:pt x="11010" y="60147"/>
                  </a:lnTo>
                  <a:lnTo>
                    <a:pt x="10972" y="59956"/>
                  </a:lnTo>
                  <a:lnTo>
                    <a:pt x="10769" y="59664"/>
                  </a:lnTo>
                  <a:lnTo>
                    <a:pt x="10579" y="59550"/>
                  </a:lnTo>
                  <a:lnTo>
                    <a:pt x="10414" y="59601"/>
                  </a:lnTo>
                  <a:lnTo>
                    <a:pt x="5372" y="63627"/>
                  </a:lnTo>
                  <a:lnTo>
                    <a:pt x="6210" y="64071"/>
                  </a:lnTo>
                  <a:lnTo>
                    <a:pt x="7188" y="64084"/>
                  </a:lnTo>
                  <a:lnTo>
                    <a:pt x="8724" y="63893"/>
                  </a:lnTo>
                  <a:lnTo>
                    <a:pt x="9347" y="63766"/>
                  </a:lnTo>
                  <a:lnTo>
                    <a:pt x="9855" y="63436"/>
                  </a:lnTo>
                  <a:lnTo>
                    <a:pt x="10820" y="62788"/>
                  </a:lnTo>
                  <a:lnTo>
                    <a:pt x="11188" y="61506"/>
                  </a:lnTo>
                  <a:close/>
                </a:path>
                <a:path w="184150" h="70485">
                  <a:moveTo>
                    <a:pt x="13068" y="26466"/>
                  </a:moveTo>
                  <a:lnTo>
                    <a:pt x="12509" y="24320"/>
                  </a:lnTo>
                  <a:lnTo>
                    <a:pt x="11823" y="23368"/>
                  </a:lnTo>
                  <a:lnTo>
                    <a:pt x="11036" y="22580"/>
                  </a:lnTo>
                  <a:lnTo>
                    <a:pt x="10299" y="23050"/>
                  </a:lnTo>
                  <a:lnTo>
                    <a:pt x="9855" y="23863"/>
                  </a:lnTo>
                  <a:lnTo>
                    <a:pt x="9537" y="24663"/>
                  </a:lnTo>
                  <a:lnTo>
                    <a:pt x="9334" y="25209"/>
                  </a:lnTo>
                  <a:lnTo>
                    <a:pt x="9169" y="25781"/>
                  </a:lnTo>
                  <a:lnTo>
                    <a:pt x="9309" y="27444"/>
                  </a:lnTo>
                  <a:lnTo>
                    <a:pt x="10223" y="28359"/>
                  </a:lnTo>
                  <a:lnTo>
                    <a:pt x="11430" y="28854"/>
                  </a:lnTo>
                  <a:lnTo>
                    <a:pt x="11595" y="28905"/>
                  </a:lnTo>
                  <a:lnTo>
                    <a:pt x="11925" y="28879"/>
                  </a:lnTo>
                  <a:lnTo>
                    <a:pt x="12103" y="28765"/>
                  </a:lnTo>
                  <a:lnTo>
                    <a:pt x="12141" y="28613"/>
                  </a:lnTo>
                  <a:lnTo>
                    <a:pt x="12915" y="27686"/>
                  </a:lnTo>
                  <a:lnTo>
                    <a:pt x="13068" y="26466"/>
                  </a:lnTo>
                  <a:close/>
                </a:path>
                <a:path w="184150" h="70485">
                  <a:moveTo>
                    <a:pt x="15684" y="45212"/>
                  </a:moveTo>
                  <a:lnTo>
                    <a:pt x="15125" y="43065"/>
                  </a:lnTo>
                  <a:lnTo>
                    <a:pt x="14439" y="42113"/>
                  </a:lnTo>
                  <a:lnTo>
                    <a:pt x="13652" y="41325"/>
                  </a:lnTo>
                  <a:lnTo>
                    <a:pt x="12915" y="41795"/>
                  </a:lnTo>
                  <a:lnTo>
                    <a:pt x="12471" y="42608"/>
                  </a:lnTo>
                  <a:lnTo>
                    <a:pt x="12153" y="43408"/>
                  </a:lnTo>
                  <a:lnTo>
                    <a:pt x="11950" y="43954"/>
                  </a:lnTo>
                  <a:lnTo>
                    <a:pt x="11785" y="44526"/>
                  </a:lnTo>
                  <a:lnTo>
                    <a:pt x="11925" y="46189"/>
                  </a:lnTo>
                  <a:lnTo>
                    <a:pt x="12839" y="47104"/>
                  </a:lnTo>
                  <a:lnTo>
                    <a:pt x="14046" y="47599"/>
                  </a:lnTo>
                  <a:lnTo>
                    <a:pt x="14211" y="47650"/>
                  </a:lnTo>
                  <a:lnTo>
                    <a:pt x="14541" y="47625"/>
                  </a:lnTo>
                  <a:lnTo>
                    <a:pt x="14719" y="47510"/>
                  </a:lnTo>
                  <a:lnTo>
                    <a:pt x="14757" y="47358"/>
                  </a:lnTo>
                  <a:lnTo>
                    <a:pt x="15532" y="46431"/>
                  </a:lnTo>
                  <a:lnTo>
                    <a:pt x="15684" y="45212"/>
                  </a:lnTo>
                  <a:close/>
                </a:path>
                <a:path w="184150" h="70485">
                  <a:moveTo>
                    <a:pt x="19481" y="39344"/>
                  </a:moveTo>
                  <a:lnTo>
                    <a:pt x="19354" y="39154"/>
                  </a:lnTo>
                  <a:lnTo>
                    <a:pt x="19138" y="37579"/>
                  </a:lnTo>
                  <a:lnTo>
                    <a:pt x="18059" y="36334"/>
                  </a:lnTo>
                  <a:lnTo>
                    <a:pt x="15405" y="34937"/>
                  </a:lnTo>
                  <a:lnTo>
                    <a:pt x="13868" y="34734"/>
                  </a:lnTo>
                  <a:lnTo>
                    <a:pt x="12357" y="34747"/>
                  </a:lnTo>
                  <a:lnTo>
                    <a:pt x="12153" y="35877"/>
                  </a:lnTo>
                  <a:lnTo>
                    <a:pt x="12573" y="37020"/>
                  </a:lnTo>
                  <a:lnTo>
                    <a:pt x="13436" y="38722"/>
                  </a:lnTo>
                  <a:lnTo>
                    <a:pt x="13855" y="39408"/>
                  </a:lnTo>
                  <a:lnTo>
                    <a:pt x="14478" y="39865"/>
                  </a:lnTo>
                  <a:lnTo>
                    <a:pt x="15659" y="40767"/>
                  </a:lnTo>
                  <a:lnTo>
                    <a:pt x="17373" y="40728"/>
                  </a:lnTo>
                  <a:lnTo>
                    <a:pt x="18948" y="40043"/>
                  </a:lnTo>
                  <a:lnTo>
                    <a:pt x="19151" y="39941"/>
                  </a:lnTo>
                  <a:lnTo>
                    <a:pt x="19431" y="39585"/>
                  </a:lnTo>
                  <a:lnTo>
                    <a:pt x="19481" y="39344"/>
                  </a:lnTo>
                  <a:close/>
                </a:path>
                <a:path w="184150" h="70485">
                  <a:moveTo>
                    <a:pt x="19697" y="64592"/>
                  </a:moveTo>
                  <a:lnTo>
                    <a:pt x="17983" y="60960"/>
                  </a:lnTo>
                  <a:lnTo>
                    <a:pt x="17805" y="61087"/>
                  </a:lnTo>
                  <a:lnTo>
                    <a:pt x="16217" y="61404"/>
                  </a:lnTo>
                  <a:lnTo>
                    <a:pt x="14986" y="62522"/>
                  </a:lnTo>
                  <a:lnTo>
                    <a:pt x="13716" y="65189"/>
                  </a:lnTo>
                  <a:lnTo>
                    <a:pt x="13601" y="66700"/>
                  </a:lnTo>
                  <a:lnTo>
                    <a:pt x="13716" y="68160"/>
                  </a:lnTo>
                  <a:lnTo>
                    <a:pt x="14884" y="68287"/>
                  </a:lnTo>
                  <a:lnTo>
                    <a:pt x="16040" y="67818"/>
                  </a:lnTo>
                  <a:lnTo>
                    <a:pt x="17729" y="66865"/>
                  </a:lnTo>
                  <a:lnTo>
                    <a:pt x="18389" y="66421"/>
                  </a:lnTo>
                  <a:lnTo>
                    <a:pt x="18846" y="65798"/>
                  </a:lnTo>
                  <a:lnTo>
                    <a:pt x="19697" y="64592"/>
                  </a:lnTo>
                  <a:close/>
                </a:path>
                <a:path w="184150" h="70485">
                  <a:moveTo>
                    <a:pt x="20472" y="14960"/>
                  </a:moveTo>
                  <a:lnTo>
                    <a:pt x="20434" y="14655"/>
                  </a:lnTo>
                  <a:lnTo>
                    <a:pt x="20231" y="14490"/>
                  </a:lnTo>
                  <a:lnTo>
                    <a:pt x="20154" y="14363"/>
                  </a:lnTo>
                  <a:lnTo>
                    <a:pt x="19380" y="12750"/>
                  </a:lnTo>
                  <a:lnTo>
                    <a:pt x="17665" y="11696"/>
                  </a:lnTo>
                  <a:lnTo>
                    <a:pt x="14084" y="11036"/>
                  </a:lnTo>
                  <a:lnTo>
                    <a:pt x="12217" y="11353"/>
                  </a:lnTo>
                  <a:lnTo>
                    <a:pt x="10490" y="11925"/>
                  </a:lnTo>
                  <a:lnTo>
                    <a:pt x="10693" y="13284"/>
                  </a:lnTo>
                  <a:lnTo>
                    <a:pt x="11595" y="14452"/>
                  </a:lnTo>
                  <a:lnTo>
                    <a:pt x="13246" y="16103"/>
                  </a:lnTo>
                  <a:lnTo>
                    <a:pt x="13982" y="16738"/>
                  </a:lnTo>
                  <a:lnTo>
                    <a:pt x="16573" y="17678"/>
                  </a:lnTo>
                  <a:lnTo>
                    <a:pt x="18542" y="17018"/>
                  </a:lnTo>
                  <a:lnTo>
                    <a:pt x="20091" y="15659"/>
                  </a:lnTo>
                  <a:lnTo>
                    <a:pt x="20294" y="15455"/>
                  </a:lnTo>
                  <a:lnTo>
                    <a:pt x="20472" y="14960"/>
                  </a:lnTo>
                  <a:close/>
                </a:path>
                <a:path w="184150" h="70485">
                  <a:moveTo>
                    <a:pt x="21158" y="29413"/>
                  </a:moveTo>
                  <a:lnTo>
                    <a:pt x="21069" y="29273"/>
                  </a:lnTo>
                  <a:lnTo>
                    <a:pt x="20955" y="28079"/>
                  </a:lnTo>
                  <a:lnTo>
                    <a:pt x="20180" y="27101"/>
                  </a:lnTo>
                  <a:lnTo>
                    <a:pt x="19202" y="26530"/>
                  </a:lnTo>
                  <a:lnTo>
                    <a:pt x="18224" y="25971"/>
                  </a:lnTo>
                  <a:lnTo>
                    <a:pt x="17068" y="25768"/>
                  </a:lnTo>
                  <a:lnTo>
                    <a:pt x="15925" y="25742"/>
                  </a:lnTo>
                  <a:lnTo>
                    <a:pt x="15748" y="26581"/>
                  </a:lnTo>
                  <a:lnTo>
                    <a:pt x="19532" y="30403"/>
                  </a:lnTo>
                  <a:lnTo>
                    <a:pt x="20739" y="29933"/>
                  </a:lnTo>
                  <a:lnTo>
                    <a:pt x="20891" y="29857"/>
                  </a:lnTo>
                  <a:lnTo>
                    <a:pt x="21107" y="29603"/>
                  </a:lnTo>
                  <a:lnTo>
                    <a:pt x="21158" y="29413"/>
                  </a:lnTo>
                  <a:close/>
                </a:path>
                <a:path w="184150" h="70485">
                  <a:moveTo>
                    <a:pt x="23926" y="48120"/>
                  </a:moveTo>
                  <a:lnTo>
                    <a:pt x="23812" y="47929"/>
                  </a:lnTo>
                  <a:lnTo>
                    <a:pt x="23723" y="46355"/>
                  </a:lnTo>
                  <a:lnTo>
                    <a:pt x="22758" y="45021"/>
                  </a:lnTo>
                  <a:lnTo>
                    <a:pt x="20231" y="43421"/>
                  </a:lnTo>
                  <a:lnTo>
                    <a:pt x="18707" y="43091"/>
                  </a:lnTo>
                  <a:lnTo>
                    <a:pt x="17195" y="43002"/>
                  </a:lnTo>
                  <a:lnTo>
                    <a:pt x="16916" y="44107"/>
                  </a:lnTo>
                  <a:lnTo>
                    <a:pt x="17221" y="45275"/>
                  </a:lnTo>
                  <a:lnTo>
                    <a:pt x="17665" y="46329"/>
                  </a:lnTo>
                  <a:lnTo>
                    <a:pt x="17945" y="47040"/>
                  </a:lnTo>
                  <a:lnTo>
                    <a:pt x="18313" y="47752"/>
                  </a:lnTo>
                  <a:lnTo>
                    <a:pt x="20002" y="49250"/>
                  </a:lnTo>
                  <a:lnTo>
                    <a:pt x="21717" y="49352"/>
                  </a:lnTo>
                  <a:lnTo>
                    <a:pt x="23342" y="48780"/>
                  </a:lnTo>
                  <a:lnTo>
                    <a:pt x="23545" y="48691"/>
                  </a:lnTo>
                  <a:lnTo>
                    <a:pt x="23850" y="48374"/>
                  </a:lnTo>
                  <a:lnTo>
                    <a:pt x="23926" y="48120"/>
                  </a:lnTo>
                  <a:close/>
                </a:path>
                <a:path w="184150" h="70485">
                  <a:moveTo>
                    <a:pt x="27559" y="12242"/>
                  </a:moveTo>
                  <a:lnTo>
                    <a:pt x="27076" y="10680"/>
                  </a:lnTo>
                  <a:lnTo>
                    <a:pt x="25209" y="8369"/>
                  </a:lnTo>
                  <a:lnTo>
                    <a:pt x="23876" y="7581"/>
                  </a:lnTo>
                  <a:lnTo>
                    <a:pt x="22479" y="7023"/>
                  </a:lnTo>
                  <a:lnTo>
                    <a:pt x="21844" y="7988"/>
                  </a:lnTo>
                  <a:lnTo>
                    <a:pt x="21755" y="9194"/>
                  </a:lnTo>
                  <a:lnTo>
                    <a:pt x="21856" y="11099"/>
                  </a:lnTo>
                  <a:lnTo>
                    <a:pt x="21971" y="11874"/>
                  </a:lnTo>
                  <a:lnTo>
                    <a:pt x="23063" y="13830"/>
                  </a:lnTo>
                  <a:lnTo>
                    <a:pt x="24650" y="14452"/>
                  </a:lnTo>
                  <a:lnTo>
                    <a:pt x="26377" y="14427"/>
                  </a:lnTo>
                  <a:lnTo>
                    <a:pt x="26606" y="14414"/>
                  </a:lnTo>
                  <a:lnTo>
                    <a:pt x="27000" y="14198"/>
                  </a:lnTo>
                  <a:lnTo>
                    <a:pt x="27152" y="13982"/>
                  </a:lnTo>
                  <a:lnTo>
                    <a:pt x="27114" y="13766"/>
                  </a:lnTo>
                  <a:lnTo>
                    <a:pt x="27559" y="12242"/>
                  </a:lnTo>
                  <a:close/>
                </a:path>
                <a:path w="184150" h="70485">
                  <a:moveTo>
                    <a:pt x="29006" y="22237"/>
                  </a:moveTo>
                  <a:lnTo>
                    <a:pt x="28600" y="20815"/>
                  </a:lnTo>
                  <a:lnTo>
                    <a:pt x="28219" y="19405"/>
                  </a:lnTo>
                  <a:lnTo>
                    <a:pt x="27305" y="18173"/>
                  </a:lnTo>
                  <a:lnTo>
                    <a:pt x="26238" y="17119"/>
                  </a:lnTo>
                  <a:lnTo>
                    <a:pt x="25273" y="17754"/>
                  </a:lnTo>
                  <a:lnTo>
                    <a:pt x="24701" y="18834"/>
                  </a:lnTo>
                  <a:lnTo>
                    <a:pt x="24028" y="20624"/>
                  </a:lnTo>
                  <a:lnTo>
                    <a:pt x="23825" y="21386"/>
                  </a:lnTo>
                  <a:lnTo>
                    <a:pt x="23888" y="22148"/>
                  </a:lnTo>
                  <a:lnTo>
                    <a:pt x="24041" y="23596"/>
                  </a:lnTo>
                  <a:lnTo>
                    <a:pt x="25247" y="24790"/>
                  </a:lnTo>
                  <a:lnTo>
                    <a:pt x="26847" y="25412"/>
                  </a:lnTo>
                  <a:lnTo>
                    <a:pt x="27076" y="25488"/>
                  </a:lnTo>
                  <a:lnTo>
                    <a:pt x="27520" y="25450"/>
                  </a:lnTo>
                  <a:lnTo>
                    <a:pt x="27749" y="25311"/>
                  </a:lnTo>
                  <a:lnTo>
                    <a:pt x="27787" y="25095"/>
                  </a:lnTo>
                  <a:lnTo>
                    <a:pt x="28816" y="23850"/>
                  </a:lnTo>
                  <a:lnTo>
                    <a:pt x="29006" y="22237"/>
                  </a:lnTo>
                  <a:close/>
                </a:path>
                <a:path w="184150" h="70485">
                  <a:moveTo>
                    <a:pt x="29908" y="65722"/>
                  </a:moveTo>
                  <a:lnTo>
                    <a:pt x="29781" y="65303"/>
                  </a:lnTo>
                  <a:lnTo>
                    <a:pt x="29603" y="65112"/>
                  </a:lnTo>
                  <a:lnTo>
                    <a:pt x="29375" y="65100"/>
                  </a:lnTo>
                  <a:lnTo>
                    <a:pt x="27952" y="64325"/>
                  </a:lnTo>
                  <a:lnTo>
                    <a:pt x="26289" y="64414"/>
                  </a:lnTo>
                  <a:lnTo>
                    <a:pt x="23545" y="65646"/>
                  </a:lnTo>
                  <a:lnTo>
                    <a:pt x="22453" y="66738"/>
                  </a:lnTo>
                  <a:lnTo>
                    <a:pt x="21564" y="67919"/>
                  </a:lnTo>
                  <a:lnTo>
                    <a:pt x="22377" y="68745"/>
                  </a:lnTo>
                  <a:lnTo>
                    <a:pt x="23558" y="69113"/>
                  </a:lnTo>
                  <a:lnTo>
                    <a:pt x="25488" y="69456"/>
                  </a:lnTo>
                  <a:lnTo>
                    <a:pt x="26289" y="69532"/>
                  </a:lnTo>
                  <a:lnTo>
                    <a:pt x="28498" y="68948"/>
                  </a:lnTo>
                  <a:lnTo>
                    <a:pt x="29502" y="67589"/>
                  </a:lnTo>
                  <a:lnTo>
                    <a:pt x="29870" y="65951"/>
                  </a:lnTo>
                  <a:lnTo>
                    <a:pt x="29908" y="65722"/>
                  </a:lnTo>
                  <a:close/>
                </a:path>
                <a:path w="184150" h="70485">
                  <a:moveTo>
                    <a:pt x="35331" y="5575"/>
                  </a:moveTo>
                  <a:lnTo>
                    <a:pt x="34658" y="3162"/>
                  </a:lnTo>
                  <a:lnTo>
                    <a:pt x="33883" y="2120"/>
                  </a:lnTo>
                  <a:lnTo>
                    <a:pt x="32981" y="1231"/>
                  </a:lnTo>
                  <a:lnTo>
                    <a:pt x="32156" y="1778"/>
                  </a:lnTo>
                  <a:lnTo>
                    <a:pt x="31673" y="2692"/>
                  </a:lnTo>
                  <a:lnTo>
                    <a:pt x="31343" y="3594"/>
                  </a:lnTo>
                  <a:lnTo>
                    <a:pt x="31102" y="4216"/>
                  </a:lnTo>
                  <a:lnTo>
                    <a:pt x="33693" y="8343"/>
                  </a:lnTo>
                  <a:lnTo>
                    <a:pt x="34074" y="8305"/>
                  </a:lnTo>
                  <a:lnTo>
                    <a:pt x="34264" y="8191"/>
                  </a:lnTo>
                  <a:lnTo>
                    <a:pt x="34315" y="8001"/>
                  </a:lnTo>
                  <a:lnTo>
                    <a:pt x="35179" y="6959"/>
                  </a:lnTo>
                  <a:lnTo>
                    <a:pt x="35331" y="5575"/>
                  </a:lnTo>
                  <a:close/>
                </a:path>
                <a:path w="184150" h="70485">
                  <a:moveTo>
                    <a:pt x="35699" y="21602"/>
                  </a:moveTo>
                  <a:lnTo>
                    <a:pt x="35610" y="21463"/>
                  </a:lnTo>
                  <a:lnTo>
                    <a:pt x="35496" y="20269"/>
                  </a:lnTo>
                  <a:lnTo>
                    <a:pt x="34721" y="19291"/>
                  </a:lnTo>
                  <a:lnTo>
                    <a:pt x="33743" y="18719"/>
                  </a:lnTo>
                  <a:lnTo>
                    <a:pt x="32766" y="18161"/>
                  </a:lnTo>
                  <a:lnTo>
                    <a:pt x="31610" y="17957"/>
                  </a:lnTo>
                  <a:lnTo>
                    <a:pt x="30467" y="17932"/>
                  </a:lnTo>
                  <a:lnTo>
                    <a:pt x="30289" y="18770"/>
                  </a:lnTo>
                  <a:lnTo>
                    <a:pt x="34074" y="22593"/>
                  </a:lnTo>
                  <a:lnTo>
                    <a:pt x="35280" y="22123"/>
                  </a:lnTo>
                  <a:lnTo>
                    <a:pt x="35433" y="22047"/>
                  </a:lnTo>
                  <a:lnTo>
                    <a:pt x="35648" y="21793"/>
                  </a:lnTo>
                  <a:lnTo>
                    <a:pt x="35699" y="21602"/>
                  </a:lnTo>
                  <a:close/>
                </a:path>
                <a:path w="184150" h="70485">
                  <a:moveTo>
                    <a:pt x="35839" y="35775"/>
                  </a:moveTo>
                  <a:lnTo>
                    <a:pt x="34518" y="32080"/>
                  </a:lnTo>
                  <a:lnTo>
                    <a:pt x="33172" y="30530"/>
                  </a:lnTo>
                  <a:lnTo>
                    <a:pt x="31673" y="29248"/>
                  </a:lnTo>
                  <a:lnTo>
                    <a:pt x="30441" y="30187"/>
                  </a:lnTo>
                  <a:lnTo>
                    <a:pt x="29794" y="31661"/>
                  </a:lnTo>
                  <a:lnTo>
                    <a:pt x="29083" y="34112"/>
                  </a:lnTo>
                  <a:lnTo>
                    <a:pt x="28879" y="35140"/>
                  </a:lnTo>
                  <a:lnTo>
                    <a:pt x="29387" y="38049"/>
                  </a:lnTo>
                  <a:lnTo>
                    <a:pt x="31127" y="39522"/>
                  </a:lnTo>
                  <a:lnTo>
                    <a:pt x="33312" y="40208"/>
                  </a:lnTo>
                  <a:lnTo>
                    <a:pt x="33604" y="40284"/>
                  </a:lnTo>
                  <a:lnTo>
                    <a:pt x="34201" y="40182"/>
                  </a:lnTo>
                  <a:lnTo>
                    <a:pt x="34480" y="39966"/>
                  </a:lnTo>
                  <a:lnTo>
                    <a:pt x="34531" y="39687"/>
                  </a:lnTo>
                  <a:lnTo>
                    <a:pt x="34607" y="39547"/>
                  </a:lnTo>
                  <a:lnTo>
                    <a:pt x="35750" y="37947"/>
                  </a:lnTo>
                  <a:lnTo>
                    <a:pt x="35839" y="35775"/>
                  </a:lnTo>
                  <a:close/>
                </a:path>
                <a:path w="184150" h="70485">
                  <a:moveTo>
                    <a:pt x="36169" y="53200"/>
                  </a:moveTo>
                  <a:lnTo>
                    <a:pt x="35102" y="51244"/>
                  </a:lnTo>
                  <a:lnTo>
                    <a:pt x="31991" y="48641"/>
                  </a:lnTo>
                  <a:lnTo>
                    <a:pt x="29997" y="47942"/>
                  </a:lnTo>
                  <a:lnTo>
                    <a:pt x="27978" y="47548"/>
                  </a:lnTo>
                  <a:lnTo>
                    <a:pt x="27393" y="48996"/>
                  </a:lnTo>
                  <a:lnTo>
                    <a:pt x="32905" y="56908"/>
                  </a:lnTo>
                  <a:lnTo>
                    <a:pt x="35204" y="56426"/>
                  </a:lnTo>
                  <a:lnTo>
                    <a:pt x="35509" y="56337"/>
                  </a:lnTo>
                  <a:lnTo>
                    <a:pt x="35966" y="55956"/>
                  </a:lnTo>
                  <a:lnTo>
                    <a:pt x="36118" y="55626"/>
                  </a:lnTo>
                  <a:lnTo>
                    <a:pt x="36004" y="55346"/>
                  </a:lnTo>
                  <a:lnTo>
                    <a:pt x="36004" y="55194"/>
                  </a:lnTo>
                  <a:lnTo>
                    <a:pt x="36169" y="53200"/>
                  </a:lnTo>
                  <a:close/>
                </a:path>
                <a:path w="184150" h="70485">
                  <a:moveTo>
                    <a:pt x="41681" y="28600"/>
                  </a:moveTo>
                  <a:lnTo>
                    <a:pt x="41541" y="28435"/>
                  </a:lnTo>
                  <a:lnTo>
                    <a:pt x="41186" y="26885"/>
                  </a:lnTo>
                  <a:lnTo>
                    <a:pt x="40017" y="25717"/>
                  </a:lnTo>
                  <a:lnTo>
                    <a:pt x="37261" y="24523"/>
                  </a:lnTo>
                  <a:lnTo>
                    <a:pt x="35699" y="24447"/>
                  </a:lnTo>
                  <a:lnTo>
                    <a:pt x="34201" y="24587"/>
                  </a:lnTo>
                  <a:lnTo>
                    <a:pt x="34099" y="25717"/>
                  </a:lnTo>
                  <a:lnTo>
                    <a:pt x="34594" y="26822"/>
                  </a:lnTo>
                  <a:lnTo>
                    <a:pt x="35598" y="28460"/>
                  </a:lnTo>
                  <a:lnTo>
                    <a:pt x="36068" y="29108"/>
                  </a:lnTo>
                  <a:lnTo>
                    <a:pt x="37985" y="30327"/>
                  </a:lnTo>
                  <a:lnTo>
                    <a:pt x="39687" y="30162"/>
                  </a:lnTo>
                  <a:lnTo>
                    <a:pt x="41008" y="29464"/>
                  </a:lnTo>
                  <a:lnTo>
                    <a:pt x="41402" y="29235"/>
                  </a:lnTo>
                  <a:lnTo>
                    <a:pt x="41516" y="29044"/>
                  </a:lnTo>
                  <a:lnTo>
                    <a:pt x="41643" y="28867"/>
                  </a:lnTo>
                  <a:lnTo>
                    <a:pt x="41681" y="28600"/>
                  </a:lnTo>
                  <a:close/>
                </a:path>
                <a:path w="184150" h="70485">
                  <a:moveTo>
                    <a:pt x="43218" y="10668"/>
                  </a:moveTo>
                  <a:lnTo>
                    <a:pt x="41897" y="6972"/>
                  </a:lnTo>
                  <a:lnTo>
                    <a:pt x="40551" y="5422"/>
                  </a:lnTo>
                  <a:lnTo>
                    <a:pt x="39052" y="4140"/>
                  </a:lnTo>
                  <a:lnTo>
                    <a:pt x="37820" y="5080"/>
                  </a:lnTo>
                  <a:lnTo>
                    <a:pt x="37172" y="6553"/>
                  </a:lnTo>
                  <a:lnTo>
                    <a:pt x="36461" y="9004"/>
                  </a:lnTo>
                  <a:lnTo>
                    <a:pt x="36258" y="10033"/>
                  </a:lnTo>
                  <a:lnTo>
                    <a:pt x="36766" y="12941"/>
                  </a:lnTo>
                  <a:lnTo>
                    <a:pt x="38506" y="14414"/>
                  </a:lnTo>
                  <a:lnTo>
                    <a:pt x="40690" y="15100"/>
                  </a:lnTo>
                  <a:lnTo>
                    <a:pt x="40982" y="15176"/>
                  </a:lnTo>
                  <a:lnTo>
                    <a:pt x="41579" y="15074"/>
                  </a:lnTo>
                  <a:lnTo>
                    <a:pt x="41859" y="14859"/>
                  </a:lnTo>
                  <a:lnTo>
                    <a:pt x="41910" y="14579"/>
                  </a:lnTo>
                  <a:lnTo>
                    <a:pt x="41986" y="14439"/>
                  </a:lnTo>
                  <a:lnTo>
                    <a:pt x="43129" y="12839"/>
                  </a:lnTo>
                  <a:lnTo>
                    <a:pt x="43218" y="10668"/>
                  </a:lnTo>
                  <a:close/>
                </a:path>
                <a:path w="184150" h="70485">
                  <a:moveTo>
                    <a:pt x="44107" y="66421"/>
                  </a:moveTo>
                  <a:lnTo>
                    <a:pt x="44094" y="65836"/>
                  </a:lnTo>
                  <a:lnTo>
                    <a:pt x="43929" y="65519"/>
                  </a:lnTo>
                  <a:lnTo>
                    <a:pt x="43637" y="65430"/>
                  </a:lnTo>
                  <a:lnTo>
                    <a:pt x="43510" y="65328"/>
                  </a:lnTo>
                  <a:lnTo>
                    <a:pt x="42037" y="63944"/>
                  </a:lnTo>
                  <a:lnTo>
                    <a:pt x="39789" y="63512"/>
                  </a:lnTo>
                  <a:lnTo>
                    <a:pt x="35750" y="64236"/>
                  </a:lnTo>
                  <a:lnTo>
                    <a:pt x="33934" y="65303"/>
                  </a:lnTo>
                  <a:lnTo>
                    <a:pt x="32346" y="66573"/>
                  </a:lnTo>
                  <a:lnTo>
                    <a:pt x="33134" y="67932"/>
                  </a:lnTo>
                  <a:lnTo>
                    <a:pt x="34569" y="68808"/>
                  </a:lnTo>
                  <a:lnTo>
                    <a:pt x="36995" y="69900"/>
                  </a:lnTo>
                  <a:lnTo>
                    <a:pt x="38023" y="70269"/>
                  </a:lnTo>
                  <a:lnTo>
                    <a:pt x="41135" y="70218"/>
                  </a:lnTo>
                  <a:lnTo>
                    <a:pt x="42926" y="68745"/>
                  </a:lnTo>
                  <a:lnTo>
                    <a:pt x="43980" y="66713"/>
                  </a:lnTo>
                  <a:lnTo>
                    <a:pt x="44107" y="66421"/>
                  </a:lnTo>
                  <a:close/>
                </a:path>
                <a:path w="184150" h="70485">
                  <a:moveTo>
                    <a:pt x="46736" y="32575"/>
                  </a:moveTo>
                  <a:lnTo>
                    <a:pt x="46418" y="31191"/>
                  </a:lnTo>
                  <a:lnTo>
                    <a:pt x="45910" y="29895"/>
                  </a:lnTo>
                  <a:lnTo>
                    <a:pt x="44792" y="30035"/>
                  </a:lnTo>
                  <a:lnTo>
                    <a:pt x="43853" y="30695"/>
                  </a:lnTo>
                  <a:lnTo>
                    <a:pt x="42532" y="31915"/>
                  </a:lnTo>
                  <a:lnTo>
                    <a:pt x="42024" y="32461"/>
                  </a:lnTo>
                  <a:lnTo>
                    <a:pt x="41325" y="34378"/>
                  </a:lnTo>
                  <a:lnTo>
                    <a:pt x="41922" y="35864"/>
                  </a:lnTo>
                  <a:lnTo>
                    <a:pt x="42938" y="36868"/>
                  </a:lnTo>
                  <a:lnTo>
                    <a:pt x="43091" y="37033"/>
                  </a:lnTo>
                  <a:lnTo>
                    <a:pt x="43256" y="37172"/>
                  </a:lnTo>
                  <a:lnTo>
                    <a:pt x="43662" y="37312"/>
                  </a:lnTo>
                  <a:lnTo>
                    <a:pt x="43929" y="37299"/>
                  </a:lnTo>
                  <a:lnTo>
                    <a:pt x="44056" y="37134"/>
                  </a:lnTo>
                  <a:lnTo>
                    <a:pt x="45466" y="36525"/>
                  </a:lnTo>
                  <a:lnTo>
                    <a:pt x="46291" y="35255"/>
                  </a:lnTo>
                  <a:lnTo>
                    <a:pt x="46736" y="32575"/>
                  </a:lnTo>
                  <a:close/>
                </a:path>
                <a:path w="184150" h="70485">
                  <a:moveTo>
                    <a:pt x="48310" y="19621"/>
                  </a:moveTo>
                  <a:lnTo>
                    <a:pt x="48221" y="19481"/>
                  </a:lnTo>
                  <a:lnTo>
                    <a:pt x="48107" y="18288"/>
                  </a:lnTo>
                  <a:lnTo>
                    <a:pt x="47332" y="17310"/>
                  </a:lnTo>
                  <a:lnTo>
                    <a:pt x="46355" y="16738"/>
                  </a:lnTo>
                  <a:lnTo>
                    <a:pt x="45377" y="16179"/>
                  </a:lnTo>
                  <a:lnTo>
                    <a:pt x="44221" y="15976"/>
                  </a:lnTo>
                  <a:lnTo>
                    <a:pt x="43078" y="15951"/>
                  </a:lnTo>
                  <a:lnTo>
                    <a:pt x="42900" y="16789"/>
                  </a:lnTo>
                  <a:lnTo>
                    <a:pt x="46685" y="20612"/>
                  </a:lnTo>
                  <a:lnTo>
                    <a:pt x="47891" y="20142"/>
                  </a:lnTo>
                  <a:lnTo>
                    <a:pt x="48044" y="20066"/>
                  </a:lnTo>
                  <a:lnTo>
                    <a:pt x="48260" y="19812"/>
                  </a:lnTo>
                  <a:lnTo>
                    <a:pt x="48310" y="19621"/>
                  </a:lnTo>
                  <a:close/>
                </a:path>
                <a:path w="184150" h="70485">
                  <a:moveTo>
                    <a:pt x="50215" y="44043"/>
                  </a:moveTo>
                  <a:lnTo>
                    <a:pt x="49212" y="41275"/>
                  </a:lnTo>
                  <a:lnTo>
                    <a:pt x="48221" y="40106"/>
                  </a:lnTo>
                  <a:lnTo>
                    <a:pt x="47078" y="39141"/>
                  </a:lnTo>
                  <a:lnTo>
                    <a:pt x="46164" y="39852"/>
                  </a:lnTo>
                  <a:lnTo>
                    <a:pt x="45669" y="40957"/>
                  </a:lnTo>
                  <a:lnTo>
                    <a:pt x="45135" y="42786"/>
                  </a:lnTo>
                  <a:lnTo>
                    <a:pt x="44983" y="43561"/>
                  </a:lnTo>
                  <a:lnTo>
                    <a:pt x="45364" y="45758"/>
                  </a:lnTo>
                  <a:lnTo>
                    <a:pt x="46672" y="46863"/>
                  </a:lnTo>
                  <a:lnTo>
                    <a:pt x="48310" y="47371"/>
                  </a:lnTo>
                  <a:lnTo>
                    <a:pt x="48539" y="47421"/>
                  </a:lnTo>
                  <a:lnTo>
                    <a:pt x="48971" y="47345"/>
                  </a:lnTo>
                  <a:lnTo>
                    <a:pt x="49199" y="47193"/>
                  </a:lnTo>
                  <a:lnTo>
                    <a:pt x="49225" y="46977"/>
                  </a:lnTo>
                  <a:lnTo>
                    <a:pt x="50152" y="45669"/>
                  </a:lnTo>
                  <a:lnTo>
                    <a:pt x="50215" y="44043"/>
                  </a:lnTo>
                  <a:close/>
                </a:path>
                <a:path w="184150" h="70485">
                  <a:moveTo>
                    <a:pt x="54813" y="6502"/>
                  </a:moveTo>
                  <a:lnTo>
                    <a:pt x="54495" y="3048"/>
                  </a:lnTo>
                  <a:lnTo>
                    <a:pt x="53708" y="1435"/>
                  </a:lnTo>
                  <a:lnTo>
                    <a:pt x="52705" y="0"/>
                  </a:lnTo>
                  <a:lnTo>
                    <a:pt x="51435" y="546"/>
                  </a:lnTo>
                  <a:lnTo>
                    <a:pt x="50546" y="1676"/>
                  </a:lnTo>
                  <a:lnTo>
                    <a:pt x="49390" y="3619"/>
                  </a:lnTo>
                  <a:lnTo>
                    <a:pt x="48971" y="4457"/>
                  </a:lnTo>
                  <a:lnTo>
                    <a:pt x="48755" y="7073"/>
                  </a:lnTo>
                  <a:lnTo>
                    <a:pt x="49911" y="8699"/>
                  </a:lnTo>
                  <a:lnTo>
                    <a:pt x="51866" y="9893"/>
                  </a:lnTo>
                  <a:lnTo>
                    <a:pt x="52400" y="9931"/>
                  </a:lnTo>
                  <a:lnTo>
                    <a:pt x="52692" y="9804"/>
                  </a:lnTo>
                  <a:lnTo>
                    <a:pt x="52793" y="9575"/>
                  </a:lnTo>
                  <a:lnTo>
                    <a:pt x="54241" y="8343"/>
                  </a:lnTo>
                  <a:lnTo>
                    <a:pt x="54813" y="6502"/>
                  </a:lnTo>
                  <a:close/>
                </a:path>
                <a:path w="184150" h="70485">
                  <a:moveTo>
                    <a:pt x="55968" y="46951"/>
                  </a:moveTo>
                  <a:lnTo>
                    <a:pt x="51269" y="49314"/>
                  </a:lnTo>
                  <a:lnTo>
                    <a:pt x="51269" y="50571"/>
                  </a:lnTo>
                  <a:lnTo>
                    <a:pt x="51790" y="51739"/>
                  </a:lnTo>
                  <a:lnTo>
                    <a:pt x="51866" y="51892"/>
                  </a:lnTo>
                  <a:lnTo>
                    <a:pt x="52133" y="52095"/>
                  </a:lnTo>
                  <a:lnTo>
                    <a:pt x="52336" y="52133"/>
                  </a:lnTo>
                  <a:lnTo>
                    <a:pt x="52476" y="52044"/>
                  </a:lnTo>
                  <a:lnTo>
                    <a:pt x="53695" y="51904"/>
                  </a:lnTo>
                  <a:lnTo>
                    <a:pt x="54673" y="51130"/>
                  </a:lnTo>
                  <a:lnTo>
                    <a:pt x="55791" y="49187"/>
                  </a:lnTo>
                  <a:lnTo>
                    <a:pt x="55968" y="48056"/>
                  </a:lnTo>
                  <a:lnTo>
                    <a:pt x="55968" y="46951"/>
                  </a:lnTo>
                  <a:close/>
                </a:path>
                <a:path w="184150" h="70485">
                  <a:moveTo>
                    <a:pt x="57416" y="35204"/>
                  </a:moveTo>
                  <a:lnTo>
                    <a:pt x="57353" y="34912"/>
                  </a:lnTo>
                  <a:lnTo>
                    <a:pt x="57150" y="34759"/>
                  </a:lnTo>
                  <a:lnTo>
                    <a:pt x="56235" y="33210"/>
                  </a:lnTo>
                  <a:lnTo>
                    <a:pt x="54559" y="32334"/>
                  </a:lnTo>
                  <a:lnTo>
                    <a:pt x="51155" y="31953"/>
                  </a:lnTo>
                  <a:lnTo>
                    <a:pt x="49441" y="32385"/>
                  </a:lnTo>
                  <a:lnTo>
                    <a:pt x="47866" y="33032"/>
                  </a:lnTo>
                  <a:lnTo>
                    <a:pt x="48145" y="34290"/>
                  </a:lnTo>
                  <a:lnTo>
                    <a:pt x="49072" y="35331"/>
                  </a:lnTo>
                  <a:lnTo>
                    <a:pt x="50076" y="36182"/>
                  </a:lnTo>
                  <a:lnTo>
                    <a:pt x="50736" y="36766"/>
                  </a:lnTo>
                  <a:lnTo>
                    <a:pt x="51473" y="37299"/>
                  </a:lnTo>
                  <a:lnTo>
                    <a:pt x="53962" y="37998"/>
                  </a:lnTo>
                  <a:lnTo>
                    <a:pt x="55753" y="37249"/>
                  </a:lnTo>
                  <a:lnTo>
                    <a:pt x="57111" y="35864"/>
                  </a:lnTo>
                  <a:lnTo>
                    <a:pt x="57277" y="35674"/>
                  </a:lnTo>
                  <a:lnTo>
                    <a:pt x="57416" y="35204"/>
                  </a:lnTo>
                  <a:close/>
                </a:path>
                <a:path w="184150" h="70485">
                  <a:moveTo>
                    <a:pt x="62293" y="58801"/>
                  </a:moveTo>
                  <a:lnTo>
                    <a:pt x="61785" y="56642"/>
                  </a:lnTo>
                  <a:lnTo>
                    <a:pt x="59461" y="53340"/>
                  </a:lnTo>
                  <a:lnTo>
                    <a:pt x="57708" y="52158"/>
                  </a:lnTo>
                  <a:lnTo>
                    <a:pt x="55867" y="51282"/>
                  </a:lnTo>
                  <a:lnTo>
                    <a:pt x="54914" y="52527"/>
                  </a:lnTo>
                  <a:lnTo>
                    <a:pt x="54686" y="54165"/>
                  </a:lnTo>
                  <a:lnTo>
                    <a:pt x="54660" y="56756"/>
                  </a:lnTo>
                  <a:lnTo>
                    <a:pt x="54737" y="57835"/>
                  </a:lnTo>
                  <a:lnTo>
                    <a:pt x="56057" y="60579"/>
                  </a:lnTo>
                  <a:lnTo>
                    <a:pt x="58166" y="61556"/>
                  </a:lnTo>
                  <a:lnTo>
                    <a:pt x="60502" y="61671"/>
                  </a:lnTo>
                  <a:lnTo>
                    <a:pt x="60820" y="61658"/>
                  </a:lnTo>
                  <a:lnTo>
                    <a:pt x="61379" y="61417"/>
                  </a:lnTo>
                  <a:lnTo>
                    <a:pt x="61595" y="61125"/>
                  </a:lnTo>
                  <a:lnTo>
                    <a:pt x="61569" y="60833"/>
                  </a:lnTo>
                  <a:lnTo>
                    <a:pt x="61607" y="60680"/>
                  </a:lnTo>
                  <a:lnTo>
                    <a:pt x="62293" y="58801"/>
                  </a:lnTo>
                  <a:close/>
                </a:path>
                <a:path w="184150" h="70485">
                  <a:moveTo>
                    <a:pt x="64998" y="11582"/>
                  </a:moveTo>
                  <a:lnTo>
                    <a:pt x="64846" y="11404"/>
                  </a:lnTo>
                  <a:lnTo>
                    <a:pt x="64439" y="9880"/>
                  </a:lnTo>
                  <a:lnTo>
                    <a:pt x="63207" y="8763"/>
                  </a:lnTo>
                  <a:lnTo>
                    <a:pt x="60401" y="7696"/>
                  </a:lnTo>
                  <a:lnTo>
                    <a:pt x="58839" y="7670"/>
                  </a:lnTo>
                  <a:lnTo>
                    <a:pt x="57340" y="7874"/>
                  </a:lnTo>
                  <a:lnTo>
                    <a:pt x="57289" y="9017"/>
                  </a:lnTo>
                  <a:lnTo>
                    <a:pt x="57848" y="10096"/>
                  </a:lnTo>
                  <a:lnTo>
                    <a:pt x="58915" y="11684"/>
                  </a:lnTo>
                  <a:lnTo>
                    <a:pt x="59423" y="12306"/>
                  </a:lnTo>
                  <a:lnTo>
                    <a:pt x="61379" y="13462"/>
                  </a:lnTo>
                  <a:lnTo>
                    <a:pt x="63080" y="13220"/>
                  </a:lnTo>
                  <a:lnTo>
                    <a:pt x="64554" y="12344"/>
                  </a:lnTo>
                  <a:lnTo>
                    <a:pt x="64744" y="12217"/>
                  </a:lnTo>
                  <a:lnTo>
                    <a:pt x="64973" y="11836"/>
                  </a:lnTo>
                  <a:lnTo>
                    <a:pt x="64998" y="11582"/>
                  </a:lnTo>
                  <a:close/>
                </a:path>
                <a:path w="184150" h="70485">
                  <a:moveTo>
                    <a:pt x="65659" y="40563"/>
                  </a:moveTo>
                  <a:lnTo>
                    <a:pt x="65519" y="40398"/>
                  </a:lnTo>
                  <a:lnTo>
                    <a:pt x="65163" y="38849"/>
                  </a:lnTo>
                  <a:lnTo>
                    <a:pt x="63995" y="37680"/>
                  </a:lnTo>
                  <a:lnTo>
                    <a:pt x="61239" y="36487"/>
                  </a:lnTo>
                  <a:lnTo>
                    <a:pt x="59677" y="36410"/>
                  </a:lnTo>
                  <a:lnTo>
                    <a:pt x="58178" y="36550"/>
                  </a:lnTo>
                  <a:lnTo>
                    <a:pt x="58077" y="37680"/>
                  </a:lnTo>
                  <a:lnTo>
                    <a:pt x="58572" y="38785"/>
                  </a:lnTo>
                  <a:lnTo>
                    <a:pt x="59575" y="40424"/>
                  </a:lnTo>
                  <a:lnTo>
                    <a:pt x="60045" y="41071"/>
                  </a:lnTo>
                  <a:lnTo>
                    <a:pt x="61963" y="42291"/>
                  </a:lnTo>
                  <a:lnTo>
                    <a:pt x="63665" y="42125"/>
                  </a:lnTo>
                  <a:lnTo>
                    <a:pt x="64985" y="41427"/>
                  </a:lnTo>
                  <a:lnTo>
                    <a:pt x="65379" y="41198"/>
                  </a:lnTo>
                  <a:lnTo>
                    <a:pt x="65493" y="41008"/>
                  </a:lnTo>
                  <a:lnTo>
                    <a:pt x="65620" y="40830"/>
                  </a:lnTo>
                  <a:lnTo>
                    <a:pt x="65659" y="40563"/>
                  </a:lnTo>
                  <a:close/>
                </a:path>
                <a:path w="184150" h="70485">
                  <a:moveTo>
                    <a:pt x="66395" y="21259"/>
                  </a:moveTo>
                  <a:lnTo>
                    <a:pt x="65201" y="17437"/>
                  </a:lnTo>
                  <a:lnTo>
                    <a:pt x="63906" y="15798"/>
                  </a:lnTo>
                  <a:lnTo>
                    <a:pt x="62420" y="14414"/>
                  </a:lnTo>
                  <a:lnTo>
                    <a:pt x="61125" y="15316"/>
                  </a:lnTo>
                  <a:lnTo>
                    <a:pt x="60401" y="16814"/>
                  </a:lnTo>
                  <a:lnTo>
                    <a:pt x="59575" y="19278"/>
                  </a:lnTo>
                  <a:lnTo>
                    <a:pt x="59309" y="20307"/>
                  </a:lnTo>
                  <a:lnTo>
                    <a:pt x="59715" y="23317"/>
                  </a:lnTo>
                  <a:lnTo>
                    <a:pt x="61417" y="24879"/>
                  </a:lnTo>
                  <a:lnTo>
                    <a:pt x="63322" y="25577"/>
                  </a:lnTo>
                  <a:lnTo>
                    <a:pt x="63919" y="25755"/>
                  </a:lnTo>
                  <a:lnTo>
                    <a:pt x="64223" y="25730"/>
                  </a:lnTo>
                  <a:lnTo>
                    <a:pt x="64528" y="25679"/>
                  </a:lnTo>
                  <a:lnTo>
                    <a:pt x="64820" y="25488"/>
                  </a:lnTo>
                  <a:lnTo>
                    <a:pt x="64884" y="25196"/>
                  </a:lnTo>
                  <a:lnTo>
                    <a:pt x="64973" y="25057"/>
                  </a:lnTo>
                  <a:lnTo>
                    <a:pt x="66217" y="23469"/>
                  </a:lnTo>
                  <a:lnTo>
                    <a:pt x="66395" y="21259"/>
                  </a:lnTo>
                  <a:close/>
                </a:path>
                <a:path w="184150" h="70485">
                  <a:moveTo>
                    <a:pt x="73063" y="45885"/>
                  </a:moveTo>
                  <a:lnTo>
                    <a:pt x="72974" y="45745"/>
                  </a:lnTo>
                  <a:lnTo>
                    <a:pt x="72859" y="44551"/>
                  </a:lnTo>
                  <a:lnTo>
                    <a:pt x="72085" y="43573"/>
                  </a:lnTo>
                  <a:lnTo>
                    <a:pt x="71107" y="43002"/>
                  </a:lnTo>
                  <a:lnTo>
                    <a:pt x="70129" y="42443"/>
                  </a:lnTo>
                  <a:lnTo>
                    <a:pt x="68973" y="42240"/>
                  </a:lnTo>
                  <a:lnTo>
                    <a:pt x="67830" y="42214"/>
                  </a:lnTo>
                  <a:lnTo>
                    <a:pt x="67652" y="43053"/>
                  </a:lnTo>
                  <a:lnTo>
                    <a:pt x="71437" y="46875"/>
                  </a:lnTo>
                  <a:lnTo>
                    <a:pt x="72644" y="46405"/>
                  </a:lnTo>
                  <a:lnTo>
                    <a:pt x="72796" y="46329"/>
                  </a:lnTo>
                  <a:lnTo>
                    <a:pt x="73012" y="46075"/>
                  </a:lnTo>
                  <a:lnTo>
                    <a:pt x="73063" y="45885"/>
                  </a:lnTo>
                  <a:close/>
                </a:path>
                <a:path w="184150" h="70485">
                  <a:moveTo>
                    <a:pt x="73101" y="61874"/>
                  </a:moveTo>
                  <a:lnTo>
                    <a:pt x="72936" y="61607"/>
                  </a:lnTo>
                  <a:lnTo>
                    <a:pt x="72910" y="61455"/>
                  </a:lnTo>
                  <a:lnTo>
                    <a:pt x="72732" y="59448"/>
                  </a:lnTo>
                  <a:lnTo>
                    <a:pt x="71323" y="57670"/>
                  </a:lnTo>
                  <a:lnTo>
                    <a:pt x="67767" y="55613"/>
                  </a:lnTo>
                  <a:lnTo>
                    <a:pt x="65671" y="55245"/>
                  </a:lnTo>
                  <a:lnTo>
                    <a:pt x="63601" y="55194"/>
                  </a:lnTo>
                  <a:lnTo>
                    <a:pt x="63258" y="56730"/>
                  </a:lnTo>
                  <a:lnTo>
                    <a:pt x="70129" y="63677"/>
                  </a:lnTo>
                  <a:lnTo>
                    <a:pt x="72326" y="62814"/>
                  </a:lnTo>
                  <a:lnTo>
                    <a:pt x="72618" y="62674"/>
                  </a:lnTo>
                  <a:lnTo>
                    <a:pt x="73012" y="62217"/>
                  </a:lnTo>
                  <a:lnTo>
                    <a:pt x="73101" y="61874"/>
                  </a:lnTo>
                  <a:close/>
                </a:path>
                <a:path w="184150" h="70485">
                  <a:moveTo>
                    <a:pt x="74917" y="28244"/>
                  </a:moveTo>
                  <a:lnTo>
                    <a:pt x="74764" y="28067"/>
                  </a:lnTo>
                  <a:lnTo>
                    <a:pt x="74358" y="26543"/>
                  </a:lnTo>
                  <a:lnTo>
                    <a:pt x="73126" y="25425"/>
                  </a:lnTo>
                  <a:lnTo>
                    <a:pt x="70319" y="24358"/>
                  </a:lnTo>
                  <a:lnTo>
                    <a:pt x="68757" y="24333"/>
                  </a:lnTo>
                  <a:lnTo>
                    <a:pt x="67259" y="24536"/>
                  </a:lnTo>
                  <a:lnTo>
                    <a:pt x="67208" y="25679"/>
                  </a:lnTo>
                  <a:lnTo>
                    <a:pt x="67767" y="26758"/>
                  </a:lnTo>
                  <a:lnTo>
                    <a:pt x="68834" y="28346"/>
                  </a:lnTo>
                  <a:lnTo>
                    <a:pt x="69342" y="28968"/>
                  </a:lnTo>
                  <a:lnTo>
                    <a:pt x="71297" y="30124"/>
                  </a:lnTo>
                  <a:lnTo>
                    <a:pt x="72999" y="29883"/>
                  </a:lnTo>
                  <a:lnTo>
                    <a:pt x="74472" y="29006"/>
                  </a:lnTo>
                  <a:lnTo>
                    <a:pt x="74663" y="28879"/>
                  </a:lnTo>
                  <a:lnTo>
                    <a:pt x="74891" y="28498"/>
                  </a:lnTo>
                  <a:lnTo>
                    <a:pt x="74917" y="28244"/>
                  </a:lnTo>
                  <a:close/>
                </a:path>
                <a:path w="184150" h="70485">
                  <a:moveTo>
                    <a:pt x="75590" y="11760"/>
                  </a:moveTo>
                  <a:lnTo>
                    <a:pt x="75311" y="10553"/>
                  </a:lnTo>
                  <a:lnTo>
                    <a:pt x="74028" y="8724"/>
                  </a:lnTo>
                  <a:lnTo>
                    <a:pt x="73063" y="8051"/>
                  </a:lnTo>
                  <a:lnTo>
                    <a:pt x="72047" y="7569"/>
                  </a:lnTo>
                  <a:lnTo>
                    <a:pt x="71513" y="8255"/>
                  </a:lnTo>
                  <a:lnTo>
                    <a:pt x="71386" y="9156"/>
                  </a:lnTo>
                  <a:lnTo>
                    <a:pt x="71361" y="10020"/>
                  </a:lnTo>
                  <a:lnTo>
                    <a:pt x="71361" y="10604"/>
                  </a:lnTo>
                  <a:lnTo>
                    <a:pt x="71399" y="11188"/>
                  </a:lnTo>
                  <a:lnTo>
                    <a:pt x="72110" y="12725"/>
                  </a:lnTo>
                  <a:lnTo>
                    <a:pt x="73279" y="13271"/>
                  </a:lnTo>
                  <a:lnTo>
                    <a:pt x="74587" y="13347"/>
                  </a:lnTo>
                  <a:lnTo>
                    <a:pt x="74752" y="13347"/>
                  </a:lnTo>
                  <a:lnTo>
                    <a:pt x="75057" y="13208"/>
                  </a:lnTo>
                  <a:lnTo>
                    <a:pt x="75184" y="13055"/>
                  </a:lnTo>
                  <a:lnTo>
                    <a:pt x="75171" y="12890"/>
                  </a:lnTo>
                  <a:lnTo>
                    <a:pt x="75590" y="11760"/>
                  </a:lnTo>
                  <a:close/>
                </a:path>
                <a:path w="184150" h="70485">
                  <a:moveTo>
                    <a:pt x="78651" y="62204"/>
                  </a:moveTo>
                  <a:lnTo>
                    <a:pt x="78562" y="62064"/>
                  </a:lnTo>
                  <a:lnTo>
                    <a:pt x="78447" y="60871"/>
                  </a:lnTo>
                  <a:lnTo>
                    <a:pt x="77673" y="59893"/>
                  </a:lnTo>
                  <a:lnTo>
                    <a:pt x="76695" y="59321"/>
                  </a:lnTo>
                  <a:lnTo>
                    <a:pt x="75717" y="58762"/>
                  </a:lnTo>
                  <a:lnTo>
                    <a:pt x="74561" y="58559"/>
                  </a:lnTo>
                  <a:lnTo>
                    <a:pt x="73418" y="58534"/>
                  </a:lnTo>
                  <a:lnTo>
                    <a:pt x="73240" y="59372"/>
                  </a:lnTo>
                  <a:lnTo>
                    <a:pt x="77025" y="63195"/>
                  </a:lnTo>
                  <a:lnTo>
                    <a:pt x="78232" y="62725"/>
                  </a:lnTo>
                  <a:lnTo>
                    <a:pt x="78384" y="62649"/>
                  </a:lnTo>
                  <a:lnTo>
                    <a:pt x="78600" y="62395"/>
                  </a:lnTo>
                  <a:lnTo>
                    <a:pt x="78651" y="62204"/>
                  </a:lnTo>
                  <a:close/>
                </a:path>
                <a:path w="184150" h="70485">
                  <a:moveTo>
                    <a:pt x="79159" y="34899"/>
                  </a:moveTo>
                  <a:lnTo>
                    <a:pt x="78879" y="33693"/>
                  </a:lnTo>
                  <a:lnTo>
                    <a:pt x="77597" y="31864"/>
                  </a:lnTo>
                  <a:lnTo>
                    <a:pt x="76631" y="31191"/>
                  </a:lnTo>
                  <a:lnTo>
                    <a:pt x="75615" y="30708"/>
                  </a:lnTo>
                  <a:lnTo>
                    <a:pt x="75082" y="31394"/>
                  </a:lnTo>
                  <a:lnTo>
                    <a:pt x="74955" y="32296"/>
                  </a:lnTo>
                  <a:lnTo>
                    <a:pt x="74930" y="33159"/>
                  </a:lnTo>
                  <a:lnTo>
                    <a:pt x="74930" y="33743"/>
                  </a:lnTo>
                  <a:lnTo>
                    <a:pt x="74968" y="34328"/>
                  </a:lnTo>
                  <a:lnTo>
                    <a:pt x="75679" y="35864"/>
                  </a:lnTo>
                  <a:lnTo>
                    <a:pt x="76847" y="36410"/>
                  </a:lnTo>
                  <a:lnTo>
                    <a:pt x="78155" y="36487"/>
                  </a:lnTo>
                  <a:lnTo>
                    <a:pt x="78320" y="36487"/>
                  </a:lnTo>
                  <a:lnTo>
                    <a:pt x="78625" y="36347"/>
                  </a:lnTo>
                  <a:lnTo>
                    <a:pt x="78752" y="36195"/>
                  </a:lnTo>
                  <a:lnTo>
                    <a:pt x="78740" y="36029"/>
                  </a:lnTo>
                  <a:lnTo>
                    <a:pt x="79159" y="34899"/>
                  </a:lnTo>
                  <a:close/>
                </a:path>
                <a:path w="184150" h="70485">
                  <a:moveTo>
                    <a:pt x="83959" y="6807"/>
                  </a:moveTo>
                  <a:lnTo>
                    <a:pt x="83858" y="3657"/>
                  </a:lnTo>
                  <a:lnTo>
                    <a:pt x="83223" y="2146"/>
                  </a:lnTo>
                  <a:lnTo>
                    <a:pt x="82384" y="787"/>
                  </a:lnTo>
                  <a:lnTo>
                    <a:pt x="81203" y="1219"/>
                  </a:lnTo>
                  <a:lnTo>
                    <a:pt x="80340" y="2209"/>
                  </a:lnTo>
                  <a:lnTo>
                    <a:pt x="79171" y="3924"/>
                  </a:lnTo>
                  <a:lnTo>
                    <a:pt x="78752" y="4660"/>
                  </a:lnTo>
                  <a:lnTo>
                    <a:pt x="78422" y="7023"/>
                  </a:lnTo>
                  <a:lnTo>
                    <a:pt x="79387" y="8572"/>
                  </a:lnTo>
                  <a:lnTo>
                    <a:pt x="81102" y="9753"/>
                  </a:lnTo>
                  <a:lnTo>
                    <a:pt x="81584" y="9804"/>
                  </a:lnTo>
                  <a:lnTo>
                    <a:pt x="81851" y="9715"/>
                  </a:lnTo>
                  <a:lnTo>
                    <a:pt x="81953" y="9512"/>
                  </a:lnTo>
                  <a:lnTo>
                    <a:pt x="83337" y="8458"/>
                  </a:lnTo>
                  <a:lnTo>
                    <a:pt x="83959" y="6807"/>
                  </a:lnTo>
                  <a:close/>
                </a:path>
                <a:path w="184150" h="70485">
                  <a:moveTo>
                    <a:pt x="86487" y="43573"/>
                  </a:moveTo>
                  <a:lnTo>
                    <a:pt x="85890" y="42138"/>
                  </a:lnTo>
                  <a:lnTo>
                    <a:pt x="83921" y="40106"/>
                  </a:lnTo>
                  <a:lnTo>
                    <a:pt x="82575" y="39484"/>
                  </a:lnTo>
                  <a:lnTo>
                    <a:pt x="81216" y="39065"/>
                  </a:lnTo>
                  <a:lnTo>
                    <a:pt x="80683" y="40030"/>
                  </a:lnTo>
                  <a:lnTo>
                    <a:pt x="83934" y="45910"/>
                  </a:lnTo>
                  <a:lnTo>
                    <a:pt x="85572" y="45745"/>
                  </a:lnTo>
                  <a:lnTo>
                    <a:pt x="85788" y="45707"/>
                  </a:lnTo>
                  <a:lnTo>
                    <a:pt x="86144" y="45478"/>
                  </a:lnTo>
                  <a:lnTo>
                    <a:pt x="86271" y="45262"/>
                  </a:lnTo>
                  <a:lnTo>
                    <a:pt x="86207" y="45046"/>
                  </a:lnTo>
                  <a:lnTo>
                    <a:pt x="86487" y="43573"/>
                  </a:lnTo>
                  <a:close/>
                </a:path>
                <a:path w="184150" h="70485">
                  <a:moveTo>
                    <a:pt x="89750" y="16002"/>
                  </a:moveTo>
                  <a:lnTo>
                    <a:pt x="88430" y="12306"/>
                  </a:lnTo>
                  <a:lnTo>
                    <a:pt x="87083" y="10756"/>
                  </a:lnTo>
                  <a:lnTo>
                    <a:pt x="85585" y="9474"/>
                  </a:lnTo>
                  <a:lnTo>
                    <a:pt x="84353" y="10414"/>
                  </a:lnTo>
                  <a:lnTo>
                    <a:pt x="83705" y="11887"/>
                  </a:lnTo>
                  <a:lnTo>
                    <a:pt x="82994" y="14338"/>
                  </a:lnTo>
                  <a:lnTo>
                    <a:pt x="82791" y="15367"/>
                  </a:lnTo>
                  <a:lnTo>
                    <a:pt x="83299" y="18275"/>
                  </a:lnTo>
                  <a:lnTo>
                    <a:pt x="85039" y="19748"/>
                  </a:lnTo>
                  <a:lnTo>
                    <a:pt x="87223" y="20434"/>
                  </a:lnTo>
                  <a:lnTo>
                    <a:pt x="87515" y="20510"/>
                  </a:lnTo>
                  <a:lnTo>
                    <a:pt x="88112" y="20408"/>
                  </a:lnTo>
                  <a:lnTo>
                    <a:pt x="88392" y="20193"/>
                  </a:lnTo>
                  <a:lnTo>
                    <a:pt x="88442" y="19913"/>
                  </a:lnTo>
                  <a:lnTo>
                    <a:pt x="88519" y="19773"/>
                  </a:lnTo>
                  <a:lnTo>
                    <a:pt x="89662" y="18173"/>
                  </a:lnTo>
                  <a:lnTo>
                    <a:pt x="89750" y="16002"/>
                  </a:lnTo>
                  <a:close/>
                </a:path>
                <a:path w="184150" h="70485">
                  <a:moveTo>
                    <a:pt x="107061" y="33489"/>
                  </a:moveTo>
                  <a:lnTo>
                    <a:pt x="100545" y="26708"/>
                  </a:lnTo>
                  <a:lnTo>
                    <a:pt x="99860" y="28587"/>
                  </a:lnTo>
                  <a:lnTo>
                    <a:pt x="99453" y="30619"/>
                  </a:lnTo>
                  <a:lnTo>
                    <a:pt x="100139" y="34556"/>
                  </a:lnTo>
                  <a:lnTo>
                    <a:pt x="101320" y="36461"/>
                  </a:lnTo>
                  <a:lnTo>
                    <a:pt x="103162" y="37338"/>
                  </a:lnTo>
                  <a:lnTo>
                    <a:pt x="103301" y="37414"/>
                  </a:lnTo>
                  <a:lnTo>
                    <a:pt x="103492" y="37655"/>
                  </a:lnTo>
                  <a:lnTo>
                    <a:pt x="103847" y="37706"/>
                  </a:lnTo>
                  <a:lnTo>
                    <a:pt x="104432" y="37515"/>
                  </a:lnTo>
                  <a:lnTo>
                    <a:pt x="104660" y="37299"/>
                  </a:lnTo>
                  <a:lnTo>
                    <a:pt x="106260" y="35636"/>
                  </a:lnTo>
                  <a:lnTo>
                    <a:pt x="107061" y="33489"/>
                  </a:lnTo>
                  <a:close/>
                </a:path>
                <a:path w="184150" h="70485">
                  <a:moveTo>
                    <a:pt x="107848" y="24345"/>
                  </a:moveTo>
                  <a:lnTo>
                    <a:pt x="106781" y="23037"/>
                  </a:lnTo>
                  <a:lnTo>
                    <a:pt x="106248" y="22733"/>
                  </a:lnTo>
                  <a:lnTo>
                    <a:pt x="104914" y="22110"/>
                  </a:lnTo>
                  <a:lnTo>
                    <a:pt x="104025" y="21831"/>
                  </a:lnTo>
                  <a:lnTo>
                    <a:pt x="103149" y="21983"/>
                  </a:lnTo>
                  <a:lnTo>
                    <a:pt x="103149" y="23088"/>
                  </a:lnTo>
                  <a:lnTo>
                    <a:pt x="103327" y="24218"/>
                  </a:lnTo>
                  <a:lnTo>
                    <a:pt x="104444" y="26162"/>
                  </a:lnTo>
                  <a:lnTo>
                    <a:pt x="105422" y="26936"/>
                  </a:lnTo>
                  <a:lnTo>
                    <a:pt x="106553" y="27063"/>
                  </a:lnTo>
                  <a:lnTo>
                    <a:pt x="106781" y="27165"/>
                  </a:lnTo>
                  <a:lnTo>
                    <a:pt x="106984" y="27127"/>
                  </a:lnTo>
                  <a:lnTo>
                    <a:pt x="107251" y="26924"/>
                  </a:lnTo>
                  <a:lnTo>
                    <a:pt x="107327" y="26771"/>
                  </a:lnTo>
                  <a:lnTo>
                    <a:pt x="107848" y="25603"/>
                  </a:lnTo>
                  <a:lnTo>
                    <a:pt x="107848" y="24345"/>
                  </a:lnTo>
                  <a:close/>
                </a:path>
                <a:path w="184150" h="70485">
                  <a:moveTo>
                    <a:pt x="114338" y="23431"/>
                  </a:moveTo>
                  <a:lnTo>
                    <a:pt x="114223" y="22237"/>
                  </a:lnTo>
                  <a:lnTo>
                    <a:pt x="113588" y="21285"/>
                  </a:lnTo>
                  <a:lnTo>
                    <a:pt x="112191" y="21856"/>
                  </a:lnTo>
                  <a:lnTo>
                    <a:pt x="110871" y="22656"/>
                  </a:lnTo>
                  <a:lnTo>
                    <a:pt x="109943" y="23812"/>
                  </a:lnTo>
                  <a:lnTo>
                    <a:pt x="109029" y="24980"/>
                  </a:lnTo>
                  <a:lnTo>
                    <a:pt x="108559" y="26543"/>
                  </a:lnTo>
                  <a:lnTo>
                    <a:pt x="108991" y="27952"/>
                  </a:lnTo>
                  <a:lnTo>
                    <a:pt x="111480" y="28740"/>
                  </a:lnTo>
                  <a:lnTo>
                    <a:pt x="113068" y="28092"/>
                  </a:lnTo>
                  <a:lnTo>
                    <a:pt x="114147" y="26123"/>
                  </a:lnTo>
                  <a:lnTo>
                    <a:pt x="114249" y="25336"/>
                  </a:lnTo>
                  <a:lnTo>
                    <a:pt x="114338" y="23431"/>
                  </a:lnTo>
                  <a:close/>
                </a:path>
                <a:path w="184150" h="70485">
                  <a:moveTo>
                    <a:pt x="117030" y="54838"/>
                  </a:moveTo>
                  <a:lnTo>
                    <a:pt x="116852" y="54000"/>
                  </a:lnTo>
                  <a:lnTo>
                    <a:pt x="115709" y="54025"/>
                  </a:lnTo>
                  <a:lnTo>
                    <a:pt x="114554" y="54229"/>
                  </a:lnTo>
                  <a:lnTo>
                    <a:pt x="113576" y="54787"/>
                  </a:lnTo>
                  <a:lnTo>
                    <a:pt x="112598" y="55359"/>
                  </a:lnTo>
                  <a:lnTo>
                    <a:pt x="111823" y="56337"/>
                  </a:lnTo>
                  <a:lnTo>
                    <a:pt x="111721" y="57442"/>
                  </a:lnTo>
                  <a:lnTo>
                    <a:pt x="111620" y="57670"/>
                  </a:lnTo>
                  <a:lnTo>
                    <a:pt x="111671" y="57861"/>
                  </a:lnTo>
                  <a:lnTo>
                    <a:pt x="111887" y="58115"/>
                  </a:lnTo>
                  <a:lnTo>
                    <a:pt x="112039" y="58191"/>
                  </a:lnTo>
                  <a:lnTo>
                    <a:pt x="113245" y="58661"/>
                  </a:lnTo>
                  <a:lnTo>
                    <a:pt x="114554" y="58635"/>
                  </a:lnTo>
                  <a:lnTo>
                    <a:pt x="115404" y="57924"/>
                  </a:lnTo>
                  <a:lnTo>
                    <a:pt x="115874" y="57543"/>
                  </a:lnTo>
                  <a:lnTo>
                    <a:pt x="116166" y="57023"/>
                  </a:lnTo>
                  <a:lnTo>
                    <a:pt x="116395" y="56502"/>
                  </a:lnTo>
                  <a:lnTo>
                    <a:pt x="116763" y="55714"/>
                  </a:lnTo>
                  <a:lnTo>
                    <a:pt x="117030" y="54838"/>
                  </a:lnTo>
                  <a:close/>
                </a:path>
                <a:path w="184150" h="70485">
                  <a:moveTo>
                    <a:pt x="118846" y="34137"/>
                  </a:moveTo>
                  <a:lnTo>
                    <a:pt x="118579" y="33108"/>
                  </a:lnTo>
                  <a:lnTo>
                    <a:pt x="117754" y="30645"/>
                  </a:lnTo>
                  <a:lnTo>
                    <a:pt x="117030" y="29146"/>
                  </a:lnTo>
                  <a:lnTo>
                    <a:pt x="115735" y="28244"/>
                  </a:lnTo>
                  <a:lnTo>
                    <a:pt x="114249" y="29629"/>
                  </a:lnTo>
                  <a:lnTo>
                    <a:pt x="112953" y="31267"/>
                  </a:lnTo>
                  <a:lnTo>
                    <a:pt x="111760" y="35090"/>
                  </a:lnTo>
                  <a:lnTo>
                    <a:pt x="111937" y="37299"/>
                  </a:lnTo>
                  <a:lnTo>
                    <a:pt x="113182" y="38887"/>
                  </a:lnTo>
                  <a:lnTo>
                    <a:pt x="113271" y="39027"/>
                  </a:lnTo>
                  <a:lnTo>
                    <a:pt x="113334" y="39319"/>
                  </a:lnTo>
                  <a:lnTo>
                    <a:pt x="113626" y="39509"/>
                  </a:lnTo>
                  <a:lnTo>
                    <a:pt x="113931" y="39560"/>
                  </a:lnTo>
                  <a:lnTo>
                    <a:pt x="114236" y="39585"/>
                  </a:lnTo>
                  <a:lnTo>
                    <a:pt x="114833" y="39408"/>
                  </a:lnTo>
                  <a:lnTo>
                    <a:pt x="116738" y="38709"/>
                  </a:lnTo>
                  <a:lnTo>
                    <a:pt x="118440" y="37147"/>
                  </a:lnTo>
                  <a:lnTo>
                    <a:pt x="118846" y="34137"/>
                  </a:lnTo>
                  <a:close/>
                </a:path>
                <a:path w="184150" h="70485">
                  <a:moveTo>
                    <a:pt x="121615" y="2959"/>
                  </a:moveTo>
                  <a:lnTo>
                    <a:pt x="121589" y="2095"/>
                  </a:lnTo>
                  <a:lnTo>
                    <a:pt x="121462" y="1193"/>
                  </a:lnTo>
                  <a:lnTo>
                    <a:pt x="120929" y="508"/>
                  </a:lnTo>
                  <a:lnTo>
                    <a:pt x="119913" y="990"/>
                  </a:lnTo>
                  <a:lnTo>
                    <a:pt x="118948" y="1663"/>
                  </a:lnTo>
                  <a:lnTo>
                    <a:pt x="117665" y="3492"/>
                  </a:lnTo>
                  <a:lnTo>
                    <a:pt x="117386" y="4699"/>
                  </a:lnTo>
                  <a:lnTo>
                    <a:pt x="117779" y="5740"/>
                  </a:lnTo>
                  <a:lnTo>
                    <a:pt x="117792" y="5994"/>
                  </a:lnTo>
                  <a:lnTo>
                    <a:pt x="117919" y="6146"/>
                  </a:lnTo>
                  <a:lnTo>
                    <a:pt x="118224" y="6286"/>
                  </a:lnTo>
                  <a:lnTo>
                    <a:pt x="118389" y="6286"/>
                  </a:lnTo>
                  <a:lnTo>
                    <a:pt x="119697" y="6210"/>
                  </a:lnTo>
                  <a:lnTo>
                    <a:pt x="120865" y="5664"/>
                  </a:lnTo>
                  <a:lnTo>
                    <a:pt x="121577" y="4127"/>
                  </a:lnTo>
                  <a:lnTo>
                    <a:pt x="121615" y="3543"/>
                  </a:lnTo>
                  <a:lnTo>
                    <a:pt x="121615" y="2959"/>
                  </a:lnTo>
                  <a:close/>
                </a:path>
                <a:path w="184150" h="70485">
                  <a:moveTo>
                    <a:pt x="124714" y="24917"/>
                  </a:moveTo>
                  <a:lnTo>
                    <a:pt x="123825" y="23736"/>
                  </a:lnTo>
                  <a:lnTo>
                    <a:pt x="122732" y="22644"/>
                  </a:lnTo>
                  <a:lnTo>
                    <a:pt x="119989" y="21412"/>
                  </a:lnTo>
                  <a:lnTo>
                    <a:pt x="118325" y="21323"/>
                  </a:lnTo>
                  <a:lnTo>
                    <a:pt x="117005" y="22047"/>
                  </a:lnTo>
                  <a:lnTo>
                    <a:pt x="116674" y="22110"/>
                  </a:lnTo>
                  <a:lnTo>
                    <a:pt x="116497" y="22301"/>
                  </a:lnTo>
                  <a:lnTo>
                    <a:pt x="116370" y="22720"/>
                  </a:lnTo>
                  <a:lnTo>
                    <a:pt x="116408" y="22948"/>
                  </a:lnTo>
                  <a:lnTo>
                    <a:pt x="116776" y="24587"/>
                  </a:lnTo>
                  <a:lnTo>
                    <a:pt x="117779" y="25946"/>
                  </a:lnTo>
                  <a:lnTo>
                    <a:pt x="119989" y="26530"/>
                  </a:lnTo>
                  <a:lnTo>
                    <a:pt x="120789" y="26454"/>
                  </a:lnTo>
                  <a:lnTo>
                    <a:pt x="122720" y="26111"/>
                  </a:lnTo>
                  <a:lnTo>
                    <a:pt x="123901" y="25742"/>
                  </a:lnTo>
                  <a:lnTo>
                    <a:pt x="124714" y="24917"/>
                  </a:lnTo>
                  <a:close/>
                </a:path>
                <a:path w="184150" h="70485">
                  <a:moveTo>
                    <a:pt x="126682" y="54775"/>
                  </a:moveTo>
                  <a:lnTo>
                    <a:pt x="126657" y="52184"/>
                  </a:lnTo>
                  <a:lnTo>
                    <a:pt x="126428" y="50546"/>
                  </a:lnTo>
                  <a:lnTo>
                    <a:pt x="125476" y="49301"/>
                  </a:lnTo>
                  <a:lnTo>
                    <a:pt x="123634" y="50177"/>
                  </a:lnTo>
                  <a:lnTo>
                    <a:pt x="121881" y="51358"/>
                  </a:lnTo>
                  <a:lnTo>
                    <a:pt x="119557" y="54660"/>
                  </a:lnTo>
                  <a:lnTo>
                    <a:pt x="119049" y="56819"/>
                  </a:lnTo>
                  <a:lnTo>
                    <a:pt x="119735" y="58699"/>
                  </a:lnTo>
                  <a:lnTo>
                    <a:pt x="119773" y="58851"/>
                  </a:lnTo>
                  <a:lnTo>
                    <a:pt x="119748" y="59143"/>
                  </a:lnTo>
                  <a:lnTo>
                    <a:pt x="119964" y="59436"/>
                  </a:lnTo>
                  <a:lnTo>
                    <a:pt x="120523" y="59677"/>
                  </a:lnTo>
                  <a:lnTo>
                    <a:pt x="120840" y="59690"/>
                  </a:lnTo>
                  <a:lnTo>
                    <a:pt x="123177" y="59575"/>
                  </a:lnTo>
                  <a:lnTo>
                    <a:pt x="125285" y="58597"/>
                  </a:lnTo>
                  <a:lnTo>
                    <a:pt x="126606" y="55854"/>
                  </a:lnTo>
                  <a:lnTo>
                    <a:pt x="126682" y="54775"/>
                  </a:lnTo>
                  <a:close/>
                </a:path>
                <a:path w="184150" h="70485">
                  <a:moveTo>
                    <a:pt x="132765" y="47332"/>
                  </a:moveTo>
                  <a:lnTo>
                    <a:pt x="131699" y="46024"/>
                  </a:lnTo>
                  <a:lnTo>
                    <a:pt x="131165" y="45720"/>
                  </a:lnTo>
                  <a:lnTo>
                    <a:pt x="129832" y="45097"/>
                  </a:lnTo>
                  <a:lnTo>
                    <a:pt x="128943" y="44818"/>
                  </a:lnTo>
                  <a:lnTo>
                    <a:pt x="128066" y="44970"/>
                  </a:lnTo>
                  <a:lnTo>
                    <a:pt x="128066" y="46075"/>
                  </a:lnTo>
                  <a:lnTo>
                    <a:pt x="128244" y="47205"/>
                  </a:lnTo>
                  <a:lnTo>
                    <a:pt x="129362" y="49149"/>
                  </a:lnTo>
                  <a:lnTo>
                    <a:pt x="130340" y="49923"/>
                  </a:lnTo>
                  <a:lnTo>
                    <a:pt x="131470" y="50050"/>
                  </a:lnTo>
                  <a:lnTo>
                    <a:pt x="131699" y="50152"/>
                  </a:lnTo>
                  <a:lnTo>
                    <a:pt x="131902" y="50114"/>
                  </a:lnTo>
                  <a:lnTo>
                    <a:pt x="132168" y="49911"/>
                  </a:lnTo>
                  <a:lnTo>
                    <a:pt x="132245" y="49758"/>
                  </a:lnTo>
                  <a:lnTo>
                    <a:pt x="132765" y="48590"/>
                  </a:lnTo>
                  <a:lnTo>
                    <a:pt x="132765" y="47332"/>
                  </a:lnTo>
                  <a:close/>
                </a:path>
                <a:path w="184150" h="70485">
                  <a:moveTo>
                    <a:pt x="133604" y="8242"/>
                  </a:moveTo>
                  <a:lnTo>
                    <a:pt x="133438" y="7391"/>
                  </a:lnTo>
                  <a:lnTo>
                    <a:pt x="132295" y="7404"/>
                  </a:lnTo>
                  <a:lnTo>
                    <a:pt x="131127" y="7607"/>
                  </a:lnTo>
                  <a:lnTo>
                    <a:pt x="130149" y="8153"/>
                  </a:lnTo>
                  <a:lnTo>
                    <a:pt x="129159" y="8724"/>
                  </a:lnTo>
                  <a:lnTo>
                    <a:pt x="128371" y="9690"/>
                  </a:lnTo>
                  <a:lnTo>
                    <a:pt x="128270" y="10795"/>
                  </a:lnTo>
                  <a:lnTo>
                    <a:pt x="128168" y="11023"/>
                  </a:lnTo>
                  <a:lnTo>
                    <a:pt x="128206" y="11214"/>
                  </a:lnTo>
                  <a:lnTo>
                    <a:pt x="128422" y="11468"/>
                  </a:lnTo>
                  <a:lnTo>
                    <a:pt x="128587" y="11544"/>
                  </a:lnTo>
                  <a:lnTo>
                    <a:pt x="129781" y="12026"/>
                  </a:lnTo>
                  <a:lnTo>
                    <a:pt x="131089" y="12014"/>
                  </a:lnTo>
                  <a:lnTo>
                    <a:pt x="131953" y="11315"/>
                  </a:lnTo>
                  <a:lnTo>
                    <a:pt x="132410" y="10934"/>
                  </a:lnTo>
                  <a:lnTo>
                    <a:pt x="132715" y="10426"/>
                  </a:lnTo>
                  <a:lnTo>
                    <a:pt x="133324" y="9105"/>
                  </a:lnTo>
                  <a:lnTo>
                    <a:pt x="133604" y="8242"/>
                  </a:lnTo>
                  <a:close/>
                </a:path>
                <a:path w="184150" h="70485">
                  <a:moveTo>
                    <a:pt x="134061" y="25234"/>
                  </a:moveTo>
                  <a:lnTo>
                    <a:pt x="134010" y="22644"/>
                  </a:lnTo>
                  <a:lnTo>
                    <a:pt x="133781" y="21005"/>
                  </a:lnTo>
                  <a:lnTo>
                    <a:pt x="132816" y="19761"/>
                  </a:lnTo>
                  <a:lnTo>
                    <a:pt x="130975" y="20662"/>
                  </a:lnTo>
                  <a:lnTo>
                    <a:pt x="129247" y="21844"/>
                  </a:lnTo>
                  <a:lnTo>
                    <a:pt x="126936" y="25158"/>
                  </a:lnTo>
                  <a:lnTo>
                    <a:pt x="126441" y="27317"/>
                  </a:lnTo>
                  <a:lnTo>
                    <a:pt x="127139" y="29197"/>
                  </a:lnTo>
                  <a:lnTo>
                    <a:pt x="127177" y="29349"/>
                  </a:lnTo>
                  <a:lnTo>
                    <a:pt x="127152" y="29641"/>
                  </a:lnTo>
                  <a:lnTo>
                    <a:pt x="127381" y="29921"/>
                  </a:lnTo>
                  <a:lnTo>
                    <a:pt x="127927" y="30175"/>
                  </a:lnTo>
                  <a:lnTo>
                    <a:pt x="128244" y="30175"/>
                  </a:lnTo>
                  <a:lnTo>
                    <a:pt x="130594" y="30060"/>
                  </a:lnTo>
                  <a:lnTo>
                    <a:pt x="132689" y="29057"/>
                  </a:lnTo>
                  <a:lnTo>
                    <a:pt x="133997" y="26301"/>
                  </a:lnTo>
                  <a:lnTo>
                    <a:pt x="134061" y="25234"/>
                  </a:lnTo>
                  <a:close/>
                </a:path>
                <a:path w="184150" h="70485">
                  <a:moveTo>
                    <a:pt x="139065" y="41579"/>
                  </a:moveTo>
                  <a:lnTo>
                    <a:pt x="138899" y="40805"/>
                  </a:lnTo>
                  <a:lnTo>
                    <a:pt x="138379" y="38976"/>
                  </a:lnTo>
                  <a:lnTo>
                    <a:pt x="137883" y="37871"/>
                  </a:lnTo>
                  <a:lnTo>
                    <a:pt x="136969" y="37160"/>
                  </a:lnTo>
                  <a:lnTo>
                    <a:pt x="135826" y="38125"/>
                  </a:lnTo>
                  <a:lnTo>
                    <a:pt x="134835" y="39293"/>
                  </a:lnTo>
                  <a:lnTo>
                    <a:pt x="133832" y="42062"/>
                  </a:lnTo>
                  <a:lnTo>
                    <a:pt x="133896" y="43688"/>
                  </a:lnTo>
                  <a:lnTo>
                    <a:pt x="134759" y="44894"/>
                  </a:lnTo>
                  <a:lnTo>
                    <a:pt x="134848" y="45212"/>
                  </a:lnTo>
                  <a:lnTo>
                    <a:pt x="135077" y="45364"/>
                  </a:lnTo>
                  <a:lnTo>
                    <a:pt x="135509" y="45440"/>
                  </a:lnTo>
                  <a:lnTo>
                    <a:pt x="135737" y="45389"/>
                  </a:lnTo>
                  <a:lnTo>
                    <a:pt x="137375" y="44881"/>
                  </a:lnTo>
                  <a:lnTo>
                    <a:pt x="138671" y="43776"/>
                  </a:lnTo>
                  <a:lnTo>
                    <a:pt x="139065" y="41579"/>
                  </a:lnTo>
                  <a:close/>
                </a:path>
                <a:path w="184150" h="70485">
                  <a:moveTo>
                    <a:pt x="145110" y="10845"/>
                  </a:moveTo>
                  <a:lnTo>
                    <a:pt x="144907" y="9817"/>
                  </a:lnTo>
                  <a:lnTo>
                    <a:pt x="144195" y="7366"/>
                  </a:lnTo>
                  <a:lnTo>
                    <a:pt x="143548" y="5892"/>
                  </a:lnTo>
                  <a:lnTo>
                    <a:pt x="142316" y="4953"/>
                  </a:lnTo>
                  <a:lnTo>
                    <a:pt x="140817" y="6235"/>
                  </a:lnTo>
                  <a:lnTo>
                    <a:pt x="139471" y="7785"/>
                  </a:lnTo>
                  <a:lnTo>
                    <a:pt x="138150" y="11480"/>
                  </a:lnTo>
                  <a:lnTo>
                    <a:pt x="138239" y="13652"/>
                  </a:lnTo>
                  <a:lnTo>
                    <a:pt x="139382" y="15252"/>
                  </a:lnTo>
                  <a:lnTo>
                    <a:pt x="139458" y="15392"/>
                  </a:lnTo>
                  <a:lnTo>
                    <a:pt x="139509" y="15671"/>
                  </a:lnTo>
                  <a:lnTo>
                    <a:pt x="139788" y="15887"/>
                  </a:lnTo>
                  <a:lnTo>
                    <a:pt x="140385" y="15989"/>
                  </a:lnTo>
                  <a:lnTo>
                    <a:pt x="140677" y="15913"/>
                  </a:lnTo>
                  <a:lnTo>
                    <a:pt x="142862" y="15227"/>
                  </a:lnTo>
                  <a:lnTo>
                    <a:pt x="144602" y="13754"/>
                  </a:lnTo>
                  <a:lnTo>
                    <a:pt x="145110" y="10845"/>
                  </a:lnTo>
                  <a:close/>
                </a:path>
                <a:path w="184150" h="70485">
                  <a:moveTo>
                    <a:pt x="147650" y="45542"/>
                  </a:moveTo>
                  <a:lnTo>
                    <a:pt x="147066" y="44094"/>
                  </a:lnTo>
                  <a:lnTo>
                    <a:pt x="145046" y="44488"/>
                  </a:lnTo>
                  <a:lnTo>
                    <a:pt x="143052" y="45186"/>
                  </a:lnTo>
                  <a:lnTo>
                    <a:pt x="139928" y="47790"/>
                  </a:lnTo>
                  <a:lnTo>
                    <a:pt x="138874" y="49745"/>
                  </a:lnTo>
                  <a:lnTo>
                    <a:pt x="139039" y="51739"/>
                  </a:lnTo>
                  <a:lnTo>
                    <a:pt x="139039" y="51892"/>
                  </a:lnTo>
                  <a:lnTo>
                    <a:pt x="142138" y="53454"/>
                  </a:lnTo>
                  <a:lnTo>
                    <a:pt x="144437" y="53022"/>
                  </a:lnTo>
                  <a:lnTo>
                    <a:pt x="146431" y="50698"/>
                  </a:lnTo>
                  <a:lnTo>
                    <a:pt x="146786" y="49682"/>
                  </a:lnTo>
                  <a:lnTo>
                    <a:pt x="147447" y="47167"/>
                  </a:lnTo>
                  <a:lnTo>
                    <a:pt x="147650" y="45542"/>
                  </a:lnTo>
                  <a:close/>
                </a:path>
                <a:path w="184150" h="70485">
                  <a:moveTo>
                    <a:pt x="153301" y="63715"/>
                  </a:moveTo>
                  <a:lnTo>
                    <a:pt x="151726" y="62445"/>
                  </a:lnTo>
                  <a:lnTo>
                    <a:pt x="149910" y="61379"/>
                  </a:lnTo>
                  <a:lnTo>
                    <a:pt x="145872" y="60655"/>
                  </a:lnTo>
                  <a:lnTo>
                    <a:pt x="143624" y="61087"/>
                  </a:lnTo>
                  <a:lnTo>
                    <a:pt x="142151" y="62471"/>
                  </a:lnTo>
                  <a:lnTo>
                    <a:pt x="142024" y="62572"/>
                  </a:lnTo>
                  <a:lnTo>
                    <a:pt x="141732" y="62661"/>
                  </a:lnTo>
                  <a:lnTo>
                    <a:pt x="141566" y="62979"/>
                  </a:lnTo>
                  <a:lnTo>
                    <a:pt x="141554" y="63563"/>
                  </a:lnTo>
                  <a:lnTo>
                    <a:pt x="141681" y="63855"/>
                  </a:lnTo>
                  <a:lnTo>
                    <a:pt x="142735" y="65887"/>
                  </a:lnTo>
                  <a:lnTo>
                    <a:pt x="144526" y="67360"/>
                  </a:lnTo>
                  <a:lnTo>
                    <a:pt x="147637" y="67411"/>
                  </a:lnTo>
                  <a:lnTo>
                    <a:pt x="148666" y="67043"/>
                  </a:lnTo>
                  <a:lnTo>
                    <a:pt x="151091" y="65951"/>
                  </a:lnTo>
                  <a:lnTo>
                    <a:pt x="152527" y="65074"/>
                  </a:lnTo>
                  <a:lnTo>
                    <a:pt x="153301" y="63715"/>
                  </a:lnTo>
                  <a:close/>
                </a:path>
                <a:path w="184150" h="70485">
                  <a:moveTo>
                    <a:pt x="153746" y="16802"/>
                  </a:moveTo>
                  <a:lnTo>
                    <a:pt x="153568" y="15963"/>
                  </a:lnTo>
                  <a:lnTo>
                    <a:pt x="152425" y="15989"/>
                  </a:lnTo>
                  <a:lnTo>
                    <a:pt x="151269" y="16192"/>
                  </a:lnTo>
                  <a:lnTo>
                    <a:pt x="150291" y="16751"/>
                  </a:lnTo>
                  <a:lnTo>
                    <a:pt x="149313" y="17322"/>
                  </a:lnTo>
                  <a:lnTo>
                    <a:pt x="148539" y="18300"/>
                  </a:lnTo>
                  <a:lnTo>
                    <a:pt x="148437" y="19405"/>
                  </a:lnTo>
                  <a:lnTo>
                    <a:pt x="148336" y="19634"/>
                  </a:lnTo>
                  <a:lnTo>
                    <a:pt x="148386" y="19824"/>
                  </a:lnTo>
                  <a:lnTo>
                    <a:pt x="148602" y="20078"/>
                  </a:lnTo>
                  <a:lnTo>
                    <a:pt x="148755" y="20154"/>
                  </a:lnTo>
                  <a:lnTo>
                    <a:pt x="149961" y="20624"/>
                  </a:lnTo>
                  <a:lnTo>
                    <a:pt x="151269" y="20599"/>
                  </a:lnTo>
                  <a:lnTo>
                    <a:pt x="152577" y="19507"/>
                  </a:lnTo>
                  <a:lnTo>
                    <a:pt x="152869" y="18986"/>
                  </a:lnTo>
                  <a:lnTo>
                    <a:pt x="153479" y="17678"/>
                  </a:lnTo>
                  <a:lnTo>
                    <a:pt x="153746" y="16802"/>
                  </a:lnTo>
                  <a:close/>
                </a:path>
                <a:path w="184150" h="70485">
                  <a:moveTo>
                    <a:pt x="155092" y="36156"/>
                  </a:moveTo>
                  <a:lnTo>
                    <a:pt x="154889" y="35128"/>
                  </a:lnTo>
                  <a:lnTo>
                    <a:pt x="154178" y="32677"/>
                  </a:lnTo>
                  <a:lnTo>
                    <a:pt x="153530" y="31203"/>
                  </a:lnTo>
                  <a:lnTo>
                    <a:pt x="152298" y="30264"/>
                  </a:lnTo>
                  <a:lnTo>
                    <a:pt x="150799" y="31546"/>
                  </a:lnTo>
                  <a:lnTo>
                    <a:pt x="149453" y="33096"/>
                  </a:lnTo>
                  <a:lnTo>
                    <a:pt x="148120" y="36791"/>
                  </a:lnTo>
                  <a:lnTo>
                    <a:pt x="148221" y="38963"/>
                  </a:lnTo>
                  <a:lnTo>
                    <a:pt x="149364" y="40563"/>
                  </a:lnTo>
                  <a:lnTo>
                    <a:pt x="149440" y="40703"/>
                  </a:lnTo>
                  <a:lnTo>
                    <a:pt x="149491" y="40982"/>
                  </a:lnTo>
                  <a:lnTo>
                    <a:pt x="149771" y="41198"/>
                  </a:lnTo>
                  <a:lnTo>
                    <a:pt x="150368" y="41300"/>
                  </a:lnTo>
                  <a:lnTo>
                    <a:pt x="150660" y="41224"/>
                  </a:lnTo>
                  <a:lnTo>
                    <a:pt x="152844" y="40538"/>
                  </a:lnTo>
                  <a:lnTo>
                    <a:pt x="154584" y="39065"/>
                  </a:lnTo>
                  <a:lnTo>
                    <a:pt x="155092" y="36156"/>
                  </a:lnTo>
                  <a:close/>
                </a:path>
                <a:path w="184150" h="70485">
                  <a:moveTo>
                    <a:pt x="160058" y="60261"/>
                  </a:moveTo>
                  <a:lnTo>
                    <a:pt x="159169" y="59080"/>
                  </a:lnTo>
                  <a:lnTo>
                    <a:pt x="158076" y="57988"/>
                  </a:lnTo>
                  <a:lnTo>
                    <a:pt x="155333" y="56756"/>
                  </a:lnTo>
                  <a:lnTo>
                    <a:pt x="153670" y="56667"/>
                  </a:lnTo>
                  <a:lnTo>
                    <a:pt x="152349" y="57391"/>
                  </a:lnTo>
                  <a:lnTo>
                    <a:pt x="152019" y="57454"/>
                  </a:lnTo>
                  <a:lnTo>
                    <a:pt x="151841" y="57645"/>
                  </a:lnTo>
                  <a:lnTo>
                    <a:pt x="151714" y="58064"/>
                  </a:lnTo>
                  <a:lnTo>
                    <a:pt x="151752" y="58293"/>
                  </a:lnTo>
                  <a:lnTo>
                    <a:pt x="152120" y="59931"/>
                  </a:lnTo>
                  <a:lnTo>
                    <a:pt x="153123" y="61290"/>
                  </a:lnTo>
                  <a:lnTo>
                    <a:pt x="155333" y="61874"/>
                  </a:lnTo>
                  <a:lnTo>
                    <a:pt x="156133" y="61798"/>
                  </a:lnTo>
                  <a:lnTo>
                    <a:pt x="158064" y="61455"/>
                  </a:lnTo>
                  <a:lnTo>
                    <a:pt x="159245" y="61087"/>
                  </a:lnTo>
                  <a:lnTo>
                    <a:pt x="160058" y="60261"/>
                  </a:lnTo>
                  <a:close/>
                </a:path>
                <a:path w="184150" h="70485">
                  <a:moveTo>
                    <a:pt x="162280" y="7226"/>
                  </a:moveTo>
                  <a:lnTo>
                    <a:pt x="162191" y="6019"/>
                  </a:lnTo>
                  <a:lnTo>
                    <a:pt x="161556" y="5054"/>
                  </a:lnTo>
                  <a:lnTo>
                    <a:pt x="160159" y="5613"/>
                  </a:lnTo>
                  <a:lnTo>
                    <a:pt x="158826" y="6400"/>
                  </a:lnTo>
                  <a:lnTo>
                    <a:pt x="156959" y="8712"/>
                  </a:lnTo>
                  <a:lnTo>
                    <a:pt x="156476" y="10274"/>
                  </a:lnTo>
                  <a:lnTo>
                    <a:pt x="156895" y="11684"/>
                  </a:lnTo>
                  <a:lnTo>
                    <a:pt x="159385" y="12484"/>
                  </a:lnTo>
                  <a:lnTo>
                    <a:pt x="160972" y="11861"/>
                  </a:lnTo>
                  <a:lnTo>
                    <a:pt x="162064" y="9906"/>
                  </a:lnTo>
                  <a:lnTo>
                    <a:pt x="162179" y="9131"/>
                  </a:lnTo>
                  <a:lnTo>
                    <a:pt x="162280" y="7226"/>
                  </a:lnTo>
                  <a:close/>
                </a:path>
                <a:path w="184150" h="70485">
                  <a:moveTo>
                    <a:pt x="162687" y="28257"/>
                  </a:moveTo>
                  <a:lnTo>
                    <a:pt x="162483" y="27495"/>
                  </a:lnTo>
                  <a:lnTo>
                    <a:pt x="161810" y="25704"/>
                  </a:lnTo>
                  <a:lnTo>
                    <a:pt x="161239" y="24625"/>
                  </a:lnTo>
                  <a:lnTo>
                    <a:pt x="160274" y="23990"/>
                  </a:lnTo>
                  <a:lnTo>
                    <a:pt x="159207" y="25044"/>
                  </a:lnTo>
                  <a:lnTo>
                    <a:pt x="158292" y="26276"/>
                  </a:lnTo>
                  <a:lnTo>
                    <a:pt x="157911" y="27686"/>
                  </a:lnTo>
                  <a:lnTo>
                    <a:pt x="157505" y="29108"/>
                  </a:lnTo>
                  <a:lnTo>
                    <a:pt x="157695" y="30721"/>
                  </a:lnTo>
                  <a:lnTo>
                    <a:pt x="158648" y="31864"/>
                  </a:lnTo>
                  <a:lnTo>
                    <a:pt x="158762" y="32181"/>
                  </a:lnTo>
                  <a:lnTo>
                    <a:pt x="158991" y="32321"/>
                  </a:lnTo>
                  <a:lnTo>
                    <a:pt x="159435" y="32359"/>
                  </a:lnTo>
                  <a:lnTo>
                    <a:pt x="159664" y="32283"/>
                  </a:lnTo>
                  <a:lnTo>
                    <a:pt x="161264" y="31661"/>
                  </a:lnTo>
                  <a:lnTo>
                    <a:pt x="162471" y="30467"/>
                  </a:lnTo>
                  <a:lnTo>
                    <a:pt x="162623" y="29019"/>
                  </a:lnTo>
                  <a:lnTo>
                    <a:pt x="162687" y="28257"/>
                  </a:lnTo>
                  <a:close/>
                </a:path>
                <a:path w="184150" h="70485">
                  <a:moveTo>
                    <a:pt x="166458" y="21310"/>
                  </a:moveTo>
                  <a:lnTo>
                    <a:pt x="164592" y="18110"/>
                  </a:lnTo>
                  <a:lnTo>
                    <a:pt x="163804" y="18897"/>
                  </a:lnTo>
                  <a:lnTo>
                    <a:pt x="163118" y="19850"/>
                  </a:lnTo>
                  <a:lnTo>
                    <a:pt x="162560" y="21996"/>
                  </a:lnTo>
                  <a:lnTo>
                    <a:pt x="162712" y="23215"/>
                  </a:lnTo>
                  <a:lnTo>
                    <a:pt x="163436" y="24066"/>
                  </a:lnTo>
                  <a:lnTo>
                    <a:pt x="163525" y="24295"/>
                  </a:lnTo>
                  <a:lnTo>
                    <a:pt x="163703" y="24409"/>
                  </a:lnTo>
                  <a:lnTo>
                    <a:pt x="164033" y="24434"/>
                  </a:lnTo>
                  <a:lnTo>
                    <a:pt x="164198" y="24384"/>
                  </a:lnTo>
                  <a:lnTo>
                    <a:pt x="165404" y="23888"/>
                  </a:lnTo>
                  <a:lnTo>
                    <a:pt x="166319" y="22974"/>
                  </a:lnTo>
                  <a:lnTo>
                    <a:pt x="166458" y="21310"/>
                  </a:lnTo>
                  <a:close/>
                </a:path>
                <a:path w="184150" h="70485">
                  <a:moveTo>
                    <a:pt x="166509" y="68313"/>
                  </a:moveTo>
                  <a:lnTo>
                    <a:pt x="166395" y="66802"/>
                  </a:lnTo>
                  <a:lnTo>
                    <a:pt x="165125" y="64135"/>
                  </a:lnTo>
                  <a:lnTo>
                    <a:pt x="163893" y="63017"/>
                  </a:lnTo>
                  <a:lnTo>
                    <a:pt x="162420" y="62738"/>
                  </a:lnTo>
                  <a:lnTo>
                    <a:pt x="162128" y="62572"/>
                  </a:lnTo>
                  <a:lnTo>
                    <a:pt x="161861" y="62611"/>
                  </a:lnTo>
                  <a:lnTo>
                    <a:pt x="161671" y="62725"/>
                  </a:lnTo>
                  <a:lnTo>
                    <a:pt x="161493" y="62852"/>
                  </a:lnTo>
                  <a:lnTo>
                    <a:pt x="161366" y="63055"/>
                  </a:lnTo>
                  <a:lnTo>
                    <a:pt x="160553" y="64528"/>
                  </a:lnTo>
                  <a:lnTo>
                    <a:pt x="160413" y="66205"/>
                  </a:lnTo>
                  <a:lnTo>
                    <a:pt x="161264" y="67411"/>
                  </a:lnTo>
                  <a:lnTo>
                    <a:pt x="161721" y="68033"/>
                  </a:lnTo>
                  <a:lnTo>
                    <a:pt x="162382" y="68478"/>
                  </a:lnTo>
                  <a:lnTo>
                    <a:pt x="164071" y="69430"/>
                  </a:lnTo>
                  <a:lnTo>
                    <a:pt x="165227" y="69900"/>
                  </a:lnTo>
                  <a:lnTo>
                    <a:pt x="166395" y="69773"/>
                  </a:lnTo>
                  <a:lnTo>
                    <a:pt x="166509" y="68313"/>
                  </a:lnTo>
                  <a:close/>
                </a:path>
                <a:path w="184150" h="70485">
                  <a:moveTo>
                    <a:pt x="167119" y="42125"/>
                  </a:moveTo>
                  <a:lnTo>
                    <a:pt x="166839" y="41021"/>
                  </a:lnTo>
                  <a:lnTo>
                    <a:pt x="165328" y="41109"/>
                  </a:lnTo>
                  <a:lnTo>
                    <a:pt x="163804" y="41440"/>
                  </a:lnTo>
                  <a:lnTo>
                    <a:pt x="161277" y="43040"/>
                  </a:lnTo>
                  <a:lnTo>
                    <a:pt x="160312" y="44373"/>
                  </a:lnTo>
                  <a:lnTo>
                    <a:pt x="160235" y="45834"/>
                  </a:lnTo>
                  <a:lnTo>
                    <a:pt x="160108" y="46139"/>
                  </a:lnTo>
                  <a:lnTo>
                    <a:pt x="160185" y="46393"/>
                  </a:lnTo>
                  <a:lnTo>
                    <a:pt x="160489" y="46710"/>
                  </a:lnTo>
                  <a:lnTo>
                    <a:pt x="160693" y="46799"/>
                  </a:lnTo>
                  <a:lnTo>
                    <a:pt x="162318" y="47371"/>
                  </a:lnTo>
                  <a:lnTo>
                    <a:pt x="164033" y="47269"/>
                  </a:lnTo>
                  <a:lnTo>
                    <a:pt x="165722" y="45770"/>
                  </a:lnTo>
                  <a:lnTo>
                    <a:pt x="166090" y="45059"/>
                  </a:lnTo>
                  <a:lnTo>
                    <a:pt x="166370" y="44348"/>
                  </a:lnTo>
                  <a:lnTo>
                    <a:pt x="166814" y="43294"/>
                  </a:lnTo>
                  <a:lnTo>
                    <a:pt x="167119" y="42125"/>
                  </a:lnTo>
                  <a:close/>
                </a:path>
                <a:path w="184150" h="70485">
                  <a:moveTo>
                    <a:pt x="175310" y="14541"/>
                  </a:moveTo>
                  <a:lnTo>
                    <a:pt x="173723" y="13271"/>
                  </a:lnTo>
                  <a:lnTo>
                    <a:pt x="171907" y="12204"/>
                  </a:lnTo>
                  <a:lnTo>
                    <a:pt x="167868" y="11480"/>
                  </a:lnTo>
                  <a:lnTo>
                    <a:pt x="165620" y="11912"/>
                  </a:lnTo>
                  <a:lnTo>
                    <a:pt x="164147" y="13296"/>
                  </a:lnTo>
                  <a:lnTo>
                    <a:pt x="164020" y="13398"/>
                  </a:lnTo>
                  <a:lnTo>
                    <a:pt x="163728" y="13487"/>
                  </a:lnTo>
                  <a:lnTo>
                    <a:pt x="163563" y="13804"/>
                  </a:lnTo>
                  <a:lnTo>
                    <a:pt x="163550" y="14389"/>
                  </a:lnTo>
                  <a:lnTo>
                    <a:pt x="163677" y="14681"/>
                  </a:lnTo>
                  <a:lnTo>
                    <a:pt x="164731" y="16713"/>
                  </a:lnTo>
                  <a:lnTo>
                    <a:pt x="166522" y="18186"/>
                  </a:lnTo>
                  <a:lnTo>
                    <a:pt x="169633" y="18237"/>
                  </a:lnTo>
                  <a:lnTo>
                    <a:pt x="170662" y="17868"/>
                  </a:lnTo>
                  <a:lnTo>
                    <a:pt x="173088" y="16776"/>
                  </a:lnTo>
                  <a:lnTo>
                    <a:pt x="174523" y="15900"/>
                  </a:lnTo>
                  <a:lnTo>
                    <a:pt x="175310" y="14541"/>
                  </a:lnTo>
                  <a:close/>
                </a:path>
                <a:path w="184150" h="70485">
                  <a:moveTo>
                    <a:pt x="177012" y="41694"/>
                  </a:moveTo>
                  <a:lnTo>
                    <a:pt x="176809" y="40665"/>
                  </a:lnTo>
                  <a:lnTo>
                    <a:pt x="176098" y="38214"/>
                  </a:lnTo>
                  <a:lnTo>
                    <a:pt x="175450" y="36741"/>
                  </a:lnTo>
                  <a:lnTo>
                    <a:pt x="174218" y="35801"/>
                  </a:lnTo>
                  <a:lnTo>
                    <a:pt x="172720" y="37084"/>
                  </a:lnTo>
                  <a:lnTo>
                    <a:pt x="171373" y="38633"/>
                  </a:lnTo>
                  <a:lnTo>
                    <a:pt x="170053" y="42329"/>
                  </a:lnTo>
                  <a:lnTo>
                    <a:pt x="170141" y="44500"/>
                  </a:lnTo>
                  <a:lnTo>
                    <a:pt x="171284" y="46101"/>
                  </a:lnTo>
                  <a:lnTo>
                    <a:pt x="171361" y="46240"/>
                  </a:lnTo>
                  <a:lnTo>
                    <a:pt x="171411" y="46520"/>
                  </a:lnTo>
                  <a:lnTo>
                    <a:pt x="171691" y="46736"/>
                  </a:lnTo>
                  <a:lnTo>
                    <a:pt x="172288" y="46837"/>
                  </a:lnTo>
                  <a:lnTo>
                    <a:pt x="172580" y="46761"/>
                  </a:lnTo>
                  <a:lnTo>
                    <a:pt x="174764" y="46075"/>
                  </a:lnTo>
                  <a:lnTo>
                    <a:pt x="176504" y="44602"/>
                  </a:lnTo>
                  <a:lnTo>
                    <a:pt x="177012" y="41694"/>
                  </a:lnTo>
                  <a:close/>
                </a:path>
                <a:path w="184150" h="70485">
                  <a:moveTo>
                    <a:pt x="177152" y="54292"/>
                  </a:moveTo>
                  <a:lnTo>
                    <a:pt x="176872" y="53187"/>
                  </a:lnTo>
                  <a:lnTo>
                    <a:pt x="175361" y="53276"/>
                  </a:lnTo>
                  <a:lnTo>
                    <a:pt x="173837" y="53606"/>
                  </a:lnTo>
                  <a:lnTo>
                    <a:pt x="171310" y="55206"/>
                  </a:lnTo>
                  <a:lnTo>
                    <a:pt x="170345" y="56540"/>
                  </a:lnTo>
                  <a:lnTo>
                    <a:pt x="170268" y="58000"/>
                  </a:lnTo>
                  <a:lnTo>
                    <a:pt x="170141" y="58305"/>
                  </a:lnTo>
                  <a:lnTo>
                    <a:pt x="170218" y="58559"/>
                  </a:lnTo>
                  <a:lnTo>
                    <a:pt x="170522" y="58877"/>
                  </a:lnTo>
                  <a:lnTo>
                    <a:pt x="170726" y="58966"/>
                  </a:lnTo>
                  <a:lnTo>
                    <a:pt x="172351" y="59537"/>
                  </a:lnTo>
                  <a:lnTo>
                    <a:pt x="174066" y="59436"/>
                  </a:lnTo>
                  <a:lnTo>
                    <a:pt x="175755" y="57937"/>
                  </a:lnTo>
                  <a:lnTo>
                    <a:pt x="176123" y="57226"/>
                  </a:lnTo>
                  <a:lnTo>
                    <a:pt x="176403" y="56515"/>
                  </a:lnTo>
                  <a:lnTo>
                    <a:pt x="176847" y="55460"/>
                  </a:lnTo>
                  <a:lnTo>
                    <a:pt x="177152" y="54292"/>
                  </a:lnTo>
                  <a:close/>
                </a:path>
                <a:path w="184150" h="70485">
                  <a:moveTo>
                    <a:pt x="177622" y="24041"/>
                  </a:moveTo>
                  <a:lnTo>
                    <a:pt x="177431" y="22910"/>
                  </a:lnTo>
                  <a:lnTo>
                    <a:pt x="175920" y="22898"/>
                  </a:lnTo>
                  <a:lnTo>
                    <a:pt x="174383" y="23101"/>
                  </a:lnTo>
                  <a:lnTo>
                    <a:pt x="171729" y="24498"/>
                  </a:lnTo>
                  <a:lnTo>
                    <a:pt x="170649" y="25742"/>
                  </a:lnTo>
                  <a:lnTo>
                    <a:pt x="170459" y="27203"/>
                  </a:lnTo>
                  <a:lnTo>
                    <a:pt x="170307" y="27508"/>
                  </a:lnTo>
                  <a:lnTo>
                    <a:pt x="170357" y="27749"/>
                  </a:lnTo>
                  <a:lnTo>
                    <a:pt x="170637" y="28105"/>
                  </a:lnTo>
                  <a:lnTo>
                    <a:pt x="170840" y="28206"/>
                  </a:lnTo>
                  <a:lnTo>
                    <a:pt x="172415" y="28892"/>
                  </a:lnTo>
                  <a:lnTo>
                    <a:pt x="174129" y="28930"/>
                  </a:lnTo>
                  <a:lnTo>
                    <a:pt x="175310" y="28028"/>
                  </a:lnTo>
                  <a:lnTo>
                    <a:pt x="175933" y="27571"/>
                  </a:lnTo>
                  <a:lnTo>
                    <a:pt x="176352" y="26885"/>
                  </a:lnTo>
                  <a:lnTo>
                    <a:pt x="177215" y="25184"/>
                  </a:lnTo>
                  <a:lnTo>
                    <a:pt x="177622" y="24041"/>
                  </a:lnTo>
                  <a:close/>
                </a:path>
                <a:path w="184150" h="70485">
                  <a:moveTo>
                    <a:pt x="180238" y="63919"/>
                  </a:moveTo>
                  <a:lnTo>
                    <a:pt x="180174" y="62992"/>
                  </a:lnTo>
                  <a:lnTo>
                    <a:pt x="178981" y="62801"/>
                  </a:lnTo>
                  <a:lnTo>
                    <a:pt x="177736" y="62788"/>
                  </a:lnTo>
                  <a:lnTo>
                    <a:pt x="175526" y="63601"/>
                  </a:lnTo>
                  <a:lnTo>
                    <a:pt x="174586" y="64490"/>
                  </a:lnTo>
                  <a:lnTo>
                    <a:pt x="174320" y="65633"/>
                  </a:lnTo>
                  <a:lnTo>
                    <a:pt x="174180" y="65862"/>
                  </a:lnTo>
                  <a:lnTo>
                    <a:pt x="174193" y="66065"/>
                  </a:lnTo>
                  <a:lnTo>
                    <a:pt x="174383" y="66370"/>
                  </a:lnTo>
                  <a:lnTo>
                    <a:pt x="174548" y="66484"/>
                  </a:lnTo>
                  <a:lnTo>
                    <a:pt x="175729" y="67221"/>
                  </a:lnTo>
                  <a:lnTo>
                    <a:pt x="177088" y="67449"/>
                  </a:lnTo>
                  <a:lnTo>
                    <a:pt x="178092" y="66852"/>
                  </a:lnTo>
                  <a:lnTo>
                    <a:pt x="178625" y="66548"/>
                  </a:lnTo>
                  <a:lnTo>
                    <a:pt x="179006" y="66052"/>
                  </a:lnTo>
                  <a:lnTo>
                    <a:pt x="179819" y="64782"/>
                  </a:lnTo>
                  <a:lnTo>
                    <a:pt x="180238" y="63919"/>
                  </a:lnTo>
                  <a:close/>
                </a:path>
                <a:path w="184150" h="70485">
                  <a:moveTo>
                    <a:pt x="184035" y="47764"/>
                  </a:moveTo>
                  <a:lnTo>
                    <a:pt x="183857" y="46926"/>
                  </a:lnTo>
                  <a:lnTo>
                    <a:pt x="182714" y="46951"/>
                  </a:lnTo>
                  <a:lnTo>
                    <a:pt x="181559" y="47155"/>
                  </a:lnTo>
                  <a:lnTo>
                    <a:pt x="180581" y="47713"/>
                  </a:lnTo>
                  <a:lnTo>
                    <a:pt x="179603" y="48285"/>
                  </a:lnTo>
                  <a:lnTo>
                    <a:pt x="178828" y="49263"/>
                  </a:lnTo>
                  <a:lnTo>
                    <a:pt x="178727" y="50368"/>
                  </a:lnTo>
                  <a:lnTo>
                    <a:pt x="178625" y="50596"/>
                  </a:lnTo>
                  <a:lnTo>
                    <a:pt x="178676" y="50787"/>
                  </a:lnTo>
                  <a:lnTo>
                    <a:pt x="178892" y="51041"/>
                  </a:lnTo>
                  <a:lnTo>
                    <a:pt x="179044" y="51117"/>
                  </a:lnTo>
                  <a:lnTo>
                    <a:pt x="180251" y="51587"/>
                  </a:lnTo>
                  <a:lnTo>
                    <a:pt x="181559" y="51562"/>
                  </a:lnTo>
                  <a:lnTo>
                    <a:pt x="182867" y="50469"/>
                  </a:lnTo>
                  <a:lnTo>
                    <a:pt x="183159" y="49949"/>
                  </a:lnTo>
                  <a:lnTo>
                    <a:pt x="183769" y="48641"/>
                  </a:lnTo>
                  <a:lnTo>
                    <a:pt x="184035" y="47764"/>
                  </a:lnTo>
                  <a:close/>
                </a:path>
              </a:pathLst>
            </a:custGeom>
            <a:solidFill>
              <a:srgbClr val="40B552"/>
            </a:solidFill>
          </p:spPr>
          <p:txBody>
            <a:bodyPr wrap="square" lIns="0" tIns="0" rIns="0" bIns="0" rtlCol="0"/>
            <a:lstStyle/>
            <a:p>
              <a:endParaRPr>
                <a:latin typeface="Grammarsaurus" pitchFamily="2" charset="0"/>
              </a:endParaRPr>
            </a:p>
          </p:txBody>
        </p:sp>
        <p:sp>
          <p:nvSpPr>
            <p:cNvPr id="129" name="object 129"/>
            <p:cNvSpPr/>
            <p:nvPr/>
          </p:nvSpPr>
          <p:spPr>
            <a:xfrm>
              <a:off x="4686892" y="5602730"/>
              <a:ext cx="26034" cy="25400"/>
            </a:xfrm>
            <a:custGeom>
              <a:avLst/>
              <a:gdLst/>
              <a:ahLst/>
              <a:cxnLst/>
              <a:rect l="l" t="t" r="r" b="b"/>
              <a:pathLst>
                <a:path w="26035" h="25400">
                  <a:moveTo>
                    <a:pt x="23456" y="0"/>
                  </a:moveTo>
                  <a:lnTo>
                    <a:pt x="2260" y="0"/>
                  </a:lnTo>
                  <a:lnTo>
                    <a:pt x="0" y="2184"/>
                  </a:lnTo>
                  <a:lnTo>
                    <a:pt x="0" y="22809"/>
                  </a:lnTo>
                  <a:lnTo>
                    <a:pt x="2260" y="25006"/>
                  </a:lnTo>
                  <a:lnTo>
                    <a:pt x="5016" y="25006"/>
                  </a:lnTo>
                  <a:lnTo>
                    <a:pt x="23456" y="25006"/>
                  </a:lnTo>
                  <a:lnTo>
                    <a:pt x="25704" y="22809"/>
                  </a:lnTo>
                  <a:lnTo>
                    <a:pt x="25704" y="2184"/>
                  </a:lnTo>
                  <a:lnTo>
                    <a:pt x="23456" y="0"/>
                  </a:lnTo>
                  <a:close/>
                </a:path>
              </a:pathLst>
            </a:custGeom>
            <a:solidFill>
              <a:srgbClr val="114D25"/>
            </a:solidFill>
          </p:spPr>
          <p:txBody>
            <a:bodyPr wrap="square" lIns="0" tIns="0" rIns="0" bIns="0" rtlCol="0"/>
            <a:lstStyle/>
            <a:p>
              <a:endParaRPr>
                <a:latin typeface="Grammarsaurus" pitchFamily="2" charset="0"/>
              </a:endParaRPr>
            </a:p>
          </p:txBody>
        </p:sp>
        <p:sp>
          <p:nvSpPr>
            <p:cNvPr id="130" name="object 130"/>
            <p:cNvSpPr/>
            <p:nvPr/>
          </p:nvSpPr>
          <p:spPr>
            <a:xfrm>
              <a:off x="4690719" y="5604050"/>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31" name="object 131"/>
            <p:cNvSpPr/>
            <p:nvPr/>
          </p:nvSpPr>
          <p:spPr>
            <a:xfrm>
              <a:off x="4696333" y="5607938"/>
              <a:ext cx="12065" cy="12700"/>
            </a:xfrm>
            <a:custGeom>
              <a:avLst/>
              <a:gdLst/>
              <a:ahLst/>
              <a:cxnLst/>
              <a:rect l="l" t="t" r="r" b="b"/>
              <a:pathLst>
                <a:path w="12064" h="12700">
                  <a:moveTo>
                    <a:pt x="8559" y="6985"/>
                  </a:moveTo>
                  <a:lnTo>
                    <a:pt x="3721" y="4000"/>
                  </a:lnTo>
                  <a:lnTo>
                    <a:pt x="3086" y="3784"/>
                  </a:lnTo>
                  <a:lnTo>
                    <a:pt x="2679" y="3568"/>
                  </a:lnTo>
                  <a:lnTo>
                    <a:pt x="2514" y="3441"/>
                  </a:lnTo>
                  <a:lnTo>
                    <a:pt x="2286" y="3124"/>
                  </a:lnTo>
                  <a:lnTo>
                    <a:pt x="2222" y="2946"/>
                  </a:lnTo>
                  <a:lnTo>
                    <a:pt x="2222" y="2400"/>
                  </a:lnTo>
                  <a:lnTo>
                    <a:pt x="2400" y="2108"/>
                  </a:lnTo>
                  <a:lnTo>
                    <a:pt x="3086" y="1625"/>
                  </a:lnTo>
                  <a:lnTo>
                    <a:pt x="3543" y="1511"/>
                  </a:lnTo>
                  <a:lnTo>
                    <a:pt x="4711" y="1511"/>
                  </a:lnTo>
                  <a:lnTo>
                    <a:pt x="5156" y="1625"/>
                  </a:lnTo>
                  <a:lnTo>
                    <a:pt x="5702" y="2070"/>
                  </a:lnTo>
                  <a:lnTo>
                    <a:pt x="5943" y="2374"/>
                  </a:lnTo>
                  <a:lnTo>
                    <a:pt x="6286" y="3048"/>
                  </a:lnTo>
                  <a:lnTo>
                    <a:pt x="6426" y="3238"/>
                  </a:lnTo>
                  <a:lnTo>
                    <a:pt x="6692" y="3492"/>
                  </a:lnTo>
                  <a:lnTo>
                    <a:pt x="6870" y="3543"/>
                  </a:lnTo>
                  <a:lnTo>
                    <a:pt x="7404" y="3543"/>
                  </a:lnTo>
                  <a:lnTo>
                    <a:pt x="7632" y="3441"/>
                  </a:lnTo>
                  <a:lnTo>
                    <a:pt x="8001" y="3035"/>
                  </a:lnTo>
                  <a:lnTo>
                    <a:pt x="8089" y="2819"/>
                  </a:lnTo>
                  <a:lnTo>
                    <a:pt x="8089" y="2286"/>
                  </a:lnTo>
                  <a:lnTo>
                    <a:pt x="4914" y="0"/>
                  </a:lnTo>
                  <a:lnTo>
                    <a:pt x="3429" y="0"/>
                  </a:lnTo>
                  <a:lnTo>
                    <a:pt x="2705" y="114"/>
                  </a:lnTo>
                  <a:lnTo>
                    <a:pt x="2095" y="368"/>
                  </a:lnTo>
                  <a:lnTo>
                    <a:pt x="1473" y="596"/>
                  </a:lnTo>
                  <a:lnTo>
                    <a:pt x="1016" y="952"/>
                  </a:lnTo>
                  <a:lnTo>
                    <a:pt x="368" y="1841"/>
                  </a:lnTo>
                  <a:lnTo>
                    <a:pt x="203" y="2349"/>
                  </a:lnTo>
                  <a:lnTo>
                    <a:pt x="203" y="3530"/>
                  </a:lnTo>
                  <a:lnTo>
                    <a:pt x="4432" y="6159"/>
                  </a:lnTo>
                  <a:lnTo>
                    <a:pt x="4889" y="6286"/>
                  </a:lnTo>
                  <a:lnTo>
                    <a:pt x="5575" y="6515"/>
                  </a:lnTo>
                  <a:lnTo>
                    <a:pt x="5867" y="6680"/>
                  </a:lnTo>
                  <a:lnTo>
                    <a:pt x="6299" y="7112"/>
                  </a:lnTo>
                  <a:lnTo>
                    <a:pt x="6400" y="7391"/>
                  </a:lnTo>
                  <a:lnTo>
                    <a:pt x="6400" y="8191"/>
                  </a:lnTo>
                  <a:lnTo>
                    <a:pt x="6210" y="8547"/>
                  </a:lnTo>
                  <a:lnTo>
                    <a:pt x="5397" y="9144"/>
                  </a:lnTo>
                  <a:lnTo>
                    <a:pt x="4876" y="9283"/>
                  </a:lnTo>
                  <a:lnTo>
                    <a:pt x="3746" y="9283"/>
                  </a:lnTo>
                  <a:lnTo>
                    <a:pt x="1854" y="7391"/>
                  </a:lnTo>
                  <a:lnTo>
                    <a:pt x="1714" y="7188"/>
                  </a:lnTo>
                  <a:lnTo>
                    <a:pt x="1397" y="6896"/>
                  </a:lnTo>
                  <a:lnTo>
                    <a:pt x="1206" y="6819"/>
                  </a:lnTo>
                  <a:lnTo>
                    <a:pt x="685" y="6819"/>
                  </a:lnTo>
                  <a:lnTo>
                    <a:pt x="457" y="6921"/>
                  </a:lnTo>
                  <a:lnTo>
                    <a:pt x="88" y="7289"/>
                  </a:lnTo>
                  <a:lnTo>
                    <a:pt x="0" y="7505"/>
                  </a:lnTo>
                  <a:lnTo>
                    <a:pt x="0" y="8204"/>
                  </a:lnTo>
                  <a:lnTo>
                    <a:pt x="3213" y="10845"/>
                  </a:lnTo>
                  <a:lnTo>
                    <a:pt x="5168" y="10845"/>
                  </a:lnTo>
                  <a:lnTo>
                    <a:pt x="8559" y="8153"/>
                  </a:lnTo>
                  <a:lnTo>
                    <a:pt x="8559" y="7518"/>
                  </a:lnTo>
                  <a:lnTo>
                    <a:pt x="8559" y="6985"/>
                  </a:lnTo>
                  <a:close/>
                </a:path>
                <a:path w="12064" h="12700">
                  <a:moveTo>
                    <a:pt x="11633" y="9766"/>
                  </a:moveTo>
                  <a:lnTo>
                    <a:pt x="11531" y="9588"/>
                  </a:lnTo>
                  <a:lnTo>
                    <a:pt x="11341" y="9563"/>
                  </a:lnTo>
                  <a:lnTo>
                    <a:pt x="10401" y="10325"/>
                  </a:lnTo>
                  <a:lnTo>
                    <a:pt x="10236" y="10426"/>
                  </a:lnTo>
                  <a:lnTo>
                    <a:pt x="10223" y="10591"/>
                  </a:lnTo>
                  <a:lnTo>
                    <a:pt x="10325" y="10731"/>
                  </a:lnTo>
                  <a:lnTo>
                    <a:pt x="10541" y="10756"/>
                  </a:lnTo>
                  <a:lnTo>
                    <a:pt x="10769" y="10629"/>
                  </a:lnTo>
                  <a:lnTo>
                    <a:pt x="11099" y="10375"/>
                  </a:lnTo>
                  <a:lnTo>
                    <a:pt x="11099" y="12115"/>
                  </a:lnTo>
                  <a:lnTo>
                    <a:pt x="11125" y="12293"/>
                  </a:lnTo>
                  <a:lnTo>
                    <a:pt x="11290" y="12433"/>
                  </a:lnTo>
                  <a:lnTo>
                    <a:pt x="11544" y="12433"/>
                  </a:lnTo>
                  <a:lnTo>
                    <a:pt x="11633" y="12293"/>
                  </a:lnTo>
                  <a:lnTo>
                    <a:pt x="11633" y="9766"/>
                  </a:lnTo>
                  <a:close/>
                </a:path>
              </a:pathLst>
            </a:custGeom>
            <a:solidFill>
              <a:srgbClr val="104D25"/>
            </a:solidFill>
          </p:spPr>
          <p:txBody>
            <a:bodyPr wrap="square" lIns="0" tIns="0" rIns="0" bIns="0" rtlCol="0"/>
            <a:lstStyle/>
            <a:p>
              <a:endParaRPr>
                <a:latin typeface="Grammarsaurus" pitchFamily="2" charset="0"/>
              </a:endParaRPr>
            </a:p>
          </p:txBody>
        </p:sp>
        <p:sp>
          <p:nvSpPr>
            <p:cNvPr id="132" name="object 132"/>
            <p:cNvSpPr/>
            <p:nvPr/>
          </p:nvSpPr>
          <p:spPr>
            <a:xfrm>
              <a:off x="4734815" y="5598175"/>
              <a:ext cx="26034" cy="25400"/>
            </a:xfrm>
            <a:custGeom>
              <a:avLst/>
              <a:gdLst/>
              <a:ahLst/>
              <a:cxnLst/>
              <a:rect l="l" t="t" r="r" b="b"/>
              <a:pathLst>
                <a:path w="26035" h="25400">
                  <a:moveTo>
                    <a:pt x="23444" y="0"/>
                  </a:moveTo>
                  <a:lnTo>
                    <a:pt x="2247" y="0"/>
                  </a:lnTo>
                  <a:lnTo>
                    <a:pt x="0" y="2184"/>
                  </a:lnTo>
                  <a:lnTo>
                    <a:pt x="0" y="22809"/>
                  </a:lnTo>
                  <a:lnTo>
                    <a:pt x="2247" y="25006"/>
                  </a:lnTo>
                  <a:lnTo>
                    <a:pt x="5003" y="25006"/>
                  </a:lnTo>
                  <a:lnTo>
                    <a:pt x="23444" y="25006"/>
                  </a:lnTo>
                  <a:lnTo>
                    <a:pt x="25692" y="22809"/>
                  </a:lnTo>
                  <a:lnTo>
                    <a:pt x="25692" y="2184"/>
                  </a:lnTo>
                  <a:lnTo>
                    <a:pt x="23444" y="0"/>
                  </a:lnTo>
                  <a:close/>
                </a:path>
              </a:pathLst>
            </a:custGeom>
            <a:solidFill>
              <a:srgbClr val="114D25"/>
            </a:solidFill>
          </p:spPr>
          <p:txBody>
            <a:bodyPr wrap="square" lIns="0" tIns="0" rIns="0" bIns="0" rtlCol="0"/>
            <a:lstStyle/>
            <a:p>
              <a:endParaRPr>
                <a:latin typeface="Grammarsaurus" pitchFamily="2" charset="0"/>
              </a:endParaRPr>
            </a:p>
          </p:txBody>
        </p:sp>
        <p:sp>
          <p:nvSpPr>
            <p:cNvPr id="133" name="object 133"/>
            <p:cNvSpPr/>
            <p:nvPr/>
          </p:nvSpPr>
          <p:spPr>
            <a:xfrm>
              <a:off x="4738631" y="5599497"/>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34" name="object 134"/>
            <p:cNvSpPr/>
            <p:nvPr/>
          </p:nvSpPr>
          <p:spPr>
            <a:xfrm>
              <a:off x="4744415" y="5603570"/>
              <a:ext cx="12065" cy="12700"/>
            </a:xfrm>
            <a:custGeom>
              <a:avLst/>
              <a:gdLst/>
              <a:ahLst/>
              <a:cxnLst/>
              <a:rect l="l" t="t" r="r" b="b"/>
              <a:pathLst>
                <a:path w="12064" h="12700">
                  <a:moveTo>
                    <a:pt x="8305" y="9385"/>
                  </a:moveTo>
                  <a:lnTo>
                    <a:pt x="8216" y="9182"/>
                  </a:lnTo>
                  <a:lnTo>
                    <a:pt x="7874" y="8877"/>
                  </a:lnTo>
                  <a:lnTo>
                    <a:pt x="7607" y="8801"/>
                  </a:lnTo>
                  <a:lnTo>
                    <a:pt x="2184" y="8801"/>
                  </a:lnTo>
                  <a:lnTo>
                    <a:pt x="2184" y="5816"/>
                  </a:lnTo>
                  <a:lnTo>
                    <a:pt x="7048" y="5816"/>
                  </a:lnTo>
                  <a:lnTo>
                    <a:pt x="7289" y="5740"/>
                  </a:lnTo>
                  <a:lnTo>
                    <a:pt x="7620" y="5435"/>
                  </a:lnTo>
                  <a:lnTo>
                    <a:pt x="7696" y="5245"/>
                  </a:lnTo>
                  <a:lnTo>
                    <a:pt x="7696" y="4762"/>
                  </a:lnTo>
                  <a:lnTo>
                    <a:pt x="7620" y="4572"/>
                  </a:lnTo>
                  <a:lnTo>
                    <a:pt x="7289" y="4279"/>
                  </a:lnTo>
                  <a:lnTo>
                    <a:pt x="7048" y="4216"/>
                  </a:lnTo>
                  <a:lnTo>
                    <a:pt x="2184" y="4216"/>
                  </a:lnTo>
                  <a:lnTo>
                    <a:pt x="2184" y="1638"/>
                  </a:lnTo>
                  <a:lnTo>
                    <a:pt x="7099" y="1638"/>
                  </a:lnTo>
                  <a:lnTo>
                    <a:pt x="7442" y="1638"/>
                  </a:lnTo>
                  <a:lnTo>
                    <a:pt x="7708" y="1562"/>
                  </a:lnTo>
                  <a:lnTo>
                    <a:pt x="7442" y="0"/>
                  </a:lnTo>
                  <a:lnTo>
                    <a:pt x="1028" y="0"/>
                  </a:lnTo>
                  <a:lnTo>
                    <a:pt x="0" y="1003"/>
                  </a:lnTo>
                  <a:lnTo>
                    <a:pt x="0" y="9639"/>
                  </a:lnTo>
                  <a:lnTo>
                    <a:pt x="101" y="9969"/>
                  </a:lnTo>
                  <a:lnTo>
                    <a:pt x="520" y="10388"/>
                  </a:lnTo>
                  <a:lnTo>
                    <a:pt x="863" y="10490"/>
                  </a:lnTo>
                  <a:lnTo>
                    <a:pt x="7607" y="10490"/>
                  </a:lnTo>
                  <a:lnTo>
                    <a:pt x="7874" y="10401"/>
                  </a:lnTo>
                  <a:lnTo>
                    <a:pt x="8216" y="10096"/>
                  </a:lnTo>
                  <a:lnTo>
                    <a:pt x="8305" y="9893"/>
                  </a:lnTo>
                  <a:lnTo>
                    <a:pt x="8305" y="9385"/>
                  </a:lnTo>
                  <a:close/>
                </a:path>
                <a:path w="12064" h="12700">
                  <a:moveTo>
                    <a:pt x="11468" y="9588"/>
                  </a:moveTo>
                  <a:lnTo>
                    <a:pt x="11366" y="9410"/>
                  </a:lnTo>
                  <a:lnTo>
                    <a:pt x="11176" y="9385"/>
                  </a:lnTo>
                  <a:lnTo>
                    <a:pt x="10896" y="9702"/>
                  </a:lnTo>
                  <a:lnTo>
                    <a:pt x="10617" y="9956"/>
                  </a:lnTo>
                  <a:lnTo>
                    <a:pt x="10490" y="10033"/>
                  </a:lnTo>
                  <a:lnTo>
                    <a:pt x="10337" y="10109"/>
                  </a:lnTo>
                  <a:lnTo>
                    <a:pt x="10160" y="10185"/>
                  </a:lnTo>
                  <a:lnTo>
                    <a:pt x="10058" y="10414"/>
                  </a:lnTo>
                  <a:lnTo>
                    <a:pt x="10160" y="10553"/>
                  </a:lnTo>
                  <a:lnTo>
                    <a:pt x="10375" y="10579"/>
                  </a:lnTo>
                  <a:lnTo>
                    <a:pt x="10604" y="10452"/>
                  </a:lnTo>
                  <a:lnTo>
                    <a:pt x="10934" y="10198"/>
                  </a:lnTo>
                  <a:lnTo>
                    <a:pt x="10934" y="11938"/>
                  </a:lnTo>
                  <a:lnTo>
                    <a:pt x="10960" y="12115"/>
                  </a:lnTo>
                  <a:lnTo>
                    <a:pt x="11125" y="12255"/>
                  </a:lnTo>
                  <a:lnTo>
                    <a:pt x="11379" y="12255"/>
                  </a:lnTo>
                  <a:lnTo>
                    <a:pt x="11468" y="12115"/>
                  </a:lnTo>
                  <a:lnTo>
                    <a:pt x="11468" y="9588"/>
                  </a:lnTo>
                  <a:close/>
                </a:path>
              </a:pathLst>
            </a:custGeom>
            <a:solidFill>
              <a:srgbClr val="104D25"/>
            </a:solidFill>
          </p:spPr>
          <p:txBody>
            <a:bodyPr wrap="square" lIns="0" tIns="0" rIns="0" bIns="0" rtlCol="0"/>
            <a:lstStyle/>
            <a:p>
              <a:endParaRPr>
                <a:latin typeface="Grammarsaurus" pitchFamily="2" charset="0"/>
              </a:endParaRPr>
            </a:p>
          </p:txBody>
        </p:sp>
        <p:sp>
          <p:nvSpPr>
            <p:cNvPr id="135" name="object 135"/>
            <p:cNvSpPr/>
            <p:nvPr/>
          </p:nvSpPr>
          <p:spPr>
            <a:xfrm>
              <a:off x="4854597" y="5602730"/>
              <a:ext cx="26034" cy="25400"/>
            </a:xfrm>
            <a:custGeom>
              <a:avLst/>
              <a:gdLst/>
              <a:ahLst/>
              <a:cxnLst/>
              <a:rect l="l" t="t" r="r" b="b"/>
              <a:pathLst>
                <a:path w="26035" h="25400">
                  <a:moveTo>
                    <a:pt x="23444" y="0"/>
                  </a:moveTo>
                  <a:lnTo>
                    <a:pt x="2247" y="0"/>
                  </a:lnTo>
                  <a:lnTo>
                    <a:pt x="0" y="2184"/>
                  </a:lnTo>
                  <a:lnTo>
                    <a:pt x="0" y="22809"/>
                  </a:lnTo>
                  <a:lnTo>
                    <a:pt x="2247" y="25006"/>
                  </a:lnTo>
                  <a:lnTo>
                    <a:pt x="5003" y="25006"/>
                  </a:lnTo>
                  <a:lnTo>
                    <a:pt x="23444" y="25006"/>
                  </a:lnTo>
                  <a:lnTo>
                    <a:pt x="25692" y="22809"/>
                  </a:lnTo>
                  <a:lnTo>
                    <a:pt x="25692" y="2184"/>
                  </a:lnTo>
                  <a:lnTo>
                    <a:pt x="23444" y="0"/>
                  </a:lnTo>
                  <a:close/>
                </a:path>
              </a:pathLst>
            </a:custGeom>
            <a:solidFill>
              <a:srgbClr val="114D25"/>
            </a:solidFill>
          </p:spPr>
          <p:txBody>
            <a:bodyPr wrap="square" lIns="0" tIns="0" rIns="0" bIns="0" rtlCol="0"/>
            <a:lstStyle/>
            <a:p>
              <a:endParaRPr>
                <a:latin typeface="Grammarsaurus" pitchFamily="2" charset="0"/>
              </a:endParaRPr>
            </a:p>
          </p:txBody>
        </p:sp>
        <p:sp>
          <p:nvSpPr>
            <p:cNvPr id="136" name="object 136"/>
            <p:cNvSpPr/>
            <p:nvPr/>
          </p:nvSpPr>
          <p:spPr>
            <a:xfrm>
              <a:off x="4858415" y="5604050"/>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37" name="object 137"/>
            <p:cNvSpPr/>
            <p:nvPr/>
          </p:nvSpPr>
          <p:spPr>
            <a:xfrm>
              <a:off x="4863173" y="5607938"/>
              <a:ext cx="13335" cy="12700"/>
            </a:xfrm>
            <a:custGeom>
              <a:avLst/>
              <a:gdLst/>
              <a:ahLst/>
              <a:cxnLst/>
              <a:rect l="l" t="t" r="r" b="b"/>
              <a:pathLst>
                <a:path w="13335" h="12700">
                  <a:moveTo>
                    <a:pt x="10274" y="6032"/>
                  </a:moveTo>
                  <a:lnTo>
                    <a:pt x="9093" y="5156"/>
                  </a:lnTo>
                  <a:lnTo>
                    <a:pt x="6019" y="5156"/>
                  </a:lnTo>
                  <a:lnTo>
                    <a:pt x="5778" y="5232"/>
                  </a:lnTo>
                  <a:lnTo>
                    <a:pt x="5435" y="5537"/>
                  </a:lnTo>
                  <a:lnTo>
                    <a:pt x="5346" y="5727"/>
                  </a:lnTo>
                  <a:lnTo>
                    <a:pt x="5346" y="6248"/>
                  </a:lnTo>
                  <a:lnTo>
                    <a:pt x="5461" y="6451"/>
                  </a:lnTo>
                  <a:lnTo>
                    <a:pt x="5867" y="6692"/>
                  </a:lnTo>
                  <a:lnTo>
                    <a:pt x="6172" y="6756"/>
                  </a:lnTo>
                  <a:lnTo>
                    <a:pt x="8267" y="6756"/>
                  </a:lnTo>
                  <a:lnTo>
                    <a:pt x="8267" y="8458"/>
                  </a:lnTo>
                  <a:lnTo>
                    <a:pt x="7810" y="8686"/>
                  </a:lnTo>
                  <a:lnTo>
                    <a:pt x="7366" y="8877"/>
                  </a:lnTo>
                  <a:lnTo>
                    <a:pt x="6477" y="9131"/>
                  </a:lnTo>
                  <a:lnTo>
                    <a:pt x="6007" y="9194"/>
                  </a:lnTo>
                  <a:lnTo>
                    <a:pt x="4470" y="9194"/>
                  </a:lnTo>
                  <a:lnTo>
                    <a:pt x="3657" y="8864"/>
                  </a:lnTo>
                  <a:lnTo>
                    <a:pt x="2489" y="7543"/>
                  </a:lnTo>
                  <a:lnTo>
                    <a:pt x="2209" y="6591"/>
                  </a:lnTo>
                  <a:lnTo>
                    <a:pt x="2209" y="4800"/>
                  </a:lnTo>
                  <a:lnTo>
                    <a:pt x="4940" y="1638"/>
                  </a:lnTo>
                  <a:lnTo>
                    <a:pt x="5930" y="1638"/>
                  </a:lnTo>
                  <a:lnTo>
                    <a:pt x="8089" y="3314"/>
                  </a:lnTo>
                  <a:lnTo>
                    <a:pt x="8191" y="3441"/>
                  </a:lnTo>
                  <a:lnTo>
                    <a:pt x="6337" y="0"/>
                  </a:lnTo>
                  <a:lnTo>
                    <a:pt x="4724" y="0"/>
                  </a:lnTo>
                  <a:lnTo>
                    <a:pt x="0" y="4610"/>
                  </a:lnTo>
                  <a:lnTo>
                    <a:pt x="0" y="6248"/>
                  </a:lnTo>
                  <a:lnTo>
                    <a:pt x="4660" y="10845"/>
                  </a:lnTo>
                  <a:lnTo>
                    <a:pt x="6197" y="10845"/>
                  </a:lnTo>
                  <a:lnTo>
                    <a:pt x="10274" y="8686"/>
                  </a:lnTo>
                  <a:lnTo>
                    <a:pt x="10274" y="6400"/>
                  </a:lnTo>
                  <a:lnTo>
                    <a:pt x="10274" y="6032"/>
                  </a:lnTo>
                  <a:close/>
                </a:path>
                <a:path w="13335" h="12700">
                  <a:moveTo>
                    <a:pt x="13055" y="12090"/>
                  </a:moveTo>
                  <a:lnTo>
                    <a:pt x="12928" y="11950"/>
                  </a:lnTo>
                  <a:lnTo>
                    <a:pt x="11722" y="11938"/>
                  </a:lnTo>
                  <a:lnTo>
                    <a:pt x="11823" y="11811"/>
                  </a:lnTo>
                  <a:lnTo>
                    <a:pt x="12026" y="11607"/>
                  </a:lnTo>
                  <a:lnTo>
                    <a:pt x="12217" y="11442"/>
                  </a:lnTo>
                  <a:lnTo>
                    <a:pt x="12420" y="11290"/>
                  </a:lnTo>
                  <a:lnTo>
                    <a:pt x="12636" y="11112"/>
                  </a:lnTo>
                  <a:lnTo>
                    <a:pt x="12814" y="10934"/>
                  </a:lnTo>
                  <a:lnTo>
                    <a:pt x="12890" y="10795"/>
                  </a:lnTo>
                  <a:lnTo>
                    <a:pt x="12966" y="10668"/>
                  </a:lnTo>
                  <a:lnTo>
                    <a:pt x="13004" y="10528"/>
                  </a:lnTo>
                  <a:lnTo>
                    <a:pt x="13004" y="10274"/>
                  </a:lnTo>
                  <a:lnTo>
                    <a:pt x="12242" y="9575"/>
                  </a:lnTo>
                  <a:lnTo>
                    <a:pt x="11874" y="9575"/>
                  </a:lnTo>
                  <a:lnTo>
                    <a:pt x="11722" y="9601"/>
                  </a:lnTo>
                  <a:lnTo>
                    <a:pt x="11480" y="9690"/>
                  </a:lnTo>
                  <a:lnTo>
                    <a:pt x="11049" y="10287"/>
                  </a:lnTo>
                  <a:lnTo>
                    <a:pt x="11049" y="10439"/>
                  </a:lnTo>
                  <a:lnTo>
                    <a:pt x="11163" y="10579"/>
                  </a:lnTo>
                  <a:lnTo>
                    <a:pt x="11353" y="10604"/>
                  </a:lnTo>
                  <a:lnTo>
                    <a:pt x="11493" y="10490"/>
                  </a:lnTo>
                  <a:lnTo>
                    <a:pt x="11582" y="10248"/>
                  </a:lnTo>
                  <a:lnTo>
                    <a:pt x="11722" y="10033"/>
                  </a:lnTo>
                  <a:lnTo>
                    <a:pt x="11861" y="9956"/>
                  </a:lnTo>
                  <a:lnTo>
                    <a:pt x="12103" y="9956"/>
                  </a:lnTo>
                  <a:lnTo>
                    <a:pt x="12242" y="10007"/>
                  </a:lnTo>
                  <a:lnTo>
                    <a:pt x="12407" y="10160"/>
                  </a:lnTo>
                  <a:lnTo>
                    <a:pt x="12471" y="10299"/>
                  </a:lnTo>
                  <a:lnTo>
                    <a:pt x="12471" y="10464"/>
                  </a:lnTo>
                  <a:lnTo>
                    <a:pt x="12420" y="10617"/>
                  </a:lnTo>
                  <a:lnTo>
                    <a:pt x="11925" y="11099"/>
                  </a:lnTo>
                  <a:lnTo>
                    <a:pt x="11391" y="11582"/>
                  </a:lnTo>
                  <a:lnTo>
                    <a:pt x="11176" y="11798"/>
                  </a:lnTo>
                  <a:lnTo>
                    <a:pt x="11061" y="12014"/>
                  </a:lnTo>
                  <a:lnTo>
                    <a:pt x="11049" y="12192"/>
                  </a:lnTo>
                  <a:lnTo>
                    <a:pt x="11188" y="12357"/>
                  </a:lnTo>
                  <a:lnTo>
                    <a:pt x="12890" y="12395"/>
                  </a:lnTo>
                  <a:lnTo>
                    <a:pt x="13042" y="12280"/>
                  </a:lnTo>
                  <a:lnTo>
                    <a:pt x="13055" y="12090"/>
                  </a:lnTo>
                  <a:close/>
                </a:path>
              </a:pathLst>
            </a:custGeom>
            <a:solidFill>
              <a:srgbClr val="104D25"/>
            </a:solidFill>
          </p:spPr>
          <p:txBody>
            <a:bodyPr wrap="square" lIns="0" tIns="0" rIns="0" bIns="0" rtlCol="0"/>
            <a:lstStyle/>
            <a:p>
              <a:endParaRPr>
                <a:latin typeface="Grammarsaurus" pitchFamily="2" charset="0"/>
              </a:endParaRPr>
            </a:p>
          </p:txBody>
        </p:sp>
        <p:sp>
          <p:nvSpPr>
            <p:cNvPr id="138" name="object 138"/>
            <p:cNvSpPr/>
            <p:nvPr/>
          </p:nvSpPr>
          <p:spPr>
            <a:xfrm>
              <a:off x="4806683" y="5598175"/>
              <a:ext cx="26034" cy="25400"/>
            </a:xfrm>
            <a:custGeom>
              <a:avLst/>
              <a:gdLst/>
              <a:ahLst/>
              <a:cxnLst/>
              <a:rect l="l" t="t" r="r" b="b"/>
              <a:pathLst>
                <a:path w="26035" h="25400">
                  <a:moveTo>
                    <a:pt x="23444" y="0"/>
                  </a:moveTo>
                  <a:lnTo>
                    <a:pt x="2247" y="0"/>
                  </a:lnTo>
                  <a:lnTo>
                    <a:pt x="0" y="2184"/>
                  </a:lnTo>
                  <a:lnTo>
                    <a:pt x="0" y="22809"/>
                  </a:lnTo>
                  <a:lnTo>
                    <a:pt x="2247" y="25006"/>
                  </a:lnTo>
                  <a:lnTo>
                    <a:pt x="5003" y="25006"/>
                  </a:lnTo>
                  <a:lnTo>
                    <a:pt x="23444" y="25006"/>
                  </a:lnTo>
                  <a:lnTo>
                    <a:pt x="25692" y="22809"/>
                  </a:lnTo>
                  <a:lnTo>
                    <a:pt x="25692" y="2184"/>
                  </a:lnTo>
                  <a:lnTo>
                    <a:pt x="23444" y="0"/>
                  </a:lnTo>
                  <a:close/>
                </a:path>
              </a:pathLst>
            </a:custGeom>
            <a:solidFill>
              <a:srgbClr val="114D25"/>
            </a:solidFill>
          </p:spPr>
          <p:txBody>
            <a:bodyPr wrap="square" lIns="0" tIns="0" rIns="0" bIns="0" rtlCol="0"/>
            <a:lstStyle/>
            <a:p>
              <a:endParaRPr>
                <a:latin typeface="Grammarsaurus" pitchFamily="2" charset="0"/>
              </a:endParaRPr>
            </a:p>
          </p:txBody>
        </p:sp>
        <p:sp>
          <p:nvSpPr>
            <p:cNvPr id="139" name="object 139"/>
            <p:cNvSpPr/>
            <p:nvPr/>
          </p:nvSpPr>
          <p:spPr>
            <a:xfrm>
              <a:off x="4810500" y="5599497"/>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40" name="object 140"/>
            <p:cNvSpPr/>
            <p:nvPr/>
          </p:nvSpPr>
          <p:spPr>
            <a:xfrm>
              <a:off x="4819294" y="5603392"/>
              <a:ext cx="8890" cy="12700"/>
            </a:xfrm>
            <a:custGeom>
              <a:avLst/>
              <a:gdLst/>
              <a:ahLst/>
              <a:cxnLst/>
              <a:rect l="l" t="t" r="r" b="b"/>
              <a:pathLst>
                <a:path w="8889" h="12700">
                  <a:moveTo>
                    <a:pt x="2184" y="850"/>
                  </a:moveTo>
                  <a:lnTo>
                    <a:pt x="2082" y="533"/>
                  </a:lnTo>
                  <a:lnTo>
                    <a:pt x="1676" y="114"/>
                  </a:lnTo>
                  <a:lnTo>
                    <a:pt x="1409" y="0"/>
                  </a:lnTo>
                  <a:lnTo>
                    <a:pt x="762" y="0"/>
                  </a:lnTo>
                  <a:lnTo>
                    <a:pt x="495" y="114"/>
                  </a:lnTo>
                  <a:lnTo>
                    <a:pt x="101" y="533"/>
                  </a:lnTo>
                  <a:lnTo>
                    <a:pt x="0" y="850"/>
                  </a:lnTo>
                  <a:lnTo>
                    <a:pt x="0" y="9550"/>
                  </a:lnTo>
                  <a:lnTo>
                    <a:pt x="0" y="9982"/>
                  </a:lnTo>
                  <a:lnTo>
                    <a:pt x="101" y="10299"/>
                  </a:lnTo>
                  <a:lnTo>
                    <a:pt x="508" y="10731"/>
                  </a:lnTo>
                  <a:lnTo>
                    <a:pt x="762" y="10845"/>
                  </a:lnTo>
                  <a:lnTo>
                    <a:pt x="1409" y="10845"/>
                  </a:lnTo>
                  <a:lnTo>
                    <a:pt x="1676" y="10731"/>
                  </a:lnTo>
                  <a:lnTo>
                    <a:pt x="2082" y="10312"/>
                  </a:lnTo>
                  <a:lnTo>
                    <a:pt x="2184" y="9982"/>
                  </a:lnTo>
                  <a:lnTo>
                    <a:pt x="2184" y="850"/>
                  </a:lnTo>
                  <a:close/>
                </a:path>
                <a:path w="8889" h="12700">
                  <a:moveTo>
                    <a:pt x="8458" y="9766"/>
                  </a:moveTo>
                  <a:lnTo>
                    <a:pt x="8356" y="9588"/>
                  </a:lnTo>
                  <a:lnTo>
                    <a:pt x="8166" y="9563"/>
                  </a:lnTo>
                  <a:lnTo>
                    <a:pt x="7226" y="10325"/>
                  </a:lnTo>
                  <a:lnTo>
                    <a:pt x="7061" y="10426"/>
                  </a:lnTo>
                  <a:lnTo>
                    <a:pt x="7048" y="10591"/>
                  </a:lnTo>
                  <a:lnTo>
                    <a:pt x="7150" y="10731"/>
                  </a:lnTo>
                  <a:lnTo>
                    <a:pt x="7366" y="10756"/>
                  </a:lnTo>
                  <a:lnTo>
                    <a:pt x="7594" y="10629"/>
                  </a:lnTo>
                  <a:lnTo>
                    <a:pt x="7924" y="10375"/>
                  </a:lnTo>
                  <a:lnTo>
                    <a:pt x="7924" y="12115"/>
                  </a:lnTo>
                  <a:lnTo>
                    <a:pt x="7950" y="12293"/>
                  </a:lnTo>
                  <a:lnTo>
                    <a:pt x="8115" y="12433"/>
                  </a:lnTo>
                  <a:lnTo>
                    <a:pt x="8369" y="12433"/>
                  </a:lnTo>
                  <a:lnTo>
                    <a:pt x="8458" y="12293"/>
                  </a:lnTo>
                  <a:lnTo>
                    <a:pt x="8458" y="9766"/>
                  </a:lnTo>
                  <a:close/>
                </a:path>
              </a:pathLst>
            </a:custGeom>
            <a:solidFill>
              <a:srgbClr val="104D25"/>
            </a:solidFill>
          </p:spPr>
          <p:txBody>
            <a:bodyPr wrap="square" lIns="0" tIns="0" rIns="0" bIns="0" rtlCol="0"/>
            <a:lstStyle/>
            <a:p>
              <a:endParaRPr>
                <a:latin typeface="Grammarsaurus" pitchFamily="2" charset="0"/>
              </a:endParaRPr>
            </a:p>
          </p:txBody>
        </p:sp>
        <p:sp>
          <p:nvSpPr>
            <p:cNvPr id="141" name="object 141"/>
            <p:cNvSpPr/>
            <p:nvPr/>
          </p:nvSpPr>
          <p:spPr>
            <a:xfrm>
              <a:off x="4758759" y="5596704"/>
              <a:ext cx="26034" cy="25400"/>
            </a:xfrm>
            <a:custGeom>
              <a:avLst/>
              <a:gdLst/>
              <a:ahLst/>
              <a:cxnLst/>
              <a:rect l="l" t="t" r="r" b="b"/>
              <a:pathLst>
                <a:path w="26035" h="25400">
                  <a:moveTo>
                    <a:pt x="23456" y="0"/>
                  </a:moveTo>
                  <a:lnTo>
                    <a:pt x="2260" y="0"/>
                  </a:lnTo>
                  <a:lnTo>
                    <a:pt x="0" y="2184"/>
                  </a:lnTo>
                  <a:lnTo>
                    <a:pt x="0" y="22809"/>
                  </a:lnTo>
                  <a:lnTo>
                    <a:pt x="2260" y="25006"/>
                  </a:lnTo>
                  <a:lnTo>
                    <a:pt x="5016" y="25006"/>
                  </a:lnTo>
                  <a:lnTo>
                    <a:pt x="23456" y="25006"/>
                  </a:lnTo>
                  <a:lnTo>
                    <a:pt x="25704" y="22809"/>
                  </a:lnTo>
                  <a:lnTo>
                    <a:pt x="25704" y="2184"/>
                  </a:lnTo>
                  <a:lnTo>
                    <a:pt x="23456" y="0"/>
                  </a:lnTo>
                  <a:close/>
                </a:path>
              </a:pathLst>
            </a:custGeom>
            <a:solidFill>
              <a:srgbClr val="114D25"/>
            </a:solidFill>
          </p:spPr>
          <p:txBody>
            <a:bodyPr wrap="square" lIns="0" tIns="0" rIns="0" bIns="0" rtlCol="0"/>
            <a:lstStyle/>
            <a:p>
              <a:endParaRPr>
                <a:latin typeface="Grammarsaurus" pitchFamily="2" charset="0"/>
              </a:endParaRPr>
            </a:p>
          </p:txBody>
        </p:sp>
        <p:sp>
          <p:nvSpPr>
            <p:cNvPr id="142" name="object 142"/>
            <p:cNvSpPr/>
            <p:nvPr/>
          </p:nvSpPr>
          <p:spPr>
            <a:xfrm>
              <a:off x="4762588" y="5598026"/>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43" name="object 143"/>
            <p:cNvSpPr/>
            <p:nvPr/>
          </p:nvSpPr>
          <p:spPr>
            <a:xfrm>
              <a:off x="4769307" y="5601906"/>
              <a:ext cx="10795" cy="12700"/>
            </a:xfrm>
            <a:custGeom>
              <a:avLst/>
              <a:gdLst/>
              <a:ahLst/>
              <a:cxnLst/>
              <a:rect l="l" t="t" r="r" b="b"/>
              <a:pathLst>
                <a:path w="10795" h="12700">
                  <a:moveTo>
                    <a:pt x="7023" y="9474"/>
                  </a:moveTo>
                  <a:lnTo>
                    <a:pt x="6921" y="9220"/>
                  </a:lnTo>
                  <a:lnTo>
                    <a:pt x="6692" y="9029"/>
                  </a:lnTo>
                  <a:lnTo>
                    <a:pt x="6464" y="8839"/>
                  </a:lnTo>
                  <a:lnTo>
                    <a:pt x="6134" y="8724"/>
                  </a:lnTo>
                  <a:lnTo>
                    <a:pt x="2171" y="8724"/>
                  </a:lnTo>
                  <a:lnTo>
                    <a:pt x="2171" y="863"/>
                  </a:lnTo>
                  <a:lnTo>
                    <a:pt x="2070" y="533"/>
                  </a:lnTo>
                  <a:lnTo>
                    <a:pt x="1663" y="114"/>
                  </a:lnTo>
                  <a:lnTo>
                    <a:pt x="1397" y="0"/>
                  </a:lnTo>
                  <a:lnTo>
                    <a:pt x="749" y="0"/>
                  </a:lnTo>
                  <a:lnTo>
                    <a:pt x="495" y="114"/>
                  </a:lnTo>
                  <a:lnTo>
                    <a:pt x="88" y="546"/>
                  </a:lnTo>
                  <a:lnTo>
                    <a:pt x="0" y="863"/>
                  </a:lnTo>
                  <a:lnTo>
                    <a:pt x="0" y="9626"/>
                  </a:lnTo>
                  <a:lnTo>
                    <a:pt x="12" y="9753"/>
                  </a:lnTo>
                  <a:lnTo>
                    <a:pt x="12" y="9982"/>
                  </a:lnTo>
                  <a:lnTo>
                    <a:pt x="215" y="10261"/>
                  </a:lnTo>
                  <a:lnTo>
                    <a:pt x="241" y="10464"/>
                  </a:lnTo>
                  <a:lnTo>
                    <a:pt x="368" y="10591"/>
                  </a:lnTo>
                  <a:lnTo>
                    <a:pt x="838" y="10845"/>
                  </a:lnTo>
                  <a:lnTo>
                    <a:pt x="1117" y="10845"/>
                  </a:lnTo>
                  <a:lnTo>
                    <a:pt x="1244" y="10807"/>
                  </a:lnTo>
                  <a:lnTo>
                    <a:pt x="6146" y="10858"/>
                  </a:lnTo>
                  <a:lnTo>
                    <a:pt x="6477" y="10756"/>
                  </a:lnTo>
                  <a:lnTo>
                    <a:pt x="6921" y="10363"/>
                  </a:lnTo>
                  <a:lnTo>
                    <a:pt x="7023" y="10096"/>
                  </a:lnTo>
                  <a:lnTo>
                    <a:pt x="7023" y="9474"/>
                  </a:lnTo>
                  <a:close/>
                </a:path>
                <a:path w="10795" h="12700">
                  <a:moveTo>
                    <a:pt x="10528" y="9779"/>
                  </a:moveTo>
                  <a:lnTo>
                    <a:pt x="10426" y="9601"/>
                  </a:lnTo>
                  <a:lnTo>
                    <a:pt x="10236" y="9575"/>
                  </a:lnTo>
                  <a:lnTo>
                    <a:pt x="10096" y="9702"/>
                  </a:lnTo>
                  <a:lnTo>
                    <a:pt x="9296" y="10337"/>
                  </a:lnTo>
                  <a:lnTo>
                    <a:pt x="9131" y="10439"/>
                  </a:lnTo>
                  <a:lnTo>
                    <a:pt x="9118" y="10604"/>
                  </a:lnTo>
                  <a:lnTo>
                    <a:pt x="9220" y="10744"/>
                  </a:lnTo>
                  <a:lnTo>
                    <a:pt x="9436" y="10769"/>
                  </a:lnTo>
                  <a:lnTo>
                    <a:pt x="9664" y="10642"/>
                  </a:lnTo>
                  <a:lnTo>
                    <a:pt x="9994" y="10388"/>
                  </a:lnTo>
                  <a:lnTo>
                    <a:pt x="9994" y="12128"/>
                  </a:lnTo>
                  <a:lnTo>
                    <a:pt x="10020" y="12306"/>
                  </a:lnTo>
                  <a:lnTo>
                    <a:pt x="10185" y="12446"/>
                  </a:lnTo>
                  <a:lnTo>
                    <a:pt x="10439" y="12446"/>
                  </a:lnTo>
                  <a:lnTo>
                    <a:pt x="10528" y="12306"/>
                  </a:lnTo>
                  <a:lnTo>
                    <a:pt x="10528" y="9779"/>
                  </a:lnTo>
                  <a:close/>
                </a:path>
              </a:pathLst>
            </a:custGeom>
            <a:solidFill>
              <a:srgbClr val="104D25"/>
            </a:solidFill>
          </p:spPr>
          <p:txBody>
            <a:bodyPr wrap="square" lIns="0" tIns="0" rIns="0" bIns="0" rtlCol="0"/>
            <a:lstStyle/>
            <a:p>
              <a:endParaRPr>
                <a:latin typeface="Grammarsaurus" pitchFamily="2" charset="0"/>
              </a:endParaRPr>
            </a:p>
          </p:txBody>
        </p:sp>
        <p:sp>
          <p:nvSpPr>
            <p:cNvPr id="144" name="object 144"/>
            <p:cNvSpPr/>
            <p:nvPr/>
          </p:nvSpPr>
          <p:spPr>
            <a:xfrm>
              <a:off x="4782716" y="5596704"/>
              <a:ext cx="26034" cy="25400"/>
            </a:xfrm>
            <a:custGeom>
              <a:avLst/>
              <a:gdLst/>
              <a:ahLst/>
              <a:cxnLst/>
              <a:rect l="l" t="t" r="r" b="b"/>
              <a:pathLst>
                <a:path w="26035" h="25400">
                  <a:moveTo>
                    <a:pt x="23456" y="0"/>
                  </a:moveTo>
                  <a:lnTo>
                    <a:pt x="2260" y="0"/>
                  </a:lnTo>
                  <a:lnTo>
                    <a:pt x="0" y="2184"/>
                  </a:lnTo>
                  <a:lnTo>
                    <a:pt x="0" y="22809"/>
                  </a:lnTo>
                  <a:lnTo>
                    <a:pt x="2260" y="25006"/>
                  </a:lnTo>
                  <a:lnTo>
                    <a:pt x="5016" y="25006"/>
                  </a:lnTo>
                  <a:lnTo>
                    <a:pt x="23456" y="25006"/>
                  </a:lnTo>
                  <a:lnTo>
                    <a:pt x="25704" y="22809"/>
                  </a:lnTo>
                  <a:lnTo>
                    <a:pt x="25704" y="2184"/>
                  </a:lnTo>
                  <a:lnTo>
                    <a:pt x="23456" y="0"/>
                  </a:lnTo>
                  <a:close/>
                </a:path>
              </a:pathLst>
            </a:custGeom>
            <a:solidFill>
              <a:srgbClr val="114D25"/>
            </a:solidFill>
          </p:spPr>
          <p:txBody>
            <a:bodyPr wrap="square" lIns="0" tIns="0" rIns="0" bIns="0" rtlCol="0"/>
            <a:lstStyle/>
            <a:p>
              <a:endParaRPr>
                <a:latin typeface="Grammarsaurus" pitchFamily="2" charset="0"/>
              </a:endParaRPr>
            </a:p>
          </p:txBody>
        </p:sp>
        <p:sp>
          <p:nvSpPr>
            <p:cNvPr id="145" name="object 145"/>
            <p:cNvSpPr/>
            <p:nvPr/>
          </p:nvSpPr>
          <p:spPr>
            <a:xfrm>
              <a:off x="4786544" y="5598026"/>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46" name="object 146"/>
            <p:cNvSpPr/>
            <p:nvPr/>
          </p:nvSpPr>
          <p:spPr>
            <a:xfrm>
              <a:off x="4793272" y="5601906"/>
              <a:ext cx="10795" cy="12700"/>
            </a:xfrm>
            <a:custGeom>
              <a:avLst/>
              <a:gdLst/>
              <a:ahLst/>
              <a:cxnLst/>
              <a:rect l="l" t="t" r="r" b="b"/>
              <a:pathLst>
                <a:path w="10795" h="12700">
                  <a:moveTo>
                    <a:pt x="7023" y="9474"/>
                  </a:moveTo>
                  <a:lnTo>
                    <a:pt x="6921" y="9220"/>
                  </a:lnTo>
                  <a:lnTo>
                    <a:pt x="6692" y="9029"/>
                  </a:lnTo>
                  <a:lnTo>
                    <a:pt x="6464" y="8839"/>
                  </a:lnTo>
                  <a:lnTo>
                    <a:pt x="6134" y="8724"/>
                  </a:lnTo>
                  <a:lnTo>
                    <a:pt x="2171" y="8724"/>
                  </a:lnTo>
                  <a:lnTo>
                    <a:pt x="2171" y="863"/>
                  </a:lnTo>
                  <a:lnTo>
                    <a:pt x="2070" y="533"/>
                  </a:lnTo>
                  <a:lnTo>
                    <a:pt x="1663" y="114"/>
                  </a:lnTo>
                  <a:lnTo>
                    <a:pt x="1397" y="0"/>
                  </a:lnTo>
                  <a:lnTo>
                    <a:pt x="749" y="0"/>
                  </a:lnTo>
                  <a:lnTo>
                    <a:pt x="495" y="114"/>
                  </a:lnTo>
                  <a:lnTo>
                    <a:pt x="88" y="546"/>
                  </a:lnTo>
                  <a:lnTo>
                    <a:pt x="0" y="863"/>
                  </a:lnTo>
                  <a:lnTo>
                    <a:pt x="0" y="9626"/>
                  </a:lnTo>
                  <a:lnTo>
                    <a:pt x="12" y="9753"/>
                  </a:lnTo>
                  <a:lnTo>
                    <a:pt x="12" y="9982"/>
                  </a:lnTo>
                  <a:lnTo>
                    <a:pt x="215" y="10261"/>
                  </a:lnTo>
                  <a:lnTo>
                    <a:pt x="241" y="10464"/>
                  </a:lnTo>
                  <a:lnTo>
                    <a:pt x="368" y="10591"/>
                  </a:lnTo>
                  <a:lnTo>
                    <a:pt x="838" y="10845"/>
                  </a:lnTo>
                  <a:lnTo>
                    <a:pt x="1117" y="10845"/>
                  </a:lnTo>
                  <a:lnTo>
                    <a:pt x="1244" y="10807"/>
                  </a:lnTo>
                  <a:lnTo>
                    <a:pt x="6146" y="10858"/>
                  </a:lnTo>
                  <a:lnTo>
                    <a:pt x="6477" y="10756"/>
                  </a:lnTo>
                  <a:lnTo>
                    <a:pt x="6921" y="10363"/>
                  </a:lnTo>
                  <a:lnTo>
                    <a:pt x="7023" y="10096"/>
                  </a:lnTo>
                  <a:lnTo>
                    <a:pt x="7023" y="9474"/>
                  </a:lnTo>
                  <a:close/>
                </a:path>
                <a:path w="10795" h="12700">
                  <a:moveTo>
                    <a:pt x="10528" y="9779"/>
                  </a:moveTo>
                  <a:lnTo>
                    <a:pt x="10426" y="9601"/>
                  </a:lnTo>
                  <a:lnTo>
                    <a:pt x="10236" y="9575"/>
                  </a:lnTo>
                  <a:lnTo>
                    <a:pt x="10096" y="9702"/>
                  </a:lnTo>
                  <a:lnTo>
                    <a:pt x="9296" y="10337"/>
                  </a:lnTo>
                  <a:lnTo>
                    <a:pt x="9131" y="10439"/>
                  </a:lnTo>
                  <a:lnTo>
                    <a:pt x="9118" y="10604"/>
                  </a:lnTo>
                  <a:lnTo>
                    <a:pt x="9220" y="10744"/>
                  </a:lnTo>
                  <a:lnTo>
                    <a:pt x="9436" y="10769"/>
                  </a:lnTo>
                  <a:lnTo>
                    <a:pt x="9664" y="10642"/>
                  </a:lnTo>
                  <a:lnTo>
                    <a:pt x="9994" y="10388"/>
                  </a:lnTo>
                  <a:lnTo>
                    <a:pt x="9994" y="12128"/>
                  </a:lnTo>
                  <a:lnTo>
                    <a:pt x="10020" y="12306"/>
                  </a:lnTo>
                  <a:lnTo>
                    <a:pt x="10185" y="12446"/>
                  </a:lnTo>
                  <a:lnTo>
                    <a:pt x="10439" y="12446"/>
                  </a:lnTo>
                  <a:lnTo>
                    <a:pt x="10528" y="12306"/>
                  </a:lnTo>
                  <a:lnTo>
                    <a:pt x="10528" y="9779"/>
                  </a:lnTo>
                  <a:close/>
                </a:path>
              </a:pathLst>
            </a:custGeom>
            <a:solidFill>
              <a:srgbClr val="104D25"/>
            </a:solidFill>
          </p:spPr>
          <p:txBody>
            <a:bodyPr wrap="square" lIns="0" tIns="0" rIns="0" bIns="0" rtlCol="0"/>
            <a:lstStyle/>
            <a:p>
              <a:endParaRPr>
                <a:latin typeface="Grammarsaurus" pitchFamily="2" charset="0"/>
              </a:endParaRPr>
            </a:p>
          </p:txBody>
        </p:sp>
        <p:sp>
          <p:nvSpPr>
            <p:cNvPr id="147" name="object 147"/>
            <p:cNvSpPr/>
            <p:nvPr/>
          </p:nvSpPr>
          <p:spPr>
            <a:xfrm>
              <a:off x="4830640" y="5600571"/>
              <a:ext cx="26034" cy="25400"/>
            </a:xfrm>
            <a:custGeom>
              <a:avLst/>
              <a:gdLst/>
              <a:ahLst/>
              <a:cxnLst/>
              <a:rect l="l" t="t" r="r" b="b"/>
              <a:pathLst>
                <a:path w="26035" h="25400">
                  <a:moveTo>
                    <a:pt x="23444" y="0"/>
                  </a:moveTo>
                  <a:lnTo>
                    <a:pt x="2247" y="0"/>
                  </a:lnTo>
                  <a:lnTo>
                    <a:pt x="0" y="2184"/>
                  </a:lnTo>
                  <a:lnTo>
                    <a:pt x="0" y="22809"/>
                  </a:lnTo>
                  <a:lnTo>
                    <a:pt x="2247" y="25006"/>
                  </a:lnTo>
                  <a:lnTo>
                    <a:pt x="5003" y="25006"/>
                  </a:lnTo>
                  <a:lnTo>
                    <a:pt x="23444" y="25006"/>
                  </a:lnTo>
                  <a:lnTo>
                    <a:pt x="25692" y="22809"/>
                  </a:lnTo>
                  <a:lnTo>
                    <a:pt x="25692" y="2184"/>
                  </a:lnTo>
                  <a:lnTo>
                    <a:pt x="23444" y="0"/>
                  </a:lnTo>
                  <a:close/>
                </a:path>
              </a:pathLst>
            </a:custGeom>
            <a:solidFill>
              <a:srgbClr val="114D25"/>
            </a:solidFill>
          </p:spPr>
          <p:txBody>
            <a:bodyPr wrap="square" lIns="0" tIns="0" rIns="0" bIns="0" rtlCol="0"/>
            <a:lstStyle/>
            <a:p>
              <a:endParaRPr>
                <a:latin typeface="Grammarsaurus" pitchFamily="2" charset="0"/>
              </a:endParaRPr>
            </a:p>
          </p:txBody>
        </p:sp>
        <p:sp>
          <p:nvSpPr>
            <p:cNvPr id="148" name="object 148"/>
            <p:cNvSpPr/>
            <p:nvPr/>
          </p:nvSpPr>
          <p:spPr>
            <a:xfrm>
              <a:off x="4834458" y="5601891"/>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49" name="object 149"/>
            <p:cNvSpPr/>
            <p:nvPr/>
          </p:nvSpPr>
          <p:spPr>
            <a:xfrm>
              <a:off x="4839766" y="5605779"/>
              <a:ext cx="12065" cy="12700"/>
            </a:xfrm>
            <a:custGeom>
              <a:avLst/>
              <a:gdLst/>
              <a:ahLst/>
              <a:cxnLst/>
              <a:rect l="l" t="t" r="r" b="b"/>
              <a:pathLst>
                <a:path w="12064" h="12700">
                  <a:moveTo>
                    <a:pt x="9017" y="812"/>
                  </a:moveTo>
                  <a:lnTo>
                    <a:pt x="8928" y="508"/>
                  </a:lnTo>
                  <a:lnTo>
                    <a:pt x="8559" y="88"/>
                  </a:lnTo>
                  <a:lnTo>
                    <a:pt x="8318" y="0"/>
                  </a:lnTo>
                  <a:lnTo>
                    <a:pt x="7708" y="0"/>
                  </a:lnTo>
                  <a:lnTo>
                    <a:pt x="7454" y="88"/>
                  </a:lnTo>
                  <a:lnTo>
                    <a:pt x="7099" y="508"/>
                  </a:lnTo>
                  <a:lnTo>
                    <a:pt x="7010" y="812"/>
                  </a:lnTo>
                  <a:lnTo>
                    <a:pt x="7010" y="7454"/>
                  </a:lnTo>
                  <a:lnTo>
                    <a:pt x="2819" y="1270"/>
                  </a:lnTo>
                  <a:lnTo>
                    <a:pt x="1485" y="0"/>
                  </a:lnTo>
                  <a:lnTo>
                    <a:pt x="1028" y="0"/>
                  </a:lnTo>
                  <a:lnTo>
                    <a:pt x="0" y="1193"/>
                  </a:lnTo>
                  <a:lnTo>
                    <a:pt x="0" y="10020"/>
                  </a:lnTo>
                  <a:lnTo>
                    <a:pt x="88" y="10325"/>
                  </a:lnTo>
                  <a:lnTo>
                    <a:pt x="469" y="10744"/>
                  </a:lnTo>
                  <a:lnTo>
                    <a:pt x="711" y="10845"/>
                  </a:lnTo>
                  <a:lnTo>
                    <a:pt x="1320" y="10845"/>
                  </a:lnTo>
                  <a:lnTo>
                    <a:pt x="1574" y="10744"/>
                  </a:lnTo>
                  <a:lnTo>
                    <a:pt x="1955" y="10325"/>
                  </a:lnTo>
                  <a:lnTo>
                    <a:pt x="2044" y="10020"/>
                  </a:lnTo>
                  <a:lnTo>
                    <a:pt x="2044" y="3479"/>
                  </a:lnTo>
                  <a:lnTo>
                    <a:pt x="6489" y="10083"/>
                  </a:lnTo>
                  <a:lnTo>
                    <a:pt x="6743" y="10375"/>
                  </a:lnTo>
                  <a:lnTo>
                    <a:pt x="7010" y="10617"/>
                  </a:lnTo>
                  <a:lnTo>
                    <a:pt x="7162" y="10706"/>
                  </a:lnTo>
                  <a:lnTo>
                    <a:pt x="7645" y="10845"/>
                  </a:lnTo>
                  <a:lnTo>
                    <a:pt x="8636" y="10845"/>
                  </a:lnTo>
                  <a:lnTo>
                    <a:pt x="9017" y="10388"/>
                  </a:lnTo>
                  <a:lnTo>
                    <a:pt x="9017" y="812"/>
                  </a:lnTo>
                  <a:close/>
                </a:path>
                <a:path w="12064" h="12700">
                  <a:moveTo>
                    <a:pt x="11938" y="9766"/>
                  </a:moveTo>
                  <a:lnTo>
                    <a:pt x="11836" y="9588"/>
                  </a:lnTo>
                  <a:lnTo>
                    <a:pt x="11645" y="9563"/>
                  </a:lnTo>
                  <a:lnTo>
                    <a:pt x="11366" y="9880"/>
                  </a:lnTo>
                  <a:lnTo>
                    <a:pt x="11087" y="10134"/>
                  </a:lnTo>
                  <a:lnTo>
                    <a:pt x="10960" y="10210"/>
                  </a:lnTo>
                  <a:lnTo>
                    <a:pt x="10807" y="10287"/>
                  </a:lnTo>
                  <a:lnTo>
                    <a:pt x="10629" y="10363"/>
                  </a:lnTo>
                  <a:lnTo>
                    <a:pt x="10528" y="10591"/>
                  </a:lnTo>
                  <a:lnTo>
                    <a:pt x="10629" y="10731"/>
                  </a:lnTo>
                  <a:lnTo>
                    <a:pt x="10845" y="10756"/>
                  </a:lnTo>
                  <a:lnTo>
                    <a:pt x="11074" y="10629"/>
                  </a:lnTo>
                  <a:lnTo>
                    <a:pt x="11404" y="10375"/>
                  </a:lnTo>
                  <a:lnTo>
                    <a:pt x="11404" y="12115"/>
                  </a:lnTo>
                  <a:lnTo>
                    <a:pt x="11430" y="12293"/>
                  </a:lnTo>
                  <a:lnTo>
                    <a:pt x="11595" y="12433"/>
                  </a:lnTo>
                  <a:lnTo>
                    <a:pt x="11849" y="12433"/>
                  </a:lnTo>
                  <a:lnTo>
                    <a:pt x="11938" y="12293"/>
                  </a:lnTo>
                  <a:lnTo>
                    <a:pt x="11938" y="9766"/>
                  </a:lnTo>
                  <a:close/>
                </a:path>
              </a:pathLst>
            </a:custGeom>
            <a:solidFill>
              <a:srgbClr val="104D25"/>
            </a:solidFill>
          </p:spPr>
          <p:txBody>
            <a:bodyPr wrap="square" lIns="0" tIns="0" rIns="0" bIns="0" rtlCol="0"/>
            <a:lstStyle/>
            <a:p>
              <a:endParaRPr>
                <a:latin typeface="Grammarsaurus" pitchFamily="2" charset="0"/>
              </a:endParaRPr>
            </a:p>
          </p:txBody>
        </p:sp>
        <p:sp>
          <p:nvSpPr>
            <p:cNvPr id="150" name="object 150"/>
            <p:cNvSpPr/>
            <p:nvPr/>
          </p:nvSpPr>
          <p:spPr>
            <a:xfrm>
              <a:off x="4710859" y="5600571"/>
              <a:ext cx="26034" cy="25400"/>
            </a:xfrm>
            <a:custGeom>
              <a:avLst/>
              <a:gdLst/>
              <a:ahLst/>
              <a:cxnLst/>
              <a:rect l="l" t="t" r="r" b="b"/>
              <a:pathLst>
                <a:path w="26035" h="25400">
                  <a:moveTo>
                    <a:pt x="23444" y="0"/>
                  </a:moveTo>
                  <a:lnTo>
                    <a:pt x="2247" y="0"/>
                  </a:lnTo>
                  <a:lnTo>
                    <a:pt x="0" y="2184"/>
                  </a:lnTo>
                  <a:lnTo>
                    <a:pt x="0" y="22809"/>
                  </a:lnTo>
                  <a:lnTo>
                    <a:pt x="2247" y="25006"/>
                  </a:lnTo>
                  <a:lnTo>
                    <a:pt x="5003" y="25006"/>
                  </a:lnTo>
                  <a:lnTo>
                    <a:pt x="23444" y="25006"/>
                  </a:lnTo>
                  <a:lnTo>
                    <a:pt x="25692" y="22809"/>
                  </a:lnTo>
                  <a:lnTo>
                    <a:pt x="25692" y="2184"/>
                  </a:lnTo>
                  <a:lnTo>
                    <a:pt x="23444" y="0"/>
                  </a:lnTo>
                  <a:close/>
                </a:path>
              </a:pathLst>
            </a:custGeom>
            <a:solidFill>
              <a:srgbClr val="114D25"/>
            </a:solidFill>
          </p:spPr>
          <p:txBody>
            <a:bodyPr wrap="square" lIns="0" tIns="0" rIns="0" bIns="0" rtlCol="0"/>
            <a:lstStyle/>
            <a:p>
              <a:endParaRPr>
                <a:latin typeface="Grammarsaurus" pitchFamily="2" charset="0"/>
              </a:endParaRPr>
            </a:p>
          </p:txBody>
        </p:sp>
        <p:sp>
          <p:nvSpPr>
            <p:cNvPr id="151" name="object 151"/>
            <p:cNvSpPr/>
            <p:nvPr/>
          </p:nvSpPr>
          <p:spPr>
            <a:xfrm>
              <a:off x="4714675" y="5601891"/>
              <a:ext cx="20320" cy="19685"/>
            </a:xfrm>
            <a:custGeom>
              <a:avLst/>
              <a:gdLst/>
              <a:ahLst/>
              <a:cxnLst/>
              <a:rect l="l" t="t" r="r" b="b"/>
              <a:pathLst>
                <a:path w="20320" h="19685">
                  <a:moveTo>
                    <a:pt x="19075" y="0"/>
                  </a:moveTo>
                  <a:lnTo>
                    <a:pt x="977" y="0"/>
                  </a:lnTo>
                  <a:lnTo>
                    <a:pt x="0" y="965"/>
                  </a:lnTo>
                  <a:lnTo>
                    <a:pt x="0" y="18580"/>
                  </a:lnTo>
                  <a:lnTo>
                    <a:pt x="977" y="19532"/>
                  </a:lnTo>
                  <a:lnTo>
                    <a:pt x="17868" y="19532"/>
                  </a:lnTo>
                  <a:lnTo>
                    <a:pt x="19075" y="19532"/>
                  </a:lnTo>
                  <a:lnTo>
                    <a:pt x="20065" y="18580"/>
                  </a:lnTo>
                  <a:lnTo>
                    <a:pt x="20065" y="965"/>
                  </a:lnTo>
                  <a:lnTo>
                    <a:pt x="19075" y="0"/>
                  </a:lnTo>
                  <a:close/>
                </a:path>
              </a:pathLst>
            </a:custGeom>
            <a:solidFill>
              <a:srgbClr val="ECD2A8"/>
            </a:solidFill>
          </p:spPr>
          <p:txBody>
            <a:bodyPr wrap="square" lIns="0" tIns="0" rIns="0" bIns="0" rtlCol="0"/>
            <a:lstStyle/>
            <a:p>
              <a:endParaRPr>
                <a:latin typeface="Grammarsaurus" pitchFamily="2" charset="0"/>
              </a:endParaRPr>
            </a:p>
          </p:txBody>
        </p:sp>
        <p:sp>
          <p:nvSpPr>
            <p:cNvPr id="152" name="object 152"/>
            <p:cNvSpPr/>
            <p:nvPr/>
          </p:nvSpPr>
          <p:spPr>
            <a:xfrm>
              <a:off x="4721568" y="5606262"/>
              <a:ext cx="11430" cy="12065"/>
            </a:xfrm>
            <a:custGeom>
              <a:avLst/>
              <a:gdLst/>
              <a:ahLst/>
              <a:cxnLst/>
              <a:rect l="l" t="t" r="r" b="b"/>
              <a:pathLst>
                <a:path w="11429" h="12064">
                  <a:moveTo>
                    <a:pt x="8064" y="4064"/>
                  </a:moveTo>
                  <a:lnTo>
                    <a:pt x="8039" y="1892"/>
                  </a:lnTo>
                  <a:lnTo>
                    <a:pt x="7848" y="1447"/>
                  </a:lnTo>
                  <a:lnTo>
                    <a:pt x="7785" y="1295"/>
                  </a:lnTo>
                  <a:lnTo>
                    <a:pt x="7708" y="1092"/>
                  </a:lnTo>
                  <a:lnTo>
                    <a:pt x="7454" y="749"/>
                  </a:lnTo>
                  <a:lnTo>
                    <a:pt x="6819" y="203"/>
                  </a:lnTo>
                  <a:lnTo>
                    <a:pt x="6438" y="0"/>
                  </a:lnTo>
                  <a:lnTo>
                    <a:pt x="5816" y="0"/>
                  </a:lnTo>
                  <a:lnTo>
                    <a:pt x="5816" y="3594"/>
                  </a:lnTo>
                  <a:lnTo>
                    <a:pt x="5562" y="3911"/>
                  </a:lnTo>
                  <a:lnTo>
                    <a:pt x="5448" y="4064"/>
                  </a:lnTo>
                  <a:lnTo>
                    <a:pt x="2082" y="4064"/>
                  </a:lnTo>
                  <a:lnTo>
                    <a:pt x="2082" y="1447"/>
                  </a:lnTo>
                  <a:lnTo>
                    <a:pt x="5168" y="1447"/>
                  </a:lnTo>
                  <a:lnTo>
                    <a:pt x="5765" y="2044"/>
                  </a:lnTo>
                  <a:lnTo>
                    <a:pt x="5816" y="3594"/>
                  </a:lnTo>
                  <a:lnTo>
                    <a:pt x="5816" y="0"/>
                  </a:lnTo>
                  <a:lnTo>
                    <a:pt x="228" y="0"/>
                  </a:lnTo>
                  <a:lnTo>
                    <a:pt x="12" y="203"/>
                  </a:lnTo>
                  <a:lnTo>
                    <a:pt x="0" y="9817"/>
                  </a:lnTo>
                  <a:lnTo>
                    <a:pt x="406" y="10261"/>
                  </a:lnTo>
                  <a:lnTo>
                    <a:pt x="1574" y="10261"/>
                  </a:lnTo>
                  <a:lnTo>
                    <a:pt x="1981" y="9817"/>
                  </a:lnTo>
                  <a:lnTo>
                    <a:pt x="2082" y="6108"/>
                  </a:lnTo>
                  <a:lnTo>
                    <a:pt x="5422" y="6108"/>
                  </a:lnTo>
                  <a:lnTo>
                    <a:pt x="6426" y="5829"/>
                  </a:lnTo>
                  <a:lnTo>
                    <a:pt x="7785" y="4724"/>
                  </a:lnTo>
                  <a:lnTo>
                    <a:pt x="7874" y="4495"/>
                  </a:lnTo>
                  <a:lnTo>
                    <a:pt x="8064" y="4064"/>
                  </a:lnTo>
                  <a:close/>
                </a:path>
                <a:path w="11429" h="12064">
                  <a:moveTo>
                    <a:pt x="10896" y="10960"/>
                  </a:moveTo>
                  <a:lnTo>
                    <a:pt x="10756" y="10617"/>
                  </a:lnTo>
                  <a:lnTo>
                    <a:pt x="10617" y="10490"/>
                  </a:lnTo>
                  <a:lnTo>
                    <a:pt x="10426" y="10375"/>
                  </a:lnTo>
                  <a:lnTo>
                    <a:pt x="10617" y="10198"/>
                  </a:lnTo>
                  <a:lnTo>
                    <a:pt x="10731" y="10020"/>
                  </a:lnTo>
                  <a:lnTo>
                    <a:pt x="10756" y="9677"/>
                  </a:lnTo>
                  <a:lnTo>
                    <a:pt x="10248" y="9144"/>
                  </a:lnTo>
                  <a:lnTo>
                    <a:pt x="10033" y="9093"/>
                  </a:lnTo>
                  <a:lnTo>
                    <a:pt x="9753" y="9093"/>
                  </a:lnTo>
                  <a:lnTo>
                    <a:pt x="9626" y="9105"/>
                  </a:lnTo>
                  <a:lnTo>
                    <a:pt x="9385" y="9194"/>
                  </a:lnTo>
                  <a:lnTo>
                    <a:pt x="8966" y="9664"/>
                  </a:lnTo>
                  <a:lnTo>
                    <a:pt x="8966" y="9791"/>
                  </a:lnTo>
                  <a:lnTo>
                    <a:pt x="9080" y="9931"/>
                  </a:lnTo>
                  <a:lnTo>
                    <a:pt x="9232" y="9956"/>
                  </a:lnTo>
                  <a:lnTo>
                    <a:pt x="9359" y="9893"/>
                  </a:lnTo>
                  <a:lnTo>
                    <a:pt x="9423" y="9766"/>
                  </a:lnTo>
                  <a:lnTo>
                    <a:pt x="9766" y="9448"/>
                  </a:lnTo>
                  <a:lnTo>
                    <a:pt x="9969" y="9448"/>
                  </a:lnTo>
                  <a:lnTo>
                    <a:pt x="10198" y="9626"/>
                  </a:lnTo>
                  <a:lnTo>
                    <a:pt x="10236" y="9944"/>
                  </a:lnTo>
                  <a:lnTo>
                    <a:pt x="10109" y="10109"/>
                  </a:lnTo>
                  <a:lnTo>
                    <a:pt x="9918" y="10210"/>
                  </a:lnTo>
                  <a:lnTo>
                    <a:pt x="9791" y="10210"/>
                  </a:lnTo>
                  <a:lnTo>
                    <a:pt x="9613" y="10210"/>
                  </a:lnTo>
                  <a:lnTo>
                    <a:pt x="9448" y="10299"/>
                  </a:lnTo>
                  <a:lnTo>
                    <a:pt x="9436" y="10477"/>
                  </a:lnTo>
                  <a:lnTo>
                    <a:pt x="9588" y="10617"/>
                  </a:lnTo>
                  <a:lnTo>
                    <a:pt x="9766" y="10604"/>
                  </a:lnTo>
                  <a:lnTo>
                    <a:pt x="10033" y="10591"/>
                  </a:lnTo>
                  <a:lnTo>
                    <a:pt x="10236" y="10718"/>
                  </a:lnTo>
                  <a:lnTo>
                    <a:pt x="10350" y="10922"/>
                  </a:lnTo>
                  <a:lnTo>
                    <a:pt x="10350" y="11176"/>
                  </a:lnTo>
                  <a:lnTo>
                    <a:pt x="10236" y="11417"/>
                  </a:lnTo>
                  <a:lnTo>
                    <a:pt x="10096" y="11506"/>
                  </a:lnTo>
                  <a:lnTo>
                    <a:pt x="9944" y="11569"/>
                  </a:lnTo>
                  <a:lnTo>
                    <a:pt x="9728" y="11569"/>
                  </a:lnTo>
                  <a:lnTo>
                    <a:pt x="9461" y="11353"/>
                  </a:lnTo>
                  <a:lnTo>
                    <a:pt x="9385" y="11226"/>
                  </a:lnTo>
                  <a:lnTo>
                    <a:pt x="9321" y="11049"/>
                  </a:lnTo>
                  <a:lnTo>
                    <a:pt x="9067" y="10947"/>
                  </a:lnTo>
                  <a:lnTo>
                    <a:pt x="8915" y="11049"/>
                  </a:lnTo>
                  <a:lnTo>
                    <a:pt x="8890" y="11239"/>
                  </a:lnTo>
                  <a:lnTo>
                    <a:pt x="8991" y="11493"/>
                  </a:lnTo>
                  <a:lnTo>
                    <a:pt x="9131" y="11658"/>
                  </a:lnTo>
                  <a:lnTo>
                    <a:pt x="9321" y="11811"/>
                  </a:lnTo>
                  <a:lnTo>
                    <a:pt x="9563" y="11925"/>
                  </a:lnTo>
                  <a:lnTo>
                    <a:pt x="9702" y="11950"/>
                  </a:lnTo>
                  <a:lnTo>
                    <a:pt x="10020" y="11950"/>
                  </a:lnTo>
                  <a:lnTo>
                    <a:pt x="10160" y="11925"/>
                  </a:lnTo>
                  <a:lnTo>
                    <a:pt x="10401" y="11823"/>
                  </a:lnTo>
                  <a:lnTo>
                    <a:pt x="10528" y="11760"/>
                  </a:lnTo>
                  <a:lnTo>
                    <a:pt x="10706" y="11595"/>
                  </a:lnTo>
                  <a:lnTo>
                    <a:pt x="10820" y="11391"/>
                  </a:lnTo>
                  <a:lnTo>
                    <a:pt x="10896" y="11163"/>
                  </a:lnTo>
                  <a:lnTo>
                    <a:pt x="10896" y="10960"/>
                  </a:lnTo>
                  <a:close/>
                </a:path>
              </a:pathLst>
            </a:custGeom>
            <a:solidFill>
              <a:srgbClr val="104D25"/>
            </a:solidFill>
          </p:spPr>
          <p:txBody>
            <a:bodyPr wrap="square" lIns="0" tIns="0" rIns="0" bIns="0" rtlCol="0"/>
            <a:lstStyle/>
            <a:p>
              <a:endParaRPr>
                <a:latin typeface="Grammarsaurus" pitchFamily="2" charset="0"/>
              </a:endParaRPr>
            </a:p>
          </p:txBody>
        </p:sp>
      </p:grpSp>
      <p:sp>
        <p:nvSpPr>
          <p:cNvPr id="153" name="object 153"/>
          <p:cNvSpPr txBox="1"/>
          <p:nvPr/>
        </p:nvSpPr>
        <p:spPr>
          <a:xfrm>
            <a:off x="4771125" y="5607608"/>
            <a:ext cx="39370" cy="28854"/>
          </a:xfrm>
          <a:prstGeom prst="rect">
            <a:avLst/>
          </a:prstGeom>
        </p:spPr>
        <p:txBody>
          <a:bodyPr vert="horz" wrap="square" lIns="0" tIns="13335" rIns="0" bIns="0" rtlCol="0">
            <a:spAutoFit/>
          </a:bodyPr>
          <a:lstStyle/>
          <a:p>
            <a:pPr>
              <a:lnSpc>
                <a:spcPct val="100000"/>
              </a:lnSpc>
              <a:spcBef>
                <a:spcPts val="105"/>
              </a:spcBef>
            </a:pPr>
            <a:r>
              <a:rPr sz="100" b="1" dirty="0">
                <a:solidFill>
                  <a:srgbClr val="FFFFFF"/>
                </a:solidFill>
                <a:latin typeface="Grammarsaurus" pitchFamily="2" charset="0"/>
                <a:cs typeface="Arial"/>
              </a:rPr>
              <a:t>with</a:t>
            </a:r>
            <a:endParaRPr sz="100">
              <a:latin typeface="Grammarsaurus" pitchFamily="2" charset="0"/>
              <a:cs typeface="Arial"/>
            </a:endParaRPr>
          </a:p>
        </p:txBody>
      </p:sp>
      <p:grpSp>
        <p:nvGrpSpPr>
          <p:cNvPr id="154" name="object 154"/>
          <p:cNvGrpSpPr/>
          <p:nvPr/>
        </p:nvGrpSpPr>
        <p:grpSpPr>
          <a:xfrm>
            <a:off x="4692229" y="223169"/>
            <a:ext cx="7276465" cy="5636260"/>
            <a:chOff x="4692229" y="223169"/>
            <a:chExt cx="7276465" cy="5636260"/>
          </a:xfrm>
        </p:grpSpPr>
        <p:sp>
          <p:nvSpPr>
            <p:cNvPr id="155" name="object 155"/>
            <p:cNvSpPr/>
            <p:nvPr/>
          </p:nvSpPr>
          <p:spPr>
            <a:xfrm>
              <a:off x="4692218" y="5648337"/>
              <a:ext cx="173355" cy="57785"/>
            </a:xfrm>
            <a:custGeom>
              <a:avLst/>
              <a:gdLst/>
              <a:ahLst/>
              <a:cxnLst/>
              <a:rect l="l" t="t" r="r" b="b"/>
              <a:pathLst>
                <a:path w="173354" h="57785">
                  <a:moveTo>
                    <a:pt x="13843" y="20485"/>
                  </a:moveTo>
                  <a:lnTo>
                    <a:pt x="13322" y="21132"/>
                  </a:lnTo>
                  <a:lnTo>
                    <a:pt x="13119" y="22567"/>
                  </a:lnTo>
                  <a:lnTo>
                    <a:pt x="13843" y="20485"/>
                  </a:lnTo>
                  <a:close/>
                </a:path>
                <a:path w="173354" h="57785">
                  <a:moveTo>
                    <a:pt x="14605" y="19621"/>
                  </a:moveTo>
                  <a:lnTo>
                    <a:pt x="14147" y="19621"/>
                  </a:lnTo>
                  <a:lnTo>
                    <a:pt x="13843" y="20485"/>
                  </a:lnTo>
                  <a:lnTo>
                    <a:pt x="14300" y="19926"/>
                  </a:lnTo>
                  <a:lnTo>
                    <a:pt x="14605" y="19621"/>
                  </a:lnTo>
                  <a:close/>
                </a:path>
                <a:path w="173354" h="57785">
                  <a:moveTo>
                    <a:pt x="21818" y="1041"/>
                  </a:moveTo>
                  <a:lnTo>
                    <a:pt x="19024" y="660"/>
                  </a:lnTo>
                  <a:lnTo>
                    <a:pt x="18719" y="2438"/>
                  </a:lnTo>
                  <a:lnTo>
                    <a:pt x="15722" y="6223"/>
                  </a:lnTo>
                  <a:lnTo>
                    <a:pt x="12636" y="9740"/>
                  </a:lnTo>
                  <a:lnTo>
                    <a:pt x="9512" y="13766"/>
                  </a:lnTo>
                  <a:lnTo>
                    <a:pt x="2832" y="16370"/>
                  </a:lnTo>
                  <a:lnTo>
                    <a:pt x="342" y="17945"/>
                  </a:lnTo>
                  <a:lnTo>
                    <a:pt x="0" y="20497"/>
                  </a:lnTo>
                  <a:lnTo>
                    <a:pt x="622" y="18008"/>
                  </a:lnTo>
                  <a:lnTo>
                    <a:pt x="3048" y="16827"/>
                  </a:lnTo>
                  <a:lnTo>
                    <a:pt x="10109" y="14782"/>
                  </a:lnTo>
                  <a:lnTo>
                    <a:pt x="13741" y="10985"/>
                  </a:lnTo>
                  <a:lnTo>
                    <a:pt x="15100" y="9715"/>
                  </a:lnTo>
                  <a:lnTo>
                    <a:pt x="18643" y="12623"/>
                  </a:lnTo>
                  <a:lnTo>
                    <a:pt x="19100" y="15709"/>
                  </a:lnTo>
                  <a:lnTo>
                    <a:pt x="15290" y="18910"/>
                  </a:lnTo>
                  <a:lnTo>
                    <a:pt x="14681" y="19532"/>
                  </a:lnTo>
                  <a:lnTo>
                    <a:pt x="17386" y="19075"/>
                  </a:lnTo>
                  <a:lnTo>
                    <a:pt x="18999" y="16433"/>
                  </a:lnTo>
                  <a:lnTo>
                    <a:pt x="20878" y="13563"/>
                  </a:lnTo>
                  <a:lnTo>
                    <a:pt x="18910" y="9867"/>
                  </a:lnTo>
                  <a:lnTo>
                    <a:pt x="17132" y="7797"/>
                  </a:lnTo>
                  <a:lnTo>
                    <a:pt x="17310" y="7632"/>
                  </a:lnTo>
                  <a:lnTo>
                    <a:pt x="19177" y="5562"/>
                  </a:lnTo>
                  <a:lnTo>
                    <a:pt x="20967" y="4038"/>
                  </a:lnTo>
                  <a:lnTo>
                    <a:pt x="21818" y="1041"/>
                  </a:lnTo>
                  <a:close/>
                </a:path>
                <a:path w="173354" h="57785">
                  <a:moveTo>
                    <a:pt x="26873" y="35306"/>
                  </a:moveTo>
                  <a:lnTo>
                    <a:pt x="25717" y="37299"/>
                  </a:lnTo>
                  <a:lnTo>
                    <a:pt x="24815" y="38900"/>
                  </a:lnTo>
                  <a:lnTo>
                    <a:pt x="23799" y="40601"/>
                  </a:lnTo>
                  <a:lnTo>
                    <a:pt x="21551" y="42164"/>
                  </a:lnTo>
                  <a:lnTo>
                    <a:pt x="23939" y="40830"/>
                  </a:lnTo>
                  <a:lnTo>
                    <a:pt x="25107" y="39103"/>
                  </a:lnTo>
                  <a:lnTo>
                    <a:pt x="26365" y="37299"/>
                  </a:lnTo>
                  <a:lnTo>
                    <a:pt x="26873" y="35306"/>
                  </a:lnTo>
                  <a:close/>
                </a:path>
                <a:path w="173354" h="57785">
                  <a:moveTo>
                    <a:pt x="28054" y="33147"/>
                  </a:moveTo>
                  <a:lnTo>
                    <a:pt x="27241" y="31242"/>
                  </a:lnTo>
                  <a:lnTo>
                    <a:pt x="27114" y="33147"/>
                  </a:lnTo>
                  <a:lnTo>
                    <a:pt x="26847" y="35153"/>
                  </a:lnTo>
                  <a:lnTo>
                    <a:pt x="28054" y="33147"/>
                  </a:lnTo>
                  <a:close/>
                </a:path>
                <a:path w="173354" h="57785">
                  <a:moveTo>
                    <a:pt x="38608" y="28943"/>
                  </a:moveTo>
                  <a:lnTo>
                    <a:pt x="34061" y="23660"/>
                  </a:lnTo>
                  <a:lnTo>
                    <a:pt x="28371" y="21590"/>
                  </a:lnTo>
                  <a:lnTo>
                    <a:pt x="27559" y="23736"/>
                  </a:lnTo>
                  <a:lnTo>
                    <a:pt x="27622" y="20269"/>
                  </a:lnTo>
                  <a:lnTo>
                    <a:pt x="25184" y="26390"/>
                  </a:lnTo>
                  <a:lnTo>
                    <a:pt x="25273" y="26631"/>
                  </a:lnTo>
                  <a:lnTo>
                    <a:pt x="22796" y="26301"/>
                  </a:lnTo>
                  <a:lnTo>
                    <a:pt x="18948" y="28930"/>
                  </a:lnTo>
                  <a:lnTo>
                    <a:pt x="17183" y="32156"/>
                  </a:lnTo>
                  <a:lnTo>
                    <a:pt x="19723" y="29425"/>
                  </a:lnTo>
                  <a:lnTo>
                    <a:pt x="23685" y="28384"/>
                  </a:lnTo>
                  <a:lnTo>
                    <a:pt x="26543" y="29616"/>
                  </a:lnTo>
                  <a:lnTo>
                    <a:pt x="27241" y="31242"/>
                  </a:lnTo>
                  <a:lnTo>
                    <a:pt x="27520" y="26720"/>
                  </a:lnTo>
                  <a:lnTo>
                    <a:pt x="27559" y="24282"/>
                  </a:lnTo>
                  <a:lnTo>
                    <a:pt x="32575" y="25400"/>
                  </a:lnTo>
                  <a:lnTo>
                    <a:pt x="36830" y="28968"/>
                  </a:lnTo>
                  <a:lnTo>
                    <a:pt x="34290" y="34658"/>
                  </a:lnTo>
                  <a:lnTo>
                    <a:pt x="33718" y="36423"/>
                  </a:lnTo>
                  <a:lnTo>
                    <a:pt x="34442" y="38747"/>
                  </a:lnTo>
                  <a:lnTo>
                    <a:pt x="36233" y="39306"/>
                  </a:lnTo>
                  <a:lnTo>
                    <a:pt x="34569" y="38481"/>
                  </a:lnTo>
                  <a:lnTo>
                    <a:pt x="34251" y="36347"/>
                  </a:lnTo>
                  <a:lnTo>
                    <a:pt x="34963" y="34874"/>
                  </a:lnTo>
                  <a:lnTo>
                    <a:pt x="38608" y="28943"/>
                  </a:lnTo>
                  <a:close/>
                </a:path>
                <a:path w="173354" h="57785">
                  <a:moveTo>
                    <a:pt x="45123" y="8953"/>
                  </a:moveTo>
                  <a:lnTo>
                    <a:pt x="43916" y="1104"/>
                  </a:lnTo>
                  <a:lnTo>
                    <a:pt x="43827" y="482"/>
                  </a:lnTo>
                  <a:lnTo>
                    <a:pt x="41071" y="1104"/>
                  </a:lnTo>
                  <a:lnTo>
                    <a:pt x="41503" y="2692"/>
                  </a:lnTo>
                  <a:lnTo>
                    <a:pt x="41071" y="4572"/>
                  </a:lnTo>
                  <a:lnTo>
                    <a:pt x="38023" y="9702"/>
                  </a:lnTo>
                  <a:lnTo>
                    <a:pt x="33515" y="11125"/>
                  </a:lnTo>
                  <a:lnTo>
                    <a:pt x="30899" y="14439"/>
                  </a:lnTo>
                  <a:lnTo>
                    <a:pt x="29451" y="16154"/>
                  </a:lnTo>
                  <a:lnTo>
                    <a:pt x="28841" y="17272"/>
                  </a:lnTo>
                  <a:lnTo>
                    <a:pt x="25361" y="17119"/>
                  </a:lnTo>
                  <a:lnTo>
                    <a:pt x="22072" y="18453"/>
                  </a:lnTo>
                  <a:lnTo>
                    <a:pt x="19862" y="20637"/>
                  </a:lnTo>
                  <a:lnTo>
                    <a:pt x="22631" y="19215"/>
                  </a:lnTo>
                  <a:lnTo>
                    <a:pt x="25806" y="19100"/>
                  </a:lnTo>
                  <a:lnTo>
                    <a:pt x="27774" y="19850"/>
                  </a:lnTo>
                  <a:lnTo>
                    <a:pt x="27635" y="20269"/>
                  </a:lnTo>
                  <a:lnTo>
                    <a:pt x="27978" y="19926"/>
                  </a:lnTo>
                  <a:lnTo>
                    <a:pt x="28346" y="20053"/>
                  </a:lnTo>
                  <a:lnTo>
                    <a:pt x="28448" y="19431"/>
                  </a:lnTo>
                  <a:lnTo>
                    <a:pt x="32207" y="15621"/>
                  </a:lnTo>
                  <a:lnTo>
                    <a:pt x="36779" y="11277"/>
                  </a:lnTo>
                  <a:lnTo>
                    <a:pt x="45123" y="8953"/>
                  </a:lnTo>
                  <a:close/>
                </a:path>
                <a:path w="173354" h="57785">
                  <a:moveTo>
                    <a:pt x="55029" y="49923"/>
                  </a:moveTo>
                  <a:lnTo>
                    <a:pt x="54635" y="49428"/>
                  </a:lnTo>
                  <a:lnTo>
                    <a:pt x="54470" y="48971"/>
                  </a:lnTo>
                  <a:lnTo>
                    <a:pt x="54343" y="49428"/>
                  </a:lnTo>
                  <a:lnTo>
                    <a:pt x="54292" y="49593"/>
                  </a:lnTo>
                  <a:lnTo>
                    <a:pt x="55029" y="49923"/>
                  </a:lnTo>
                  <a:close/>
                </a:path>
                <a:path w="173354" h="57785">
                  <a:moveTo>
                    <a:pt x="56311" y="50507"/>
                  </a:moveTo>
                  <a:lnTo>
                    <a:pt x="55029" y="49923"/>
                  </a:lnTo>
                  <a:lnTo>
                    <a:pt x="55473" y="50507"/>
                  </a:lnTo>
                  <a:lnTo>
                    <a:pt x="56311" y="50507"/>
                  </a:lnTo>
                  <a:close/>
                </a:path>
                <a:path w="173354" h="57785">
                  <a:moveTo>
                    <a:pt x="67652" y="22186"/>
                  </a:moveTo>
                  <a:lnTo>
                    <a:pt x="67119" y="22745"/>
                  </a:lnTo>
                  <a:lnTo>
                    <a:pt x="67627" y="24015"/>
                  </a:lnTo>
                  <a:lnTo>
                    <a:pt x="67652" y="22186"/>
                  </a:lnTo>
                  <a:close/>
                </a:path>
                <a:path w="173354" h="57785">
                  <a:moveTo>
                    <a:pt x="69189" y="27990"/>
                  </a:moveTo>
                  <a:lnTo>
                    <a:pt x="67627" y="24015"/>
                  </a:lnTo>
                  <a:lnTo>
                    <a:pt x="67602" y="25082"/>
                  </a:lnTo>
                  <a:lnTo>
                    <a:pt x="69189" y="27990"/>
                  </a:lnTo>
                  <a:close/>
                </a:path>
                <a:path w="173354" h="57785">
                  <a:moveTo>
                    <a:pt x="70116" y="55702"/>
                  </a:moveTo>
                  <a:lnTo>
                    <a:pt x="64681" y="51904"/>
                  </a:lnTo>
                  <a:lnTo>
                    <a:pt x="62979" y="45783"/>
                  </a:lnTo>
                  <a:lnTo>
                    <a:pt x="63017" y="38696"/>
                  </a:lnTo>
                  <a:lnTo>
                    <a:pt x="62814" y="31978"/>
                  </a:lnTo>
                  <a:lnTo>
                    <a:pt x="61988" y="27190"/>
                  </a:lnTo>
                  <a:lnTo>
                    <a:pt x="58724" y="23444"/>
                  </a:lnTo>
                  <a:lnTo>
                    <a:pt x="53060" y="16573"/>
                  </a:lnTo>
                  <a:lnTo>
                    <a:pt x="50266" y="12954"/>
                  </a:lnTo>
                  <a:lnTo>
                    <a:pt x="50177" y="8991"/>
                  </a:lnTo>
                  <a:lnTo>
                    <a:pt x="52514" y="0"/>
                  </a:lnTo>
                  <a:lnTo>
                    <a:pt x="49695" y="114"/>
                  </a:lnTo>
                  <a:lnTo>
                    <a:pt x="47802" y="9067"/>
                  </a:lnTo>
                  <a:lnTo>
                    <a:pt x="47358" y="9080"/>
                  </a:lnTo>
                  <a:lnTo>
                    <a:pt x="47561" y="9677"/>
                  </a:lnTo>
                  <a:lnTo>
                    <a:pt x="43383" y="18338"/>
                  </a:lnTo>
                  <a:lnTo>
                    <a:pt x="40627" y="27355"/>
                  </a:lnTo>
                  <a:lnTo>
                    <a:pt x="43561" y="36322"/>
                  </a:lnTo>
                  <a:lnTo>
                    <a:pt x="41389" y="27000"/>
                  </a:lnTo>
                  <a:lnTo>
                    <a:pt x="44970" y="18173"/>
                  </a:lnTo>
                  <a:lnTo>
                    <a:pt x="48437" y="12179"/>
                  </a:lnTo>
                  <a:lnTo>
                    <a:pt x="49682" y="15684"/>
                  </a:lnTo>
                  <a:lnTo>
                    <a:pt x="53962" y="21031"/>
                  </a:lnTo>
                  <a:lnTo>
                    <a:pt x="58458" y="26200"/>
                  </a:lnTo>
                  <a:lnTo>
                    <a:pt x="59817" y="28981"/>
                  </a:lnTo>
                  <a:lnTo>
                    <a:pt x="56095" y="29768"/>
                  </a:lnTo>
                  <a:lnTo>
                    <a:pt x="51371" y="32499"/>
                  </a:lnTo>
                  <a:lnTo>
                    <a:pt x="49314" y="34899"/>
                  </a:lnTo>
                  <a:lnTo>
                    <a:pt x="48742" y="40347"/>
                  </a:lnTo>
                  <a:lnTo>
                    <a:pt x="49136" y="42811"/>
                  </a:lnTo>
                  <a:lnTo>
                    <a:pt x="47650" y="44818"/>
                  </a:lnTo>
                  <a:lnTo>
                    <a:pt x="46316" y="46799"/>
                  </a:lnTo>
                  <a:lnTo>
                    <a:pt x="43929" y="48196"/>
                  </a:lnTo>
                  <a:lnTo>
                    <a:pt x="41389" y="48133"/>
                  </a:lnTo>
                  <a:lnTo>
                    <a:pt x="43903" y="48437"/>
                  </a:lnTo>
                  <a:lnTo>
                    <a:pt x="46545" y="47282"/>
                  </a:lnTo>
                  <a:lnTo>
                    <a:pt x="48221" y="45250"/>
                  </a:lnTo>
                  <a:lnTo>
                    <a:pt x="50076" y="43192"/>
                  </a:lnTo>
                  <a:lnTo>
                    <a:pt x="50038" y="42468"/>
                  </a:lnTo>
                  <a:lnTo>
                    <a:pt x="53009" y="42164"/>
                  </a:lnTo>
                  <a:lnTo>
                    <a:pt x="53441" y="44869"/>
                  </a:lnTo>
                  <a:lnTo>
                    <a:pt x="53530" y="45466"/>
                  </a:lnTo>
                  <a:lnTo>
                    <a:pt x="54229" y="48361"/>
                  </a:lnTo>
                  <a:lnTo>
                    <a:pt x="54470" y="48971"/>
                  </a:lnTo>
                  <a:lnTo>
                    <a:pt x="55003" y="47002"/>
                  </a:lnTo>
                  <a:lnTo>
                    <a:pt x="54864" y="45466"/>
                  </a:lnTo>
                  <a:lnTo>
                    <a:pt x="54635" y="42519"/>
                  </a:lnTo>
                  <a:lnTo>
                    <a:pt x="54610" y="42316"/>
                  </a:lnTo>
                  <a:lnTo>
                    <a:pt x="54470" y="42164"/>
                  </a:lnTo>
                  <a:lnTo>
                    <a:pt x="52374" y="39928"/>
                  </a:lnTo>
                  <a:lnTo>
                    <a:pt x="50038" y="39751"/>
                  </a:lnTo>
                  <a:lnTo>
                    <a:pt x="50431" y="37947"/>
                  </a:lnTo>
                  <a:lnTo>
                    <a:pt x="51600" y="32943"/>
                  </a:lnTo>
                  <a:lnTo>
                    <a:pt x="57150" y="31915"/>
                  </a:lnTo>
                  <a:lnTo>
                    <a:pt x="61074" y="31521"/>
                  </a:lnTo>
                  <a:lnTo>
                    <a:pt x="61442" y="32258"/>
                  </a:lnTo>
                  <a:lnTo>
                    <a:pt x="62928" y="38531"/>
                  </a:lnTo>
                  <a:lnTo>
                    <a:pt x="60388" y="46329"/>
                  </a:lnTo>
                  <a:lnTo>
                    <a:pt x="65836" y="53987"/>
                  </a:lnTo>
                  <a:lnTo>
                    <a:pt x="67843" y="55460"/>
                  </a:lnTo>
                  <a:lnTo>
                    <a:pt x="70116" y="55702"/>
                  </a:lnTo>
                  <a:close/>
                </a:path>
                <a:path w="173354" h="57785">
                  <a:moveTo>
                    <a:pt x="73710" y="9677"/>
                  </a:moveTo>
                  <a:lnTo>
                    <a:pt x="70891" y="9677"/>
                  </a:lnTo>
                  <a:lnTo>
                    <a:pt x="71450" y="12992"/>
                  </a:lnTo>
                  <a:lnTo>
                    <a:pt x="71462" y="13119"/>
                  </a:lnTo>
                  <a:lnTo>
                    <a:pt x="70739" y="15354"/>
                  </a:lnTo>
                  <a:lnTo>
                    <a:pt x="69113" y="18389"/>
                  </a:lnTo>
                  <a:lnTo>
                    <a:pt x="67665" y="21361"/>
                  </a:lnTo>
                  <a:lnTo>
                    <a:pt x="73583" y="12992"/>
                  </a:lnTo>
                  <a:lnTo>
                    <a:pt x="73710" y="9677"/>
                  </a:lnTo>
                  <a:close/>
                </a:path>
                <a:path w="173354" h="57785">
                  <a:moveTo>
                    <a:pt x="121742" y="20980"/>
                  </a:moveTo>
                  <a:lnTo>
                    <a:pt x="121729" y="20167"/>
                  </a:lnTo>
                  <a:lnTo>
                    <a:pt x="120294" y="17183"/>
                  </a:lnTo>
                  <a:lnTo>
                    <a:pt x="118668" y="14147"/>
                  </a:lnTo>
                  <a:lnTo>
                    <a:pt x="117932" y="11912"/>
                  </a:lnTo>
                  <a:lnTo>
                    <a:pt x="118516" y="8470"/>
                  </a:lnTo>
                  <a:lnTo>
                    <a:pt x="115697" y="8470"/>
                  </a:lnTo>
                  <a:lnTo>
                    <a:pt x="115811" y="11785"/>
                  </a:lnTo>
                  <a:lnTo>
                    <a:pt x="116471" y="13538"/>
                  </a:lnTo>
                  <a:lnTo>
                    <a:pt x="118783" y="17894"/>
                  </a:lnTo>
                  <a:lnTo>
                    <a:pt x="121742" y="20980"/>
                  </a:lnTo>
                  <a:close/>
                </a:path>
                <a:path w="173354" h="57785">
                  <a:moveTo>
                    <a:pt x="121805" y="23876"/>
                  </a:moveTo>
                  <a:lnTo>
                    <a:pt x="121780" y="22821"/>
                  </a:lnTo>
                  <a:lnTo>
                    <a:pt x="120218" y="26784"/>
                  </a:lnTo>
                  <a:lnTo>
                    <a:pt x="121805" y="23876"/>
                  </a:lnTo>
                  <a:close/>
                </a:path>
                <a:path w="173354" h="57785">
                  <a:moveTo>
                    <a:pt x="122288" y="21539"/>
                  </a:moveTo>
                  <a:lnTo>
                    <a:pt x="121742" y="20980"/>
                  </a:lnTo>
                  <a:lnTo>
                    <a:pt x="121780" y="22821"/>
                  </a:lnTo>
                  <a:lnTo>
                    <a:pt x="122288" y="21539"/>
                  </a:lnTo>
                  <a:close/>
                </a:path>
                <a:path w="173354" h="57785">
                  <a:moveTo>
                    <a:pt x="128676" y="39573"/>
                  </a:moveTo>
                  <a:lnTo>
                    <a:pt x="124320" y="44399"/>
                  </a:lnTo>
                  <a:lnTo>
                    <a:pt x="121754" y="47561"/>
                  </a:lnTo>
                  <a:lnTo>
                    <a:pt x="118135" y="49961"/>
                  </a:lnTo>
                  <a:lnTo>
                    <a:pt x="114046" y="50787"/>
                  </a:lnTo>
                  <a:lnTo>
                    <a:pt x="118186" y="50203"/>
                  </a:lnTo>
                  <a:lnTo>
                    <a:pt x="122021" y="47980"/>
                  </a:lnTo>
                  <a:lnTo>
                    <a:pt x="124853" y="44856"/>
                  </a:lnTo>
                  <a:lnTo>
                    <a:pt x="127774" y="41783"/>
                  </a:lnTo>
                  <a:lnTo>
                    <a:pt x="128676" y="39573"/>
                  </a:lnTo>
                  <a:close/>
                </a:path>
                <a:path w="173354" h="57785">
                  <a:moveTo>
                    <a:pt x="134670" y="55727"/>
                  </a:moveTo>
                  <a:lnTo>
                    <a:pt x="134391" y="54190"/>
                  </a:lnTo>
                  <a:lnTo>
                    <a:pt x="134327" y="53771"/>
                  </a:lnTo>
                  <a:lnTo>
                    <a:pt x="134594" y="52070"/>
                  </a:lnTo>
                  <a:lnTo>
                    <a:pt x="132918" y="54190"/>
                  </a:lnTo>
                  <a:lnTo>
                    <a:pt x="134670" y="55727"/>
                  </a:lnTo>
                  <a:close/>
                </a:path>
                <a:path w="173354" h="57785">
                  <a:moveTo>
                    <a:pt x="136829" y="57619"/>
                  </a:moveTo>
                  <a:lnTo>
                    <a:pt x="134670" y="55727"/>
                  </a:lnTo>
                  <a:lnTo>
                    <a:pt x="134810" y="56476"/>
                  </a:lnTo>
                  <a:lnTo>
                    <a:pt x="136829" y="57619"/>
                  </a:lnTo>
                  <a:close/>
                </a:path>
                <a:path w="173354" h="57785">
                  <a:moveTo>
                    <a:pt x="138772" y="40360"/>
                  </a:moveTo>
                  <a:lnTo>
                    <a:pt x="134023" y="36144"/>
                  </a:lnTo>
                  <a:lnTo>
                    <a:pt x="130098" y="34404"/>
                  </a:lnTo>
                  <a:lnTo>
                    <a:pt x="130276" y="33540"/>
                  </a:lnTo>
                  <a:lnTo>
                    <a:pt x="131241" y="24625"/>
                  </a:lnTo>
                  <a:lnTo>
                    <a:pt x="130314" y="27051"/>
                  </a:lnTo>
                  <a:lnTo>
                    <a:pt x="129768" y="28790"/>
                  </a:lnTo>
                  <a:lnTo>
                    <a:pt x="126987" y="28270"/>
                  </a:lnTo>
                  <a:lnTo>
                    <a:pt x="124015" y="28562"/>
                  </a:lnTo>
                  <a:lnTo>
                    <a:pt x="121513" y="29540"/>
                  </a:lnTo>
                  <a:lnTo>
                    <a:pt x="119062" y="30378"/>
                  </a:lnTo>
                  <a:lnTo>
                    <a:pt x="116547" y="31838"/>
                  </a:lnTo>
                  <a:lnTo>
                    <a:pt x="114020" y="30721"/>
                  </a:lnTo>
                  <a:lnTo>
                    <a:pt x="118529" y="33197"/>
                  </a:lnTo>
                  <a:lnTo>
                    <a:pt x="124142" y="28981"/>
                  </a:lnTo>
                  <a:lnTo>
                    <a:pt x="128930" y="31445"/>
                  </a:lnTo>
                  <a:lnTo>
                    <a:pt x="128447" y="32994"/>
                  </a:lnTo>
                  <a:lnTo>
                    <a:pt x="128625" y="37630"/>
                  </a:lnTo>
                  <a:lnTo>
                    <a:pt x="128701" y="39573"/>
                  </a:lnTo>
                  <a:lnTo>
                    <a:pt x="129476" y="37630"/>
                  </a:lnTo>
                  <a:lnTo>
                    <a:pt x="129552" y="37185"/>
                  </a:lnTo>
                  <a:lnTo>
                    <a:pt x="137261" y="39941"/>
                  </a:lnTo>
                  <a:lnTo>
                    <a:pt x="136766" y="43954"/>
                  </a:lnTo>
                  <a:lnTo>
                    <a:pt x="136182" y="46088"/>
                  </a:lnTo>
                  <a:lnTo>
                    <a:pt x="133553" y="45935"/>
                  </a:lnTo>
                  <a:lnTo>
                    <a:pt x="130771" y="47612"/>
                  </a:lnTo>
                  <a:lnTo>
                    <a:pt x="129349" y="49834"/>
                  </a:lnTo>
                  <a:lnTo>
                    <a:pt x="131470" y="48234"/>
                  </a:lnTo>
                  <a:lnTo>
                    <a:pt x="134239" y="47955"/>
                  </a:lnTo>
                  <a:lnTo>
                    <a:pt x="135496" y="48564"/>
                  </a:lnTo>
                  <a:lnTo>
                    <a:pt x="134670" y="51600"/>
                  </a:lnTo>
                  <a:lnTo>
                    <a:pt x="134594" y="52070"/>
                  </a:lnTo>
                  <a:lnTo>
                    <a:pt x="136652" y="49466"/>
                  </a:lnTo>
                  <a:lnTo>
                    <a:pt x="137439" y="45389"/>
                  </a:lnTo>
                  <a:lnTo>
                    <a:pt x="138772" y="40360"/>
                  </a:lnTo>
                  <a:close/>
                </a:path>
                <a:path w="173354" h="57785">
                  <a:moveTo>
                    <a:pt x="143065" y="13436"/>
                  </a:moveTo>
                  <a:lnTo>
                    <a:pt x="142798" y="13804"/>
                  </a:lnTo>
                  <a:lnTo>
                    <a:pt x="143027" y="13804"/>
                  </a:lnTo>
                  <a:lnTo>
                    <a:pt x="143065" y="13436"/>
                  </a:lnTo>
                  <a:close/>
                </a:path>
                <a:path w="173354" h="57785">
                  <a:moveTo>
                    <a:pt x="143916" y="24625"/>
                  </a:moveTo>
                  <a:lnTo>
                    <a:pt x="139814" y="23228"/>
                  </a:lnTo>
                  <a:lnTo>
                    <a:pt x="138671" y="20574"/>
                  </a:lnTo>
                  <a:lnTo>
                    <a:pt x="136271" y="22059"/>
                  </a:lnTo>
                  <a:lnTo>
                    <a:pt x="138899" y="25577"/>
                  </a:lnTo>
                  <a:lnTo>
                    <a:pt x="143916" y="24625"/>
                  </a:lnTo>
                  <a:close/>
                </a:path>
                <a:path w="173354" h="57785">
                  <a:moveTo>
                    <a:pt x="144399" y="24790"/>
                  </a:moveTo>
                  <a:lnTo>
                    <a:pt x="144386" y="24625"/>
                  </a:lnTo>
                  <a:lnTo>
                    <a:pt x="143916" y="24625"/>
                  </a:lnTo>
                  <a:lnTo>
                    <a:pt x="144399" y="24790"/>
                  </a:lnTo>
                  <a:close/>
                </a:path>
                <a:path w="173354" h="57785">
                  <a:moveTo>
                    <a:pt x="145999" y="25336"/>
                  </a:moveTo>
                  <a:lnTo>
                    <a:pt x="144399" y="24790"/>
                  </a:lnTo>
                  <a:lnTo>
                    <a:pt x="144411" y="25336"/>
                  </a:lnTo>
                  <a:lnTo>
                    <a:pt x="144526" y="29375"/>
                  </a:lnTo>
                  <a:lnTo>
                    <a:pt x="145910" y="25577"/>
                  </a:lnTo>
                  <a:lnTo>
                    <a:pt x="145999" y="25336"/>
                  </a:lnTo>
                  <a:close/>
                </a:path>
                <a:path w="173354" h="57785">
                  <a:moveTo>
                    <a:pt x="147408" y="7797"/>
                  </a:moveTo>
                  <a:lnTo>
                    <a:pt x="144741" y="6299"/>
                  </a:lnTo>
                  <a:lnTo>
                    <a:pt x="143967" y="7797"/>
                  </a:lnTo>
                  <a:lnTo>
                    <a:pt x="143383" y="9474"/>
                  </a:lnTo>
                  <a:lnTo>
                    <a:pt x="143268" y="11264"/>
                  </a:lnTo>
                  <a:lnTo>
                    <a:pt x="143065" y="13436"/>
                  </a:lnTo>
                  <a:lnTo>
                    <a:pt x="147116" y="7797"/>
                  </a:lnTo>
                  <a:lnTo>
                    <a:pt x="147408" y="7797"/>
                  </a:lnTo>
                  <a:close/>
                </a:path>
                <a:path w="173354" h="57785">
                  <a:moveTo>
                    <a:pt x="153035" y="29654"/>
                  </a:moveTo>
                  <a:lnTo>
                    <a:pt x="149085" y="17856"/>
                  </a:lnTo>
                  <a:lnTo>
                    <a:pt x="145046" y="15265"/>
                  </a:lnTo>
                  <a:lnTo>
                    <a:pt x="144983" y="15062"/>
                  </a:lnTo>
                  <a:lnTo>
                    <a:pt x="144830" y="15125"/>
                  </a:lnTo>
                  <a:lnTo>
                    <a:pt x="143014" y="13944"/>
                  </a:lnTo>
                  <a:lnTo>
                    <a:pt x="142824" y="15900"/>
                  </a:lnTo>
                  <a:lnTo>
                    <a:pt x="139255" y="17284"/>
                  </a:lnTo>
                  <a:lnTo>
                    <a:pt x="132486" y="20662"/>
                  </a:lnTo>
                  <a:lnTo>
                    <a:pt x="131292" y="24168"/>
                  </a:lnTo>
                  <a:lnTo>
                    <a:pt x="131254" y="24460"/>
                  </a:lnTo>
                  <a:lnTo>
                    <a:pt x="137795" y="20040"/>
                  </a:lnTo>
                  <a:lnTo>
                    <a:pt x="145097" y="17957"/>
                  </a:lnTo>
                  <a:lnTo>
                    <a:pt x="148132" y="19850"/>
                  </a:lnTo>
                  <a:lnTo>
                    <a:pt x="149682" y="24028"/>
                  </a:lnTo>
                  <a:lnTo>
                    <a:pt x="152006" y="29654"/>
                  </a:lnTo>
                  <a:lnTo>
                    <a:pt x="150101" y="36842"/>
                  </a:lnTo>
                  <a:lnTo>
                    <a:pt x="144741" y="40043"/>
                  </a:lnTo>
                  <a:lnTo>
                    <a:pt x="150545" y="37134"/>
                  </a:lnTo>
                  <a:lnTo>
                    <a:pt x="153035" y="29654"/>
                  </a:lnTo>
                  <a:close/>
                </a:path>
                <a:path w="173354" h="57785">
                  <a:moveTo>
                    <a:pt x="172770" y="17754"/>
                  </a:moveTo>
                  <a:lnTo>
                    <a:pt x="168224" y="14782"/>
                  </a:lnTo>
                  <a:lnTo>
                    <a:pt x="166598" y="14338"/>
                  </a:lnTo>
                  <a:lnTo>
                    <a:pt x="168160" y="11366"/>
                  </a:lnTo>
                  <a:lnTo>
                    <a:pt x="167855" y="8585"/>
                  </a:lnTo>
                  <a:lnTo>
                    <a:pt x="167640" y="6184"/>
                  </a:lnTo>
                  <a:lnTo>
                    <a:pt x="164846" y="6604"/>
                  </a:lnTo>
                  <a:lnTo>
                    <a:pt x="165303" y="8890"/>
                  </a:lnTo>
                  <a:lnTo>
                    <a:pt x="165671" y="11188"/>
                  </a:lnTo>
                  <a:lnTo>
                    <a:pt x="164909" y="13042"/>
                  </a:lnTo>
                  <a:lnTo>
                    <a:pt x="164249" y="14935"/>
                  </a:lnTo>
                  <a:lnTo>
                    <a:pt x="161925" y="15862"/>
                  </a:lnTo>
                  <a:lnTo>
                    <a:pt x="156108" y="20967"/>
                  </a:lnTo>
                  <a:lnTo>
                    <a:pt x="154813" y="26771"/>
                  </a:lnTo>
                  <a:lnTo>
                    <a:pt x="156933" y="31165"/>
                  </a:lnTo>
                  <a:lnTo>
                    <a:pt x="155257" y="26568"/>
                  </a:lnTo>
                  <a:lnTo>
                    <a:pt x="157187" y="21297"/>
                  </a:lnTo>
                  <a:lnTo>
                    <a:pt x="157962" y="20739"/>
                  </a:lnTo>
                  <a:lnTo>
                    <a:pt x="157670" y="22250"/>
                  </a:lnTo>
                  <a:lnTo>
                    <a:pt x="162102" y="22567"/>
                  </a:lnTo>
                  <a:lnTo>
                    <a:pt x="167830" y="24384"/>
                  </a:lnTo>
                  <a:lnTo>
                    <a:pt x="167843" y="29730"/>
                  </a:lnTo>
                  <a:lnTo>
                    <a:pt x="169011" y="24218"/>
                  </a:lnTo>
                  <a:lnTo>
                    <a:pt x="162763" y="20612"/>
                  </a:lnTo>
                  <a:lnTo>
                    <a:pt x="159321" y="19761"/>
                  </a:lnTo>
                  <a:lnTo>
                    <a:pt x="160858" y="18656"/>
                  </a:lnTo>
                  <a:lnTo>
                    <a:pt x="162560" y="17348"/>
                  </a:lnTo>
                  <a:lnTo>
                    <a:pt x="165277" y="16713"/>
                  </a:lnTo>
                  <a:lnTo>
                    <a:pt x="167538" y="16776"/>
                  </a:lnTo>
                  <a:lnTo>
                    <a:pt x="171500" y="17767"/>
                  </a:lnTo>
                  <a:lnTo>
                    <a:pt x="171208" y="21463"/>
                  </a:lnTo>
                  <a:lnTo>
                    <a:pt x="172770" y="17754"/>
                  </a:lnTo>
                  <a:close/>
                </a:path>
              </a:pathLst>
            </a:custGeom>
            <a:solidFill>
              <a:srgbClr val="114D25"/>
            </a:solidFill>
          </p:spPr>
          <p:txBody>
            <a:bodyPr wrap="square" lIns="0" tIns="0" rIns="0" bIns="0" rtlCol="0"/>
            <a:lstStyle/>
            <a:p>
              <a:endParaRPr>
                <a:latin typeface="Grammarsaurus" pitchFamily="2" charset="0"/>
              </a:endParaRPr>
            </a:p>
          </p:txBody>
        </p:sp>
        <p:sp>
          <p:nvSpPr>
            <p:cNvPr id="156" name="object 156"/>
            <p:cNvSpPr/>
            <p:nvPr/>
          </p:nvSpPr>
          <p:spPr>
            <a:xfrm>
              <a:off x="4693602" y="5635151"/>
              <a:ext cx="15875" cy="16510"/>
            </a:xfrm>
            <a:custGeom>
              <a:avLst/>
              <a:gdLst/>
              <a:ahLst/>
              <a:cxnLst/>
              <a:rect l="l" t="t" r="r" b="b"/>
              <a:pathLst>
                <a:path w="15875" h="16510">
                  <a:moveTo>
                    <a:pt x="10230" y="0"/>
                  </a:moveTo>
                  <a:lnTo>
                    <a:pt x="7226" y="0"/>
                  </a:lnTo>
                  <a:lnTo>
                    <a:pt x="5791" y="368"/>
                  </a:lnTo>
                  <a:lnTo>
                    <a:pt x="4533" y="1041"/>
                  </a:lnTo>
                  <a:lnTo>
                    <a:pt x="2349" y="3009"/>
                  </a:lnTo>
                  <a:lnTo>
                    <a:pt x="1511" y="4140"/>
                  </a:lnTo>
                  <a:lnTo>
                    <a:pt x="901" y="5422"/>
                  </a:lnTo>
                  <a:lnTo>
                    <a:pt x="304" y="6565"/>
                  </a:lnTo>
                  <a:lnTo>
                    <a:pt x="0" y="7759"/>
                  </a:lnTo>
                  <a:lnTo>
                    <a:pt x="0" y="11061"/>
                  </a:lnTo>
                  <a:lnTo>
                    <a:pt x="505" y="12065"/>
                  </a:lnTo>
                  <a:lnTo>
                    <a:pt x="575" y="12204"/>
                  </a:lnTo>
                  <a:lnTo>
                    <a:pt x="671" y="12395"/>
                  </a:lnTo>
                  <a:lnTo>
                    <a:pt x="750" y="12738"/>
                  </a:lnTo>
                  <a:lnTo>
                    <a:pt x="2705" y="14401"/>
                  </a:lnTo>
                  <a:lnTo>
                    <a:pt x="4025" y="15468"/>
                  </a:lnTo>
                  <a:lnTo>
                    <a:pt x="6045" y="16002"/>
                  </a:lnTo>
                  <a:lnTo>
                    <a:pt x="12001" y="16002"/>
                  </a:lnTo>
                  <a:lnTo>
                    <a:pt x="14122" y="15049"/>
                  </a:lnTo>
                  <a:lnTo>
                    <a:pt x="14791" y="13754"/>
                  </a:lnTo>
                  <a:lnTo>
                    <a:pt x="6718" y="13754"/>
                  </a:lnTo>
                  <a:lnTo>
                    <a:pt x="5650" y="13589"/>
                  </a:lnTo>
                  <a:lnTo>
                    <a:pt x="2790" y="10934"/>
                  </a:lnTo>
                  <a:lnTo>
                    <a:pt x="2705" y="10769"/>
                  </a:lnTo>
                  <a:lnTo>
                    <a:pt x="6743" y="2527"/>
                  </a:lnTo>
                  <a:lnTo>
                    <a:pt x="12379" y="2527"/>
                  </a:lnTo>
                  <a:lnTo>
                    <a:pt x="11303" y="622"/>
                  </a:lnTo>
                  <a:lnTo>
                    <a:pt x="10230" y="0"/>
                  </a:lnTo>
                  <a:close/>
                </a:path>
                <a:path w="15875" h="16510">
                  <a:moveTo>
                    <a:pt x="11887" y="7899"/>
                  </a:moveTo>
                  <a:lnTo>
                    <a:pt x="8331" y="7899"/>
                  </a:lnTo>
                  <a:lnTo>
                    <a:pt x="7366" y="8026"/>
                  </a:lnTo>
                  <a:lnTo>
                    <a:pt x="6743" y="8470"/>
                  </a:lnTo>
                  <a:lnTo>
                    <a:pt x="6642" y="9575"/>
                  </a:lnTo>
                  <a:lnTo>
                    <a:pt x="6769" y="9791"/>
                  </a:lnTo>
                  <a:lnTo>
                    <a:pt x="7222" y="10388"/>
                  </a:lnTo>
                  <a:lnTo>
                    <a:pt x="12801" y="10388"/>
                  </a:lnTo>
                  <a:lnTo>
                    <a:pt x="13120" y="10769"/>
                  </a:lnTo>
                  <a:lnTo>
                    <a:pt x="13195" y="11798"/>
                  </a:lnTo>
                  <a:lnTo>
                    <a:pt x="13030" y="12065"/>
                  </a:lnTo>
                  <a:lnTo>
                    <a:pt x="12979" y="12204"/>
                  </a:lnTo>
                  <a:lnTo>
                    <a:pt x="12611" y="12738"/>
                  </a:lnTo>
                  <a:lnTo>
                    <a:pt x="12255" y="13093"/>
                  </a:lnTo>
                  <a:lnTo>
                    <a:pt x="12128" y="13093"/>
                  </a:lnTo>
                  <a:lnTo>
                    <a:pt x="11722" y="13271"/>
                  </a:lnTo>
                  <a:lnTo>
                    <a:pt x="10858" y="13589"/>
                  </a:lnTo>
                  <a:lnTo>
                    <a:pt x="9829" y="13754"/>
                  </a:lnTo>
                  <a:lnTo>
                    <a:pt x="14791" y="13754"/>
                  </a:lnTo>
                  <a:lnTo>
                    <a:pt x="15316" y="12738"/>
                  </a:lnTo>
                  <a:lnTo>
                    <a:pt x="15421" y="12534"/>
                  </a:lnTo>
                  <a:lnTo>
                    <a:pt x="15494" y="12395"/>
                  </a:lnTo>
                  <a:lnTo>
                    <a:pt x="15591" y="12065"/>
                  </a:lnTo>
                  <a:lnTo>
                    <a:pt x="15684" y="10388"/>
                  </a:lnTo>
                  <a:lnTo>
                    <a:pt x="15460" y="9791"/>
                  </a:lnTo>
                  <a:lnTo>
                    <a:pt x="15342" y="9575"/>
                  </a:lnTo>
                  <a:lnTo>
                    <a:pt x="15265" y="9436"/>
                  </a:lnTo>
                  <a:lnTo>
                    <a:pt x="13411" y="8229"/>
                  </a:lnTo>
                  <a:lnTo>
                    <a:pt x="11887" y="7899"/>
                  </a:lnTo>
                  <a:close/>
                </a:path>
                <a:path w="15875" h="16510">
                  <a:moveTo>
                    <a:pt x="12611" y="12738"/>
                  </a:moveTo>
                  <a:lnTo>
                    <a:pt x="4243" y="12738"/>
                  </a:lnTo>
                  <a:lnTo>
                    <a:pt x="4778" y="13093"/>
                  </a:lnTo>
                  <a:lnTo>
                    <a:pt x="12255" y="13093"/>
                  </a:lnTo>
                  <a:lnTo>
                    <a:pt x="12611" y="12738"/>
                  </a:lnTo>
                  <a:close/>
                </a:path>
                <a:path w="15875" h="16510">
                  <a:moveTo>
                    <a:pt x="12345" y="2527"/>
                  </a:moveTo>
                  <a:lnTo>
                    <a:pt x="9550" y="2527"/>
                  </a:lnTo>
                  <a:lnTo>
                    <a:pt x="9753" y="2717"/>
                  </a:lnTo>
                  <a:lnTo>
                    <a:pt x="9880" y="2870"/>
                  </a:lnTo>
                  <a:lnTo>
                    <a:pt x="10227" y="3467"/>
                  </a:lnTo>
                  <a:lnTo>
                    <a:pt x="10549" y="3937"/>
                  </a:lnTo>
                  <a:lnTo>
                    <a:pt x="10888" y="4140"/>
                  </a:lnTo>
                  <a:lnTo>
                    <a:pt x="11513" y="4140"/>
                  </a:lnTo>
                  <a:lnTo>
                    <a:pt x="11938" y="3937"/>
                  </a:lnTo>
                  <a:lnTo>
                    <a:pt x="12357" y="3467"/>
                  </a:lnTo>
                  <a:lnTo>
                    <a:pt x="12345" y="2527"/>
                  </a:lnTo>
                  <a:close/>
                </a:path>
              </a:pathLst>
            </a:custGeom>
            <a:solidFill>
              <a:srgbClr val="FFFFFF"/>
            </a:solidFill>
          </p:spPr>
          <p:txBody>
            <a:bodyPr wrap="square" lIns="0" tIns="0" rIns="0" bIns="0" rtlCol="0"/>
            <a:lstStyle/>
            <a:p>
              <a:endParaRPr>
                <a:latin typeface="Grammarsaurus" pitchFamily="2" charset="0"/>
              </a:endParaRPr>
            </a:p>
          </p:txBody>
        </p:sp>
        <p:sp>
          <p:nvSpPr>
            <p:cNvPr id="157" name="object 157"/>
            <p:cNvSpPr/>
            <p:nvPr/>
          </p:nvSpPr>
          <p:spPr>
            <a:xfrm>
              <a:off x="4693602" y="5635037"/>
              <a:ext cx="15875" cy="16510"/>
            </a:xfrm>
            <a:custGeom>
              <a:avLst/>
              <a:gdLst/>
              <a:ahLst/>
              <a:cxnLst/>
              <a:rect l="l" t="t" r="r" b="b"/>
              <a:pathLst>
                <a:path w="15875" h="16510">
                  <a:moveTo>
                    <a:pt x="8750" y="16116"/>
                  </a:moveTo>
                  <a:lnTo>
                    <a:pt x="6045" y="16116"/>
                  </a:lnTo>
                  <a:lnTo>
                    <a:pt x="4025" y="15582"/>
                  </a:lnTo>
                  <a:lnTo>
                    <a:pt x="2705" y="14516"/>
                  </a:lnTo>
                  <a:lnTo>
                    <a:pt x="914" y="12992"/>
                  </a:lnTo>
                  <a:lnTo>
                    <a:pt x="0" y="11175"/>
                  </a:lnTo>
                  <a:lnTo>
                    <a:pt x="0" y="9067"/>
                  </a:lnTo>
                  <a:lnTo>
                    <a:pt x="0" y="7873"/>
                  </a:lnTo>
                  <a:lnTo>
                    <a:pt x="304" y="6680"/>
                  </a:lnTo>
                  <a:lnTo>
                    <a:pt x="901" y="5537"/>
                  </a:lnTo>
                  <a:lnTo>
                    <a:pt x="1511" y="4254"/>
                  </a:lnTo>
                  <a:lnTo>
                    <a:pt x="2349" y="3124"/>
                  </a:lnTo>
                  <a:lnTo>
                    <a:pt x="3441" y="2146"/>
                  </a:lnTo>
                  <a:lnTo>
                    <a:pt x="4533" y="1155"/>
                  </a:lnTo>
                  <a:lnTo>
                    <a:pt x="5791" y="482"/>
                  </a:lnTo>
                  <a:lnTo>
                    <a:pt x="7226" y="114"/>
                  </a:lnTo>
                  <a:lnTo>
                    <a:pt x="7581" y="38"/>
                  </a:lnTo>
                  <a:lnTo>
                    <a:pt x="7937" y="0"/>
                  </a:lnTo>
                  <a:lnTo>
                    <a:pt x="8293" y="0"/>
                  </a:lnTo>
                  <a:lnTo>
                    <a:pt x="10033" y="0"/>
                  </a:lnTo>
                  <a:lnTo>
                    <a:pt x="11303" y="736"/>
                  </a:lnTo>
                  <a:lnTo>
                    <a:pt x="12128" y="2197"/>
                  </a:lnTo>
                  <a:lnTo>
                    <a:pt x="12344" y="2514"/>
                  </a:lnTo>
                  <a:lnTo>
                    <a:pt x="12446" y="2819"/>
                  </a:lnTo>
                  <a:lnTo>
                    <a:pt x="12446" y="3098"/>
                  </a:lnTo>
                  <a:lnTo>
                    <a:pt x="12446" y="3340"/>
                  </a:lnTo>
                  <a:lnTo>
                    <a:pt x="12357" y="3581"/>
                  </a:lnTo>
                  <a:lnTo>
                    <a:pt x="12179" y="3797"/>
                  </a:lnTo>
                  <a:lnTo>
                    <a:pt x="11938" y="4051"/>
                  </a:lnTo>
                  <a:lnTo>
                    <a:pt x="11645" y="4190"/>
                  </a:lnTo>
                  <a:lnTo>
                    <a:pt x="11303" y="4190"/>
                  </a:lnTo>
                  <a:lnTo>
                    <a:pt x="10782" y="4190"/>
                  </a:lnTo>
                  <a:lnTo>
                    <a:pt x="10401" y="3962"/>
                  </a:lnTo>
                  <a:lnTo>
                    <a:pt x="10198" y="3517"/>
                  </a:lnTo>
                  <a:lnTo>
                    <a:pt x="10058" y="3263"/>
                  </a:lnTo>
                  <a:lnTo>
                    <a:pt x="9880" y="2984"/>
                  </a:lnTo>
                  <a:lnTo>
                    <a:pt x="9753" y="2832"/>
                  </a:lnTo>
                  <a:lnTo>
                    <a:pt x="9550" y="2641"/>
                  </a:lnTo>
                  <a:lnTo>
                    <a:pt x="9359" y="2527"/>
                  </a:lnTo>
                  <a:lnTo>
                    <a:pt x="9207" y="2412"/>
                  </a:lnTo>
                  <a:lnTo>
                    <a:pt x="8877" y="2324"/>
                  </a:lnTo>
                  <a:lnTo>
                    <a:pt x="8724" y="2285"/>
                  </a:lnTo>
                  <a:lnTo>
                    <a:pt x="8343" y="2260"/>
                  </a:lnTo>
                  <a:lnTo>
                    <a:pt x="8140" y="2273"/>
                  </a:lnTo>
                  <a:lnTo>
                    <a:pt x="7569" y="2285"/>
                  </a:lnTo>
                  <a:lnTo>
                    <a:pt x="6908" y="2539"/>
                  </a:lnTo>
                  <a:lnTo>
                    <a:pt x="6096" y="3047"/>
                  </a:lnTo>
                  <a:lnTo>
                    <a:pt x="5461" y="3428"/>
                  </a:lnTo>
                  <a:lnTo>
                    <a:pt x="4800" y="4013"/>
                  </a:lnTo>
                  <a:lnTo>
                    <a:pt x="4089" y="4838"/>
                  </a:lnTo>
                  <a:lnTo>
                    <a:pt x="3962" y="4978"/>
                  </a:lnTo>
                  <a:lnTo>
                    <a:pt x="3746" y="5270"/>
                  </a:lnTo>
                  <a:lnTo>
                    <a:pt x="3035" y="6235"/>
                  </a:lnTo>
                  <a:lnTo>
                    <a:pt x="2603" y="7213"/>
                  </a:lnTo>
                  <a:lnTo>
                    <a:pt x="2438" y="8216"/>
                  </a:lnTo>
                  <a:lnTo>
                    <a:pt x="2400" y="8407"/>
                  </a:lnTo>
                  <a:lnTo>
                    <a:pt x="2374" y="8788"/>
                  </a:lnTo>
                  <a:lnTo>
                    <a:pt x="2374" y="9258"/>
                  </a:lnTo>
                  <a:lnTo>
                    <a:pt x="2374" y="9804"/>
                  </a:lnTo>
                  <a:lnTo>
                    <a:pt x="2489" y="10337"/>
                  </a:lnTo>
                  <a:lnTo>
                    <a:pt x="2705" y="10883"/>
                  </a:lnTo>
                  <a:lnTo>
                    <a:pt x="3213" y="11861"/>
                  </a:lnTo>
                  <a:lnTo>
                    <a:pt x="3937" y="12649"/>
                  </a:lnTo>
                  <a:lnTo>
                    <a:pt x="4902" y="13284"/>
                  </a:lnTo>
                  <a:lnTo>
                    <a:pt x="5486" y="13677"/>
                  </a:lnTo>
                  <a:lnTo>
                    <a:pt x="6718" y="13868"/>
                  </a:lnTo>
                  <a:lnTo>
                    <a:pt x="8597" y="13868"/>
                  </a:lnTo>
                  <a:lnTo>
                    <a:pt x="9829" y="13868"/>
                  </a:lnTo>
                  <a:lnTo>
                    <a:pt x="10858" y="13703"/>
                  </a:lnTo>
                  <a:lnTo>
                    <a:pt x="11722" y="13385"/>
                  </a:lnTo>
                  <a:lnTo>
                    <a:pt x="11861" y="13334"/>
                  </a:lnTo>
                  <a:lnTo>
                    <a:pt x="12128" y="13207"/>
                  </a:lnTo>
                  <a:lnTo>
                    <a:pt x="12293" y="13106"/>
                  </a:lnTo>
                  <a:lnTo>
                    <a:pt x="12433" y="13030"/>
                  </a:lnTo>
                  <a:lnTo>
                    <a:pt x="12611" y="12852"/>
                  </a:lnTo>
                  <a:lnTo>
                    <a:pt x="12712" y="12712"/>
                  </a:lnTo>
                  <a:lnTo>
                    <a:pt x="12979" y="12318"/>
                  </a:lnTo>
                  <a:lnTo>
                    <a:pt x="13030" y="12179"/>
                  </a:lnTo>
                  <a:lnTo>
                    <a:pt x="13195" y="11912"/>
                  </a:lnTo>
                  <a:lnTo>
                    <a:pt x="13296" y="11582"/>
                  </a:lnTo>
                  <a:lnTo>
                    <a:pt x="13322" y="11175"/>
                  </a:lnTo>
                  <a:lnTo>
                    <a:pt x="13258" y="11048"/>
                  </a:lnTo>
                  <a:lnTo>
                    <a:pt x="12801" y="10502"/>
                  </a:lnTo>
                  <a:lnTo>
                    <a:pt x="11671" y="10274"/>
                  </a:lnTo>
                  <a:lnTo>
                    <a:pt x="9791" y="10274"/>
                  </a:lnTo>
                  <a:lnTo>
                    <a:pt x="9093" y="10299"/>
                  </a:lnTo>
                  <a:lnTo>
                    <a:pt x="8407" y="10337"/>
                  </a:lnTo>
                  <a:lnTo>
                    <a:pt x="7734" y="10401"/>
                  </a:lnTo>
                  <a:lnTo>
                    <a:pt x="7327" y="10401"/>
                  </a:lnTo>
                  <a:lnTo>
                    <a:pt x="7010" y="10223"/>
                  </a:lnTo>
                  <a:lnTo>
                    <a:pt x="6769" y="9905"/>
                  </a:lnTo>
                  <a:lnTo>
                    <a:pt x="6642" y="9690"/>
                  </a:lnTo>
                  <a:lnTo>
                    <a:pt x="6565" y="9474"/>
                  </a:lnTo>
                  <a:lnTo>
                    <a:pt x="6565" y="9232"/>
                  </a:lnTo>
                  <a:lnTo>
                    <a:pt x="6578" y="9093"/>
                  </a:lnTo>
                  <a:lnTo>
                    <a:pt x="6604" y="8928"/>
                  </a:lnTo>
                  <a:lnTo>
                    <a:pt x="6616" y="8762"/>
                  </a:lnTo>
                  <a:lnTo>
                    <a:pt x="6743" y="8585"/>
                  </a:lnTo>
                  <a:lnTo>
                    <a:pt x="6985" y="8407"/>
                  </a:lnTo>
                  <a:lnTo>
                    <a:pt x="7366" y="8140"/>
                  </a:lnTo>
                  <a:lnTo>
                    <a:pt x="8331" y="8013"/>
                  </a:lnTo>
                  <a:lnTo>
                    <a:pt x="9855" y="8013"/>
                  </a:lnTo>
                  <a:lnTo>
                    <a:pt x="11887" y="8013"/>
                  </a:lnTo>
                  <a:lnTo>
                    <a:pt x="13411" y="8343"/>
                  </a:lnTo>
                  <a:lnTo>
                    <a:pt x="14427" y="9004"/>
                  </a:lnTo>
                  <a:lnTo>
                    <a:pt x="15265" y="9550"/>
                  </a:lnTo>
                  <a:lnTo>
                    <a:pt x="15684" y="10312"/>
                  </a:lnTo>
                  <a:lnTo>
                    <a:pt x="15684" y="11328"/>
                  </a:lnTo>
                  <a:lnTo>
                    <a:pt x="15684" y="11861"/>
                  </a:lnTo>
                  <a:lnTo>
                    <a:pt x="15494" y="12509"/>
                  </a:lnTo>
                  <a:lnTo>
                    <a:pt x="15125" y="13246"/>
                  </a:lnTo>
                  <a:lnTo>
                    <a:pt x="14122" y="15163"/>
                  </a:lnTo>
                  <a:lnTo>
                    <a:pt x="12001" y="16116"/>
                  </a:lnTo>
                  <a:lnTo>
                    <a:pt x="8750" y="1611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8" name="object 158"/>
            <p:cNvSpPr/>
            <p:nvPr/>
          </p:nvSpPr>
          <p:spPr>
            <a:xfrm>
              <a:off x="4711443" y="5638389"/>
              <a:ext cx="7620" cy="13335"/>
            </a:xfrm>
            <a:custGeom>
              <a:avLst/>
              <a:gdLst/>
              <a:ahLst/>
              <a:cxnLst/>
              <a:rect l="l" t="t" r="r" b="b"/>
              <a:pathLst>
                <a:path w="7620" h="13335">
                  <a:moveTo>
                    <a:pt x="1866" y="0"/>
                  </a:moveTo>
                  <a:lnTo>
                    <a:pt x="1219" y="0"/>
                  </a:lnTo>
                  <a:lnTo>
                    <a:pt x="952" y="114"/>
                  </a:lnTo>
                  <a:lnTo>
                    <a:pt x="495" y="546"/>
                  </a:lnTo>
                  <a:lnTo>
                    <a:pt x="381" y="812"/>
                  </a:lnTo>
                  <a:lnTo>
                    <a:pt x="381" y="2095"/>
                  </a:lnTo>
                  <a:lnTo>
                    <a:pt x="508" y="5981"/>
                  </a:lnTo>
                  <a:lnTo>
                    <a:pt x="508" y="8128"/>
                  </a:lnTo>
                  <a:lnTo>
                    <a:pt x="457" y="9042"/>
                  </a:lnTo>
                  <a:lnTo>
                    <a:pt x="355" y="9702"/>
                  </a:lnTo>
                  <a:lnTo>
                    <a:pt x="317" y="10210"/>
                  </a:lnTo>
                  <a:lnTo>
                    <a:pt x="12" y="11696"/>
                  </a:lnTo>
                  <a:lnTo>
                    <a:pt x="0" y="12471"/>
                  </a:lnTo>
                  <a:lnTo>
                    <a:pt x="292" y="12827"/>
                  </a:lnTo>
                  <a:lnTo>
                    <a:pt x="990" y="13004"/>
                  </a:lnTo>
                  <a:lnTo>
                    <a:pt x="1181" y="13017"/>
                  </a:lnTo>
                  <a:lnTo>
                    <a:pt x="1371" y="13017"/>
                  </a:lnTo>
                  <a:lnTo>
                    <a:pt x="2870" y="8610"/>
                  </a:lnTo>
                  <a:lnTo>
                    <a:pt x="2870" y="6045"/>
                  </a:lnTo>
                  <a:lnTo>
                    <a:pt x="2832" y="4749"/>
                  </a:lnTo>
                  <a:lnTo>
                    <a:pt x="3289" y="4203"/>
                  </a:lnTo>
                  <a:lnTo>
                    <a:pt x="6908" y="2044"/>
                  </a:lnTo>
                  <a:lnTo>
                    <a:pt x="7188" y="1689"/>
                  </a:lnTo>
                  <a:lnTo>
                    <a:pt x="7188" y="774"/>
                  </a:lnTo>
                  <a:lnTo>
                    <a:pt x="7035" y="444"/>
                  </a:lnTo>
                  <a:lnTo>
                    <a:pt x="6451" y="88"/>
                  </a:lnTo>
                  <a:lnTo>
                    <a:pt x="6235" y="25"/>
                  </a:lnTo>
                  <a:lnTo>
                    <a:pt x="6032" y="25"/>
                  </a:lnTo>
                  <a:lnTo>
                    <a:pt x="5702" y="63"/>
                  </a:lnTo>
                  <a:lnTo>
                    <a:pt x="4622" y="457"/>
                  </a:lnTo>
                  <a:lnTo>
                    <a:pt x="3632" y="977"/>
                  </a:lnTo>
                  <a:lnTo>
                    <a:pt x="2730" y="1651"/>
                  </a:lnTo>
                  <a:lnTo>
                    <a:pt x="2730" y="812"/>
                  </a:lnTo>
                  <a:lnTo>
                    <a:pt x="2616" y="546"/>
                  </a:lnTo>
                  <a:lnTo>
                    <a:pt x="2146" y="114"/>
                  </a:lnTo>
                  <a:lnTo>
                    <a:pt x="1866" y="0"/>
                  </a:lnTo>
                  <a:close/>
                </a:path>
              </a:pathLst>
            </a:custGeom>
            <a:solidFill>
              <a:srgbClr val="FFFFFF"/>
            </a:solidFill>
          </p:spPr>
          <p:txBody>
            <a:bodyPr wrap="square" lIns="0" tIns="0" rIns="0" bIns="0" rtlCol="0"/>
            <a:lstStyle/>
            <a:p>
              <a:endParaRPr>
                <a:latin typeface="Grammarsaurus" pitchFamily="2" charset="0"/>
              </a:endParaRPr>
            </a:p>
          </p:txBody>
        </p:sp>
        <p:sp>
          <p:nvSpPr>
            <p:cNvPr id="159" name="object 159"/>
            <p:cNvSpPr/>
            <p:nvPr/>
          </p:nvSpPr>
          <p:spPr>
            <a:xfrm>
              <a:off x="4711443" y="5638389"/>
              <a:ext cx="7620" cy="13335"/>
            </a:xfrm>
            <a:custGeom>
              <a:avLst/>
              <a:gdLst/>
              <a:ahLst/>
              <a:cxnLst/>
              <a:rect l="l" t="t" r="r" b="b"/>
              <a:pathLst>
                <a:path w="7620" h="13335">
                  <a:moveTo>
                    <a:pt x="1181" y="13017"/>
                  </a:moveTo>
                  <a:lnTo>
                    <a:pt x="990" y="13004"/>
                  </a:lnTo>
                  <a:lnTo>
                    <a:pt x="292" y="12827"/>
                  </a:lnTo>
                  <a:lnTo>
                    <a:pt x="0" y="12471"/>
                  </a:lnTo>
                  <a:lnTo>
                    <a:pt x="0" y="11912"/>
                  </a:lnTo>
                  <a:lnTo>
                    <a:pt x="12" y="11696"/>
                  </a:lnTo>
                  <a:lnTo>
                    <a:pt x="228" y="10706"/>
                  </a:lnTo>
                  <a:lnTo>
                    <a:pt x="317" y="10210"/>
                  </a:lnTo>
                  <a:lnTo>
                    <a:pt x="355" y="9702"/>
                  </a:lnTo>
                  <a:lnTo>
                    <a:pt x="457" y="9042"/>
                  </a:lnTo>
                  <a:lnTo>
                    <a:pt x="508" y="8128"/>
                  </a:lnTo>
                  <a:lnTo>
                    <a:pt x="508" y="6972"/>
                  </a:lnTo>
                  <a:lnTo>
                    <a:pt x="508" y="5981"/>
                  </a:lnTo>
                  <a:lnTo>
                    <a:pt x="482" y="5003"/>
                  </a:lnTo>
                  <a:lnTo>
                    <a:pt x="444" y="4025"/>
                  </a:lnTo>
                  <a:lnTo>
                    <a:pt x="406" y="3060"/>
                  </a:lnTo>
                  <a:lnTo>
                    <a:pt x="381" y="2095"/>
                  </a:lnTo>
                  <a:lnTo>
                    <a:pt x="381" y="1143"/>
                  </a:lnTo>
                  <a:lnTo>
                    <a:pt x="381" y="812"/>
                  </a:lnTo>
                  <a:lnTo>
                    <a:pt x="495" y="546"/>
                  </a:lnTo>
                  <a:lnTo>
                    <a:pt x="723" y="330"/>
                  </a:lnTo>
                  <a:lnTo>
                    <a:pt x="952" y="114"/>
                  </a:lnTo>
                  <a:lnTo>
                    <a:pt x="1219" y="0"/>
                  </a:lnTo>
                  <a:lnTo>
                    <a:pt x="1549" y="0"/>
                  </a:lnTo>
                  <a:lnTo>
                    <a:pt x="1866" y="0"/>
                  </a:lnTo>
                  <a:lnTo>
                    <a:pt x="2146" y="114"/>
                  </a:lnTo>
                  <a:lnTo>
                    <a:pt x="2374" y="330"/>
                  </a:lnTo>
                  <a:lnTo>
                    <a:pt x="2616" y="546"/>
                  </a:lnTo>
                  <a:lnTo>
                    <a:pt x="2730" y="812"/>
                  </a:lnTo>
                  <a:lnTo>
                    <a:pt x="2730" y="1143"/>
                  </a:lnTo>
                  <a:lnTo>
                    <a:pt x="2730" y="1651"/>
                  </a:lnTo>
                  <a:lnTo>
                    <a:pt x="3632" y="977"/>
                  </a:lnTo>
                  <a:lnTo>
                    <a:pt x="4622" y="457"/>
                  </a:lnTo>
                  <a:lnTo>
                    <a:pt x="5702" y="63"/>
                  </a:lnTo>
                  <a:lnTo>
                    <a:pt x="5930" y="25"/>
                  </a:lnTo>
                  <a:lnTo>
                    <a:pt x="6235" y="25"/>
                  </a:lnTo>
                  <a:lnTo>
                    <a:pt x="6451" y="88"/>
                  </a:lnTo>
                  <a:lnTo>
                    <a:pt x="6692" y="241"/>
                  </a:lnTo>
                  <a:lnTo>
                    <a:pt x="7035" y="444"/>
                  </a:lnTo>
                  <a:lnTo>
                    <a:pt x="7188" y="774"/>
                  </a:lnTo>
                  <a:lnTo>
                    <a:pt x="7188" y="1206"/>
                  </a:lnTo>
                  <a:lnTo>
                    <a:pt x="7188" y="1689"/>
                  </a:lnTo>
                  <a:lnTo>
                    <a:pt x="6908" y="2044"/>
                  </a:lnTo>
                  <a:lnTo>
                    <a:pt x="6324" y="2273"/>
                  </a:lnTo>
                  <a:lnTo>
                    <a:pt x="5994" y="2387"/>
                  </a:lnTo>
                  <a:lnTo>
                    <a:pt x="5562" y="2565"/>
                  </a:lnTo>
                  <a:lnTo>
                    <a:pt x="4991" y="2895"/>
                  </a:lnTo>
                  <a:lnTo>
                    <a:pt x="4292" y="3340"/>
                  </a:lnTo>
                  <a:lnTo>
                    <a:pt x="4152" y="3454"/>
                  </a:lnTo>
                  <a:lnTo>
                    <a:pt x="3695" y="3810"/>
                  </a:lnTo>
                  <a:lnTo>
                    <a:pt x="3289" y="4203"/>
                  </a:lnTo>
                  <a:lnTo>
                    <a:pt x="2921" y="4648"/>
                  </a:lnTo>
                  <a:lnTo>
                    <a:pt x="2857" y="5372"/>
                  </a:lnTo>
                  <a:lnTo>
                    <a:pt x="2870" y="6045"/>
                  </a:lnTo>
                  <a:lnTo>
                    <a:pt x="2870" y="6794"/>
                  </a:lnTo>
                  <a:lnTo>
                    <a:pt x="2870" y="8610"/>
                  </a:lnTo>
                  <a:lnTo>
                    <a:pt x="1371" y="13017"/>
                  </a:lnTo>
                  <a:lnTo>
                    <a:pt x="1181" y="1301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0" name="object 160"/>
            <p:cNvSpPr/>
            <p:nvPr/>
          </p:nvSpPr>
          <p:spPr>
            <a:xfrm>
              <a:off x="4718743" y="5638652"/>
              <a:ext cx="13335" cy="13335"/>
            </a:xfrm>
            <a:custGeom>
              <a:avLst/>
              <a:gdLst/>
              <a:ahLst/>
              <a:cxnLst/>
              <a:rect l="l" t="t" r="r" b="b"/>
              <a:pathLst>
                <a:path w="13335" h="13335">
                  <a:moveTo>
                    <a:pt x="6657" y="546"/>
                  </a:moveTo>
                  <a:lnTo>
                    <a:pt x="4193" y="546"/>
                  </a:lnTo>
                  <a:lnTo>
                    <a:pt x="3038" y="1015"/>
                  </a:lnTo>
                  <a:lnTo>
                    <a:pt x="2034" y="1943"/>
                  </a:lnTo>
                  <a:lnTo>
                    <a:pt x="574" y="3365"/>
                  </a:lnTo>
                  <a:lnTo>
                    <a:pt x="429" y="3708"/>
                  </a:lnTo>
                  <a:lnTo>
                    <a:pt x="332" y="3936"/>
                  </a:lnTo>
                  <a:lnTo>
                    <a:pt x="262" y="4102"/>
                  </a:lnTo>
                  <a:lnTo>
                    <a:pt x="149" y="4368"/>
                  </a:lnTo>
                  <a:lnTo>
                    <a:pt x="63" y="4571"/>
                  </a:lnTo>
                  <a:lnTo>
                    <a:pt x="0" y="8915"/>
                  </a:lnTo>
                  <a:lnTo>
                    <a:pt x="155" y="9461"/>
                  </a:lnTo>
                  <a:lnTo>
                    <a:pt x="877" y="10655"/>
                  </a:lnTo>
                  <a:lnTo>
                    <a:pt x="1818" y="12026"/>
                  </a:lnTo>
                  <a:lnTo>
                    <a:pt x="3406" y="12890"/>
                  </a:lnTo>
                  <a:lnTo>
                    <a:pt x="6040" y="12890"/>
                  </a:lnTo>
                  <a:lnTo>
                    <a:pt x="7676" y="12433"/>
                  </a:lnTo>
                  <a:lnTo>
                    <a:pt x="7292" y="12433"/>
                  </a:lnTo>
                  <a:lnTo>
                    <a:pt x="8365" y="11798"/>
                  </a:lnTo>
                  <a:lnTo>
                    <a:pt x="9157" y="11112"/>
                  </a:lnTo>
                  <a:lnTo>
                    <a:pt x="9502" y="10655"/>
                  </a:lnTo>
                  <a:lnTo>
                    <a:pt x="4650" y="10655"/>
                  </a:lnTo>
                  <a:lnTo>
                    <a:pt x="3928" y="10325"/>
                  </a:lnTo>
                  <a:lnTo>
                    <a:pt x="3801" y="10325"/>
                  </a:lnTo>
                  <a:lnTo>
                    <a:pt x="3088" y="9778"/>
                  </a:lnTo>
                  <a:lnTo>
                    <a:pt x="2824" y="9461"/>
                  </a:lnTo>
                  <a:lnTo>
                    <a:pt x="2542" y="8915"/>
                  </a:lnTo>
                  <a:lnTo>
                    <a:pt x="2441" y="5549"/>
                  </a:lnTo>
                  <a:lnTo>
                    <a:pt x="2627" y="5105"/>
                  </a:lnTo>
                  <a:lnTo>
                    <a:pt x="2735" y="4876"/>
                  </a:lnTo>
                  <a:lnTo>
                    <a:pt x="2821" y="4711"/>
                  </a:lnTo>
                  <a:lnTo>
                    <a:pt x="2894" y="4571"/>
                  </a:lnTo>
                  <a:lnTo>
                    <a:pt x="2999" y="4368"/>
                  </a:lnTo>
                  <a:lnTo>
                    <a:pt x="3546" y="3708"/>
                  </a:lnTo>
                  <a:lnTo>
                    <a:pt x="4092" y="3200"/>
                  </a:lnTo>
                  <a:lnTo>
                    <a:pt x="4320" y="3060"/>
                  </a:lnTo>
                  <a:lnTo>
                    <a:pt x="11455" y="3060"/>
                  </a:lnTo>
                  <a:lnTo>
                    <a:pt x="11379" y="1625"/>
                  </a:lnTo>
                  <a:lnTo>
                    <a:pt x="8905" y="1625"/>
                  </a:lnTo>
                  <a:lnTo>
                    <a:pt x="7964" y="1015"/>
                  </a:lnTo>
                  <a:lnTo>
                    <a:pt x="8151" y="1015"/>
                  </a:lnTo>
                  <a:lnTo>
                    <a:pt x="6657" y="546"/>
                  </a:lnTo>
                  <a:close/>
                </a:path>
                <a:path w="13335" h="13335">
                  <a:moveTo>
                    <a:pt x="11455" y="3060"/>
                  </a:moveTo>
                  <a:lnTo>
                    <a:pt x="6740" y="3060"/>
                  </a:lnTo>
                  <a:lnTo>
                    <a:pt x="7077" y="3200"/>
                  </a:lnTo>
                  <a:lnTo>
                    <a:pt x="7405" y="3365"/>
                  </a:lnTo>
                  <a:lnTo>
                    <a:pt x="8660" y="7480"/>
                  </a:lnTo>
                  <a:lnTo>
                    <a:pt x="8270" y="8381"/>
                  </a:lnTo>
                  <a:lnTo>
                    <a:pt x="8016" y="8775"/>
                  </a:lnTo>
                  <a:lnTo>
                    <a:pt x="7174" y="9778"/>
                  </a:lnTo>
                  <a:lnTo>
                    <a:pt x="6462" y="10325"/>
                  </a:lnTo>
                  <a:lnTo>
                    <a:pt x="9743" y="10325"/>
                  </a:lnTo>
                  <a:lnTo>
                    <a:pt x="11240" y="12890"/>
                  </a:lnTo>
                  <a:lnTo>
                    <a:pt x="12049" y="12890"/>
                  </a:lnTo>
                  <a:lnTo>
                    <a:pt x="12702" y="12255"/>
                  </a:lnTo>
                  <a:lnTo>
                    <a:pt x="12715" y="11112"/>
                  </a:lnTo>
                  <a:lnTo>
                    <a:pt x="12512" y="10909"/>
                  </a:lnTo>
                  <a:lnTo>
                    <a:pt x="12168" y="10325"/>
                  </a:lnTo>
                  <a:lnTo>
                    <a:pt x="11991" y="9778"/>
                  </a:lnTo>
                  <a:lnTo>
                    <a:pt x="11870" y="9461"/>
                  </a:lnTo>
                  <a:lnTo>
                    <a:pt x="11748" y="8775"/>
                  </a:lnTo>
                  <a:lnTo>
                    <a:pt x="11695" y="8381"/>
                  </a:lnTo>
                  <a:lnTo>
                    <a:pt x="11572" y="7480"/>
                  </a:lnTo>
                  <a:lnTo>
                    <a:pt x="11455" y="3060"/>
                  </a:lnTo>
                  <a:close/>
                </a:path>
                <a:path w="13335" h="13335">
                  <a:moveTo>
                    <a:pt x="10672" y="0"/>
                  </a:moveTo>
                  <a:lnTo>
                    <a:pt x="9159" y="0"/>
                  </a:lnTo>
                  <a:lnTo>
                    <a:pt x="9055" y="215"/>
                  </a:lnTo>
                  <a:lnTo>
                    <a:pt x="8994" y="342"/>
                  </a:lnTo>
                  <a:lnTo>
                    <a:pt x="8905" y="1625"/>
                  </a:lnTo>
                  <a:lnTo>
                    <a:pt x="11379" y="1625"/>
                  </a:lnTo>
                  <a:lnTo>
                    <a:pt x="11270" y="1015"/>
                  </a:lnTo>
                  <a:lnTo>
                    <a:pt x="11150" y="342"/>
                  </a:lnTo>
                  <a:lnTo>
                    <a:pt x="11127" y="215"/>
                  </a:lnTo>
                  <a:lnTo>
                    <a:pt x="10672" y="0"/>
                  </a:lnTo>
                  <a:close/>
                </a:path>
              </a:pathLst>
            </a:custGeom>
            <a:solidFill>
              <a:srgbClr val="FFFFFF"/>
            </a:solidFill>
          </p:spPr>
          <p:txBody>
            <a:bodyPr wrap="square" lIns="0" tIns="0" rIns="0" bIns="0" rtlCol="0"/>
            <a:lstStyle/>
            <a:p>
              <a:endParaRPr>
                <a:latin typeface="Grammarsaurus" pitchFamily="2" charset="0"/>
              </a:endParaRPr>
            </a:p>
          </p:txBody>
        </p:sp>
        <p:sp>
          <p:nvSpPr>
            <p:cNvPr id="161" name="object 161"/>
            <p:cNvSpPr/>
            <p:nvPr/>
          </p:nvSpPr>
          <p:spPr>
            <a:xfrm>
              <a:off x="4718580" y="5638487"/>
              <a:ext cx="13335" cy="13335"/>
            </a:xfrm>
            <a:custGeom>
              <a:avLst/>
              <a:gdLst/>
              <a:ahLst/>
              <a:cxnLst/>
              <a:rect l="l" t="t" r="r" b="b"/>
              <a:pathLst>
                <a:path w="13335" h="13335">
                  <a:moveTo>
                    <a:pt x="9016" y="6692"/>
                  </a:moveTo>
                  <a:close/>
                </a:path>
                <a:path w="13335" h="13335">
                  <a:moveTo>
                    <a:pt x="2400" y="7937"/>
                  </a:moveTo>
                  <a:close/>
                </a:path>
                <a:path w="13335" h="13335">
                  <a:moveTo>
                    <a:pt x="5359" y="10820"/>
                  </a:moveTo>
                  <a:lnTo>
                    <a:pt x="7835" y="9359"/>
                  </a:lnTo>
                  <a:lnTo>
                    <a:pt x="8178" y="8940"/>
                  </a:lnTo>
                  <a:lnTo>
                    <a:pt x="8432" y="8547"/>
                  </a:lnTo>
                  <a:lnTo>
                    <a:pt x="8610" y="8128"/>
                  </a:lnTo>
                  <a:lnTo>
                    <a:pt x="8877" y="7518"/>
                  </a:lnTo>
                  <a:lnTo>
                    <a:pt x="9016" y="7035"/>
                  </a:lnTo>
                  <a:lnTo>
                    <a:pt x="9016" y="6692"/>
                  </a:lnTo>
                  <a:lnTo>
                    <a:pt x="9055" y="6553"/>
                  </a:lnTo>
                  <a:lnTo>
                    <a:pt x="9067" y="6337"/>
                  </a:lnTo>
                  <a:lnTo>
                    <a:pt x="9067" y="6057"/>
                  </a:lnTo>
                  <a:lnTo>
                    <a:pt x="9055" y="5880"/>
                  </a:lnTo>
                  <a:lnTo>
                    <a:pt x="9029" y="5702"/>
                  </a:lnTo>
                  <a:lnTo>
                    <a:pt x="9004" y="5549"/>
                  </a:lnTo>
                  <a:lnTo>
                    <a:pt x="8978" y="5384"/>
                  </a:lnTo>
                  <a:lnTo>
                    <a:pt x="8915" y="5156"/>
                  </a:lnTo>
                  <a:lnTo>
                    <a:pt x="8826" y="4876"/>
                  </a:lnTo>
                  <a:lnTo>
                    <a:pt x="8750" y="4737"/>
                  </a:lnTo>
                  <a:lnTo>
                    <a:pt x="8635" y="4533"/>
                  </a:lnTo>
                  <a:lnTo>
                    <a:pt x="8432" y="4267"/>
                  </a:lnTo>
                  <a:lnTo>
                    <a:pt x="8318" y="4102"/>
                  </a:lnTo>
                  <a:lnTo>
                    <a:pt x="8077" y="3873"/>
                  </a:lnTo>
                  <a:lnTo>
                    <a:pt x="7937" y="3759"/>
                  </a:lnTo>
                  <a:lnTo>
                    <a:pt x="7746" y="3632"/>
                  </a:lnTo>
                  <a:lnTo>
                    <a:pt x="7505" y="3492"/>
                  </a:lnTo>
                  <a:lnTo>
                    <a:pt x="7213" y="3352"/>
                  </a:lnTo>
                  <a:lnTo>
                    <a:pt x="7086" y="3289"/>
                  </a:lnTo>
                  <a:lnTo>
                    <a:pt x="6591" y="3098"/>
                  </a:lnTo>
                  <a:lnTo>
                    <a:pt x="6057" y="2997"/>
                  </a:lnTo>
                  <a:lnTo>
                    <a:pt x="5486" y="2959"/>
                  </a:lnTo>
                  <a:lnTo>
                    <a:pt x="5270" y="2984"/>
                  </a:lnTo>
                  <a:lnTo>
                    <a:pt x="4698" y="3149"/>
                  </a:lnTo>
                  <a:lnTo>
                    <a:pt x="2451" y="6489"/>
                  </a:lnTo>
                  <a:lnTo>
                    <a:pt x="2412" y="6654"/>
                  </a:lnTo>
                  <a:lnTo>
                    <a:pt x="2374" y="7289"/>
                  </a:lnTo>
                  <a:lnTo>
                    <a:pt x="2400" y="7899"/>
                  </a:lnTo>
                  <a:lnTo>
                    <a:pt x="2400" y="8191"/>
                  </a:lnTo>
                  <a:lnTo>
                    <a:pt x="2489" y="8534"/>
                  </a:lnTo>
                  <a:lnTo>
                    <a:pt x="2666" y="8940"/>
                  </a:lnTo>
                  <a:lnTo>
                    <a:pt x="3695" y="10261"/>
                  </a:lnTo>
                  <a:lnTo>
                    <a:pt x="3924" y="10414"/>
                  </a:lnTo>
                  <a:lnTo>
                    <a:pt x="4381" y="10629"/>
                  </a:lnTo>
                  <a:lnTo>
                    <a:pt x="4673" y="10756"/>
                  </a:lnTo>
                  <a:lnTo>
                    <a:pt x="5003" y="10820"/>
                  </a:lnTo>
                  <a:lnTo>
                    <a:pt x="5359" y="10820"/>
                  </a:lnTo>
                  <a:close/>
                </a:path>
                <a:path w="13335" h="13335">
                  <a:moveTo>
                    <a:pt x="5295" y="13055"/>
                  </a:moveTo>
                  <a:lnTo>
                    <a:pt x="0" y="8509"/>
                  </a:lnTo>
                  <a:lnTo>
                    <a:pt x="0" y="7340"/>
                  </a:lnTo>
                  <a:lnTo>
                    <a:pt x="0" y="5270"/>
                  </a:lnTo>
                  <a:lnTo>
                    <a:pt x="736" y="3530"/>
                  </a:lnTo>
                  <a:lnTo>
                    <a:pt x="2197" y="2108"/>
                  </a:lnTo>
                  <a:lnTo>
                    <a:pt x="3200" y="1181"/>
                  </a:lnTo>
                  <a:lnTo>
                    <a:pt x="4356" y="711"/>
                  </a:lnTo>
                  <a:lnTo>
                    <a:pt x="5664" y="711"/>
                  </a:lnTo>
                  <a:lnTo>
                    <a:pt x="6819" y="711"/>
                  </a:lnTo>
                  <a:lnTo>
                    <a:pt x="7950" y="1066"/>
                  </a:lnTo>
                  <a:lnTo>
                    <a:pt x="9067" y="1790"/>
                  </a:lnTo>
                  <a:lnTo>
                    <a:pt x="8991" y="1155"/>
                  </a:lnTo>
                  <a:lnTo>
                    <a:pt x="8991" y="939"/>
                  </a:lnTo>
                  <a:lnTo>
                    <a:pt x="9055" y="723"/>
                  </a:lnTo>
                  <a:lnTo>
                    <a:pt x="9156" y="508"/>
                  </a:lnTo>
                  <a:lnTo>
                    <a:pt x="9321" y="165"/>
                  </a:lnTo>
                  <a:lnTo>
                    <a:pt x="9651" y="0"/>
                  </a:lnTo>
                  <a:lnTo>
                    <a:pt x="10121" y="0"/>
                  </a:lnTo>
                  <a:lnTo>
                    <a:pt x="10337" y="0"/>
                  </a:lnTo>
                  <a:lnTo>
                    <a:pt x="11734" y="7645"/>
                  </a:lnTo>
                  <a:lnTo>
                    <a:pt x="11988" y="9512"/>
                  </a:lnTo>
                  <a:lnTo>
                    <a:pt x="12420" y="10642"/>
                  </a:lnTo>
                  <a:lnTo>
                    <a:pt x="12674" y="11074"/>
                  </a:lnTo>
                  <a:lnTo>
                    <a:pt x="12877" y="11277"/>
                  </a:lnTo>
                  <a:lnTo>
                    <a:pt x="12979" y="11544"/>
                  </a:lnTo>
                  <a:lnTo>
                    <a:pt x="12979" y="11899"/>
                  </a:lnTo>
                  <a:lnTo>
                    <a:pt x="12979" y="12179"/>
                  </a:lnTo>
                  <a:lnTo>
                    <a:pt x="12865" y="12420"/>
                  </a:lnTo>
                  <a:lnTo>
                    <a:pt x="12636" y="12649"/>
                  </a:lnTo>
                  <a:lnTo>
                    <a:pt x="12407" y="12865"/>
                  </a:lnTo>
                  <a:lnTo>
                    <a:pt x="12115" y="12966"/>
                  </a:lnTo>
                  <a:lnTo>
                    <a:pt x="11747" y="12966"/>
                  </a:lnTo>
                  <a:lnTo>
                    <a:pt x="11455" y="12966"/>
                  </a:lnTo>
                  <a:lnTo>
                    <a:pt x="9905" y="10490"/>
                  </a:lnTo>
                  <a:lnTo>
                    <a:pt x="9359" y="11239"/>
                  </a:lnTo>
                  <a:lnTo>
                    <a:pt x="8699" y="11861"/>
                  </a:lnTo>
                  <a:lnTo>
                    <a:pt x="7912" y="12331"/>
                  </a:lnTo>
                  <a:lnTo>
                    <a:pt x="7111" y="12801"/>
                  </a:lnTo>
                  <a:lnTo>
                    <a:pt x="6248" y="13042"/>
                  </a:lnTo>
                  <a:lnTo>
                    <a:pt x="5295" y="13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2" name="object 162"/>
            <p:cNvSpPr/>
            <p:nvPr/>
          </p:nvSpPr>
          <p:spPr>
            <a:xfrm>
              <a:off x="4733495" y="5638324"/>
              <a:ext cx="18415" cy="13335"/>
            </a:xfrm>
            <a:custGeom>
              <a:avLst/>
              <a:gdLst/>
              <a:ahLst/>
              <a:cxnLst/>
              <a:rect l="l" t="t" r="r" b="b"/>
              <a:pathLst>
                <a:path w="18414" h="13335">
                  <a:moveTo>
                    <a:pt x="1704" y="495"/>
                  </a:moveTo>
                  <a:lnTo>
                    <a:pt x="444" y="495"/>
                  </a:lnTo>
                  <a:lnTo>
                    <a:pt x="0" y="952"/>
                  </a:lnTo>
                  <a:lnTo>
                    <a:pt x="63" y="12725"/>
                  </a:lnTo>
                  <a:lnTo>
                    <a:pt x="558" y="13220"/>
                  </a:lnTo>
                  <a:lnTo>
                    <a:pt x="1533" y="13220"/>
                  </a:lnTo>
                  <a:lnTo>
                    <a:pt x="2042" y="12725"/>
                  </a:lnTo>
                  <a:lnTo>
                    <a:pt x="2235" y="12395"/>
                  </a:lnTo>
                  <a:lnTo>
                    <a:pt x="2298" y="4444"/>
                  </a:lnTo>
                  <a:lnTo>
                    <a:pt x="2492" y="4076"/>
                  </a:lnTo>
                  <a:lnTo>
                    <a:pt x="2578" y="3936"/>
                  </a:lnTo>
                  <a:lnTo>
                    <a:pt x="2737" y="3759"/>
                  </a:lnTo>
                  <a:lnTo>
                    <a:pt x="2603" y="3759"/>
                  </a:lnTo>
                  <a:lnTo>
                    <a:pt x="3124" y="3238"/>
                  </a:lnTo>
                  <a:lnTo>
                    <a:pt x="4110" y="2514"/>
                  </a:lnTo>
                  <a:lnTo>
                    <a:pt x="17304" y="2514"/>
                  </a:lnTo>
                  <a:lnTo>
                    <a:pt x="16929" y="1892"/>
                  </a:lnTo>
                  <a:lnTo>
                    <a:pt x="16472" y="1460"/>
                  </a:lnTo>
                  <a:lnTo>
                    <a:pt x="8343" y="1460"/>
                  </a:lnTo>
                  <a:lnTo>
                    <a:pt x="8105" y="1219"/>
                  </a:lnTo>
                  <a:lnTo>
                    <a:pt x="2217" y="1219"/>
                  </a:lnTo>
                  <a:lnTo>
                    <a:pt x="1917" y="634"/>
                  </a:lnTo>
                  <a:lnTo>
                    <a:pt x="1704" y="495"/>
                  </a:lnTo>
                  <a:close/>
                </a:path>
                <a:path w="18414" h="13335">
                  <a:moveTo>
                    <a:pt x="10655" y="2514"/>
                  </a:moveTo>
                  <a:lnTo>
                    <a:pt x="5995" y="2514"/>
                  </a:lnTo>
                  <a:lnTo>
                    <a:pt x="6426" y="2755"/>
                  </a:lnTo>
                  <a:lnTo>
                    <a:pt x="6692" y="3009"/>
                  </a:lnTo>
                  <a:lnTo>
                    <a:pt x="7810" y="4444"/>
                  </a:lnTo>
                  <a:lnTo>
                    <a:pt x="8178" y="5232"/>
                  </a:lnTo>
                  <a:lnTo>
                    <a:pt x="8343" y="6083"/>
                  </a:lnTo>
                  <a:lnTo>
                    <a:pt x="8463" y="6451"/>
                  </a:lnTo>
                  <a:lnTo>
                    <a:pt x="8568" y="10667"/>
                  </a:lnTo>
                  <a:lnTo>
                    <a:pt x="8692" y="12725"/>
                  </a:lnTo>
                  <a:lnTo>
                    <a:pt x="9216" y="13220"/>
                  </a:lnTo>
                  <a:lnTo>
                    <a:pt x="10092" y="13220"/>
                  </a:lnTo>
                  <a:lnTo>
                    <a:pt x="10601" y="12725"/>
                  </a:lnTo>
                  <a:lnTo>
                    <a:pt x="10808" y="12395"/>
                  </a:lnTo>
                  <a:lnTo>
                    <a:pt x="10845" y="6083"/>
                  </a:lnTo>
                  <a:lnTo>
                    <a:pt x="10669" y="5232"/>
                  </a:lnTo>
                  <a:lnTo>
                    <a:pt x="10583" y="4813"/>
                  </a:lnTo>
                  <a:lnTo>
                    <a:pt x="10506" y="4444"/>
                  </a:lnTo>
                  <a:lnTo>
                    <a:pt x="10274" y="4076"/>
                  </a:lnTo>
                  <a:lnTo>
                    <a:pt x="9855" y="3238"/>
                  </a:lnTo>
                  <a:lnTo>
                    <a:pt x="10030" y="3009"/>
                  </a:lnTo>
                  <a:lnTo>
                    <a:pt x="10147" y="2882"/>
                  </a:lnTo>
                  <a:lnTo>
                    <a:pt x="10655" y="2514"/>
                  </a:lnTo>
                  <a:close/>
                </a:path>
                <a:path w="18414" h="13335">
                  <a:moveTo>
                    <a:pt x="17304" y="2514"/>
                  </a:moveTo>
                  <a:lnTo>
                    <a:pt x="13789" y="2514"/>
                  </a:lnTo>
                  <a:lnTo>
                    <a:pt x="14330" y="2755"/>
                  </a:lnTo>
                  <a:lnTo>
                    <a:pt x="14862" y="3238"/>
                  </a:lnTo>
                  <a:lnTo>
                    <a:pt x="15354" y="3759"/>
                  </a:lnTo>
                  <a:lnTo>
                    <a:pt x="15446" y="3936"/>
                  </a:lnTo>
                  <a:lnTo>
                    <a:pt x="15519" y="4076"/>
                  </a:lnTo>
                  <a:lnTo>
                    <a:pt x="15659" y="4444"/>
                  </a:lnTo>
                  <a:lnTo>
                    <a:pt x="15762" y="4813"/>
                  </a:lnTo>
                  <a:lnTo>
                    <a:pt x="15824" y="7785"/>
                  </a:lnTo>
                  <a:lnTo>
                    <a:pt x="15278" y="10667"/>
                  </a:lnTo>
                  <a:lnTo>
                    <a:pt x="15201" y="12725"/>
                  </a:lnTo>
                  <a:lnTo>
                    <a:pt x="15809" y="13220"/>
                  </a:lnTo>
                  <a:lnTo>
                    <a:pt x="16726" y="13220"/>
                  </a:lnTo>
                  <a:lnTo>
                    <a:pt x="17081" y="12903"/>
                  </a:lnTo>
                  <a:lnTo>
                    <a:pt x="17249" y="12725"/>
                  </a:lnTo>
                  <a:lnTo>
                    <a:pt x="17411" y="12395"/>
                  </a:lnTo>
                  <a:lnTo>
                    <a:pt x="17665" y="10667"/>
                  </a:lnTo>
                  <a:lnTo>
                    <a:pt x="18034" y="8839"/>
                  </a:lnTo>
                  <a:lnTo>
                    <a:pt x="17970" y="3759"/>
                  </a:lnTo>
                  <a:lnTo>
                    <a:pt x="17304" y="2514"/>
                  </a:lnTo>
                  <a:close/>
                </a:path>
                <a:path w="18414" h="13335">
                  <a:moveTo>
                    <a:pt x="13279" y="0"/>
                  </a:moveTo>
                  <a:lnTo>
                    <a:pt x="10477" y="0"/>
                  </a:lnTo>
                  <a:lnTo>
                    <a:pt x="9284" y="495"/>
                  </a:lnTo>
                  <a:lnTo>
                    <a:pt x="8343" y="1460"/>
                  </a:lnTo>
                  <a:lnTo>
                    <a:pt x="16472" y="1460"/>
                  </a:lnTo>
                  <a:lnTo>
                    <a:pt x="16217" y="1219"/>
                  </a:lnTo>
                  <a:lnTo>
                    <a:pt x="14262" y="228"/>
                  </a:lnTo>
                  <a:lnTo>
                    <a:pt x="13279" y="0"/>
                  </a:lnTo>
                  <a:close/>
                </a:path>
                <a:path w="18414" h="13335">
                  <a:moveTo>
                    <a:pt x="6286" y="0"/>
                  </a:moveTo>
                  <a:lnTo>
                    <a:pt x="4064" y="0"/>
                  </a:lnTo>
                  <a:lnTo>
                    <a:pt x="2748" y="495"/>
                  </a:lnTo>
                  <a:lnTo>
                    <a:pt x="2926" y="495"/>
                  </a:lnTo>
                  <a:lnTo>
                    <a:pt x="2015" y="1219"/>
                  </a:lnTo>
                  <a:lnTo>
                    <a:pt x="8105" y="1219"/>
                  </a:lnTo>
                  <a:lnTo>
                    <a:pt x="7391" y="495"/>
                  </a:lnTo>
                  <a:lnTo>
                    <a:pt x="6286" y="0"/>
                  </a:lnTo>
                  <a:close/>
                </a:path>
              </a:pathLst>
            </a:custGeom>
            <a:solidFill>
              <a:srgbClr val="FFFFFF"/>
            </a:solidFill>
          </p:spPr>
          <p:txBody>
            <a:bodyPr wrap="square" lIns="0" tIns="0" rIns="0" bIns="0" rtlCol="0"/>
            <a:lstStyle/>
            <a:p>
              <a:endParaRPr>
                <a:latin typeface="Grammarsaurus" pitchFamily="2" charset="0"/>
              </a:endParaRPr>
            </a:p>
          </p:txBody>
        </p:sp>
        <p:sp>
          <p:nvSpPr>
            <p:cNvPr id="163" name="object 163"/>
            <p:cNvSpPr/>
            <p:nvPr/>
          </p:nvSpPr>
          <p:spPr>
            <a:xfrm>
              <a:off x="4733381" y="5638299"/>
              <a:ext cx="18415" cy="13335"/>
            </a:xfrm>
            <a:custGeom>
              <a:avLst/>
              <a:gdLst/>
              <a:ahLst/>
              <a:cxnLst/>
              <a:rect l="l" t="t" r="r" b="b"/>
              <a:pathLst>
                <a:path w="18414" h="13335">
                  <a:moveTo>
                    <a:pt x="17538" y="12204"/>
                  </a:moveTo>
                  <a:lnTo>
                    <a:pt x="17551" y="12077"/>
                  </a:lnTo>
                  <a:lnTo>
                    <a:pt x="17538" y="12204"/>
                  </a:lnTo>
                  <a:close/>
                </a:path>
                <a:path w="18414" h="13335">
                  <a:moveTo>
                    <a:pt x="16357" y="13246"/>
                  </a:moveTo>
                  <a:lnTo>
                    <a:pt x="16065" y="13246"/>
                  </a:lnTo>
                  <a:lnTo>
                    <a:pt x="15798" y="13144"/>
                  </a:lnTo>
                  <a:lnTo>
                    <a:pt x="15557" y="12941"/>
                  </a:lnTo>
                  <a:lnTo>
                    <a:pt x="15316" y="12750"/>
                  </a:lnTo>
                  <a:lnTo>
                    <a:pt x="15201" y="12509"/>
                  </a:lnTo>
                  <a:lnTo>
                    <a:pt x="15201" y="12230"/>
                  </a:lnTo>
                  <a:lnTo>
                    <a:pt x="15201" y="11861"/>
                  </a:lnTo>
                  <a:lnTo>
                    <a:pt x="15405" y="10617"/>
                  </a:lnTo>
                  <a:lnTo>
                    <a:pt x="15798" y="8496"/>
                  </a:lnTo>
                  <a:lnTo>
                    <a:pt x="15938" y="7810"/>
                  </a:lnTo>
                  <a:lnTo>
                    <a:pt x="15989" y="7010"/>
                  </a:lnTo>
                  <a:lnTo>
                    <a:pt x="15989" y="6108"/>
                  </a:lnTo>
                  <a:lnTo>
                    <a:pt x="15989" y="5410"/>
                  </a:lnTo>
                  <a:lnTo>
                    <a:pt x="15874" y="4737"/>
                  </a:lnTo>
                  <a:lnTo>
                    <a:pt x="14782" y="3086"/>
                  </a:lnTo>
                  <a:lnTo>
                    <a:pt x="14389" y="2730"/>
                  </a:lnTo>
                  <a:lnTo>
                    <a:pt x="13677" y="2451"/>
                  </a:lnTo>
                  <a:lnTo>
                    <a:pt x="12636" y="2247"/>
                  </a:lnTo>
                  <a:lnTo>
                    <a:pt x="12052" y="2247"/>
                  </a:lnTo>
                  <a:lnTo>
                    <a:pt x="11734" y="2260"/>
                  </a:lnTo>
                  <a:lnTo>
                    <a:pt x="11582" y="2285"/>
                  </a:lnTo>
                  <a:lnTo>
                    <a:pt x="11188" y="2387"/>
                  </a:lnTo>
                  <a:lnTo>
                    <a:pt x="11023" y="2438"/>
                  </a:lnTo>
                  <a:lnTo>
                    <a:pt x="10769" y="2539"/>
                  </a:lnTo>
                  <a:lnTo>
                    <a:pt x="10515" y="2705"/>
                  </a:lnTo>
                  <a:lnTo>
                    <a:pt x="10261" y="2908"/>
                  </a:lnTo>
                  <a:lnTo>
                    <a:pt x="10096" y="3073"/>
                  </a:lnTo>
                  <a:lnTo>
                    <a:pt x="9956" y="3238"/>
                  </a:lnTo>
                  <a:lnTo>
                    <a:pt x="10655" y="4635"/>
                  </a:lnTo>
                  <a:lnTo>
                    <a:pt x="11036" y="6476"/>
                  </a:lnTo>
                  <a:lnTo>
                    <a:pt x="11036" y="8877"/>
                  </a:lnTo>
                  <a:lnTo>
                    <a:pt x="11036" y="9347"/>
                  </a:lnTo>
                  <a:lnTo>
                    <a:pt x="11023" y="9829"/>
                  </a:lnTo>
                  <a:lnTo>
                    <a:pt x="10998" y="10312"/>
                  </a:lnTo>
                  <a:lnTo>
                    <a:pt x="10960" y="10896"/>
                  </a:lnTo>
                  <a:lnTo>
                    <a:pt x="10947" y="11480"/>
                  </a:lnTo>
                  <a:lnTo>
                    <a:pt x="10947" y="12064"/>
                  </a:lnTo>
                  <a:lnTo>
                    <a:pt x="10934" y="12395"/>
                  </a:lnTo>
                  <a:lnTo>
                    <a:pt x="10807" y="12661"/>
                  </a:lnTo>
                  <a:lnTo>
                    <a:pt x="10579" y="12877"/>
                  </a:lnTo>
                  <a:lnTo>
                    <a:pt x="10363" y="13093"/>
                  </a:lnTo>
                  <a:lnTo>
                    <a:pt x="10083" y="13207"/>
                  </a:lnTo>
                  <a:lnTo>
                    <a:pt x="9766" y="13207"/>
                  </a:lnTo>
                  <a:lnTo>
                    <a:pt x="9436" y="13207"/>
                  </a:lnTo>
                  <a:lnTo>
                    <a:pt x="9169" y="13093"/>
                  </a:lnTo>
                  <a:lnTo>
                    <a:pt x="8940" y="12877"/>
                  </a:lnTo>
                  <a:lnTo>
                    <a:pt x="8712" y="12661"/>
                  </a:lnTo>
                  <a:lnTo>
                    <a:pt x="8597" y="12395"/>
                  </a:lnTo>
                  <a:lnTo>
                    <a:pt x="8572" y="12064"/>
                  </a:lnTo>
                  <a:lnTo>
                    <a:pt x="8597" y="11468"/>
                  </a:lnTo>
                  <a:lnTo>
                    <a:pt x="8623" y="10883"/>
                  </a:lnTo>
                  <a:lnTo>
                    <a:pt x="8648" y="10312"/>
                  </a:lnTo>
                  <a:lnTo>
                    <a:pt x="8686" y="9753"/>
                  </a:lnTo>
                  <a:lnTo>
                    <a:pt x="8699" y="9194"/>
                  </a:lnTo>
                  <a:lnTo>
                    <a:pt x="8699" y="8661"/>
                  </a:lnTo>
                  <a:lnTo>
                    <a:pt x="8699" y="7467"/>
                  </a:lnTo>
                  <a:lnTo>
                    <a:pt x="8623" y="6616"/>
                  </a:lnTo>
                  <a:lnTo>
                    <a:pt x="8458" y="6108"/>
                  </a:lnTo>
                  <a:lnTo>
                    <a:pt x="8293" y="5257"/>
                  </a:lnTo>
                  <a:lnTo>
                    <a:pt x="7924" y="4470"/>
                  </a:lnTo>
                  <a:lnTo>
                    <a:pt x="7365" y="3746"/>
                  </a:lnTo>
                  <a:lnTo>
                    <a:pt x="7226" y="3543"/>
                  </a:lnTo>
                  <a:lnTo>
                    <a:pt x="6807" y="3035"/>
                  </a:lnTo>
                  <a:lnTo>
                    <a:pt x="6527" y="2768"/>
                  </a:lnTo>
                  <a:lnTo>
                    <a:pt x="6311" y="2641"/>
                  </a:lnTo>
                  <a:lnTo>
                    <a:pt x="5854" y="2400"/>
                  </a:lnTo>
                  <a:lnTo>
                    <a:pt x="5638" y="2311"/>
                  </a:lnTo>
                  <a:lnTo>
                    <a:pt x="5435" y="2273"/>
                  </a:lnTo>
                  <a:lnTo>
                    <a:pt x="5219" y="2273"/>
                  </a:lnTo>
                  <a:lnTo>
                    <a:pt x="4902" y="2285"/>
                  </a:lnTo>
                  <a:lnTo>
                    <a:pt x="4597" y="2349"/>
                  </a:lnTo>
                  <a:lnTo>
                    <a:pt x="4241" y="2527"/>
                  </a:lnTo>
                  <a:lnTo>
                    <a:pt x="3848" y="2806"/>
                  </a:lnTo>
                  <a:lnTo>
                    <a:pt x="3238" y="3263"/>
                  </a:lnTo>
                  <a:lnTo>
                    <a:pt x="2959" y="3543"/>
                  </a:lnTo>
                  <a:lnTo>
                    <a:pt x="2908" y="3721"/>
                  </a:lnTo>
                  <a:lnTo>
                    <a:pt x="2692" y="3962"/>
                  </a:lnTo>
                  <a:lnTo>
                    <a:pt x="2552" y="4190"/>
                  </a:lnTo>
                  <a:lnTo>
                    <a:pt x="2412" y="4419"/>
                  </a:lnTo>
                  <a:lnTo>
                    <a:pt x="2349" y="12115"/>
                  </a:lnTo>
                  <a:lnTo>
                    <a:pt x="2349" y="12420"/>
                  </a:lnTo>
                  <a:lnTo>
                    <a:pt x="2222" y="12687"/>
                  </a:lnTo>
                  <a:lnTo>
                    <a:pt x="1993" y="12915"/>
                  </a:lnTo>
                  <a:lnTo>
                    <a:pt x="1765" y="13131"/>
                  </a:lnTo>
                  <a:lnTo>
                    <a:pt x="1485" y="13246"/>
                  </a:lnTo>
                  <a:lnTo>
                    <a:pt x="1155" y="13246"/>
                  </a:lnTo>
                  <a:lnTo>
                    <a:pt x="838" y="13246"/>
                  </a:lnTo>
                  <a:lnTo>
                    <a:pt x="558" y="13131"/>
                  </a:lnTo>
                  <a:lnTo>
                    <a:pt x="342" y="12915"/>
                  </a:lnTo>
                  <a:lnTo>
                    <a:pt x="114" y="12687"/>
                  </a:lnTo>
                  <a:lnTo>
                    <a:pt x="0" y="12420"/>
                  </a:lnTo>
                  <a:lnTo>
                    <a:pt x="0" y="12115"/>
                  </a:lnTo>
                  <a:lnTo>
                    <a:pt x="0" y="1549"/>
                  </a:lnTo>
                  <a:lnTo>
                    <a:pt x="0" y="1244"/>
                  </a:lnTo>
                  <a:lnTo>
                    <a:pt x="114" y="977"/>
                  </a:lnTo>
                  <a:lnTo>
                    <a:pt x="342" y="749"/>
                  </a:lnTo>
                  <a:lnTo>
                    <a:pt x="558" y="520"/>
                  </a:lnTo>
                  <a:lnTo>
                    <a:pt x="838" y="419"/>
                  </a:lnTo>
                  <a:lnTo>
                    <a:pt x="1155" y="419"/>
                  </a:lnTo>
                  <a:lnTo>
                    <a:pt x="1663" y="419"/>
                  </a:lnTo>
                  <a:lnTo>
                    <a:pt x="2031" y="660"/>
                  </a:lnTo>
                  <a:lnTo>
                    <a:pt x="2273" y="1130"/>
                  </a:lnTo>
                  <a:lnTo>
                    <a:pt x="3200" y="393"/>
                  </a:lnTo>
                  <a:lnTo>
                    <a:pt x="4178" y="25"/>
                  </a:lnTo>
                  <a:lnTo>
                    <a:pt x="5168" y="25"/>
                  </a:lnTo>
                  <a:lnTo>
                    <a:pt x="6400" y="25"/>
                  </a:lnTo>
                  <a:lnTo>
                    <a:pt x="7492" y="507"/>
                  </a:lnTo>
                  <a:lnTo>
                    <a:pt x="8458" y="1485"/>
                  </a:lnTo>
                  <a:lnTo>
                    <a:pt x="9423" y="495"/>
                  </a:lnTo>
                  <a:lnTo>
                    <a:pt x="10655" y="0"/>
                  </a:lnTo>
                  <a:lnTo>
                    <a:pt x="12128" y="0"/>
                  </a:lnTo>
                  <a:lnTo>
                    <a:pt x="13284" y="0"/>
                  </a:lnTo>
                  <a:lnTo>
                    <a:pt x="18338" y="4838"/>
                  </a:lnTo>
                  <a:lnTo>
                    <a:pt x="18338" y="5956"/>
                  </a:lnTo>
                  <a:lnTo>
                    <a:pt x="18338" y="7277"/>
                  </a:lnTo>
                  <a:lnTo>
                    <a:pt x="18148" y="8864"/>
                  </a:lnTo>
                  <a:lnTo>
                    <a:pt x="17779" y="10693"/>
                  </a:lnTo>
                  <a:lnTo>
                    <a:pt x="17640" y="11607"/>
                  </a:lnTo>
                  <a:lnTo>
                    <a:pt x="17551" y="12077"/>
                  </a:lnTo>
                  <a:lnTo>
                    <a:pt x="17525" y="12420"/>
                  </a:lnTo>
                  <a:lnTo>
                    <a:pt x="17411" y="12699"/>
                  </a:lnTo>
                  <a:lnTo>
                    <a:pt x="17195" y="12928"/>
                  </a:lnTo>
                  <a:lnTo>
                    <a:pt x="16954" y="13144"/>
                  </a:lnTo>
                  <a:lnTo>
                    <a:pt x="16675" y="13246"/>
                  </a:lnTo>
                  <a:lnTo>
                    <a:pt x="16357" y="1324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4" name="object 164"/>
            <p:cNvSpPr/>
            <p:nvPr/>
          </p:nvSpPr>
          <p:spPr>
            <a:xfrm>
              <a:off x="4754710" y="5638324"/>
              <a:ext cx="18415" cy="13335"/>
            </a:xfrm>
            <a:custGeom>
              <a:avLst/>
              <a:gdLst/>
              <a:ahLst/>
              <a:cxnLst/>
              <a:rect l="l" t="t" r="r" b="b"/>
              <a:pathLst>
                <a:path w="18414" h="13335">
                  <a:moveTo>
                    <a:pt x="1704" y="495"/>
                  </a:moveTo>
                  <a:lnTo>
                    <a:pt x="457" y="495"/>
                  </a:lnTo>
                  <a:lnTo>
                    <a:pt x="0" y="952"/>
                  </a:lnTo>
                  <a:lnTo>
                    <a:pt x="65" y="12725"/>
                  </a:lnTo>
                  <a:lnTo>
                    <a:pt x="574" y="13220"/>
                  </a:lnTo>
                  <a:lnTo>
                    <a:pt x="1533" y="13220"/>
                  </a:lnTo>
                  <a:lnTo>
                    <a:pt x="2042" y="12725"/>
                  </a:lnTo>
                  <a:lnTo>
                    <a:pt x="2235" y="12395"/>
                  </a:lnTo>
                  <a:lnTo>
                    <a:pt x="2298" y="4444"/>
                  </a:lnTo>
                  <a:lnTo>
                    <a:pt x="2492" y="4076"/>
                  </a:lnTo>
                  <a:lnTo>
                    <a:pt x="2578" y="3936"/>
                  </a:lnTo>
                  <a:lnTo>
                    <a:pt x="2737" y="3759"/>
                  </a:lnTo>
                  <a:lnTo>
                    <a:pt x="2603" y="3759"/>
                  </a:lnTo>
                  <a:lnTo>
                    <a:pt x="3124" y="3238"/>
                  </a:lnTo>
                  <a:lnTo>
                    <a:pt x="4110" y="2514"/>
                  </a:lnTo>
                  <a:lnTo>
                    <a:pt x="17304" y="2514"/>
                  </a:lnTo>
                  <a:lnTo>
                    <a:pt x="16929" y="1892"/>
                  </a:lnTo>
                  <a:lnTo>
                    <a:pt x="16472" y="1460"/>
                  </a:lnTo>
                  <a:lnTo>
                    <a:pt x="8343" y="1460"/>
                  </a:lnTo>
                  <a:lnTo>
                    <a:pt x="8105" y="1219"/>
                  </a:lnTo>
                  <a:lnTo>
                    <a:pt x="2217" y="1219"/>
                  </a:lnTo>
                  <a:lnTo>
                    <a:pt x="1917" y="634"/>
                  </a:lnTo>
                  <a:lnTo>
                    <a:pt x="1704" y="495"/>
                  </a:lnTo>
                  <a:close/>
                </a:path>
                <a:path w="18414" h="13335">
                  <a:moveTo>
                    <a:pt x="10655" y="2514"/>
                  </a:moveTo>
                  <a:lnTo>
                    <a:pt x="5995" y="2514"/>
                  </a:lnTo>
                  <a:lnTo>
                    <a:pt x="6426" y="2755"/>
                  </a:lnTo>
                  <a:lnTo>
                    <a:pt x="6692" y="3009"/>
                  </a:lnTo>
                  <a:lnTo>
                    <a:pt x="7810" y="4444"/>
                  </a:lnTo>
                  <a:lnTo>
                    <a:pt x="8178" y="5232"/>
                  </a:lnTo>
                  <a:lnTo>
                    <a:pt x="8343" y="6083"/>
                  </a:lnTo>
                  <a:lnTo>
                    <a:pt x="8463" y="6451"/>
                  </a:lnTo>
                  <a:lnTo>
                    <a:pt x="8568" y="10667"/>
                  </a:lnTo>
                  <a:lnTo>
                    <a:pt x="8692" y="12725"/>
                  </a:lnTo>
                  <a:lnTo>
                    <a:pt x="9216" y="13220"/>
                  </a:lnTo>
                  <a:lnTo>
                    <a:pt x="10092" y="13220"/>
                  </a:lnTo>
                  <a:lnTo>
                    <a:pt x="10601" y="12725"/>
                  </a:lnTo>
                  <a:lnTo>
                    <a:pt x="10808" y="12395"/>
                  </a:lnTo>
                  <a:lnTo>
                    <a:pt x="10845" y="6083"/>
                  </a:lnTo>
                  <a:lnTo>
                    <a:pt x="10669" y="5232"/>
                  </a:lnTo>
                  <a:lnTo>
                    <a:pt x="10583" y="4813"/>
                  </a:lnTo>
                  <a:lnTo>
                    <a:pt x="10506" y="4444"/>
                  </a:lnTo>
                  <a:lnTo>
                    <a:pt x="10274" y="4076"/>
                  </a:lnTo>
                  <a:lnTo>
                    <a:pt x="9855" y="3238"/>
                  </a:lnTo>
                  <a:lnTo>
                    <a:pt x="10030" y="3009"/>
                  </a:lnTo>
                  <a:lnTo>
                    <a:pt x="10147" y="2882"/>
                  </a:lnTo>
                  <a:lnTo>
                    <a:pt x="10655" y="2514"/>
                  </a:lnTo>
                  <a:close/>
                </a:path>
                <a:path w="18414" h="13335">
                  <a:moveTo>
                    <a:pt x="17304" y="2514"/>
                  </a:moveTo>
                  <a:lnTo>
                    <a:pt x="13789" y="2514"/>
                  </a:lnTo>
                  <a:lnTo>
                    <a:pt x="14330" y="2755"/>
                  </a:lnTo>
                  <a:lnTo>
                    <a:pt x="14862" y="3238"/>
                  </a:lnTo>
                  <a:lnTo>
                    <a:pt x="15354" y="3759"/>
                  </a:lnTo>
                  <a:lnTo>
                    <a:pt x="15446" y="3936"/>
                  </a:lnTo>
                  <a:lnTo>
                    <a:pt x="15519" y="4076"/>
                  </a:lnTo>
                  <a:lnTo>
                    <a:pt x="15659" y="4444"/>
                  </a:lnTo>
                  <a:lnTo>
                    <a:pt x="15762" y="4813"/>
                  </a:lnTo>
                  <a:lnTo>
                    <a:pt x="15824" y="7785"/>
                  </a:lnTo>
                  <a:lnTo>
                    <a:pt x="15278" y="10667"/>
                  </a:lnTo>
                  <a:lnTo>
                    <a:pt x="15201" y="12725"/>
                  </a:lnTo>
                  <a:lnTo>
                    <a:pt x="15809" y="13220"/>
                  </a:lnTo>
                  <a:lnTo>
                    <a:pt x="16726" y="13220"/>
                  </a:lnTo>
                  <a:lnTo>
                    <a:pt x="17081" y="12903"/>
                  </a:lnTo>
                  <a:lnTo>
                    <a:pt x="17249" y="12725"/>
                  </a:lnTo>
                  <a:lnTo>
                    <a:pt x="17411" y="12395"/>
                  </a:lnTo>
                  <a:lnTo>
                    <a:pt x="17665" y="10667"/>
                  </a:lnTo>
                  <a:lnTo>
                    <a:pt x="18034" y="8839"/>
                  </a:lnTo>
                  <a:lnTo>
                    <a:pt x="17970" y="3759"/>
                  </a:lnTo>
                  <a:lnTo>
                    <a:pt x="17304" y="2514"/>
                  </a:lnTo>
                  <a:close/>
                </a:path>
                <a:path w="18414" h="13335">
                  <a:moveTo>
                    <a:pt x="13279" y="0"/>
                  </a:moveTo>
                  <a:lnTo>
                    <a:pt x="10477" y="0"/>
                  </a:lnTo>
                  <a:lnTo>
                    <a:pt x="9284" y="495"/>
                  </a:lnTo>
                  <a:lnTo>
                    <a:pt x="8343" y="1460"/>
                  </a:lnTo>
                  <a:lnTo>
                    <a:pt x="16472" y="1460"/>
                  </a:lnTo>
                  <a:lnTo>
                    <a:pt x="16217" y="1219"/>
                  </a:lnTo>
                  <a:lnTo>
                    <a:pt x="14262" y="228"/>
                  </a:lnTo>
                  <a:lnTo>
                    <a:pt x="13279" y="0"/>
                  </a:lnTo>
                  <a:close/>
                </a:path>
                <a:path w="18414" h="13335">
                  <a:moveTo>
                    <a:pt x="6286" y="0"/>
                  </a:moveTo>
                  <a:lnTo>
                    <a:pt x="4064" y="0"/>
                  </a:lnTo>
                  <a:lnTo>
                    <a:pt x="2748" y="495"/>
                  </a:lnTo>
                  <a:lnTo>
                    <a:pt x="2926" y="495"/>
                  </a:lnTo>
                  <a:lnTo>
                    <a:pt x="2015" y="1219"/>
                  </a:lnTo>
                  <a:lnTo>
                    <a:pt x="8105" y="1219"/>
                  </a:lnTo>
                  <a:lnTo>
                    <a:pt x="7391" y="495"/>
                  </a:lnTo>
                  <a:lnTo>
                    <a:pt x="6286" y="0"/>
                  </a:lnTo>
                  <a:close/>
                </a:path>
              </a:pathLst>
            </a:custGeom>
            <a:solidFill>
              <a:srgbClr val="FFFFFF"/>
            </a:solidFill>
          </p:spPr>
          <p:txBody>
            <a:bodyPr wrap="square" lIns="0" tIns="0" rIns="0" bIns="0" rtlCol="0"/>
            <a:lstStyle/>
            <a:p>
              <a:endParaRPr>
                <a:latin typeface="Grammarsaurus" pitchFamily="2" charset="0"/>
              </a:endParaRPr>
            </a:p>
          </p:txBody>
        </p:sp>
        <p:sp>
          <p:nvSpPr>
            <p:cNvPr id="165" name="object 165"/>
            <p:cNvSpPr/>
            <p:nvPr/>
          </p:nvSpPr>
          <p:spPr>
            <a:xfrm>
              <a:off x="4754596" y="5638299"/>
              <a:ext cx="18415" cy="13335"/>
            </a:xfrm>
            <a:custGeom>
              <a:avLst/>
              <a:gdLst/>
              <a:ahLst/>
              <a:cxnLst/>
              <a:rect l="l" t="t" r="r" b="b"/>
              <a:pathLst>
                <a:path w="18414" h="13335">
                  <a:moveTo>
                    <a:pt x="17538" y="12204"/>
                  </a:moveTo>
                  <a:lnTo>
                    <a:pt x="17551" y="12077"/>
                  </a:lnTo>
                  <a:lnTo>
                    <a:pt x="17538" y="12204"/>
                  </a:lnTo>
                  <a:close/>
                </a:path>
                <a:path w="18414" h="13335">
                  <a:moveTo>
                    <a:pt x="16357" y="13246"/>
                  </a:moveTo>
                  <a:lnTo>
                    <a:pt x="16065" y="13246"/>
                  </a:lnTo>
                  <a:lnTo>
                    <a:pt x="15798" y="13144"/>
                  </a:lnTo>
                  <a:lnTo>
                    <a:pt x="15557" y="12941"/>
                  </a:lnTo>
                  <a:lnTo>
                    <a:pt x="15316" y="12750"/>
                  </a:lnTo>
                  <a:lnTo>
                    <a:pt x="15201" y="12509"/>
                  </a:lnTo>
                  <a:lnTo>
                    <a:pt x="15201" y="12230"/>
                  </a:lnTo>
                  <a:lnTo>
                    <a:pt x="15201" y="11861"/>
                  </a:lnTo>
                  <a:lnTo>
                    <a:pt x="15405" y="10617"/>
                  </a:lnTo>
                  <a:lnTo>
                    <a:pt x="15798" y="8496"/>
                  </a:lnTo>
                  <a:lnTo>
                    <a:pt x="15938" y="7810"/>
                  </a:lnTo>
                  <a:lnTo>
                    <a:pt x="15989" y="7010"/>
                  </a:lnTo>
                  <a:lnTo>
                    <a:pt x="15989" y="6108"/>
                  </a:lnTo>
                  <a:lnTo>
                    <a:pt x="15989" y="5410"/>
                  </a:lnTo>
                  <a:lnTo>
                    <a:pt x="15874" y="4737"/>
                  </a:lnTo>
                  <a:lnTo>
                    <a:pt x="14782" y="3086"/>
                  </a:lnTo>
                  <a:lnTo>
                    <a:pt x="14389" y="2730"/>
                  </a:lnTo>
                  <a:lnTo>
                    <a:pt x="13677" y="2451"/>
                  </a:lnTo>
                  <a:lnTo>
                    <a:pt x="12636" y="2247"/>
                  </a:lnTo>
                  <a:lnTo>
                    <a:pt x="12052" y="2247"/>
                  </a:lnTo>
                  <a:lnTo>
                    <a:pt x="11734" y="2260"/>
                  </a:lnTo>
                  <a:lnTo>
                    <a:pt x="11582" y="2285"/>
                  </a:lnTo>
                  <a:lnTo>
                    <a:pt x="11188" y="2387"/>
                  </a:lnTo>
                  <a:lnTo>
                    <a:pt x="11023" y="2438"/>
                  </a:lnTo>
                  <a:lnTo>
                    <a:pt x="10769" y="2539"/>
                  </a:lnTo>
                  <a:lnTo>
                    <a:pt x="10515" y="2705"/>
                  </a:lnTo>
                  <a:lnTo>
                    <a:pt x="10261" y="2908"/>
                  </a:lnTo>
                  <a:lnTo>
                    <a:pt x="10096" y="3073"/>
                  </a:lnTo>
                  <a:lnTo>
                    <a:pt x="9956" y="3238"/>
                  </a:lnTo>
                  <a:lnTo>
                    <a:pt x="10655" y="4635"/>
                  </a:lnTo>
                  <a:lnTo>
                    <a:pt x="11036" y="6476"/>
                  </a:lnTo>
                  <a:lnTo>
                    <a:pt x="11036" y="8877"/>
                  </a:lnTo>
                  <a:lnTo>
                    <a:pt x="11036" y="9347"/>
                  </a:lnTo>
                  <a:lnTo>
                    <a:pt x="11023" y="9829"/>
                  </a:lnTo>
                  <a:lnTo>
                    <a:pt x="10998" y="10312"/>
                  </a:lnTo>
                  <a:lnTo>
                    <a:pt x="10960" y="10896"/>
                  </a:lnTo>
                  <a:lnTo>
                    <a:pt x="10947" y="11480"/>
                  </a:lnTo>
                  <a:lnTo>
                    <a:pt x="10947" y="12064"/>
                  </a:lnTo>
                  <a:lnTo>
                    <a:pt x="10934" y="12395"/>
                  </a:lnTo>
                  <a:lnTo>
                    <a:pt x="10807" y="12661"/>
                  </a:lnTo>
                  <a:lnTo>
                    <a:pt x="10579" y="12877"/>
                  </a:lnTo>
                  <a:lnTo>
                    <a:pt x="10363" y="13093"/>
                  </a:lnTo>
                  <a:lnTo>
                    <a:pt x="10083" y="13207"/>
                  </a:lnTo>
                  <a:lnTo>
                    <a:pt x="9766" y="13207"/>
                  </a:lnTo>
                  <a:lnTo>
                    <a:pt x="9436" y="13207"/>
                  </a:lnTo>
                  <a:lnTo>
                    <a:pt x="9169" y="13093"/>
                  </a:lnTo>
                  <a:lnTo>
                    <a:pt x="8940" y="12877"/>
                  </a:lnTo>
                  <a:lnTo>
                    <a:pt x="8712" y="12661"/>
                  </a:lnTo>
                  <a:lnTo>
                    <a:pt x="8597" y="12395"/>
                  </a:lnTo>
                  <a:lnTo>
                    <a:pt x="8572" y="12064"/>
                  </a:lnTo>
                  <a:lnTo>
                    <a:pt x="8597" y="11468"/>
                  </a:lnTo>
                  <a:lnTo>
                    <a:pt x="8623" y="10883"/>
                  </a:lnTo>
                  <a:lnTo>
                    <a:pt x="8648" y="10312"/>
                  </a:lnTo>
                  <a:lnTo>
                    <a:pt x="8686" y="9753"/>
                  </a:lnTo>
                  <a:lnTo>
                    <a:pt x="8699" y="9194"/>
                  </a:lnTo>
                  <a:lnTo>
                    <a:pt x="8699" y="8661"/>
                  </a:lnTo>
                  <a:lnTo>
                    <a:pt x="8699" y="7467"/>
                  </a:lnTo>
                  <a:lnTo>
                    <a:pt x="8623" y="6616"/>
                  </a:lnTo>
                  <a:lnTo>
                    <a:pt x="8458" y="6108"/>
                  </a:lnTo>
                  <a:lnTo>
                    <a:pt x="8293" y="5257"/>
                  </a:lnTo>
                  <a:lnTo>
                    <a:pt x="7924" y="4470"/>
                  </a:lnTo>
                  <a:lnTo>
                    <a:pt x="7365" y="3746"/>
                  </a:lnTo>
                  <a:lnTo>
                    <a:pt x="7226" y="3543"/>
                  </a:lnTo>
                  <a:lnTo>
                    <a:pt x="6807" y="3035"/>
                  </a:lnTo>
                  <a:lnTo>
                    <a:pt x="6527" y="2768"/>
                  </a:lnTo>
                  <a:lnTo>
                    <a:pt x="6311" y="2641"/>
                  </a:lnTo>
                  <a:lnTo>
                    <a:pt x="5854" y="2400"/>
                  </a:lnTo>
                  <a:lnTo>
                    <a:pt x="5638" y="2311"/>
                  </a:lnTo>
                  <a:lnTo>
                    <a:pt x="5435" y="2273"/>
                  </a:lnTo>
                  <a:lnTo>
                    <a:pt x="5219" y="2273"/>
                  </a:lnTo>
                  <a:lnTo>
                    <a:pt x="4902" y="2285"/>
                  </a:lnTo>
                  <a:lnTo>
                    <a:pt x="4597" y="2349"/>
                  </a:lnTo>
                  <a:lnTo>
                    <a:pt x="4241" y="2527"/>
                  </a:lnTo>
                  <a:lnTo>
                    <a:pt x="3848" y="2806"/>
                  </a:lnTo>
                  <a:lnTo>
                    <a:pt x="3238" y="3263"/>
                  </a:lnTo>
                  <a:lnTo>
                    <a:pt x="2959" y="3543"/>
                  </a:lnTo>
                  <a:lnTo>
                    <a:pt x="2908" y="3721"/>
                  </a:lnTo>
                  <a:lnTo>
                    <a:pt x="2692" y="3962"/>
                  </a:lnTo>
                  <a:lnTo>
                    <a:pt x="2552" y="4190"/>
                  </a:lnTo>
                  <a:lnTo>
                    <a:pt x="2412" y="4419"/>
                  </a:lnTo>
                  <a:lnTo>
                    <a:pt x="2349" y="12115"/>
                  </a:lnTo>
                  <a:lnTo>
                    <a:pt x="2349" y="12420"/>
                  </a:lnTo>
                  <a:lnTo>
                    <a:pt x="2222" y="12687"/>
                  </a:lnTo>
                  <a:lnTo>
                    <a:pt x="1993" y="12915"/>
                  </a:lnTo>
                  <a:lnTo>
                    <a:pt x="1765" y="13131"/>
                  </a:lnTo>
                  <a:lnTo>
                    <a:pt x="1485" y="13246"/>
                  </a:lnTo>
                  <a:lnTo>
                    <a:pt x="1168" y="13246"/>
                  </a:lnTo>
                  <a:lnTo>
                    <a:pt x="838" y="13246"/>
                  </a:lnTo>
                  <a:lnTo>
                    <a:pt x="571" y="13131"/>
                  </a:lnTo>
                  <a:lnTo>
                    <a:pt x="342" y="12915"/>
                  </a:lnTo>
                  <a:lnTo>
                    <a:pt x="114" y="12687"/>
                  </a:lnTo>
                  <a:lnTo>
                    <a:pt x="0" y="12420"/>
                  </a:lnTo>
                  <a:lnTo>
                    <a:pt x="0" y="12115"/>
                  </a:lnTo>
                  <a:lnTo>
                    <a:pt x="0" y="1549"/>
                  </a:lnTo>
                  <a:lnTo>
                    <a:pt x="0" y="1244"/>
                  </a:lnTo>
                  <a:lnTo>
                    <a:pt x="114" y="977"/>
                  </a:lnTo>
                  <a:lnTo>
                    <a:pt x="342" y="749"/>
                  </a:lnTo>
                  <a:lnTo>
                    <a:pt x="571" y="520"/>
                  </a:lnTo>
                  <a:lnTo>
                    <a:pt x="838" y="419"/>
                  </a:lnTo>
                  <a:lnTo>
                    <a:pt x="1168" y="419"/>
                  </a:lnTo>
                  <a:lnTo>
                    <a:pt x="1663" y="419"/>
                  </a:lnTo>
                  <a:lnTo>
                    <a:pt x="2031" y="660"/>
                  </a:lnTo>
                  <a:lnTo>
                    <a:pt x="2273" y="1130"/>
                  </a:lnTo>
                  <a:lnTo>
                    <a:pt x="3200" y="393"/>
                  </a:lnTo>
                  <a:lnTo>
                    <a:pt x="4178" y="25"/>
                  </a:lnTo>
                  <a:lnTo>
                    <a:pt x="5168" y="25"/>
                  </a:lnTo>
                  <a:lnTo>
                    <a:pt x="6400" y="25"/>
                  </a:lnTo>
                  <a:lnTo>
                    <a:pt x="7492" y="507"/>
                  </a:lnTo>
                  <a:lnTo>
                    <a:pt x="8458" y="1485"/>
                  </a:lnTo>
                  <a:lnTo>
                    <a:pt x="9423" y="495"/>
                  </a:lnTo>
                  <a:lnTo>
                    <a:pt x="10655" y="0"/>
                  </a:lnTo>
                  <a:lnTo>
                    <a:pt x="12128" y="0"/>
                  </a:lnTo>
                  <a:lnTo>
                    <a:pt x="13284" y="0"/>
                  </a:lnTo>
                  <a:lnTo>
                    <a:pt x="18338" y="4838"/>
                  </a:lnTo>
                  <a:lnTo>
                    <a:pt x="18338" y="5956"/>
                  </a:lnTo>
                  <a:lnTo>
                    <a:pt x="18338" y="7277"/>
                  </a:lnTo>
                  <a:lnTo>
                    <a:pt x="18148" y="8864"/>
                  </a:lnTo>
                  <a:lnTo>
                    <a:pt x="17779" y="10693"/>
                  </a:lnTo>
                  <a:lnTo>
                    <a:pt x="17640" y="11607"/>
                  </a:lnTo>
                  <a:lnTo>
                    <a:pt x="17551" y="12077"/>
                  </a:lnTo>
                  <a:lnTo>
                    <a:pt x="17525" y="12420"/>
                  </a:lnTo>
                  <a:lnTo>
                    <a:pt x="17411" y="12699"/>
                  </a:lnTo>
                  <a:lnTo>
                    <a:pt x="17195" y="12928"/>
                  </a:lnTo>
                  <a:lnTo>
                    <a:pt x="16954" y="13144"/>
                  </a:lnTo>
                  <a:lnTo>
                    <a:pt x="16675" y="13246"/>
                  </a:lnTo>
                  <a:lnTo>
                    <a:pt x="16357" y="1324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6" name="object 166"/>
            <p:cNvSpPr/>
            <p:nvPr/>
          </p:nvSpPr>
          <p:spPr>
            <a:xfrm>
              <a:off x="4774887" y="5638652"/>
              <a:ext cx="13335" cy="13335"/>
            </a:xfrm>
            <a:custGeom>
              <a:avLst/>
              <a:gdLst/>
              <a:ahLst/>
              <a:cxnLst/>
              <a:rect l="l" t="t" r="r" b="b"/>
              <a:pathLst>
                <a:path w="13335" h="13335">
                  <a:moveTo>
                    <a:pt x="6657" y="546"/>
                  </a:moveTo>
                  <a:lnTo>
                    <a:pt x="4193" y="546"/>
                  </a:lnTo>
                  <a:lnTo>
                    <a:pt x="3038" y="1015"/>
                  </a:lnTo>
                  <a:lnTo>
                    <a:pt x="2034" y="1943"/>
                  </a:lnTo>
                  <a:lnTo>
                    <a:pt x="574" y="3365"/>
                  </a:lnTo>
                  <a:lnTo>
                    <a:pt x="4" y="4711"/>
                  </a:lnTo>
                  <a:lnTo>
                    <a:pt x="0" y="8915"/>
                  </a:lnTo>
                  <a:lnTo>
                    <a:pt x="155" y="9461"/>
                  </a:lnTo>
                  <a:lnTo>
                    <a:pt x="877" y="10655"/>
                  </a:lnTo>
                  <a:lnTo>
                    <a:pt x="1818" y="12026"/>
                  </a:lnTo>
                  <a:lnTo>
                    <a:pt x="3406" y="12890"/>
                  </a:lnTo>
                  <a:lnTo>
                    <a:pt x="6040" y="12890"/>
                  </a:lnTo>
                  <a:lnTo>
                    <a:pt x="7676" y="12433"/>
                  </a:lnTo>
                  <a:lnTo>
                    <a:pt x="7292" y="12433"/>
                  </a:lnTo>
                  <a:lnTo>
                    <a:pt x="8365" y="11798"/>
                  </a:lnTo>
                  <a:lnTo>
                    <a:pt x="9157" y="11112"/>
                  </a:lnTo>
                  <a:lnTo>
                    <a:pt x="9502" y="10655"/>
                  </a:lnTo>
                  <a:lnTo>
                    <a:pt x="4650" y="10655"/>
                  </a:lnTo>
                  <a:lnTo>
                    <a:pt x="3928" y="10325"/>
                  </a:lnTo>
                  <a:lnTo>
                    <a:pt x="3801" y="10325"/>
                  </a:lnTo>
                  <a:lnTo>
                    <a:pt x="3088" y="9778"/>
                  </a:lnTo>
                  <a:lnTo>
                    <a:pt x="2824" y="9461"/>
                  </a:lnTo>
                  <a:lnTo>
                    <a:pt x="2542" y="8915"/>
                  </a:lnTo>
                  <a:lnTo>
                    <a:pt x="2441" y="5549"/>
                  </a:lnTo>
                  <a:lnTo>
                    <a:pt x="2627" y="5105"/>
                  </a:lnTo>
                  <a:lnTo>
                    <a:pt x="2999" y="4368"/>
                  </a:lnTo>
                  <a:lnTo>
                    <a:pt x="3546" y="3708"/>
                  </a:lnTo>
                  <a:lnTo>
                    <a:pt x="4092" y="3200"/>
                  </a:lnTo>
                  <a:lnTo>
                    <a:pt x="4320" y="3060"/>
                  </a:lnTo>
                  <a:lnTo>
                    <a:pt x="11455" y="3060"/>
                  </a:lnTo>
                  <a:lnTo>
                    <a:pt x="11379" y="1625"/>
                  </a:lnTo>
                  <a:lnTo>
                    <a:pt x="8905" y="1625"/>
                  </a:lnTo>
                  <a:lnTo>
                    <a:pt x="7964" y="1015"/>
                  </a:lnTo>
                  <a:lnTo>
                    <a:pt x="8151" y="1015"/>
                  </a:lnTo>
                  <a:lnTo>
                    <a:pt x="6657" y="546"/>
                  </a:lnTo>
                  <a:close/>
                </a:path>
                <a:path w="13335" h="13335">
                  <a:moveTo>
                    <a:pt x="11455" y="3060"/>
                  </a:moveTo>
                  <a:lnTo>
                    <a:pt x="6723" y="3060"/>
                  </a:lnTo>
                  <a:lnTo>
                    <a:pt x="7405" y="3365"/>
                  </a:lnTo>
                  <a:lnTo>
                    <a:pt x="7914" y="3708"/>
                  </a:lnTo>
                  <a:lnTo>
                    <a:pt x="8156" y="3936"/>
                  </a:lnTo>
                  <a:lnTo>
                    <a:pt x="8664" y="4711"/>
                  </a:lnTo>
                  <a:lnTo>
                    <a:pt x="8660" y="7480"/>
                  </a:lnTo>
                  <a:lnTo>
                    <a:pt x="8270" y="8381"/>
                  </a:lnTo>
                  <a:lnTo>
                    <a:pt x="8016" y="8775"/>
                  </a:lnTo>
                  <a:lnTo>
                    <a:pt x="7174" y="9778"/>
                  </a:lnTo>
                  <a:lnTo>
                    <a:pt x="6462" y="10325"/>
                  </a:lnTo>
                  <a:lnTo>
                    <a:pt x="9743" y="10325"/>
                  </a:lnTo>
                  <a:lnTo>
                    <a:pt x="11240" y="12890"/>
                  </a:lnTo>
                  <a:lnTo>
                    <a:pt x="12049" y="12890"/>
                  </a:lnTo>
                  <a:lnTo>
                    <a:pt x="12702" y="12255"/>
                  </a:lnTo>
                  <a:lnTo>
                    <a:pt x="12715" y="11112"/>
                  </a:lnTo>
                  <a:lnTo>
                    <a:pt x="12512" y="10909"/>
                  </a:lnTo>
                  <a:lnTo>
                    <a:pt x="12168" y="10325"/>
                  </a:lnTo>
                  <a:lnTo>
                    <a:pt x="11991" y="9778"/>
                  </a:lnTo>
                  <a:lnTo>
                    <a:pt x="11870" y="9461"/>
                  </a:lnTo>
                  <a:lnTo>
                    <a:pt x="11748" y="8775"/>
                  </a:lnTo>
                  <a:lnTo>
                    <a:pt x="11695" y="8381"/>
                  </a:lnTo>
                  <a:lnTo>
                    <a:pt x="11572" y="7480"/>
                  </a:lnTo>
                  <a:lnTo>
                    <a:pt x="11455" y="3060"/>
                  </a:lnTo>
                  <a:close/>
                </a:path>
                <a:path w="13335" h="13335">
                  <a:moveTo>
                    <a:pt x="10672" y="0"/>
                  </a:moveTo>
                  <a:lnTo>
                    <a:pt x="9159" y="0"/>
                  </a:lnTo>
                  <a:lnTo>
                    <a:pt x="9055" y="215"/>
                  </a:lnTo>
                  <a:lnTo>
                    <a:pt x="8994" y="342"/>
                  </a:lnTo>
                  <a:lnTo>
                    <a:pt x="8905" y="1625"/>
                  </a:lnTo>
                  <a:lnTo>
                    <a:pt x="11379" y="1625"/>
                  </a:lnTo>
                  <a:lnTo>
                    <a:pt x="11270" y="1015"/>
                  </a:lnTo>
                  <a:lnTo>
                    <a:pt x="11150" y="342"/>
                  </a:lnTo>
                  <a:lnTo>
                    <a:pt x="11127" y="215"/>
                  </a:lnTo>
                  <a:lnTo>
                    <a:pt x="10672" y="0"/>
                  </a:lnTo>
                  <a:close/>
                </a:path>
              </a:pathLst>
            </a:custGeom>
            <a:solidFill>
              <a:srgbClr val="FFFFFF"/>
            </a:solidFill>
          </p:spPr>
          <p:txBody>
            <a:bodyPr wrap="square" lIns="0" tIns="0" rIns="0" bIns="0" rtlCol="0"/>
            <a:lstStyle/>
            <a:p>
              <a:endParaRPr>
                <a:latin typeface="Grammarsaurus" pitchFamily="2" charset="0"/>
              </a:endParaRPr>
            </a:p>
          </p:txBody>
        </p:sp>
        <p:sp>
          <p:nvSpPr>
            <p:cNvPr id="167" name="object 167"/>
            <p:cNvSpPr/>
            <p:nvPr/>
          </p:nvSpPr>
          <p:spPr>
            <a:xfrm>
              <a:off x="4774724" y="5638487"/>
              <a:ext cx="13335" cy="13335"/>
            </a:xfrm>
            <a:custGeom>
              <a:avLst/>
              <a:gdLst/>
              <a:ahLst/>
              <a:cxnLst/>
              <a:rect l="l" t="t" r="r" b="b"/>
              <a:pathLst>
                <a:path w="13335" h="13335">
                  <a:moveTo>
                    <a:pt x="9016" y="6692"/>
                  </a:moveTo>
                  <a:close/>
                </a:path>
                <a:path w="13335" h="13335">
                  <a:moveTo>
                    <a:pt x="2400" y="7937"/>
                  </a:moveTo>
                  <a:close/>
                </a:path>
                <a:path w="13335" h="13335">
                  <a:moveTo>
                    <a:pt x="5359" y="10820"/>
                  </a:moveTo>
                  <a:lnTo>
                    <a:pt x="7835" y="9359"/>
                  </a:lnTo>
                  <a:lnTo>
                    <a:pt x="8178" y="8940"/>
                  </a:lnTo>
                  <a:lnTo>
                    <a:pt x="8432" y="8547"/>
                  </a:lnTo>
                  <a:lnTo>
                    <a:pt x="8610" y="8128"/>
                  </a:lnTo>
                  <a:lnTo>
                    <a:pt x="8877" y="7518"/>
                  </a:lnTo>
                  <a:lnTo>
                    <a:pt x="9016" y="7035"/>
                  </a:lnTo>
                  <a:lnTo>
                    <a:pt x="9016" y="6692"/>
                  </a:lnTo>
                  <a:lnTo>
                    <a:pt x="9055" y="6553"/>
                  </a:lnTo>
                  <a:lnTo>
                    <a:pt x="9067" y="6337"/>
                  </a:lnTo>
                  <a:lnTo>
                    <a:pt x="9067" y="6057"/>
                  </a:lnTo>
                  <a:lnTo>
                    <a:pt x="9055" y="5880"/>
                  </a:lnTo>
                  <a:lnTo>
                    <a:pt x="9029" y="5702"/>
                  </a:lnTo>
                  <a:lnTo>
                    <a:pt x="9004" y="5549"/>
                  </a:lnTo>
                  <a:lnTo>
                    <a:pt x="8978" y="5384"/>
                  </a:lnTo>
                  <a:lnTo>
                    <a:pt x="8915" y="5156"/>
                  </a:lnTo>
                  <a:lnTo>
                    <a:pt x="8826" y="4876"/>
                  </a:lnTo>
                  <a:lnTo>
                    <a:pt x="8750" y="4737"/>
                  </a:lnTo>
                  <a:lnTo>
                    <a:pt x="8623" y="4533"/>
                  </a:lnTo>
                  <a:lnTo>
                    <a:pt x="8432" y="4267"/>
                  </a:lnTo>
                  <a:lnTo>
                    <a:pt x="8318" y="4102"/>
                  </a:lnTo>
                  <a:lnTo>
                    <a:pt x="8077" y="3873"/>
                  </a:lnTo>
                  <a:lnTo>
                    <a:pt x="7937" y="3759"/>
                  </a:lnTo>
                  <a:lnTo>
                    <a:pt x="7746" y="3632"/>
                  </a:lnTo>
                  <a:lnTo>
                    <a:pt x="7505" y="3492"/>
                  </a:lnTo>
                  <a:lnTo>
                    <a:pt x="7200" y="3352"/>
                  </a:lnTo>
                  <a:lnTo>
                    <a:pt x="6591" y="3098"/>
                  </a:lnTo>
                  <a:lnTo>
                    <a:pt x="6057" y="2997"/>
                  </a:lnTo>
                  <a:lnTo>
                    <a:pt x="5486" y="2959"/>
                  </a:lnTo>
                  <a:lnTo>
                    <a:pt x="5270" y="2984"/>
                  </a:lnTo>
                  <a:lnTo>
                    <a:pt x="4698" y="3149"/>
                  </a:lnTo>
                  <a:lnTo>
                    <a:pt x="2451" y="6489"/>
                  </a:lnTo>
                  <a:lnTo>
                    <a:pt x="2412" y="6654"/>
                  </a:lnTo>
                  <a:lnTo>
                    <a:pt x="2374" y="7289"/>
                  </a:lnTo>
                  <a:lnTo>
                    <a:pt x="2400" y="7899"/>
                  </a:lnTo>
                  <a:lnTo>
                    <a:pt x="2400" y="8191"/>
                  </a:lnTo>
                  <a:lnTo>
                    <a:pt x="2489" y="8534"/>
                  </a:lnTo>
                  <a:lnTo>
                    <a:pt x="2666" y="8940"/>
                  </a:lnTo>
                  <a:lnTo>
                    <a:pt x="3695" y="10261"/>
                  </a:lnTo>
                  <a:lnTo>
                    <a:pt x="3924" y="10414"/>
                  </a:lnTo>
                  <a:lnTo>
                    <a:pt x="4381" y="10629"/>
                  </a:lnTo>
                  <a:lnTo>
                    <a:pt x="4673" y="10756"/>
                  </a:lnTo>
                  <a:lnTo>
                    <a:pt x="5003" y="10820"/>
                  </a:lnTo>
                  <a:lnTo>
                    <a:pt x="5359" y="10820"/>
                  </a:lnTo>
                  <a:close/>
                </a:path>
                <a:path w="13335" h="13335">
                  <a:moveTo>
                    <a:pt x="5295" y="13055"/>
                  </a:moveTo>
                  <a:lnTo>
                    <a:pt x="0" y="8509"/>
                  </a:lnTo>
                  <a:lnTo>
                    <a:pt x="0" y="7340"/>
                  </a:lnTo>
                  <a:lnTo>
                    <a:pt x="0" y="5270"/>
                  </a:lnTo>
                  <a:lnTo>
                    <a:pt x="736" y="3530"/>
                  </a:lnTo>
                  <a:lnTo>
                    <a:pt x="2197" y="2108"/>
                  </a:lnTo>
                  <a:lnTo>
                    <a:pt x="3200" y="1181"/>
                  </a:lnTo>
                  <a:lnTo>
                    <a:pt x="4356" y="711"/>
                  </a:lnTo>
                  <a:lnTo>
                    <a:pt x="5664" y="711"/>
                  </a:lnTo>
                  <a:lnTo>
                    <a:pt x="6819" y="711"/>
                  </a:lnTo>
                  <a:lnTo>
                    <a:pt x="7950" y="1066"/>
                  </a:lnTo>
                  <a:lnTo>
                    <a:pt x="9067" y="1790"/>
                  </a:lnTo>
                  <a:lnTo>
                    <a:pt x="8991" y="1155"/>
                  </a:lnTo>
                  <a:lnTo>
                    <a:pt x="8991" y="939"/>
                  </a:lnTo>
                  <a:lnTo>
                    <a:pt x="9055" y="723"/>
                  </a:lnTo>
                  <a:lnTo>
                    <a:pt x="9156" y="508"/>
                  </a:lnTo>
                  <a:lnTo>
                    <a:pt x="9321" y="165"/>
                  </a:lnTo>
                  <a:lnTo>
                    <a:pt x="9651" y="0"/>
                  </a:lnTo>
                  <a:lnTo>
                    <a:pt x="10121" y="0"/>
                  </a:lnTo>
                  <a:lnTo>
                    <a:pt x="10337" y="0"/>
                  </a:lnTo>
                  <a:lnTo>
                    <a:pt x="11734" y="7645"/>
                  </a:lnTo>
                  <a:lnTo>
                    <a:pt x="11988" y="9512"/>
                  </a:lnTo>
                  <a:lnTo>
                    <a:pt x="12420" y="10642"/>
                  </a:lnTo>
                  <a:lnTo>
                    <a:pt x="12674" y="11074"/>
                  </a:lnTo>
                  <a:lnTo>
                    <a:pt x="12877" y="11277"/>
                  </a:lnTo>
                  <a:lnTo>
                    <a:pt x="12979" y="11544"/>
                  </a:lnTo>
                  <a:lnTo>
                    <a:pt x="12979" y="11899"/>
                  </a:lnTo>
                  <a:lnTo>
                    <a:pt x="12979" y="12179"/>
                  </a:lnTo>
                  <a:lnTo>
                    <a:pt x="12865" y="12420"/>
                  </a:lnTo>
                  <a:lnTo>
                    <a:pt x="12636" y="12649"/>
                  </a:lnTo>
                  <a:lnTo>
                    <a:pt x="12407" y="12865"/>
                  </a:lnTo>
                  <a:lnTo>
                    <a:pt x="12115" y="12966"/>
                  </a:lnTo>
                  <a:lnTo>
                    <a:pt x="11747" y="12966"/>
                  </a:lnTo>
                  <a:lnTo>
                    <a:pt x="11455" y="12966"/>
                  </a:lnTo>
                  <a:lnTo>
                    <a:pt x="9905" y="10490"/>
                  </a:lnTo>
                  <a:lnTo>
                    <a:pt x="9359" y="11239"/>
                  </a:lnTo>
                  <a:lnTo>
                    <a:pt x="8699" y="11861"/>
                  </a:lnTo>
                  <a:lnTo>
                    <a:pt x="7912" y="12331"/>
                  </a:lnTo>
                  <a:lnTo>
                    <a:pt x="7111" y="12801"/>
                  </a:lnTo>
                  <a:lnTo>
                    <a:pt x="6248" y="13042"/>
                  </a:lnTo>
                  <a:lnTo>
                    <a:pt x="5295" y="13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8" name="object 168"/>
            <p:cNvSpPr/>
            <p:nvPr/>
          </p:nvSpPr>
          <p:spPr>
            <a:xfrm>
              <a:off x="4789138" y="5638389"/>
              <a:ext cx="7620" cy="13335"/>
            </a:xfrm>
            <a:custGeom>
              <a:avLst/>
              <a:gdLst/>
              <a:ahLst/>
              <a:cxnLst/>
              <a:rect l="l" t="t" r="r" b="b"/>
              <a:pathLst>
                <a:path w="7620" h="13335">
                  <a:moveTo>
                    <a:pt x="1866" y="0"/>
                  </a:moveTo>
                  <a:lnTo>
                    <a:pt x="1219" y="0"/>
                  </a:lnTo>
                  <a:lnTo>
                    <a:pt x="952" y="114"/>
                  </a:lnTo>
                  <a:lnTo>
                    <a:pt x="495" y="546"/>
                  </a:lnTo>
                  <a:lnTo>
                    <a:pt x="381" y="812"/>
                  </a:lnTo>
                  <a:lnTo>
                    <a:pt x="381" y="2095"/>
                  </a:lnTo>
                  <a:lnTo>
                    <a:pt x="508" y="5981"/>
                  </a:lnTo>
                  <a:lnTo>
                    <a:pt x="508" y="8128"/>
                  </a:lnTo>
                  <a:lnTo>
                    <a:pt x="457" y="9042"/>
                  </a:lnTo>
                  <a:lnTo>
                    <a:pt x="355" y="9702"/>
                  </a:lnTo>
                  <a:lnTo>
                    <a:pt x="317" y="10210"/>
                  </a:lnTo>
                  <a:lnTo>
                    <a:pt x="12" y="11696"/>
                  </a:lnTo>
                  <a:lnTo>
                    <a:pt x="0" y="12471"/>
                  </a:lnTo>
                  <a:lnTo>
                    <a:pt x="292" y="12827"/>
                  </a:lnTo>
                  <a:lnTo>
                    <a:pt x="990" y="13004"/>
                  </a:lnTo>
                  <a:lnTo>
                    <a:pt x="1181" y="13017"/>
                  </a:lnTo>
                  <a:lnTo>
                    <a:pt x="1371" y="13017"/>
                  </a:lnTo>
                  <a:lnTo>
                    <a:pt x="2870" y="8610"/>
                  </a:lnTo>
                  <a:lnTo>
                    <a:pt x="2870" y="6045"/>
                  </a:lnTo>
                  <a:lnTo>
                    <a:pt x="2832" y="4749"/>
                  </a:lnTo>
                  <a:lnTo>
                    <a:pt x="3289" y="4203"/>
                  </a:lnTo>
                  <a:lnTo>
                    <a:pt x="6908" y="2044"/>
                  </a:lnTo>
                  <a:lnTo>
                    <a:pt x="7188" y="1689"/>
                  </a:lnTo>
                  <a:lnTo>
                    <a:pt x="7188" y="774"/>
                  </a:lnTo>
                  <a:lnTo>
                    <a:pt x="7035" y="444"/>
                  </a:lnTo>
                  <a:lnTo>
                    <a:pt x="6451" y="88"/>
                  </a:lnTo>
                  <a:lnTo>
                    <a:pt x="6235" y="25"/>
                  </a:lnTo>
                  <a:lnTo>
                    <a:pt x="6032" y="25"/>
                  </a:lnTo>
                  <a:lnTo>
                    <a:pt x="5702" y="63"/>
                  </a:lnTo>
                  <a:lnTo>
                    <a:pt x="4622" y="457"/>
                  </a:lnTo>
                  <a:lnTo>
                    <a:pt x="3632" y="977"/>
                  </a:lnTo>
                  <a:lnTo>
                    <a:pt x="2730" y="1651"/>
                  </a:lnTo>
                  <a:lnTo>
                    <a:pt x="2730" y="812"/>
                  </a:lnTo>
                  <a:lnTo>
                    <a:pt x="2616" y="546"/>
                  </a:lnTo>
                  <a:lnTo>
                    <a:pt x="2146" y="114"/>
                  </a:lnTo>
                  <a:lnTo>
                    <a:pt x="1866" y="0"/>
                  </a:lnTo>
                  <a:close/>
                </a:path>
              </a:pathLst>
            </a:custGeom>
            <a:solidFill>
              <a:srgbClr val="FFFFFF"/>
            </a:solidFill>
          </p:spPr>
          <p:txBody>
            <a:bodyPr wrap="square" lIns="0" tIns="0" rIns="0" bIns="0" rtlCol="0"/>
            <a:lstStyle/>
            <a:p>
              <a:endParaRPr>
                <a:latin typeface="Grammarsaurus" pitchFamily="2" charset="0"/>
              </a:endParaRPr>
            </a:p>
          </p:txBody>
        </p:sp>
        <p:sp>
          <p:nvSpPr>
            <p:cNvPr id="169" name="object 169"/>
            <p:cNvSpPr/>
            <p:nvPr/>
          </p:nvSpPr>
          <p:spPr>
            <a:xfrm>
              <a:off x="4789138" y="5638389"/>
              <a:ext cx="7620" cy="13335"/>
            </a:xfrm>
            <a:custGeom>
              <a:avLst/>
              <a:gdLst/>
              <a:ahLst/>
              <a:cxnLst/>
              <a:rect l="l" t="t" r="r" b="b"/>
              <a:pathLst>
                <a:path w="7620" h="13335">
                  <a:moveTo>
                    <a:pt x="1181" y="13017"/>
                  </a:moveTo>
                  <a:lnTo>
                    <a:pt x="990" y="13004"/>
                  </a:lnTo>
                  <a:lnTo>
                    <a:pt x="292" y="12827"/>
                  </a:lnTo>
                  <a:lnTo>
                    <a:pt x="0" y="12471"/>
                  </a:lnTo>
                  <a:lnTo>
                    <a:pt x="0" y="11912"/>
                  </a:lnTo>
                  <a:lnTo>
                    <a:pt x="12" y="11696"/>
                  </a:lnTo>
                  <a:lnTo>
                    <a:pt x="228" y="10706"/>
                  </a:lnTo>
                  <a:lnTo>
                    <a:pt x="317" y="10210"/>
                  </a:lnTo>
                  <a:lnTo>
                    <a:pt x="355" y="9702"/>
                  </a:lnTo>
                  <a:lnTo>
                    <a:pt x="457" y="9042"/>
                  </a:lnTo>
                  <a:lnTo>
                    <a:pt x="508" y="8128"/>
                  </a:lnTo>
                  <a:lnTo>
                    <a:pt x="508" y="6972"/>
                  </a:lnTo>
                  <a:lnTo>
                    <a:pt x="508" y="5981"/>
                  </a:lnTo>
                  <a:lnTo>
                    <a:pt x="482" y="5003"/>
                  </a:lnTo>
                  <a:lnTo>
                    <a:pt x="444" y="4025"/>
                  </a:lnTo>
                  <a:lnTo>
                    <a:pt x="406" y="3060"/>
                  </a:lnTo>
                  <a:lnTo>
                    <a:pt x="381" y="2095"/>
                  </a:lnTo>
                  <a:lnTo>
                    <a:pt x="381" y="1143"/>
                  </a:lnTo>
                  <a:lnTo>
                    <a:pt x="381" y="812"/>
                  </a:lnTo>
                  <a:lnTo>
                    <a:pt x="495" y="546"/>
                  </a:lnTo>
                  <a:lnTo>
                    <a:pt x="723" y="330"/>
                  </a:lnTo>
                  <a:lnTo>
                    <a:pt x="952" y="114"/>
                  </a:lnTo>
                  <a:lnTo>
                    <a:pt x="1219" y="0"/>
                  </a:lnTo>
                  <a:lnTo>
                    <a:pt x="1549" y="0"/>
                  </a:lnTo>
                  <a:lnTo>
                    <a:pt x="1866" y="0"/>
                  </a:lnTo>
                  <a:lnTo>
                    <a:pt x="2146" y="114"/>
                  </a:lnTo>
                  <a:lnTo>
                    <a:pt x="2374" y="330"/>
                  </a:lnTo>
                  <a:lnTo>
                    <a:pt x="2616" y="546"/>
                  </a:lnTo>
                  <a:lnTo>
                    <a:pt x="2730" y="812"/>
                  </a:lnTo>
                  <a:lnTo>
                    <a:pt x="2730" y="1143"/>
                  </a:lnTo>
                  <a:lnTo>
                    <a:pt x="2730" y="1651"/>
                  </a:lnTo>
                  <a:lnTo>
                    <a:pt x="3632" y="977"/>
                  </a:lnTo>
                  <a:lnTo>
                    <a:pt x="4622" y="457"/>
                  </a:lnTo>
                  <a:lnTo>
                    <a:pt x="5702" y="63"/>
                  </a:lnTo>
                  <a:lnTo>
                    <a:pt x="5930" y="25"/>
                  </a:lnTo>
                  <a:lnTo>
                    <a:pt x="6235" y="25"/>
                  </a:lnTo>
                  <a:lnTo>
                    <a:pt x="6451" y="88"/>
                  </a:lnTo>
                  <a:lnTo>
                    <a:pt x="6692" y="241"/>
                  </a:lnTo>
                  <a:lnTo>
                    <a:pt x="7035" y="444"/>
                  </a:lnTo>
                  <a:lnTo>
                    <a:pt x="7188" y="774"/>
                  </a:lnTo>
                  <a:lnTo>
                    <a:pt x="7188" y="1206"/>
                  </a:lnTo>
                  <a:lnTo>
                    <a:pt x="7188" y="1689"/>
                  </a:lnTo>
                  <a:lnTo>
                    <a:pt x="6908" y="2044"/>
                  </a:lnTo>
                  <a:lnTo>
                    <a:pt x="6324" y="2273"/>
                  </a:lnTo>
                  <a:lnTo>
                    <a:pt x="5994" y="2387"/>
                  </a:lnTo>
                  <a:lnTo>
                    <a:pt x="5549" y="2565"/>
                  </a:lnTo>
                  <a:lnTo>
                    <a:pt x="2921" y="4648"/>
                  </a:lnTo>
                  <a:lnTo>
                    <a:pt x="2857" y="5372"/>
                  </a:lnTo>
                  <a:lnTo>
                    <a:pt x="2870" y="6045"/>
                  </a:lnTo>
                  <a:lnTo>
                    <a:pt x="2870" y="6794"/>
                  </a:lnTo>
                  <a:lnTo>
                    <a:pt x="2870" y="8610"/>
                  </a:lnTo>
                  <a:lnTo>
                    <a:pt x="1371" y="13017"/>
                  </a:lnTo>
                  <a:lnTo>
                    <a:pt x="1181" y="1301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70" name="object 170"/>
            <p:cNvSpPr/>
            <p:nvPr/>
          </p:nvSpPr>
          <p:spPr>
            <a:xfrm>
              <a:off x="4797255" y="5638410"/>
              <a:ext cx="10160" cy="13970"/>
            </a:xfrm>
            <a:custGeom>
              <a:avLst/>
              <a:gdLst/>
              <a:ahLst/>
              <a:cxnLst/>
              <a:rect l="l" t="t" r="r" b="b"/>
              <a:pathLst>
                <a:path w="10160" h="13970">
                  <a:moveTo>
                    <a:pt x="2625" y="10109"/>
                  </a:moveTo>
                  <a:lnTo>
                    <a:pt x="0" y="10109"/>
                  </a:lnTo>
                  <a:lnTo>
                    <a:pt x="289" y="10858"/>
                  </a:lnTo>
                  <a:lnTo>
                    <a:pt x="3726" y="13347"/>
                  </a:lnTo>
                  <a:lnTo>
                    <a:pt x="6482" y="13347"/>
                  </a:lnTo>
                  <a:lnTo>
                    <a:pt x="7726" y="12890"/>
                  </a:lnTo>
                  <a:lnTo>
                    <a:pt x="8666" y="11988"/>
                  </a:lnTo>
                  <a:lnTo>
                    <a:pt x="9415" y="11226"/>
                  </a:lnTo>
                  <a:lnTo>
                    <a:pt x="9502" y="11010"/>
                  </a:lnTo>
                  <a:lnTo>
                    <a:pt x="4005" y="11010"/>
                  </a:lnTo>
                  <a:lnTo>
                    <a:pt x="3641" y="10858"/>
                  </a:lnTo>
                  <a:lnTo>
                    <a:pt x="3508" y="10858"/>
                  </a:lnTo>
                  <a:lnTo>
                    <a:pt x="2976" y="10490"/>
                  </a:lnTo>
                  <a:lnTo>
                    <a:pt x="2625" y="10109"/>
                  </a:lnTo>
                  <a:close/>
                </a:path>
                <a:path w="10160" h="13970">
                  <a:moveTo>
                    <a:pt x="9784" y="8382"/>
                  </a:moveTo>
                  <a:lnTo>
                    <a:pt x="7117" y="8382"/>
                  </a:lnTo>
                  <a:lnTo>
                    <a:pt x="7205" y="10109"/>
                  </a:lnTo>
                  <a:lnTo>
                    <a:pt x="2625" y="10109"/>
                  </a:lnTo>
                  <a:lnTo>
                    <a:pt x="2976" y="10490"/>
                  </a:lnTo>
                  <a:lnTo>
                    <a:pt x="6885" y="10490"/>
                  </a:lnTo>
                  <a:lnTo>
                    <a:pt x="6367" y="10858"/>
                  </a:lnTo>
                  <a:lnTo>
                    <a:pt x="3641" y="10858"/>
                  </a:lnTo>
                  <a:lnTo>
                    <a:pt x="4005" y="11010"/>
                  </a:lnTo>
                  <a:lnTo>
                    <a:pt x="9502" y="11010"/>
                  </a:lnTo>
                  <a:lnTo>
                    <a:pt x="9712" y="10490"/>
                  </a:lnTo>
                  <a:lnTo>
                    <a:pt x="9784" y="8382"/>
                  </a:lnTo>
                  <a:close/>
                </a:path>
                <a:path w="10160" h="13970">
                  <a:moveTo>
                    <a:pt x="1744" y="8851"/>
                  </a:moveTo>
                  <a:lnTo>
                    <a:pt x="779" y="8851"/>
                  </a:lnTo>
                  <a:lnTo>
                    <a:pt x="242" y="9131"/>
                  </a:lnTo>
                  <a:lnTo>
                    <a:pt x="386" y="9131"/>
                  </a:lnTo>
                  <a:lnTo>
                    <a:pt x="89" y="9690"/>
                  </a:lnTo>
                  <a:lnTo>
                    <a:pt x="83" y="9867"/>
                  </a:lnTo>
                  <a:lnTo>
                    <a:pt x="2430" y="9867"/>
                  </a:lnTo>
                  <a:lnTo>
                    <a:pt x="2341" y="9690"/>
                  </a:lnTo>
                  <a:lnTo>
                    <a:pt x="2125" y="9131"/>
                  </a:lnTo>
                  <a:lnTo>
                    <a:pt x="1744" y="8851"/>
                  </a:lnTo>
                  <a:close/>
                </a:path>
                <a:path w="10160" h="13970">
                  <a:moveTo>
                    <a:pt x="5922" y="5397"/>
                  </a:moveTo>
                  <a:lnTo>
                    <a:pt x="792" y="5397"/>
                  </a:lnTo>
                  <a:lnTo>
                    <a:pt x="1122" y="5842"/>
                  </a:lnTo>
                  <a:lnTo>
                    <a:pt x="1518" y="6261"/>
                  </a:lnTo>
                  <a:lnTo>
                    <a:pt x="2075" y="6654"/>
                  </a:lnTo>
                  <a:lnTo>
                    <a:pt x="2989" y="6934"/>
                  </a:lnTo>
                  <a:lnTo>
                    <a:pt x="3522" y="7124"/>
                  </a:lnTo>
                  <a:lnTo>
                    <a:pt x="4615" y="7391"/>
                  </a:lnTo>
                  <a:lnTo>
                    <a:pt x="6405" y="7924"/>
                  </a:lnTo>
                  <a:lnTo>
                    <a:pt x="6951" y="8229"/>
                  </a:lnTo>
                  <a:lnTo>
                    <a:pt x="9730" y="8229"/>
                  </a:lnTo>
                  <a:lnTo>
                    <a:pt x="9479" y="7581"/>
                  </a:lnTo>
                  <a:lnTo>
                    <a:pt x="8925" y="6934"/>
                  </a:lnTo>
                  <a:lnTo>
                    <a:pt x="8247" y="6261"/>
                  </a:lnTo>
                  <a:lnTo>
                    <a:pt x="7472" y="5842"/>
                  </a:lnTo>
                  <a:lnTo>
                    <a:pt x="5922" y="5397"/>
                  </a:lnTo>
                  <a:close/>
                </a:path>
                <a:path w="10160" h="13970">
                  <a:moveTo>
                    <a:pt x="5885" y="0"/>
                  </a:moveTo>
                  <a:lnTo>
                    <a:pt x="4081" y="0"/>
                  </a:lnTo>
                  <a:lnTo>
                    <a:pt x="3192" y="266"/>
                  </a:lnTo>
                  <a:lnTo>
                    <a:pt x="1567" y="1282"/>
                  </a:lnTo>
                  <a:lnTo>
                    <a:pt x="945" y="2044"/>
                  </a:lnTo>
                  <a:lnTo>
                    <a:pt x="760" y="2489"/>
                  </a:lnTo>
                  <a:lnTo>
                    <a:pt x="479" y="3289"/>
                  </a:lnTo>
                  <a:lnTo>
                    <a:pt x="539" y="4965"/>
                  </a:lnTo>
                  <a:lnTo>
                    <a:pt x="4221" y="4965"/>
                  </a:lnTo>
                  <a:lnTo>
                    <a:pt x="3599" y="4749"/>
                  </a:lnTo>
                  <a:lnTo>
                    <a:pt x="3148" y="4749"/>
                  </a:lnTo>
                  <a:lnTo>
                    <a:pt x="2566" y="3797"/>
                  </a:lnTo>
                  <a:lnTo>
                    <a:pt x="2839" y="3797"/>
                  </a:lnTo>
                  <a:lnTo>
                    <a:pt x="2875" y="3454"/>
                  </a:lnTo>
                  <a:lnTo>
                    <a:pt x="2976" y="3289"/>
                  </a:lnTo>
                  <a:lnTo>
                    <a:pt x="3526" y="2616"/>
                  </a:lnTo>
                  <a:lnTo>
                    <a:pt x="3693" y="2616"/>
                  </a:lnTo>
                  <a:lnTo>
                    <a:pt x="3878" y="2489"/>
                  </a:lnTo>
                  <a:lnTo>
                    <a:pt x="9077" y="2489"/>
                  </a:lnTo>
                  <a:lnTo>
                    <a:pt x="8920" y="2044"/>
                  </a:lnTo>
                  <a:lnTo>
                    <a:pt x="8313" y="1282"/>
                  </a:lnTo>
                  <a:lnTo>
                    <a:pt x="7332" y="609"/>
                  </a:lnTo>
                  <a:lnTo>
                    <a:pt x="6754" y="266"/>
                  </a:lnTo>
                  <a:lnTo>
                    <a:pt x="6885" y="266"/>
                  </a:lnTo>
                  <a:lnTo>
                    <a:pt x="5885" y="0"/>
                  </a:lnTo>
                  <a:close/>
                </a:path>
                <a:path w="10160" h="13970">
                  <a:moveTo>
                    <a:pt x="9077" y="2489"/>
                  </a:moveTo>
                  <a:lnTo>
                    <a:pt x="6047" y="2489"/>
                  </a:lnTo>
                  <a:lnTo>
                    <a:pt x="6253" y="2616"/>
                  </a:lnTo>
                  <a:lnTo>
                    <a:pt x="6850" y="3289"/>
                  </a:lnTo>
                  <a:lnTo>
                    <a:pt x="7079" y="3797"/>
                  </a:lnTo>
                  <a:lnTo>
                    <a:pt x="6625" y="3797"/>
                  </a:lnTo>
                  <a:lnTo>
                    <a:pt x="7924" y="4749"/>
                  </a:lnTo>
                  <a:lnTo>
                    <a:pt x="8669" y="4749"/>
                  </a:lnTo>
                  <a:lnTo>
                    <a:pt x="9276" y="3797"/>
                  </a:lnTo>
                  <a:lnTo>
                    <a:pt x="9285" y="3289"/>
                  </a:lnTo>
                  <a:lnTo>
                    <a:pt x="9122" y="2616"/>
                  </a:lnTo>
                  <a:lnTo>
                    <a:pt x="9077" y="2489"/>
                  </a:lnTo>
                  <a:close/>
                </a:path>
              </a:pathLst>
            </a:custGeom>
            <a:solidFill>
              <a:srgbClr val="FFFFFF"/>
            </a:solidFill>
          </p:spPr>
          <p:txBody>
            <a:bodyPr wrap="square" lIns="0" tIns="0" rIns="0" bIns="0" rtlCol="0"/>
            <a:lstStyle/>
            <a:p>
              <a:endParaRPr>
                <a:latin typeface="Grammarsaurus" pitchFamily="2" charset="0"/>
              </a:endParaRPr>
            </a:p>
          </p:txBody>
        </p:sp>
        <p:sp>
          <p:nvSpPr>
            <p:cNvPr id="171" name="object 171"/>
            <p:cNvSpPr/>
            <p:nvPr/>
          </p:nvSpPr>
          <p:spPr>
            <a:xfrm>
              <a:off x="4797273" y="5638410"/>
              <a:ext cx="10160" cy="13970"/>
            </a:xfrm>
            <a:custGeom>
              <a:avLst/>
              <a:gdLst/>
              <a:ahLst/>
              <a:cxnLst/>
              <a:rect l="l" t="t" r="r" b="b"/>
              <a:pathLst>
                <a:path w="10160" h="13970">
                  <a:moveTo>
                    <a:pt x="2997" y="3200"/>
                  </a:moveTo>
                  <a:close/>
                </a:path>
                <a:path w="10160" h="13970">
                  <a:moveTo>
                    <a:pt x="2895" y="4330"/>
                  </a:moveTo>
                  <a:close/>
                </a:path>
                <a:path w="10160" h="13970">
                  <a:moveTo>
                    <a:pt x="4889" y="13347"/>
                  </a:moveTo>
                  <a:lnTo>
                    <a:pt x="3708" y="13347"/>
                  </a:lnTo>
                  <a:lnTo>
                    <a:pt x="2666" y="13042"/>
                  </a:lnTo>
                  <a:lnTo>
                    <a:pt x="25" y="10172"/>
                  </a:lnTo>
                  <a:lnTo>
                    <a:pt x="0" y="9969"/>
                  </a:lnTo>
                  <a:lnTo>
                    <a:pt x="0" y="9779"/>
                  </a:lnTo>
                  <a:lnTo>
                    <a:pt x="76" y="9575"/>
                  </a:lnTo>
                  <a:lnTo>
                    <a:pt x="215" y="9359"/>
                  </a:lnTo>
                  <a:lnTo>
                    <a:pt x="444" y="9017"/>
                  </a:lnTo>
                  <a:lnTo>
                    <a:pt x="761" y="8851"/>
                  </a:lnTo>
                  <a:lnTo>
                    <a:pt x="1181" y="8851"/>
                  </a:lnTo>
                  <a:lnTo>
                    <a:pt x="1727" y="8851"/>
                  </a:lnTo>
                  <a:lnTo>
                    <a:pt x="2108" y="9131"/>
                  </a:lnTo>
                  <a:lnTo>
                    <a:pt x="2324" y="9690"/>
                  </a:lnTo>
                  <a:lnTo>
                    <a:pt x="2412" y="9867"/>
                  </a:lnTo>
                  <a:lnTo>
                    <a:pt x="2501" y="9994"/>
                  </a:lnTo>
                  <a:lnTo>
                    <a:pt x="2616" y="10121"/>
                  </a:lnTo>
                  <a:lnTo>
                    <a:pt x="2959" y="10490"/>
                  </a:lnTo>
                  <a:lnTo>
                    <a:pt x="3289" y="10718"/>
                  </a:lnTo>
                  <a:lnTo>
                    <a:pt x="3606" y="10845"/>
                  </a:lnTo>
                  <a:lnTo>
                    <a:pt x="3987" y="11010"/>
                  </a:lnTo>
                  <a:lnTo>
                    <a:pt x="4444" y="11099"/>
                  </a:lnTo>
                  <a:lnTo>
                    <a:pt x="4952" y="11099"/>
                  </a:lnTo>
                  <a:lnTo>
                    <a:pt x="5460" y="11087"/>
                  </a:lnTo>
                  <a:lnTo>
                    <a:pt x="5867" y="10998"/>
                  </a:lnTo>
                  <a:lnTo>
                    <a:pt x="6210" y="10858"/>
                  </a:lnTo>
                  <a:lnTo>
                    <a:pt x="6438" y="10795"/>
                  </a:lnTo>
                  <a:lnTo>
                    <a:pt x="6616" y="10680"/>
                  </a:lnTo>
                  <a:lnTo>
                    <a:pt x="6819" y="10528"/>
                  </a:lnTo>
                  <a:lnTo>
                    <a:pt x="7010" y="10388"/>
                  </a:lnTo>
                  <a:lnTo>
                    <a:pt x="7099" y="10248"/>
                  </a:lnTo>
                  <a:lnTo>
                    <a:pt x="7188" y="10109"/>
                  </a:lnTo>
                  <a:lnTo>
                    <a:pt x="7302" y="9956"/>
                  </a:lnTo>
                  <a:lnTo>
                    <a:pt x="7353" y="9728"/>
                  </a:lnTo>
                  <a:lnTo>
                    <a:pt x="7391" y="9359"/>
                  </a:lnTo>
                  <a:lnTo>
                    <a:pt x="7315" y="8763"/>
                  </a:lnTo>
                  <a:lnTo>
                    <a:pt x="7226" y="8559"/>
                  </a:lnTo>
                  <a:lnTo>
                    <a:pt x="7099" y="8382"/>
                  </a:lnTo>
                  <a:lnTo>
                    <a:pt x="6934" y="8229"/>
                  </a:lnTo>
                  <a:lnTo>
                    <a:pt x="6388" y="7924"/>
                  </a:lnTo>
                  <a:lnTo>
                    <a:pt x="6235" y="7874"/>
                  </a:lnTo>
                  <a:lnTo>
                    <a:pt x="6007" y="7785"/>
                  </a:lnTo>
                  <a:lnTo>
                    <a:pt x="5460" y="7632"/>
                  </a:lnTo>
                  <a:lnTo>
                    <a:pt x="4597" y="7391"/>
                  </a:lnTo>
                  <a:lnTo>
                    <a:pt x="4038" y="7264"/>
                  </a:lnTo>
                  <a:lnTo>
                    <a:pt x="3505" y="7124"/>
                  </a:lnTo>
                  <a:lnTo>
                    <a:pt x="2971" y="6934"/>
                  </a:lnTo>
                  <a:lnTo>
                    <a:pt x="2057" y="6654"/>
                  </a:lnTo>
                  <a:lnTo>
                    <a:pt x="1320" y="6134"/>
                  </a:lnTo>
                  <a:lnTo>
                    <a:pt x="774" y="5397"/>
                  </a:lnTo>
                  <a:lnTo>
                    <a:pt x="520" y="4927"/>
                  </a:lnTo>
                  <a:lnTo>
                    <a:pt x="393" y="4432"/>
                  </a:lnTo>
                  <a:lnTo>
                    <a:pt x="393" y="3924"/>
                  </a:lnTo>
                  <a:lnTo>
                    <a:pt x="393" y="3543"/>
                  </a:lnTo>
                  <a:lnTo>
                    <a:pt x="2362" y="774"/>
                  </a:lnTo>
                  <a:lnTo>
                    <a:pt x="3174" y="266"/>
                  </a:lnTo>
                  <a:lnTo>
                    <a:pt x="4063" y="0"/>
                  </a:lnTo>
                  <a:lnTo>
                    <a:pt x="5054" y="0"/>
                  </a:lnTo>
                  <a:lnTo>
                    <a:pt x="5867" y="0"/>
                  </a:lnTo>
                  <a:lnTo>
                    <a:pt x="9270" y="3086"/>
                  </a:lnTo>
                  <a:lnTo>
                    <a:pt x="9321" y="3302"/>
                  </a:lnTo>
                  <a:lnTo>
                    <a:pt x="9321" y="3594"/>
                  </a:lnTo>
                  <a:lnTo>
                    <a:pt x="9258" y="3797"/>
                  </a:lnTo>
                  <a:lnTo>
                    <a:pt x="9131" y="4013"/>
                  </a:lnTo>
                  <a:lnTo>
                    <a:pt x="8902" y="4356"/>
                  </a:lnTo>
                  <a:lnTo>
                    <a:pt x="8585" y="4521"/>
                  </a:lnTo>
                  <a:lnTo>
                    <a:pt x="8140" y="4521"/>
                  </a:lnTo>
                  <a:lnTo>
                    <a:pt x="7594" y="4521"/>
                  </a:lnTo>
                  <a:lnTo>
                    <a:pt x="7213" y="4241"/>
                  </a:lnTo>
                  <a:lnTo>
                    <a:pt x="7010" y="3683"/>
                  </a:lnTo>
                  <a:lnTo>
                    <a:pt x="6832" y="3289"/>
                  </a:lnTo>
                  <a:lnTo>
                    <a:pt x="6591" y="2959"/>
                  </a:lnTo>
                  <a:lnTo>
                    <a:pt x="6235" y="2616"/>
                  </a:lnTo>
                  <a:lnTo>
                    <a:pt x="5905" y="2413"/>
                  </a:lnTo>
                  <a:lnTo>
                    <a:pt x="5422" y="2286"/>
                  </a:lnTo>
                  <a:lnTo>
                    <a:pt x="4787" y="2247"/>
                  </a:lnTo>
                  <a:lnTo>
                    <a:pt x="4660" y="2273"/>
                  </a:lnTo>
                  <a:lnTo>
                    <a:pt x="4279" y="2324"/>
                  </a:lnTo>
                  <a:lnTo>
                    <a:pt x="2781" y="3898"/>
                  </a:lnTo>
                  <a:lnTo>
                    <a:pt x="2781" y="4178"/>
                  </a:lnTo>
                  <a:lnTo>
                    <a:pt x="2920" y="4406"/>
                  </a:lnTo>
                  <a:lnTo>
                    <a:pt x="3162" y="4546"/>
                  </a:lnTo>
                  <a:lnTo>
                    <a:pt x="3314" y="4622"/>
                  </a:lnTo>
                  <a:lnTo>
                    <a:pt x="3454" y="4673"/>
                  </a:lnTo>
                  <a:lnTo>
                    <a:pt x="3581" y="4749"/>
                  </a:lnTo>
                  <a:lnTo>
                    <a:pt x="3721" y="4800"/>
                  </a:lnTo>
                  <a:lnTo>
                    <a:pt x="4203" y="4965"/>
                  </a:lnTo>
                  <a:lnTo>
                    <a:pt x="4686" y="5105"/>
                  </a:lnTo>
                  <a:lnTo>
                    <a:pt x="5156" y="5219"/>
                  </a:lnTo>
                  <a:lnTo>
                    <a:pt x="5638" y="5321"/>
                  </a:lnTo>
                  <a:lnTo>
                    <a:pt x="6108" y="5448"/>
                  </a:lnTo>
                  <a:lnTo>
                    <a:pt x="6565" y="5588"/>
                  </a:lnTo>
                  <a:lnTo>
                    <a:pt x="7454" y="5842"/>
                  </a:lnTo>
                  <a:lnTo>
                    <a:pt x="8229" y="6261"/>
                  </a:lnTo>
                  <a:lnTo>
                    <a:pt x="8864" y="6883"/>
                  </a:lnTo>
                  <a:lnTo>
                    <a:pt x="9461" y="7581"/>
                  </a:lnTo>
                  <a:lnTo>
                    <a:pt x="9766" y="8369"/>
                  </a:lnTo>
                  <a:lnTo>
                    <a:pt x="9766" y="9245"/>
                  </a:lnTo>
                  <a:lnTo>
                    <a:pt x="9766" y="10312"/>
                  </a:lnTo>
                  <a:lnTo>
                    <a:pt x="9397" y="11226"/>
                  </a:lnTo>
                  <a:lnTo>
                    <a:pt x="8648" y="11988"/>
                  </a:lnTo>
                  <a:lnTo>
                    <a:pt x="7708" y="12890"/>
                  </a:lnTo>
                  <a:lnTo>
                    <a:pt x="6464" y="13347"/>
                  </a:lnTo>
                  <a:lnTo>
                    <a:pt x="4889" y="1334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72" name="object 172"/>
            <p:cNvSpPr/>
            <p:nvPr/>
          </p:nvSpPr>
          <p:spPr>
            <a:xfrm>
              <a:off x="4808410" y="5638652"/>
              <a:ext cx="13335" cy="13335"/>
            </a:xfrm>
            <a:custGeom>
              <a:avLst/>
              <a:gdLst/>
              <a:ahLst/>
              <a:cxnLst/>
              <a:rect l="l" t="t" r="r" b="b"/>
              <a:pathLst>
                <a:path w="13335" h="13335">
                  <a:moveTo>
                    <a:pt x="6657" y="546"/>
                  </a:moveTo>
                  <a:lnTo>
                    <a:pt x="4193" y="546"/>
                  </a:lnTo>
                  <a:lnTo>
                    <a:pt x="3038" y="1015"/>
                  </a:lnTo>
                  <a:lnTo>
                    <a:pt x="2034" y="1943"/>
                  </a:lnTo>
                  <a:lnTo>
                    <a:pt x="574" y="3365"/>
                  </a:lnTo>
                  <a:lnTo>
                    <a:pt x="429" y="3708"/>
                  </a:lnTo>
                  <a:lnTo>
                    <a:pt x="332" y="3936"/>
                  </a:lnTo>
                  <a:lnTo>
                    <a:pt x="262" y="4102"/>
                  </a:lnTo>
                  <a:lnTo>
                    <a:pt x="149" y="4368"/>
                  </a:lnTo>
                  <a:lnTo>
                    <a:pt x="63" y="4571"/>
                  </a:lnTo>
                  <a:lnTo>
                    <a:pt x="0" y="8915"/>
                  </a:lnTo>
                  <a:lnTo>
                    <a:pt x="155" y="9461"/>
                  </a:lnTo>
                  <a:lnTo>
                    <a:pt x="877" y="10655"/>
                  </a:lnTo>
                  <a:lnTo>
                    <a:pt x="1818" y="12026"/>
                  </a:lnTo>
                  <a:lnTo>
                    <a:pt x="3406" y="12890"/>
                  </a:lnTo>
                  <a:lnTo>
                    <a:pt x="6040" y="12890"/>
                  </a:lnTo>
                  <a:lnTo>
                    <a:pt x="7676" y="12433"/>
                  </a:lnTo>
                  <a:lnTo>
                    <a:pt x="7292" y="12433"/>
                  </a:lnTo>
                  <a:lnTo>
                    <a:pt x="8365" y="11798"/>
                  </a:lnTo>
                  <a:lnTo>
                    <a:pt x="9157" y="11112"/>
                  </a:lnTo>
                  <a:lnTo>
                    <a:pt x="9502" y="10655"/>
                  </a:lnTo>
                  <a:lnTo>
                    <a:pt x="4650" y="10655"/>
                  </a:lnTo>
                  <a:lnTo>
                    <a:pt x="3928" y="10325"/>
                  </a:lnTo>
                  <a:lnTo>
                    <a:pt x="3801" y="10325"/>
                  </a:lnTo>
                  <a:lnTo>
                    <a:pt x="3088" y="9778"/>
                  </a:lnTo>
                  <a:lnTo>
                    <a:pt x="2824" y="9461"/>
                  </a:lnTo>
                  <a:lnTo>
                    <a:pt x="2542" y="8915"/>
                  </a:lnTo>
                  <a:lnTo>
                    <a:pt x="2441" y="5549"/>
                  </a:lnTo>
                  <a:lnTo>
                    <a:pt x="2627" y="5105"/>
                  </a:lnTo>
                  <a:lnTo>
                    <a:pt x="2735" y="4876"/>
                  </a:lnTo>
                  <a:lnTo>
                    <a:pt x="2821" y="4711"/>
                  </a:lnTo>
                  <a:lnTo>
                    <a:pt x="2894" y="4571"/>
                  </a:lnTo>
                  <a:lnTo>
                    <a:pt x="2999" y="4368"/>
                  </a:lnTo>
                  <a:lnTo>
                    <a:pt x="3546" y="3708"/>
                  </a:lnTo>
                  <a:lnTo>
                    <a:pt x="4092" y="3200"/>
                  </a:lnTo>
                  <a:lnTo>
                    <a:pt x="4320" y="3060"/>
                  </a:lnTo>
                  <a:lnTo>
                    <a:pt x="11455" y="3060"/>
                  </a:lnTo>
                  <a:lnTo>
                    <a:pt x="11379" y="1625"/>
                  </a:lnTo>
                  <a:lnTo>
                    <a:pt x="8905" y="1625"/>
                  </a:lnTo>
                  <a:lnTo>
                    <a:pt x="7964" y="1015"/>
                  </a:lnTo>
                  <a:lnTo>
                    <a:pt x="8151" y="1015"/>
                  </a:lnTo>
                  <a:lnTo>
                    <a:pt x="6657" y="546"/>
                  </a:lnTo>
                  <a:close/>
                </a:path>
                <a:path w="13335" h="13335">
                  <a:moveTo>
                    <a:pt x="11455" y="3060"/>
                  </a:moveTo>
                  <a:lnTo>
                    <a:pt x="6740" y="3060"/>
                  </a:lnTo>
                  <a:lnTo>
                    <a:pt x="7077" y="3200"/>
                  </a:lnTo>
                  <a:lnTo>
                    <a:pt x="7405" y="3365"/>
                  </a:lnTo>
                  <a:lnTo>
                    <a:pt x="8660" y="7480"/>
                  </a:lnTo>
                  <a:lnTo>
                    <a:pt x="8270" y="8381"/>
                  </a:lnTo>
                  <a:lnTo>
                    <a:pt x="8016" y="8775"/>
                  </a:lnTo>
                  <a:lnTo>
                    <a:pt x="7174" y="9778"/>
                  </a:lnTo>
                  <a:lnTo>
                    <a:pt x="6462" y="10325"/>
                  </a:lnTo>
                  <a:lnTo>
                    <a:pt x="9743" y="10325"/>
                  </a:lnTo>
                  <a:lnTo>
                    <a:pt x="11240" y="12890"/>
                  </a:lnTo>
                  <a:lnTo>
                    <a:pt x="12049" y="12890"/>
                  </a:lnTo>
                  <a:lnTo>
                    <a:pt x="12702" y="12255"/>
                  </a:lnTo>
                  <a:lnTo>
                    <a:pt x="12715" y="11112"/>
                  </a:lnTo>
                  <a:lnTo>
                    <a:pt x="12512" y="10909"/>
                  </a:lnTo>
                  <a:lnTo>
                    <a:pt x="12168" y="10325"/>
                  </a:lnTo>
                  <a:lnTo>
                    <a:pt x="11991" y="9778"/>
                  </a:lnTo>
                  <a:lnTo>
                    <a:pt x="11870" y="9461"/>
                  </a:lnTo>
                  <a:lnTo>
                    <a:pt x="11748" y="8775"/>
                  </a:lnTo>
                  <a:lnTo>
                    <a:pt x="11695" y="8381"/>
                  </a:lnTo>
                  <a:lnTo>
                    <a:pt x="11572" y="7480"/>
                  </a:lnTo>
                  <a:lnTo>
                    <a:pt x="11455" y="3060"/>
                  </a:lnTo>
                  <a:close/>
                </a:path>
                <a:path w="13335" h="13335">
                  <a:moveTo>
                    <a:pt x="10672" y="0"/>
                  </a:moveTo>
                  <a:lnTo>
                    <a:pt x="9159" y="0"/>
                  </a:lnTo>
                  <a:lnTo>
                    <a:pt x="9055" y="215"/>
                  </a:lnTo>
                  <a:lnTo>
                    <a:pt x="8994" y="342"/>
                  </a:lnTo>
                  <a:lnTo>
                    <a:pt x="8905" y="1625"/>
                  </a:lnTo>
                  <a:lnTo>
                    <a:pt x="11379" y="1625"/>
                  </a:lnTo>
                  <a:lnTo>
                    <a:pt x="11270" y="1015"/>
                  </a:lnTo>
                  <a:lnTo>
                    <a:pt x="11150" y="342"/>
                  </a:lnTo>
                  <a:lnTo>
                    <a:pt x="11127" y="215"/>
                  </a:lnTo>
                  <a:lnTo>
                    <a:pt x="10672" y="0"/>
                  </a:lnTo>
                  <a:close/>
                </a:path>
              </a:pathLst>
            </a:custGeom>
            <a:solidFill>
              <a:srgbClr val="FFFFFF"/>
            </a:solidFill>
          </p:spPr>
          <p:txBody>
            <a:bodyPr wrap="square" lIns="0" tIns="0" rIns="0" bIns="0" rtlCol="0"/>
            <a:lstStyle/>
            <a:p>
              <a:endParaRPr>
                <a:latin typeface="Grammarsaurus" pitchFamily="2" charset="0"/>
              </a:endParaRPr>
            </a:p>
          </p:txBody>
        </p:sp>
        <p:sp>
          <p:nvSpPr>
            <p:cNvPr id="173" name="object 173"/>
            <p:cNvSpPr/>
            <p:nvPr/>
          </p:nvSpPr>
          <p:spPr>
            <a:xfrm>
              <a:off x="4808247" y="5638487"/>
              <a:ext cx="13335" cy="13335"/>
            </a:xfrm>
            <a:custGeom>
              <a:avLst/>
              <a:gdLst/>
              <a:ahLst/>
              <a:cxnLst/>
              <a:rect l="l" t="t" r="r" b="b"/>
              <a:pathLst>
                <a:path w="13335" h="13335">
                  <a:moveTo>
                    <a:pt x="9016" y="6692"/>
                  </a:moveTo>
                  <a:close/>
                </a:path>
                <a:path w="13335" h="13335">
                  <a:moveTo>
                    <a:pt x="2400" y="7937"/>
                  </a:moveTo>
                  <a:close/>
                </a:path>
                <a:path w="13335" h="13335">
                  <a:moveTo>
                    <a:pt x="5359" y="10820"/>
                  </a:moveTo>
                  <a:lnTo>
                    <a:pt x="7835" y="9359"/>
                  </a:lnTo>
                  <a:lnTo>
                    <a:pt x="8178" y="8940"/>
                  </a:lnTo>
                  <a:lnTo>
                    <a:pt x="8432" y="8547"/>
                  </a:lnTo>
                  <a:lnTo>
                    <a:pt x="8610" y="8128"/>
                  </a:lnTo>
                  <a:lnTo>
                    <a:pt x="8877" y="7518"/>
                  </a:lnTo>
                  <a:lnTo>
                    <a:pt x="9016" y="7035"/>
                  </a:lnTo>
                  <a:lnTo>
                    <a:pt x="9016" y="6692"/>
                  </a:lnTo>
                  <a:lnTo>
                    <a:pt x="9055" y="6553"/>
                  </a:lnTo>
                  <a:lnTo>
                    <a:pt x="9067" y="6337"/>
                  </a:lnTo>
                  <a:lnTo>
                    <a:pt x="9067" y="6057"/>
                  </a:lnTo>
                  <a:lnTo>
                    <a:pt x="9055" y="5880"/>
                  </a:lnTo>
                  <a:lnTo>
                    <a:pt x="9029" y="5702"/>
                  </a:lnTo>
                  <a:lnTo>
                    <a:pt x="9004" y="5549"/>
                  </a:lnTo>
                  <a:lnTo>
                    <a:pt x="8978" y="5384"/>
                  </a:lnTo>
                  <a:lnTo>
                    <a:pt x="8915" y="5156"/>
                  </a:lnTo>
                  <a:lnTo>
                    <a:pt x="8826" y="4876"/>
                  </a:lnTo>
                  <a:lnTo>
                    <a:pt x="8750" y="4737"/>
                  </a:lnTo>
                  <a:lnTo>
                    <a:pt x="8635" y="4533"/>
                  </a:lnTo>
                  <a:lnTo>
                    <a:pt x="8432" y="4267"/>
                  </a:lnTo>
                  <a:lnTo>
                    <a:pt x="8318" y="4102"/>
                  </a:lnTo>
                  <a:lnTo>
                    <a:pt x="8077" y="3873"/>
                  </a:lnTo>
                  <a:lnTo>
                    <a:pt x="7937" y="3759"/>
                  </a:lnTo>
                  <a:lnTo>
                    <a:pt x="7746" y="3632"/>
                  </a:lnTo>
                  <a:lnTo>
                    <a:pt x="7505" y="3492"/>
                  </a:lnTo>
                  <a:lnTo>
                    <a:pt x="7213" y="3352"/>
                  </a:lnTo>
                  <a:lnTo>
                    <a:pt x="7086" y="3289"/>
                  </a:lnTo>
                  <a:lnTo>
                    <a:pt x="6591" y="3098"/>
                  </a:lnTo>
                  <a:lnTo>
                    <a:pt x="6057" y="2997"/>
                  </a:lnTo>
                  <a:lnTo>
                    <a:pt x="5486" y="2959"/>
                  </a:lnTo>
                  <a:lnTo>
                    <a:pt x="5270" y="2984"/>
                  </a:lnTo>
                  <a:lnTo>
                    <a:pt x="4698" y="3149"/>
                  </a:lnTo>
                  <a:lnTo>
                    <a:pt x="2451" y="6489"/>
                  </a:lnTo>
                  <a:lnTo>
                    <a:pt x="2412" y="6654"/>
                  </a:lnTo>
                  <a:lnTo>
                    <a:pt x="2374" y="7289"/>
                  </a:lnTo>
                  <a:lnTo>
                    <a:pt x="2400" y="7899"/>
                  </a:lnTo>
                  <a:lnTo>
                    <a:pt x="2400" y="8191"/>
                  </a:lnTo>
                  <a:lnTo>
                    <a:pt x="2489" y="8534"/>
                  </a:lnTo>
                  <a:lnTo>
                    <a:pt x="2666" y="8940"/>
                  </a:lnTo>
                  <a:lnTo>
                    <a:pt x="3695" y="10261"/>
                  </a:lnTo>
                  <a:lnTo>
                    <a:pt x="3924" y="10414"/>
                  </a:lnTo>
                  <a:lnTo>
                    <a:pt x="4381" y="10629"/>
                  </a:lnTo>
                  <a:lnTo>
                    <a:pt x="4673" y="10756"/>
                  </a:lnTo>
                  <a:lnTo>
                    <a:pt x="5003" y="10820"/>
                  </a:lnTo>
                  <a:lnTo>
                    <a:pt x="5359" y="10820"/>
                  </a:lnTo>
                  <a:close/>
                </a:path>
                <a:path w="13335" h="13335">
                  <a:moveTo>
                    <a:pt x="5295" y="13055"/>
                  </a:moveTo>
                  <a:lnTo>
                    <a:pt x="0" y="8509"/>
                  </a:lnTo>
                  <a:lnTo>
                    <a:pt x="0" y="7340"/>
                  </a:lnTo>
                  <a:lnTo>
                    <a:pt x="0" y="5270"/>
                  </a:lnTo>
                  <a:lnTo>
                    <a:pt x="736" y="3530"/>
                  </a:lnTo>
                  <a:lnTo>
                    <a:pt x="2197" y="2108"/>
                  </a:lnTo>
                  <a:lnTo>
                    <a:pt x="3200" y="1181"/>
                  </a:lnTo>
                  <a:lnTo>
                    <a:pt x="4356" y="711"/>
                  </a:lnTo>
                  <a:lnTo>
                    <a:pt x="5664" y="711"/>
                  </a:lnTo>
                  <a:lnTo>
                    <a:pt x="6819" y="711"/>
                  </a:lnTo>
                  <a:lnTo>
                    <a:pt x="7950" y="1066"/>
                  </a:lnTo>
                  <a:lnTo>
                    <a:pt x="9067" y="1790"/>
                  </a:lnTo>
                  <a:lnTo>
                    <a:pt x="8991" y="1155"/>
                  </a:lnTo>
                  <a:lnTo>
                    <a:pt x="8991" y="939"/>
                  </a:lnTo>
                  <a:lnTo>
                    <a:pt x="9055" y="723"/>
                  </a:lnTo>
                  <a:lnTo>
                    <a:pt x="9156" y="508"/>
                  </a:lnTo>
                  <a:lnTo>
                    <a:pt x="9321" y="165"/>
                  </a:lnTo>
                  <a:lnTo>
                    <a:pt x="9651" y="0"/>
                  </a:lnTo>
                  <a:lnTo>
                    <a:pt x="10121" y="0"/>
                  </a:lnTo>
                  <a:lnTo>
                    <a:pt x="10337" y="0"/>
                  </a:lnTo>
                  <a:lnTo>
                    <a:pt x="11734" y="7645"/>
                  </a:lnTo>
                  <a:lnTo>
                    <a:pt x="11988" y="9512"/>
                  </a:lnTo>
                  <a:lnTo>
                    <a:pt x="12420" y="10642"/>
                  </a:lnTo>
                  <a:lnTo>
                    <a:pt x="12674" y="11074"/>
                  </a:lnTo>
                  <a:lnTo>
                    <a:pt x="12877" y="11277"/>
                  </a:lnTo>
                  <a:lnTo>
                    <a:pt x="12979" y="11544"/>
                  </a:lnTo>
                  <a:lnTo>
                    <a:pt x="12979" y="11899"/>
                  </a:lnTo>
                  <a:lnTo>
                    <a:pt x="12979" y="12179"/>
                  </a:lnTo>
                  <a:lnTo>
                    <a:pt x="12865" y="12420"/>
                  </a:lnTo>
                  <a:lnTo>
                    <a:pt x="12636" y="12649"/>
                  </a:lnTo>
                  <a:lnTo>
                    <a:pt x="12407" y="12865"/>
                  </a:lnTo>
                  <a:lnTo>
                    <a:pt x="12115" y="12966"/>
                  </a:lnTo>
                  <a:lnTo>
                    <a:pt x="11747" y="12966"/>
                  </a:lnTo>
                  <a:lnTo>
                    <a:pt x="11455" y="12966"/>
                  </a:lnTo>
                  <a:lnTo>
                    <a:pt x="9905" y="10490"/>
                  </a:lnTo>
                  <a:lnTo>
                    <a:pt x="9359" y="11239"/>
                  </a:lnTo>
                  <a:lnTo>
                    <a:pt x="8699" y="11861"/>
                  </a:lnTo>
                  <a:lnTo>
                    <a:pt x="7912" y="12331"/>
                  </a:lnTo>
                  <a:lnTo>
                    <a:pt x="7111" y="12801"/>
                  </a:lnTo>
                  <a:lnTo>
                    <a:pt x="6248" y="13042"/>
                  </a:lnTo>
                  <a:lnTo>
                    <a:pt x="5295" y="13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74" name="object 174"/>
            <p:cNvSpPr/>
            <p:nvPr/>
          </p:nvSpPr>
          <p:spPr>
            <a:xfrm>
              <a:off x="4822573" y="5638528"/>
              <a:ext cx="12065" cy="13335"/>
            </a:xfrm>
            <a:custGeom>
              <a:avLst/>
              <a:gdLst/>
              <a:ahLst/>
              <a:cxnLst/>
              <a:rect l="l" t="t" r="r" b="b"/>
              <a:pathLst>
                <a:path w="12064" h="13335">
                  <a:moveTo>
                    <a:pt x="10820" y="0"/>
                  </a:moveTo>
                  <a:lnTo>
                    <a:pt x="10172" y="0"/>
                  </a:lnTo>
                  <a:lnTo>
                    <a:pt x="9905" y="101"/>
                  </a:lnTo>
                  <a:lnTo>
                    <a:pt x="9461" y="546"/>
                  </a:lnTo>
                  <a:lnTo>
                    <a:pt x="9347" y="812"/>
                  </a:lnTo>
                  <a:lnTo>
                    <a:pt x="9334" y="1142"/>
                  </a:lnTo>
                  <a:lnTo>
                    <a:pt x="9118" y="3682"/>
                  </a:lnTo>
                  <a:lnTo>
                    <a:pt x="9067" y="3962"/>
                  </a:lnTo>
                  <a:lnTo>
                    <a:pt x="8839" y="5460"/>
                  </a:lnTo>
                  <a:lnTo>
                    <a:pt x="6553" y="10172"/>
                  </a:lnTo>
                  <a:lnTo>
                    <a:pt x="6070" y="10515"/>
                  </a:lnTo>
                  <a:lnTo>
                    <a:pt x="5816" y="10617"/>
                  </a:lnTo>
                  <a:lnTo>
                    <a:pt x="5524" y="10680"/>
                  </a:lnTo>
                  <a:lnTo>
                    <a:pt x="5397" y="10731"/>
                  </a:lnTo>
                  <a:lnTo>
                    <a:pt x="4610" y="10731"/>
                  </a:lnTo>
                  <a:lnTo>
                    <a:pt x="4241" y="10693"/>
                  </a:lnTo>
                  <a:lnTo>
                    <a:pt x="2362" y="7353"/>
                  </a:lnTo>
                  <a:lnTo>
                    <a:pt x="2362" y="4927"/>
                  </a:lnTo>
                  <a:lnTo>
                    <a:pt x="2412" y="3975"/>
                  </a:lnTo>
                  <a:lnTo>
                    <a:pt x="2641" y="1511"/>
                  </a:lnTo>
                  <a:lnTo>
                    <a:pt x="2641" y="1181"/>
                  </a:lnTo>
                  <a:lnTo>
                    <a:pt x="2514" y="914"/>
                  </a:lnTo>
                  <a:lnTo>
                    <a:pt x="2031" y="482"/>
                  </a:lnTo>
                  <a:lnTo>
                    <a:pt x="1765" y="368"/>
                  </a:lnTo>
                  <a:lnTo>
                    <a:pt x="1117" y="368"/>
                  </a:lnTo>
                  <a:lnTo>
                    <a:pt x="0" y="5295"/>
                  </a:lnTo>
                  <a:lnTo>
                    <a:pt x="0" y="9105"/>
                  </a:lnTo>
                  <a:lnTo>
                    <a:pt x="774" y="11188"/>
                  </a:lnTo>
                  <a:lnTo>
                    <a:pt x="2324" y="12280"/>
                  </a:lnTo>
                  <a:lnTo>
                    <a:pt x="3073" y="12750"/>
                  </a:lnTo>
                  <a:lnTo>
                    <a:pt x="3975" y="13004"/>
                  </a:lnTo>
                  <a:lnTo>
                    <a:pt x="5892" y="13004"/>
                  </a:lnTo>
                  <a:lnTo>
                    <a:pt x="6718" y="12763"/>
                  </a:lnTo>
                  <a:lnTo>
                    <a:pt x="8445" y="11696"/>
                  </a:lnTo>
                  <a:lnTo>
                    <a:pt x="9194" y="10896"/>
                  </a:lnTo>
                  <a:lnTo>
                    <a:pt x="9715" y="9867"/>
                  </a:lnTo>
                  <a:lnTo>
                    <a:pt x="9715" y="10642"/>
                  </a:lnTo>
                  <a:lnTo>
                    <a:pt x="9664" y="11417"/>
                  </a:lnTo>
                  <a:lnTo>
                    <a:pt x="9575" y="12191"/>
                  </a:lnTo>
                  <a:lnTo>
                    <a:pt x="9575" y="12496"/>
                  </a:lnTo>
                  <a:lnTo>
                    <a:pt x="9702" y="12750"/>
                  </a:lnTo>
                  <a:lnTo>
                    <a:pt x="10198" y="13195"/>
                  </a:lnTo>
                  <a:lnTo>
                    <a:pt x="10464" y="13296"/>
                  </a:lnTo>
                  <a:lnTo>
                    <a:pt x="10756" y="13296"/>
                  </a:lnTo>
                  <a:lnTo>
                    <a:pt x="11061" y="13296"/>
                  </a:lnTo>
                  <a:lnTo>
                    <a:pt x="11341" y="13182"/>
                  </a:lnTo>
                  <a:lnTo>
                    <a:pt x="11607" y="12953"/>
                  </a:lnTo>
                  <a:lnTo>
                    <a:pt x="11912" y="12623"/>
                  </a:lnTo>
                  <a:lnTo>
                    <a:pt x="12052" y="11455"/>
                  </a:lnTo>
                  <a:lnTo>
                    <a:pt x="12052" y="8293"/>
                  </a:lnTo>
                  <a:lnTo>
                    <a:pt x="12001" y="7137"/>
                  </a:lnTo>
                  <a:lnTo>
                    <a:pt x="11734" y="4825"/>
                  </a:lnTo>
                  <a:lnTo>
                    <a:pt x="11671" y="3644"/>
                  </a:lnTo>
                  <a:lnTo>
                    <a:pt x="11696" y="812"/>
                  </a:lnTo>
                  <a:lnTo>
                    <a:pt x="11582" y="546"/>
                  </a:lnTo>
                  <a:lnTo>
                    <a:pt x="11099" y="101"/>
                  </a:lnTo>
                  <a:lnTo>
                    <a:pt x="10820" y="0"/>
                  </a:lnTo>
                  <a:close/>
                </a:path>
              </a:pathLst>
            </a:custGeom>
            <a:solidFill>
              <a:srgbClr val="FFFFFF"/>
            </a:solidFill>
          </p:spPr>
          <p:txBody>
            <a:bodyPr wrap="square" lIns="0" tIns="0" rIns="0" bIns="0" rtlCol="0"/>
            <a:lstStyle/>
            <a:p>
              <a:endParaRPr>
                <a:latin typeface="Grammarsaurus" pitchFamily="2" charset="0"/>
              </a:endParaRPr>
            </a:p>
          </p:txBody>
        </p:sp>
        <p:sp>
          <p:nvSpPr>
            <p:cNvPr id="175" name="object 175"/>
            <p:cNvSpPr/>
            <p:nvPr/>
          </p:nvSpPr>
          <p:spPr>
            <a:xfrm>
              <a:off x="4822573" y="5638528"/>
              <a:ext cx="12065" cy="13335"/>
            </a:xfrm>
            <a:custGeom>
              <a:avLst/>
              <a:gdLst/>
              <a:ahLst/>
              <a:cxnLst/>
              <a:rect l="l" t="t" r="r" b="b"/>
              <a:pathLst>
                <a:path w="12064" h="13335">
                  <a:moveTo>
                    <a:pt x="10756" y="13296"/>
                  </a:moveTo>
                  <a:lnTo>
                    <a:pt x="10464" y="13296"/>
                  </a:lnTo>
                  <a:lnTo>
                    <a:pt x="10198" y="13195"/>
                  </a:lnTo>
                  <a:lnTo>
                    <a:pt x="9944" y="12966"/>
                  </a:lnTo>
                  <a:lnTo>
                    <a:pt x="9702" y="12750"/>
                  </a:lnTo>
                  <a:lnTo>
                    <a:pt x="9575" y="12496"/>
                  </a:lnTo>
                  <a:lnTo>
                    <a:pt x="9575" y="12191"/>
                  </a:lnTo>
                  <a:lnTo>
                    <a:pt x="9664" y="11417"/>
                  </a:lnTo>
                  <a:lnTo>
                    <a:pt x="9715" y="10642"/>
                  </a:lnTo>
                  <a:lnTo>
                    <a:pt x="9715" y="9867"/>
                  </a:lnTo>
                  <a:lnTo>
                    <a:pt x="9194" y="10896"/>
                  </a:lnTo>
                  <a:lnTo>
                    <a:pt x="8445" y="11696"/>
                  </a:lnTo>
                  <a:lnTo>
                    <a:pt x="7492" y="12293"/>
                  </a:lnTo>
                  <a:lnTo>
                    <a:pt x="6718" y="12763"/>
                  </a:lnTo>
                  <a:lnTo>
                    <a:pt x="5892" y="13004"/>
                  </a:lnTo>
                  <a:lnTo>
                    <a:pt x="5003" y="13004"/>
                  </a:lnTo>
                  <a:lnTo>
                    <a:pt x="3975" y="13004"/>
                  </a:lnTo>
                  <a:lnTo>
                    <a:pt x="3073" y="12750"/>
                  </a:lnTo>
                  <a:lnTo>
                    <a:pt x="2324" y="12280"/>
                  </a:lnTo>
                  <a:lnTo>
                    <a:pt x="774" y="11188"/>
                  </a:lnTo>
                  <a:lnTo>
                    <a:pt x="0" y="9105"/>
                  </a:lnTo>
                  <a:lnTo>
                    <a:pt x="0" y="6070"/>
                  </a:lnTo>
                  <a:lnTo>
                    <a:pt x="0" y="5295"/>
                  </a:lnTo>
                  <a:lnTo>
                    <a:pt x="88" y="3771"/>
                  </a:lnTo>
                  <a:lnTo>
                    <a:pt x="279" y="1511"/>
                  </a:lnTo>
                  <a:lnTo>
                    <a:pt x="292" y="1181"/>
                  </a:lnTo>
                  <a:lnTo>
                    <a:pt x="406" y="914"/>
                  </a:lnTo>
                  <a:lnTo>
                    <a:pt x="622" y="698"/>
                  </a:lnTo>
                  <a:lnTo>
                    <a:pt x="838" y="482"/>
                  </a:lnTo>
                  <a:lnTo>
                    <a:pt x="1117" y="368"/>
                  </a:lnTo>
                  <a:lnTo>
                    <a:pt x="1460" y="368"/>
                  </a:lnTo>
                  <a:lnTo>
                    <a:pt x="1765" y="368"/>
                  </a:lnTo>
                  <a:lnTo>
                    <a:pt x="2031" y="482"/>
                  </a:lnTo>
                  <a:lnTo>
                    <a:pt x="2273" y="698"/>
                  </a:lnTo>
                  <a:lnTo>
                    <a:pt x="2514" y="914"/>
                  </a:lnTo>
                  <a:lnTo>
                    <a:pt x="2641" y="1181"/>
                  </a:lnTo>
                  <a:lnTo>
                    <a:pt x="2641" y="1511"/>
                  </a:lnTo>
                  <a:lnTo>
                    <a:pt x="2514" y="3022"/>
                  </a:lnTo>
                  <a:lnTo>
                    <a:pt x="2412" y="3975"/>
                  </a:lnTo>
                  <a:lnTo>
                    <a:pt x="2362" y="4927"/>
                  </a:lnTo>
                  <a:lnTo>
                    <a:pt x="2362" y="5918"/>
                  </a:lnTo>
                  <a:lnTo>
                    <a:pt x="2362" y="7353"/>
                  </a:lnTo>
                  <a:lnTo>
                    <a:pt x="2539" y="8534"/>
                  </a:lnTo>
                  <a:lnTo>
                    <a:pt x="2908" y="9436"/>
                  </a:lnTo>
                  <a:lnTo>
                    <a:pt x="3022" y="9664"/>
                  </a:lnTo>
                  <a:lnTo>
                    <a:pt x="3124" y="9842"/>
                  </a:lnTo>
                  <a:lnTo>
                    <a:pt x="3263" y="10032"/>
                  </a:lnTo>
                  <a:lnTo>
                    <a:pt x="3403" y="10185"/>
                  </a:lnTo>
                  <a:lnTo>
                    <a:pt x="3606" y="10375"/>
                  </a:lnTo>
                  <a:lnTo>
                    <a:pt x="3759" y="10452"/>
                  </a:lnTo>
                  <a:lnTo>
                    <a:pt x="3911" y="10540"/>
                  </a:lnTo>
                  <a:lnTo>
                    <a:pt x="4076" y="10604"/>
                  </a:lnTo>
                  <a:lnTo>
                    <a:pt x="4241" y="10693"/>
                  </a:lnTo>
                  <a:lnTo>
                    <a:pt x="4610" y="10731"/>
                  </a:lnTo>
                  <a:lnTo>
                    <a:pt x="5181" y="10744"/>
                  </a:lnTo>
                  <a:lnTo>
                    <a:pt x="5397" y="10731"/>
                  </a:lnTo>
                  <a:lnTo>
                    <a:pt x="5524" y="10680"/>
                  </a:lnTo>
                  <a:lnTo>
                    <a:pt x="5816" y="10617"/>
                  </a:lnTo>
                  <a:lnTo>
                    <a:pt x="6070" y="10515"/>
                  </a:lnTo>
                  <a:lnTo>
                    <a:pt x="6261" y="10375"/>
                  </a:lnTo>
                  <a:lnTo>
                    <a:pt x="6578" y="10172"/>
                  </a:lnTo>
                  <a:lnTo>
                    <a:pt x="7086" y="9664"/>
                  </a:lnTo>
                  <a:lnTo>
                    <a:pt x="9042" y="4051"/>
                  </a:lnTo>
                  <a:lnTo>
                    <a:pt x="9067" y="3822"/>
                  </a:lnTo>
                  <a:lnTo>
                    <a:pt x="9118" y="3682"/>
                  </a:lnTo>
                  <a:lnTo>
                    <a:pt x="9334" y="1142"/>
                  </a:lnTo>
                  <a:lnTo>
                    <a:pt x="9347" y="812"/>
                  </a:lnTo>
                  <a:lnTo>
                    <a:pt x="9461" y="546"/>
                  </a:lnTo>
                  <a:lnTo>
                    <a:pt x="9677" y="330"/>
                  </a:lnTo>
                  <a:lnTo>
                    <a:pt x="9905" y="101"/>
                  </a:lnTo>
                  <a:lnTo>
                    <a:pt x="10172" y="0"/>
                  </a:lnTo>
                  <a:lnTo>
                    <a:pt x="10515" y="0"/>
                  </a:lnTo>
                  <a:lnTo>
                    <a:pt x="10820" y="0"/>
                  </a:lnTo>
                  <a:lnTo>
                    <a:pt x="11099" y="101"/>
                  </a:lnTo>
                  <a:lnTo>
                    <a:pt x="11341" y="330"/>
                  </a:lnTo>
                  <a:lnTo>
                    <a:pt x="11582" y="546"/>
                  </a:lnTo>
                  <a:lnTo>
                    <a:pt x="11696" y="812"/>
                  </a:lnTo>
                  <a:lnTo>
                    <a:pt x="11696" y="1142"/>
                  </a:lnTo>
                  <a:lnTo>
                    <a:pt x="11671" y="2438"/>
                  </a:lnTo>
                  <a:lnTo>
                    <a:pt x="11671" y="3644"/>
                  </a:lnTo>
                  <a:lnTo>
                    <a:pt x="11734" y="4825"/>
                  </a:lnTo>
                  <a:lnTo>
                    <a:pt x="11861" y="5968"/>
                  </a:lnTo>
                  <a:lnTo>
                    <a:pt x="12001" y="7137"/>
                  </a:lnTo>
                  <a:lnTo>
                    <a:pt x="12052" y="8293"/>
                  </a:lnTo>
                  <a:lnTo>
                    <a:pt x="12052" y="9436"/>
                  </a:lnTo>
                  <a:lnTo>
                    <a:pt x="12052" y="11455"/>
                  </a:lnTo>
                  <a:lnTo>
                    <a:pt x="11912" y="12623"/>
                  </a:lnTo>
                  <a:lnTo>
                    <a:pt x="11607" y="12953"/>
                  </a:lnTo>
                  <a:lnTo>
                    <a:pt x="11341" y="13182"/>
                  </a:lnTo>
                  <a:lnTo>
                    <a:pt x="11061" y="13296"/>
                  </a:lnTo>
                  <a:lnTo>
                    <a:pt x="10756" y="1329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76" name="object 176"/>
            <p:cNvSpPr/>
            <p:nvPr/>
          </p:nvSpPr>
          <p:spPr>
            <a:xfrm>
              <a:off x="4837224" y="5638389"/>
              <a:ext cx="7620" cy="13335"/>
            </a:xfrm>
            <a:custGeom>
              <a:avLst/>
              <a:gdLst/>
              <a:ahLst/>
              <a:cxnLst/>
              <a:rect l="l" t="t" r="r" b="b"/>
              <a:pathLst>
                <a:path w="7620" h="13335">
                  <a:moveTo>
                    <a:pt x="1866" y="0"/>
                  </a:moveTo>
                  <a:lnTo>
                    <a:pt x="1219" y="0"/>
                  </a:lnTo>
                  <a:lnTo>
                    <a:pt x="952" y="114"/>
                  </a:lnTo>
                  <a:lnTo>
                    <a:pt x="495" y="546"/>
                  </a:lnTo>
                  <a:lnTo>
                    <a:pt x="381" y="812"/>
                  </a:lnTo>
                  <a:lnTo>
                    <a:pt x="381" y="2095"/>
                  </a:lnTo>
                  <a:lnTo>
                    <a:pt x="508" y="5981"/>
                  </a:lnTo>
                  <a:lnTo>
                    <a:pt x="508" y="8128"/>
                  </a:lnTo>
                  <a:lnTo>
                    <a:pt x="457" y="9042"/>
                  </a:lnTo>
                  <a:lnTo>
                    <a:pt x="355" y="9702"/>
                  </a:lnTo>
                  <a:lnTo>
                    <a:pt x="317" y="10210"/>
                  </a:lnTo>
                  <a:lnTo>
                    <a:pt x="12" y="11696"/>
                  </a:lnTo>
                  <a:lnTo>
                    <a:pt x="0" y="12471"/>
                  </a:lnTo>
                  <a:lnTo>
                    <a:pt x="292" y="12827"/>
                  </a:lnTo>
                  <a:lnTo>
                    <a:pt x="990" y="13004"/>
                  </a:lnTo>
                  <a:lnTo>
                    <a:pt x="1181" y="13017"/>
                  </a:lnTo>
                  <a:lnTo>
                    <a:pt x="1371" y="13017"/>
                  </a:lnTo>
                  <a:lnTo>
                    <a:pt x="2870" y="8610"/>
                  </a:lnTo>
                  <a:lnTo>
                    <a:pt x="2870" y="6045"/>
                  </a:lnTo>
                  <a:lnTo>
                    <a:pt x="2832" y="4749"/>
                  </a:lnTo>
                  <a:lnTo>
                    <a:pt x="3289" y="4203"/>
                  </a:lnTo>
                  <a:lnTo>
                    <a:pt x="6908" y="2044"/>
                  </a:lnTo>
                  <a:lnTo>
                    <a:pt x="7188" y="1689"/>
                  </a:lnTo>
                  <a:lnTo>
                    <a:pt x="7188" y="774"/>
                  </a:lnTo>
                  <a:lnTo>
                    <a:pt x="7035" y="444"/>
                  </a:lnTo>
                  <a:lnTo>
                    <a:pt x="6451" y="88"/>
                  </a:lnTo>
                  <a:lnTo>
                    <a:pt x="6235" y="25"/>
                  </a:lnTo>
                  <a:lnTo>
                    <a:pt x="6032" y="25"/>
                  </a:lnTo>
                  <a:lnTo>
                    <a:pt x="5702" y="63"/>
                  </a:lnTo>
                  <a:lnTo>
                    <a:pt x="4622" y="457"/>
                  </a:lnTo>
                  <a:lnTo>
                    <a:pt x="3632" y="977"/>
                  </a:lnTo>
                  <a:lnTo>
                    <a:pt x="2730" y="1651"/>
                  </a:lnTo>
                  <a:lnTo>
                    <a:pt x="2730" y="812"/>
                  </a:lnTo>
                  <a:lnTo>
                    <a:pt x="2616" y="546"/>
                  </a:lnTo>
                  <a:lnTo>
                    <a:pt x="2146" y="114"/>
                  </a:lnTo>
                  <a:lnTo>
                    <a:pt x="1866" y="0"/>
                  </a:lnTo>
                  <a:close/>
                </a:path>
              </a:pathLst>
            </a:custGeom>
            <a:solidFill>
              <a:srgbClr val="FFFFFF"/>
            </a:solidFill>
          </p:spPr>
          <p:txBody>
            <a:bodyPr wrap="square" lIns="0" tIns="0" rIns="0" bIns="0" rtlCol="0"/>
            <a:lstStyle/>
            <a:p>
              <a:endParaRPr>
                <a:latin typeface="Grammarsaurus" pitchFamily="2" charset="0"/>
              </a:endParaRPr>
            </a:p>
          </p:txBody>
        </p:sp>
        <p:sp>
          <p:nvSpPr>
            <p:cNvPr id="177" name="object 177"/>
            <p:cNvSpPr/>
            <p:nvPr/>
          </p:nvSpPr>
          <p:spPr>
            <a:xfrm>
              <a:off x="4837224" y="5638389"/>
              <a:ext cx="7620" cy="13335"/>
            </a:xfrm>
            <a:custGeom>
              <a:avLst/>
              <a:gdLst/>
              <a:ahLst/>
              <a:cxnLst/>
              <a:rect l="l" t="t" r="r" b="b"/>
              <a:pathLst>
                <a:path w="7620" h="13335">
                  <a:moveTo>
                    <a:pt x="1181" y="13017"/>
                  </a:moveTo>
                  <a:lnTo>
                    <a:pt x="990" y="13004"/>
                  </a:lnTo>
                  <a:lnTo>
                    <a:pt x="292" y="12827"/>
                  </a:lnTo>
                  <a:lnTo>
                    <a:pt x="0" y="12471"/>
                  </a:lnTo>
                  <a:lnTo>
                    <a:pt x="0" y="11912"/>
                  </a:lnTo>
                  <a:lnTo>
                    <a:pt x="12" y="11696"/>
                  </a:lnTo>
                  <a:lnTo>
                    <a:pt x="228" y="10706"/>
                  </a:lnTo>
                  <a:lnTo>
                    <a:pt x="317" y="10210"/>
                  </a:lnTo>
                  <a:lnTo>
                    <a:pt x="355" y="9702"/>
                  </a:lnTo>
                  <a:lnTo>
                    <a:pt x="457" y="9042"/>
                  </a:lnTo>
                  <a:lnTo>
                    <a:pt x="508" y="8128"/>
                  </a:lnTo>
                  <a:lnTo>
                    <a:pt x="508" y="6972"/>
                  </a:lnTo>
                  <a:lnTo>
                    <a:pt x="508" y="5981"/>
                  </a:lnTo>
                  <a:lnTo>
                    <a:pt x="482" y="5003"/>
                  </a:lnTo>
                  <a:lnTo>
                    <a:pt x="444" y="4025"/>
                  </a:lnTo>
                  <a:lnTo>
                    <a:pt x="406" y="3060"/>
                  </a:lnTo>
                  <a:lnTo>
                    <a:pt x="381" y="2095"/>
                  </a:lnTo>
                  <a:lnTo>
                    <a:pt x="381" y="1143"/>
                  </a:lnTo>
                  <a:lnTo>
                    <a:pt x="381" y="812"/>
                  </a:lnTo>
                  <a:lnTo>
                    <a:pt x="495" y="546"/>
                  </a:lnTo>
                  <a:lnTo>
                    <a:pt x="723" y="330"/>
                  </a:lnTo>
                  <a:lnTo>
                    <a:pt x="952" y="114"/>
                  </a:lnTo>
                  <a:lnTo>
                    <a:pt x="1219" y="0"/>
                  </a:lnTo>
                  <a:lnTo>
                    <a:pt x="1549" y="0"/>
                  </a:lnTo>
                  <a:lnTo>
                    <a:pt x="1866" y="0"/>
                  </a:lnTo>
                  <a:lnTo>
                    <a:pt x="2146" y="114"/>
                  </a:lnTo>
                  <a:lnTo>
                    <a:pt x="2374" y="330"/>
                  </a:lnTo>
                  <a:lnTo>
                    <a:pt x="2616" y="546"/>
                  </a:lnTo>
                  <a:lnTo>
                    <a:pt x="2730" y="812"/>
                  </a:lnTo>
                  <a:lnTo>
                    <a:pt x="2730" y="1143"/>
                  </a:lnTo>
                  <a:lnTo>
                    <a:pt x="2730" y="1651"/>
                  </a:lnTo>
                  <a:lnTo>
                    <a:pt x="3632" y="977"/>
                  </a:lnTo>
                  <a:lnTo>
                    <a:pt x="4622" y="457"/>
                  </a:lnTo>
                  <a:lnTo>
                    <a:pt x="5702" y="63"/>
                  </a:lnTo>
                  <a:lnTo>
                    <a:pt x="5930" y="25"/>
                  </a:lnTo>
                  <a:lnTo>
                    <a:pt x="6235" y="25"/>
                  </a:lnTo>
                  <a:lnTo>
                    <a:pt x="6451" y="88"/>
                  </a:lnTo>
                  <a:lnTo>
                    <a:pt x="6692" y="241"/>
                  </a:lnTo>
                  <a:lnTo>
                    <a:pt x="7035" y="444"/>
                  </a:lnTo>
                  <a:lnTo>
                    <a:pt x="7188" y="774"/>
                  </a:lnTo>
                  <a:lnTo>
                    <a:pt x="7188" y="1206"/>
                  </a:lnTo>
                  <a:lnTo>
                    <a:pt x="7188" y="1689"/>
                  </a:lnTo>
                  <a:lnTo>
                    <a:pt x="6908" y="2044"/>
                  </a:lnTo>
                  <a:lnTo>
                    <a:pt x="6324" y="2273"/>
                  </a:lnTo>
                  <a:lnTo>
                    <a:pt x="5994" y="2387"/>
                  </a:lnTo>
                  <a:lnTo>
                    <a:pt x="5549" y="2565"/>
                  </a:lnTo>
                  <a:lnTo>
                    <a:pt x="2921" y="4648"/>
                  </a:lnTo>
                  <a:lnTo>
                    <a:pt x="2857" y="5372"/>
                  </a:lnTo>
                  <a:lnTo>
                    <a:pt x="2870" y="6045"/>
                  </a:lnTo>
                  <a:lnTo>
                    <a:pt x="2870" y="6794"/>
                  </a:lnTo>
                  <a:lnTo>
                    <a:pt x="2870" y="8610"/>
                  </a:lnTo>
                  <a:lnTo>
                    <a:pt x="1371" y="13017"/>
                  </a:lnTo>
                  <a:lnTo>
                    <a:pt x="1181" y="1301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78" name="object 178"/>
            <p:cNvSpPr/>
            <p:nvPr/>
          </p:nvSpPr>
          <p:spPr>
            <a:xfrm>
              <a:off x="4845768" y="5638528"/>
              <a:ext cx="12065" cy="13335"/>
            </a:xfrm>
            <a:custGeom>
              <a:avLst/>
              <a:gdLst/>
              <a:ahLst/>
              <a:cxnLst/>
              <a:rect l="l" t="t" r="r" b="b"/>
              <a:pathLst>
                <a:path w="12064" h="13335">
                  <a:moveTo>
                    <a:pt x="10820" y="0"/>
                  </a:moveTo>
                  <a:lnTo>
                    <a:pt x="10172" y="0"/>
                  </a:lnTo>
                  <a:lnTo>
                    <a:pt x="9905" y="101"/>
                  </a:lnTo>
                  <a:lnTo>
                    <a:pt x="9461" y="546"/>
                  </a:lnTo>
                  <a:lnTo>
                    <a:pt x="9347" y="812"/>
                  </a:lnTo>
                  <a:lnTo>
                    <a:pt x="9334" y="1142"/>
                  </a:lnTo>
                  <a:lnTo>
                    <a:pt x="9118" y="3682"/>
                  </a:lnTo>
                  <a:lnTo>
                    <a:pt x="9067" y="3962"/>
                  </a:lnTo>
                  <a:lnTo>
                    <a:pt x="8839" y="5460"/>
                  </a:lnTo>
                  <a:lnTo>
                    <a:pt x="6553" y="10172"/>
                  </a:lnTo>
                  <a:lnTo>
                    <a:pt x="6070" y="10515"/>
                  </a:lnTo>
                  <a:lnTo>
                    <a:pt x="5816" y="10617"/>
                  </a:lnTo>
                  <a:lnTo>
                    <a:pt x="5524" y="10680"/>
                  </a:lnTo>
                  <a:lnTo>
                    <a:pt x="5397" y="10731"/>
                  </a:lnTo>
                  <a:lnTo>
                    <a:pt x="4610" y="10731"/>
                  </a:lnTo>
                  <a:lnTo>
                    <a:pt x="4241" y="10693"/>
                  </a:lnTo>
                  <a:lnTo>
                    <a:pt x="2362" y="7353"/>
                  </a:lnTo>
                  <a:lnTo>
                    <a:pt x="2362" y="4927"/>
                  </a:lnTo>
                  <a:lnTo>
                    <a:pt x="2412" y="3975"/>
                  </a:lnTo>
                  <a:lnTo>
                    <a:pt x="2641" y="1511"/>
                  </a:lnTo>
                  <a:lnTo>
                    <a:pt x="2641" y="1181"/>
                  </a:lnTo>
                  <a:lnTo>
                    <a:pt x="2514" y="914"/>
                  </a:lnTo>
                  <a:lnTo>
                    <a:pt x="2031" y="482"/>
                  </a:lnTo>
                  <a:lnTo>
                    <a:pt x="1765" y="368"/>
                  </a:lnTo>
                  <a:lnTo>
                    <a:pt x="1117" y="368"/>
                  </a:lnTo>
                  <a:lnTo>
                    <a:pt x="0" y="5295"/>
                  </a:lnTo>
                  <a:lnTo>
                    <a:pt x="0" y="9105"/>
                  </a:lnTo>
                  <a:lnTo>
                    <a:pt x="774" y="11188"/>
                  </a:lnTo>
                  <a:lnTo>
                    <a:pt x="2324" y="12280"/>
                  </a:lnTo>
                  <a:lnTo>
                    <a:pt x="3073" y="12750"/>
                  </a:lnTo>
                  <a:lnTo>
                    <a:pt x="3975" y="13004"/>
                  </a:lnTo>
                  <a:lnTo>
                    <a:pt x="5892" y="13004"/>
                  </a:lnTo>
                  <a:lnTo>
                    <a:pt x="6718" y="12763"/>
                  </a:lnTo>
                  <a:lnTo>
                    <a:pt x="8445" y="11696"/>
                  </a:lnTo>
                  <a:lnTo>
                    <a:pt x="9194" y="10896"/>
                  </a:lnTo>
                  <a:lnTo>
                    <a:pt x="9715" y="9867"/>
                  </a:lnTo>
                  <a:lnTo>
                    <a:pt x="9715" y="10642"/>
                  </a:lnTo>
                  <a:lnTo>
                    <a:pt x="9664" y="11417"/>
                  </a:lnTo>
                  <a:lnTo>
                    <a:pt x="9575" y="12191"/>
                  </a:lnTo>
                  <a:lnTo>
                    <a:pt x="9575" y="12496"/>
                  </a:lnTo>
                  <a:lnTo>
                    <a:pt x="9702" y="12750"/>
                  </a:lnTo>
                  <a:lnTo>
                    <a:pt x="10198" y="13195"/>
                  </a:lnTo>
                  <a:lnTo>
                    <a:pt x="10464" y="13296"/>
                  </a:lnTo>
                  <a:lnTo>
                    <a:pt x="10756" y="13296"/>
                  </a:lnTo>
                  <a:lnTo>
                    <a:pt x="11061" y="13296"/>
                  </a:lnTo>
                  <a:lnTo>
                    <a:pt x="11341" y="13182"/>
                  </a:lnTo>
                  <a:lnTo>
                    <a:pt x="11607" y="12953"/>
                  </a:lnTo>
                  <a:lnTo>
                    <a:pt x="11912" y="12623"/>
                  </a:lnTo>
                  <a:lnTo>
                    <a:pt x="12052" y="11455"/>
                  </a:lnTo>
                  <a:lnTo>
                    <a:pt x="12052" y="8293"/>
                  </a:lnTo>
                  <a:lnTo>
                    <a:pt x="12001" y="7137"/>
                  </a:lnTo>
                  <a:lnTo>
                    <a:pt x="11734" y="4825"/>
                  </a:lnTo>
                  <a:lnTo>
                    <a:pt x="11671" y="3644"/>
                  </a:lnTo>
                  <a:lnTo>
                    <a:pt x="11696" y="812"/>
                  </a:lnTo>
                  <a:lnTo>
                    <a:pt x="11582" y="546"/>
                  </a:lnTo>
                  <a:lnTo>
                    <a:pt x="11099" y="101"/>
                  </a:lnTo>
                  <a:lnTo>
                    <a:pt x="10820" y="0"/>
                  </a:lnTo>
                  <a:close/>
                </a:path>
              </a:pathLst>
            </a:custGeom>
            <a:solidFill>
              <a:srgbClr val="FFFFFF"/>
            </a:solidFill>
          </p:spPr>
          <p:txBody>
            <a:bodyPr wrap="square" lIns="0" tIns="0" rIns="0" bIns="0" rtlCol="0"/>
            <a:lstStyle/>
            <a:p>
              <a:endParaRPr>
                <a:latin typeface="Grammarsaurus" pitchFamily="2" charset="0"/>
              </a:endParaRPr>
            </a:p>
          </p:txBody>
        </p:sp>
        <p:sp>
          <p:nvSpPr>
            <p:cNvPr id="179" name="object 179"/>
            <p:cNvSpPr/>
            <p:nvPr/>
          </p:nvSpPr>
          <p:spPr>
            <a:xfrm>
              <a:off x="4845768" y="5638528"/>
              <a:ext cx="12065" cy="13335"/>
            </a:xfrm>
            <a:custGeom>
              <a:avLst/>
              <a:gdLst/>
              <a:ahLst/>
              <a:cxnLst/>
              <a:rect l="l" t="t" r="r" b="b"/>
              <a:pathLst>
                <a:path w="12064" h="13335">
                  <a:moveTo>
                    <a:pt x="10756" y="13296"/>
                  </a:moveTo>
                  <a:lnTo>
                    <a:pt x="10464" y="13296"/>
                  </a:lnTo>
                  <a:lnTo>
                    <a:pt x="10198" y="13195"/>
                  </a:lnTo>
                  <a:lnTo>
                    <a:pt x="9944" y="12966"/>
                  </a:lnTo>
                  <a:lnTo>
                    <a:pt x="9702" y="12750"/>
                  </a:lnTo>
                  <a:lnTo>
                    <a:pt x="9575" y="12496"/>
                  </a:lnTo>
                  <a:lnTo>
                    <a:pt x="9575" y="12191"/>
                  </a:lnTo>
                  <a:lnTo>
                    <a:pt x="9664" y="11417"/>
                  </a:lnTo>
                  <a:lnTo>
                    <a:pt x="9715" y="10642"/>
                  </a:lnTo>
                  <a:lnTo>
                    <a:pt x="9715" y="9867"/>
                  </a:lnTo>
                  <a:lnTo>
                    <a:pt x="9194" y="10896"/>
                  </a:lnTo>
                  <a:lnTo>
                    <a:pt x="8445" y="11696"/>
                  </a:lnTo>
                  <a:lnTo>
                    <a:pt x="7492" y="12293"/>
                  </a:lnTo>
                  <a:lnTo>
                    <a:pt x="6718" y="12763"/>
                  </a:lnTo>
                  <a:lnTo>
                    <a:pt x="5892" y="13004"/>
                  </a:lnTo>
                  <a:lnTo>
                    <a:pt x="5003" y="13004"/>
                  </a:lnTo>
                  <a:lnTo>
                    <a:pt x="3975" y="13004"/>
                  </a:lnTo>
                  <a:lnTo>
                    <a:pt x="3073" y="12750"/>
                  </a:lnTo>
                  <a:lnTo>
                    <a:pt x="2324" y="12280"/>
                  </a:lnTo>
                  <a:lnTo>
                    <a:pt x="774" y="11188"/>
                  </a:lnTo>
                  <a:lnTo>
                    <a:pt x="0" y="9105"/>
                  </a:lnTo>
                  <a:lnTo>
                    <a:pt x="0" y="6070"/>
                  </a:lnTo>
                  <a:lnTo>
                    <a:pt x="0" y="5295"/>
                  </a:lnTo>
                  <a:lnTo>
                    <a:pt x="88" y="3771"/>
                  </a:lnTo>
                  <a:lnTo>
                    <a:pt x="266" y="1511"/>
                  </a:lnTo>
                  <a:lnTo>
                    <a:pt x="292" y="1181"/>
                  </a:lnTo>
                  <a:lnTo>
                    <a:pt x="406" y="914"/>
                  </a:lnTo>
                  <a:lnTo>
                    <a:pt x="622" y="698"/>
                  </a:lnTo>
                  <a:lnTo>
                    <a:pt x="838" y="482"/>
                  </a:lnTo>
                  <a:lnTo>
                    <a:pt x="1117" y="368"/>
                  </a:lnTo>
                  <a:lnTo>
                    <a:pt x="1460" y="368"/>
                  </a:lnTo>
                  <a:lnTo>
                    <a:pt x="1765" y="368"/>
                  </a:lnTo>
                  <a:lnTo>
                    <a:pt x="2031" y="482"/>
                  </a:lnTo>
                  <a:lnTo>
                    <a:pt x="2273" y="698"/>
                  </a:lnTo>
                  <a:lnTo>
                    <a:pt x="2514" y="914"/>
                  </a:lnTo>
                  <a:lnTo>
                    <a:pt x="2641" y="1181"/>
                  </a:lnTo>
                  <a:lnTo>
                    <a:pt x="2641" y="1511"/>
                  </a:lnTo>
                  <a:lnTo>
                    <a:pt x="2514" y="3022"/>
                  </a:lnTo>
                  <a:lnTo>
                    <a:pt x="2412" y="3975"/>
                  </a:lnTo>
                  <a:lnTo>
                    <a:pt x="2362" y="4927"/>
                  </a:lnTo>
                  <a:lnTo>
                    <a:pt x="2362" y="5918"/>
                  </a:lnTo>
                  <a:lnTo>
                    <a:pt x="2362" y="7353"/>
                  </a:lnTo>
                  <a:lnTo>
                    <a:pt x="2539" y="8534"/>
                  </a:lnTo>
                  <a:lnTo>
                    <a:pt x="2908" y="9436"/>
                  </a:lnTo>
                  <a:lnTo>
                    <a:pt x="3022" y="9664"/>
                  </a:lnTo>
                  <a:lnTo>
                    <a:pt x="3124" y="9842"/>
                  </a:lnTo>
                  <a:lnTo>
                    <a:pt x="3276" y="10032"/>
                  </a:lnTo>
                  <a:lnTo>
                    <a:pt x="3403" y="10185"/>
                  </a:lnTo>
                  <a:lnTo>
                    <a:pt x="3606" y="10375"/>
                  </a:lnTo>
                  <a:lnTo>
                    <a:pt x="3759" y="10452"/>
                  </a:lnTo>
                  <a:lnTo>
                    <a:pt x="3911" y="10540"/>
                  </a:lnTo>
                  <a:lnTo>
                    <a:pt x="4076" y="10604"/>
                  </a:lnTo>
                  <a:lnTo>
                    <a:pt x="4241" y="10693"/>
                  </a:lnTo>
                  <a:lnTo>
                    <a:pt x="4610" y="10731"/>
                  </a:lnTo>
                  <a:lnTo>
                    <a:pt x="5181" y="10744"/>
                  </a:lnTo>
                  <a:lnTo>
                    <a:pt x="5397" y="10731"/>
                  </a:lnTo>
                  <a:lnTo>
                    <a:pt x="5524" y="10680"/>
                  </a:lnTo>
                  <a:lnTo>
                    <a:pt x="5816" y="10617"/>
                  </a:lnTo>
                  <a:lnTo>
                    <a:pt x="6070" y="10515"/>
                  </a:lnTo>
                  <a:lnTo>
                    <a:pt x="6261" y="10375"/>
                  </a:lnTo>
                  <a:lnTo>
                    <a:pt x="6578" y="10172"/>
                  </a:lnTo>
                  <a:lnTo>
                    <a:pt x="7086" y="9664"/>
                  </a:lnTo>
                  <a:lnTo>
                    <a:pt x="9042" y="4051"/>
                  </a:lnTo>
                  <a:lnTo>
                    <a:pt x="9067" y="3822"/>
                  </a:lnTo>
                  <a:lnTo>
                    <a:pt x="9118" y="3682"/>
                  </a:lnTo>
                  <a:lnTo>
                    <a:pt x="9334" y="1142"/>
                  </a:lnTo>
                  <a:lnTo>
                    <a:pt x="9347" y="812"/>
                  </a:lnTo>
                  <a:lnTo>
                    <a:pt x="9461" y="546"/>
                  </a:lnTo>
                  <a:lnTo>
                    <a:pt x="9677" y="330"/>
                  </a:lnTo>
                  <a:lnTo>
                    <a:pt x="9905" y="101"/>
                  </a:lnTo>
                  <a:lnTo>
                    <a:pt x="10172" y="0"/>
                  </a:lnTo>
                  <a:lnTo>
                    <a:pt x="10515" y="0"/>
                  </a:lnTo>
                  <a:lnTo>
                    <a:pt x="10820" y="0"/>
                  </a:lnTo>
                  <a:lnTo>
                    <a:pt x="11099" y="101"/>
                  </a:lnTo>
                  <a:lnTo>
                    <a:pt x="11341" y="330"/>
                  </a:lnTo>
                  <a:lnTo>
                    <a:pt x="11582" y="546"/>
                  </a:lnTo>
                  <a:lnTo>
                    <a:pt x="11696" y="812"/>
                  </a:lnTo>
                  <a:lnTo>
                    <a:pt x="11696" y="1142"/>
                  </a:lnTo>
                  <a:lnTo>
                    <a:pt x="11671" y="2438"/>
                  </a:lnTo>
                  <a:lnTo>
                    <a:pt x="11671" y="3644"/>
                  </a:lnTo>
                  <a:lnTo>
                    <a:pt x="11734" y="4825"/>
                  </a:lnTo>
                  <a:lnTo>
                    <a:pt x="11861" y="5968"/>
                  </a:lnTo>
                  <a:lnTo>
                    <a:pt x="12001" y="7137"/>
                  </a:lnTo>
                  <a:lnTo>
                    <a:pt x="12052" y="8293"/>
                  </a:lnTo>
                  <a:lnTo>
                    <a:pt x="12052" y="9436"/>
                  </a:lnTo>
                  <a:lnTo>
                    <a:pt x="12052" y="11455"/>
                  </a:lnTo>
                  <a:lnTo>
                    <a:pt x="11912" y="12623"/>
                  </a:lnTo>
                  <a:lnTo>
                    <a:pt x="11607" y="12953"/>
                  </a:lnTo>
                  <a:lnTo>
                    <a:pt x="11341" y="13182"/>
                  </a:lnTo>
                  <a:lnTo>
                    <a:pt x="11061" y="13296"/>
                  </a:lnTo>
                  <a:lnTo>
                    <a:pt x="10756" y="1329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80" name="object 180"/>
            <p:cNvSpPr/>
            <p:nvPr/>
          </p:nvSpPr>
          <p:spPr>
            <a:xfrm>
              <a:off x="4860167" y="5638410"/>
              <a:ext cx="10160" cy="13970"/>
            </a:xfrm>
            <a:custGeom>
              <a:avLst/>
              <a:gdLst/>
              <a:ahLst/>
              <a:cxnLst/>
              <a:rect l="l" t="t" r="r" b="b"/>
              <a:pathLst>
                <a:path w="10160" h="13970">
                  <a:moveTo>
                    <a:pt x="2625" y="10109"/>
                  </a:moveTo>
                  <a:lnTo>
                    <a:pt x="0" y="10109"/>
                  </a:lnTo>
                  <a:lnTo>
                    <a:pt x="289" y="10858"/>
                  </a:lnTo>
                  <a:lnTo>
                    <a:pt x="3726" y="13347"/>
                  </a:lnTo>
                  <a:lnTo>
                    <a:pt x="6482" y="13347"/>
                  </a:lnTo>
                  <a:lnTo>
                    <a:pt x="7726" y="12890"/>
                  </a:lnTo>
                  <a:lnTo>
                    <a:pt x="8666" y="11988"/>
                  </a:lnTo>
                  <a:lnTo>
                    <a:pt x="9415" y="11226"/>
                  </a:lnTo>
                  <a:lnTo>
                    <a:pt x="9502" y="11010"/>
                  </a:lnTo>
                  <a:lnTo>
                    <a:pt x="4005" y="11010"/>
                  </a:lnTo>
                  <a:lnTo>
                    <a:pt x="3641" y="10858"/>
                  </a:lnTo>
                  <a:lnTo>
                    <a:pt x="3508" y="10858"/>
                  </a:lnTo>
                  <a:lnTo>
                    <a:pt x="2976" y="10490"/>
                  </a:lnTo>
                  <a:lnTo>
                    <a:pt x="2625" y="10109"/>
                  </a:lnTo>
                  <a:close/>
                </a:path>
                <a:path w="10160" h="13970">
                  <a:moveTo>
                    <a:pt x="9784" y="8382"/>
                  </a:moveTo>
                  <a:lnTo>
                    <a:pt x="7117" y="8382"/>
                  </a:lnTo>
                  <a:lnTo>
                    <a:pt x="7205" y="10109"/>
                  </a:lnTo>
                  <a:lnTo>
                    <a:pt x="2625" y="10109"/>
                  </a:lnTo>
                  <a:lnTo>
                    <a:pt x="2976" y="10490"/>
                  </a:lnTo>
                  <a:lnTo>
                    <a:pt x="6885" y="10490"/>
                  </a:lnTo>
                  <a:lnTo>
                    <a:pt x="6367" y="10858"/>
                  </a:lnTo>
                  <a:lnTo>
                    <a:pt x="3641" y="10858"/>
                  </a:lnTo>
                  <a:lnTo>
                    <a:pt x="4005" y="11010"/>
                  </a:lnTo>
                  <a:lnTo>
                    <a:pt x="9502" y="11010"/>
                  </a:lnTo>
                  <a:lnTo>
                    <a:pt x="9712" y="10490"/>
                  </a:lnTo>
                  <a:lnTo>
                    <a:pt x="9784" y="8382"/>
                  </a:lnTo>
                  <a:close/>
                </a:path>
                <a:path w="10160" h="13970">
                  <a:moveTo>
                    <a:pt x="1744" y="8851"/>
                  </a:moveTo>
                  <a:lnTo>
                    <a:pt x="779" y="8851"/>
                  </a:lnTo>
                  <a:lnTo>
                    <a:pt x="242" y="9131"/>
                  </a:lnTo>
                  <a:lnTo>
                    <a:pt x="386" y="9131"/>
                  </a:lnTo>
                  <a:lnTo>
                    <a:pt x="89" y="9690"/>
                  </a:lnTo>
                  <a:lnTo>
                    <a:pt x="83" y="9867"/>
                  </a:lnTo>
                  <a:lnTo>
                    <a:pt x="2430" y="9867"/>
                  </a:lnTo>
                  <a:lnTo>
                    <a:pt x="2341" y="9690"/>
                  </a:lnTo>
                  <a:lnTo>
                    <a:pt x="2125" y="9131"/>
                  </a:lnTo>
                  <a:lnTo>
                    <a:pt x="1744" y="8851"/>
                  </a:lnTo>
                  <a:close/>
                </a:path>
                <a:path w="10160" h="13970">
                  <a:moveTo>
                    <a:pt x="5922" y="5397"/>
                  </a:moveTo>
                  <a:lnTo>
                    <a:pt x="792" y="5397"/>
                  </a:lnTo>
                  <a:lnTo>
                    <a:pt x="1122" y="5842"/>
                  </a:lnTo>
                  <a:lnTo>
                    <a:pt x="1518" y="6261"/>
                  </a:lnTo>
                  <a:lnTo>
                    <a:pt x="2075" y="6654"/>
                  </a:lnTo>
                  <a:lnTo>
                    <a:pt x="2989" y="6934"/>
                  </a:lnTo>
                  <a:lnTo>
                    <a:pt x="3522" y="7124"/>
                  </a:lnTo>
                  <a:lnTo>
                    <a:pt x="4615" y="7391"/>
                  </a:lnTo>
                  <a:lnTo>
                    <a:pt x="6405" y="7924"/>
                  </a:lnTo>
                  <a:lnTo>
                    <a:pt x="6951" y="8229"/>
                  </a:lnTo>
                  <a:lnTo>
                    <a:pt x="9730" y="8229"/>
                  </a:lnTo>
                  <a:lnTo>
                    <a:pt x="9479" y="7581"/>
                  </a:lnTo>
                  <a:lnTo>
                    <a:pt x="8925" y="6934"/>
                  </a:lnTo>
                  <a:lnTo>
                    <a:pt x="8247" y="6261"/>
                  </a:lnTo>
                  <a:lnTo>
                    <a:pt x="7472" y="5842"/>
                  </a:lnTo>
                  <a:lnTo>
                    <a:pt x="5922" y="5397"/>
                  </a:lnTo>
                  <a:close/>
                </a:path>
                <a:path w="10160" h="13970">
                  <a:moveTo>
                    <a:pt x="5885" y="0"/>
                  </a:moveTo>
                  <a:lnTo>
                    <a:pt x="4081" y="0"/>
                  </a:lnTo>
                  <a:lnTo>
                    <a:pt x="3192" y="266"/>
                  </a:lnTo>
                  <a:lnTo>
                    <a:pt x="1567" y="1282"/>
                  </a:lnTo>
                  <a:lnTo>
                    <a:pt x="945" y="2044"/>
                  </a:lnTo>
                  <a:lnTo>
                    <a:pt x="760" y="2489"/>
                  </a:lnTo>
                  <a:lnTo>
                    <a:pt x="479" y="3289"/>
                  </a:lnTo>
                  <a:lnTo>
                    <a:pt x="539" y="4965"/>
                  </a:lnTo>
                  <a:lnTo>
                    <a:pt x="4221" y="4965"/>
                  </a:lnTo>
                  <a:lnTo>
                    <a:pt x="3599" y="4749"/>
                  </a:lnTo>
                  <a:lnTo>
                    <a:pt x="3148" y="4749"/>
                  </a:lnTo>
                  <a:lnTo>
                    <a:pt x="2566" y="3797"/>
                  </a:lnTo>
                  <a:lnTo>
                    <a:pt x="2839" y="3797"/>
                  </a:lnTo>
                  <a:lnTo>
                    <a:pt x="2875" y="3454"/>
                  </a:lnTo>
                  <a:lnTo>
                    <a:pt x="2976" y="3289"/>
                  </a:lnTo>
                  <a:lnTo>
                    <a:pt x="3526" y="2616"/>
                  </a:lnTo>
                  <a:lnTo>
                    <a:pt x="3693" y="2616"/>
                  </a:lnTo>
                  <a:lnTo>
                    <a:pt x="3878" y="2489"/>
                  </a:lnTo>
                  <a:lnTo>
                    <a:pt x="9077" y="2489"/>
                  </a:lnTo>
                  <a:lnTo>
                    <a:pt x="8920" y="2044"/>
                  </a:lnTo>
                  <a:lnTo>
                    <a:pt x="8313" y="1282"/>
                  </a:lnTo>
                  <a:lnTo>
                    <a:pt x="7332" y="609"/>
                  </a:lnTo>
                  <a:lnTo>
                    <a:pt x="6754" y="266"/>
                  </a:lnTo>
                  <a:lnTo>
                    <a:pt x="6885" y="266"/>
                  </a:lnTo>
                  <a:lnTo>
                    <a:pt x="5885" y="0"/>
                  </a:lnTo>
                  <a:close/>
                </a:path>
                <a:path w="10160" h="13970">
                  <a:moveTo>
                    <a:pt x="9077" y="2489"/>
                  </a:moveTo>
                  <a:lnTo>
                    <a:pt x="6047" y="2489"/>
                  </a:lnTo>
                  <a:lnTo>
                    <a:pt x="6253" y="2616"/>
                  </a:lnTo>
                  <a:lnTo>
                    <a:pt x="6850" y="3289"/>
                  </a:lnTo>
                  <a:lnTo>
                    <a:pt x="7079" y="3797"/>
                  </a:lnTo>
                  <a:lnTo>
                    <a:pt x="6625" y="3797"/>
                  </a:lnTo>
                  <a:lnTo>
                    <a:pt x="7924" y="4749"/>
                  </a:lnTo>
                  <a:lnTo>
                    <a:pt x="8669" y="4749"/>
                  </a:lnTo>
                  <a:lnTo>
                    <a:pt x="9276" y="3797"/>
                  </a:lnTo>
                  <a:lnTo>
                    <a:pt x="9285" y="3289"/>
                  </a:lnTo>
                  <a:lnTo>
                    <a:pt x="9122" y="2616"/>
                  </a:lnTo>
                  <a:lnTo>
                    <a:pt x="9077" y="2489"/>
                  </a:lnTo>
                  <a:close/>
                </a:path>
              </a:pathLst>
            </a:custGeom>
            <a:solidFill>
              <a:srgbClr val="FFFFFF"/>
            </a:solidFill>
          </p:spPr>
          <p:txBody>
            <a:bodyPr wrap="square" lIns="0" tIns="0" rIns="0" bIns="0" rtlCol="0"/>
            <a:lstStyle/>
            <a:p>
              <a:endParaRPr>
                <a:latin typeface="Grammarsaurus" pitchFamily="2" charset="0"/>
              </a:endParaRPr>
            </a:p>
          </p:txBody>
        </p:sp>
        <p:sp>
          <p:nvSpPr>
            <p:cNvPr id="181" name="object 181"/>
            <p:cNvSpPr/>
            <p:nvPr/>
          </p:nvSpPr>
          <p:spPr>
            <a:xfrm>
              <a:off x="4860185" y="5638410"/>
              <a:ext cx="10160" cy="13970"/>
            </a:xfrm>
            <a:custGeom>
              <a:avLst/>
              <a:gdLst/>
              <a:ahLst/>
              <a:cxnLst/>
              <a:rect l="l" t="t" r="r" b="b"/>
              <a:pathLst>
                <a:path w="10160" h="13970">
                  <a:moveTo>
                    <a:pt x="2997" y="3200"/>
                  </a:moveTo>
                  <a:close/>
                </a:path>
                <a:path w="10160" h="13970">
                  <a:moveTo>
                    <a:pt x="2895" y="4330"/>
                  </a:moveTo>
                  <a:close/>
                </a:path>
                <a:path w="10160" h="13970">
                  <a:moveTo>
                    <a:pt x="4889" y="13347"/>
                  </a:moveTo>
                  <a:lnTo>
                    <a:pt x="3708" y="13347"/>
                  </a:lnTo>
                  <a:lnTo>
                    <a:pt x="2666" y="13042"/>
                  </a:lnTo>
                  <a:lnTo>
                    <a:pt x="25" y="10172"/>
                  </a:lnTo>
                  <a:lnTo>
                    <a:pt x="0" y="9969"/>
                  </a:lnTo>
                  <a:lnTo>
                    <a:pt x="0" y="9779"/>
                  </a:lnTo>
                  <a:lnTo>
                    <a:pt x="76" y="9575"/>
                  </a:lnTo>
                  <a:lnTo>
                    <a:pt x="215" y="9359"/>
                  </a:lnTo>
                  <a:lnTo>
                    <a:pt x="444" y="9017"/>
                  </a:lnTo>
                  <a:lnTo>
                    <a:pt x="761" y="8851"/>
                  </a:lnTo>
                  <a:lnTo>
                    <a:pt x="1193" y="8851"/>
                  </a:lnTo>
                  <a:lnTo>
                    <a:pt x="1727" y="8851"/>
                  </a:lnTo>
                  <a:lnTo>
                    <a:pt x="2108" y="9131"/>
                  </a:lnTo>
                  <a:lnTo>
                    <a:pt x="2324" y="9690"/>
                  </a:lnTo>
                  <a:lnTo>
                    <a:pt x="2412" y="9867"/>
                  </a:lnTo>
                  <a:lnTo>
                    <a:pt x="2501" y="9994"/>
                  </a:lnTo>
                  <a:lnTo>
                    <a:pt x="2616" y="10121"/>
                  </a:lnTo>
                  <a:lnTo>
                    <a:pt x="2959" y="10490"/>
                  </a:lnTo>
                  <a:lnTo>
                    <a:pt x="3289" y="10718"/>
                  </a:lnTo>
                  <a:lnTo>
                    <a:pt x="3606" y="10845"/>
                  </a:lnTo>
                  <a:lnTo>
                    <a:pt x="3987" y="11010"/>
                  </a:lnTo>
                  <a:lnTo>
                    <a:pt x="4444" y="11099"/>
                  </a:lnTo>
                  <a:lnTo>
                    <a:pt x="4952" y="11099"/>
                  </a:lnTo>
                  <a:lnTo>
                    <a:pt x="5460" y="11087"/>
                  </a:lnTo>
                  <a:lnTo>
                    <a:pt x="5867" y="10998"/>
                  </a:lnTo>
                  <a:lnTo>
                    <a:pt x="6210" y="10858"/>
                  </a:lnTo>
                  <a:lnTo>
                    <a:pt x="6438" y="10795"/>
                  </a:lnTo>
                  <a:lnTo>
                    <a:pt x="6616" y="10680"/>
                  </a:lnTo>
                  <a:lnTo>
                    <a:pt x="6819" y="10528"/>
                  </a:lnTo>
                  <a:lnTo>
                    <a:pt x="7010" y="10388"/>
                  </a:lnTo>
                  <a:lnTo>
                    <a:pt x="7099" y="10248"/>
                  </a:lnTo>
                  <a:lnTo>
                    <a:pt x="7188" y="10109"/>
                  </a:lnTo>
                  <a:lnTo>
                    <a:pt x="7302" y="9956"/>
                  </a:lnTo>
                  <a:lnTo>
                    <a:pt x="7353" y="9728"/>
                  </a:lnTo>
                  <a:lnTo>
                    <a:pt x="7391" y="9359"/>
                  </a:lnTo>
                  <a:lnTo>
                    <a:pt x="7315" y="8763"/>
                  </a:lnTo>
                  <a:lnTo>
                    <a:pt x="7226" y="8559"/>
                  </a:lnTo>
                  <a:lnTo>
                    <a:pt x="7099" y="8382"/>
                  </a:lnTo>
                  <a:lnTo>
                    <a:pt x="6934" y="8229"/>
                  </a:lnTo>
                  <a:lnTo>
                    <a:pt x="6388" y="7924"/>
                  </a:lnTo>
                  <a:lnTo>
                    <a:pt x="6235" y="7874"/>
                  </a:lnTo>
                  <a:lnTo>
                    <a:pt x="6007" y="7785"/>
                  </a:lnTo>
                  <a:lnTo>
                    <a:pt x="5460" y="7632"/>
                  </a:lnTo>
                  <a:lnTo>
                    <a:pt x="4597" y="7391"/>
                  </a:lnTo>
                  <a:lnTo>
                    <a:pt x="4038" y="7264"/>
                  </a:lnTo>
                  <a:lnTo>
                    <a:pt x="3505" y="7124"/>
                  </a:lnTo>
                  <a:lnTo>
                    <a:pt x="2971" y="6934"/>
                  </a:lnTo>
                  <a:lnTo>
                    <a:pt x="2057" y="6654"/>
                  </a:lnTo>
                  <a:lnTo>
                    <a:pt x="1320" y="6134"/>
                  </a:lnTo>
                  <a:lnTo>
                    <a:pt x="774" y="5397"/>
                  </a:lnTo>
                  <a:lnTo>
                    <a:pt x="520" y="4927"/>
                  </a:lnTo>
                  <a:lnTo>
                    <a:pt x="393" y="4432"/>
                  </a:lnTo>
                  <a:lnTo>
                    <a:pt x="393" y="3924"/>
                  </a:lnTo>
                  <a:lnTo>
                    <a:pt x="393" y="3543"/>
                  </a:lnTo>
                  <a:lnTo>
                    <a:pt x="4063" y="0"/>
                  </a:lnTo>
                  <a:lnTo>
                    <a:pt x="5054" y="0"/>
                  </a:lnTo>
                  <a:lnTo>
                    <a:pt x="5867" y="0"/>
                  </a:lnTo>
                  <a:lnTo>
                    <a:pt x="9270" y="3086"/>
                  </a:lnTo>
                  <a:lnTo>
                    <a:pt x="9321" y="3302"/>
                  </a:lnTo>
                  <a:lnTo>
                    <a:pt x="9321" y="3594"/>
                  </a:lnTo>
                  <a:lnTo>
                    <a:pt x="9258" y="3797"/>
                  </a:lnTo>
                  <a:lnTo>
                    <a:pt x="9131" y="4013"/>
                  </a:lnTo>
                  <a:lnTo>
                    <a:pt x="8902" y="4356"/>
                  </a:lnTo>
                  <a:lnTo>
                    <a:pt x="8585" y="4521"/>
                  </a:lnTo>
                  <a:lnTo>
                    <a:pt x="8140" y="4521"/>
                  </a:lnTo>
                  <a:lnTo>
                    <a:pt x="7594" y="4521"/>
                  </a:lnTo>
                  <a:lnTo>
                    <a:pt x="7213" y="4241"/>
                  </a:lnTo>
                  <a:lnTo>
                    <a:pt x="7010" y="3683"/>
                  </a:lnTo>
                  <a:lnTo>
                    <a:pt x="6832" y="3289"/>
                  </a:lnTo>
                  <a:lnTo>
                    <a:pt x="6591" y="2959"/>
                  </a:lnTo>
                  <a:lnTo>
                    <a:pt x="6235" y="2616"/>
                  </a:lnTo>
                  <a:lnTo>
                    <a:pt x="5905" y="2413"/>
                  </a:lnTo>
                  <a:lnTo>
                    <a:pt x="5422" y="2286"/>
                  </a:lnTo>
                  <a:lnTo>
                    <a:pt x="4787" y="2247"/>
                  </a:lnTo>
                  <a:lnTo>
                    <a:pt x="4660" y="2273"/>
                  </a:lnTo>
                  <a:lnTo>
                    <a:pt x="4279" y="2324"/>
                  </a:lnTo>
                  <a:lnTo>
                    <a:pt x="2781" y="3898"/>
                  </a:lnTo>
                  <a:lnTo>
                    <a:pt x="2781" y="4178"/>
                  </a:lnTo>
                  <a:lnTo>
                    <a:pt x="2920" y="4406"/>
                  </a:lnTo>
                  <a:lnTo>
                    <a:pt x="3162" y="4546"/>
                  </a:lnTo>
                  <a:lnTo>
                    <a:pt x="3314" y="4622"/>
                  </a:lnTo>
                  <a:lnTo>
                    <a:pt x="3454" y="4673"/>
                  </a:lnTo>
                  <a:lnTo>
                    <a:pt x="3581" y="4749"/>
                  </a:lnTo>
                  <a:lnTo>
                    <a:pt x="3721" y="4800"/>
                  </a:lnTo>
                  <a:lnTo>
                    <a:pt x="4203" y="4965"/>
                  </a:lnTo>
                  <a:lnTo>
                    <a:pt x="4686" y="5105"/>
                  </a:lnTo>
                  <a:lnTo>
                    <a:pt x="5156" y="5219"/>
                  </a:lnTo>
                  <a:lnTo>
                    <a:pt x="5638" y="5321"/>
                  </a:lnTo>
                  <a:lnTo>
                    <a:pt x="6108" y="5448"/>
                  </a:lnTo>
                  <a:lnTo>
                    <a:pt x="6565" y="5588"/>
                  </a:lnTo>
                  <a:lnTo>
                    <a:pt x="7454" y="5842"/>
                  </a:lnTo>
                  <a:lnTo>
                    <a:pt x="8229" y="6261"/>
                  </a:lnTo>
                  <a:lnTo>
                    <a:pt x="8864" y="6883"/>
                  </a:lnTo>
                  <a:lnTo>
                    <a:pt x="9461" y="7581"/>
                  </a:lnTo>
                  <a:lnTo>
                    <a:pt x="9766" y="8369"/>
                  </a:lnTo>
                  <a:lnTo>
                    <a:pt x="9766" y="9245"/>
                  </a:lnTo>
                  <a:lnTo>
                    <a:pt x="9766" y="10312"/>
                  </a:lnTo>
                  <a:lnTo>
                    <a:pt x="9397" y="11226"/>
                  </a:lnTo>
                  <a:lnTo>
                    <a:pt x="8648" y="11988"/>
                  </a:lnTo>
                  <a:lnTo>
                    <a:pt x="7708" y="12890"/>
                  </a:lnTo>
                  <a:lnTo>
                    <a:pt x="6464" y="13347"/>
                  </a:lnTo>
                  <a:lnTo>
                    <a:pt x="4889" y="1334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82" name="object 182"/>
            <p:cNvSpPr/>
            <p:nvPr/>
          </p:nvSpPr>
          <p:spPr>
            <a:xfrm>
              <a:off x="4761053" y="5657441"/>
              <a:ext cx="49530" cy="49530"/>
            </a:xfrm>
            <a:custGeom>
              <a:avLst/>
              <a:gdLst/>
              <a:ahLst/>
              <a:cxnLst/>
              <a:rect l="l" t="t" r="r" b="b"/>
              <a:pathLst>
                <a:path w="49529" h="49529">
                  <a:moveTo>
                    <a:pt x="24417" y="0"/>
                  </a:moveTo>
                  <a:lnTo>
                    <a:pt x="20046" y="0"/>
                  </a:lnTo>
                  <a:lnTo>
                    <a:pt x="18613" y="253"/>
                  </a:lnTo>
                  <a:lnTo>
                    <a:pt x="0" y="21424"/>
                  </a:lnTo>
                  <a:lnTo>
                    <a:pt x="20" y="27470"/>
                  </a:lnTo>
                  <a:lnTo>
                    <a:pt x="23693" y="48945"/>
                  </a:lnTo>
                  <a:lnTo>
                    <a:pt x="26445" y="48945"/>
                  </a:lnTo>
                  <a:lnTo>
                    <a:pt x="27887" y="48742"/>
                  </a:lnTo>
                  <a:lnTo>
                    <a:pt x="25007" y="48742"/>
                  </a:lnTo>
                  <a:lnTo>
                    <a:pt x="15416" y="46799"/>
                  </a:lnTo>
                  <a:lnTo>
                    <a:pt x="15141" y="46799"/>
                  </a:lnTo>
                  <a:lnTo>
                    <a:pt x="7295" y="41497"/>
                  </a:lnTo>
                  <a:lnTo>
                    <a:pt x="172" y="24091"/>
                  </a:lnTo>
                  <a:lnTo>
                    <a:pt x="2031" y="15239"/>
                  </a:lnTo>
                  <a:lnTo>
                    <a:pt x="2144" y="14701"/>
                  </a:lnTo>
                  <a:lnTo>
                    <a:pt x="7303" y="7132"/>
                  </a:lnTo>
                  <a:lnTo>
                    <a:pt x="15037" y="1903"/>
                  </a:lnTo>
                  <a:lnTo>
                    <a:pt x="24417" y="0"/>
                  </a:lnTo>
                  <a:close/>
                </a:path>
                <a:path w="49529" h="49529">
                  <a:moveTo>
                    <a:pt x="29441" y="0"/>
                  </a:moveTo>
                  <a:lnTo>
                    <a:pt x="24417" y="0"/>
                  </a:lnTo>
                  <a:lnTo>
                    <a:pt x="33952" y="1903"/>
                  </a:lnTo>
                  <a:lnTo>
                    <a:pt x="41705" y="7132"/>
                  </a:lnTo>
                  <a:lnTo>
                    <a:pt x="46912" y="14900"/>
                  </a:lnTo>
                  <a:lnTo>
                    <a:pt x="48738" y="24091"/>
                  </a:lnTo>
                  <a:lnTo>
                    <a:pt x="48801" y="24409"/>
                  </a:lnTo>
                  <a:lnTo>
                    <a:pt x="46898" y="33792"/>
                  </a:lnTo>
                  <a:lnTo>
                    <a:pt x="41692" y="41497"/>
                  </a:lnTo>
                  <a:lnTo>
                    <a:pt x="33843" y="46799"/>
                  </a:lnTo>
                  <a:lnTo>
                    <a:pt x="33555" y="46799"/>
                  </a:lnTo>
                  <a:lnTo>
                    <a:pt x="24006" y="48742"/>
                  </a:lnTo>
                  <a:lnTo>
                    <a:pt x="27887" y="48742"/>
                  </a:lnTo>
                  <a:lnTo>
                    <a:pt x="30589" y="48361"/>
                  </a:lnTo>
                  <a:lnTo>
                    <a:pt x="49080" y="27470"/>
                  </a:lnTo>
                  <a:lnTo>
                    <a:pt x="49055" y="21424"/>
                  </a:lnTo>
                  <a:lnTo>
                    <a:pt x="31732" y="520"/>
                  </a:lnTo>
                  <a:lnTo>
                    <a:pt x="29441" y="0"/>
                  </a:lnTo>
                  <a:close/>
                </a:path>
              </a:pathLst>
            </a:custGeom>
            <a:solidFill>
              <a:srgbClr val="070808"/>
            </a:solidFill>
          </p:spPr>
          <p:txBody>
            <a:bodyPr wrap="square" lIns="0" tIns="0" rIns="0" bIns="0" rtlCol="0"/>
            <a:lstStyle/>
            <a:p>
              <a:endParaRPr>
                <a:latin typeface="Grammarsaurus" pitchFamily="2" charset="0"/>
              </a:endParaRPr>
            </a:p>
          </p:txBody>
        </p:sp>
        <p:sp>
          <p:nvSpPr>
            <p:cNvPr id="183" name="object 183"/>
            <p:cNvSpPr/>
            <p:nvPr/>
          </p:nvSpPr>
          <p:spPr>
            <a:xfrm>
              <a:off x="4761269" y="5657436"/>
              <a:ext cx="48895" cy="48895"/>
            </a:xfrm>
            <a:custGeom>
              <a:avLst/>
              <a:gdLst/>
              <a:ahLst/>
              <a:cxnLst/>
              <a:rect l="l" t="t" r="r" b="b"/>
              <a:pathLst>
                <a:path w="48895" h="48895">
                  <a:moveTo>
                    <a:pt x="24188" y="0"/>
                  </a:moveTo>
                  <a:lnTo>
                    <a:pt x="0" y="23901"/>
                  </a:lnTo>
                  <a:lnTo>
                    <a:pt x="16" y="24409"/>
                  </a:lnTo>
                  <a:lnTo>
                    <a:pt x="24290" y="48641"/>
                  </a:lnTo>
                  <a:lnTo>
                    <a:pt x="33699" y="46727"/>
                  </a:lnTo>
                  <a:lnTo>
                    <a:pt x="34960" y="45897"/>
                  </a:lnTo>
                  <a:lnTo>
                    <a:pt x="24227" y="45897"/>
                  </a:lnTo>
                  <a:lnTo>
                    <a:pt x="16436" y="44312"/>
                  </a:lnTo>
                  <a:lnTo>
                    <a:pt x="16162" y="44312"/>
                  </a:lnTo>
                  <a:lnTo>
                    <a:pt x="9169" y="39671"/>
                  </a:lnTo>
                  <a:lnTo>
                    <a:pt x="4447" y="32724"/>
                  </a:lnTo>
                  <a:lnTo>
                    <a:pt x="2813" y="24409"/>
                  </a:lnTo>
                  <a:lnTo>
                    <a:pt x="2713" y="23901"/>
                  </a:lnTo>
                  <a:lnTo>
                    <a:pt x="24277" y="2781"/>
                  </a:lnTo>
                  <a:lnTo>
                    <a:pt x="35028" y="2781"/>
                  </a:lnTo>
                  <a:lnTo>
                    <a:pt x="33727" y="1903"/>
                  </a:lnTo>
                  <a:lnTo>
                    <a:pt x="24188" y="0"/>
                  </a:lnTo>
                  <a:close/>
                </a:path>
                <a:path w="48895" h="48895">
                  <a:moveTo>
                    <a:pt x="35028" y="2781"/>
                  </a:moveTo>
                  <a:lnTo>
                    <a:pt x="24277" y="2781"/>
                  </a:lnTo>
                  <a:lnTo>
                    <a:pt x="32551" y="4384"/>
                  </a:lnTo>
                  <a:lnTo>
                    <a:pt x="39420" y="8978"/>
                  </a:lnTo>
                  <a:lnTo>
                    <a:pt x="44094" y="15822"/>
                  </a:lnTo>
                  <a:lnTo>
                    <a:pt x="45736" y="23901"/>
                  </a:lnTo>
                  <a:lnTo>
                    <a:pt x="45819" y="24409"/>
                  </a:lnTo>
                  <a:lnTo>
                    <a:pt x="44074" y="32724"/>
                  </a:lnTo>
                  <a:lnTo>
                    <a:pt x="24227" y="45897"/>
                  </a:lnTo>
                  <a:lnTo>
                    <a:pt x="34960" y="45897"/>
                  </a:lnTo>
                  <a:lnTo>
                    <a:pt x="41472" y="41502"/>
                  </a:lnTo>
                  <a:lnTo>
                    <a:pt x="46680" y="33798"/>
                  </a:lnTo>
                  <a:lnTo>
                    <a:pt x="48585" y="24409"/>
                  </a:lnTo>
                  <a:lnTo>
                    <a:pt x="46691" y="14905"/>
                  </a:lnTo>
                  <a:lnTo>
                    <a:pt x="41483" y="7137"/>
                  </a:lnTo>
                  <a:lnTo>
                    <a:pt x="35028" y="2781"/>
                  </a:lnTo>
                  <a:close/>
                </a:path>
              </a:pathLst>
            </a:custGeom>
            <a:solidFill>
              <a:srgbClr val="458087"/>
            </a:solidFill>
          </p:spPr>
          <p:txBody>
            <a:bodyPr wrap="square" lIns="0" tIns="0" rIns="0" bIns="0" rtlCol="0"/>
            <a:lstStyle/>
            <a:p>
              <a:endParaRPr>
                <a:latin typeface="Grammarsaurus" pitchFamily="2" charset="0"/>
              </a:endParaRPr>
            </a:p>
          </p:txBody>
        </p:sp>
        <p:sp>
          <p:nvSpPr>
            <p:cNvPr id="184" name="object 184"/>
            <p:cNvSpPr/>
            <p:nvPr/>
          </p:nvSpPr>
          <p:spPr>
            <a:xfrm>
              <a:off x="4763980" y="5660213"/>
              <a:ext cx="43180" cy="43180"/>
            </a:xfrm>
            <a:custGeom>
              <a:avLst/>
              <a:gdLst/>
              <a:ahLst/>
              <a:cxnLst/>
              <a:rect l="l" t="t" r="r" b="b"/>
              <a:pathLst>
                <a:path w="43179" h="43179">
                  <a:moveTo>
                    <a:pt x="21564" y="0"/>
                  </a:moveTo>
                  <a:lnTo>
                    <a:pt x="13273" y="1608"/>
                  </a:lnTo>
                  <a:lnTo>
                    <a:pt x="6412" y="6213"/>
                  </a:lnTo>
                  <a:lnTo>
                    <a:pt x="1733" y="13042"/>
                  </a:lnTo>
                  <a:lnTo>
                    <a:pt x="0" y="21120"/>
                  </a:lnTo>
                  <a:lnTo>
                    <a:pt x="1734" y="29948"/>
                  </a:lnTo>
                  <a:lnTo>
                    <a:pt x="6248" y="36588"/>
                  </a:lnTo>
                  <a:lnTo>
                    <a:pt x="6359" y="36752"/>
                  </a:lnTo>
                  <a:lnTo>
                    <a:pt x="6456" y="36895"/>
                  </a:lnTo>
                  <a:lnTo>
                    <a:pt x="13446" y="41531"/>
                  </a:lnTo>
                  <a:lnTo>
                    <a:pt x="13715" y="41531"/>
                  </a:lnTo>
                  <a:lnTo>
                    <a:pt x="21513" y="43116"/>
                  </a:lnTo>
                  <a:lnTo>
                    <a:pt x="23462" y="42735"/>
                  </a:lnTo>
                  <a:lnTo>
                    <a:pt x="21310" y="42735"/>
                  </a:lnTo>
                  <a:lnTo>
                    <a:pt x="13885" y="41226"/>
                  </a:lnTo>
                  <a:lnTo>
                    <a:pt x="13455" y="41226"/>
                  </a:lnTo>
                  <a:lnTo>
                    <a:pt x="6578" y="36588"/>
                  </a:lnTo>
                  <a:lnTo>
                    <a:pt x="2087" y="29948"/>
                  </a:lnTo>
                  <a:lnTo>
                    <a:pt x="459" y="22072"/>
                  </a:lnTo>
                  <a:lnTo>
                    <a:pt x="420" y="21120"/>
                  </a:lnTo>
                  <a:lnTo>
                    <a:pt x="2002" y="13617"/>
                  </a:lnTo>
                  <a:lnTo>
                    <a:pt x="2123" y="13042"/>
                  </a:lnTo>
                  <a:lnTo>
                    <a:pt x="6896" y="6213"/>
                  </a:lnTo>
                  <a:lnTo>
                    <a:pt x="13769" y="1796"/>
                  </a:lnTo>
                  <a:lnTo>
                    <a:pt x="21907" y="330"/>
                  </a:lnTo>
                  <a:lnTo>
                    <a:pt x="23282" y="330"/>
                  </a:lnTo>
                  <a:lnTo>
                    <a:pt x="21564" y="0"/>
                  </a:lnTo>
                  <a:close/>
                </a:path>
                <a:path w="43179" h="43179">
                  <a:moveTo>
                    <a:pt x="23282" y="330"/>
                  </a:moveTo>
                  <a:lnTo>
                    <a:pt x="21907" y="330"/>
                  </a:lnTo>
                  <a:lnTo>
                    <a:pt x="30103" y="2141"/>
                  </a:lnTo>
                  <a:lnTo>
                    <a:pt x="36739" y="6772"/>
                  </a:lnTo>
                  <a:lnTo>
                    <a:pt x="41172" y="13617"/>
                  </a:lnTo>
                  <a:lnTo>
                    <a:pt x="42581" y="21120"/>
                  </a:lnTo>
                  <a:lnTo>
                    <a:pt x="42667" y="21577"/>
                  </a:lnTo>
                  <a:lnTo>
                    <a:pt x="42760" y="22072"/>
                  </a:lnTo>
                  <a:lnTo>
                    <a:pt x="41052" y="29948"/>
                  </a:lnTo>
                  <a:lnTo>
                    <a:pt x="40951" y="30198"/>
                  </a:lnTo>
                  <a:lnTo>
                    <a:pt x="36479" y="36588"/>
                  </a:lnTo>
                  <a:lnTo>
                    <a:pt x="36364" y="36752"/>
                  </a:lnTo>
                  <a:lnTo>
                    <a:pt x="29546" y="41226"/>
                  </a:lnTo>
                  <a:lnTo>
                    <a:pt x="21310" y="42735"/>
                  </a:lnTo>
                  <a:lnTo>
                    <a:pt x="23462" y="42735"/>
                  </a:lnTo>
                  <a:lnTo>
                    <a:pt x="43036" y="21120"/>
                  </a:lnTo>
                  <a:lnTo>
                    <a:pt x="41509" y="13617"/>
                  </a:lnTo>
                  <a:lnTo>
                    <a:pt x="41392" y="13042"/>
                  </a:lnTo>
                  <a:lnTo>
                    <a:pt x="36720" y="6213"/>
                  </a:lnTo>
                  <a:lnTo>
                    <a:pt x="29840" y="1608"/>
                  </a:lnTo>
                  <a:lnTo>
                    <a:pt x="23282" y="330"/>
                  </a:lnTo>
                  <a:close/>
                </a:path>
              </a:pathLst>
            </a:custGeom>
            <a:solidFill>
              <a:srgbClr val="080909"/>
            </a:solidFill>
          </p:spPr>
          <p:txBody>
            <a:bodyPr wrap="square" lIns="0" tIns="0" rIns="0" bIns="0" rtlCol="0"/>
            <a:lstStyle/>
            <a:p>
              <a:endParaRPr>
                <a:latin typeface="Grammarsaurus" pitchFamily="2" charset="0"/>
              </a:endParaRPr>
            </a:p>
          </p:txBody>
        </p:sp>
        <p:sp>
          <p:nvSpPr>
            <p:cNvPr id="185" name="object 185"/>
            <p:cNvSpPr/>
            <p:nvPr/>
          </p:nvSpPr>
          <p:spPr>
            <a:xfrm>
              <a:off x="4764439" y="5660534"/>
              <a:ext cx="42545" cy="42545"/>
            </a:xfrm>
            <a:custGeom>
              <a:avLst/>
              <a:gdLst/>
              <a:ahLst/>
              <a:cxnLst/>
              <a:rect l="l" t="t" r="r" b="b"/>
              <a:pathLst>
                <a:path w="42545" h="42545">
                  <a:moveTo>
                    <a:pt x="21447" y="0"/>
                  </a:moveTo>
                  <a:lnTo>
                    <a:pt x="0" y="21755"/>
                  </a:lnTo>
                  <a:lnTo>
                    <a:pt x="1321" y="28346"/>
                  </a:lnTo>
                  <a:lnTo>
                    <a:pt x="1441" y="28943"/>
                  </a:lnTo>
                  <a:lnTo>
                    <a:pt x="1557" y="29519"/>
                  </a:lnTo>
                  <a:lnTo>
                    <a:pt x="6123" y="36271"/>
                  </a:lnTo>
                  <a:lnTo>
                    <a:pt x="12996" y="40909"/>
                  </a:lnTo>
                  <a:lnTo>
                    <a:pt x="13427" y="40909"/>
                  </a:lnTo>
                  <a:lnTo>
                    <a:pt x="20850" y="42417"/>
                  </a:lnTo>
                  <a:lnTo>
                    <a:pt x="29086" y="40909"/>
                  </a:lnTo>
                  <a:lnTo>
                    <a:pt x="31838" y="39103"/>
                  </a:lnTo>
                  <a:lnTo>
                    <a:pt x="19961" y="39103"/>
                  </a:lnTo>
                  <a:lnTo>
                    <a:pt x="16786" y="38023"/>
                  </a:lnTo>
                  <a:lnTo>
                    <a:pt x="15503" y="37020"/>
                  </a:lnTo>
                  <a:lnTo>
                    <a:pt x="12798" y="33985"/>
                  </a:lnTo>
                  <a:lnTo>
                    <a:pt x="11795" y="31876"/>
                  </a:lnTo>
                  <a:lnTo>
                    <a:pt x="10817" y="28346"/>
                  </a:lnTo>
                  <a:lnTo>
                    <a:pt x="10388" y="27406"/>
                  </a:lnTo>
                  <a:lnTo>
                    <a:pt x="9420" y="25476"/>
                  </a:lnTo>
                  <a:lnTo>
                    <a:pt x="9026" y="24968"/>
                  </a:lnTo>
                  <a:lnTo>
                    <a:pt x="7109" y="23748"/>
                  </a:lnTo>
                  <a:lnTo>
                    <a:pt x="6283" y="22504"/>
                  </a:lnTo>
                  <a:lnTo>
                    <a:pt x="6132" y="21755"/>
                  </a:lnTo>
                  <a:lnTo>
                    <a:pt x="6015" y="21170"/>
                  </a:lnTo>
                  <a:lnTo>
                    <a:pt x="5889" y="20548"/>
                  </a:lnTo>
                  <a:lnTo>
                    <a:pt x="5823" y="17119"/>
                  </a:lnTo>
                  <a:lnTo>
                    <a:pt x="5972" y="16636"/>
                  </a:lnTo>
                  <a:lnTo>
                    <a:pt x="5959" y="15392"/>
                  </a:lnTo>
                  <a:lnTo>
                    <a:pt x="5800" y="14922"/>
                  </a:lnTo>
                  <a:lnTo>
                    <a:pt x="5735" y="14731"/>
                  </a:lnTo>
                  <a:lnTo>
                    <a:pt x="5650" y="14084"/>
                  </a:lnTo>
                  <a:lnTo>
                    <a:pt x="6094" y="12052"/>
                  </a:lnTo>
                  <a:lnTo>
                    <a:pt x="6194" y="11595"/>
                  </a:lnTo>
                  <a:lnTo>
                    <a:pt x="7791" y="10223"/>
                  </a:lnTo>
                  <a:lnTo>
                    <a:pt x="16212" y="10223"/>
                  </a:lnTo>
                  <a:lnTo>
                    <a:pt x="16710" y="9016"/>
                  </a:lnTo>
                  <a:lnTo>
                    <a:pt x="17358" y="7899"/>
                  </a:lnTo>
                  <a:lnTo>
                    <a:pt x="18747" y="7010"/>
                  </a:lnTo>
                  <a:lnTo>
                    <a:pt x="18950" y="6603"/>
                  </a:lnTo>
                  <a:lnTo>
                    <a:pt x="19478" y="5321"/>
                  </a:lnTo>
                  <a:lnTo>
                    <a:pt x="20025" y="4114"/>
                  </a:lnTo>
                  <a:lnTo>
                    <a:pt x="20264" y="3695"/>
                  </a:lnTo>
                  <a:lnTo>
                    <a:pt x="20380" y="3492"/>
                  </a:lnTo>
                  <a:lnTo>
                    <a:pt x="21117" y="2641"/>
                  </a:lnTo>
                  <a:lnTo>
                    <a:pt x="30822" y="2641"/>
                  </a:lnTo>
                  <a:lnTo>
                    <a:pt x="29643" y="1818"/>
                  </a:lnTo>
                  <a:lnTo>
                    <a:pt x="21447" y="0"/>
                  </a:lnTo>
                  <a:close/>
                </a:path>
                <a:path w="42545" h="42545">
                  <a:moveTo>
                    <a:pt x="30822" y="2641"/>
                  </a:moveTo>
                  <a:lnTo>
                    <a:pt x="21256" y="2641"/>
                  </a:lnTo>
                  <a:lnTo>
                    <a:pt x="22120" y="3695"/>
                  </a:lnTo>
                  <a:lnTo>
                    <a:pt x="22552" y="4533"/>
                  </a:lnTo>
                  <a:lnTo>
                    <a:pt x="23327" y="6476"/>
                  </a:lnTo>
                  <a:lnTo>
                    <a:pt x="23377" y="6603"/>
                  </a:lnTo>
                  <a:lnTo>
                    <a:pt x="23695" y="7010"/>
                  </a:lnTo>
                  <a:lnTo>
                    <a:pt x="25524" y="8559"/>
                  </a:lnTo>
                  <a:lnTo>
                    <a:pt x="26584" y="10223"/>
                  </a:lnTo>
                  <a:lnTo>
                    <a:pt x="34566" y="10223"/>
                  </a:lnTo>
                  <a:lnTo>
                    <a:pt x="35455" y="10998"/>
                  </a:lnTo>
                  <a:lnTo>
                    <a:pt x="35791" y="11595"/>
                  </a:lnTo>
                  <a:lnTo>
                    <a:pt x="35996" y="12052"/>
                  </a:lnTo>
                  <a:lnTo>
                    <a:pt x="36440" y="14084"/>
                  </a:lnTo>
                  <a:lnTo>
                    <a:pt x="36491" y="17310"/>
                  </a:lnTo>
                  <a:lnTo>
                    <a:pt x="36593" y="17805"/>
                  </a:lnTo>
                  <a:lnTo>
                    <a:pt x="36668" y="20548"/>
                  </a:lnTo>
                  <a:lnTo>
                    <a:pt x="35582" y="23190"/>
                  </a:lnTo>
                  <a:lnTo>
                    <a:pt x="34884" y="23964"/>
                  </a:lnTo>
                  <a:lnTo>
                    <a:pt x="33355" y="24968"/>
                  </a:lnTo>
                  <a:lnTo>
                    <a:pt x="32944" y="25476"/>
                  </a:lnTo>
                  <a:lnTo>
                    <a:pt x="32034" y="27177"/>
                  </a:lnTo>
                  <a:lnTo>
                    <a:pt x="31912" y="27406"/>
                  </a:lnTo>
                  <a:lnTo>
                    <a:pt x="31213" y="29519"/>
                  </a:lnTo>
                  <a:lnTo>
                    <a:pt x="30159" y="32943"/>
                  </a:lnTo>
                  <a:lnTo>
                    <a:pt x="28876" y="35077"/>
                  </a:lnTo>
                  <a:lnTo>
                    <a:pt x="25854" y="37731"/>
                  </a:lnTo>
                  <a:lnTo>
                    <a:pt x="24660" y="38519"/>
                  </a:lnTo>
                  <a:lnTo>
                    <a:pt x="21294" y="39103"/>
                  </a:lnTo>
                  <a:lnTo>
                    <a:pt x="31838" y="39103"/>
                  </a:lnTo>
                  <a:lnTo>
                    <a:pt x="35904" y="36434"/>
                  </a:lnTo>
                  <a:lnTo>
                    <a:pt x="40558" y="29786"/>
                  </a:lnTo>
                  <a:lnTo>
                    <a:pt x="42300" y="21755"/>
                  </a:lnTo>
                  <a:lnTo>
                    <a:pt x="41599" y="18021"/>
                  </a:lnTo>
                  <a:lnTo>
                    <a:pt x="41511" y="17551"/>
                  </a:lnTo>
                  <a:lnTo>
                    <a:pt x="41429" y="17119"/>
                  </a:lnTo>
                  <a:lnTo>
                    <a:pt x="41339" y="16636"/>
                  </a:lnTo>
                  <a:lnTo>
                    <a:pt x="41262" y="16230"/>
                  </a:lnTo>
                  <a:lnTo>
                    <a:pt x="41165" y="15709"/>
                  </a:lnTo>
                  <a:lnTo>
                    <a:pt x="41105" y="15392"/>
                  </a:lnTo>
                  <a:lnTo>
                    <a:pt x="40981" y="14731"/>
                  </a:lnTo>
                  <a:lnTo>
                    <a:pt x="40859" y="14084"/>
                  </a:lnTo>
                  <a:lnTo>
                    <a:pt x="40745" y="13474"/>
                  </a:lnTo>
                  <a:lnTo>
                    <a:pt x="40712" y="13299"/>
                  </a:lnTo>
                  <a:lnTo>
                    <a:pt x="36377" y="6603"/>
                  </a:lnTo>
                  <a:lnTo>
                    <a:pt x="36294" y="6476"/>
                  </a:lnTo>
                  <a:lnTo>
                    <a:pt x="30822" y="2641"/>
                  </a:lnTo>
                  <a:close/>
                </a:path>
                <a:path w="42545" h="42545">
                  <a:moveTo>
                    <a:pt x="33868" y="10223"/>
                  </a:moveTo>
                  <a:lnTo>
                    <a:pt x="26427" y="10223"/>
                  </a:lnTo>
                  <a:lnTo>
                    <a:pt x="26415" y="10490"/>
                  </a:lnTo>
                  <a:lnTo>
                    <a:pt x="26289" y="12660"/>
                  </a:lnTo>
                  <a:lnTo>
                    <a:pt x="26010" y="13299"/>
                  </a:lnTo>
                  <a:lnTo>
                    <a:pt x="25770" y="14084"/>
                  </a:lnTo>
                  <a:lnTo>
                    <a:pt x="25689" y="14350"/>
                  </a:lnTo>
                  <a:lnTo>
                    <a:pt x="25524" y="14731"/>
                  </a:lnTo>
                  <a:lnTo>
                    <a:pt x="25291" y="15392"/>
                  </a:lnTo>
                  <a:lnTo>
                    <a:pt x="25397" y="17551"/>
                  </a:lnTo>
                  <a:lnTo>
                    <a:pt x="26463" y="18021"/>
                  </a:lnTo>
                  <a:lnTo>
                    <a:pt x="27987" y="17119"/>
                  </a:lnTo>
                  <a:lnTo>
                    <a:pt x="28229" y="16636"/>
                  </a:lnTo>
                  <a:lnTo>
                    <a:pt x="28338" y="16230"/>
                  </a:lnTo>
                  <a:lnTo>
                    <a:pt x="28429" y="14731"/>
                  </a:lnTo>
                  <a:lnTo>
                    <a:pt x="28584" y="14350"/>
                  </a:lnTo>
                  <a:lnTo>
                    <a:pt x="28762" y="14084"/>
                  </a:lnTo>
                  <a:lnTo>
                    <a:pt x="29720" y="13299"/>
                  </a:lnTo>
                  <a:lnTo>
                    <a:pt x="30379" y="12915"/>
                  </a:lnTo>
                  <a:lnTo>
                    <a:pt x="33251" y="12915"/>
                  </a:lnTo>
                  <a:lnTo>
                    <a:pt x="33575" y="12052"/>
                  </a:lnTo>
                  <a:lnTo>
                    <a:pt x="33682" y="11595"/>
                  </a:lnTo>
                  <a:lnTo>
                    <a:pt x="33807" y="10490"/>
                  </a:lnTo>
                  <a:lnTo>
                    <a:pt x="33868" y="10223"/>
                  </a:lnTo>
                  <a:close/>
                </a:path>
                <a:path w="42545" h="42545">
                  <a:moveTo>
                    <a:pt x="16212" y="10223"/>
                  </a:moveTo>
                  <a:lnTo>
                    <a:pt x="8458" y="10223"/>
                  </a:lnTo>
                  <a:lnTo>
                    <a:pt x="8531" y="10490"/>
                  </a:lnTo>
                  <a:lnTo>
                    <a:pt x="8649" y="11595"/>
                  </a:lnTo>
                  <a:lnTo>
                    <a:pt x="8823" y="12052"/>
                  </a:lnTo>
                  <a:lnTo>
                    <a:pt x="9007" y="12660"/>
                  </a:lnTo>
                  <a:lnTo>
                    <a:pt x="9084" y="12915"/>
                  </a:lnTo>
                  <a:lnTo>
                    <a:pt x="12265" y="12915"/>
                  </a:lnTo>
                  <a:lnTo>
                    <a:pt x="13040" y="13474"/>
                  </a:lnTo>
                  <a:lnTo>
                    <a:pt x="13702" y="14350"/>
                  </a:lnTo>
                  <a:lnTo>
                    <a:pt x="13908" y="14731"/>
                  </a:lnTo>
                  <a:lnTo>
                    <a:pt x="13967" y="16230"/>
                  </a:lnTo>
                  <a:lnTo>
                    <a:pt x="14312" y="17119"/>
                  </a:lnTo>
                  <a:lnTo>
                    <a:pt x="14499" y="17119"/>
                  </a:lnTo>
                  <a:lnTo>
                    <a:pt x="15397" y="17805"/>
                  </a:lnTo>
                  <a:lnTo>
                    <a:pt x="15846" y="17805"/>
                  </a:lnTo>
                  <a:lnTo>
                    <a:pt x="16977" y="17310"/>
                  </a:lnTo>
                  <a:lnTo>
                    <a:pt x="17281" y="16636"/>
                  </a:lnTo>
                  <a:lnTo>
                    <a:pt x="17207" y="16230"/>
                  </a:lnTo>
                  <a:lnTo>
                    <a:pt x="17111" y="15709"/>
                  </a:lnTo>
                  <a:lnTo>
                    <a:pt x="17053" y="15392"/>
                  </a:lnTo>
                  <a:lnTo>
                    <a:pt x="16148" y="12915"/>
                  </a:lnTo>
                  <a:lnTo>
                    <a:pt x="16212" y="10223"/>
                  </a:lnTo>
                  <a:close/>
                </a:path>
              </a:pathLst>
            </a:custGeom>
            <a:solidFill>
              <a:srgbClr val="FFFFFF"/>
            </a:solidFill>
          </p:spPr>
          <p:txBody>
            <a:bodyPr wrap="square" lIns="0" tIns="0" rIns="0" bIns="0" rtlCol="0"/>
            <a:lstStyle/>
            <a:p>
              <a:endParaRPr>
                <a:latin typeface="Grammarsaurus" pitchFamily="2" charset="0"/>
              </a:endParaRPr>
            </a:p>
          </p:txBody>
        </p:sp>
        <p:sp>
          <p:nvSpPr>
            <p:cNvPr id="186" name="object 186"/>
            <p:cNvSpPr/>
            <p:nvPr/>
          </p:nvSpPr>
          <p:spPr>
            <a:xfrm>
              <a:off x="4770231" y="5663175"/>
              <a:ext cx="31115" cy="36830"/>
            </a:xfrm>
            <a:custGeom>
              <a:avLst/>
              <a:gdLst/>
              <a:ahLst/>
              <a:cxnLst/>
              <a:rect l="l" t="t" r="r" b="b"/>
              <a:pathLst>
                <a:path w="31114" h="36829">
                  <a:moveTo>
                    <a:pt x="410" y="15379"/>
                  </a:moveTo>
                  <a:lnTo>
                    <a:pt x="0" y="15379"/>
                  </a:lnTo>
                  <a:lnTo>
                    <a:pt x="63" y="17449"/>
                  </a:lnTo>
                  <a:lnTo>
                    <a:pt x="3242" y="22326"/>
                  </a:lnTo>
                  <a:lnTo>
                    <a:pt x="3623" y="22834"/>
                  </a:lnTo>
                  <a:lnTo>
                    <a:pt x="4499" y="24536"/>
                  </a:lnTo>
                  <a:lnTo>
                    <a:pt x="5020" y="25704"/>
                  </a:lnTo>
                  <a:lnTo>
                    <a:pt x="5896" y="28879"/>
                  </a:lnTo>
                  <a:lnTo>
                    <a:pt x="5998" y="29248"/>
                  </a:lnTo>
                  <a:lnTo>
                    <a:pt x="6934" y="31203"/>
                  </a:lnTo>
                  <a:lnTo>
                    <a:pt x="7001" y="31343"/>
                  </a:lnTo>
                  <a:lnTo>
                    <a:pt x="9719" y="34378"/>
                  </a:lnTo>
                  <a:lnTo>
                    <a:pt x="11001" y="35382"/>
                  </a:lnTo>
                  <a:lnTo>
                    <a:pt x="14164" y="36461"/>
                  </a:lnTo>
                  <a:lnTo>
                    <a:pt x="15497" y="36461"/>
                  </a:lnTo>
                  <a:lnTo>
                    <a:pt x="18863" y="35877"/>
                  </a:lnTo>
                  <a:lnTo>
                    <a:pt x="20069" y="35102"/>
                  </a:lnTo>
                  <a:lnTo>
                    <a:pt x="20413" y="34797"/>
                  </a:lnTo>
                  <a:lnTo>
                    <a:pt x="14001" y="34797"/>
                  </a:lnTo>
                  <a:lnTo>
                    <a:pt x="12261" y="34378"/>
                  </a:lnTo>
                  <a:lnTo>
                    <a:pt x="11999" y="34378"/>
                  </a:lnTo>
                  <a:lnTo>
                    <a:pt x="8944" y="32435"/>
                  </a:lnTo>
                  <a:lnTo>
                    <a:pt x="5109" y="23837"/>
                  </a:lnTo>
                  <a:lnTo>
                    <a:pt x="4994" y="23406"/>
                  </a:lnTo>
                  <a:lnTo>
                    <a:pt x="4880" y="22974"/>
                  </a:lnTo>
                  <a:lnTo>
                    <a:pt x="4846" y="22834"/>
                  </a:lnTo>
                  <a:lnTo>
                    <a:pt x="4720" y="22326"/>
                  </a:lnTo>
                  <a:lnTo>
                    <a:pt x="4639" y="21996"/>
                  </a:lnTo>
                  <a:lnTo>
                    <a:pt x="4241" y="21323"/>
                  </a:lnTo>
                  <a:lnTo>
                    <a:pt x="4143" y="21158"/>
                  </a:lnTo>
                  <a:lnTo>
                    <a:pt x="1261" y="18554"/>
                  </a:lnTo>
                  <a:lnTo>
                    <a:pt x="829" y="17449"/>
                  </a:lnTo>
                  <a:lnTo>
                    <a:pt x="705" y="16840"/>
                  </a:lnTo>
                  <a:lnTo>
                    <a:pt x="595" y="16294"/>
                  </a:lnTo>
                  <a:lnTo>
                    <a:pt x="495" y="15798"/>
                  </a:lnTo>
                  <a:lnTo>
                    <a:pt x="410" y="15379"/>
                  </a:lnTo>
                  <a:close/>
                </a:path>
                <a:path w="31114" h="36829">
                  <a:moveTo>
                    <a:pt x="30199" y="9410"/>
                  </a:moveTo>
                  <a:lnTo>
                    <a:pt x="28712" y="9410"/>
                  </a:lnTo>
                  <a:lnTo>
                    <a:pt x="29550" y="9969"/>
                  </a:lnTo>
                  <a:lnTo>
                    <a:pt x="29341" y="9969"/>
                  </a:lnTo>
                  <a:lnTo>
                    <a:pt x="29761" y="10629"/>
                  </a:lnTo>
                  <a:lnTo>
                    <a:pt x="29994" y="11061"/>
                  </a:lnTo>
                  <a:lnTo>
                    <a:pt x="30170" y="11709"/>
                  </a:lnTo>
                  <a:lnTo>
                    <a:pt x="30126" y="12357"/>
                  </a:lnTo>
                  <a:lnTo>
                    <a:pt x="30007" y="12750"/>
                  </a:lnTo>
                  <a:lnTo>
                    <a:pt x="29904" y="13220"/>
                  </a:lnTo>
                  <a:lnTo>
                    <a:pt x="30052" y="14084"/>
                  </a:lnTo>
                  <a:lnTo>
                    <a:pt x="30285" y="14731"/>
                  </a:lnTo>
                  <a:lnTo>
                    <a:pt x="30331" y="16294"/>
                  </a:lnTo>
                  <a:lnTo>
                    <a:pt x="29504" y="18262"/>
                  </a:lnTo>
                  <a:lnTo>
                    <a:pt x="29342" y="18554"/>
                  </a:lnTo>
                  <a:lnTo>
                    <a:pt x="28896" y="19138"/>
                  </a:lnTo>
                  <a:lnTo>
                    <a:pt x="27969" y="19900"/>
                  </a:lnTo>
                  <a:lnTo>
                    <a:pt x="27778" y="20104"/>
                  </a:lnTo>
                  <a:lnTo>
                    <a:pt x="26588" y="21158"/>
                  </a:lnTo>
                  <a:lnTo>
                    <a:pt x="26133" y="21996"/>
                  </a:lnTo>
                  <a:lnTo>
                    <a:pt x="26017" y="22326"/>
                  </a:lnTo>
                  <a:lnTo>
                    <a:pt x="25262" y="25704"/>
                  </a:lnTo>
                  <a:lnTo>
                    <a:pt x="25108" y="26301"/>
                  </a:lnTo>
                  <a:lnTo>
                    <a:pt x="15973" y="34797"/>
                  </a:lnTo>
                  <a:lnTo>
                    <a:pt x="20413" y="34797"/>
                  </a:lnTo>
                  <a:lnTo>
                    <a:pt x="23079" y="32435"/>
                  </a:lnTo>
                  <a:lnTo>
                    <a:pt x="24375" y="30302"/>
                  </a:lnTo>
                  <a:lnTo>
                    <a:pt x="25594" y="26301"/>
                  </a:lnTo>
                  <a:lnTo>
                    <a:pt x="26114" y="24764"/>
                  </a:lnTo>
                  <a:lnTo>
                    <a:pt x="27083" y="22974"/>
                  </a:lnTo>
                  <a:lnTo>
                    <a:pt x="27159" y="22834"/>
                  </a:lnTo>
                  <a:lnTo>
                    <a:pt x="27571" y="22326"/>
                  </a:lnTo>
                  <a:lnTo>
                    <a:pt x="27843" y="22123"/>
                  </a:lnTo>
                  <a:lnTo>
                    <a:pt x="29086" y="21323"/>
                  </a:lnTo>
                  <a:lnTo>
                    <a:pt x="29785" y="20548"/>
                  </a:lnTo>
                  <a:lnTo>
                    <a:pt x="30871" y="17906"/>
                  </a:lnTo>
                  <a:lnTo>
                    <a:pt x="30840" y="15379"/>
                  </a:lnTo>
                  <a:lnTo>
                    <a:pt x="30572" y="14084"/>
                  </a:lnTo>
                  <a:lnTo>
                    <a:pt x="30694" y="12064"/>
                  </a:lnTo>
                  <a:lnTo>
                    <a:pt x="30775" y="11709"/>
                  </a:lnTo>
                  <a:lnTo>
                    <a:pt x="30560" y="11061"/>
                  </a:lnTo>
                  <a:lnTo>
                    <a:pt x="30465" y="10629"/>
                  </a:lnTo>
                  <a:lnTo>
                    <a:pt x="30388" y="10274"/>
                  </a:lnTo>
                  <a:lnTo>
                    <a:pt x="30321" y="9969"/>
                  </a:lnTo>
                  <a:lnTo>
                    <a:pt x="30199" y="9410"/>
                  </a:lnTo>
                  <a:close/>
                </a:path>
                <a:path w="31114" h="36829">
                  <a:moveTo>
                    <a:pt x="11756" y="15379"/>
                  </a:moveTo>
                  <a:lnTo>
                    <a:pt x="7926" y="15379"/>
                  </a:lnTo>
                  <a:lnTo>
                    <a:pt x="8284" y="15798"/>
                  </a:lnTo>
                  <a:lnTo>
                    <a:pt x="9947" y="16840"/>
                  </a:lnTo>
                  <a:lnTo>
                    <a:pt x="8119" y="16840"/>
                  </a:lnTo>
                  <a:lnTo>
                    <a:pt x="12487" y="16294"/>
                  </a:lnTo>
                  <a:lnTo>
                    <a:pt x="10807" y="16294"/>
                  </a:lnTo>
                  <a:lnTo>
                    <a:pt x="11756" y="15379"/>
                  </a:lnTo>
                  <a:close/>
                </a:path>
                <a:path w="31114" h="36829">
                  <a:moveTo>
                    <a:pt x="16755" y="1892"/>
                  </a:moveTo>
                  <a:lnTo>
                    <a:pt x="15557" y="1892"/>
                  </a:lnTo>
                  <a:lnTo>
                    <a:pt x="16328" y="2832"/>
                  </a:lnTo>
                  <a:lnTo>
                    <a:pt x="16742" y="3530"/>
                  </a:lnTo>
                  <a:lnTo>
                    <a:pt x="16823" y="3962"/>
                  </a:lnTo>
                  <a:lnTo>
                    <a:pt x="16899" y="4368"/>
                  </a:lnTo>
                  <a:lnTo>
                    <a:pt x="17009" y="4800"/>
                  </a:lnTo>
                  <a:lnTo>
                    <a:pt x="17107" y="5257"/>
                  </a:lnTo>
                  <a:lnTo>
                    <a:pt x="17161" y="5511"/>
                  </a:lnTo>
                  <a:lnTo>
                    <a:pt x="17645" y="6007"/>
                  </a:lnTo>
                  <a:lnTo>
                    <a:pt x="19320" y="6540"/>
                  </a:lnTo>
                  <a:lnTo>
                    <a:pt x="19744" y="7175"/>
                  </a:lnTo>
                  <a:lnTo>
                    <a:pt x="19832" y="7581"/>
                  </a:lnTo>
                  <a:lnTo>
                    <a:pt x="19890" y="7848"/>
                  </a:lnTo>
                  <a:lnTo>
                    <a:pt x="20000" y="8356"/>
                  </a:lnTo>
                  <a:lnTo>
                    <a:pt x="20099" y="9410"/>
                  </a:lnTo>
                  <a:lnTo>
                    <a:pt x="19944" y="9969"/>
                  </a:lnTo>
                  <a:lnTo>
                    <a:pt x="19450" y="11061"/>
                  </a:lnTo>
                  <a:lnTo>
                    <a:pt x="18939" y="12064"/>
                  </a:lnTo>
                  <a:lnTo>
                    <a:pt x="18818" y="14909"/>
                  </a:lnTo>
                  <a:lnTo>
                    <a:pt x="20041" y="16840"/>
                  </a:lnTo>
                  <a:lnTo>
                    <a:pt x="21606" y="16840"/>
                  </a:lnTo>
                  <a:lnTo>
                    <a:pt x="22723" y="15379"/>
                  </a:lnTo>
                  <a:lnTo>
                    <a:pt x="20666" y="15379"/>
                  </a:lnTo>
                  <a:lnTo>
                    <a:pt x="19599" y="14909"/>
                  </a:lnTo>
                  <a:lnTo>
                    <a:pt x="19498" y="12750"/>
                  </a:lnTo>
                  <a:lnTo>
                    <a:pt x="19891" y="11709"/>
                  </a:lnTo>
                  <a:lnTo>
                    <a:pt x="20222" y="10629"/>
                  </a:lnTo>
                  <a:lnTo>
                    <a:pt x="20526" y="9969"/>
                  </a:lnTo>
                  <a:lnTo>
                    <a:pt x="20649" y="7175"/>
                  </a:lnTo>
                  <a:lnTo>
                    <a:pt x="20130" y="6540"/>
                  </a:lnTo>
                  <a:lnTo>
                    <a:pt x="19795" y="6007"/>
                  </a:lnTo>
                  <a:lnTo>
                    <a:pt x="19256" y="5511"/>
                  </a:lnTo>
                  <a:lnTo>
                    <a:pt x="17898" y="4368"/>
                  </a:lnTo>
                  <a:lnTo>
                    <a:pt x="17689" y="4102"/>
                  </a:lnTo>
                  <a:lnTo>
                    <a:pt x="17580" y="3962"/>
                  </a:lnTo>
                  <a:lnTo>
                    <a:pt x="16755" y="1892"/>
                  </a:lnTo>
                  <a:close/>
                </a:path>
                <a:path w="31114" h="36829">
                  <a:moveTo>
                    <a:pt x="7793" y="14909"/>
                  </a:moveTo>
                  <a:lnTo>
                    <a:pt x="486" y="14909"/>
                  </a:lnTo>
                  <a:lnTo>
                    <a:pt x="410" y="15379"/>
                  </a:lnTo>
                  <a:lnTo>
                    <a:pt x="7852" y="15379"/>
                  </a:lnTo>
                  <a:lnTo>
                    <a:pt x="7793" y="14909"/>
                  </a:lnTo>
                  <a:close/>
                </a:path>
                <a:path w="31114" h="36829">
                  <a:moveTo>
                    <a:pt x="15459" y="0"/>
                  </a:moveTo>
                  <a:lnTo>
                    <a:pt x="15319" y="0"/>
                  </a:lnTo>
                  <a:lnTo>
                    <a:pt x="14583" y="850"/>
                  </a:lnTo>
                  <a:lnTo>
                    <a:pt x="14227" y="1473"/>
                  </a:lnTo>
                  <a:lnTo>
                    <a:pt x="13619" y="2832"/>
                  </a:lnTo>
                  <a:lnTo>
                    <a:pt x="13332" y="3530"/>
                  </a:lnTo>
                  <a:lnTo>
                    <a:pt x="13269" y="3682"/>
                  </a:lnTo>
                  <a:lnTo>
                    <a:pt x="13154" y="3962"/>
                  </a:lnTo>
                  <a:lnTo>
                    <a:pt x="12950" y="4368"/>
                  </a:lnTo>
                  <a:lnTo>
                    <a:pt x="11573" y="5257"/>
                  </a:lnTo>
                  <a:lnTo>
                    <a:pt x="10913" y="6375"/>
                  </a:lnTo>
                  <a:lnTo>
                    <a:pt x="10423" y="7581"/>
                  </a:lnTo>
                  <a:lnTo>
                    <a:pt x="10484" y="10629"/>
                  </a:lnTo>
                  <a:lnTo>
                    <a:pt x="11021" y="12064"/>
                  </a:lnTo>
                  <a:lnTo>
                    <a:pt x="11255" y="12750"/>
                  </a:lnTo>
                  <a:lnTo>
                    <a:pt x="11344" y="13220"/>
                  </a:lnTo>
                  <a:lnTo>
                    <a:pt x="11446" y="14084"/>
                  </a:lnTo>
                  <a:lnTo>
                    <a:pt x="11045" y="14731"/>
                  </a:lnTo>
                  <a:lnTo>
                    <a:pt x="9551" y="15379"/>
                  </a:lnTo>
                  <a:lnTo>
                    <a:pt x="11905" y="15379"/>
                  </a:lnTo>
                  <a:lnTo>
                    <a:pt x="12238" y="14084"/>
                  </a:lnTo>
                  <a:lnTo>
                    <a:pt x="12049" y="13220"/>
                  </a:lnTo>
                  <a:lnTo>
                    <a:pt x="11941" y="12357"/>
                  </a:lnTo>
                  <a:lnTo>
                    <a:pt x="10801" y="9969"/>
                  </a:lnTo>
                  <a:lnTo>
                    <a:pt x="10897" y="7848"/>
                  </a:lnTo>
                  <a:lnTo>
                    <a:pt x="10974" y="7581"/>
                  </a:lnTo>
                  <a:lnTo>
                    <a:pt x="11090" y="7175"/>
                  </a:lnTo>
                  <a:lnTo>
                    <a:pt x="11522" y="6540"/>
                  </a:lnTo>
                  <a:lnTo>
                    <a:pt x="13160" y="6007"/>
                  </a:lnTo>
                  <a:lnTo>
                    <a:pt x="13632" y="5511"/>
                  </a:lnTo>
                  <a:lnTo>
                    <a:pt x="13696" y="5257"/>
                  </a:lnTo>
                  <a:lnTo>
                    <a:pt x="13821" y="4546"/>
                  </a:lnTo>
                  <a:lnTo>
                    <a:pt x="13924" y="3962"/>
                  </a:lnTo>
                  <a:lnTo>
                    <a:pt x="14051" y="3530"/>
                  </a:lnTo>
                  <a:lnTo>
                    <a:pt x="14405" y="2832"/>
                  </a:lnTo>
                  <a:lnTo>
                    <a:pt x="15229" y="1892"/>
                  </a:lnTo>
                  <a:lnTo>
                    <a:pt x="16755" y="1892"/>
                  </a:lnTo>
                  <a:lnTo>
                    <a:pt x="16335" y="1054"/>
                  </a:lnTo>
                  <a:lnTo>
                    <a:pt x="15459" y="0"/>
                  </a:lnTo>
                  <a:close/>
                </a:path>
                <a:path w="31114" h="36829">
                  <a:moveTo>
                    <a:pt x="24371" y="11709"/>
                  </a:moveTo>
                  <a:lnTo>
                    <a:pt x="22794" y="11709"/>
                  </a:lnTo>
                  <a:lnTo>
                    <a:pt x="22639" y="12064"/>
                  </a:lnTo>
                  <a:lnTo>
                    <a:pt x="22562" y="13220"/>
                  </a:lnTo>
                  <a:lnTo>
                    <a:pt x="22395" y="14084"/>
                  </a:lnTo>
                  <a:lnTo>
                    <a:pt x="22058" y="14731"/>
                  </a:lnTo>
                  <a:lnTo>
                    <a:pt x="21761" y="14731"/>
                  </a:lnTo>
                  <a:lnTo>
                    <a:pt x="20666" y="15379"/>
                  </a:lnTo>
                  <a:lnTo>
                    <a:pt x="22832" y="15379"/>
                  </a:lnTo>
                  <a:lnTo>
                    <a:pt x="22956" y="14909"/>
                  </a:lnTo>
                  <a:lnTo>
                    <a:pt x="23003" y="14731"/>
                  </a:lnTo>
                  <a:lnTo>
                    <a:pt x="23094" y="14084"/>
                  </a:lnTo>
                  <a:lnTo>
                    <a:pt x="23255" y="13220"/>
                  </a:lnTo>
                  <a:lnTo>
                    <a:pt x="23320" y="12750"/>
                  </a:lnTo>
                  <a:lnTo>
                    <a:pt x="23382" y="12357"/>
                  </a:lnTo>
                  <a:lnTo>
                    <a:pt x="24371" y="11709"/>
                  </a:lnTo>
                  <a:close/>
                </a:path>
                <a:path w="31114" h="36829">
                  <a:moveTo>
                    <a:pt x="2666" y="7581"/>
                  </a:moveTo>
                  <a:lnTo>
                    <a:pt x="2006" y="7581"/>
                  </a:lnTo>
                  <a:lnTo>
                    <a:pt x="410" y="8953"/>
                  </a:lnTo>
                  <a:lnTo>
                    <a:pt x="310" y="9410"/>
                  </a:lnTo>
                  <a:lnTo>
                    <a:pt x="188" y="9969"/>
                  </a:lnTo>
                  <a:lnTo>
                    <a:pt x="121" y="10274"/>
                  </a:lnTo>
                  <a:lnTo>
                    <a:pt x="35" y="12357"/>
                  </a:lnTo>
                  <a:lnTo>
                    <a:pt x="166" y="12750"/>
                  </a:lnTo>
                  <a:lnTo>
                    <a:pt x="233" y="12953"/>
                  </a:lnTo>
                  <a:lnTo>
                    <a:pt x="321" y="13220"/>
                  </a:lnTo>
                  <a:lnTo>
                    <a:pt x="465" y="13220"/>
                  </a:lnTo>
                  <a:lnTo>
                    <a:pt x="38" y="14084"/>
                  </a:lnTo>
                  <a:lnTo>
                    <a:pt x="14" y="14909"/>
                  </a:lnTo>
                  <a:lnTo>
                    <a:pt x="486" y="14909"/>
                  </a:lnTo>
                  <a:lnTo>
                    <a:pt x="514" y="14731"/>
                  </a:lnTo>
                  <a:lnTo>
                    <a:pt x="715" y="14084"/>
                  </a:lnTo>
                  <a:lnTo>
                    <a:pt x="764" y="12750"/>
                  </a:lnTo>
                  <a:lnTo>
                    <a:pt x="636" y="12357"/>
                  </a:lnTo>
                  <a:lnTo>
                    <a:pt x="625" y="11709"/>
                  </a:lnTo>
                  <a:lnTo>
                    <a:pt x="791" y="11061"/>
                  </a:lnTo>
                  <a:lnTo>
                    <a:pt x="1400" y="9969"/>
                  </a:lnTo>
                  <a:lnTo>
                    <a:pt x="1908" y="9410"/>
                  </a:lnTo>
                  <a:lnTo>
                    <a:pt x="3026" y="9410"/>
                  </a:lnTo>
                  <a:lnTo>
                    <a:pt x="2852" y="8953"/>
                  </a:lnTo>
                  <a:lnTo>
                    <a:pt x="2746" y="7848"/>
                  </a:lnTo>
                  <a:lnTo>
                    <a:pt x="2666" y="7581"/>
                  </a:lnTo>
                  <a:close/>
                </a:path>
                <a:path w="31114" h="36829">
                  <a:moveTo>
                    <a:pt x="3026" y="9410"/>
                  </a:moveTo>
                  <a:lnTo>
                    <a:pt x="2334" y="9410"/>
                  </a:lnTo>
                  <a:lnTo>
                    <a:pt x="2696" y="10274"/>
                  </a:lnTo>
                  <a:lnTo>
                    <a:pt x="3166" y="11061"/>
                  </a:lnTo>
                  <a:lnTo>
                    <a:pt x="2827" y="11061"/>
                  </a:lnTo>
                  <a:lnTo>
                    <a:pt x="4079" y="11709"/>
                  </a:lnTo>
                  <a:lnTo>
                    <a:pt x="6249" y="11709"/>
                  </a:lnTo>
                  <a:lnTo>
                    <a:pt x="6901" y="12064"/>
                  </a:lnTo>
                  <a:lnTo>
                    <a:pt x="7561" y="13220"/>
                  </a:lnTo>
                  <a:lnTo>
                    <a:pt x="7688" y="14084"/>
                  </a:lnTo>
                  <a:lnTo>
                    <a:pt x="7793" y="14909"/>
                  </a:lnTo>
                  <a:lnTo>
                    <a:pt x="9271" y="14909"/>
                  </a:lnTo>
                  <a:lnTo>
                    <a:pt x="8202" y="14084"/>
                  </a:lnTo>
                  <a:lnTo>
                    <a:pt x="8371" y="14084"/>
                  </a:lnTo>
                  <a:lnTo>
                    <a:pt x="8019" y="13220"/>
                  </a:lnTo>
                  <a:lnTo>
                    <a:pt x="8109" y="12064"/>
                  </a:lnTo>
                  <a:lnTo>
                    <a:pt x="7904" y="11709"/>
                  </a:lnTo>
                  <a:lnTo>
                    <a:pt x="7089" y="10629"/>
                  </a:lnTo>
                  <a:lnTo>
                    <a:pt x="6480" y="10274"/>
                  </a:lnTo>
                  <a:lnTo>
                    <a:pt x="3287" y="10274"/>
                  </a:lnTo>
                  <a:lnTo>
                    <a:pt x="3026" y="9410"/>
                  </a:lnTo>
                  <a:close/>
                </a:path>
                <a:path w="31114" h="36829">
                  <a:moveTo>
                    <a:pt x="28781" y="7581"/>
                  </a:moveTo>
                  <a:lnTo>
                    <a:pt x="28070" y="7581"/>
                  </a:lnTo>
                  <a:lnTo>
                    <a:pt x="28012" y="8127"/>
                  </a:lnTo>
                  <a:lnTo>
                    <a:pt x="27897" y="8953"/>
                  </a:lnTo>
                  <a:lnTo>
                    <a:pt x="27789" y="9410"/>
                  </a:lnTo>
                  <a:lnTo>
                    <a:pt x="27571" y="9969"/>
                  </a:lnTo>
                  <a:lnTo>
                    <a:pt x="27451" y="10274"/>
                  </a:lnTo>
                  <a:lnTo>
                    <a:pt x="24605" y="10274"/>
                  </a:lnTo>
                  <a:lnTo>
                    <a:pt x="23969" y="10629"/>
                  </a:lnTo>
                  <a:lnTo>
                    <a:pt x="22635" y="11709"/>
                  </a:lnTo>
                  <a:lnTo>
                    <a:pt x="26648" y="11709"/>
                  </a:lnTo>
                  <a:lnTo>
                    <a:pt x="27943" y="11061"/>
                  </a:lnTo>
                  <a:lnTo>
                    <a:pt x="27605" y="11061"/>
                  </a:lnTo>
                  <a:lnTo>
                    <a:pt x="28078" y="10274"/>
                  </a:lnTo>
                  <a:lnTo>
                    <a:pt x="28216" y="9969"/>
                  </a:lnTo>
                  <a:lnTo>
                    <a:pt x="28552" y="9410"/>
                  </a:lnTo>
                  <a:lnTo>
                    <a:pt x="30252" y="9410"/>
                  </a:lnTo>
                  <a:lnTo>
                    <a:pt x="29658" y="8356"/>
                  </a:lnTo>
                  <a:lnTo>
                    <a:pt x="28781" y="7581"/>
                  </a:lnTo>
                  <a:close/>
                </a:path>
                <a:path w="31114" h="36829">
                  <a:moveTo>
                    <a:pt x="2479" y="7175"/>
                  </a:moveTo>
                  <a:lnTo>
                    <a:pt x="1826" y="7175"/>
                  </a:lnTo>
                  <a:lnTo>
                    <a:pt x="3096" y="7581"/>
                  </a:lnTo>
                  <a:lnTo>
                    <a:pt x="2006" y="7581"/>
                  </a:lnTo>
                  <a:lnTo>
                    <a:pt x="2479" y="7175"/>
                  </a:lnTo>
                  <a:close/>
                </a:path>
              </a:pathLst>
            </a:custGeom>
            <a:solidFill>
              <a:srgbClr val="050505"/>
            </a:solidFill>
          </p:spPr>
          <p:txBody>
            <a:bodyPr wrap="square" lIns="0" tIns="0" rIns="0" bIns="0" rtlCol="0"/>
            <a:lstStyle/>
            <a:p>
              <a:endParaRPr>
                <a:latin typeface="Grammarsaurus" pitchFamily="2" charset="0"/>
              </a:endParaRPr>
            </a:p>
          </p:txBody>
        </p:sp>
        <p:sp>
          <p:nvSpPr>
            <p:cNvPr id="187" name="object 187"/>
            <p:cNvSpPr/>
            <p:nvPr/>
          </p:nvSpPr>
          <p:spPr>
            <a:xfrm>
              <a:off x="4770874" y="5664972"/>
              <a:ext cx="29845" cy="33020"/>
            </a:xfrm>
            <a:custGeom>
              <a:avLst/>
              <a:gdLst/>
              <a:ahLst/>
              <a:cxnLst/>
              <a:rect l="l" t="t" r="r" b="b"/>
              <a:pathLst>
                <a:path w="29845" h="33020">
                  <a:moveTo>
                    <a:pt x="1912" y="8153"/>
                  </a:moveTo>
                  <a:lnTo>
                    <a:pt x="771" y="8153"/>
                  </a:lnTo>
                  <a:lnTo>
                    <a:pt x="159" y="9271"/>
                  </a:lnTo>
                  <a:lnTo>
                    <a:pt x="1" y="9880"/>
                  </a:lnTo>
                  <a:lnTo>
                    <a:pt x="0" y="10553"/>
                  </a:lnTo>
                  <a:lnTo>
                    <a:pt x="231" y="11493"/>
                  </a:lnTo>
                  <a:lnTo>
                    <a:pt x="185" y="15646"/>
                  </a:lnTo>
                  <a:lnTo>
                    <a:pt x="630" y="16764"/>
                  </a:lnTo>
                  <a:lnTo>
                    <a:pt x="1556" y="17602"/>
                  </a:lnTo>
                  <a:lnTo>
                    <a:pt x="1963" y="17945"/>
                  </a:lnTo>
                  <a:lnTo>
                    <a:pt x="2356" y="18326"/>
                  </a:lnTo>
                  <a:lnTo>
                    <a:pt x="3512" y="19354"/>
                  </a:lnTo>
                  <a:lnTo>
                    <a:pt x="3995" y="20193"/>
                  </a:lnTo>
                  <a:lnTo>
                    <a:pt x="4569" y="22491"/>
                  </a:lnTo>
                  <a:lnTo>
                    <a:pt x="4985" y="24409"/>
                  </a:lnTo>
                  <a:lnTo>
                    <a:pt x="5423" y="25819"/>
                  </a:lnTo>
                  <a:lnTo>
                    <a:pt x="13423" y="33007"/>
                  </a:lnTo>
                  <a:lnTo>
                    <a:pt x="15347" y="33007"/>
                  </a:lnTo>
                  <a:lnTo>
                    <a:pt x="18892" y="32245"/>
                  </a:lnTo>
                  <a:lnTo>
                    <a:pt x="20593" y="31267"/>
                  </a:lnTo>
                  <a:lnTo>
                    <a:pt x="14219" y="31140"/>
                  </a:lnTo>
                  <a:lnTo>
                    <a:pt x="10862" y="30060"/>
                  </a:lnTo>
                  <a:lnTo>
                    <a:pt x="10653" y="30060"/>
                  </a:lnTo>
                  <a:lnTo>
                    <a:pt x="9024" y="27914"/>
                  </a:lnTo>
                  <a:lnTo>
                    <a:pt x="8962" y="18783"/>
                  </a:lnTo>
                  <a:lnTo>
                    <a:pt x="9093" y="18326"/>
                  </a:lnTo>
                  <a:lnTo>
                    <a:pt x="9951" y="16764"/>
                  </a:lnTo>
                  <a:lnTo>
                    <a:pt x="12719" y="15278"/>
                  </a:lnTo>
                  <a:lnTo>
                    <a:pt x="13456" y="15074"/>
                  </a:lnTo>
                  <a:lnTo>
                    <a:pt x="9338" y="15074"/>
                  </a:lnTo>
                  <a:lnTo>
                    <a:pt x="7639" y="13995"/>
                  </a:lnTo>
                  <a:lnTo>
                    <a:pt x="7284" y="13589"/>
                  </a:lnTo>
                  <a:lnTo>
                    <a:pt x="7165" y="13233"/>
                  </a:lnTo>
                  <a:lnTo>
                    <a:pt x="7066" y="12496"/>
                  </a:lnTo>
                  <a:lnTo>
                    <a:pt x="6951" y="11684"/>
                  </a:lnTo>
                  <a:lnTo>
                    <a:pt x="6926" y="11493"/>
                  </a:lnTo>
                  <a:lnTo>
                    <a:pt x="6257" y="10274"/>
                  </a:lnTo>
                  <a:lnTo>
                    <a:pt x="5544" y="9880"/>
                  </a:lnTo>
                  <a:lnTo>
                    <a:pt x="3399" y="9880"/>
                  </a:lnTo>
                  <a:lnTo>
                    <a:pt x="2220" y="9271"/>
                  </a:lnTo>
                  <a:lnTo>
                    <a:pt x="2539" y="9271"/>
                  </a:lnTo>
                  <a:lnTo>
                    <a:pt x="2013" y="8407"/>
                  </a:lnTo>
                  <a:lnTo>
                    <a:pt x="1912" y="8153"/>
                  </a:lnTo>
                  <a:close/>
                </a:path>
                <a:path w="29845" h="33020">
                  <a:moveTo>
                    <a:pt x="25047" y="21958"/>
                  </a:moveTo>
                  <a:lnTo>
                    <a:pt x="20085" y="21958"/>
                  </a:lnTo>
                  <a:lnTo>
                    <a:pt x="20771" y="22694"/>
                  </a:lnTo>
                  <a:lnTo>
                    <a:pt x="20720" y="28448"/>
                  </a:lnTo>
                  <a:lnTo>
                    <a:pt x="19641" y="30060"/>
                  </a:lnTo>
                  <a:lnTo>
                    <a:pt x="18320" y="30772"/>
                  </a:lnTo>
                  <a:lnTo>
                    <a:pt x="15425" y="31140"/>
                  </a:lnTo>
                  <a:lnTo>
                    <a:pt x="20692" y="31140"/>
                  </a:lnTo>
                  <a:lnTo>
                    <a:pt x="22784" y="28448"/>
                  </a:lnTo>
                  <a:lnTo>
                    <a:pt x="23476" y="27101"/>
                  </a:lnTo>
                  <a:lnTo>
                    <a:pt x="24497" y="24409"/>
                  </a:lnTo>
                  <a:lnTo>
                    <a:pt x="24823" y="22936"/>
                  </a:lnTo>
                  <a:lnTo>
                    <a:pt x="24924" y="22491"/>
                  </a:lnTo>
                  <a:lnTo>
                    <a:pt x="25047" y="21958"/>
                  </a:lnTo>
                  <a:close/>
                </a:path>
                <a:path w="29845" h="33020">
                  <a:moveTo>
                    <a:pt x="16060" y="18783"/>
                  </a:moveTo>
                  <a:lnTo>
                    <a:pt x="14771" y="18783"/>
                  </a:lnTo>
                  <a:lnTo>
                    <a:pt x="13446" y="19354"/>
                  </a:lnTo>
                  <a:lnTo>
                    <a:pt x="13177" y="19812"/>
                  </a:lnTo>
                  <a:lnTo>
                    <a:pt x="13123" y="20193"/>
                  </a:lnTo>
                  <a:lnTo>
                    <a:pt x="13037" y="26365"/>
                  </a:lnTo>
                  <a:lnTo>
                    <a:pt x="13735" y="27101"/>
                  </a:lnTo>
                  <a:lnTo>
                    <a:pt x="16203" y="27101"/>
                  </a:lnTo>
                  <a:lnTo>
                    <a:pt x="16644" y="26847"/>
                  </a:lnTo>
                  <a:lnTo>
                    <a:pt x="16587" y="25819"/>
                  </a:lnTo>
                  <a:lnTo>
                    <a:pt x="14995" y="25819"/>
                  </a:lnTo>
                  <a:lnTo>
                    <a:pt x="13901" y="24904"/>
                  </a:lnTo>
                  <a:lnTo>
                    <a:pt x="14170" y="22936"/>
                  </a:lnTo>
                  <a:lnTo>
                    <a:pt x="14231" y="22491"/>
                  </a:lnTo>
                  <a:lnTo>
                    <a:pt x="14866" y="21958"/>
                  </a:lnTo>
                  <a:lnTo>
                    <a:pt x="25047" y="21958"/>
                  </a:lnTo>
                  <a:lnTo>
                    <a:pt x="25393" y="20447"/>
                  </a:lnTo>
                  <a:lnTo>
                    <a:pt x="25495" y="20193"/>
                  </a:lnTo>
                  <a:lnTo>
                    <a:pt x="25702" y="19812"/>
                  </a:lnTo>
                  <a:lnTo>
                    <a:pt x="25820" y="19596"/>
                  </a:lnTo>
                  <a:lnTo>
                    <a:pt x="17530" y="19596"/>
                  </a:lnTo>
                  <a:lnTo>
                    <a:pt x="16060" y="18783"/>
                  </a:lnTo>
                  <a:close/>
                </a:path>
                <a:path w="29845" h="33020">
                  <a:moveTo>
                    <a:pt x="28691" y="8153"/>
                  </a:moveTo>
                  <a:lnTo>
                    <a:pt x="27581" y="8153"/>
                  </a:lnTo>
                  <a:lnTo>
                    <a:pt x="27480" y="8407"/>
                  </a:lnTo>
                  <a:lnTo>
                    <a:pt x="26971" y="9271"/>
                  </a:lnTo>
                  <a:lnTo>
                    <a:pt x="27328" y="9271"/>
                  </a:lnTo>
                  <a:lnTo>
                    <a:pt x="26068" y="9880"/>
                  </a:lnTo>
                  <a:lnTo>
                    <a:pt x="23785" y="9880"/>
                  </a:lnTo>
                  <a:lnTo>
                    <a:pt x="22740" y="10553"/>
                  </a:lnTo>
                  <a:lnTo>
                    <a:pt x="22602" y="11493"/>
                  </a:lnTo>
                  <a:lnTo>
                    <a:pt x="22575" y="11684"/>
                  </a:lnTo>
                  <a:lnTo>
                    <a:pt x="22451" y="12280"/>
                  </a:lnTo>
                  <a:lnTo>
                    <a:pt x="22366" y="13233"/>
                  </a:lnTo>
                  <a:lnTo>
                    <a:pt x="20932" y="15074"/>
                  </a:lnTo>
                  <a:lnTo>
                    <a:pt x="16999" y="15074"/>
                  </a:lnTo>
                  <a:lnTo>
                    <a:pt x="17625" y="15278"/>
                  </a:lnTo>
                  <a:lnTo>
                    <a:pt x="18647" y="15646"/>
                  </a:lnTo>
                  <a:lnTo>
                    <a:pt x="19247" y="15976"/>
                  </a:lnTo>
                  <a:lnTo>
                    <a:pt x="20690" y="17945"/>
                  </a:lnTo>
                  <a:lnTo>
                    <a:pt x="20560" y="17945"/>
                  </a:lnTo>
                  <a:lnTo>
                    <a:pt x="19994" y="19354"/>
                  </a:lnTo>
                  <a:lnTo>
                    <a:pt x="19824" y="19354"/>
                  </a:lnTo>
                  <a:lnTo>
                    <a:pt x="18650" y="19596"/>
                  </a:lnTo>
                  <a:lnTo>
                    <a:pt x="25820" y="19596"/>
                  </a:lnTo>
                  <a:lnTo>
                    <a:pt x="25951" y="19354"/>
                  </a:lnTo>
                  <a:lnTo>
                    <a:pt x="27132" y="18326"/>
                  </a:lnTo>
                  <a:lnTo>
                    <a:pt x="27337" y="18110"/>
                  </a:lnTo>
                  <a:lnTo>
                    <a:pt x="28252" y="17348"/>
                  </a:lnTo>
                  <a:lnTo>
                    <a:pt x="28698" y="16764"/>
                  </a:lnTo>
                  <a:lnTo>
                    <a:pt x="29068" y="15976"/>
                  </a:lnTo>
                  <a:lnTo>
                    <a:pt x="29687" y="14503"/>
                  </a:lnTo>
                  <a:lnTo>
                    <a:pt x="29597" y="12788"/>
                  </a:lnTo>
                  <a:lnTo>
                    <a:pt x="29280" y="11938"/>
                  </a:lnTo>
                  <a:lnTo>
                    <a:pt x="29262" y="11493"/>
                  </a:lnTo>
                  <a:lnTo>
                    <a:pt x="29486" y="10553"/>
                  </a:lnTo>
                  <a:lnTo>
                    <a:pt x="29515" y="9880"/>
                  </a:lnTo>
                  <a:lnTo>
                    <a:pt x="29349" y="9271"/>
                  </a:lnTo>
                  <a:lnTo>
                    <a:pt x="28691" y="8153"/>
                  </a:lnTo>
                  <a:close/>
                </a:path>
                <a:path w="29845" h="33020">
                  <a:moveTo>
                    <a:pt x="19311" y="8153"/>
                  </a:moveTo>
                  <a:lnTo>
                    <a:pt x="10151" y="8153"/>
                  </a:lnTo>
                  <a:lnTo>
                    <a:pt x="11297" y="10553"/>
                  </a:lnTo>
                  <a:lnTo>
                    <a:pt x="11352" y="13233"/>
                  </a:lnTo>
                  <a:lnTo>
                    <a:pt x="11481" y="13233"/>
                  </a:lnTo>
                  <a:lnTo>
                    <a:pt x="10163" y="14503"/>
                  </a:lnTo>
                  <a:lnTo>
                    <a:pt x="11843" y="14503"/>
                  </a:lnTo>
                  <a:lnTo>
                    <a:pt x="7271" y="15074"/>
                  </a:lnTo>
                  <a:lnTo>
                    <a:pt x="19413" y="15074"/>
                  </a:lnTo>
                  <a:lnTo>
                    <a:pt x="18073" y="12941"/>
                  </a:lnTo>
                  <a:lnTo>
                    <a:pt x="18049" y="11493"/>
                  </a:lnTo>
                  <a:lnTo>
                    <a:pt x="18238" y="10553"/>
                  </a:lnTo>
                  <a:lnTo>
                    <a:pt x="18295" y="10274"/>
                  </a:lnTo>
                  <a:lnTo>
                    <a:pt x="18801" y="9271"/>
                  </a:lnTo>
                  <a:lnTo>
                    <a:pt x="19195" y="8407"/>
                  </a:lnTo>
                  <a:lnTo>
                    <a:pt x="19311" y="8153"/>
                  </a:lnTo>
                  <a:close/>
                </a:path>
                <a:path w="29845" h="33020">
                  <a:moveTo>
                    <a:pt x="9987" y="7353"/>
                  </a:moveTo>
                  <a:lnTo>
                    <a:pt x="1440" y="7353"/>
                  </a:lnTo>
                  <a:lnTo>
                    <a:pt x="1940" y="8153"/>
                  </a:lnTo>
                  <a:lnTo>
                    <a:pt x="10099" y="8153"/>
                  </a:lnTo>
                  <a:lnTo>
                    <a:pt x="9987" y="7353"/>
                  </a:lnTo>
                  <a:close/>
                </a:path>
                <a:path w="29845" h="33020">
                  <a:moveTo>
                    <a:pt x="28691" y="8153"/>
                  </a:moveTo>
                  <a:lnTo>
                    <a:pt x="19539" y="7353"/>
                  </a:lnTo>
                  <a:lnTo>
                    <a:pt x="19311" y="8153"/>
                  </a:lnTo>
                  <a:lnTo>
                    <a:pt x="28850" y="8407"/>
                  </a:lnTo>
                  <a:lnTo>
                    <a:pt x="28691" y="8153"/>
                  </a:lnTo>
                  <a:close/>
                </a:path>
                <a:path w="29845" h="33020">
                  <a:moveTo>
                    <a:pt x="14838" y="0"/>
                  </a:moveTo>
                  <a:lnTo>
                    <a:pt x="14663" y="0"/>
                  </a:lnTo>
                  <a:lnTo>
                    <a:pt x="13761" y="1041"/>
                  </a:lnTo>
                  <a:lnTo>
                    <a:pt x="13401" y="1739"/>
                  </a:lnTo>
                  <a:lnTo>
                    <a:pt x="13329" y="1879"/>
                  </a:lnTo>
                  <a:lnTo>
                    <a:pt x="12976" y="3721"/>
                  </a:lnTo>
                  <a:lnTo>
                    <a:pt x="12516" y="4216"/>
                  </a:lnTo>
                  <a:lnTo>
                    <a:pt x="10878" y="4749"/>
                  </a:lnTo>
                  <a:lnTo>
                    <a:pt x="10446" y="5384"/>
                  </a:lnTo>
                  <a:lnTo>
                    <a:pt x="9951" y="7099"/>
                  </a:lnTo>
                  <a:lnTo>
                    <a:pt x="9987" y="7353"/>
                  </a:lnTo>
                  <a:lnTo>
                    <a:pt x="19539" y="7353"/>
                  </a:lnTo>
                  <a:lnTo>
                    <a:pt x="19133" y="5524"/>
                  </a:lnTo>
                  <a:lnTo>
                    <a:pt x="18676" y="4749"/>
                  </a:lnTo>
                  <a:lnTo>
                    <a:pt x="17001" y="4216"/>
                  </a:lnTo>
                  <a:lnTo>
                    <a:pt x="16517" y="3721"/>
                  </a:lnTo>
                  <a:lnTo>
                    <a:pt x="16263" y="2628"/>
                  </a:lnTo>
                  <a:lnTo>
                    <a:pt x="16134" y="1879"/>
                  </a:lnTo>
                  <a:lnTo>
                    <a:pt x="16110" y="1739"/>
                  </a:lnTo>
                  <a:lnTo>
                    <a:pt x="15696" y="1041"/>
                  </a:lnTo>
                  <a:lnTo>
                    <a:pt x="14838" y="0"/>
                  </a:lnTo>
                  <a:close/>
                </a:path>
              </a:pathLst>
            </a:custGeom>
            <a:solidFill>
              <a:srgbClr val="7C8737"/>
            </a:solidFill>
          </p:spPr>
          <p:txBody>
            <a:bodyPr wrap="square" lIns="0" tIns="0" rIns="0" bIns="0" rtlCol="0"/>
            <a:lstStyle/>
            <a:p>
              <a:endParaRPr>
                <a:latin typeface="Grammarsaurus" pitchFamily="2" charset="0"/>
              </a:endParaRPr>
            </a:p>
          </p:txBody>
        </p:sp>
        <p:sp>
          <p:nvSpPr>
            <p:cNvPr id="188" name="object 188"/>
            <p:cNvSpPr/>
            <p:nvPr/>
          </p:nvSpPr>
          <p:spPr>
            <a:xfrm>
              <a:off x="4779621" y="5680039"/>
              <a:ext cx="12065" cy="16510"/>
            </a:xfrm>
            <a:custGeom>
              <a:avLst/>
              <a:gdLst/>
              <a:ahLst/>
              <a:cxnLst/>
              <a:rect l="l" t="t" r="r" b="b"/>
              <a:pathLst>
                <a:path w="12064" h="16510">
                  <a:moveTo>
                    <a:pt x="8235" y="0"/>
                  </a:moveTo>
                  <a:lnTo>
                    <a:pt x="4702" y="0"/>
                  </a:lnTo>
                  <a:lnTo>
                    <a:pt x="3965" y="203"/>
                  </a:lnTo>
                  <a:lnTo>
                    <a:pt x="1209" y="1701"/>
                  </a:lnTo>
                  <a:lnTo>
                    <a:pt x="0" y="3860"/>
                  </a:lnTo>
                  <a:lnTo>
                    <a:pt x="208" y="3860"/>
                  </a:lnTo>
                  <a:lnTo>
                    <a:pt x="269" y="12852"/>
                  </a:lnTo>
                  <a:lnTo>
                    <a:pt x="1909" y="14998"/>
                  </a:lnTo>
                  <a:lnTo>
                    <a:pt x="2147" y="14998"/>
                  </a:lnTo>
                  <a:lnTo>
                    <a:pt x="5465" y="16065"/>
                  </a:lnTo>
                  <a:lnTo>
                    <a:pt x="6683" y="16065"/>
                  </a:lnTo>
                  <a:lnTo>
                    <a:pt x="9566" y="15709"/>
                  </a:lnTo>
                  <a:lnTo>
                    <a:pt x="10256" y="15341"/>
                  </a:lnTo>
                  <a:lnTo>
                    <a:pt x="5644" y="15341"/>
                  </a:lnTo>
                  <a:lnTo>
                    <a:pt x="2352" y="14135"/>
                  </a:lnTo>
                  <a:lnTo>
                    <a:pt x="1511" y="13017"/>
                  </a:lnTo>
                  <a:lnTo>
                    <a:pt x="1387" y="12852"/>
                  </a:lnTo>
                  <a:lnTo>
                    <a:pt x="1261" y="12433"/>
                  </a:lnTo>
                  <a:lnTo>
                    <a:pt x="858" y="9855"/>
                  </a:lnTo>
                  <a:lnTo>
                    <a:pt x="982" y="5651"/>
                  </a:lnTo>
                  <a:lnTo>
                    <a:pt x="1078" y="4521"/>
                  </a:lnTo>
                  <a:lnTo>
                    <a:pt x="1165" y="3860"/>
                  </a:lnTo>
                  <a:lnTo>
                    <a:pt x="1279" y="2997"/>
                  </a:lnTo>
                  <a:lnTo>
                    <a:pt x="1745" y="2425"/>
                  </a:lnTo>
                  <a:lnTo>
                    <a:pt x="2596" y="1460"/>
                  </a:lnTo>
                  <a:lnTo>
                    <a:pt x="5800" y="596"/>
                  </a:lnTo>
                  <a:lnTo>
                    <a:pt x="10038" y="596"/>
                  </a:lnTo>
                  <a:lnTo>
                    <a:pt x="8235" y="0"/>
                  </a:lnTo>
                  <a:close/>
                </a:path>
                <a:path w="12064" h="16510">
                  <a:moveTo>
                    <a:pt x="12017" y="7632"/>
                  </a:moveTo>
                  <a:lnTo>
                    <a:pt x="10923" y="7632"/>
                  </a:lnTo>
                  <a:lnTo>
                    <a:pt x="11242" y="8089"/>
                  </a:lnTo>
                  <a:lnTo>
                    <a:pt x="11152" y="12852"/>
                  </a:lnTo>
                  <a:lnTo>
                    <a:pt x="11028" y="13385"/>
                  </a:lnTo>
                  <a:lnTo>
                    <a:pt x="10112" y="14452"/>
                  </a:lnTo>
                  <a:lnTo>
                    <a:pt x="8917" y="14998"/>
                  </a:lnTo>
                  <a:lnTo>
                    <a:pt x="8539" y="14998"/>
                  </a:lnTo>
                  <a:lnTo>
                    <a:pt x="6861" y="15341"/>
                  </a:lnTo>
                  <a:lnTo>
                    <a:pt x="10256" y="15341"/>
                  </a:lnTo>
                  <a:lnTo>
                    <a:pt x="10899" y="14998"/>
                  </a:lnTo>
                  <a:lnTo>
                    <a:pt x="11966" y="13385"/>
                  </a:lnTo>
                  <a:lnTo>
                    <a:pt x="12017" y="7632"/>
                  </a:lnTo>
                  <a:close/>
                </a:path>
                <a:path w="12064" h="16510">
                  <a:moveTo>
                    <a:pt x="7623" y="2997"/>
                  </a:moveTo>
                  <a:lnTo>
                    <a:pt x="4625" y="2997"/>
                  </a:lnTo>
                  <a:lnTo>
                    <a:pt x="3559" y="4254"/>
                  </a:lnTo>
                  <a:lnTo>
                    <a:pt x="3546" y="11544"/>
                  </a:lnTo>
                  <a:lnTo>
                    <a:pt x="4270" y="12433"/>
                  </a:lnTo>
                  <a:lnTo>
                    <a:pt x="6467" y="13017"/>
                  </a:lnTo>
                  <a:lnTo>
                    <a:pt x="7392" y="13017"/>
                  </a:lnTo>
                  <a:lnTo>
                    <a:pt x="8395" y="12433"/>
                  </a:lnTo>
                  <a:lnTo>
                    <a:pt x="8613" y="12433"/>
                  </a:lnTo>
                  <a:lnTo>
                    <a:pt x="8615" y="12039"/>
                  </a:lnTo>
                  <a:lnTo>
                    <a:pt x="4994" y="12039"/>
                  </a:lnTo>
                  <a:lnTo>
                    <a:pt x="4295" y="11302"/>
                  </a:lnTo>
                  <a:lnTo>
                    <a:pt x="4368" y="5168"/>
                  </a:lnTo>
                  <a:lnTo>
                    <a:pt x="4422" y="4737"/>
                  </a:lnTo>
                  <a:lnTo>
                    <a:pt x="4719" y="4254"/>
                  </a:lnTo>
                  <a:lnTo>
                    <a:pt x="5658" y="3860"/>
                  </a:lnTo>
                  <a:lnTo>
                    <a:pt x="9242" y="3860"/>
                  </a:lnTo>
                  <a:lnTo>
                    <a:pt x="7623" y="2997"/>
                  </a:lnTo>
                  <a:close/>
                </a:path>
                <a:path w="12064" h="16510">
                  <a:moveTo>
                    <a:pt x="11344" y="6896"/>
                  </a:moveTo>
                  <a:lnTo>
                    <a:pt x="6122" y="6896"/>
                  </a:lnTo>
                  <a:lnTo>
                    <a:pt x="5476" y="7416"/>
                  </a:lnTo>
                  <a:lnTo>
                    <a:pt x="5207" y="9397"/>
                  </a:lnTo>
                  <a:lnTo>
                    <a:pt x="5162" y="9855"/>
                  </a:lnTo>
                  <a:lnTo>
                    <a:pt x="6254" y="10756"/>
                  </a:lnTo>
                  <a:lnTo>
                    <a:pt x="7884" y="10756"/>
                  </a:lnTo>
                  <a:lnTo>
                    <a:pt x="7762" y="12039"/>
                  </a:lnTo>
                  <a:lnTo>
                    <a:pt x="8615" y="12039"/>
                  </a:lnTo>
                  <a:lnTo>
                    <a:pt x="8626" y="9855"/>
                  </a:lnTo>
                  <a:lnTo>
                    <a:pt x="6568" y="9855"/>
                  </a:lnTo>
                  <a:lnTo>
                    <a:pt x="6124" y="9397"/>
                  </a:lnTo>
                  <a:lnTo>
                    <a:pt x="6111" y="8089"/>
                  </a:lnTo>
                  <a:lnTo>
                    <a:pt x="6484" y="7632"/>
                  </a:lnTo>
                  <a:lnTo>
                    <a:pt x="12017" y="7632"/>
                  </a:lnTo>
                  <a:lnTo>
                    <a:pt x="11344" y="6896"/>
                  </a:lnTo>
                  <a:close/>
                </a:path>
                <a:path w="12064" h="16510">
                  <a:moveTo>
                    <a:pt x="9916" y="596"/>
                  </a:moveTo>
                  <a:lnTo>
                    <a:pt x="7902" y="596"/>
                  </a:lnTo>
                  <a:lnTo>
                    <a:pt x="9744" y="1460"/>
                  </a:lnTo>
                  <a:lnTo>
                    <a:pt x="10084" y="1701"/>
                  </a:lnTo>
                  <a:lnTo>
                    <a:pt x="10671" y="2425"/>
                  </a:lnTo>
                  <a:lnTo>
                    <a:pt x="10649" y="2997"/>
                  </a:lnTo>
                  <a:lnTo>
                    <a:pt x="10153" y="3860"/>
                  </a:lnTo>
                  <a:lnTo>
                    <a:pt x="7558" y="3860"/>
                  </a:lnTo>
                  <a:lnTo>
                    <a:pt x="8753" y="4521"/>
                  </a:lnTo>
                  <a:lnTo>
                    <a:pt x="9934" y="4521"/>
                  </a:lnTo>
                  <a:lnTo>
                    <a:pt x="11268" y="4254"/>
                  </a:lnTo>
                  <a:lnTo>
                    <a:pt x="11773" y="2997"/>
                  </a:lnTo>
                  <a:lnTo>
                    <a:pt x="12034" y="2997"/>
                  </a:lnTo>
                  <a:lnTo>
                    <a:pt x="10493" y="914"/>
                  </a:lnTo>
                  <a:lnTo>
                    <a:pt x="9916" y="596"/>
                  </a:lnTo>
                  <a:close/>
                </a:path>
              </a:pathLst>
            </a:custGeom>
            <a:solidFill>
              <a:srgbClr val="060606"/>
            </a:solidFill>
          </p:spPr>
          <p:txBody>
            <a:bodyPr wrap="square" lIns="0" tIns="0" rIns="0" bIns="0" rtlCol="0"/>
            <a:lstStyle/>
            <a:p>
              <a:endParaRPr>
                <a:latin typeface="Grammarsaurus" pitchFamily="2" charset="0"/>
              </a:endParaRPr>
            </a:p>
          </p:txBody>
        </p:sp>
        <p:sp>
          <p:nvSpPr>
            <p:cNvPr id="189" name="object 189"/>
            <p:cNvSpPr/>
            <p:nvPr/>
          </p:nvSpPr>
          <p:spPr>
            <a:xfrm>
              <a:off x="4780475" y="5680483"/>
              <a:ext cx="10795" cy="15240"/>
            </a:xfrm>
            <a:custGeom>
              <a:avLst/>
              <a:gdLst/>
              <a:ahLst/>
              <a:cxnLst/>
              <a:rect l="l" t="t" r="r" b="b"/>
              <a:pathLst>
                <a:path w="10795" h="15239">
                  <a:moveTo>
                    <a:pt x="5524" y="0"/>
                  </a:moveTo>
                  <a:lnTo>
                    <a:pt x="1765" y="990"/>
                  </a:lnTo>
                  <a:lnTo>
                    <a:pt x="431" y="2501"/>
                  </a:lnTo>
                  <a:lnTo>
                    <a:pt x="25" y="5638"/>
                  </a:lnTo>
                  <a:lnTo>
                    <a:pt x="114" y="6553"/>
                  </a:lnTo>
                  <a:lnTo>
                    <a:pt x="76" y="7505"/>
                  </a:lnTo>
                  <a:lnTo>
                    <a:pt x="126" y="8420"/>
                  </a:lnTo>
                  <a:lnTo>
                    <a:pt x="0" y="9385"/>
                  </a:lnTo>
                  <a:lnTo>
                    <a:pt x="457" y="12306"/>
                  </a:lnTo>
                  <a:lnTo>
                    <a:pt x="1498" y="13690"/>
                  </a:lnTo>
                  <a:lnTo>
                    <a:pt x="4686" y="14859"/>
                  </a:lnTo>
                  <a:lnTo>
                    <a:pt x="6007" y="14897"/>
                  </a:lnTo>
                  <a:lnTo>
                    <a:pt x="8369" y="14414"/>
                  </a:lnTo>
                  <a:lnTo>
                    <a:pt x="9258" y="14008"/>
                  </a:lnTo>
                  <a:lnTo>
                    <a:pt x="10261" y="12839"/>
                  </a:lnTo>
                  <a:lnTo>
                    <a:pt x="10439" y="12458"/>
                  </a:lnTo>
                  <a:lnTo>
                    <a:pt x="10375" y="11493"/>
                  </a:lnTo>
                  <a:lnTo>
                    <a:pt x="10401" y="11023"/>
                  </a:lnTo>
                  <a:lnTo>
                    <a:pt x="10388" y="7556"/>
                  </a:lnTo>
                  <a:lnTo>
                    <a:pt x="10058" y="7175"/>
                  </a:lnTo>
                  <a:lnTo>
                    <a:pt x="7340" y="7124"/>
                  </a:lnTo>
                  <a:lnTo>
                    <a:pt x="5651" y="7162"/>
                  </a:lnTo>
                  <a:lnTo>
                    <a:pt x="5257" y="7645"/>
                  </a:lnTo>
                  <a:lnTo>
                    <a:pt x="5270" y="8953"/>
                  </a:lnTo>
                  <a:lnTo>
                    <a:pt x="5702" y="9398"/>
                  </a:lnTo>
                  <a:lnTo>
                    <a:pt x="6743" y="9436"/>
                  </a:lnTo>
                  <a:lnTo>
                    <a:pt x="7772" y="9410"/>
                  </a:lnTo>
                  <a:lnTo>
                    <a:pt x="7810" y="10845"/>
                  </a:lnTo>
                  <a:lnTo>
                    <a:pt x="7848" y="11696"/>
                  </a:lnTo>
                  <a:lnTo>
                    <a:pt x="7759" y="11861"/>
                  </a:lnTo>
                  <a:lnTo>
                    <a:pt x="6603" y="12534"/>
                  </a:lnTo>
                  <a:lnTo>
                    <a:pt x="5613" y="12573"/>
                  </a:lnTo>
                  <a:lnTo>
                    <a:pt x="3416" y="11988"/>
                  </a:lnTo>
                  <a:lnTo>
                    <a:pt x="2692" y="11099"/>
                  </a:lnTo>
                  <a:lnTo>
                    <a:pt x="2641" y="6692"/>
                  </a:lnTo>
                  <a:lnTo>
                    <a:pt x="2705" y="3784"/>
                  </a:lnTo>
                  <a:lnTo>
                    <a:pt x="3441" y="2933"/>
                  </a:lnTo>
                  <a:lnTo>
                    <a:pt x="5791" y="2387"/>
                  </a:lnTo>
                  <a:lnTo>
                    <a:pt x="6769" y="2552"/>
                  </a:lnTo>
                  <a:lnTo>
                    <a:pt x="7937" y="3187"/>
                  </a:lnTo>
                  <a:lnTo>
                    <a:pt x="8178" y="3289"/>
                  </a:lnTo>
                  <a:lnTo>
                    <a:pt x="8902" y="3416"/>
                  </a:lnTo>
                  <a:lnTo>
                    <a:pt x="9423" y="3200"/>
                  </a:lnTo>
                  <a:lnTo>
                    <a:pt x="9867" y="2425"/>
                  </a:lnTo>
                  <a:lnTo>
                    <a:pt x="9817" y="1981"/>
                  </a:lnTo>
                  <a:lnTo>
                    <a:pt x="9220" y="1244"/>
                  </a:lnTo>
                  <a:lnTo>
                    <a:pt x="8889" y="1016"/>
                  </a:lnTo>
                  <a:lnTo>
                    <a:pt x="7048" y="152"/>
                  </a:lnTo>
                  <a:lnTo>
                    <a:pt x="5524" y="0"/>
                  </a:lnTo>
                  <a:close/>
                </a:path>
              </a:pathLst>
            </a:custGeom>
            <a:solidFill>
              <a:srgbClr val="FFFFFF"/>
            </a:solidFill>
          </p:spPr>
          <p:txBody>
            <a:bodyPr wrap="square" lIns="0" tIns="0" rIns="0" bIns="0" rtlCol="0"/>
            <a:lstStyle/>
            <a:p>
              <a:endParaRPr>
                <a:latin typeface="Grammarsaurus" pitchFamily="2" charset="0"/>
              </a:endParaRPr>
            </a:p>
          </p:txBody>
        </p:sp>
        <p:pic>
          <p:nvPicPr>
            <p:cNvPr id="190" name="object 190"/>
            <p:cNvPicPr/>
            <p:nvPr/>
          </p:nvPicPr>
          <p:blipFill>
            <a:blip r:embed="rId25" cstate="print"/>
            <a:stretch>
              <a:fillRect/>
            </a:stretch>
          </p:blipFill>
          <p:spPr>
            <a:xfrm>
              <a:off x="7657248" y="3700421"/>
              <a:ext cx="208864" cy="167093"/>
            </a:xfrm>
            <a:prstGeom prst="rect">
              <a:avLst/>
            </a:prstGeom>
          </p:spPr>
        </p:pic>
        <p:pic>
          <p:nvPicPr>
            <p:cNvPr id="191" name="object 191"/>
            <p:cNvPicPr/>
            <p:nvPr/>
          </p:nvPicPr>
          <p:blipFill>
            <a:blip r:embed="rId26" cstate="print"/>
            <a:stretch>
              <a:fillRect/>
            </a:stretch>
          </p:blipFill>
          <p:spPr>
            <a:xfrm>
              <a:off x="7949656" y="3575104"/>
              <a:ext cx="208864" cy="167093"/>
            </a:xfrm>
            <a:prstGeom prst="rect">
              <a:avLst/>
            </a:prstGeom>
          </p:spPr>
        </p:pic>
        <p:sp>
          <p:nvSpPr>
            <p:cNvPr id="192" name="object 192"/>
            <p:cNvSpPr/>
            <p:nvPr/>
          </p:nvSpPr>
          <p:spPr>
            <a:xfrm>
              <a:off x="7845227" y="3303591"/>
              <a:ext cx="292735" cy="480695"/>
            </a:xfrm>
            <a:custGeom>
              <a:avLst/>
              <a:gdLst/>
              <a:ahLst/>
              <a:cxnLst/>
              <a:rect l="l" t="t" r="r" b="b"/>
              <a:pathLst>
                <a:path w="292734" h="480695">
                  <a:moveTo>
                    <a:pt x="0" y="480377"/>
                  </a:moveTo>
                  <a:lnTo>
                    <a:pt x="0" y="125310"/>
                  </a:lnTo>
                  <a:lnTo>
                    <a:pt x="292404" y="0"/>
                  </a:lnTo>
                  <a:lnTo>
                    <a:pt x="292404" y="355053"/>
                  </a:lnTo>
                </a:path>
              </a:pathLst>
            </a:custGeom>
            <a:ln w="41770">
              <a:solidFill>
                <a:srgbClr val="000000"/>
              </a:solidFill>
            </a:ln>
          </p:spPr>
          <p:txBody>
            <a:bodyPr wrap="square" lIns="0" tIns="0" rIns="0" bIns="0" rtlCol="0"/>
            <a:lstStyle/>
            <a:p>
              <a:endParaRPr>
                <a:latin typeface="Grammarsaurus" pitchFamily="2" charset="0"/>
              </a:endParaRPr>
            </a:p>
          </p:txBody>
        </p:sp>
        <p:sp>
          <p:nvSpPr>
            <p:cNvPr id="193" name="object 193"/>
            <p:cNvSpPr/>
            <p:nvPr/>
          </p:nvSpPr>
          <p:spPr>
            <a:xfrm>
              <a:off x="7845227" y="3387124"/>
              <a:ext cx="292735" cy="125730"/>
            </a:xfrm>
            <a:custGeom>
              <a:avLst/>
              <a:gdLst/>
              <a:ahLst/>
              <a:cxnLst/>
              <a:rect l="l" t="t" r="r" b="b"/>
              <a:pathLst>
                <a:path w="292734" h="125729">
                  <a:moveTo>
                    <a:pt x="0" y="125323"/>
                  </a:moveTo>
                  <a:lnTo>
                    <a:pt x="292404" y="0"/>
                  </a:lnTo>
                </a:path>
              </a:pathLst>
            </a:custGeom>
            <a:ln w="41770">
              <a:solidFill>
                <a:srgbClr val="000000"/>
              </a:solidFill>
            </a:ln>
          </p:spPr>
          <p:txBody>
            <a:bodyPr wrap="square" lIns="0" tIns="0" rIns="0" bIns="0" rtlCol="0"/>
            <a:lstStyle/>
            <a:p>
              <a:endParaRPr>
                <a:latin typeface="Grammarsaurus" pitchFamily="2" charset="0"/>
              </a:endParaRPr>
            </a:p>
          </p:txBody>
        </p:sp>
        <p:pic>
          <p:nvPicPr>
            <p:cNvPr id="194" name="object 194"/>
            <p:cNvPicPr/>
            <p:nvPr/>
          </p:nvPicPr>
          <p:blipFill>
            <a:blip r:embed="rId25" cstate="print"/>
            <a:stretch>
              <a:fillRect/>
            </a:stretch>
          </p:blipFill>
          <p:spPr>
            <a:xfrm>
              <a:off x="7445600" y="3447002"/>
              <a:ext cx="208864" cy="167093"/>
            </a:xfrm>
            <a:prstGeom prst="rect">
              <a:avLst/>
            </a:prstGeom>
          </p:spPr>
        </p:pic>
        <p:sp>
          <p:nvSpPr>
            <p:cNvPr id="195" name="object 195"/>
            <p:cNvSpPr/>
            <p:nvPr/>
          </p:nvSpPr>
          <p:spPr>
            <a:xfrm>
              <a:off x="7633579" y="3175482"/>
              <a:ext cx="0" cy="355600"/>
            </a:xfrm>
            <a:custGeom>
              <a:avLst/>
              <a:gdLst/>
              <a:ahLst/>
              <a:cxnLst/>
              <a:rect l="l" t="t" r="r" b="b"/>
              <a:pathLst>
                <a:path h="355600">
                  <a:moveTo>
                    <a:pt x="0" y="355066"/>
                  </a:moveTo>
                  <a:lnTo>
                    <a:pt x="0" y="0"/>
                  </a:lnTo>
                </a:path>
              </a:pathLst>
            </a:custGeom>
            <a:ln w="41770">
              <a:solidFill>
                <a:srgbClr val="000000"/>
              </a:solidFill>
            </a:ln>
          </p:spPr>
          <p:txBody>
            <a:bodyPr wrap="square" lIns="0" tIns="0" rIns="0" bIns="0" rtlCol="0"/>
            <a:lstStyle/>
            <a:p>
              <a:endParaRPr>
                <a:latin typeface="Grammarsaurus" pitchFamily="2" charset="0"/>
              </a:endParaRPr>
            </a:p>
          </p:txBody>
        </p:sp>
        <p:sp>
          <p:nvSpPr>
            <p:cNvPr id="196" name="object 196"/>
            <p:cNvSpPr/>
            <p:nvPr/>
          </p:nvSpPr>
          <p:spPr>
            <a:xfrm>
              <a:off x="7633579" y="3175482"/>
              <a:ext cx="125730" cy="292735"/>
            </a:xfrm>
            <a:custGeom>
              <a:avLst/>
              <a:gdLst/>
              <a:ahLst/>
              <a:cxnLst/>
              <a:rect l="l" t="t" r="r" b="b"/>
              <a:pathLst>
                <a:path w="125729" h="292735">
                  <a:moveTo>
                    <a:pt x="0" y="0"/>
                  </a:moveTo>
                  <a:lnTo>
                    <a:pt x="72452" y="73758"/>
                  </a:lnTo>
                  <a:lnTo>
                    <a:pt x="109658" y="120100"/>
                  </a:lnTo>
                  <a:lnTo>
                    <a:pt x="123365" y="158609"/>
                  </a:lnTo>
                  <a:lnTo>
                    <a:pt x="125323" y="208864"/>
                  </a:lnTo>
                  <a:lnTo>
                    <a:pt x="118795" y="239539"/>
                  </a:lnTo>
                  <a:lnTo>
                    <a:pt x="104432" y="266298"/>
                  </a:lnTo>
                  <a:lnTo>
                    <a:pt x="90069" y="285225"/>
                  </a:lnTo>
                  <a:lnTo>
                    <a:pt x="83540" y="292404"/>
                  </a:lnTo>
                </a:path>
              </a:pathLst>
            </a:custGeom>
            <a:ln w="41770">
              <a:solidFill>
                <a:srgbClr val="000000"/>
              </a:solidFill>
            </a:ln>
          </p:spPr>
          <p:txBody>
            <a:bodyPr wrap="square" lIns="0" tIns="0" rIns="0" bIns="0" rtlCol="0"/>
            <a:lstStyle/>
            <a:p>
              <a:endParaRPr>
                <a:latin typeface="Grammarsaurus" pitchFamily="2" charset="0"/>
              </a:endParaRPr>
            </a:p>
          </p:txBody>
        </p:sp>
        <p:sp>
          <p:nvSpPr>
            <p:cNvPr id="197" name="object 197"/>
            <p:cNvSpPr/>
            <p:nvPr/>
          </p:nvSpPr>
          <p:spPr>
            <a:xfrm>
              <a:off x="7429675" y="4065941"/>
              <a:ext cx="733425" cy="734060"/>
            </a:xfrm>
            <a:custGeom>
              <a:avLst/>
              <a:gdLst/>
              <a:ahLst/>
              <a:cxnLst/>
              <a:rect l="l" t="t" r="r" b="b"/>
              <a:pathLst>
                <a:path w="733425" h="734060">
                  <a:moveTo>
                    <a:pt x="244652" y="712930"/>
                  </a:moveTo>
                  <a:lnTo>
                    <a:pt x="274631" y="722081"/>
                  </a:lnTo>
                  <a:lnTo>
                    <a:pt x="305146" y="728618"/>
                  </a:lnTo>
                  <a:lnTo>
                    <a:pt x="336017" y="732539"/>
                  </a:lnTo>
                  <a:lnTo>
                    <a:pt x="367068" y="733847"/>
                  </a:lnTo>
                  <a:lnTo>
                    <a:pt x="413993" y="730854"/>
                  </a:lnTo>
                  <a:lnTo>
                    <a:pt x="460300" y="721875"/>
                  </a:lnTo>
                  <a:lnTo>
                    <a:pt x="505367" y="706910"/>
                  </a:lnTo>
                  <a:lnTo>
                    <a:pt x="548574" y="685959"/>
                  </a:lnTo>
                  <a:lnTo>
                    <a:pt x="589299" y="659023"/>
                  </a:lnTo>
                  <a:lnTo>
                    <a:pt x="626922" y="626100"/>
                  </a:lnTo>
                  <a:lnTo>
                    <a:pt x="657371" y="591535"/>
                  </a:lnTo>
                  <a:lnTo>
                    <a:pt x="682734" y="554252"/>
                  </a:lnTo>
                  <a:lnTo>
                    <a:pt x="703011" y="514748"/>
                  </a:lnTo>
                  <a:lnTo>
                    <a:pt x="718204" y="473516"/>
                  </a:lnTo>
                  <a:lnTo>
                    <a:pt x="728313" y="431054"/>
                  </a:lnTo>
                  <a:lnTo>
                    <a:pt x="733338" y="387855"/>
                  </a:lnTo>
                  <a:lnTo>
                    <a:pt x="733281" y="344415"/>
                  </a:lnTo>
                  <a:lnTo>
                    <a:pt x="728142" y="301230"/>
                  </a:lnTo>
                  <a:lnTo>
                    <a:pt x="717921" y="258794"/>
                  </a:lnTo>
                  <a:lnTo>
                    <a:pt x="702620" y="217603"/>
                  </a:lnTo>
                  <a:lnTo>
                    <a:pt x="682238" y="178153"/>
                  </a:lnTo>
                  <a:lnTo>
                    <a:pt x="656777" y="140938"/>
                  </a:lnTo>
                  <a:lnTo>
                    <a:pt x="626237" y="106454"/>
                  </a:lnTo>
                  <a:lnTo>
                    <a:pt x="591640" y="76011"/>
                  </a:lnTo>
                  <a:lnTo>
                    <a:pt x="554379" y="50649"/>
                  </a:lnTo>
                  <a:lnTo>
                    <a:pt x="514939" y="30366"/>
                  </a:lnTo>
                  <a:lnTo>
                    <a:pt x="473805" y="15164"/>
                  </a:lnTo>
                  <a:lnTo>
                    <a:pt x="431463" y="5042"/>
                  </a:lnTo>
                  <a:lnTo>
                    <a:pt x="388396" y="0"/>
                  </a:lnTo>
                  <a:lnTo>
                    <a:pt x="345090" y="38"/>
                  </a:lnTo>
                  <a:lnTo>
                    <a:pt x="302029" y="5156"/>
                  </a:lnTo>
                  <a:lnTo>
                    <a:pt x="259700" y="15354"/>
                  </a:lnTo>
                  <a:lnTo>
                    <a:pt x="218586" y="30633"/>
                  </a:lnTo>
                  <a:lnTo>
                    <a:pt x="179174" y="50992"/>
                  </a:lnTo>
                  <a:lnTo>
                    <a:pt x="141947" y="76430"/>
                  </a:lnTo>
                  <a:lnTo>
                    <a:pt x="107391" y="106949"/>
                  </a:lnTo>
                  <a:lnTo>
                    <a:pt x="75706" y="143010"/>
                  </a:lnTo>
                  <a:lnTo>
                    <a:pt x="49535" y="181948"/>
                  </a:lnTo>
                  <a:lnTo>
                    <a:pt x="28879" y="223217"/>
                  </a:lnTo>
                  <a:lnTo>
                    <a:pt x="13738" y="266267"/>
                  </a:lnTo>
                  <a:lnTo>
                    <a:pt x="4111" y="310549"/>
                  </a:lnTo>
                  <a:lnTo>
                    <a:pt x="0" y="355515"/>
                  </a:lnTo>
                  <a:lnTo>
                    <a:pt x="1402" y="400616"/>
                  </a:lnTo>
                  <a:lnTo>
                    <a:pt x="8319" y="445303"/>
                  </a:lnTo>
                  <a:lnTo>
                    <a:pt x="20751" y="489029"/>
                  </a:lnTo>
                  <a:lnTo>
                    <a:pt x="45115" y="529360"/>
                  </a:lnTo>
                  <a:lnTo>
                    <a:pt x="80488" y="553956"/>
                  </a:lnTo>
                  <a:lnTo>
                    <a:pt x="122099" y="563168"/>
                  </a:lnTo>
                  <a:lnTo>
                    <a:pt x="164644" y="555849"/>
                  </a:lnTo>
                  <a:lnTo>
                    <a:pt x="202819" y="530850"/>
                  </a:lnTo>
                  <a:lnTo>
                    <a:pt x="244652" y="489016"/>
                  </a:lnTo>
                </a:path>
              </a:pathLst>
            </a:custGeom>
            <a:ln w="43065">
              <a:solidFill>
                <a:srgbClr val="000000"/>
              </a:solidFill>
            </a:ln>
          </p:spPr>
          <p:txBody>
            <a:bodyPr wrap="square" lIns="0" tIns="0" rIns="0" bIns="0" rtlCol="0"/>
            <a:lstStyle/>
            <a:p>
              <a:endParaRPr>
                <a:latin typeface="Grammarsaurus" pitchFamily="2" charset="0"/>
              </a:endParaRPr>
            </a:p>
          </p:txBody>
        </p:sp>
        <p:sp>
          <p:nvSpPr>
            <p:cNvPr id="198" name="object 198"/>
            <p:cNvSpPr/>
            <p:nvPr/>
          </p:nvSpPr>
          <p:spPr>
            <a:xfrm>
              <a:off x="7638472" y="4295293"/>
              <a:ext cx="295910" cy="295910"/>
            </a:xfrm>
            <a:custGeom>
              <a:avLst/>
              <a:gdLst/>
              <a:ahLst/>
              <a:cxnLst/>
              <a:rect l="l" t="t" r="r" b="b"/>
              <a:pathLst>
                <a:path w="295909" h="295910">
                  <a:moveTo>
                    <a:pt x="295525" y="173113"/>
                  </a:moveTo>
                  <a:lnTo>
                    <a:pt x="208962" y="259664"/>
                  </a:lnTo>
                  <a:lnTo>
                    <a:pt x="168471" y="286560"/>
                  </a:lnTo>
                  <a:lnTo>
                    <a:pt x="122412" y="295525"/>
                  </a:lnTo>
                  <a:lnTo>
                    <a:pt x="76353" y="286560"/>
                  </a:lnTo>
                  <a:lnTo>
                    <a:pt x="35861" y="259664"/>
                  </a:lnTo>
                  <a:lnTo>
                    <a:pt x="8965" y="219172"/>
                  </a:lnTo>
                  <a:lnTo>
                    <a:pt x="0" y="173112"/>
                  </a:lnTo>
                  <a:lnTo>
                    <a:pt x="8965" y="127049"/>
                  </a:lnTo>
                  <a:lnTo>
                    <a:pt x="35861" y="86550"/>
                  </a:lnTo>
                  <a:lnTo>
                    <a:pt x="122412" y="0"/>
                  </a:lnTo>
                  <a:lnTo>
                    <a:pt x="295525" y="173113"/>
                  </a:lnTo>
                  <a:close/>
                </a:path>
              </a:pathLst>
            </a:custGeom>
            <a:ln w="43065">
              <a:solidFill>
                <a:srgbClr val="000000"/>
              </a:solidFill>
            </a:ln>
          </p:spPr>
          <p:txBody>
            <a:bodyPr wrap="square" lIns="0" tIns="0" rIns="0" bIns="0" rtlCol="0"/>
            <a:lstStyle/>
            <a:p>
              <a:endParaRPr>
                <a:latin typeface="Grammarsaurus" pitchFamily="2" charset="0"/>
              </a:endParaRPr>
            </a:p>
          </p:txBody>
        </p:sp>
        <p:sp>
          <p:nvSpPr>
            <p:cNvPr id="199" name="object 199"/>
            <p:cNvSpPr/>
            <p:nvPr/>
          </p:nvSpPr>
          <p:spPr>
            <a:xfrm>
              <a:off x="7811588" y="4237208"/>
              <a:ext cx="109220" cy="109220"/>
            </a:xfrm>
            <a:custGeom>
              <a:avLst/>
              <a:gdLst/>
              <a:ahLst/>
              <a:cxnLst/>
              <a:rect l="l" t="t" r="r" b="b"/>
              <a:pathLst>
                <a:path w="109220" h="109220">
                  <a:moveTo>
                    <a:pt x="0" y="108788"/>
                  </a:moveTo>
                  <a:lnTo>
                    <a:pt x="108788" y="0"/>
                  </a:lnTo>
                </a:path>
              </a:pathLst>
            </a:custGeom>
            <a:ln w="43065">
              <a:solidFill>
                <a:srgbClr val="000000"/>
              </a:solidFill>
            </a:ln>
          </p:spPr>
          <p:txBody>
            <a:bodyPr wrap="square" lIns="0" tIns="0" rIns="0" bIns="0" rtlCol="0"/>
            <a:lstStyle/>
            <a:p>
              <a:endParaRPr>
                <a:latin typeface="Grammarsaurus" pitchFamily="2" charset="0"/>
              </a:endParaRPr>
            </a:p>
          </p:txBody>
        </p:sp>
        <p:sp>
          <p:nvSpPr>
            <p:cNvPr id="200" name="object 200"/>
            <p:cNvSpPr/>
            <p:nvPr/>
          </p:nvSpPr>
          <p:spPr>
            <a:xfrm>
              <a:off x="7883294" y="4310147"/>
              <a:ext cx="107950" cy="107950"/>
            </a:xfrm>
            <a:custGeom>
              <a:avLst/>
              <a:gdLst/>
              <a:ahLst/>
              <a:cxnLst/>
              <a:rect l="l" t="t" r="r" b="b"/>
              <a:pathLst>
                <a:path w="107950" h="107950">
                  <a:moveTo>
                    <a:pt x="0" y="107556"/>
                  </a:moveTo>
                  <a:lnTo>
                    <a:pt x="107556" y="0"/>
                  </a:lnTo>
                </a:path>
              </a:pathLst>
            </a:custGeom>
            <a:ln w="43065">
              <a:solidFill>
                <a:srgbClr val="000000"/>
              </a:solidFill>
            </a:ln>
          </p:spPr>
          <p:txBody>
            <a:bodyPr wrap="square" lIns="0" tIns="0" rIns="0" bIns="0" rtlCol="0"/>
            <a:lstStyle/>
            <a:p>
              <a:endParaRPr>
                <a:latin typeface="Grammarsaurus" pitchFamily="2" charset="0"/>
              </a:endParaRPr>
            </a:p>
          </p:txBody>
        </p:sp>
        <p:sp>
          <p:nvSpPr>
            <p:cNvPr id="201" name="object 201"/>
            <p:cNvSpPr/>
            <p:nvPr/>
          </p:nvSpPr>
          <p:spPr>
            <a:xfrm>
              <a:off x="7467765" y="4996230"/>
              <a:ext cx="642620" cy="649605"/>
            </a:xfrm>
            <a:custGeom>
              <a:avLst/>
              <a:gdLst/>
              <a:ahLst/>
              <a:cxnLst/>
              <a:rect l="l" t="t" r="r" b="b"/>
              <a:pathLst>
                <a:path w="642620" h="649604">
                  <a:moveTo>
                    <a:pt x="35090" y="113106"/>
                  </a:moveTo>
                  <a:lnTo>
                    <a:pt x="27228" y="105244"/>
                  </a:lnTo>
                  <a:lnTo>
                    <a:pt x="7861" y="105244"/>
                  </a:lnTo>
                  <a:lnTo>
                    <a:pt x="0" y="113106"/>
                  </a:lnTo>
                  <a:lnTo>
                    <a:pt x="0" y="132473"/>
                  </a:lnTo>
                  <a:lnTo>
                    <a:pt x="7861" y="140335"/>
                  </a:lnTo>
                  <a:lnTo>
                    <a:pt x="17551" y="140335"/>
                  </a:lnTo>
                  <a:lnTo>
                    <a:pt x="27228" y="140335"/>
                  </a:lnTo>
                  <a:lnTo>
                    <a:pt x="35090" y="132473"/>
                  </a:lnTo>
                  <a:lnTo>
                    <a:pt x="35090" y="113106"/>
                  </a:lnTo>
                  <a:close/>
                </a:path>
                <a:path w="642620" h="649604">
                  <a:moveTo>
                    <a:pt x="291198" y="323608"/>
                  </a:moveTo>
                  <a:lnTo>
                    <a:pt x="283337" y="315760"/>
                  </a:lnTo>
                  <a:lnTo>
                    <a:pt x="263969" y="315760"/>
                  </a:lnTo>
                  <a:lnTo>
                    <a:pt x="256108" y="323608"/>
                  </a:lnTo>
                  <a:lnTo>
                    <a:pt x="256108" y="342988"/>
                  </a:lnTo>
                  <a:lnTo>
                    <a:pt x="263969" y="350837"/>
                  </a:lnTo>
                  <a:lnTo>
                    <a:pt x="273646" y="350837"/>
                  </a:lnTo>
                  <a:lnTo>
                    <a:pt x="283337" y="350837"/>
                  </a:lnTo>
                  <a:lnTo>
                    <a:pt x="291198" y="342988"/>
                  </a:lnTo>
                  <a:lnTo>
                    <a:pt x="291198" y="323608"/>
                  </a:lnTo>
                  <a:close/>
                </a:path>
                <a:path w="642620" h="649604">
                  <a:moveTo>
                    <a:pt x="361353" y="641184"/>
                  </a:moveTo>
                  <a:lnTo>
                    <a:pt x="361289" y="621741"/>
                  </a:lnTo>
                  <a:lnTo>
                    <a:pt x="353441" y="613956"/>
                  </a:lnTo>
                  <a:lnTo>
                    <a:pt x="343814" y="613956"/>
                  </a:lnTo>
                  <a:lnTo>
                    <a:pt x="334187" y="613956"/>
                  </a:lnTo>
                  <a:lnTo>
                    <a:pt x="326339" y="621741"/>
                  </a:lnTo>
                  <a:lnTo>
                    <a:pt x="326263" y="631494"/>
                  </a:lnTo>
                  <a:lnTo>
                    <a:pt x="326263" y="641184"/>
                  </a:lnTo>
                  <a:lnTo>
                    <a:pt x="334124" y="649046"/>
                  </a:lnTo>
                  <a:lnTo>
                    <a:pt x="353504" y="649046"/>
                  </a:lnTo>
                  <a:lnTo>
                    <a:pt x="361353" y="641184"/>
                  </a:lnTo>
                  <a:close/>
                </a:path>
                <a:path w="642620" h="649604">
                  <a:moveTo>
                    <a:pt x="431533" y="323608"/>
                  </a:moveTo>
                  <a:lnTo>
                    <a:pt x="423672" y="315760"/>
                  </a:lnTo>
                  <a:lnTo>
                    <a:pt x="404304" y="315760"/>
                  </a:lnTo>
                  <a:lnTo>
                    <a:pt x="396443" y="323608"/>
                  </a:lnTo>
                  <a:lnTo>
                    <a:pt x="396443" y="342988"/>
                  </a:lnTo>
                  <a:lnTo>
                    <a:pt x="404304" y="350837"/>
                  </a:lnTo>
                  <a:lnTo>
                    <a:pt x="413981" y="350837"/>
                  </a:lnTo>
                  <a:lnTo>
                    <a:pt x="423672" y="350837"/>
                  </a:lnTo>
                  <a:lnTo>
                    <a:pt x="431533" y="342988"/>
                  </a:lnTo>
                  <a:lnTo>
                    <a:pt x="431533" y="323608"/>
                  </a:lnTo>
                  <a:close/>
                </a:path>
                <a:path w="642620" h="649604">
                  <a:moveTo>
                    <a:pt x="642023" y="7861"/>
                  </a:moveTo>
                  <a:lnTo>
                    <a:pt x="634174" y="0"/>
                  </a:lnTo>
                  <a:lnTo>
                    <a:pt x="624484" y="0"/>
                  </a:lnTo>
                  <a:lnTo>
                    <a:pt x="614794" y="0"/>
                  </a:lnTo>
                  <a:lnTo>
                    <a:pt x="606933" y="7861"/>
                  </a:lnTo>
                  <a:lnTo>
                    <a:pt x="606933" y="27228"/>
                  </a:lnTo>
                  <a:lnTo>
                    <a:pt x="614794" y="35090"/>
                  </a:lnTo>
                  <a:lnTo>
                    <a:pt x="634174" y="35090"/>
                  </a:lnTo>
                  <a:lnTo>
                    <a:pt x="642023" y="27228"/>
                  </a:lnTo>
                  <a:lnTo>
                    <a:pt x="642023" y="7861"/>
                  </a:lnTo>
                  <a:close/>
                </a:path>
              </a:pathLst>
            </a:custGeom>
            <a:solidFill>
              <a:srgbClr val="000000"/>
            </a:solidFill>
          </p:spPr>
          <p:txBody>
            <a:bodyPr wrap="square" lIns="0" tIns="0" rIns="0" bIns="0" rtlCol="0"/>
            <a:lstStyle/>
            <a:p>
              <a:endParaRPr>
                <a:latin typeface="Grammarsaurus" pitchFamily="2" charset="0"/>
              </a:endParaRPr>
            </a:p>
          </p:txBody>
        </p:sp>
        <p:pic>
          <p:nvPicPr>
            <p:cNvPr id="202" name="object 202"/>
            <p:cNvPicPr/>
            <p:nvPr/>
          </p:nvPicPr>
          <p:blipFill>
            <a:blip r:embed="rId27" cstate="print"/>
            <a:stretch>
              <a:fillRect/>
            </a:stretch>
          </p:blipFill>
          <p:spPr>
            <a:xfrm>
              <a:off x="8085232" y="5062886"/>
              <a:ext cx="175425" cy="175412"/>
            </a:xfrm>
            <a:prstGeom prst="rect">
              <a:avLst/>
            </a:prstGeom>
          </p:spPr>
        </p:pic>
        <p:pic>
          <p:nvPicPr>
            <p:cNvPr id="203" name="object 203"/>
            <p:cNvPicPr/>
            <p:nvPr/>
          </p:nvPicPr>
          <p:blipFill>
            <a:blip r:embed="rId28" cstate="print"/>
            <a:stretch>
              <a:fillRect/>
            </a:stretch>
          </p:blipFill>
          <p:spPr>
            <a:xfrm>
              <a:off x="7362517" y="4961143"/>
              <a:ext cx="105257" cy="105244"/>
            </a:xfrm>
            <a:prstGeom prst="rect">
              <a:avLst/>
            </a:prstGeom>
          </p:spPr>
        </p:pic>
        <p:sp>
          <p:nvSpPr>
            <p:cNvPr id="204" name="object 204"/>
            <p:cNvSpPr/>
            <p:nvPr/>
          </p:nvSpPr>
          <p:spPr>
            <a:xfrm>
              <a:off x="7362516" y="4962660"/>
              <a:ext cx="898525" cy="896619"/>
            </a:xfrm>
            <a:custGeom>
              <a:avLst/>
              <a:gdLst/>
              <a:ahLst/>
              <a:cxnLst/>
              <a:rect l="l" t="t" r="r" b="b"/>
              <a:pathLst>
                <a:path w="898525" h="896620">
                  <a:moveTo>
                    <a:pt x="311429" y="0"/>
                  </a:moveTo>
                  <a:lnTo>
                    <a:pt x="288099" y="20320"/>
                  </a:lnTo>
                  <a:lnTo>
                    <a:pt x="277275" y="57150"/>
                  </a:lnTo>
                  <a:lnTo>
                    <a:pt x="276331" y="106680"/>
                  </a:lnTo>
                  <a:lnTo>
                    <a:pt x="282643" y="160020"/>
                  </a:lnTo>
                  <a:lnTo>
                    <a:pt x="293585" y="210820"/>
                  </a:lnTo>
                  <a:lnTo>
                    <a:pt x="296697" y="220980"/>
                  </a:lnTo>
                  <a:lnTo>
                    <a:pt x="299988" y="232410"/>
                  </a:lnTo>
                  <a:lnTo>
                    <a:pt x="303453" y="242570"/>
                  </a:lnTo>
                  <a:lnTo>
                    <a:pt x="307086" y="254000"/>
                  </a:lnTo>
                  <a:lnTo>
                    <a:pt x="249008" y="262890"/>
                  </a:lnTo>
                  <a:lnTo>
                    <a:pt x="193154" y="275590"/>
                  </a:lnTo>
                  <a:lnTo>
                    <a:pt x="141224" y="292100"/>
                  </a:lnTo>
                  <a:lnTo>
                    <a:pt x="94921" y="311150"/>
                  </a:lnTo>
                  <a:lnTo>
                    <a:pt x="55945" y="334010"/>
                  </a:lnTo>
                  <a:lnTo>
                    <a:pt x="25999" y="359410"/>
                  </a:lnTo>
                  <a:lnTo>
                    <a:pt x="0" y="420370"/>
                  </a:lnTo>
                  <a:lnTo>
                    <a:pt x="7973" y="454660"/>
                  </a:lnTo>
                  <a:lnTo>
                    <a:pt x="31358" y="486410"/>
                  </a:lnTo>
                  <a:lnTo>
                    <a:pt x="69350" y="515620"/>
                  </a:lnTo>
                  <a:lnTo>
                    <a:pt x="121146" y="541020"/>
                  </a:lnTo>
                  <a:lnTo>
                    <a:pt x="185940" y="562610"/>
                  </a:lnTo>
                  <a:lnTo>
                    <a:pt x="185940" y="808990"/>
                  </a:lnTo>
                  <a:lnTo>
                    <a:pt x="225996" y="858520"/>
                  </a:lnTo>
                  <a:lnTo>
                    <a:pt x="269981" y="876300"/>
                  </a:lnTo>
                  <a:lnTo>
                    <a:pt x="324526" y="887730"/>
                  </a:lnTo>
                  <a:lnTo>
                    <a:pt x="385576" y="895350"/>
                  </a:lnTo>
                  <a:lnTo>
                    <a:pt x="449072" y="896620"/>
                  </a:lnTo>
                  <a:lnTo>
                    <a:pt x="512566" y="895350"/>
                  </a:lnTo>
                  <a:lnTo>
                    <a:pt x="573613" y="887730"/>
                  </a:lnTo>
                  <a:lnTo>
                    <a:pt x="628156" y="876300"/>
                  </a:lnTo>
                  <a:lnTo>
                    <a:pt x="662713" y="862330"/>
                  </a:lnTo>
                  <a:lnTo>
                    <a:pt x="449072" y="862330"/>
                  </a:lnTo>
                  <a:lnTo>
                    <a:pt x="370564" y="858520"/>
                  </a:lnTo>
                  <a:lnTo>
                    <a:pt x="307161" y="848360"/>
                  </a:lnTo>
                  <a:lnTo>
                    <a:pt x="260208" y="835660"/>
                  </a:lnTo>
                  <a:lnTo>
                    <a:pt x="231049" y="821690"/>
                  </a:lnTo>
                  <a:lnTo>
                    <a:pt x="221030" y="808990"/>
                  </a:lnTo>
                  <a:lnTo>
                    <a:pt x="221030" y="660400"/>
                  </a:lnTo>
                  <a:lnTo>
                    <a:pt x="395864" y="660400"/>
                  </a:lnTo>
                  <a:lnTo>
                    <a:pt x="395478" y="657860"/>
                  </a:lnTo>
                  <a:lnTo>
                    <a:pt x="392061" y="651510"/>
                  </a:lnTo>
                  <a:lnTo>
                    <a:pt x="386720" y="647700"/>
                  </a:lnTo>
                  <a:lnTo>
                    <a:pt x="379984" y="646430"/>
                  </a:lnTo>
                  <a:lnTo>
                    <a:pt x="338666" y="642620"/>
                  </a:lnTo>
                  <a:lnTo>
                    <a:pt x="259076" y="632460"/>
                  </a:lnTo>
                  <a:lnTo>
                    <a:pt x="221030" y="624840"/>
                  </a:lnTo>
                  <a:lnTo>
                    <a:pt x="221030" y="571500"/>
                  </a:lnTo>
                  <a:lnTo>
                    <a:pt x="712190" y="571500"/>
                  </a:lnTo>
                  <a:lnTo>
                    <a:pt x="712190" y="562610"/>
                  </a:lnTo>
                  <a:lnTo>
                    <a:pt x="719814" y="560070"/>
                  </a:lnTo>
                  <a:lnTo>
                    <a:pt x="449072" y="560070"/>
                  </a:lnTo>
                  <a:lnTo>
                    <a:pt x="383344" y="558800"/>
                  </a:lnTo>
                  <a:lnTo>
                    <a:pt x="320469" y="552450"/>
                  </a:lnTo>
                  <a:lnTo>
                    <a:pt x="261404" y="543560"/>
                  </a:lnTo>
                  <a:lnTo>
                    <a:pt x="207107" y="532130"/>
                  </a:lnTo>
                  <a:lnTo>
                    <a:pt x="158537" y="516890"/>
                  </a:lnTo>
                  <a:lnTo>
                    <a:pt x="116650" y="500380"/>
                  </a:lnTo>
                  <a:lnTo>
                    <a:pt x="82404" y="482600"/>
                  </a:lnTo>
                  <a:lnTo>
                    <a:pt x="40666" y="441960"/>
                  </a:lnTo>
                  <a:lnTo>
                    <a:pt x="35090" y="420370"/>
                  </a:lnTo>
                  <a:lnTo>
                    <a:pt x="48584" y="386080"/>
                  </a:lnTo>
                  <a:lnTo>
                    <a:pt x="83834" y="356870"/>
                  </a:lnTo>
                  <a:lnTo>
                    <a:pt x="132988" y="332740"/>
                  </a:lnTo>
                  <a:lnTo>
                    <a:pt x="188195" y="314960"/>
                  </a:lnTo>
                  <a:lnTo>
                    <a:pt x="241606" y="300990"/>
                  </a:lnTo>
                  <a:lnTo>
                    <a:pt x="285369" y="292100"/>
                  </a:lnTo>
                  <a:lnTo>
                    <a:pt x="332824" y="292100"/>
                  </a:lnTo>
                  <a:lnTo>
                    <a:pt x="341642" y="283210"/>
                  </a:lnTo>
                  <a:lnTo>
                    <a:pt x="348234" y="278130"/>
                  </a:lnTo>
                  <a:lnTo>
                    <a:pt x="350532" y="269240"/>
                  </a:lnTo>
                  <a:lnTo>
                    <a:pt x="347599" y="261620"/>
                  </a:lnTo>
                  <a:lnTo>
                    <a:pt x="342044" y="247650"/>
                  </a:lnTo>
                  <a:lnTo>
                    <a:pt x="336824" y="232410"/>
                  </a:lnTo>
                  <a:lnTo>
                    <a:pt x="331959" y="217170"/>
                  </a:lnTo>
                  <a:lnTo>
                    <a:pt x="327469" y="200660"/>
                  </a:lnTo>
                  <a:lnTo>
                    <a:pt x="315657" y="144780"/>
                  </a:lnTo>
                  <a:lnTo>
                    <a:pt x="310907" y="93980"/>
                  </a:lnTo>
                  <a:lnTo>
                    <a:pt x="312638" y="57150"/>
                  </a:lnTo>
                  <a:lnTo>
                    <a:pt x="312698" y="55880"/>
                  </a:lnTo>
                  <a:lnTo>
                    <a:pt x="320509" y="34290"/>
                  </a:lnTo>
                  <a:lnTo>
                    <a:pt x="368065" y="34290"/>
                  </a:lnTo>
                  <a:lnTo>
                    <a:pt x="343699" y="7620"/>
                  </a:lnTo>
                  <a:lnTo>
                    <a:pt x="311429" y="0"/>
                  </a:lnTo>
                  <a:close/>
                </a:path>
                <a:path w="898525" h="896620">
                  <a:moveTo>
                    <a:pt x="712190" y="660400"/>
                  </a:moveTo>
                  <a:lnTo>
                    <a:pt x="677113" y="660400"/>
                  </a:lnTo>
                  <a:lnTo>
                    <a:pt x="677113" y="808990"/>
                  </a:lnTo>
                  <a:lnTo>
                    <a:pt x="663161" y="825500"/>
                  </a:lnTo>
                  <a:lnTo>
                    <a:pt x="626136" y="839470"/>
                  </a:lnTo>
                  <a:lnTo>
                    <a:pt x="573283" y="852170"/>
                  </a:lnTo>
                  <a:lnTo>
                    <a:pt x="511846" y="859790"/>
                  </a:lnTo>
                  <a:lnTo>
                    <a:pt x="449072" y="862330"/>
                  </a:lnTo>
                  <a:lnTo>
                    <a:pt x="662713" y="862330"/>
                  </a:lnTo>
                  <a:lnTo>
                    <a:pt x="672137" y="858520"/>
                  </a:lnTo>
                  <a:lnTo>
                    <a:pt x="701501" y="836930"/>
                  </a:lnTo>
                  <a:lnTo>
                    <a:pt x="712190" y="808990"/>
                  </a:lnTo>
                  <a:lnTo>
                    <a:pt x="712190" y="660400"/>
                  </a:lnTo>
                  <a:close/>
                </a:path>
                <a:path w="898525" h="896620">
                  <a:moveTo>
                    <a:pt x="395864" y="660400"/>
                  </a:moveTo>
                  <a:lnTo>
                    <a:pt x="221030" y="660400"/>
                  </a:lnTo>
                  <a:lnTo>
                    <a:pt x="258718" y="668020"/>
                  </a:lnTo>
                  <a:lnTo>
                    <a:pt x="337256" y="678180"/>
                  </a:lnTo>
                  <a:lnTo>
                    <a:pt x="377901" y="680720"/>
                  </a:lnTo>
                  <a:lnTo>
                    <a:pt x="384839" y="680720"/>
                  </a:lnTo>
                  <a:lnTo>
                    <a:pt x="390625" y="676910"/>
                  </a:lnTo>
                  <a:lnTo>
                    <a:pt x="394683" y="671830"/>
                  </a:lnTo>
                  <a:lnTo>
                    <a:pt x="396443" y="664210"/>
                  </a:lnTo>
                  <a:lnTo>
                    <a:pt x="395864" y="660400"/>
                  </a:lnTo>
                  <a:close/>
                </a:path>
                <a:path w="898525" h="896620">
                  <a:moveTo>
                    <a:pt x="712190" y="571500"/>
                  </a:moveTo>
                  <a:lnTo>
                    <a:pt x="677113" y="571500"/>
                  </a:lnTo>
                  <a:lnTo>
                    <a:pt x="677113" y="624840"/>
                  </a:lnTo>
                  <a:lnTo>
                    <a:pt x="639460" y="632460"/>
                  </a:lnTo>
                  <a:lnTo>
                    <a:pt x="559864" y="642620"/>
                  </a:lnTo>
                  <a:lnTo>
                    <a:pt x="518147" y="646430"/>
                  </a:lnTo>
                  <a:lnTo>
                    <a:pt x="511410" y="647700"/>
                  </a:lnTo>
                  <a:lnTo>
                    <a:pt x="506071" y="651510"/>
                  </a:lnTo>
                  <a:lnTo>
                    <a:pt x="502657" y="657860"/>
                  </a:lnTo>
                  <a:lnTo>
                    <a:pt x="501700" y="664210"/>
                  </a:lnTo>
                  <a:lnTo>
                    <a:pt x="503473" y="671830"/>
                  </a:lnTo>
                  <a:lnTo>
                    <a:pt x="507545" y="676910"/>
                  </a:lnTo>
                  <a:lnTo>
                    <a:pt x="513337" y="680720"/>
                  </a:lnTo>
                  <a:lnTo>
                    <a:pt x="520268" y="680720"/>
                  </a:lnTo>
                  <a:lnTo>
                    <a:pt x="561254" y="678180"/>
                  </a:lnTo>
                  <a:lnTo>
                    <a:pt x="639777" y="668020"/>
                  </a:lnTo>
                  <a:lnTo>
                    <a:pt x="677113" y="660400"/>
                  </a:lnTo>
                  <a:lnTo>
                    <a:pt x="712190" y="660400"/>
                  </a:lnTo>
                  <a:lnTo>
                    <a:pt x="712190" y="571500"/>
                  </a:lnTo>
                  <a:close/>
                </a:path>
                <a:path w="898525" h="896620">
                  <a:moveTo>
                    <a:pt x="677113" y="571500"/>
                  </a:moveTo>
                  <a:lnTo>
                    <a:pt x="221030" y="571500"/>
                  </a:lnTo>
                  <a:lnTo>
                    <a:pt x="265382" y="580390"/>
                  </a:lnTo>
                  <a:lnTo>
                    <a:pt x="310747" y="586740"/>
                  </a:lnTo>
                  <a:lnTo>
                    <a:pt x="356740" y="591820"/>
                  </a:lnTo>
                  <a:lnTo>
                    <a:pt x="402977" y="594360"/>
                  </a:lnTo>
                  <a:lnTo>
                    <a:pt x="449072" y="595630"/>
                  </a:lnTo>
                  <a:lnTo>
                    <a:pt x="495138" y="594360"/>
                  </a:lnTo>
                  <a:lnTo>
                    <a:pt x="541365" y="591820"/>
                  </a:lnTo>
                  <a:lnTo>
                    <a:pt x="587362" y="586740"/>
                  </a:lnTo>
                  <a:lnTo>
                    <a:pt x="632741" y="580390"/>
                  </a:lnTo>
                  <a:lnTo>
                    <a:pt x="677113" y="571500"/>
                  </a:lnTo>
                  <a:close/>
                </a:path>
                <a:path w="898525" h="896620">
                  <a:moveTo>
                    <a:pt x="756898" y="292100"/>
                  </a:moveTo>
                  <a:lnTo>
                    <a:pt x="612876" y="292100"/>
                  </a:lnTo>
                  <a:lnTo>
                    <a:pt x="656349" y="300990"/>
                  </a:lnTo>
                  <a:lnTo>
                    <a:pt x="709662" y="314960"/>
                  </a:lnTo>
                  <a:lnTo>
                    <a:pt x="764901" y="332740"/>
                  </a:lnTo>
                  <a:lnTo>
                    <a:pt x="814155" y="356870"/>
                  </a:lnTo>
                  <a:lnTo>
                    <a:pt x="849510" y="386080"/>
                  </a:lnTo>
                  <a:lnTo>
                    <a:pt x="863053" y="420370"/>
                  </a:lnTo>
                  <a:lnTo>
                    <a:pt x="856671" y="443230"/>
                  </a:lnTo>
                  <a:lnTo>
                    <a:pt x="810096" y="486410"/>
                  </a:lnTo>
                  <a:lnTo>
                    <a:pt x="772894" y="504190"/>
                  </a:lnTo>
                  <a:lnTo>
                    <a:pt x="728410" y="520700"/>
                  </a:lnTo>
                  <a:lnTo>
                    <a:pt x="678137" y="534670"/>
                  </a:lnTo>
                  <a:lnTo>
                    <a:pt x="623572" y="544830"/>
                  </a:lnTo>
                  <a:lnTo>
                    <a:pt x="566209" y="553720"/>
                  </a:lnTo>
                  <a:lnTo>
                    <a:pt x="507544" y="558800"/>
                  </a:lnTo>
                  <a:lnTo>
                    <a:pt x="449072" y="560070"/>
                  </a:lnTo>
                  <a:lnTo>
                    <a:pt x="719814" y="560070"/>
                  </a:lnTo>
                  <a:lnTo>
                    <a:pt x="776991" y="541020"/>
                  </a:lnTo>
                  <a:lnTo>
                    <a:pt x="828790" y="515620"/>
                  </a:lnTo>
                  <a:lnTo>
                    <a:pt x="866784" y="486410"/>
                  </a:lnTo>
                  <a:lnTo>
                    <a:pt x="890170" y="454660"/>
                  </a:lnTo>
                  <a:lnTo>
                    <a:pt x="898144" y="420370"/>
                  </a:lnTo>
                  <a:lnTo>
                    <a:pt x="891357" y="388620"/>
                  </a:lnTo>
                  <a:lnTo>
                    <a:pt x="872134" y="359410"/>
                  </a:lnTo>
                  <a:lnTo>
                    <a:pt x="842180" y="334010"/>
                  </a:lnTo>
                  <a:lnTo>
                    <a:pt x="803200" y="311150"/>
                  </a:lnTo>
                  <a:lnTo>
                    <a:pt x="756898" y="292100"/>
                  </a:lnTo>
                  <a:close/>
                </a:path>
                <a:path w="898525" h="896620">
                  <a:moveTo>
                    <a:pt x="208051" y="391160"/>
                  </a:moveTo>
                  <a:lnTo>
                    <a:pt x="201102" y="391160"/>
                  </a:lnTo>
                  <a:lnTo>
                    <a:pt x="194738" y="392430"/>
                  </a:lnTo>
                  <a:lnTo>
                    <a:pt x="189656" y="397510"/>
                  </a:lnTo>
                  <a:lnTo>
                    <a:pt x="186550" y="403860"/>
                  </a:lnTo>
                  <a:lnTo>
                    <a:pt x="186192" y="408940"/>
                  </a:lnTo>
                  <a:lnTo>
                    <a:pt x="186102" y="410210"/>
                  </a:lnTo>
                  <a:lnTo>
                    <a:pt x="188282" y="416560"/>
                  </a:lnTo>
                  <a:lnTo>
                    <a:pt x="248450" y="436880"/>
                  </a:lnTo>
                  <a:lnTo>
                    <a:pt x="299105" y="444500"/>
                  </a:lnTo>
                  <a:lnTo>
                    <a:pt x="350010" y="450850"/>
                  </a:lnTo>
                  <a:lnTo>
                    <a:pt x="400291" y="454660"/>
                  </a:lnTo>
                  <a:lnTo>
                    <a:pt x="497599" y="454660"/>
                  </a:lnTo>
                  <a:lnTo>
                    <a:pt x="547774" y="450850"/>
                  </a:lnTo>
                  <a:lnTo>
                    <a:pt x="598701" y="444500"/>
                  </a:lnTo>
                  <a:lnTo>
                    <a:pt x="649483" y="436880"/>
                  </a:lnTo>
                  <a:lnTo>
                    <a:pt x="699223" y="425450"/>
                  </a:lnTo>
                  <a:lnTo>
                    <a:pt x="706554" y="420370"/>
                  </a:lnTo>
                  <a:lnTo>
                    <a:pt x="449059" y="420370"/>
                  </a:lnTo>
                  <a:lnTo>
                    <a:pt x="369574" y="417830"/>
                  </a:lnTo>
                  <a:lnTo>
                    <a:pt x="331042" y="414020"/>
                  </a:lnTo>
                  <a:lnTo>
                    <a:pt x="293471" y="408940"/>
                  </a:lnTo>
                  <a:lnTo>
                    <a:pt x="292222" y="402590"/>
                  </a:lnTo>
                  <a:lnTo>
                    <a:pt x="257073" y="402590"/>
                  </a:lnTo>
                  <a:lnTo>
                    <a:pt x="232067" y="397510"/>
                  </a:lnTo>
                  <a:lnTo>
                    <a:pt x="219925" y="393700"/>
                  </a:lnTo>
                  <a:lnTo>
                    <a:pt x="208051" y="391160"/>
                  </a:lnTo>
                  <a:close/>
                </a:path>
                <a:path w="898525" h="896620">
                  <a:moveTo>
                    <a:pt x="614149" y="34290"/>
                  </a:moveTo>
                  <a:lnTo>
                    <a:pt x="577634" y="34290"/>
                  </a:lnTo>
                  <a:lnTo>
                    <a:pt x="587003" y="62230"/>
                  </a:lnTo>
                  <a:lnTo>
                    <a:pt x="586569" y="93980"/>
                  </a:lnTo>
                  <a:lnTo>
                    <a:pt x="586516" y="97790"/>
                  </a:lnTo>
                  <a:lnTo>
                    <a:pt x="586395" y="106680"/>
                  </a:lnTo>
                  <a:lnTo>
                    <a:pt x="586360" y="109220"/>
                  </a:lnTo>
                  <a:lnTo>
                    <a:pt x="579614" y="160020"/>
                  </a:lnTo>
                  <a:lnTo>
                    <a:pt x="570674" y="200660"/>
                  </a:lnTo>
                  <a:lnTo>
                    <a:pt x="556244" y="247650"/>
                  </a:lnTo>
                  <a:lnTo>
                    <a:pt x="550722" y="261620"/>
                  </a:lnTo>
                  <a:lnTo>
                    <a:pt x="549495" y="267970"/>
                  </a:lnTo>
                  <a:lnTo>
                    <a:pt x="550340" y="274320"/>
                  </a:lnTo>
                  <a:lnTo>
                    <a:pt x="553192" y="279400"/>
                  </a:lnTo>
                  <a:lnTo>
                    <a:pt x="557987" y="283210"/>
                  </a:lnTo>
                  <a:lnTo>
                    <a:pt x="578774" y="304800"/>
                  </a:lnTo>
                  <a:lnTo>
                    <a:pt x="594144" y="330200"/>
                  </a:lnTo>
                  <a:lnTo>
                    <a:pt x="603675" y="356870"/>
                  </a:lnTo>
                  <a:lnTo>
                    <a:pt x="606945" y="384810"/>
                  </a:lnTo>
                  <a:lnTo>
                    <a:pt x="606835" y="393700"/>
                  </a:lnTo>
                  <a:lnTo>
                    <a:pt x="606281" y="400050"/>
                  </a:lnTo>
                  <a:lnTo>
                    <a:pt x="606171" y="401320"/>
                  </a:lnTo>
                  <a:lnTo>
                    <a:pt x="604672" y="408940"/>
                  </a:lnTo>
                  <a:lnTo>
                    <a:pt x="567093" y="414020"/>
                  </a:lnTo>
                  <a:lnTo>
                    <a:pt x="528556" y="417830"/>
                  </a:lnTo>
                  <a:lnTo>
                    <a:pt x="449059" y="420370"/>
                  </a:lnTo>
                  <a:lnTo>
                    <a:pt x="706554" y="420370"/>
                  </a:lnTo>
                  <a:lnTo>
                    <a:pt x="709856" y="416560"/>
                  </a:lnTo>
                  <a:lnTo>
                    <a:pt x="712036" y="410210"/>
                  </a:lnTo>
                  <a:lnTo>
                    <a:pt x="711593" y="403860"/>
                  </a:lnTo>
                  <a:lnTo>
                    <a:pt x="710972" y="402590"/>
                  </a:lnTo>
                  <a:lnTo>
                    <a:pt x="641070" y="402590"/>
                  </a:lnTo>
                  <a:lnTo>
                    <a:pt x="641578" y="397510"/>
                  </a:lnTo>
                  <a:lnTo>
                    <a:pt x="641705" y="396240"/>
                  </a:lnTo>
                  <a:lnTo>
                    <a:pt x="641864" y="393700"/>
                  </a:lnTo>
                  <a:lnTo>
                    <a:pt x="641943" y="392430"/>
                  </a:lnTo>
                  <a:lnTo>
                    <a:pt x="634517" y="336550"/>
                  </a:lnTo>
                  <a:lnTo>
                    <a:pt x="612876" y="292100"/>
                  </a:lnTo>
                  <a:lnTo>
                    <a:pt x="756898" y="292100"/>
                  </a:lnTo>
                  <a:lnTo>
                    <a:pt x="704978" y="275590"/>
                  </a:lnTo>
                  <a:lnTo>
                    <a:pt x="649147" y="262890"/>
                  </a:lnTo>
                  <a:lnTo>
                    <a:pt x="591108" y="254000"/>
                  </a:lnTo>
                  <a:lnTo>
                    <a:pt x="594726" y="242570"/>
                  </a:lnTo>
                  <a:lnTo>
                    <a:pt x="598181" y="232410"/>
                  </a:lnTo>
                  <a:lnTo>
                    <a:pt x="601461" y="220980"/>
                  </a:lnTo>
                  <a:lnTo>
                    <a:pt x="604558" y="210820"/>
                  </a:lnTo>
                  <a:lnTo>
                    <a:pt x="615500" y="160020"/>
                  </a:lnTo>
                  <a:lnTo>
                    <a:pt x="621812" y="106680"/>
                  </a:lnTo>
                  <a:lnTo>
                    <a:pt x="620965" y="62230"/>
                  </a:lnTo>
                  <a:lnTo>
                    <a:pt x="620868" y="57150"/>
                  </a:lnTo>
                  <a:lnTo>
                    <a:pt x="614149" y="34290"/>
                  </a:lnTo>
                  <a:close/>
                </a:path>
                <a:path w="898525" h="896620">
                  <a:moveTo>
                    <a:pt x="332824" y="292100"/>
                  </a:moveTo>
                  <a:lnTo>
                    <a:pt x="285369" y="292100"/>
                  </a:lnTo>
                  <a:lnTo>
                    <a:pt x="272821" y="313690"/>
                  </a:lnTo>
                  <a:lnTo>
                    <a:pt x="263653" y="336550"/>
                  </a:lnTo>
                  <a:lnTo>
                    <a:pt x="258031" y="360680"/>
                  </a:lnTo>
                  <a:lnTo>
                    <a:pt x="256120" y="384810"/>
                  </a:lnTo>
                  <a:lnTo>
                    <a:pt x="256200" y="392430"/>
                  </a:lnTo>
                  <a:lnTo>
                    <a:pt x="256438" y="396240"/>
                  </a:lnTo>
                  <a:lnTo>
                    <a:pt x="256819" y="400050"/>
                  </a:lnTo>
                  <a:lnTo>
                    <a:pt x="256946" y="401320"/>
                  </a:lnTo>
                  <a:lnTo>
                    <a:pt x="257073" y="402590"/>
                  </a:lnTo>
                  <a:lnTo>
                    <a:pt x="292222" y="402590"/>
                  </a:lnTo>
                  <a:lnTo>
                    <a:pt x="291973" y="401320"/>
                  </a:lnTo>
                  <a:lnTo>
                    <a:pt x="291308" y="393700"/>
                  </a:lnTo>
                  <a:lnTo>
                    <a:pt x="291198" y="384810"/>
                  </a:lnTo>
                  <a:lnTo>
                    <a:pt x="294568" y="356870"/>
                  </a:lnTo>
                  <a:lnTo>
                    <a:pt x="304390" y="328930"/>
                  </a:lnTo>
                  <a:lnTo>
                    <a:pt x="320226" y="304800"/>
                  </a:lnTo>
                  <a:lnTo>
                    <a:pt x="332824" y="292100"/>
                  </a:lnTo>
                  <a:close/>
                </a:path>
                <a:path w="898525" h="896620">
                  <a:moveTo>
                    <a:pt x="697047" y="391160"/>
                  </a:moveTo>
                  <a:lnTo>
                    <a:pt x="690092" y="391160"/>
                  </a:lnTo>
                  <a:lnTo>
                    <a:pt x="678216" y="393700"/>
                  </a:lnTo>
                  <a:lnTo>
                    <a:pt x="666072" y="397510"/>
                  </a:lnTo>
                  <a:lnTo>
                    <a:pt x="641070" y="402590"/>
                  </a:lnTo>
                  <a:lnTo>
                    <a:pt x="710972" y="402590"/>
                  </a:lnTo>
                  <a:lnTo>
                    <a:pt x="708489" y="397510"/>
                  </a:lnTo>
                  <a:lnTo>
                    <a:pt x="703410" y="392430"/>
                  </a:lnTo>
                  <a:lnTo>
                    <a:pt x="697047" y="391160"/>
                  </a:lnTo>
                  <a:close/>
                </a:path>
                <a:path w="898525" h="896620">
                  <a:moveTo>
                    <a:pt x="368065" y="34290"/>
                  </a:moveTo>
                  <a:lnTo>
                    <a:pt x="320509" y="34290"/>
                  </a:lnTo>
                  <a:lnTo>
                    <a:pt x="342812" y="55880"/>
                  </a:lnTo>
                  <a:lnTo>
                    <a:pt x="364801" y="97790"/>
                  </a:lnTo>
                  <a:lnTo>
                    <a:pt x="383332" y="144780"/>
                  </a:lnTo>
                  <a:lnTo>
                    <a:pt x="395262" y="182880"/>
                  </a:lnTo>
                  <a:lnTo>
                    <a:pt x="406019" y="232410"/>
                  </a:lnTo>
                  <a:lnTo>
                    <a:pt x="408430" y="238760"/>
                  </a:lnTo>
                  <a:lnTo>
                    <a:pt x="412889" y="242570"/>
                  </a:lnTo>
                  <a:lnTo>
                    <a:pt x="418806" y="246380"/>
                  </a:lnTo>
                  <a:lnTo>
                    <a:pt x="425589" y="246380"/>
                  </a:lnTo>
                  <a:lnTo>
                    <a:pt x="437292" y="245110"/>
                  </a:lnTo>
                  <a:lnTo>
                    <a:pt x="481304" y="245110"/>
                  </a:lnTo>
                  <a:lnTo>
                    <a:pt x="485249" y="242570"/>
                  </a:lnTo>
                  <a:lnTo>
                    <a:pt x="489711" y="238760"/>
                  </a:lnTo>
                  <a:lnTo>
                    <a:pt x="492125" y="232410"/>
                  </a:lnTo>
                  <a:lnTo>
                    <a:pt x="494345" y="219710"/>
                  </a:lnTo>
                  <a:lnTo>
                    <a:pt x="496376" y="209550"/>
                  </a:lnTo>
                  <a:lnTo>
                    <a:pt x="437603" y="209550"/>
                  </a:lnTo>
                  <a:lnTo>
                    <a:pt x="435723" y="200660"/>
                  </a:lnTo>
                  <a:lnTo>
                    <a:pt x="433684" y="191770"/>
                  </a:lnTo>
                  <a:lnTo>
                    <a:pt x="416528" y="133350"/>
                  </a:lnTo>
                  <a:lnTo>
                    <a:pt x="397349" y="83820"/>
                  </a:lnTo>
                  <a:lnTo>
                    <a:pt x="372706" y="39370"/>
                  </a:lnTo>
                  <a:lnTo>
                    <a:pt x="368065" y="34290"/>
                  </a:lnTo>
                  <a:close/>
                </a:path>
                <a:path w="898525" h="896620">
                  <a:moveTo>
                    <a:pt x="481304" y="245110"/>
                  </a:moveTo>
                  <a:lnTo>
                    <a:pt x="460851" y="245110"/>
                  </a:lnTo>
                  <a:lnTo>
                    <a:pt x="472554" y="246380"/>
                  </a:lnTo>
                  <a:lnTo>
                    <a:pt x="479332" y="246380"/>
                  </a:lnTo>
                  <a:lnTo>
                    <a:pt x="481304" y="245110"/>
                  </a:lnTo>
                  <a:close/>
                </a:path>
                <a:path w="898525" h="896620">
                  <a:moveTo>
                    <a:pt x="586714" y="0"/>
                  </a:moveTo>
                  <a:lnTo>
                    <a:pt x="525441" y="38100"/>
                  </a:lnTo>
                  <a:lnTo>
                    <a:pt x="500800" y="83820"/>
                  </a:lnTo>
                  <a:lnTo>
                    <a:pt x="481619" y="133350"/>
                  </a:lnTo>
                  <a:lnTo>
                    <a:pt x="468998" y="173990"/>
                  </a:lnTo>
                  <a:lnTo>
                    <a:pt x="460540" y="209550"/>
                  </a:lnTo>
                  <a:lnTo>
                    <a:pt x="496376" y="209550"/>
                  </a:lnTo>
                  <a:lnTo>
                    <a:pt x="496884" y="207010"/>
                  </a:lnTo>
                  <a:lnTo>
                    <a:pt x="502881" y="182880"/>
                  </a:lnTo>
                  <a:lnTo>
                    <a:pt x="520694" y="128270"/>
                  </a:lnTo>
                  <a:lnTo>
                    <a:pt x="541000" y="81280"/>
                  </a:lnTo>
                  <a:lnTo>
                    <a:pt x="560935" y="49530"/>
                  </a:lnTo>
                  <a:lnTo>
                    <a:pt x="577634" y="34290"/>
                  </a:lnTo>
                  <a:lnTo>
                    <a:pt x="614149" y="34290"/>
                  </a:lnTo>
                  <a:lnTo>
                    <a:pt x="610044" y="20320"/>
                  </a:lnTo>
                  <a:lnTo>
                    <a:pt x="586714" y="0"/>
                  </a:lnTo>
                  <a:close/>
                </a:path>
              </a:pathLst>
            </a:custGeom>
            <a:solidFill>
              <a:srgbClr val="000000"/>
            </a:solidFill>
          </p:spPr>
          <p:txBody>
            <a:bodyPr wrap="square" lIns="0" tIns="0" rIns="0" bIns="0" rtlCol="0"/>
            <a:lstStyle/>
            <a:p>
              <a:endParaRPr>
                <a:latin typeface="Grammarsaurus" pitchFamily="2" charset="0"/>
              </a:endParaRPr>
            </a:p>
          </p:txBody>
        </p:sp>
        <p:sp>
          <p:nvSpPr>
            <p:cNvPr id="205" name="object 205"/>
            <p:cNvSpPr/>
            <p:nvPr/>
          </p:nvSpPr>
          <p:spPr>
            <a:xfrm>
              <a:off x="11119859"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208" name="object 6">
            <a:extLst>
              <a:ext uri="{FF2B5EF4-FFF2-40B4-BE49-F238E27FC236}">
                <a16:creationId xmlns:a16="http://schemas.microsoft.com/office/drawing/2014/main" id="{1F69FDED-78B5-3917-261E-6ABEEA3AB12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6638163" y="2656425"/>
              <a:ext cx="4018915" cy="1651635"/>
            </a:xfrm>
            <a:custGeom>
              <a:avLst/>
              <a:gdLst/>
              <a:ahLst/>
              <a:cxnLst/>
              <a:rect l="l" t="t" r="r" b="b"/>
              <a:pathLst>
                <a:path w="4018915" h="1651635">
                  <a:moveTo>
                    <a:pt x="3977197" y="1617485"/>
                  </a:moveTo>
                  <a:lnTo>
                    <a:pt x="3603886" y="1617485"/>
                  </a:lnTo>
                  <a:lnTo>
                    <a:pt x="3546746" y="1618319"/>
                  </a:lnTo>
                  <a:lnTo>
                    <a:pt x="3582228" y="1618319"/>
                  </a:lnTo>
                  <a:lnTo>
                    <a:pt x="3622502" y="1620763"/>
                  </a:lnTo>
                  <a:lnTo>
                    <a:pt x="3669665" y="1626082"/>
                  </a:lnTo>
                  <a:lnTo>
                    <a:pt x="3764201" y="1639707"/>
                  </a:lnTo>
                  <a:lnTo>
                    <a:pt x="3811660" y="1645823"/>
                  </a:lnTo>
                  <a:lnTo>
                    <a:pt x="3859305" y="1650016"/>
                  </a:lnTo>
                  <a:lnTo>
                    <a:pt x="3907177" y="1651190"/>
                  </a:lnTo>
                  <a:lnTo>
                    <a:pt x="3927612" y="1649068"/>
                  </a:lnTo>
                  <a:lnTo>
                    <a:pt x="3946689" y="1642134"/>
                  </a:lnTo>
                  <a:lnTo>
                    <a:pt x="3963958" y="1630854"/>
                  </a:lnTo>
                  <a:lnTo>
                    <a:pt x="3977197" y="1617485"/>
                  </a:lnTo>
                  <a:close/>
                </a:path>
                <a:path w="4018915" h="1651635">
                  <a:moveTo>
                    <a:pt x="4005469" y="1553931"/>
                  </a:moveTo>
                  <a:lnTo>
                    <a:pt x="3984085" y="1601471"/>
                  </a:lnTo>
                  <a:lnTo>
                    <a:pt x="3983375" y="1612661"/>
                  </a:lnTo>
                  <a:lnTo>
                    <a:pt x="3983316" y="1613595"/>
                  </a:lnTo>
                  <a:lnTo>
                    <a:pt x="3983982" y="1623852"/>
                  </a:lnTo>
                  <a:lnTo>
                    <a:pt x="3986175" y="1625444"/>
                  </a:lnTo>
                  <a:lnTo>
                    <a:pt x="3989431" y="1620275"/>
                  </a:lnTo>
                  <a:lnTo>
                    <a:pt x="4000971" y="1583249"/>
                  </a:lnTo>
                  <a:lnTo>
                    <a:pt x="4005521" y="1559673"/>
                  </a:lnTo>
                  <a:lnTo>
                    <a:pt x="4005469" y="1553931"/>
                  </a:lnTo>
                  <a:close/>
                </a:path>
                <a:path w="4018915" h="1651635">
                  <a:moveTo>
                    <a:pt x="400605" y="0"/>
                  </a:moveTo>
                  <a:lnTo>
                    <a:pt x="354300" y="820"/>
                  </a:lnTo>
                  <a:lnTo>
                    <a:pt x="308607" y="4103"/>
                  </a:lnTo>
                  <a:lnTo>
                    <a:pt x="263619" y="10338"/>
                  </a:lnTo>
                  <a:lnTo>
                    <a:pt x="219346" y="20047"/>
                  </a:lnTo>
                  <a:lnTo>
                    <a:pt x="176134" y="33640"/>
                  </a:lnTo>
                  <a:lnTo>
                    <a:pt x="133823" y="51690"/>
                  </a:lnTo>
                  <a:lnTo>
                    <a:pt x="92593" y="74663"/>
                  </a:lnTo>
                  <a:lnTo>
                    <a:pt x="59419" y="99066"/>
                  </a:lnTo>
                  <a:lnTo>
                    <a:pt x="34442" y="128610"/>
                  </a:lnTo>
                  <a:lnTo>
                    <a:pt x="16862" y="162778"/>
                  </a:lnTo>
                  <a:lnTo>
                    <a:pt x="5877" y="201054"/>
                  </a:lnTo>
                  <a:lnTo>
                    <a:pt x="684" y="242953"/>
                  </a:lnTo>
                  <a:lnTo>
                    <a:pt x="0" y="265121"/>
                  </a:lnTo>
                  <a:lnTo>
                    <a:pt x="454" y="288023"/>
                  </a:lnTo>
                  <a:lnTo>
                    <a:pt x="2366" y="310144"/>
                  </a:lnTo>
                  <a:lnTo>
                    <a:pt x="4308" y="341173"/>
                  </a:lnTo>
                  <a:lnTo>
                    <a:pt x="6280" y="380121"/>
                  </a:lnTo>
                  <a:lnTo>
                    <a:pt x="8278" y="425996"/>
                  </a:lnTo>
                  <a:lnTo>
                    <a:pt x="10301" y="477809"/>
                  </a:lnTo>
                  <a:lnTo>
                    <a:pt x="12346" y="534568"/>
                  </a:lnTo>
                  <a:lnTo>
                    <a:pt x="14413" y="595283"/>
                  </a:lnTo>
                  <a:lnTo>
                    <a:pt x="16498" y="658963"/>
                  </a:lnTo>
                  <a:lnTo>
                    <a:pt x="22844" y="857888"/>
                  </a:lnTo>
                  <a:lnTo>
                    <a:pt x="24983" y="923522"/>
                  </a:lnTo>
                  <a:lnTo>
                    <a:pt x="27130" y="987168"/>
                  </a:lnTo>
                  <a:lnTo>
                    <a:pt x="29284" y="1047836"/>
                  </a:lnTo>
                  <a:lnTo>
                    <a:pt x="31442" y="1104534"/>
                  </a:lnTo>
                  <a:lnTo>
                    <a:pt x="33602" y="1156272"/>
                  </a:lnTo>
                  <a:lnTo>
                    <a:pt x="35763" y="1202060"/>
                  </a:lnTo>
                  <a:lnTo>
                    <a:pt x="37921" y="1240906"/>
                  </a:lnTo>
                  <a:lnTo>
                    <a:pt x="42224" y="1293812"/>
                  </a:lnTo>
                  <a:lnTo>
                    <a:pt x="49594" y="1333436"/>
                  </a:lnTo>
                  <a:lnTo>
                    <a:pt x="52865" y="1350045"/>
                  </a:lnTo>
                  <a:lnTo>
                    <a:pt x="60565" y="1424335"/>
                  </a:lnTo>
                  <a:lnTo>
                    <a:pt x="69534" y="1468194"/>
                  </a:lnTo>
                  <a:lnTo>
                    <a:pt x="82581" y="1505526"/>
                  </a:lnTo>
                  <a:lnTo>
                    <a:pt x="122380" y="1562319"/>
                  </a:lnTo>
                  <a:lnTo>
                    <a:pt x="183192" y="1598281"/>
                  </a:lnTo>
                  <a:lnTo>
                    <a:pt x="183377" y="1598281"/>
                  </a:lnTo>
                  <a:lnTo>
                    <a:pt x="221861" y="1609269"/>
                  </a:lnTo>
                  <a:lnTo>
                    <a:pt x="267102" y="1616437"/>
                  </a:lnTo>
                  <a:lnTo>
                    <a:pt x="318996" y="1620079"/>
                  </a:lnTo>
                  <a:lnTo>
                    <a:pt x="377912" y="1620624"/>
                  </a:lnTo>
                  <a:lnTo>
                    <a:pt x="441442" y="1618590"/>
                  </a:lnTo>
                  <a:lnTo>
                    <a:pt x="436202" y="1618590"/>
                  </a:lnTo>
                  <a:lnTo>
                    <a:pt x="460643" y="1618319"/>
                  </a:lnTo>
                  <a:lnTo>
                    <a:pt x="649311" y="1618319"/>
                  </a:lnTo>
                  <a:lnTo>
                    <a:pt x="733597" y="1617485"/>
                  </a:lnTo>
                  <a:lnTo>
                    <a:pt x="779125" y="1612974"/>
                  </a:lnTo>
                  <a:lnTo>
                    <a:pt x="828395" y="1608735"/>
                  </a:lnTo>
                  <a:lnTo>
                    <a:pt x="877577" y="1605146"/>
                  </a:lnTo>
                  <a:lnTo>
                    <a:pt x="926686" y="1602208"/>
                  </a:lnTo>
                  <a:lnTo>
                    <a:pt x="975739" y="1599920"/>
                  </a:lnTo>
                  <a:lnTo>
                    <a:pt x="1024750" y="1598281"/>
                  </a:lnTo>
                  <a:lnTo>
                    <a:pt x="1073734" y="1597291"/>
                  </a:lnTo>
                  <a:lnTo>
                    <a:pt x="2319771" y="1596949"/>
                  </a:lnTo>
                  <a:lnTo>
                    <a:pt x="2321941" y="1596681"/>
                  </a:lnTo>
                  <a:lnTo>
                    <a:pt x="2371436" y="1591594"/>
                  </a:lnTo>
                  <a:lnTo>
                    <a:pt x="2420960" y="1587524"/>
                  </a:lnTo>
                  <a:lnTo>
                    <a:pt x="2470497" y="1584470"/>
                  </a:lnTo>
                  <a:lnTo>
                    <a:pt x="2520032" y="1582432"/>
                  </a:lnTo>
                  <a:lnTo>
                    <a:pt x="2569549" y="1581411"/>
                  </a:lnTo>
                  <a:lnTo>
                    <a:pt x="3985922" y="1581411"/>
                  </a:lnTo>
                  <a:lnTo>
                    <a:pt x="3988384" y="1559673"/>
                  </a:lnTo>
                  <a:lnTo>
                    <a:pt x="3991824" y="1512076"/>
                  </a:lnTo>
                  <a:lnTo>
                    <a:pt x="3995595" y="1464653"/>
                  </a:lnTo>
                  <a:lnTo>
                    <a:pt x="4000122" y="1410973"/>
                  </a:lnTo>
                  <a:lnTo>
                    <a:pt x="4004632" y="1358263"/>
                  </a:lnTo>
                  <a:lnTo>
                    <a:pt x="4008887" y="1306428"/>
                  </a:lnTo>
                  <a:lnTo>
                    <a:pt x="4012651" y="1255370"/>
                  </a:lnTo>
                  <a:lnTo>
                    <a:pt x="4015341" y="1197418"/>
                  </a:lnTo>
                  <a:lnTo>
                    <a:pt x="4016430" y="1159006"/>
                  </a:lnTo>
                  <a:lnTo>
                    <a:pt x="4017323" y="1115162"/>
                  </a:lnTo>
                  <a:lnTo>
                    <a:pt x="4018000" y="1066529"/>
                  </a:lnTo>
                  <a:lnTo>
                    <a:pt x="4018442" y="1013752"/>
                  </a:lnTo>
                  <a:lnTo>
                    <a:pt x="4018540" y="898337"/>
                  </a:lnTo>
                  <a:lnTo>
                    <a:pt x="4018159" y="836988"/>
                  </a:lnTo>
                  <a:lnTo>
                    <a:pt x="4017463" y="774069"/>
                  </a:lnTo>
                  <a:lnTo>
                    <a:pt x="4016435" y="710223"/>
                  </a:lnTo>
                  <a:lnTo>
                    <a:pt x="4015053" y="646096"/>
                  </a:lnTo>
                  <a:lnTo>
                    <a:pt x="4013300" y="582329"/>
                  </a:lnTo>
                  <a:lnTo>
                    <a:pt x="4011155" y="519568"/>
                  </a:lnTo>
                  <a:lnTo>
                    <a:pt x="4008599" y="458455"/>
                  </a:lnTo>
                  <a:lnTo>
                    <a:pt x="4005613" y="399635"/>
                  </a:lnTo>
                  <a:lnTo>
                    <a:pt x="4002176" y="343751"/>
                  </a:lnTo>
                  <a:lnTo>
                    <a:pt x="3998269" y="291448"/>
                  </a:lnTo>
                  <a:lnTo>
                    <a:pt x="3993874" y="243368"/>
                  </a:lnTo>
                  <a:lnTo>
                    <a:pt x="3989071" y="201054"/>
                  </a:lnTo>
                  <a:lnTo>
                    <a:pt x="3988969" y="200155"/>
                  </a:lnTo>
                  <a:lnTo>
                    <a:pt x="3983583" y="162778"/>
                  </a:lnTo>
                  <a:lnTo>
                    <a:pt x="3983536" y="162454"/>
                  </a:lnTo>
                  <a:lnTo>
                    <a:pt x="3977555" y="130907"/>
                  </a:lnTo>
                  <a:lnTo>
                    <a:pt x="3971008" y="106159"/>
                  </a:lnTo>
                  <a:lnTo>
                    <a:pt x="3950530" y="64904"/>
                  </a:lnTo>
                  <a:lnTo>
                    <a:pt x="3923349" y="37477"/>
                  </a:lnTo>
                  <a:lnTo>
                    <a:pt x="3894021" y="22969"/>
                  </a:lnTo>
                  <a:lnTo>
                    <a:pt x="781855" y="22969"/>
                  </a:lnTo>
                  <a:lnTo>
                    <a:pt x="748200" y="22161"/>
                  </a:lnTo>
                  <a:lnTo>
                    <a:pt x="740241" y="22161"/>
                  </a:lnTo>
                  <a:lnTo>
                    <a:pt x="686051" y="19196"/>
                  </a:lnTo>
                  <a:lnTo>
                    <a:pt x="638038" y="15586"/>
                  </a:lnTo>
                  <a:lnTo>
                    <a:pt x="494678" y="3773"/>
                  </a:lnTo>
                  <a:lnTo>
                    <a:pt x="447429" y="1148"/>
                  </a:lnTo>
                  <a:lnTo>
                    <a:pt x="400605" y="0"/>
                  </a:lnTo>
                  <a:close/>
                </a:path>
                <a:path w="4018915" h="1651635">
                  <a:moveTo>
                    <a:pt x="3546746" y="1618319"/>
                  </a:moveTo>
                  <a:lnTo>
                    <a:pt x="3507173" y="1618319"/>
                  </a:lnTo>
                  <a:lnTo>
                    <a:pt x="3528171" y="1618590"/>
                  </a:lnTo>
                  <a:lnTo>
                    <a:pt x="3546746" y="1618319"/>
                  </a:lnTo>
                  <a:close/>
                </a:path>
                <a:path w="4018915" h="1651635">
                  <a:moveTo>
                    <a:pt x="2319771" y="1596949"/>
                  </a:moveTo>
                  <a:lnTo>
                    <a:pt x="1122709" y="1596949"/>
                  </a:lnTo>
                  <a:lnTo>
                    <a:pt x="1177437" y="1597291"/>
                  </a:lnTo>
                  <a:lnTo>
                    <a:pt x="1173534" y="1597291"/>
                  </a:lnTo>
                  <a:lnTo>
                    <a:pt x="1224436" y="1598281"/>
                  </a:lnTo>
                  <a:lnTo>
                    <a:pt x="1222922" y="1598281"/>
                  </a:lnTo>
                  <a:lnTo>
                    <a:pt x="1273160" y="1599920"/>
                  </a:lnTo>
                  <a:lnTo>
                    <a:pt x="1272174" y="1599920"/>
                  </a:lnTo>
                  <a:lnTo>
                    <a:pt x="1318807" y="1602053"/>
                  </a:lnTo>
                  <a:lnTo>
                    <a:pt x="1367960" y="1604944"/>
                  </a:lnTo>
                  <a:lnTo>
                    <a:pt x="1417194" y="1608480"/>
                  </a:lnTo>
                  <a:lnTo>
                    <a:pt x="1466526" y="1612661"/>
                  </a:lnTo>
                  <a:lnTo>
                    <a:pt x="1515971" y="1617485"/>
                  </a:lnTo>
                  <a:lnTo>
                    <a:pt x="1618888" y="1618319"/>
                  </a:lnTo>
                  <a:lnTo>
                    <a:pt x="2172113" y="1618319"/>
                  </a:lnTo>
                  <a:lnTo>
                    <a:pt x="2223097" y="1609906"/>
                  </a:lnTo>
                  <a:lnTo>
                    <a:pt x="2272489" y="1602785"/>
                  </a:lnTo>
                  <a:lnTo>
                    <a:pt x="2319771" y="1596949"/>
                  </a:lnTo>
                  <a:close/>
                </a:path>
                <a:path w="4018915" h="1651635">
                  <a:moveTo>
                    <a:pt x="3985922" y="1581411"/>
                  </a:moveTo>
                  <a:lnTo>
                    <a:pt x="2619279" y="1581411"/>
                  </a:lnTo>
                  <a:lnTo>
                    <a:pt x="2669214" y="1582432"/>
                  </a:lnTo>
                  <a:lnTo>
                    <a:pt x="2668839" y="1582432"/>
                  </a:lnTo>
                  <a:lnTo>
                    <a:pt x="2718469" y="1584470"/>
                  </a:lnTo>
                  <a:lnTo>
                    <a:pt x="2718257" y="1584470"/>
                  </a:lnTo>
                  <a:lnTo>
                    <a:pt x="2767732" y="1587524"/>
                  </a:lnTo>
                  <a:lnTo>
                    <a:pt x="2767580" y="1587524"/>
                  </a:lnTo>
                  <a:lnTo>
                    <a:pt x="2816803" y="1591594"/>
                  </a:lnTo>
                  <a:lnTo>
                    <a:pt x="2865915" y="1596681"/>
                  </a:lnTo>
                  <a:lnTo>
                    <a:pt x="2914903" y="1602785"/>
                  </a:lnTo>
                  <a:lnTo>
                    <a:pt x="2963752" y="1609906"/>
                  </a:lnTo>
                  <a:lnTo>
                    <a:pt x="3014173" y="1618319"/>
                  </a:lnTo>
                  <a:lnTo>
                    <a:pt x="3582228" y="1618319"/>
                  </a:lnTo>
                  <a:lnTo>
                    <a:pt x="3568493" y="1617485"/>
                  </a:lnTo>
                  <a:lnTo>
                    <a:pt x="3977197" y="1617485"/>
                  </a:lnTo>
                  <a:lnTo>
                    <a:pt x="3978970" y="1615694"/>
                  </a:lnTo>
                  <a:lnTo>
                    <a:pt x="3984085" y="1601471"/>
                  </a:lnTo>
                  <a:lnTo>
                    <a:pt x="3984636" y="1592770"/>
                  </a:lnTo>
                  <a:lnTo>
                    <a:pt x="3985576" y="1584470"/>
                  </a:lnTo>
                  <a:lnTo>
                    <a:pt x="3985659" y="1583735"/>
                  </a:lnTo>
                  <a:lnTo>
                    <a:pt x="3985783" y="1582639"/>
                  </a:lnTo>
                  <a:lnTo>
                    <a:pt x="3985807" y="1582432"/>
                  </a:lnTo>
                  <a:lnTo>
                    <a:pt x="3985922" y="1581411"/>
                  </a:lnTo>
                  <a:close/>
                </a:path>
                <a:path w="4018915" h="1651635">
                  <a:moveTo>
                    <a:pt x="3657543" y="22161"/>
                  </a:moveTo>
                  <a:lnTo>
                    <a:pt x="828723" y="22161"/>
                  </a:lnTo>
                  <a:lnTo>
                    <a:pt x="781855" y="22969"/>
                  </a:lnTo>
                  <a:lnTo>
                    <a:pt x="3694492" y="22969"/>
                  </a:lnTo>
                  <a:lnTo>
                    <a:pt x="3657543" y="22161"/>
                  </a:lnTo>
                  <a:close/>
                </a:path>
                <a:path w="4018915" h="1651635">
                  <a:moveTo>
                    <a:pt x="3814870" y="13104"/>
                  </a:moveTo>
                  <a:lnTo>
                    <a:pt x="3774158" y="15927"/>
                  </a:lnTo>
                  <a:lnTo>
                    <a:pt x="3733385" y="20047"/>
                  </a:lnTo>
                  <a:lnTo>
                    <a:pt x="3693693" y="22969"/>
                  </a:lnTo>
                  <a:lnTo>
                    <a:pt x="3894021" y="22969"/>
                  </a:lnTo>
                  <a:lnTo>
                    <a:pt x="3890793" y="21373"/>
                  </a:lnTo>
                  <a:lnTo>
                    <a:pt x="3854191" y="14084"/>
                  </a:lnTo>
                  <a:lnTo>
                    <a:pt x="3814870" y="13104"/>
                  </a:lnTo>
                  <a:close/>
                </a:path>
                <a:path w="4018915" h="1651635">
                  <a:moveTo>
                    <a:pt x="2561257" y="2314"/>
                  </a:moveTo>
                  <a:lnTo>
                    <a:pt x="2500317" y="2314"/>
                  </a:lnTo>
                  <a:lnTo>
                    <a:pt x="2448143" y="2992"/>
                  </a:lnTo>
                  <a:lnTo>
                    <a:pt x="2396066" y="4305"/>
                  </a:lnTo>
                  <a:lnTo>
                    <a:pt x="2344105" y="6293"/>
                  </a:lnTo>
                  <a:lnTo>
                    <a:pt x="2292277" y="8993"/>
                  </a:lnTo>
                  <a:lnTo>
                    <a:pt x="2240603" y="12442"/>
                  </a:lnTo>
                  <a:lnTo>
                    <a:pt x="2189100" y="16679"/>
                  </a:lnTo>
                  <a:lnTo>
                    <a:pt x="2141535" y="21373"/>
                  </a:lnTo>
                  <a:lnTo>
                    <a:pt x="2077935" y="22161"/>
                  </a:lnTo>
                  <a:lnTo>
                    <a:pt x="3023270" y="22161"/>
                  </a:lnTo>
                  <a:lnTo>
                    <a:pt x="2866677" y="12187"/>
                  </a:lnTo>
                  <a:lnTo>
                    <a:pt x="2761986" y="7136"/>
                  </a:lnTo>
                  <a:lnTo>
                    <a:pt x="2659210" y="3773"/>
                  </a:lnTo>
                  <a:lnTo>
                    <a:pt x="2660163" y="3773"/>
                  </a:lnTo>
                  <a:lnTo>
                    <a:pt x="2561257" y="2314"/>
                  </a:lnTo>
                  <a:close/>
                </a:path>
              </a:pathLst>
            </a:custGeom>
            <a:solidFill>
              <a:srgbClr val="134E29"/>
            </a:solidFill>
          </p:spPr>
          <p:txBody>
            <a:bodyPr wrap="square" lIns="0" tIns="0" rIns="0" bIns="0" rtlCol="0"/>
            <a:lstStyle/>
            <a:p>
              <a:endParaRPr>
                <a:latin typeface="Grammarsaurus" pitchFamily="2" charset="0"/>
              </a:endParaRPr>
            </a:p>
          </p:txBody>
        </p:sp>
        <p:sp>
          <p:nvSpPr>
            <p:cNvPr id="10" name="object 10"/>
            <p:cNvSpPr/>
            <p:nvPr/>
          </p:nvSpPr>
          <p:spPr>
            <a:xfrm>
              <a:off x="7867625" y="4057040"/>
              <a:ext cx="1803400" cy="544195"/>
            </a:xfrm>
            <a:custGeom>
              <a:avLst/>
              <a:gdLst/>
              <a:ahLst/>
              <a:cxnLst/>
              <a:rect l="l" t="t" r="r" b="b"/>
              <a:pathLst>
                <a:path w="1803400" h="544195">
                  <a:moveTo>
                    <a:pt x="193471" y="0"/>
                  </a:moveTo>
                  <a:lnTo>
                    <a:pt x="147662" y="1549"/>
                  </a:lnTo>
                  <a:lnTo>
                    <a:pt x="146672" y="37122"/>
                  </a:lnTo>
                  <a:lnTo>
                    <a:pt x="138569" y="72618"/>
                  </a:lnTo>
                  <a:lnTo>
                    <a:pt x="124879" y="108026"/>
                  </a:lnTo>
                  <a:lnTo>
                    <a:pt x="107162" y="143370"/>
                  </a:lnTo>
                  <a:lnTo>
                    <a:pt x="86956" y="178638"/>
                  </a:lnTo>
                  <a:lnTo>
                    <a:pt x="65811" y="213829"/>
                  </a:lnTo>
                  <a:lnTo>
                    <a:pt x="45262" y="248958"/>
                  </a:lnTo>
                  <a:lnTo>
                    <a:pt x="26860" y="284022"/>
                  </a:lnTo>
                  <a:lnTo>
                    <a:pt x="12153" y="319011"/>
                  </a:lnTo>
                  <a:lnTo>
                    <a:pt x="2679" y="353949"/>
                  </a:lnTo>
                  <a:lnTo>
                    <a:pt x="0" y="388823"/>
                  </a:lnTo>
                  <a:lnTo>
                    <a:pt x="5638" y="423646"/>
                  </a:lnTo>
                  <a:lnTo>
                    <a:pt x="21158" y="458419"/>
                  </a:lnTo>
                  <a:lnTo>
                    <a:pt x="48094" y="493128"/>
                  </a:lnTo>
                  <a:lnTo>
                    <a:pt x="24523" y="455917"/>
                  </a:lnTo>
                  <a:lnTo>
                    <a:pt x="12560" y="419633"/>
                  </a:lnTo>
                  <a:lnTo>
                    <a:pt x="17094" y="349224"/>
                  </a:lnTo>
                  <a:lnTo>
                    <a:pt x="48933" y="280682"/>
                  </a:lnTo>
                  <a:lnTo>
                    <a:pt x="71081" y="246722"/>
                  </a:lnTo>
                  <a:lnTo>
                    <a:pt x="95262" y="212750"/>
                  </a:lnTo>
                  <a:lnTo>
                    <a:pt x="119875" y="178612"/>
                  </a:lnTo>
                  <a:lnTo>
                    <a:pt x="143319" y="144157"/>
                  </a:lnTo>
                  <a:lnTo>
                    <a:pt x="163995" y="109220"/>
                  </a:lnTo>
                  <a:lnTo>
                    <a:pt x="180314" y="73660"/>
                  </a:lnTo>
                  <a:lnTo>
                    <a:pt x="190665" y="37299"/>
                  </a:lnTo>
                  <a:lnTo>
                    <a:pt x="193471" y="0"/>
                  </a:lnTo>
                  <a:close/>
                </a:path>
                <a:path w="1803400" h="544195">
                  <a:moveTo>
                    <a:pt x="1803273" y="362458"/>
                  </a:moveTo>
                  <a:lnTo>
                    <a:pt x="1792782" y="319874"/>
                  </a:lnTo>
                  <a:lnTo>
                    <a:pt x="1772437" y="282816"/>
                  </a:lnTo>
                  <a:lnTo>
                    <a:pt x="1747050" y="248081"/>
                  </a:lnTo>
                  <a:lnTo>
                    <a:pt x="1723428" y="214274"/>
                  </a:lnTo>
                  <a:lnTo>
                    <a:pt x="1708378" y="179984"/>
                  </a:lnTo>
                  <a:lnTo>
                    <a:pt x="1708683" y="143802"/>
                  </a:lnTo>
                  <a:lnTo>
                    <a:pt x="1731162" y="104343"/>
                  </a:lnTo>
                  <a:lnTo>
                    <a:pt x="1691246" y="85483"/>
                  </a:lnTo>
                  <a:lnTo>
                    <a:pt x="1682432" y="101206"/>
                  </a:lnTo>
                  <a:lnTo>
                    <a:pt x="1675193" y="117729"/>
                  </a:lnTo>
                  <a:lnTo>
                    <a:pt x="1669973" y="134975"/>
                  </a:lnTo>
                  <a:lnTo>
                    <a:pt x="1667192" y="152895"/>
                  </a:lnTo>
                  <a:lnTo>
                    <a:pt x="1672539" y="192798"/>
                  </a:lnTo>
                  <a:lnTo>
                    <a:pt x="1693176" y="228320"/>
                  </a:lnTo>
                  <a:lnTo>
                    <a:pt x="1721548" y="261226"/>
                  </a:lnTo>
                  <a:lnTo>
                    <a:pt x="1750110" y="293306"/>
                  </a:lnTo>
                  <a:lnTo>
                    <a:pt x="1771294" y="326313"/>
                  </a:lnTo>
                  <a:lnTo>
                    <a:pt x="1784565" y="365709"/>
                  </a:lnTo>
                  <a:lnTo>
                    <a:pt x="1786699" y="406692"/>
                  </a:lnTo>
                  <a:lnTo>
                    <a:pt x="1778050" y="447116"/>
                  </a:lnTo>
                  <a:lnTo>
                    <a:pt x="1758988" y="484860"/>
                  </a:lnTo>
                  <a:lnTo>
                    <a:pt x="1729867" y="517779"/>
                  </a:lnTo>
                  <a:lnTo>
                    <a:pt x="1691043" y="543737"/>
                  </a:lnTo>
                  <a:lnTo>
                    <a:pt x="1733638" y="519150"/>
                  </a:lnTo>
                  <a:lnTo>
                    <a:pt x="1766709" y="486498"/>
                  </a:lnTo>
                  <a:lnTo>
                    <a:pt x="1789684" y="448005"/>
                  </a:lnTo>
                  <a:lnTo>
                    <a:pt x="1802053" y="405917"/>
                  </a:lnTo>
                  <a:lnTo>
                    <a:pt x="1803273" y="362458"/>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3" cstate="print"/>
            <a:stretch>
              <a:fillRect/>
            </a:stretch>
          </p:blipFill>
          <p:spPr>
            <a:xfrm>
              <a:off x="8312881" y="4187892"/>
              <a:ext cx="92517" cy="249199"/>
            </a:xfrm>
            <a:prstGeom prst="rect">
              <a:avLst/>
            </a:prstGeom>
          </p:spPr>
        </p:pic>
        <p:pic>
          <p:nvPicPr>
            <p:cNvPr id="12" name="object 12"/>
            <p:cNvPicPr/>
            <p:nvPr/>
          </p:nvPicPr>
          <p:blipFill>
            <a:blip r:embed="rId4" cstate="print"/>
            <a:stretch>
              <a:fillRect/>
            </a:stretch>
          </p:blipFill>
          <p:spPr>
            <a:xfrm>
              <a:off x="9116011" y="4171575"/>
              <a:ext cx="92522" cy="249199"/>
            </a:xfrm>
            <a:prstGeom prst="rect">
              <a:avLst/>
            </a:prstGeom>
          </p:spPr>
        </p:pic>
        <p:sp>
          <p:nvSpPr>
            <p:cNvPr id="13" name="object 13"/>
            <p:cNvSpPr/>
            <p:nvPr/>
          </p:nvSpPr>
          <p:spPr>
            <a:xfrm>
              <a:off x="7525928" y="4063519"/>
              <a:ext cx="394335" cy="557530"/>
            </a:xfrm>
            <a:custGeom>
              <a:avLst/>
              <a:gdLst/>
              <a:ahLst/>
              <a:cxnLst/>
              <a:rect l="l" t="t" r="r" b="b"/>
              <a:pathLst>
                <a:path w="394334" h="557529">
                  <a:moveTo>
                    <a:pt x="394093" y="0"/>
                  </a:moveTo>
                  <a:lnTo>
                    <a:pt x="349376" y="8458"/>
                  </a:lnTo>
                  <a:lnTo>
                    <a:pt x="352015" y="25243"/>
                  </a:lnTo>
                  <a:lnTo>
                    <a:pt x="349923" y="42764"/>
                  </a:lnTo>
                  <a:lnTo>
                    <a:pt x="333552" y="77203"/>
                  </a:lnTo>
                  <a:lnTo>
                    <a:pt x="301961" y="108662"/>
                  </a:lnTo>
                  <a:lnTo>
                    <a:pt x="262139" y="134483"/>
                  </a:lnTo>
                  <a:lnTo>
                    <a:pt x="220647" y="159756"/>
                  </a:lnTo>
                  <a:lnTo>
                    <a:pt x="184048" y="189572"/>
                  </a:lnTo>
                  <a:lnTo>
                    <a:pt x="153449" y="226845"/>
                  </a:lnTo>
                  <a:lnTo>
                    <a:pt x="131584" y="267728"/>
                  </a:lnTo>
                  <a:lnTo>
                    <a:pt x="117856" y="310312"/>
                  </a:lnTo>
                  <a:lnTo>
                    <a:pt x="113408" y="353573"/>
                  </a:lnTo>
                  <a:lnTo>
                    <a:pt x="113093" y="396925"/>
                  </a:lnTo>
                  <a:lnTo>
                    <a:pt x="111762" y="439782"/>
                  </a:lnTo>
                  <a:lnTo>
                    <a:pt x="104266" y="481557"/>
                  </a:lnTo>
                  <a:lnTo>
                    <a:pt x="85458" y="521665"/>
                  </a:lnTo>
                  <a:lnTo>
                    <a:pt x="49044" y="550227"/>
                  </a:lnTo>
                  <a:lnTo>
                    <a:pt x="25132" y="555980"/>
                  </a:lnTo>
                  <a:lnTo>
                    <a:pt x="0" y="552538"/>
                  </a:lnTo>
                  <a:lnTo>
                    <a:pt x="25214" y="557185"/>
                  </a:lnTo>
                  <a:lnTo>
                    <a:pt x="72696" y="540590"/>
                  </a:lnTo>
                  <a:lnTo>
                    <a:pt x="103244" y="505160"/>
                  </a:lnTo>
                  <a:lnTo>
                    <a:pt x="118855" y="463320"/>
                  </a:lnTo>
                  <a:lnTo>
                    <a:pt x="126861" y="390422"/>
                  </a:lnTo>
                  <a:lnTo>
                    <a:pt x="133308" y="339865"/>
                  </a:lnTo>
                  <a:lnTo>
                    <a:pt x="146062" y="291337"/>
                  </a:lnTo>
                  <a:lnTo>
                    <a:pt x="168868" y="246114"/>
                  </a:lnTo>
                  <a:lnTo>
                    <a:pt x="205473" y="205473"/>
                  </a:lnTo>
                  <a:lnTo>
                    <a:pt x="240405" y="181559"/>
                  </a:lnTo>
                  <a:lnTo>
                    <a:pt x="279023" y="159065"/>
                  </a:lnTo>
                  <a:lnTo>
                    <a:pt x="317519" y="136051"/>
                  </a:lnTo>
                  <a:lnTo>
                    <a:pt x="352083" y="110578"/>
                  </a:lnTo>
                  <a:lnTo>
                    <a:pt x="378906" y="80705"/>
                  </a:lnTo>
                  <a:lnTo>
                    <a:pt x="394179" y="44492"/>
                  </a:lnTo>
                  <a:lnTo>
                    <a:pt x="394093" y="0"/>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5" cstate="print"/>
            <a:stretch>
              <a:fillRect/>
            </a:stretch>
          </p:blipFill>
          <p:spPr>
            <a:xfrm>
              <a:off x="7653094" y="4350242"/>
              <a:ext cx="143700" cy="240614"/>
            </a:xfrm>
            <a:prstGeom prst="rect">
              <a:avLst/>
            </a:prstGeom>
          </p:spPr>
        </p:pic>
        <p:sp>
          <p:nvSpPr>
            <p:cNvPr id="15" name="object 15"/>
            <p:cNvSpPr/>
            <p:nvPr/>
          </p:nvSpPr>
          <p:spPr>
            <a:xfrm>
              <a:off x="9059774" y="4261497"/>
              <a:ext cx="519430" cy="577850"/>
            </a:xfrm>
            <a:custGeom>
              <a:avLst/>
              <a:gdLst/>
              <a:ahLst/>
              <a:cxnLst/>
              <a:rect l="l" t="t" r="r" b="b"/>
              <a:pathLst>
                <a:path w="519429" h="577850">
                  <a:moveTo>
                    <a:pt x="256730" y="186563"/>
                  </a:moveTo>
                  <a:lnTo>
                    <a:pt x="221970" y="183311"/>
                  </a:lnTo>
                  <a:lnTo>
                    <a:pt x="187261" y="184010"/>
                  </a:lnTo>
                  <a:lnTo>
                    <a:pt x="153555" y="188518"/>
                  </a:lnTo>
                  <a:lnTo>
                    <a:pt x="121780" y="196723"/>
                  </a:lnTo>
                  <a:lnTo>
                    <a:pt x="91694" y="206159"/>
                  </a:lnTo>
                  <a:lnTo>
                    <a:pt x="61366" y="214693"/>
                  </a:lnTo>
                  <a:lnTo>
                    <a:pt x="30797" y="218236"/>
                  </a:lnTo>
                  <a:lnTo>
                    <a:pt x="0" y="212712"/>
                  </a:lnTo>
                  <a:lnTo>
                    <a:pt x="45923" y="223456"/>
                  </a:lnTo>
                  <a:lnTo>
                    <a:pt x="94754" y="221157"/>
                  </a:lnTo>
                  <a:lnTo>
                    <a:pt x="145110" y="214579"/>
                  </a:lnTo>
                  <a:lnTo>
                    <a:pt x="195618" y="212471"/>
                  </a:lnTo>
                  <a:lnTo>
                    <a:pt x="244894" y="223596"/>
                  </a:lnTo>
                  <a:lnTo>
                    <a:pt x="256730" y="186563"/>
                  </a:lnTo>
                  <a:close/>
                </a:path>
                <a:path w="519429" h="577850">
                  <a:moveTo>
                    <a:pt x="518934" y="35915"/>
                  </a:moveTo>
                  <a:lnTo>
                    <a:pt x="502907" y="0"/>
                  </a:lnTo>
                  <a:lnTo>
                    <a:pt x="455422" y="16548"/>
                  </a:lnTo>
                  <a:lnTo>
                    <a:pt x="407644" y="36398"/>
                  </a:lnTo>
                  <a:lnTo>
                    <a:pt x="362140" y="60248"/>
                  </a:lnTo>
                  <a:lnTo>
                    <a:pt x="321449" y="88811"/>
                  </a:lnTo>
                  <a:lnTo>
                    <a:pt x="288124" y="122809"/>
                  </a:lnTo>
                  <a:lnTo>
                    <a:pt x="264718" y="162941"/>
                  </a:lnTo>
                  <a:lnTo>
                    <a:pt x="249821" y="212090"/>
                  </a:lnTo>
                  <a:lnTo>
                    <a:pt x="237883" y="261708"/>
                  </a:lnTo>
                  <a:lnTo>
                    <a:pt x="223659" y="310299"/>
                  </a:lnTo>
                  <a:lnTo>
                    <a:pt x="201904" y="356362"/>
                  </a:lnTo>
                  <a:lnTo>
                    <a:pt x="167347" y="398360"/>
                  </a:lnTo>
                  <a:lnTo>
                    <a:pt x="133057" y="428459"/>
                  </a:lnTo>
                  <a:lnTo>
                    <a:pt x="93256" y="453669"/>
                  </a:lnTo>
                  <a:lnTo>
                    <a:pt x="48793" y="472884"/>
                  </a:lnTo>
                  <a:lnTo>
                    <a:pt x="546" y="485051"/>
                  </a:lnTo>
                  <a:lnTo>
                    <a:pt x="49796" y="475132"/>
                  </a:lnTo>
                  <a:lnTo>
                    <a:pt x="96177" y="457784"/>
                  </a:lnTo>
                  <a:lnTo>
                    <a:pt x="138620" y="433959"/>
                  </a:lnTo>
                  <a:lnTo>
                    <a:pt x="176022" y="404622"/>
                  </a:lnTo>
                  <a:lnTo>
                    <a:pt x="207911" y="370801"/>
                  </a:lnTo>
                  <a:lnTo>
                    <a:pt x="232905" y="332930"/>
                  </a:lnTo>
                  <a:lnTo>
                    <a:pt x="248145" y="299732"/>
                  </a:lnTo>
                  <a:lnTo>
                    <a:pt x="296938" y="318427"/>
                  </a:lnTo>
                  <a:lnTo>
                    <a:pt x="333260" y="343560"/>
                  </a:lnTo>
                  <a:lnTo>
                    <a:pt x="351942" y="372884"/>
                  </a:lnTo>
                  <a:lnTo>
                    <a:pt x="356311" y="407416"/>
                  </a:lnTo>
                  <a:lnTo>
                    <a:pt x="353834" y="422643"/>
                  </a:lnTo>
                  <a:lnTo>
                    <a:pt x="331787" y="424218"/>
                  </a:lnTo>
                  <a:lnTo>
                    <a:pt x="298399" y="434670"/>
                  </a:lnTo>
                  <a:lnTo>
                    <a:pt x="270395" y="451180"/>
                  </a:lnTo>
                  <a:lnTo>
                    <a:pt x="249199" y="472084"/>
                  </a:lnTo>
                  <a:lnTo>
                    <a:pt x="276618" y="459219"/>
                  </a:lnTo>
                  <a:lnTo>
                    <a:pt x="305676" y="452869"/>
                  </a:lnTo>
                  <a:lnTo>
                    <a:pt x="334162" y="452882"/>
                  </a:lnTo>
                  <a:lnTo>
                    <a:pt x="347332" y="456057"/>
                  </a:lnTo>
                  <a:lnTo>
                    <a:pt x="335394" y="496163"/>
                  </a:lnTo>
                  <a:lnTo>
                    <a:pt x="333921" y="519188"/>
                  </a:lnTo>
                  <a:lnTo>
                    <a:pt x="338556" y="542251"/>
                  </a:lnTo>
                  <a:lnTo>
                    <a:pt x="350393" y="562686"/>
                  </a:lnTo>
                  <a:lnTo>
                    <a:pt x="370459" y="577811"/>
                  </a:lnTo>
                  <a:lnTo>
                    <a:pt x="343369" y="540042"/>
                  </a:lnTo>
                  <a:lnTo>
                    <a:pt x="346760" y="498144"/>
                  </a:lnTo>
                  <a:lnTo>
                    <a:pt x="364477" y="454596"/>
                  </a:lnTo>
                  <a:lnTo>
                    <a:pt x="380390" y="411924"/>
                  </a:lnTo>
                  <a:lnTo>
                    <a:pt x="382371" y="372414"/>
                  </a:lnTo>
                  <a:lnTo>
                    <a:pt x="365950" y="336588"/>
                  </a:lnTo>
                  <a:lnTo>
                    <a:pt x="336423" y="305523"/>
                  </a:lnTo>
                  <a:lnTo>
                    <a:pt x="299097" y="280250"/>
                  </a:lnTo>
                  <a:lnTo>
                    <a:pt x="260591" y="262432"/>
                  </a:lnTo>
                  <a:lnTo>
                    <a:pt x="264071" y="250964"/>
                  </a:lnTo>
                  <a:lnTo>
                    <a:pt x="274408" y="207772"/>
                  </a:lnTo>
                  <a:lnTo>
                    <a:pt x="292328" y="170014"/>
                  </a:lnTo>
                  <a:lnTo>
                    <a:pt x="317106" y="137325"/>
                  </a:lnTo>
                  <a:lnTo>
                    <a:pt x="348018" y="109283"/>
                  </a:lnTo>
                  <a:lnTo>
                    <a:pt x="384378" y="85521"/>
                  </a:lnTo>
                  <a:lnTo>
                    <a:pt x="425462" y="65620"/>
                  </a:lnTo>
                  <a:lnTo>
                    <a:pt x="470547" y="49225"/>
                  </a:lnTo>
                  <a:lnTo>
                    <a:pt x="518934" y="35915"/>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7487410" y="4421964"/>
              <a:ext cx="163245" cy="71755"/>
            </a:xfrm>
            <a:prstGeom prst="rect">
              <a:avLst/>
            </a:prstGeom>
          </p:spPr>
        </p:pic>
        <p:sp>
          <p:nvSpPr>
            <p:cNvPr id="17" name="object 17"/>
            <p:cNvSpPr/>
            <p:nvPr/>
          </p:nvSpPr>
          <p:spPr>
            <a:xfrm>
              <a:off x="7880591" y="4178261"/>
              <a:ext cx="466725" cy="635635"/>
            </a:xfrm>
            <a:custGeom>
              <a:avLst/>
              <a:gdLst/>
              <a:ahLst/>
              <a:cxnLst/>
              <a:rect l="l" t="t" r="r" b="b"/>
              <a:pathLst>
                <a:path w="466725" h="635635">
                  <a:moveTo>
                    <a:pt x="466458" y="635088"/>
                  </a:moveTo>
                  <a:lnTo>
                    <a:pt x="417703" y="617156"/>
                  </a:lnTo>
                  <a:lnTo>
                    <a:pt x="384467" y="591045"/>
                  </a:lnTo>
                  <a:lnTo>
                    <a:pt x="363905" y="558342"/>
                  </a:lnTo>
                  <a:lnTo>
                    <a:pt x="353187" y="520636"/>
                  </a:lnTo>
                  <a:lnTo>
                    <a:pt x="349465" y="479539"/>
                  </a:lnTo>
                  <a:lnTo>
                    <a:pt x="349910" y="436626"/>
                  </a:lnTo>
                  <a:lnTo>
                    <a:pt x="351675" y="393496"/>
                  </a:lnTo>
                  <a:lnTo>
                    <a:pt x="351917" y="351739"/>
                  </a:lnTo>
                  <a:lnTo>
                    <a:pt x="347814" y="312966"/>
                  </a:lnTo>
                  <a:lnTo>
                    <a:pt x="331076" y="266661"/>
                  </a:lnTo>
                  <a:lnTo>
                    <a:pt x="303885" y="224751"/>
                  </a:lnTo>
                  <a:lnTo>
                    <a:pt x="270624" y="186321"/>
                  </a:lnTo>
                  <a:lnTo>
                    <a:pt x="235712" y="150406"/>
                  </a:lnTo>
                  <a:lnTo>
                    <a:pt x="201828" y="114973"/>
                  </a:lnTo>
                  <a:lnTo>
                    <a:pt x="172300" y="78257"/>
                  </a:lnTo>
                  <a:lnTo>
                    <a:pt x="151180" y="40017"/>
                  </a:lnTo>
                  <a:lnTo>
                    <a:pt x="142557" y="0"/>
                  </a:lnTo>
                  <a:lnTo>
                    <a:pt x="96786" y="2120"/>
                  </a:lnTo>
                  <a:lnTo>
                    <a:pt x="107924" y="44945"/>
                  </a:lnTo>
                  <a:lnTo>
                    <a:pt x="128397" y="82829"/>
                  </a:lnTo>
                  <a:lnTo>
                    <a:pt x="155740" y="117043"/>
                  </a:lnTo>
                  <a:lnTo>
                    <a:pt x="187477" y="148882"/>
                  </a:lnTo>
                  <a:lnTo>
                    <a:pt x="221119" y="179590"/>
                  </a:lnTo>
                  <a:lnTo>
                    <a:pt x="254203" y="210464"/>
                  </a:lnTo>
                  <a:lnTo>
                    <a:pt x="284264" y="242785"/>
                  </a:lnTo>
                  <a:lnTo>
                    <a:pt x="304253" y="271322"/>
                  </a:lnTo>
                  <a:lnTo>
                    <a:pt x="291388" y="273735"/>
                  </a:lnTo>
                  <a:lnTo>
                    <a:pt x="260527" y="280555"/>
                  </a:lnTo>
                  <a:lnTo>
                    <a:pt x="200063" y="301840"/>
                  </a:lnTo>
                  <a:lnTo>
                    <a:pt x="149542" y="338785"/>
                  </a:lnTo>
                  <a:lnTo>
                    <a:pt x="124269" y="390613"/>
                  </a:lnTo>
                  <a:lnTo>
                    <a:pt x="120230" y="442150"/>
                  </a:lnTo>
                  <a:lnTo>
                    <a:pt x="114744" y="465696"/>
                  </a:lnTo>
                  <a:lnTo>
                    <a:pt x="82448" y="505828"/>
                  </a:lnTo>
                  <a:lnTo>
                    <a:pt x="30200" y="529348"/>
                  </a:lnTo>
                  <a:lnTo>
                    <a:pt x="0" y="532193"/>
                  </a:lnTo>
                  <a:lnTo>
                    <a:pt x="30772" y="531698"/>
                  </a:lnTo>
                  <a:lnTo>
                    <a:pt x="87909" y="511390"/>
                  </a:lnTo>
                  <a:lnTo>
                    <a:pt x="128092" y="470039"/>
                  </a:lnTo>
                  <a:lnTo>
                    <a:pt x="146837" y="393992"/>
                  </a:lnTo>
                  <a:lnTo>
                    <a:pt x="166014" y="359359"/>
                  </a:lnTo>
                  <a:lnTo>
                    <a:pt x="198094" y="335445"/>
                  </a:lnTo>
                  <a:lnTo>
                    <a:pt x="238836" y="320052"/>
                  </a:lnTo>
                  <a:lnTo>
                    <a:pt x="283997" y="310934"/>
                  </a:lnTo>
                  <a:lnTo>
                    <a:pt x="321081" y="306781"/>
                  </a:lnTo>
                  <a:lnTo>
                    <a:pt x="325348" y="316826"/>
                  </a:lnTo>
                  <a:lnTo>
                    <a:pt x="332854" y="360921"/>
                  </a:lnTo>
                  <a:lnTo>
                    <a:pt x="334264" y="407123"/>
                  </a:lnTo>
                  <a:lnTo>
                    <a:pt x="334378" y="454126"/>
                  </a:lnTo>
                  <a:lnTo>
                    <a:pt x="338048" y="500583"/>
                  </a:lnTo>
                  <a:lnTo>
                    <a:pt x="350088" y="545160"/>
                  </a:lnTo>
                  <a:lnTo>
                    <a:pt x="375348" y="586536"/>
                  </a:lnTo>
                  <a:lnTo>
                    <a:pt x="415074" y="619036"/>
                  </a:lnTo>
                  <a:lnTo>
                    <a:pt x="439623" y="629678"/>
                  </a:lnTo>
                  <a:lnTo>
                    <a:pt x="466458" y="635088"/>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7" cstate="print"/>
            <a:stretch>
              <a:fillRect/>
            </a:stretch>
          </p:blipFill>
          <p:spPr>
            <a:xfrm>
              <a:off x="8011127" y="4596094"/>
              <a:ext cx="116713" cy="148564"/>
            </a:xfrm>
            <a:prstGeom prst="rect">
              <a:avLst/>
            </a:prstGeom>
          </p:spPr>
        </p:pic>
        <p:pic>
          <p:nvPicPr>
            <p:cNvPr id="19" name="object 19"/>
            <p:cNvPicPr/>
            <p:nvPr/>
          </p:nvPicPr>
          <p:blipFill>
            <a:blip r:embed="rId8" cstate="print"/>
            <a:stretch>
              <a:fillRect/>
            </a:stretch>
          </p:blipFill>
          <p:spPr>
            <a:xfrm>
              <a:off x="9421337" y="4336397"/>
              <a:ext cx="134073" cy="119443"/>
            </a:xfrm>
            <a:prstGeom prst="rect">
              <a:avLst/>
            </a:prstGeom>
          </p:spPr>
        </p:pic>
        <p:sp>
          <p:nvSpPr>
            <p:cNvPr id="20" name="object 20"/>
            <p:cNvSpPr/>
            <p:nvPr/>
          </p:nvSpPr>
          <p:spPr>
            <a:xfrm>
              <a:off x="7530858" y="4057040"/>
              <a:ext cx="1148080" cy="493395"/>
            </a:xfrm>
            <a:custGeom>
              <a:avLst/>
              <a:gdLst/>
              <a:ahLst/>
              <a:cxnLst/>
              <a:rect l="l" t="t" r="r" b="b"/>
              <a:pathLst>
                <a:path w="1148079" h="493395">
                  <a:moveTo>
                    <a:pt x="146100" y="234556"/>
                  </a:moveTo>
                  <a:lnTo>
                    <a:pt x="104368" y="236575"/>
                  </a:lnTo>
                  <a:lnTo>
                    <a:pt x="65227" y="245402"/>
                  </a:lnTo>
                  <a:lnTo>
                    <a:pt x="30010" y="260184"/>
                  </a:lnTo>
                  <a:lnTo>
                    <a:pt x="0" y="280073"/>
                  </a:lnTo>
                  <a:lnTo>
                    <a:pt x="34671" y="268922"/>
                  </a:lnTo>
                  <a:lnTo>
                    <a:pt x="70256" y="264109"/>
                  </a:lnTo>
                  <a:lnTo>
                    <a:pt x="105156" y="265315"/>
                  </a:lnTo>
                  <a:lnTo>
                    <a:pt x="137756" y="272249"/>
                  </a:lnTo>
                  <a:lnTo>
                    <a:pt x="146100" y="234556"/>
                  </a:lnTo>
                  <a:close/>
                </a:path>
                <a:path w="1148079" h="493395">
                  <a:moveTo>
                    <a:pt x="1148080" y="388823"/>
                  </a:moveTo>
                  <a:lnTo>
                    <a:pt x="1135926" y="319011"/>
                  </a:lnTo>
                  <a:lnTo>
                    <a:pt x="1102817" y="248958"/>
                  </a:lnTo>
                  <a:lnTo>
                    <a:pt x="1082268" y="213829"/>
                  </a:lnTo>
                  <a:lnTo>
                    <a:pt x="1061123" y="178638"/>
                  </a:lnTo>
                  <a:lnTo>
                    <a:pt x="1040917" y="143370"/>
                  </a:lnTo>
                  <a:lnTo>
                    <a:pt x="1023200" y="108026"/>
                  </a:lnTo>
                  <a:lnTo>
                    <a:pt x="1009510" y="72618"/>
                  </a:lnTo>
                  <a:lnTo>
                    <a:pt x="1001407" y="37122"/>
                  </a:lnTo>
                  <a:lnTo>
                    <a:pt x="1000417" y="1549"/>
                  </a:lnTo>
                  <a:lnTo>
                    <a:pt x="954608" y="0"/>
                  </a:lnTo>
                  <a:lnTo>
                    <a:pt x="967765" y="73660"/>
                  </a:lnTo>
                  <a:lnTo>
                    <a:pt x="984084" y="109220"/>
                  </a:lnTo>
                  <a:lnTo>
                    <a:pt x="1004760" y="144157"/>
                  </a:lnTo>
                  <a:lnTo>
                    <a:pt x="1028204" y="178612"/>
                  </a:lnTo>
                  <a:lnTo>
                    <a:pt x="1052817" y="212750"/>
                  </a:lnTo>
                  <a:lnTo>
                    <a:pt x="1076998" y="246722"/>
                  </a:lnTo>
                  <a:lnTo>
                    <a:pt x="1099159" y="280682"/>
                  </a:lnTo>
                  <a:lnTo>
                    <a:pt x="1117676" y="314807"/>
                  </a:lnTo>
                  <a:lnTo>
                    <a:pt x="1130985" y="349224"/>
                  </a:lnTo>
                  <a:lnTo>
                    <a:pt x="1137462" y="384124"/>
                  </a:lnTo>
                  <a:lnTo>
                    <a:pt x="1135519" y="419633"/>
                  </a:lnTo>
                  <a:lnTo>
                    <a:pt x="1123556" y="455917"/>
                  </a:lnTo>
                  <a:lnTo>
                    <a:pt x="1099985" y="493128"/>
                  </a:lnTo>
                  <a:lnTo>
                    <a:pt x="1126921" y="458419"/>
                  </a:lnTo>
                  <a:lnTo>
                    <a:pt x="1142441" y="423646"/>
                  </a:lnTo>
                  <a:lnTo>
                    <a:pt x="1148080" y="388823"/>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9" cstate="print"/>
            <a:stretch>
              <a:fillRect/>
            </a:stretch>
          </p:blipFill>
          <p:spPr>
            <a:xfrm>
              <a:off x="8348394" y="4187892"/>
              <a:ext cx="92517" cy="249199"/>
            </a:xfrm>
            <a:prstGeom prst="rect">
              <a:avLst/>
            </a:prstGeom>
          </p:spPr>
        </p:pic>
        <p:sp>
          <p:nvSpPr>
            <p:cNvPr id="22" name="object 22"/>
            <p:cNvSpPr/>
            <p:nvPr/>
          </p:nvSpPr>
          <p:spPr>
            <a:xfrm>
              <a:off x="8626468" y="4063519"/>
              <a:ext cx="394335" cy="557530"/>
            </a:xfrm>
            <a:custGeom>
              <a:avLst/>
              <a:gdLst/>
              <a:ahLst/>
              <a:cxnLst/>
              <a:rect l="l" t="t" r="r" b="b"/>
              <a:pathLst>
                <a:path w="394334" h="557529">
                  <a:moveTo>
                    <a:pt x="85" y="0"/>
                  </a:moveTo>
                  <a:lnTo>
                    <a:pt x="0" y="44492"/>
                  </a:lnTo>
                  <a:lnTo>
                    <a:pt x="15273" y="80705"/>
                  </a:lnTo>
                  <a:lnTo>
                    <a:pt x="42096" y="110578"/>
                  </a:lnTo>
                  <a:lnTo>
                    <a:pt x="76660" y="136051"/>
                  </a:lnTo>
                  <a:lnTo>
                    <a:pt x="115156" y="159065"/>
                  </a:lnTo>
                  <a:lnTo>
                    <a:pt x="153774" y="181559"/>
                  </a:lnTo>
                  <a:lnTo>
                    <a:pt x="188706" y="205473"/>
                  </a:lnTo>
                  <a:lnTo>
                    <a:pt x="225310" y="246114"/>
                  </a:lnTo>
                  <a:lnTo>
                    <a:pt x="248116" y="291337"/>
                  </a:lnTo>
                  <a:lnTo>
                    <a:pt x="260870" y="339865"/>
                  </a:lnTo>
                  <a:lnTo>
                    <a:pt x="267318" y="390422"/>
                  </a:lnTo>
                  <a:lnTo>
                    <a:pt x="271205" y="441731"/>
                  </a:lnTo>
                  <a:lnTo>
                    <a:pt x="275324" y="463320"/>
                  </a:lnTo>
                  <a:lnTo>
                    <a:pt x="290934" y="505160"/>
                  </a:lnTo>
                  <a:lnTo>
                    <a:pt x="321483" y="540590"/>
                  </a:lnTo>
                  <a:lnTo>
                    <a:pt x="368964" y="557185"/>
                  </a:lnTo>
                  <a:lnTo>
                    <a:pt x="394179" y="552538"/>
                  </a:lnTo>
                  <a:lnTo>
                    <a:pt x="369046" y="555980"/>
                  </a:lnTo>
                  <a:lnTo>
                    <a:pt x="345135" y="550227"/>
                  </a:lnTo>
                  <a:lnTo>
                    <a:pt x="308721" y="521665"/>
                  </a:lnTo>
                  <a:lnTo>
                    <a:pt x="289912" y="481557"/>
                  </a:lnTo>
                  <a:lnTo>
                    <a:pt x="282417" y="439782"/>
                  </a:lnTo>
                  <a:lnTo>
                    <a:pt x="281087" y="396925"/>
                  </a:lnTo>
                  <a:lnTo>
                    <a:pt x="280774" y="353573"/>
                  </a:lnTo>
                  <a:lnTo>
                    <a:pt x="276330" y="310312"/>
                  </a:lnTo>
                  <a:lnTo>
                    <a:pt x="262607" y="267728"/>
                  </a:lnTo>
                  <a:lnTo>
                    <a:pt x="240731" y="226845"/>
                  </a:lnTo>
                  <a:lnTo>
                    <a:pt x="210131" y="189572"/>
                  </a:lnTo>
                  <a:lnTo>
                    <a:pt x="173531" y="159756"/>
                  </a:lnTo>
                  <a:lnTo>
                    <a:pt x="132040" y="134483"/>
                  </a:lnTo>
                  <a:lnTo>
                    <a:pt x="92218" y="108662"/>
                  </a:lnTo>
                  <a:lnTo>
                    <a:pt x="60626" y="77203"/>
                  </a:lnTo>
                  <a:lnTo>
                    <a:pt x="50578" y="60318"/>
                  </a:lnTo>
                  <a:lnTo>
                    <a:pt x="44256" y="42764"/>
                  </a:lnTo>
                  <a:lnTo>
                    <a:pt x="42163" y="25243"/>
                  </a:lnTo>
                  <a:lnTo>
                    <a:pt x="44802" y="8458"/>
                  </a:lnTo>
                  <a:lnTo>
                    <a:pt x="85" y="0"/>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8749780" y="4291594"/>
              <a:ext cx="309385" cy="299262"/>
            </a:xfrm>
            <a:prstGeom prst="rect">
              <a:avLst/>
            </a:prstGeom>
          </p:spPr>
        </p:pic>
      </p:grpSp>
      <p:sp>
        <p:nvSpPr>
          <p:cNvPr id="24" name="object 24"/>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25" name="object 25"/>
          <p:cNvSpPr txBox="1"/>
          <p:nvPr/>
        </p:nvSpPr>
        <p:spPr>
          <a:xfrm>
            <a:off x="7029364" y="2897609"/>
            <a:ext cx="3236595" cy="1151890"/>
          </a:xfrm>
          <a:prstGeom prst="rect">
            <a:avLst/>
          </a:prstGeom>
        </p:spPr>
        <p:txBody>
          <a:bodyPr vert="horz" wrap="square" lIns="0" tIns="8255" rIns="0" bIns="0" rtlCol="0">
            <a:spAutoFit/>
          </a:bodyPr>
          <a:lstStyle/>
          <a:p>
            <a:pPr marL="12700" marR="5080" indent="-3175" algn="ctr">
              <a:lnSpc>
                <a:spcPts val="3000"/>
              </a:lnSpc>
              <a:spcBef>
                <a:spcPts val="65"/>
              </a:spcBef>
            </a:pPr>
            <a:r>
              <a:rPr sz="2400" b="1" dirty="0">
                <a:solidFill>
                  <a:srgbClr val="D1E293"/>
                </a:solidFill>
                <a:latin typeface="Grammarsaurus" pitchFamily="2" charset="0"/>
                <a:cs typeface="Tahoma"/>
              </a:rPr>
              <a:t>What do you notice that all these stems have in common?</a:t>
            </a:r>
            <a:endParaRPr sz="2400" dirty="0">
              <a:latin typeface="Grammarsaurus" pitchFamily="2" charset="0"/>
              <a:cs typeface="Tahoma"/>
            </a:endParaRPr>
          </a:p>
        </p:txBody>
      </p:sp>
      <p:sp>
        <p:nvSpPr>
          <p:cNvPr id="26" name="object 26"/>
          <p:cNvSpPr txBox="1"/>
          <p:nvPr/>
        </p:nvSpPr>
        <p:spPr>
          <a:xfrm>
            <a:off x="3440546" y="1457581"/>
            <a:ext cx="2884210" cy="873316"/>
          </a:xfrm>
          <a:prstGeom prst="rect">
            <a:avLst/>
          </a:prstGeom>
        </p:spPr>
        <p:txBody>
          <a:bodyPr vert="horz" wrap="square" lIns="0" tIns="11430" rIns="0" bIns="0" rtlCol="0">
            <a:spAutoFit/>
          </a:bodyPr>
          <a:lstStyle/>
          <a:p>
            <a:pPr marL="12700">
              <a:lnSpc>
                <a:spcPct val="100000"/>
              </a:lnSpc>
              <a:spcBef>
                <a:spcPts val="90"/>
              </a:spcBef>
            </a:pPr>
            <a:r>
              <a:rPr sz="5600" b="1" dirty="0">
                <a:solidFill>
                  <a:srgbClr val="3CA249"/>
                </a:solidFill>
                <a:latin typeface="Grammarsaurus" pitchFamily="2" charset="0"/>
                <a:cs typeface="Arial"/>
              </a:rPr>
              <a:t>music</a:t>
            </a:r>
            <a:endParaRPr sz="5600" dirty="0">
              <a:latin typeface="Grammarsaurus" pitchFamily="2" charset="0"/>
              <a:cs typeface="Arial"/>
            </a:endParaRPr>
          </a:p>
        </p:txBody>
      </p:sp>
      <p:sp>
        <p:nvSpPr>
          <p:cNvPr id="27" name="object 27"/>
          <p:cNvSpPr txBox="1"/>
          <p:nvPr/>
        </p:nvSpPr>
        <p:spPr>
          <a:xfrm>
            <a:off x="3440546" y="2997232"/>
            <a:ext cx="3577464" cy="873316"/>
          </a:xfrm>
          <a:prstGeom prst="rect">
            <a:avLst/>
          </a:prstGeom>
        </p:spPr>
        <p:txBody>
          <a:bodyPr vert="horz" wrap="square" lIns="0" tIns="11430" rIns="0" bIns="0" rtlCol="0">
            <a:spAutoFit/>
          </a:bodyPr>
          <a:lstStyle/>
          <a:p>
            <a:pPr marL="12700">
              <a:lnSpc>
                <a:spcPct val="100000"/>
              </a:lnSpc>
              <a:spcBef>
                <a:spcPts val="90"/>
              </a:spcBef>
            </a:pPr>
            <a:r>
              <a:rPr sz="5600" b="1" dirty="0">
                <a:solidFill>
                  <a:srgbClr val="3CA249"/>
                </a:solidFill>
                <a:latin typeface="Grammarsaurus" pitchFamily="2" charset="0"/>
                <a:cs typeface="Arial"/>
              </a:rPr>
              <a:t>electric</a:t>
            </a:r>
            <a:endParaRPr sz="5600">
              <a:latin typeface="Grammarsaurus" pitchFamily="2" charset="0"/>
              <a:cs typeface="Arial"/>
            </a:endParaRPr>
          </a:p>
        </p:txBody>
      </p:sp>
      <p:sp>
        <p:nvSpPr>
          <p:cNvPr id="28" name="object 28"/>
          <p:cNvSpPr txBox="1"/>
          <p:nvPr/>
        </p:nvSpPr>
        <p:spPr>
          <a:xfrm>
            <a:off x="3440546" y="4536884"/>
            <a:ext cx="3006432" cy="873316"/>
          </a:xfrm>
          <a:prstGeom prst="rect">
            <a:avLst/>
          </a:prstGeom>
        </p:spPr>
        <p:txBody>
          <a:bodyPr vert="horz" wrap="square" lIns="0" tIns="11430" rIns="0" bIns="0" rtlCol="0">
            <a:spAutoFit/>
          </a:bodyPr>
          <a:lstStyle/>
          <a:p>
            <a:pPr marL="12700">
              <a:lnSpc>
                <a:spcPct val="100000"/>
              </a:lnSpc>
              <a:spcBef>
                <a:spcPts val="90"/>
              </a:spcBef>
            </a:pPr>
            <a:r>
              <a:rPr sz="5600" b="1" dirty="0">
                <a:solidFill>
                  <a:srgbClr val="3CA249"/>
                </a:solidFill>
                <a:latin typeface="Grammarsaurus" pitchFamily="2" charset="0"/>
                <a:cs typeface="Arial"/>
              </a:rPr>
              <a:t>magic</a:t>
            </a:r>
            <a:endParaRPr sz="5600">
              <a:latin typeface="Grammarsaurus" pitchFamily="2" charset="0"/>
              <a:cs typeface="Arial"/>
            </a:endParaRPr>
          </a:p>
        </p:txBody>
      </p:sp>
      <p:grpSp>
        <p:nvGrpSpPr>
          <p:cNvPr id="29" name="object 29"/>
          <p:cNvGrpSpPr/>
          <p:nvPr/>
        </p:nvGrpSpPr>
        <p:grpSpPr>
          <a:xfrm>
            <a:off x="1726142" y="1539254"/>
            <a:ext cx="1034415" cy="4071620"/>
            <a:chOff x="1726142" y="1539254"/>
            <a:chExt cx="1034415" cy="4071620"/>
          </a:xfrm>
        </p:grpSpPr>
        <p:pic>
          <p:nvPicPr>
            <p:cNvPr id="30" name="object 30"/>
            <p:cNvPicPr/>
            <p:nvPr/>
          </p:nvPicPr>
          <p:blipFill>
            <a:blip r:embed="rId11" cstate="print"/>
            <a:stretch>
              <a:fillRect/>
            </a:stretch>
          </p:blipFill>
          <p:spPr>
            <a:xfrm>
              <a:off x="2065430" y="2167581"/>
              <a:ext cx="240423" cy="192354"/>
            </a:xfrm>
            <a:prstGeom prst="rect">
              <a:avLst/>
            </a:prstGeom>
          </p:spPr>
        </p:pic>
        <p:pic>
          <p:nvPicPr>
            <p:cNvPr id="31" name="object 31"/>
            <p:cNvPicPr/>
            <p:nvPr/>
          </p:nvPicPr>
          <p:blipFill>
            <a:blip r:embed="rId12" cstate="print"/>
            <a:stretch>
              <a:fillRect/>
            </a:stretch>
          </p:blipFill>
          <p:spPr>
            <a:xfrm>
              <a:off x="2402038" y="2023320"/>
              <a:ext cx="240423" cy="192354"/>
            </a:xfrm>
            <a:prstGeom prst="rect">
              <a:avLst/>
            </a:prstGeom>
          </p:spPr>
        </p:pic>
        <p:sp>
          <p:nvSpPr>
            <p:cNvPr id="32" name="object 32"/>
            <p:cNvSpPr/>
            <p:nvPr/>
          </p:nvSpPr>
          <p:spPr>
            <a:xfrm>
              <a:off x="2281812" y="1710762"/>
              <a:ext cx="337185" cy="553085"/>
            </a:xfrm>
            <a:custGeom>
              <a:avLst/>
              <a:gdLst/>
              <a:ahLst/>
              <a:cxnLst/>
              <a:rect l="l" t="t" r="r" b="b"/>
              <a:pathLst>
                <a:path w="337185" h="553085">
                  <a:moveTo>
                    <a:pt x="0" y="552996"/>
                  </a:moveTo>
                  <a:lnTo>
                    <a:pt x="0" y="144259"/>
                  </a:lnTo>
                  <a:lnTo>
                    <a:pt x="336613" y="0"/>
                  </a:lnTo>
                  <a:lnTo>
                    <a:pt x="336613" y="408736"/>
                  </a:lnTo>
                </a:path>
              </a:pathLst>
            </a:custGeom>
            <a:ln w="48082">
              <a:solidFill>
                <a:srgbClr val="000000"/>
              </a:solidFill>
            </a:ln>
          </p:spPr>
          <p:txBody>
            <a:bodyPr wrap="square" lIns="0" tIns="0" rIns="0" bIns="0" rtlCol="0"/>
            <a:lstStyle/>
            <a:p>
              <a:endParaRPr>
                <a:latin typeface="Grammarsaurus" pitchFamily="2" charset="0"/>
              </a:endParaRPr>
            </a:p>
          </p:txBody>
        </p:sp>
        <p:sp>
          <p:nvSpPr>
            <p:cNvPr id="33" name="object 33"/>
            <p:cNvSpPr/>
            <p:nvPr/>
          </p:nvSpPr>
          <p:spPr>
            <a:xfrm>
              <a:off x="2281812" y="1806935"/>
              <a:ext cx="337185" cy="144780"/>
            </a:xfrm>
            <a:custGeom>
              <a:avLst/>
              <a:gdLst/>
              <a:ahLst/>
              <a:cxnLst/>
              <a:rect l="l" t="t" r="r" b="b"/>
              <a:pathLst>
                <a:path w="337185" h="144780">
                  <a:moveTo>
                    <a:pt x="0" y="144259"/>
                  </a:moveTo>
                  <a:lnTo>
                    <a:pt x="336613" y="0"/>
                  </a:lnTo>
                </a:path>
              </a:pathLst>
            </a:custGeom>
            <a:ln w="48082">
              <a:solidFill>
                <a:srgbClr val="000000"/>
              </a:solidFill>
            </a:ln>
          </p:spPr>
          <p:txBody>
            <a:bodyPr wrap="square" lIns="0" tIns="0" rIns="0" bIns="0" rtlCol="0"/>
            <a:lstStyle/>
            <a:p>
              <a:endParaRPr>
                <a:latin typeface="Grammarsaurus" pitchFamily="2" charset="0"/>
              </a:endParaRPr>
            </a:p>
          </p:txBody>
        </p:sp>
        <p:pic>
          <p:nvPicPr>
            <p:cNvPr id="34" name="object 34"/>
            <p:cNvPicPr/>
            <p:nvPr/>
          </p:nvPicPr>
          <p:blipFill>
            <a:blip r:embed="rId13" cstate="print"/>
            <a:stretch>
              <a:fillRect/>
            </a:stretch>
          </p:blipFill>
          <p:spPr>
            <a:xfrm>
              <a:off x="1821790" y="1875854"/>
              <a:ext cx="240423" cy="192354"/>
            </a:xfrm>
            <a:prstGeom prst="rect">
              <a:avLst/>
            </a:prstGeom>
          </p:spPr>
        </p:pic>
        <p:sp>
          <p:nvSpPr>
            <p:cNvPr id="35" name="object 35"/>
            <p:cNvSpPr/>
            <p:nvPr/>
          </p:nvSpPr>
          <p:spPr>
            <a:xfrm>
              <a:off x="2038173" y="1563295"/>
              <a:ext cx="0" cy="408940"/>
            </a:xfrm>
            <a:custGeom>
              <a:avLst/>
              <a:gdLst/>
              <a:ahLst/>
              <a:cxnLst/>
              <a:rect l="l" t="t" r="r" b="b"/>
              <a:pathLst>
                <a:path h="408939">
                  <a:moveTo>
                    <a:pt x="0" y="408736"/>
                  </a:moveTo>
                  <a:lnTo>
                    <a:pt x="0" y="0"/>
                  </a:lnTo>
                </a:path>
              </a:pathLst>
            </a:custGeom>
            <a:ln w="48082">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2038173" y="1563295"/>
              <a:ext cx="144780" cy="337185"/>
            </a:xfrm>
            <a:custGeom>
              <a:avLst/>
              <a:gdLst/>
              <a:ahLst/>
              <a:cxnLst/>
              <a:rect l="l" t="t" r="r" b="b"/>
              <a:pathLst>
                <a:path w="144780" h="337185">
                  <a:moveTo>
                    <a:pt x="0" y="0"/>
                  </a:moveTo>
                  <a:lnTo>
                    <a:pt x="83399" y="84902"/>
                  </a:lnTo>
                  <a:lnTo>
                    <a:pt x="126226" y="138249"/>
                  </a:lnTo>
                  <a:lnTo>
                    <a:pt x="142005" y="182579"/>
                  </a:lnTo>
                  <a:lnTo>
                    <a:pt x="144259" y="240436"/>
                  </a:lnTo>
                  <a:lnTo>
                    <a:pt x="136746" y="275746"/>
                  </a:lnTo>
                  <a:lnTo>
                    <a:pt x="120218" y="306549"/>
                  </a:lnTo>
                  <a:lnTo>
                    <a:pt x="103689" y="328336"/>
                  </a:lnTo>
                  <a:lnTo>
                    <a:pt x="96177" y="336600"/>
                  </a:lnTo>
                </a:path>
              </a:pathLst>
            </a:custGeom>
            <a:ln w="48082">
              <a:solidFill>
                <a:srgbClr val="000000"/>
              </a:solidFill>
            </a:ln>
          </p:spPr>
          <p:txBody>
            <a:bodyPr wrap="square" lIns="0" tIns="0" rIns="0" bIns="0" rtlCol="0"/>
            <a:lstStyle/>
            <a:p>
              <a:endParaRPr>
                <a:latin typeface="Grammarsaurus" pitchFamily="2" charset="0"/>
              </a:endParaRPr>
            </a:p>
          </p:txBody>
        </p:sp>
        <p:sp>
          <p:nvSpPr>
            <p:cNvPr id="37" name="object 37"/>
            <p:cNvSpPr/>
            <p:nvPr/>
          </p:nvSpPr>
          <p:spPr>
            <a:xfrm>
              <a:off x="1803265" y="3107000"/>
              <a:ext cx="845185" cy="845819"/>
            </a:xfrm>
            <a:custGeom>
              <a:avLst/>
              <a:gdLst/>
              <a:ahLst/>
              <a:cxnLst/>
              <a:rect l="l" t="t" r="r" b="b"/>
              <a:pathLst>
                <a:path w="845185" h="845820">
                  <a:moveTo>
                    <a:pt x="281813" y="821399"/>
                  </a:moveTo>
                  <a:lnTo>
                    <a:pt x="316319" y="831932"/>
                  </a:lnTo>
                  <a:lnTo>
                    <a:pt x="351444" y="839452"/>
                  </a:lnTo>
                  <a:lnTo>
                    <a:pt x="386984" y="843963"/>
                  </a:lnTo>
                  <a:lnTo>
                    <a:pt x="422733" y="845465"/>
                  </a:lnTo>
                  <a:lnTo>
                    <a:pt x="469063" y="842935"/>
                  </a:lnTo>
                  <a:lnTo>
                    <a:pt x="514945" y="835341"/>
                  </a:lnTo>
                  <a:lnTo>
                    <a:pt x="559927" y="822686"/>
                  </a:lnTo>
                  <a:lnTo>
                    <a:pt x="603560" y="804968"/>
                  </a:lnTo>
                  <a:lnTo>
                    <a:pt x="645394" y="782188"/>
                  </a:lnTo>
                  <a:lnTo>
                    <a:pt x="684980" y="754344"/>
                  </a:lnTo>
                  <a:lnTo>
                    <a:pt x="721868" y="721437"/>
                  </a:lnTo>
                  <a:lnTo>
                    <a:pt x="754611" y="684603"/>
                  </a:lnTo>
                  <a:lnTo>
                    <a:pt x="782304" y="645036"/>
                  </a:lnTo>
                  <a:lnTo>
                    <a:pt x="804950" y="603193"/>
                  </a:lnTo>
                  <a:lnTo>
                    <a:pt x="822548" y="559530"/>
                  </a:lnTo>
                  <a:lnTo>
                    <a:pt x="835100" y="514504"/>
                  </a:lnTo>
                  <a:lnTo>
                    <a:pt x="842606" y="468571"/>
                  </a:lnTo>
                  <a:lnTo>
                    <a:pt x="845066" y="422189"/>
                  </a:lnTo>
                  <a:lnTo>
                    <a:pt x="842482" y="375813"/>
                  </a:lnTo>
                  <a:lnTo>
                    <a:pt x="834854" y="329899"/>
                  </a:lnTo>
                  <a:lnTo>
                    <a:pt x="822183" y="284906"/>
                  </a:lnTo>
                  <a:lnTo>
                    <a:pt x="804470" y="241288"/>
                  </a:lnTo>
                  <a:lnTo>
                    <a:pt x="781714" y="199502"/>
                  </a:lnTo>
                  <a:lnTo>
                    <a:pt x="753918" y="160006"/>
                  </a:lnTo>
                  <a:lnTo>
                    <a:pt x="721081" y="123255"/>
                  </a:lnTo>
                  <a:lnTo>
                    <a:pt x="684206" y="90520"/>
                  </a:lnTo>
                  <a:lnTo>
                    <a:pt x="644653" y="62827"/>
                  </a:lnTo>
                  <a:lnTo>
                    <a:pt x="602868" y="40177"/>
                  </a:lnTo>
                  <a:lnTo>
                    <a:pt x="559299" y="22569"/>
                  </a:lnTo>
                  <a:lnTo>
                    <a:pt x="514392" y="10004"/>
                  </a:lnTo>
                  <a:lnTo>
                    <a:pt x="468595" y="2480"/>
                  </a:lnTo>
                  <a:lnTo>
                    <a:pt x="422355" y="0"/>
                  </a:lnTo>
                  <a:lnTo>
                    <a:pt x="376118" y="2561"/>
                  </a:lnTo>
                  <a:lnTo>
                    <a:pt x="330331" y="10164"/>
                  </a:lnTo>
                  <a:lnTo>
                    <a:pt x="285442" y="22810"/>
                  </a:lnTo>
                  <a:lnTo>
                    <a:pt x="241897" y="40498"/>
                  </a:lnTo>
                  <a:lnTo>
                    <a:pt x="200144" y="63227"/>
                  </a:lnTo>
                  <a:lnTo>
                    <a:pt x="160629" y="90999"/>
                  </a:lnTo>
                  <a:lnTo>
                    <a:pt x="123800" y="123813"/>
                  </a:lnTo>
                  <a:lnTo>
                    <a:pt x="90690" y="161015"/>
                  </a:lnTo>
                  <a:lnTo>
                    <a:pt x="62721" y="200951"/>
                  </a:lnTo>
                  <a:lnTo>
                    <a:pt x="39894" y="243162"/>
                  </a:lnTo>
                  <a:lnTo>
                    <a:pt x="22208" y="287186"/>
                  </a:lnTo>
                  <a:lnTo>
                    <a:pt x="9663" y="332565"/>
                  </a:lnTo>
                  <a:lnTo>
                    <a:pt x="2261" y="378837"/>
                  </a:lnTo>
                  <a:lnTo>
                    <a:pt x="0" y="425542"/>
                  </a:lnTo>
                  <a:lnTo>
                    <a:pt x="2880" y="472220"/>
                  </a:lnTo>
                  <a:lnTo>
                    <a:pt x="10903" y="518410"/>
                  </a:lnTo>
                  <a:lnTo>
                    <a:pt x="24067" y="563652"/>
                  </a:lnTo>
                  <a:lnTo>
                    <a:pt x="24270" y="564224"/>
                  </a:lnTo>
                  <a:lnTo>
                    <a:pt x="24473" y="564795"/>
                  </a:lnTo>
                  <a:lnTo>
                    <a:pt x="46453" y="603734"/>
                  </a:lnTo>
                  <a:lnTo>
                    <a:pt x="78162" y="630861"/>
                  </a:lnTo>
                  <a:lnTo>
                    <a:pt x="116269" y="645996"/>
                  </a:lnTo>
                  <a:lnTo>
                    <a:pt x="157242" y="648374"/>
                  </a:lnTo>
                  <a:lnTo>
                    <a:pt x="197548" y="637229"/>
                  </a:lnTo>
                  <a:lnTo>
                    <a:pt x="233655" y="611798"/>
                  </a:lnTo>
                  <a:lnTo>
                    <a:pt x="281813" y="563640"/>
                  </a:lnTo>
                </a:path>
              </a:pathLst>
            </a:custGeom>
            <a:ln w="49580">
              <a:solidFill>
                <a:srgbClr val="000000"/>
              </a:solidFill>
            </a:ln>
          </p:spPr>
          <p:txBody>
            <a:bodyPr wrap="square" lIns="0" tIns="0" rIns="0" bIns="0" rtlCol="0"/>
            <a:lstStyle/>
            <a:p>
              <a:endParaRPr>
                <a:latin typeface="Grammarsaurus" pitchFamily="2" charset="0"/>
              </a:endParaRPr>
            </a:p>
          </p:txBody>
        </p:sp>
        <p:sp>
          <p:nvSpPr>
            <p:cNvPr id="38" name="object 38"/>
            <p:cNvSpPr/>
            <p:nvPr/>
          </p:nvSpPr>
          <p:spPr>
            <a:xfrm>
              <a:off x="2045461" y="3371730"/>
              <a:ext cx="339090" cy="339090"/>
            </a:xfrm>
            <a:custGeom>
              <a:avLst/>
              <a:gdLst/>
              <a:ahLst/>
              <a:cxnLst/>
              <a:rect l="l" t="t" r="r" b="b"/>
              <a:pathLst>
                <a:path w="339089" h="339089">
                  <a:moveTo>
                    <a:pt x="338540" y="199275"/>
                  </a:moveTo>
                  <a:lnTo>
                    <a:pt x="238896" y="298919"/>
                  </a:lnTo>
                  <a:lnTo>
                    <a:pt x="202323" y="325333"/>
                  </a:lnTo>
                  <a:lnTo>
                    <a:pt x="160827" y="338540"/>
                  </a:lnTo>
                  <a:lnTo>
                    <a:pt x="117690" y="338540"/>
                  </a:lnTo>
                  <a:lnTo>
                    <a:pt x="76194" y="325333"/>
                  </a:lnTo>
                  <a:lnTo>
                    <a:pt x="39620" y="298919"/>
                  </a:lnTo>
                  <a:lnTo>
                    <a:pt x="13206" y="262345"/>
                  </a:lnTo>
                  <a:lnTo>
                    <a:pt x="0" y="220846"/>
                  </a:lnTo>
                  <a:lnTo>
                    <a:pt x="0" y="177705"/>
                  </a:lnTo>
                  <a:lnTo>
                    <a:pt x="13206" y="136205"/>
                  </a:lnTo>
                  <a:lnTo>
                    <a:pt x="39620" y="99631"/>
                  </a:lnTo>
                  <a:lnTo>
                    <a:pt x="139265" y="0"/>
                  </a:lnTo>
                  <a:lnTo>
                    <a:pt x="338540" y="199275"/>
                  </a:lnTo>
                  <a:close/>
                </a:path>
              </a:pathLst>
            </a:custGeom>
            <a:ln w="49580">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2243089" y="3304858"/>
              <a:ext cx="125730" cy="125730"/>
            </a:xfrm>
            <a:custGeom>
              <a:avLst/>
              <a:gdLst/>
              <a:ahLst/>
              <a:cxnLst/>
              <a:rect l="l" t="t" r="r" b="b"/>
              <a:pathLst>
                <a:path w="125730" h="125729">
                  <a:moveTo>
                    <a:pt x="0" y="125234"/>
                  </a:moveTo>
                  <a:lnTo>
                    <a:pt x="125234" y="0"/>
                  </a:lnTo>
                </a:path>
              </a:pathLst>
            </a:custGeom>
            <a:ln w="49580">
              <a:solidFill>
                <a:srgbClr val="000000"/>
              </a:solidFill>
            </a:ln>
          </p:spPr>
          <p:txBody>
            <a:bodyPr wrap="square" lIns="0" tIns="0" rIns="0" bIns="0" rtlCol="0"/>
            <a:lstStyle/>
            <a:p>
              <a:endParaRPr>
                <a:latin typeface="Grammarsaurus" pitchFamily="2" charset="0"/>
              </a:endParaRPr>
            </a:p>
          </p:txBody>
        </p:sp>
        <p:sp>
          <p:nvSpPr>
            <p:cNvPr id="40" name="object 40"/>
            <p:cNvSpPr/>
            <p:nvPr/>
          </p:nvSpPr>
          <p:spPr>
            <a:xfrm>
              <a:off x="2325634" y="3388826"/>
              <a:ext cx="123825" cy="123825"/>
            </a:xfrm>
            <a:custGeom>
              <a:avLst/>
              <a:gdLst/>
              <a:ahLst/>
              <a:cxnLst/>
              <a:rect l="l" t="t" r="r" b="b"/>
              <a:pathLst>
                <a:path w="123825" h="123825">
                  <a:moveTo>
                    <a:pt x="0" y="123812"/>
                  </a:moveTo>
                  <a:lnTo>
                    <a:pt x="123812" y="0"/>
                  </a:lnTo>
                </a:path>
              </a:pathLst>
            </a:custGeom>
            <a:ln w="4958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1847304" y="4617199"/>
              <a:ext cx="739140" cy="747395"/>
            </a:xfrm>
            <a:custGeom>
              <a:avLst/>
              <a:gdLst/>
              <a:ahLst/>
              <a:cxnLst/>
              <a:rect l="l" t="t" r="r" b="b"/>
              <a:pathLst>
                <a:path w="739139" h="747395">
                  <a:moveTo>
                    <a:pt x="40386" y="141351"/>
                  </a:moveTo>
                  <a:lnTo>
                    <a:pt x="38785" y="133502"/>
                  </a:lnTo>
                  <a:lnTo>
                    <a:pt x="34455" y="127076"/>
                  </a:lnTo>
                  <a:lnTo>
                    <a:pt x="28041" y="122745"/>
                  </a:lnTo>
                  <a:lnTo>
                    <a:pt x="20193" y="121158"/>
                  </a:lnTo>
                  <a:lnTo>
                    <a:pt x="12331" y="122745"/>
                  </a:lnTo>
                  <a:lnTo>
                    <a:pt x="5905" y="127076"/>
                  </a:lnTo>
                  <a:lnTo>
                    <a:pt x="1587" y="133502"/>
                  </a:lnTo>
                  <a:lnTo>
                    <a:pt x="0" y="141351"/>
                  </a:lnTo>
                  <a:lnTo>
                    <a:pt x="1587" y="149212"/>
                  </a:lnTo>
                  <a:lnTo>
                    <a:pt x="5905" y="155625"/>
                  </a:lnTo>
                  <a:lnTo>
                    <a:pt x="12331" y="159956"/>
                  </a:lnTo>
                  <a:lnTo>
                    <a:pt x="20193" y="161544"/>
                  </a:lnTo>
                  <a:lnTo>
                    <a:pt x="28041" y="159956"/>
                  </a:lnTo>
                  <a:lnTo>
                    <a:pt x="34455" y="155625"/>
                  </a:lnTo>
                  <a:lnTo>
                    <a:pt x="38785" y="149212"/>
                  </a:lnTo>
                  <a:lnTo>
                    <a:pt x="40386" y="141351"/>
                  </a:lnTo>
                  <a:close/>
                </a:path>
                <a:path w="739139" h="747395">
                  <a:moveTo>
                    <a:pt x="335191" y="383667"/>
                  </a:moveTo>
                  <a:lnTo>
                    <a:pt x="333603" y="375805"/>
                  </a:lnTo>
                  <a:lnTo>
                    <a:pt x="329285" y="369392"/>
                  </a:lnTo>
                  <a:lnTo>
                    <a:pt x="322859" y="365061"/>
                  </a:lnTo>
                  <a:lnTo>
                    <a:pt x="314998" y="363474"/>
                  </a:lnTo>
                  <a:lnTo>
                    <a:pt x="307149" y="365061"/>
                  </a:lnTo>
                  <a:lnTo>
                    <a:pt x="300723" y="369392"/>
                  </a:lnTo>
                  <a:lnTo>
                    <a:pt x="296392" y="375805"/>
                  </a:lnTo>
                  <a:lnTo>
                    <a:pt x="294805" y="383667"/>
                  </a:lnTo>
                  <a:lnTo>
                    <a:pt x="296392" y="391528"/>
                  </a:lnTo>
                  <a:lnTo>
                    <a:pt x="300723" y="397954"/>
                  </a:lnTo>
                  <a:lnTo>
                    <a:pt x="307149" y="402272"/>
                  </a:lnTo>
                  <a:lnTo>
                    <a:pt x="314998" y="403860"/>
                  </a:lnTo>
                  <a:lnTo>
                    <a:pt x="322859" y="402272"/>
                  </a:lnTo>
                  <a:lnTo>
                    <a:pt x="329285" y="397954"/>
                  </a:lnTo>
                  <a:lnTo>
                    <a:pt x="333603" y="391528"/>
                  </a:lnTo>
                  <a:lnTo>
                    <a:pt x="335191" y="383667"/>
                  </a:lnTo>
                  <a:close/>
                </a:path>
                <a:path w="739139" h="747395">
                  <a:moveTo>
                    <a:pt x="415975" y="726795"/>
                  </a:moveTo>
                  <a:lnTo>
                    <a:pt x="414337" y="718997"/>
                  </a:lnTo>
                  <a:lnTo>
                    <a:pt x="410006" y="712635"/>
                  </a:lnTo>
                  <a:lnTo>
                    <a:pt x="403606" y="708342"/>
                  </a:lnTo>
                  <a:lnTo>
                    <a:pt x="395782" y="706767"/>
                  </a:lnTo>
                  <a:lnTo>
                    <a:pt x="387959" y="708342"/>
                  </a:lnTo>
                  <a:lnTo>
                    <a:pt x="381558" y="712635"/>
                  </a:lnTo>
                  <a:lnTo>
                    <a:pt x="377215" y="718997"/>
                  </a:lnTo>
                  <a:lnTo>
                    <a:pt x="375589" y="726960"/>
                  </a:lnTo>
                  <a:lnTo>
                    <a:pt x="377177" y="734822"/>
                  </a:lnTo>
                  <a:lnTo>
                    <a:pt x="381495" y="741235"/>
                  </a:lnTo>
                  <a:lnTo>
                    <a:pt x="387921" y="745566"/>
                  </a:lnTo>
                  <a:lnTo>
                    <a:pt x="395782" y="747153"/>
                  </a:lnTo>
                  <a:lnTo>
                    <a:pt x="403644" y="745566"/>
                  </a:lnTo>
                  <a:lnTo>
                    <a:pt x="410057" y="741235"/>
                  </a:lnTo>
                  <a:lnTo>
                    <a:pt x="414388" y="734822"/>
                  </a:lnTo>
                  <a:lnTo>
                    <a:pt x="415975" y="726795"/>
                  </a:lnTo>
                  <a:close/>
                </a:path>
                <a:path w="739139" h="747395">
                  <a:moveTo>
                    <a:pt x="496735" y="383667"/>
                  </a:moveTo>
                  <a:lnTo>
                    <a:pt x="495147" y="375805"/>
                  </a:lnTo>
                  <a:lnTo>
                    <a:pt x="490829" y="369392"/>
                  </a:lnTo>
                  <a:lnTo>
                    <a:pt x="484403" y="365061"/>
                  </a:lnTo>
                  <a:lnTo>
                    <a:pt x="476542" y="363474"/>
                  </a:lnTo>
                  <a:lnTo>
                    <a:pt x="468693" y="365061"/>
                  </a:lnTo>
                  <a:lnTo>
                    <a:pt x="462280" y="369392"/>
                  </a:lnTo>
                  <a:lnTo>
                    <a:pt x="457949" y="375805"/>
                  </a:lnTo>
                  <a:lnTo>
                    <a:pt x="456349" y="383667"/>
                  </a:lnTo>
                  <a:lnTo>
                    <a:pt x="457949" y="391528"/>
                  </a:lnTo>
                  <a:lnTo>
                    <a:pt x="462280" y="397954"/>
                  </a:lnTo>
                  <a:lnTo>
                    <a:pt x="468693" y="402272"/>
                  </a:lnTo>
                  <a:lnTo>
                    <a:pt x="476542" y="403860"/>
                  </a:lnTo>
                  <a:lnTo>
                    <a:pt x="484403" y="402272"/>
                  </a:lnTo>
                  <a:lnTo>
                    <a:pt x="490829" y="397954"/>
                  </a:lnTo>
                  <a:lnTo>
                    <a:pt x="495147" y="391528"/>
                  </a:lnTo>
                  <a:lnTo>
                    <a:pt x="496735" y="383667"/>
                  </a:lnTo>
                  <a:close/>
                </a:path>
                <a:path w="739139" h="747395">
                  <a:moveTo>
                    <a:pt x="739063" y="20193"/>
                  </a:moveTo>
                  <a:lnTo>
                    <a:pt x="737476" y="12344"/>
                  </a:lnTo>
                  <a:lnTo>
                    <a:pt x="733145" y="5918"/>
                  </a:lnTo>
                  <a:lnTo>
                    <a:pt x="726732" y="1587"/>
                  </a:lnTo>
                  <a:lnTo>
                    <a:pt x="718870" y="0"/>
                  </a:lnTo>
                  <a:lnTo>
                    <a:pt x="711009" y="1587"/>
                  </a:lnTo>
                  <a:lnTo>
                    <a:pt x="704596" y="5918"/>
                  </a:lnTo>
                  <a:lnTo>
                    <a:pt x="700265" y="12344"/>
                  </a:lnTo>
                  <a:lnTo>
                    <a:pt x="698677" y="20193"/>
                  </a:lnTo>
                  <a:lnTo>
                    <a:pt x="700265" y="28054"/>
                  </a:lnTo>
                  <a:lnTo>
                    <a:pt x="704596" y="34480"/>
                  </a:lnTo>
                  <a:lnTo>
                    <a:pt x="711009" y="38798"/>
                  </a:lnTo>
                  <a:lnTo>
                    <a:pt x="718870" y="40386"/>
                  </a:lnTo>
                  <a:lnTo>
                    <a:pt x="726732" y="38798"/>
                  </a:lnTo>
                  <a:lnTo>
                    <a:pt x="733145" y="34480"/>
                  </a:lnTo>
                  <a:lnTo>
                    <a:pt x="737476" y="28054"/>
                  </a:lnTo>
                  <a:lnTo>
                    <a:pt x="739063" y="20193"/>
                  </a:lnTo>
                  <a:close/>
                </a:path>
              </a:pathLst>
            </a:custGeom>
            <a:solidFill>
              <a:srgbClr val="000000"/>
            </a:solidFill>
          </p:spPr>
          <p:txBody>
            <a:bodyPr wrap="square" lIns="0" tIns="0" rIns="0" bIns="0" rtlCol="0"/>
            <a:lstStyle/>
            <a:p>
              <a:endParaRPr>
                <a:latin typeface="Grammarsaurus" pitchFamily="2" charset="0"/>
              </a:endParaRPr>
            </a:p>
          </p:txBody>
        </p:sp>
        <p:pic>
          <p:nvPicPr>
            <p:cNvPr id="42" name="object 42"/>
            <p:cNvPicPr/>
            <p:nvPr/>
          </p:nvPicPr>
          <p:blipFill>
            <a:blip r:embed="rId14" cstate="print"/>
            <a:stretch>
              <a:fillRect/>
            </a:stretch>
          </p:blipFill>
          <p:spPr>
            <a:xfrm>
              <a:off x="2558095" y="4693936"/>
              <a:ext cx="201942" cy="201930"/>
            </a:xfrm>
            <a:prstGeom prst="rect">
              <a:avLst/>
            </a:prstGeom>
          </p:spPr>
        </p:pic>
        <p:pic>
          <p:nvPicPr>
            <p:cNvPr id="43" name="object 43"/>
            <p:cNvPicPr/>
            <p:nvPr/>
          </p:nvPicPr>
          <p:blipFill>
            <a:blip r:embed="rId15" cstate="print"/>
            <a:stretch>
              <a:fillRect/>
            </a:stretch>
          </p:blipFill>
          <p:spPr>
            <a:xfrm>
              <a:off x="1726142" y="4576808"/>
              <a:ext cx="121158" cy="121157"/>
            </a:xfrm>
            <a:prstGeom prst="rect">
              <a:avLst/>
            </a:prstGeom>
          </p:spPr>
        </p:pic>
        <p:sp>
          <p:nvSpPr>
            <p:cNvPr id="44" name="object 44"/>
            <p:cNvSpPr/>
            <p:nvPr/>
          </p:nvSpPr>
          <p:spPr>
            <a:xfrm>
              <a:off x="1726148" y="4578186"/>
              <a:ext cx="1034415" cy="1032510"/>
            </a:xfrm>
            <a:custGeom>
              <a:avLst/>
              <a:gdLst/>
              <a:ahLst/>
              <a:cxnLst/>
              <a:rect l="l" t="t" r="r" b="b"/>
              <a:pathLst>
                <a:path w="1034414" h="1032510">
                  <a:moveTo>
                    <a:pt x="358495" y="0"/>
                  </a:moveTo>
                  <a:lnTo>
                    <a:pt x="335035" y="17779"/>
                  </a:lnTo>
                  <a:lnTo>
                    <a:pt x="321920" y="50799"/>
                  </a:lnTo>
                  <a:lnTo>
                    <a:pt x="317403" y="93979"/>
                  </a:lnTo>
                  <a:lnTo>
                    <a:pt x="319734" y="143509"/>
                  </a:lnTo>
                  <a:lnTo>
                    <a:pt x="327165" y="194309"/>
                  </a:lnTo>
                  <a:lnTo>
                    <a:pt x="337947" y="242569"/>
                  </a:lnTo>
                  <a:lnTo>
                    <a:pt x="349314" y="280669"/>
                  </a:lnTo>
                  <a:lnTo>
                    <a:pt x="353491" y="292099"/>
                  </a:lnTo>
                  <a:lnTo>
                    <a:pt x="293976" y="302259"/>
                  </a:lnTo>
                  <a:lnTo>
                    <a:pt x="236310" y="314959"/>
                  </a:lnTo>
                  <a:lnTo>
                    <a:pt x="181869" y="330199"/>
                  </a:lnTo>
                  <a:lnTo>
                    <a:pt x="132030" y="349249"/>
                  </a:lnTo>
                  <a:lnTo>
                    <a:pt x="88167" y="370839"/>
                  </a:lnTo>
                  <a:lnTo>
                    <a:pt x="51657" y="394969"/>
                  </a:lnTo>
                  <a:lnTo>
                    <a:pt x="23876" y="421639"/>
                  </a:lnTo>
                  <a:lnTo>
                    <a:pt x="0" y="483869"/>
                  </a:lnTo>
                  <a:lnTo>
                    <a:pt x="6391" y="516889"/>
                  </a:lnTo>
                  <a:lnTo>
                    <a:pt x="55914" y="576579"/>
                  </a:lnTo>
                  <a:lnTo>
                    <a:pt x="97978" y="603249"/>
                  </a:lnTo>
                  <a:lnTo>
                    <a:pt x="150862" y="627379"/>
                  </a:lnTo>
                  <a:lnTo>
                    <a:pt x="214033" y="647699"/>
                  </a:lnTo>
                  <a:lnTo>
                    <a:pt x="214033" y="932179"/>
                  </a:lnTo>
                  <a:lnTo>
                    <a:pt x="248565" y="982979"/>
                  </a:lnTo>
                  <a:lnTo>
                    <a:pt x="287318" y="1000759"/>
                  </a:lnTo>
                  <a:lnTo>
                    <a:pt x="336474" y="1014729"/>
                  </a:lnTo>
                  <a:lnTo>
                    <a:pt x="393091" y="1024889"/>
                  </a:lnTo>
                  <a:lnTo>
                    <a:pt x="454227" y="1031239"/>
                  </a:lnTo>
                  <a:lnTo>
                    <a:pt x="516940" y="1032509"/>
                  </a:lnTo>
                  <a:lnTo>
                    <a:pt x="579653" y="1031239"/>
                  </a:lnTo>
                  <a:lnTo>
                    <a:pt x="640788" y="1024889"/>
                  </a:lnTo>
                  <a:lnTo>
                    <a:pt x="697402" y="1014729"/>
                  </a:lnTo>
                  <a:lnTo>
                    <a:pt x="746555" y="1000759"/>
                  </a:lnTo>
                  <a:lnTo>
                    <a:pt x="763162" y="993139"/>
                  </a:lnTo>
                  <a:lnTo>
                    <a:pt x="516940" y="993139"/>
                  </a:lnTo>
                  <a:lnTo>
                    <a:pt x="440460" y="989329"/>
                  </a:lnTo>
                  <a:lnTo>
                    <a:pt x="375877" y="981709"/>
                  </a:lnTo>
                  <a:lnTo>
                    <a:pt x="324088" y="970279"/>
                  </a:lnTo>
                  <a:lnTo>
                    <a:pt x="285987" y="957579"/>
                  </a:lnTo>
                  <a:lnTo>
                    <a:pt x="254431" y="932179"/>
                  </a:lnTo>
                  <a:lnTo>
                    <a:pt x="254431" y="760729"/>
                  </a:lnTo>
                  <a:lnTo>
                    <a:pt x="455723" y="760729"/>
                  </a:lnTo>
                  <a:lnTo>
                    <a:pt x="455244" y="756919"/>
                  </a:lnTo>
                  <a:lnTo>
                    <a:pt x="451307" y="750569"/>
                  </a:lnTo>
                  <a:lnTo>
                    <a:pt x="445160" y="745489"/>
                  </a:lnTo>
                  <a:lnTo>
                    <a:pt x="437413" y="744219"/>
                  </a:lnTo>
                  <a:lnTo>
                    <a:pt x="389843" y="740409"/>
                  </a:lnTo>
                  <a:lnTo>
                    <a:pt x="343403" y="735329"/>
                  </a:lnTo>
                  <a:lnTo>
                    <a:pt x="298222" y="727709"/>
                  </a:lnTo>
                  <a:lnTo>
                    <a:pt x="254431" y="718819"/>
                  </a:lnTo>
                  <a:lnTo>
                    <a:pt x="254431" y="657859"/>
                  </a:lnTo>
                  <a:lnTo>
                    <a:pt x="819835" y="657859"/>
                  </a:lnTo>
                  <a:lnTo>
                    <a:pt x="819835" y="647699"/>
                  </a:lnTo>
                  <a:lnTo>
                    <a:pt x="827732" y="645159"/>
                  </a:lnTo>
                  <a:lnTo>
                    <a:pt x="516940" y="645159"/>
                  </a:lnTo>
                  <a:lnTo>
                    <a:pt x="448038" y="643889"/>
                  </a:lnTo>
                  <a:lnTo>
                    <a:pt x="381767" y="637539"/>
                  </a:lnTo>
                  <a:lnTo>
                    <a:pt x="318955" y="629919"/>
                  </a:lnTo>
                  <a:lnTo>
                    <a:pt x="260430" y="617219"/>
                  </a:lnTo>
                  <a:lnTo>
                    <a:pt x="207021" y="603249"/>
                  </a:lnTo>
                  <a:lnTo>
                    <a:pt x="159556" y="586739"/>
                  </a:lnTo>
                  <a:lnTo>
                    <a:pt x="118864" y="568959"/>
                  </a:lnTo>
                  <a:lnTo>
                    <a:pt x="85772" y="548639"/>
                  </a:lnTo>
                  <a:lnTo>
                    <a:pt x="45705" y="506729"/>
                  </a:lnTo>
                  <a:lnTo>
                    <a:pt x="40386" y="483869"/>
                  </a:lnTo>
                  <a:lnTo>
                    <a:pt x="51956" y="449579"/>
                  </a:lnTo>
                  <a:lnTo>
                    <a:pt x="82875" y="420369"/>
                  </a:lnTo>
                  <a:lnTo>
                    <a:pt x="127449" y="394969"/>
                  </a:lnTo>
                  <a:lnTo>
                    <a:pt x="179989" y="373379"/>
                  </a:lnTo>
                  <a:lnTo>
                    <a:pt x="234802" y="356869"/>
                  </a:lnTo>
                  <a:lnTo>
                    <a:pt x="286198" y="344169"/>
                  </a:lnTo>
                  <a:lnTo>
                    <a:pt x="328485" y="336549"/>
                  </a:lnTo>
                  <a:lnTo>
                    <a:pt x="382175" y="336549"/>
                  </a:lnTo>
                  <a:lnTo>
                    <a:pt x="393268" y="325119"/>
                  </a:lnTo>
                  <a:lnTo>
                    <a:pt x="398013" y="321309"/>
                  </a:lnTo>
                  <a:lnTo>
                    <a:pt x="400807" y="314959"/>
                  </a:lnTo>
                  <a:lnTo>
                    <a:pt x="401546" y="308609"/>
                  </a:lnTo>
                  <a:lnTo>
                    <a:pt x="400126" y="302259"/>
                  </a:lnTo>
                  <a:lnTo>
                    <a:pt x="393731" y="284479"/>
                  </a:lnTo>
                  <a:lnTo>
                    <a:pt x="387724" y="267969"/>
                  </a:lnTo>
                  <a:lnTo>
                    <a:pt x="382127" y="250189"/>
                  </a:lnTo>
                  <a:lnTo>
                    <a:pt x="376961" y="232409"/>
                  </a:lnTo>
                  <a:lnTo>
                    <a:pt x="363357" y="166369"/>
                  </a:lnTo>
                  <a:lnTo>
                    <a:pt x="357886" y="107949"/>
                  </a:lnTo>
                  <a:lnTo>
                    <a:pt x="359889" y="64769"/>
                  </a:lnTo>
                  <a:lnTo>
                    <a:pt x="359948" y="63499"/>
                  </a:lnTo>
                  <a:lnTo>
                    <a:pt x="368947" y="39369"/>
                  </a:lnTo>
                  <a:lnTo>
                    <a:pt x="424162" y="39369"/>
                  </a:lnTo>
                  <a:lnTo>
                    <a:pt x="418398" y="30479"/>
                  </a:lnTo>
                  <a:lnTo>
                    <a:pt x="389677" y="5079"/>
                  </a:lnTo>
                  <a:lnTo>
                    <a:pt x="358495" y="0"/>
                  </a:lnTo>
                  <a:close/>
                </a:path>
                <a:path w="1034414" h="1032510">
                  <a:moveTo>
                    <a:pt x="819835" y="760729"/>
                  </a:moveTo>
                  <a:lnTo>
                    <a:pt x="779449" y="760729"/>
                  </a:lnTo>
                  <a:lnTo>
                    <a:pt x="779449" y="932179"/>
                  </a:lnTo>
                  <a:lnTo>
                    <a:pt x="768136" y="947419"/>
                  </a:lnTo>
                  <a:lnTo>
                    <a:pt x="692105" y="974089"/>
                  </a:lnTo>
                  <a:lnTo>
                    <a:pt x="637040" y="984249"/>
                  </a:lnTo>
                  <a:lnTo>
                    <a:pt x="577043" y="990599"/>
                  </a:lnTo>
                  <a:lnTo>
                    <a:pt x="516940" y="993139"/>
                  </a:lnTo>
                  <a:lnTo>
                    <a:pt x="763162" y="993139"/>
                  </a:lnTo>
                  <a:lnTo>
                    <a:pt x="785305" y="982979"/>
                  </a:lnTo>
                  <a:lnTo>
                    <a:pt x="810713" y="960119"/>
                  </a:lnTo>
                  <a:lnTo>
                    <a:pt x="819835" y="932179"/>
                  </a:lnTo>
                  <a:lnTo>
                    <a:pt x="819835" y="760729"/>
                  </a:lnTo>
                  <a:close/>
                </a:path>
                <a:path w="1034414" h="1032510">
                  <a:moveTo>
                    <a:pt x="455723" y="760729"/>
                  </a:moveTo>
                  <a:lnTo>
                    <a:pt x="254431" y="760729"/>
                  </a:lnTo>
                  <a:lnTo>
                    <a:pt x="342453" y="775969"/>
                  </a:lnTo>
                  <a:lnTo>
                    <a:pt x="388221" y="781049"/>
                  </a:lnTo>
                  <a:lnTo>
                    <a:pt x="435000" y="784859"/>
                  </a:lnTo>
                  <a:lnTo>
                    <a:pt x="442992" y="783589"/>
                  </a:lnTo>
                  <a:lnTo>
                    <a:pt x="449653" y="779779"/>
                  </a:lnTo>
                  <a:lnTo>
                    <a:pt x="454327" y="773429"/>
                  </a:lnTo>
                  <a:lnTo>
                    <a:pt x="456361" y="765809"/>
                  </a:lnTo>
                  <a:lnTo>
                    <a:pt x="455723" y="760729"/>
                  </a:lnTo>
                  <a:close/>
                </a:path>
                <a:path w="1034414" h="1032510">
                  <a:moveTo>
                    <a:pt x="819835" y="657859"/>
                  </a:moveTo>
                  <a:lnTo>
                    <a:pt x="779449" y="657859"/>
                  </a:lnTo>
                  <a:lnTo>
                    <a:pt x="779449" y="718819"/>
                  </a:lnTo>
                  <a:lnTo>
                    <a:pt x="736106" y="727709"/>
                  </a:lnTo>
                  <a:lnTo>
                    <a:pt x="691072" y="735329"/>
                  </a:lnTo>
                  <a:lnTo>
                    <a:pt x="644477" y="740409"/>
                  </a:lnTo>
                  <a:lnTo>
                    <a:pt x="596455" y="744219"/>
                  </a:lnTo>
                  <a:lnTo>
                    <a:pt x="588703" y="745489"/>
                  </a:lnTo>
                  <a:lnTo>
                    <a:pt x="582558" y="750569"/>
                  </a:lnTo>
                  <a:lnTo>
                    <a:pt x="578628" y="756919"/>
                  </a:lnTo>
                  <a:lnTo>
                    <a:pt x="577519" y="765809"/>
                  </a:lnTo>
                  <a:lnTo>
                    <a:pt x="579561" y="773429"/>
                  </a:lnTo>
                  <a:lnTo>
                    <a:pt x="584249" y="779779"/>
                  </a:lnTo>
                  <a:lnTo>
                    <a:pt x="590916" y="783589"/>
                  </a:lnTo>
                  <a:lnTo>
                    <a:pt x="598893" y="784859"/>
                  </a:lnTo>
                  <a:lnTo>
                    <a:pt x="646077" y="781049"/>
                  </a:lnTo>
                  <a:lnTo>
                    <a:pt x="691976" y="775969"/>
                  </a:lnTo>
                  <a:lnTo>
                    <a:pt x="779449" y="760729"/>
                  </a:lnTo>
                  <a:lnTo>
                    <a:pt x="819835" y="760729"/>
                  </a:lnTo>
                  <a:lnTo>
                    <a:pt x="819835" y="657859"/>
                  </a:lnTo>
                  <a:close/>
                </a:path>
                <a:path w="1034414" h="1032510">
                  <a:moveTo>
                    <a:pt x="779449" y="657859"/>
                  </a:moveTo>
                  <a:lnTo>
                    <a:pt x="254431" y="657859"/>
                  </a:lnTo>
                  <a:lnTo>
                    <a:pt x="305485" y="668019"/>
                  </a:lnTo>
                  <a:lnTo>
                    <a:pt x="357705" y="675639"/>
                  </a:lnTo>
                  <a:lnTo>
                    <a:pt x="410649" y="681989"/>
                  </a:lnTo>
                  <a:lnTo>
                    <a:pt x="463875" y="684529"/>
                  </a:lnTo>
                  <a:lnTo>
                    <a:pt x="516940" y="685799"/>
                  </a:lnTo>
                  <a:lnTo>
                    <a:pt x="569971" y="684529"/>
                  </a:lnTo>
                  <a:lnTo>
                    <a:pt x="623184" y="681989"/>
                  </a:lnTo>
                  <a:lnTo>
                    <a:pt x="676132" y="675639"/>
                  </a:lnTo>
                  <a:lnTo>
                    <a:pt x="728369" y="668019"/>
                  </a:lnTo>
                  <a:lnTo>
                    <a:pt x="779449" y="657859"/>
                  </a:lnTo>
                  <a:close/>
                </a:path>
                <a:path w="1034414" h="1032510">
                  <a:moveTo>
                    <a:pt x="868604" y="336549"/>
                  </a:moveTo>
                  <a:lnTo>
                    <a:pt x="705510" y="336549"/>
                  </a:lnTo>
                  <a:lnTo>
                    <a:pt x="747495" y="344169"/>
                  </a:lnTo>
                  <a:lnTo>
                    <a:pt x="798759" y="356869"/>
                  </a:lnTo>
                  <a:lnTo>
                    <a:pt x="853567" y="373379"/>
                  </a:lnTo>
                  <a:lnTo>
                    <a:pt x="906181" y="394969"/>
                  </a:lnTo>
                  <a:lnTo>
                    <a:pt x="950864" y="420369"/>
                  </a:lnTo>
                  <a:lnTo>
                    <a:pt x="981881" y="449579"/>
                  </a:lnTo>
                  <a:lnTo>
                    <a:pt x="993495" y="483869"/>
                  </a:lnTo>
                  <a:lnTo>
                    <a:pt x="987401" y="509269"/>
                  </a:lnTo>
                  <a:lnTo>
                    <a:pt x="942532" y="553719"/>
                  </a:lnTo>
                  <a:lnTo>
                    <a:pt x="906342" y="574039"/>
                  </a:lnTo>
                  <a:lnTo>
                    <a:pt x="862706" y="591819"/>
                  </a:lnTo>
                  <a:lnTo>
                    <a:pt x="812917" y="607059"/>
                  </a:lnTo>
                  <a:lnTo>
                    <a:pt x="758269" y="621029"/>
                  </a:lnTo>
                  <a:lnTo>
                    <a:pt x="700054" y="631189"/>
                  </a:lnTo>
                  <a:lnTo>
                    <a:pt x="639565" y="638809"/>
                  </a:lnTo>
                  <a:lnTo>
                    <a:pt x="578096" y="643889"/>
                  </a:lnTo>
                  <a:lnTo>
                    <a:pt x="516940" y="645159"/>
                  </a:lnTo>
                  <a:lnTo>
                    <a:pt x="827732" y="645159"/>
                  </a:lnTo>
                  <a:lnTo>
                    <a:pt x="883011" y="627379"/>
                  </a:lnTo>
                  <a:lnTo>
                    <a:pt x="935899" y="603249"/>
                  </a:lnTo>
                  <a:lnTo>
                    <a:pt x="977965" y="576579"/>
                  </a:lnTo>
                  <a:lnTo>
                    <a:pt x="1008673" y="547369"/>
                  </a:lnTo>
                  <a:lnTo>
                    <a:pt x="1033881" y="483869"/>
                  </a:lnTo>
                  <a:lnTo>
                    <a:pt x="1027680" y="452119"/>
                  </a:lnTo>
                  <a:lnTo>
                    <a:pt x="1009997" y="421639"/>
                  </a:lnTo>
                  <a:lnTo>
                    <a:pt x="982208" y="394969"/>
                  </a:lnTo>
                  <a:lnTo>
                    <a:pt x="945693" y="370839"/>
                  </a:lnTo>
                  <a:lnTo>
                    <a:pt x="901828" y="349249"/>
                  </a:lnTo>
                  <a:lnTo>
                    <a:pt x="868604" y="336549"/>
                  </a:lnTo>
                  <a:close/>
                </a:path>
                <a:path w="1034414" h="1032510">
                  <a:moveTo>
                    <a:pt x="231487" y="449579"/>
                  </a:moveTo>
                  <a:lnTo>
                    <a:pt x="224164" y="452119"/>
                  </a:lnTo>
                  <a:lnTo>
                    <a:pt x="218313" y="457199"/>
                  </a:lnTo>
                  <a:lnTo>
                    <a:pt x="214731" y="464819"/>
                  </a:lnTo>
                  <a:lnTo>
                    <a:pt x="214306" y="471169"/>
                  </a:lnTo>
                  <a:lnTo>
                    <a:pt x="214222" y="472439"/>
                  </a:lnTo>
                  <a:lnTo>
                    <a:pt x="276375" y="500379"/>
                  </a:lnTo>
                  <a:lnTo>
                    <a:pt x="324786" y="509269"/>
                  </a:lnTo>
                  <a:lnTo>
                    <a:pt x="373632" y="516889"/>
                  </a:lnTo>
                  <a:lnTo>
                    <a:pt x="422328" y="520699"/>
                  </a:lnTo>
                  <a:lnTo>
                    <a:pt x="470292" y="523239"/>
                  </a:lnTo>
                  <a:lnTo>
                    <a:pt x="516940" y="524509"/>
                  </a:lnTo>
                  <a:lnTo>
                    <a:pt x="563331" y="523239"/>
                  </a:lnTo>
                  <a:lnTo>
                    <a:pt x="611160" y="520699"/>
                  </a:lnTo>
                  <a:lnTo>
                    <a:pt x="659830" y="516889"/>
                  </a:lnTo>
                  <a:lnTo>
                    <a:pt x="708741" y="509269"/>
                  </a:lnTo>
                  <a:lnTo>
                    <a:pt x="757298" y="500379"/>
                  </a:lnTo>
                  <a:lnTo>
                    <a:pt x="804900" y="488949"/>
                  </a:lnTo>
                  <a:lnTo>
                    <a:pt x="814105" y="483869"/>
                  </a:lnTo>
                  <a:lnTo>
                    <a:pt x="516928" y="483869"/>
                  </a:lnTo>
                  <a:lnTo>
                    <a:pt x="470761" y="482599"/>
                  </a:lnTo>
                  <a:lnTo>
                    <a:pt x="425430" y="480059"/>
                  </a:lnTo>
                  <a:lnTo>
                    <a:pt x="381071" y="476249"/>
                  </a:lnTo>
                  <a:lnTo>
                    <a:pt x="337820" y="471169"/>
                  </a:lnTo>
                  <a:lnTo>
                    <a:pt x="336680" y="463549"/>
                  </a:lnTo>
                  <a:lnTo>
                    <a:pt x="295910" y="463549"/>
                  </a:lnTo>
                  <a:lnTo>
                    <a:pt x="281390" y="461009"/>
                  </a:lnTo>
                  <a:lnTo>
                    <a:pt x="267130" y="457199"/>
                  </a:lnTo>
                  <a:lnTo>
                    <a:pt x="253152" y="454659"/>
                  </a:lnTo>
                  <a:lnTo>
                    <a:pt x="239483" y="450849"/>
                  </a:lnTo>
                  <a:lnTo>
                    <a:pt x="231487" y="449579"/>
                  </a:lnTo>
                  <a:close/>
                </a:path>
                <a:path w="1034414" h="1032510">
                  <a:moveTo>
                    <a:pt x="707426" y="39369"/>
                  </a:moveTo>
                  <a:lnTo>
                    <a:pt x="664933" y="39369"/>
                  </a:lnTo>
                  <a:lnTo>
                    <a:pt x="675720" y="72389"/>
                  </a:lnTo>
                  <a:lnTo>
                    <a:pt x="675227" y="107949"/>
                  </a:lnTo>
                  <a:lnTo>
                    <a:pt x="667214" y="184149"/>
                  </a:lnTo>
                  <a:lnTo>
                    <a:pt x="656920" y="232409"/>
                  </a:lnTo>
                  <a:lnTo>
                    <a:pt x="640318" y="284479"/>
                  </a:lnTo>
                  <a:lnTo>
                    <a:pt x="633958" y="300989"/>
                  </a:lnTo>
                  <a:lnTo>
                    <a:pt x="632546" y="308609"/>
                  </a:lnTo>
                  <a:lnTo>
                    <a:pt x="633517" y="314959"/>
                  </a:lnTo>
                  <a:lnTo>
                    <a:pt x="636798" y="321309"/>
                  </a:lnTo>
                  <a:lnTo>
                    <a:pt x="642315" y="326389"/>
                  </a:lnTo>
                  <a:lnTo>
                    <a:pt x="666246" y="351789"/>
                  </a:lnTo>
                  <a:lnTo>
                    <a:pt x="683941" y="379729"/>
                  </a:lnTo>
                  <a:lnTo>
                    <a:pt x="694912" y="411479"/>
                  </a:lnTo>
                  <a:lnTo>
                    <a:pt x="698677" y="443229"/>
                  </a:lnTo>
                  <a:lnTo>
                    <a:pt x="698539" y="449579"/>
                  </a:lnTo>
                  <a:lnTo>
                    <a:pt x="652802" y="476249"/>
                  </a:lnTo>
                  <a:lnTo>
                    <a:pt x="608437" y="480059"/>
                  </a:lnTo>
                  <a:lnTo>
                    <a:pt x="563102" y="482599"/>
                  </a:lnTo>
                  <a:lnTo>
                    <a:pt x="516928" y="483869"/>
                  </a:lnTo>
                  <a:lnTo>
                    <a:pt x="814105" y="483869"/>
                  </a:lnTo>
                  <a:lnTo>
                    <a:pt x="817148" y="480059"/>
                  </a:lnTo>
                  <a:lnTo>
                    <a:pt x="819654" y="472439"/>
                  </a:lnTo>
                  <a:lnTo>
                    <a:pt x="819137" y="464819"/>
                  </a:lnTo>
                  <a:lnTo>
                    <a:pt x="818541" y="463549"/>
                  </a:lnTo>
                  <a:lnTo>
                    <a:pt x="737971" y="463549"/>
                  </a:lnTo>
                  <a:lnTo>
                    <a:pt x="738695" y="457199"/>
                  </a:lnTo>
                  <a:lnTo>
                    <a:pt x="738818" y="454659"/>
                  </a:lnTo>
                  <a:lnTo>
                    <a:pt x="738941" y="452119"/>
                  </a:lnTo>
                  <a:lnTo>
                    <a:pt x="739063" y="443229"/>
                  </a:lnTo>
                  <a:lnTo>
                    <a:pt x="736871" y="415289"/>
                  </a:lnTo>
                  <a:lnTo>
                    <a:pt x="730421" y="387349"/>
                  </a:lnTo>
                  <a:lnTo>
                    <a:pt x="719904" y="361949"/>
                  </a:lnTo>
                  <a:lnTo>
                    <a:pt x="705510" y="336549"/>
                  </a:lnTo>
                  <a:lnTo>
                    <a:pt x="868604" y="336549"/>
                  </a:lnTo>
                  <a:lnTo>
                    <a:pt x="851993" y="330199"/>
                  </a:lnTo>
                  <a:lnTo>
                    <a:pt x="797564" y="314959"/>
                  </a:lnTo>
                  <a:lnTo>
                    <a:pt x="739921" y="302259"/>
                  </a:lnTo>
                  <a:lnTo>
                    <a:pt x="680440" y="292099"/>
                  </a:lnTo>
                  <a:lnTo>
                    <a:pt x="684615" y="280669"/>
                  </a:lnTo>
                  <a:lnTo>
                    <a:pt x="695934" y="242569"/>
                  </a:lnTo>
                  <a:lnTo>
                    <a:pt x="706716" y="194309"/>
                  </a:lnTo>
                  <a:lnTo>
                    <a:pt x="714147" y="143509"/>
                  </a:lnTo>
                  <a:lnTo>
                    <a:pt x="716480" y="93979"/>
                  </a:lnTo>
                  <a:lnTo>
                    <a:pt x="711964" y="50799"/>
                  </a:lnTo>
                  <a:lnTo>
                    <a:pt x="707426" y="39369"/>
                  </a:lnTo>
                  <a:close/>
                </a:path>
                <a:path w="1034414" h="1032510">
                  <a:moveTo>
                    <a:pt x="382175" y="336549"/>
                  </a:moveTo>
                  <a:lnTo>
                    <a:pt x="328485" y="336549"/>
                  </a:lnTo>
                  <a:lnTo>
                    <a:pt x="314041" y="361949"/>
                  </a:lnTo>
                  <a:lnTo>
                    <a:pt x="303488" y="387349"/>
                  </a:lnTo>
                  <a:lnTo>
                    <a:pt x="297017" y="415289"/>
                  </a:lnTo>
                  <a:lnTo>
                    <a:pt x="294817" y="443229"/>
                  </a:lnTo>
                  <a:lnTo>
                    <a:pt x="294940" y="452119"/>
                  </a:lnTo>
                  <a:lnTo>
                    <a:pt x="295063" y="454659"/>
                  </a:lnTo>
                  <a:lnTo>
                    <a:pt x="295186" y="457199"/>
                  </a:lnTo>
                  <a:lnTo>
                    <a:pt x="295910" y="463549"/>
                  </a:lnTo>
                  <a:lnTo>
                    <a:pt x="336680" y="463549"/>
                  </a:lnTo>
                  <a:lnTo>
                    <a:pt x="335857" y="457199"/>
                  </a:lnTo>
                  <a:lnTo>
                    <a:pt x="335458" y="452119"/>
                  </a:lnTo>
                  <a:lnTo>
                    <a:pt x="335358" y="450849"/>
                  </a:lnTo>
                  <a:lnTo>
                    <a:pt x="335191" y="443229"/>
                  </a:lnTo>
                  <a:lnTo>
                    <a:pt x="339073" y="410209"/>
                  </a:lnTo>
                  <a:lnTo>
                    <a:pt x="350385" y="378459"/>
                  </a:lnTo>
                  <a:lnTo>
                    <a:pt x="368618" y="350519"/>
                  </a:lnTo>
                  <a:lnTo>
                    <a:pt x="382175" y="336549"/>
                  </a:lnTo>
                  <a:close/>
                </a:path>
                <a:path w="1034414" h="1032510">
                  <a:moveTo>
                    <a:pt x="802394" y="449579"/>
                  </a:moveTo>
                  <a:lnTo>
                    <a:pt x="794385" y="450849"/>
                  </a:lnTo>
                  <a:lnTo>
                    <a:pt x="780721" y="454659"/>
                  </a:lnTo>
                  <a:lnTo>
                    <a:pt x="766745" y="457199"/>
                  </a:lnTo>
                  <a:lnTo>
                    <a:pt x="752485" y="461009"/>
                  </a:lnTo>
                  <a:lnTo>
                    <a:pt x="737971" y="463549"/>
                  </a:lnTo>
                  <a:lnTo>
                    <a:pt x="818541" y="463549"/>
                  </a:lnTo>
                  <a:lnTo>
                    <a:pt x="815564" y="457199"/>
                  </a:lnTo>
                  <a:lnTo>
                    <a:pt x="809718" y="452119"/>
                  </a:lnTo>
                  <a:lnTo>
                    <a:pt x="802394" y="449579"/>
                  </a:lnTo>
                  <a:close/>
                </a:path>
                <a:path w="1034414" h="1032510">
                  <a:moveTo>
                    <a:pt x="424162" y="39369"/>
                  </a:moveTo>
                  <a:lnTo>
                    <a:pt x="368947" y="39369"/>
                  </a:lnTo>
                  <a:lnTo>
                    <a:pt x="394621" y="64769"/>
                  </a:lnTo>
                  <a:lnTo>
                    <a:pt x="419931" y="113029"/>
                  </a:lnTo>
                  <a:lnTo>
                    <a:pt x="441260" y="167639"/>
                  </a:lnTo>
                  <a:lnTo>
                    <a:pt x="454990" y="210819"/>
                  </a:lnTo>
                  <a:lnTo>
                    <a:pt x="464821" y="252729"/>
                  </a:lnTo>
                  <a:lnTo>
                    <a:pt x="467372" y="266699"/>
                  </a:lnTo>
                  <a:lnTo>
                    <a:pt x="470151" y="274319"/>
                  </a:lnTo>
                  <a:lnTo>
                    <a:pt x="475289" y="279399"/>
                  </a:lnTo>
                  <a:lnTo>
                    <a:pt x="482101" y="283209"/>
                  </a:lnTo>
                  <a:lnTo>
                    <a:pt x="489902" y="283209"/>
                  </a:lnTo>
                  <a:lnTo>
                    <a:pt x="503377" y="281939"/>
                  </a:lnTo>
                  <a:lnTo>
                    <a:pt x="554042" y="281939"/>
                  </a:lnTo>
                  <a:lnTo>
                    <a:pt x="558582" y="279399"/>
                  </a:lnTo>
                  <a:lnTo>
                    <a:pt x="563722" y="274319"/>
                  </a:lnTo>
                  <a:lnTo>
                    <a:pt x="566508" y="266699"/>
                  </a:lnTo>
                  <a:lnTo>
                    <a:pt x="569059" y="252729"/>
                  </a:lnTo>
                  <a:lnTo>
                    <a:pt x="571448" y="241299"/>
                  </a:lnTo>
                  <a:lnTo>
                    <a:pt x="503745" y="241299"/>
                  </a:lnTo>
                  <a:lnTo>
                    <a:pt x="501576" y="231139"/>
                  </a:lnTo>
                  <a:lnTo>
                    <a:pt x="499227" y="220979"/>
                  </a:lnTo>
                  <a:lnTo>
                    <a:pt x="482459" y="162559"/>
                  </a:lnTo>
                  <a:lnTo>
                    <a:pt x="465521" y="116839"/>
                  </a:lnTo>
                  <a:lnTo>
                    <a:pt x="443923" y="69849"/>
                  </a:lnTo>
                  <a:lnTo>
                    <a:pt x="424162" y="39369"/>
                  </a:lnTo>
                  <a:close/>
                </a:path>
                <a:path w="1034414" h="1032510">
                  <a:moveTo>
                    <a:pt x="554042" y="281939"/>
                  </a:moveTo>
                  <a:lnTo>
                    <a:pt x="530504" y="281939"/>
                  </a:lnTo>
                  <a:lnTo>
                    <a:pt x="543979" y="283209"/>
                  </a:lnTo>
                  <a:lnTo>
                    <a:pt x="551773" y="283209"/>
                  </a:lnTo>
                  <a:lnTo>
                    <a:pt x="554042" y="281939"/>
                  </a:lnTo>
                  <a:close/>
                </a:path>
                <a:path w="1034414" h="1032510">
                  <a:moveTo>
                    <a:pt x="675398" y="0"/>
                  </a:moveTo>
                  <a:lnTo>
                    <a:pt x="615492" y="30479"/>
                  </a:lnTo>
                  <a:lnTo>
                    <a:pt x="589968" y="69849"/>
                  </a:lnTo>
                  <a:lnTo>
                    <a:pt x="568371" y="115569"/>
                  </a:lnTo>
                  <a:lnTo>
                    <a:pt x="551430" y="162559"/>
                  </a:lnTo>
                  <a:lnTo>
                    <a:pt x="539877" y="200659"/>
                  </a:lnTo>
                  <a:lnTo>
                    <a:pt x="530136" y="241299"/>
                  </a:lnTo>
                  <a:lnTo>
                    <a:pt x="571448" y="241299"/>
                  </a:lnTo>
                  <a:lnTo>
                    <a:pt x="571979" y="238759"/>
                  </a:lnTo>
                  <a:lnTo>
                    <a:pt x="575256" y="224789"/>
                  </a:lnTo>
                  <a:lnTo>
                    <a:pt x="599386" y="147319"/>
                  </a:lnTo>
                  <a:lnTo>
                    <a:pt x="622763" y="93979"/>
                  </a:lnTo>
                  <a:lnTo>
                    <a:pt x="645712" y="57149"/>
                  </a:lnTo>
                  <a:lnTo>
                    <a:pt x="664933" y="39369"/>
                  </a:lnTo>
                  <a:lnTo>
                    <a:pt x="707426" y="39369"/>
                  </a:lnTo>
                  <a:lnTo>
                    <a:pt x="698853" y="17779"/>
                  </a:lnTo>
                  <a:lnTo>
                    <a:pt x="67539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46" name="object 6">
            <a:extLst>
              <a:ext uri="{FF2B5EF4-FFF2-40B4-BE49-F238E27FC236}">
                <a16:creationId xmlns:a16="http://schemas.microsoft.com/office/drawing/2014/main" id="{A1BE9738-FDE9-230E-BC44-278C7E0D5B0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760310" y="1965617"/>
              <a:ext cx="2633345" cy="3762375"/>
            </a:xfrm>
            <a:custGeom>
              <a:avLst/>
              <a:gdLst/>
              <a:ahLst/>
              <a:cxnLst/>
              <a:rect l="l" t="t" r="r" b="b"/>
              <a:pathLst>
                <a:path w="2633345" h="3762375">
                  <a:moveTo>
                    <a:pt x="2633192" y="0"/>
                  </a:moveTo>
                  <a:lnTo>
                    <a:pt x="0" y="0"/>
                  </a:lnTo>
                  <a:lnTo>
                    <a:pt x="0" y="3762006"/>
                  </a:lnTo>
                  <a:lnTo>
                    <a:pt x="2633192" y="3762006"/>
                  </a:lnTo>
                  <a:lnTo>
                    <a:pt x="2633192" y="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2076894" y="1919858"/>
              <a:ext cx="1362710" cy="3853179"/>
            </a:xfrm>
            <a:custGeom>
              <a:avLst/>
              <a:gdLst/>
              <a:ahLst/>
              <a:cxnLst/>
              <a:rect l="l" t="t" r="r" b="b"/>
              <a:pathLst>
                <a:path w="1362710" h="3853179">
                  <a:moveTo>
                    <a:pt x="1362367" y="0"/>
                  </a:moveTo>
                  <a:lnTo>
                    <a:pt x="0" y="0"/>
                  </a:lnTo>
                  <a:lnTo>
                    <a:pt x="0" y="91440"/>
                  </a:lnTo>
                  <a:lnTo>
                    <a:pt x="1270825" y="91440"/>
                  </a:lnTo>
                  <a:lnTo>
                    <a:pt x="1270825" y="3761740"/>
                  </a:lnTo>
                  <a:lnTo>
                    <a:pt x="0" y="3761740"/>
                  </a:lnTo>
                  <a:lnTo>
                    <a:pt x="0" y="3853180"/>
                  </a:lnTo>
                  <a:lnTo>
                    <a:pt x="1362367" y="3853180"/>
                  </a:lnTo>
                  <a:lnTo>
                    <a:pt x="1362367" y="3761740"/>
                  </a:lnTo>
                  <a:lnTo>
                    <a:pt x="1362367" y="91440"/>
                  </a:lnTo>
                  <a:lnTo>
                    <a:pt x="1362367" y="0"/>
                  </a:lnTo>
                  <a:close/>
                </a:path>
              </a:pathLst>
            </a:custGeom>
            <a:solidFill>
              <a:srgbClr val="B87355"/>
            </a:solidFill>
          </p:spPr>
          <p:txBody>
            <a:bodyPr wrap="square" lIns="0" tIns="0" rIns="0" bIns="0" rtlCol="0"/>
            <a:lstStyle/>
            <a:p>
              <a:endParaRPr>
                <a:latin typeface="Grammarsaurus" pitchFamily="2" charset="0"/>
              </a:endParaRPr>
            </a:p>
          </p:txBody>
        </p:sp>
        <p:sp>
          <p:nvSpPr>
            <p:cNvPr id="8" name="object 8"/>
            <p:cNvSpPr/>
            <p:nvPr/>
          </p:nvSpPr>
          <p:spPr>
            <a:xfrm>
              <a:off x="714527" y="1919858"/>
              <a:ext cx="1362710" cy="3853179"/>
            </a:xfrm>
            <a:custGeom>
              <a:avLst/>
              <a:gdLst/>
              <a:ahLst/>
              <a:cxnLst/>
              <a:rect l="l" t="t" r="r" b="b"/>
              <a:pathLst>
                <a:path w="1362710" h="3853179">
                  <a:moveTo>
                    <a:pt x="1362367" y="0"/>
                  </a:moveTo>
                  <a:lnTo>
                    <a:pt x="0" y="0"/>
                  </a:lnTo>
                  <a:lnTo>
                    <a:pt x="0" y="91440"/>
                  </a:lnTo>
                  <a:lnTo>
                    <a:pt x="0" y="3761740"/>
                  </a:lnTo>
                  <a:lnTo>
                    <a:pt x="0" y="3853180"/>
                  </a:lnTo>
                  <a:lnTo>
                    <a:pt x="1362367" y="3853180"/>
                  </a:lnTo>
                  <a:lnTo>
                    <a:pt x="1362367" y="3761740"/>
                  </a:lnTo>
                  <a:lnTo>
                    <a:pt x="91541" y="3761740"/>
                  </a:lnTo>
                  <a:lnTo>
                    <a:pt x="91541" y="91440"/>
                  </a:lnTo>
                  <a:lnTo>
                    <a:pt x="1362367" y="91440"/>
                  </a:lnTo>
                  <a:lnTo>
                    <a:pt x="1362367" y="0"/>
                  </a:lnTo>
                  <a:close/>
                </a:path>
              </a:pathLst>
            </a:custGeom>
            <a:solidFill>
              <a:srgbClr val="AD84A4"/>
            </a:solidFill>
          </p:spPr>
          <p:txBody>
            <a:bodyPr wrap="square" lIns="0" tIns="0" rIns="0" bIns="0" rtlCol="0"/>
            <a:lstStyle/>
            <a:p>
              <a:endParaRPr>
                <a:latin typeface="Grammarsaurus" pitchFamily="2" charset="0"/>
              </a:endParaRPr>
            </a:p>
          </p:txBody>
        </p:sp>
      </p:grpSp>
      <p:sp>
        <p:nvSpPr>
          <p:cNvPr id="9" name="object 9"/>
          <p:cNvSpPr txBox="1"/>
          <p:nvPr/>
        </p:nvSpPr>
        <p:spPr>
          <a:xfrm>
            <a:off x="1890972" y="5546380"/>
            <a:ext cx="706105" cy="73738"/>
          </a:xfrm>
          <a:prstGeom prst="rect">
            <a:avLst/>
          </a:prstGeom>
        </p:spPr>
        <p:txBody>
          <a:bodyPr vert="horz" wrap="square" lIns="0" tIns="12065" rIns="0" bIns="0" rtlCol="0">
            <a:spAutoFit/>
          </a:bodyPr>
          <a:lstStyle/>
          <a:p>
            <a:pPr marL="12700">
              <a:lnSpc>
                <a:spcPct val="100000"/>
              </a:lnSpc>
              <a:spcBef>
                <a:spcPts val="95"/>
              </a:spcBef>
            </a:pPr>
            <a:r>
              <a:rPr sz="400" dirty="0">
                <a:latin typeface="Grammarsaurus" pitchFamily="2" charset="0"/>
                <a:cs typeface="Arial MT"/>
              </a:rPr>
              <a:t>grammarsaurus.co.uk</a:t>
            </a:r>
          </a:p>
        </p:txBody>
      </p:sp>
      <p:grpSp>
        <p:nvGrpSpPr>
          <p:cNvPr id="10" name="object 10"/>
          <p:cNvGrpSpPr/>
          <p:nvPr/>
        </p:nvGrpSpPr>
        <p:grpSpPr>
          <a:xfrm>
            <a:off x="1491284" y="2236674"/>
            <a:ext cx="1796414" cy="3399154"/>
            <a:chOff x="1491284" y="2236674"/>
            <a:chExt cx="1796414" cy="3399154"/>
          </a:xfrm>
        </p:grpSpPr>
        <p:pic>
          <p:nvPicPr>
            <p:cNvPr id="11" name="object 11"/>
            <p:cNvPicPr/>
            <p:nvPr/>
          </p:nvPicPr>
          <p:blipFill>
            <a:blip r:embed="rId3" cstate="print"/>
            <a:stretch>
              <a:fillRect/>
            </a:stretch>
          </p:blipFill>
          <p:spPr>
            <a:xfrm>
              <a:off x="1814426" y="5563579"/>
              <a:ext cx="65747" cy="65582"/>
            </a:xfrm>
            <a:prstGeom prst="rect">
              <a:avLst/>
            </a:prstGeom>
          </p:spPr>
        </p:pic>
        <p:sp>
          <p:nvSpPr>
            <p:cNvPr id="12" name="object 12"/>
            <p:cNvSpPr/>
            <p:nvPr/>
          </p:nvSpPr>
          <p:spPr>
            <a:xfrm>
              <a:off x="3065577" y="5416232"/>
              <a:ext cx="220979" cy="219075"/>
            </a:xfrm>
            <a:custGeom>
              <a:avLst/>
              <a:gdLst/>
              <a:ahLst/>
              <a:cxnLst/>
              <a:rect l="l" t="t" r="r" b="b"/>
              <a:pathLst>
                <a:path w="220979" h="219075">
                  <a:moveTo>
                    <a:pt x="100186" y="0"/>
                  </a:moveTo>
                  <a:lnTo>
                    <a:pt x="64038" y="10128"/>
                  </a:lnTo>
                  <a:lnTo>
                    <a:pt x="32762" y="30857"/>
                  </a:lnTo>
                  <a:lnTo>
                    <a:pt x="8796" y="61779"/>
                  </a:lnTo>
                  <a:lnTo>
                    <a:pt x="0" y="94945"/>
                  </a:lnTo>
                  <a:lnTo>
                    <a:pt x="136" y="128109"/>
                  </a:lnTo>
                  <a:lnTo>
                    <a:pt x="30462" y="187915"/>
                  </a:lnTo>
                  <a:lnTo>
                    <a:pt x="68370" y="209762"/>
                  </a:lnTo>
                  <a:lnTo>
                    <a:pt x="112784" y="218560"/>
                  </a:lnTo>
                  <a:lnTo>
                    <a:pt x="153459" y="209486"/>
                  </a:lnTo>
                  <a:lnTo>
                    <a:pt x="188025" y="185259"/>
                  </a:lnTo>
                  <a:lnTo>
                    <a:pt x="211989" y="150371"/>
                  </a:lnTo>
                  <a:lnTo>
                    <a:pt x="220861" y="109315"/>
                  </a:lnTo>
                  <a:lnTo>
                    <a:pt x="220606" y="101776"/>
                  </a:lnTo>
                  <a:lnTo>
                    <a:pt x="206471" y="52014"/>
                  </a:lnTo>
                  <a:lnTo>
                    <a:pt x="166185" y="11295"/>
                  </a:lnTo>
                  <a:lnTo>
                    <a:pt x="100186" y="0"/>
                  </a:lnTo>
                  <a:close/>
                </a:path>
              </a:pathLst>
            </a:custGeom>
            <a:solidFill>
              <a:srgbClr val="FFFFFF"/>
            </a:solidFill>
          </p:spPr>
          <p:txBody>
            <a:bodyPr wrap="square" lIns="0" tIns="0" rIns="0" bIns="0" rtlCol="0"/>
            <a:lstStyle/>
            <a:p>
              <a:endParaRPr>
                <a:latin typeface="Grammarsaurus" pitchFamily="2" charset="0"/>
              </a:endParaRPr>
            </a:p>
          </p:txBody>
        </p:sp>
        <p:sp>
          <p:nvSpPr>
            <p:cNvPr id="13" name="object 13"/>
            <p:cNvSpPr/>
            <p:nvPr/>
          </p:nvSpPr>
          <p:spPr>
            <a:xfrm>
              <a:off x="3063202" y="5414797"/>
              <a:ext cx="224790" cy="220979"/>
            </a:xfrm>
            <a:custGeom>
              <a:avLst/>
              <a:gdLst/>
              <a:ahLst/>
              <a:cxnLst/>
              <a:rect l="l" t="t" r="r" b="b"/>
              <a:pathLst>
                <a:path w="224789" h="220979">
                  <a:moveTo>
                    <a:pt x="4686" y="136118"/>
                  </a:moveTo>
                  <a:lnTo>
                    <a:pt x="4406" y="134924"/>
                  </a:lnTo>
                  <a:lnTo>
                    <a:pt x="4546" y="135966"/>
                  </a:lnTo>
                  <a:lnTo>
                    <a:pt x="4686" y="136118"/>
                  </a:lnTo>
                  <a:close/>
                </a:path>
                <a:path w="224789" h="220979">
                  <a:moveTo>
                    <a:pt x="18567" y="53365"/>
                  </a:moveTo>
                  <a:lnTo>
                    <a:pt x="18008" y="53911"/>
                  </a:lnTo>
                  <a:lnTo>
                    <a:pt x="17754" y="54610"/>
                  </a:lnTo>
                  <a:lnTo>
                    <a:pt x="18567" y="53365"/>
                  </a:lnTo>
                  <a:close/>
                </a:path>
                <a:path w="224789" h="220979">
                  <a:moveTo>
                    <a:pt x="26492" y="181610"/>
                  </a:moveTo>
                  <a:lnTo>
                    <a:pt x="26339" y="181343"/>
                  </a:lnTo>
                  <a:lnTo>
                    <a:pt x="26212" y="181127"/>
                  </a:lnTo>
                  <a:lnTo>
                    <a:pt x="26238" y="181610"/>
                  </a:lnTo>
                  <a:lnTo>
                    <a:pt x="26492" y="181610"/>
                  </a:lnTo>
                  <a:close/>
                </a:path>
                <a:path w="224789" h="220979">
                  <a:moveTo>
                    <a:pt x="28498" y="184150"/>
                  </a:moveTo>
                  <a:lnTo>
                    <a:pt x="28028" y="182880"/>
                  </a:lnTo>
                  <a:lnTo>
                    <a:pt x="27724" y="182880"/>
                  </a:lnTo>
                  <a:lnTo>
                    <a:pt x="28498" y="184150"/>
                  </a:lnTo>
                  <a:close/>
                </a:path>
                <a:path w="224789" h="220979">
                  <a:moveTo>
                    <a:pt x="68694" y="210083"/>
                  </a:moveTo>
                  <a:lnTo>
                    <a:pt x="68668" y="209550"/>
                  </a:lnTo>
                  <a:lnTo>
                    <a:pt x="68110" y="209550"/>
                  </a:lnTo>
                  <a:lnTo>
                    <a:pt x="68135" y="209829"/>
                  </a:lnTo>
                  <a:lnTo>
                    <a:pt x="68694" y="210083"/>
                  </a:lnTo>
                  <a:close/>
                </a:path>
                <a:path w="224789" h="220979">
                  <a:moveTo>
                    <a:pt x="79578" y="7620"/>
                  </a:moveTo>
                  <a:lnTo>
                    <a:pt x="77330" y="7620"/>
                  </a:lnTo>
                  <a:lnTo>
                    <a:pt x="76758" y="8890"/>
                  </a:lnTo>
                  <a:lnTo>
                    <a:pt x="79578" y="7620"/>
                  </a:lnTo>
                  <a:close/>
                </a:path>
                <a:path w="224789" h="220979">
                  <a:moveTo>
                    <a:pt x="119773" y="218440"/>
                  </a:moveTo>
                  <a:lnTo>
                    <a:pt x="118579" y="218440"/>
                  </a:lnTo>
                  <a:lnTo>
                    <a:pt x="119291" y="219532"/>
                  </a:lnTo>
                  <a:lnTo>
                    <a:pt x="119773" y="218440"/>
                  </a:lnTo>
                  <a:close/>
                </a:path>
                <a:path w="224789" h="220979">
                  <a:moveTo>
                    <a:pt x="143040" y="214630"/>
                  </a:moveTo>
                  <a:lnTo>
                    <a:pt x="142227" y="214630"/>
                  </a:lnTo>
                  <a:lnTo>
                    <a:pt x="141706" y="215188"/>
                  </a:lnTo>
                  <a:lnTo>
                    <a:pt x="143040" y="214630"/>
                  </a:lnTo>
                  <a:close/>
                </a:path>
                <a:path w="224789" h="220979">
                  <a:moveTo>
                    <a:pt x="156464" y="209550"/>
                  </a:moveTo>
                  <a:lnTo>
                    <a:pt x="155968" y="209550"/>
                  </a:lnTo>
                  <a:lnTo>
                    <a:pt x="155105" y="210578"/>
                  </a:lnTo>
                  <a:lnTo>
                    <a:pt x="156464" y="209550"/>
                  </a:lnTo>
                  <a:close/>
                </a:path>
                <a:path w="224789" h="220979">
                  <a:moveTo>
                    <a:pt x="162890" y="8890"/>
                  </a:moveTo>
                  <a:lnTo>
                    <a:pt x="161683" y="7620"/>
                  </a:lnTo>
                  <a:lnTo>
                    <a:pt x="160985" y="7620"/>
                  </a:lnTo>
                  <a:lnTo>
                    <a:pt x="161798" y="8331"/>
                  </a:lnTo>
                  <a:lnTo>
                    <a:pt x="162890" y="8890"/>
                  </a:lnTo>
                  <a:close/>
                </a:path>
                <a:path w="224789" h="220979">
                  <a:moveTo>
                    <a:pt x="167805" y="202895"/>
                  </a:moveTo>
                  <a:lnTo>
                    <a:pt x="167449" y="202946"/>
                  </a:lnTo>
                  <a:lnTo>
                    <a:pt x="166966" y="203263"/>
                  </a:lnTo>
                  <a:lnTo>
                    <a:pt x="166420" y="203720"/>
                  </a:lnTo>
                  <a:lnTo>
                    <a:pt x="167017" y="203403"/>
                  </a:lnTo>
                  <a:lnTo>
                    <a:pt x="167347" y="203149"/>
                  </a:lnTo>
                  <a:lnTo>
                    <a:pt x="167487" y="203085"/>
                  </a:lnTo>
                  <a:lnTo>
                    <a:pt x="167805" y="202895"/>
                  </a:lnTo>
                  <a:close/>
                </a:path>
                <a:path w="224789" h="220979">
                  <a:moveTo>
                    <a:pt x="171894" y="200660"/>
                  </a:moveTo>
                  <a:lnTo>
                    <a:pt x="171284" y="200660"/>
                  </a:lnTo>
                  <a:lnTo>
                    <a:pt x="169786" y="201930"/>
                  </a:lnTo>
                  <a:lnTo>
                    <a:pt x="171894" y="200660"/>
                  </a:lnTo>
                  <a:close/>
                </a:path>
                <a:path w="224789" h="220979">
                  <a:moveTo>
                    <a:pt x="177253" y="195922"/>
                  </a:moveTo>
                  <a:lnTo>
                    <a:pt x="175628" y="197472"/>
                  </a:lnTo>
                  <a:lnTo>
                    <a:pt x="175082" y="197777"/>
                  </a:lnTo>
                  <a:lnTo>
                    <a:pt x="175602" y="197548"/>
                  </a:lnTo>
                  <a:lnTo>
                    <a:pt x="176542" y="196697"/>
                  </a:lnTo>
                  <a:lnTo>
                    <a:pt x="176999" y="196329"/>
                  </a:lnTo>
                  <a:lnTo>
                    <a:pt x="177253" y="195922"/>
                  </a:lnTo>
                  <a:close/>
                </a:path>
                <a:path w="224789" h="220979">
                  <a:moveTo>
                    <a:pt x="184962" y="190500"/>
                  </a:moveTo>
                  <a:lnTo>
                    <a:pt x="183057" y="191770"/>
                  </a:lnTo>
                  <a:lnTo>
                    <a:pt x="183705" y="191770"/>
                  </a:lnTo>
                  <a:lnTo>
                    <a:pt x="184962" y="190500"/>
                  </a:lnTo>
                  <a:close/>
                </a:path>
                <a:path w="224789" h="220979">
                  <a:moveTo>
                    <a:pt x="185966" y="189814"/>
                  </a:moveTo>
                  <a:lnTo>
                    <a:pt x="185699" y="189992"/>
                  </a:lnTo>
                  <a:lnTo>
                    <a:pt x="185051" y="190500"/>
                  </a:lnTo>
                  <a:lnTo>
                    <a:pt x="183756" y="191770"/>
                  </a:lnTo>
                  <a:lnTo>
                    <a:pt x="185889" y="189992"/>
                  </a:lnTo>
                  <a:lnTo>
                    <a:pt x="185966" y="189814"/>
                  </a:lnTo>
                  <a:close/>
                </a:path>
                <a:path w="224789" h="220979">
                  <a:moveTo>
                    <a:pt x="191046" y="184150"/>
                  </a:moveTo>
                  <a:lnTo>
                    <a:pt x="189217" y="185420"/>
                  </a:lnTo>
                  <a:lnTo>
                    <a:pt x="190677" y="184543"/>
                  </a:lnTo>
                  <a:lnTo>
                    <a:pt x="191046" y="184150"/>
                  </a:lnTo>
                  <a:close/>
                </a:path>
                <a:path w="224789" h="220979">
                  <a:moveTo>
                    <a:pt x="195694" y="178587"/>
                  </a:moveTo>
                  <a:lnTo>
                    <a:pt x="194703" y="179578"/>
                  </a:lnTo>
                  <a:lnTo>
                    <a:pt x="194564" y="179819"/>
                  </a:lnTo>
                  <a:lnTo>
                    <a:pt x="195287" y="179158"/>
                  </a:lnTo>
                  <a:lnTo>
                    <a:pt x="195427" y="178930"/>
                  </a:lnTo>
                  <a:lnTo>
                    <a:pt x="195694" y="178587"/>
                  </a:lnTo>
                  <a:close/>
                </a:path>
                <a:path w="224789" h="220979">
                  <a:moveTo>
                    <a:pt x="197662" y="177228"/>
                  </a:moveTo>
                  <a:lnTo>
                    <a:pt x="195922" y="179197"/>
                  </a:lnTo>
                  <a:lnTo>
                    <a:pt x="196494" y="179197"/>
                  </a:lnTo>
                  <a:lnTo>
                    <a:pt x="197535" y="177800"/>
                  </a:lnTo>
                  <a:lnTo>
                    <a:pt x="197662" y="177228"/>
                  </a:lnTo>
                  <a:close/>
                </a:path>
                <a:path w="224789" h="220979">
                  <a:moveTo>
                    <a:pt x="201383" y="171450"/>
                  </a:moveTo>
                  <a:lnTo>
                    <a:pt x="199059" y="175285"/>
                  </a:lnTo>
                  <a:lnTo>
                    <a:pt x="197827" y="176530"/>
                  </a:lnTo>
                  <a:lnTo>
                    <a:pt x="197662" y="177228"/>
                  </a:lnTo>
                  <a:lnTo>
                    <a:pt x="199618" y="175006"/>
                  </a:lnTo>
                  <a:lnTo>
                    <a:pt x="200215" y="173990"/>
                  </a:lnTo>
                  <a:lnTo>
                    <a:pt x="201383" y="171450"/>
                  </a:lnTo>
                  <a:close/>
                </a:path>
                <a:path w="224789" h="220979">
                  <a:moveTo>
                    <a:pt x="204000" y="168109"/>
                  </a:moveTo>
                  <a:lnTo>
                    <a:pt x="202641" y="170421"/>
                  </a:lnTo>
                  <a:lnTo>
                    <a:pt x="202565" y="170586"/>
                  </a:lnTo>
                  <a:lnTo>
                    <a:pt x="203415" y="169430"/>
                  </a:lnTo>
                  <a:lnTo>
                    <a:pt x="204000" y="168109"/>
                  </a:lnTo>
                  <a:close/>
                </a:path>
                <a:path w="224789" h="220979">
                  <a:moveTo>
                    <a:pt x="206730" y="165163"/>
                  </a:moveTo>
                  <a:lnTo>
                    <a:pt x="206590" y="165163"/>
                  </a:lnTo>
                  <a:lnTo>
                    <a:pt x="206298" y="165163"/>
                  </a:lnTo>
                  <a:lnTo>
                    <a:pt x="205524" y="166370"/>
                  </a:lnTo>
                  <a:lnTo>
                    <a:pt x="206730" y="165163"/>
                  </a:lnTo>
                  <a:close/>
                </a:path>
                <a:path w="224789" h="220979">
                  <a:moveTo>
                    <a:pt x="209296" y="159651"/>
                  </a:moveTo>
                  <a:lnTo>
                    <a:pt x="209016" y="160032"/>
                  </a:lnTo>
                  <a:lnTo>
                    <a:pt x="208915" y="160591"/>
                  </a:lnTo>
                  <a:lnTo>
                    <a:pt x="208610" y="161086"/>
                  </a:lnTo>
                  <a:lnTo>
                    <a:pt x="209080" y="160477"/>
                  </a:lnTo>
                  <a:lnTo>
                    <a:pt x="209143" y="160134"/>
                  </a:lnTo>
                  <a:lnTo>
                    <a:pt x="209296" y="159651"/>
                  </a:lnTo>
                  <a:close/>
                </a:path>
                <a:path w="224789" h="220979">
                  <a:moveTo>
                    <a:pt x="209931" y="162560"/>
                  </a:moveTo>
                  <a:lnTo>
                    <a:pt x="208584" y="162560"/>
                  </a:lnTo>
                  <a:lnTo>
                    <a:pt x="208419" y="162560"/>
                  </a:lnTo>
                  <a:lnTo>
                    <a:pt x="207568" y="163271"/>
                  </a:lnTo>
                  <a:lnTo>
                    <a:pt x="207975" y="162560"/>
                  </a:lnTo>
                  <a:lnTo>
                    <a:pt x="208241" y="162153"/>
                  </a:lnTo>
                  <a:lnTo>
                    <a:pt x="208356" y="161734"/>
                  </a:lnTo>
                  <a:lnTo>
                    <a:pt x="207949" y="162153"/>
                  </a:lnTo>
                  <a:lnTo>
                    <a:pt x="207810" y="162560"/>
                  </a:lnTo>
                  <a:lnTo>
                    <a:pt x="207200" y="163372"/>
                  </a:lnTo>
                  <a:lnTo>
                    <a:pt x="206908" y="163830"/>
                  </a:lnTo>
                  <a:lnTo>
                    <a:pt x="207454" y="163372"/>
                  </a:lnTo>
                  <a:lnTo>
                    <a:pt x="207784" y="162610"/>
                  </a:lnTo>
                  <a:lnTo>
                    <a:pt x="207543" y="163296"/>
                  </a:lnTo>
                  <a:lnTo>
                    <a:pt x="207289" y="163830"/>
                  </a:lnTo>
                  <a:lnTo>
                    <a:pt x="206870" y="165163"/>
                  </a:lnTo>
                  <a:lnTo>
                    <a:pt x="205130" y="167640"/>
                  </a:lnTo>
                  <a:lnTo>
                    <a:pt x="203212" y="171450"/>
                  </a:lnTo>
                  <a:lnTo>
                    <a:pt x="201041" y="173990"/>
                  </a:lnTo>
                  <a:lnTo>
                    <a:pt x="201726" y="172720"/>
                  </a:lnTo>
                  <a:lnTo>
                    <a:pt x="201091" y="172720"/>
                  </a:lnTo>
                  <a:lnTo>
                    <a:pt x="200266" y="173990"/>
                  </a:lnTo>
                  <a:lnTo>
                    <a:pt x="199618" y="175006"/>
                  </a:lnTo>
                  <a:lnTo>
                    <a:pt x="198666" y="176530"/>
                  </a:lnTo>
                  <a:lnTo>
                    <a:pt x="196723" y="179197"/>
                  </a:lnTo>
                  <a:lnTo>
                    <a:pt x="196329" y="179743"/>
                  </a:lnTo>
                  <a:lnTo>
                    <a:pt x="196938" y="179197"/>
                  </a:lnTo>
                  <a:lnTo>
                    <a:pt x="197294" y="179197"/>
                  </a:lnTo>
                  <a:lnTo>
                    <a:pt x="196811" y="180632"/>
                  </a:lnTo>
                  <a:lnTo>
                    <a:pt x="195503" y="180632"/>
                  </a:lnTo>
                  <a:lnTo>
                    <a:pt x="196113" y="179743"/>
                  </a:lnTo>
                  <a:lnTo>
                    <a:pt x="195770" y="179743"/>
                  </a:lnTo>
                  <a:lnTo>
                    <a:pt x="195237" y="180632"/>
                  </a:lnTo>
                  <a:lnTo>
                    <a:pt x="195364" y="180632"/>
                  </a:lnTo>
                  <a:lnTo>
                    <a:pt x="195135" y="180835"/>
                  </a:lnTo>
                  <a:lnTo>
                    <a:pt x="194729" y="181127"/>
                  </a:lnTo>
                  <a:lnTo>
                    <a:pt x="194437" y="181343"/>
                  </a:lnTo>
                  <a:lnTo>
                    <a:pt x="194056" y="181610"/>
                  </a:lnTo>
                  <a:lnTo>
                    <a:pt x="194284" y="181610"/>
                  </a:lnTo>
                  <a:lnTo>
                    <a:pt x="194576" y="181343"/>
                  </a:lnTo>
                  <a:lnTo>
                    <a:pt x="193535" y="182880"/>
                  </a:lnTo>
                  <a:lnTo>
                    <a:pt x="193090" y="182880"/>
                  </a:lnTo>
                  <a:lnTo>
                    <a:pt x="192189" y="184150"/>
                  </a:lnTo>
                  <a:lnTo>
                    <a:pt x="191731" y="184150"/>
                  </a:lnTo>
                  <a:lnTo>
                    <a:pt x="191427" y="184150"/>
                  </a:lnTo>
                  <a:lnTo>
                    <a:pt x="190677" y="184543"/>
                  </a:lnTo>
                  <a:lnTo>
                    <a:pt x="188556" y="186867"/>
                  </a:lnTo>
                  <a:lnTo>
                    <a:pt x="188722" y="186867"/>
                  </a:lnTo>
                  <a:lnTo>
                    <a:pt x="187579" y="187960"/>
                  </a:lnTo>
                  <a:lnTo>
                    <a:pt x="188036" y="187960"/>
                  </a:lnTo>
                  <a:lnTo>
                    <a:pt x="189204" y="186867"/>
                  </a:lnTo>
                  <a:lnTo>
                    <a:pt x="188709" y="187960"/>
                  </a:lnTo>
                  <a:lnTo>
                    <a:pt x="188150" y="187960"/>
                  </a:lnTo>
                  <a:lnTo>
                    <a:pt x="186194" y="189230"/>
                  </a:lnTo>
                  <a:lnTo>
                    <a:pt x="185966" y="189814"/>
                  </a:lnTo>
                  <a:lnTo>
                    <a:pt x="186804" y="189230"/>
                  </a:lnTo>
                  <a:lnTo>
                    <a:pt x="185889" y="189992"/>
                  </a:lnTo>
                  <a:lnTo>
                    <a:pt x="185686" y="190500"/>
                  </a:lnTo>
                  <a:lnTo>
                    <a:pt x="187032" y="189230"/>
                  </a:lnTo>
                  <a:lnTo>
                    <a:pt x="187540" y="189230"/>
                  </a:lnTo>
                  <a:lnTo>
                    <a:pt x="186156" y="190500"/>
                  </a:lnTo>
                  <a:lnTo>
                    <a:pt x="185280" y="191770"/>
                  </a:lnTo>
                  <a:lnTo>
                    <a:pt x="185280" y="192887"/>
                  </a:lnTo>
                  <a:lnTo>
                    <a:pt x="185178" y="193040"/>
                  </a:lnTo>
                  <a:lnTo>
                    <a:pt x="184365" y="193040"/>
                  </a:lnTo>
                  <a:lnTo>
                    <a:pt x="185216" y="191770"/>
                  </a:lnTo>
                  <a:lnTo>
                    <a:pt x="183515" y="193040"/>
                  </a:lnTo>
                  <a:lnTo>
                    <a:pt x="184175" y="191770"/>
                  </a:lnTo>
                  <a:lnTo>
                    <a:pt x="183756" y="191770"/>
                  </a:lnTo>
                  <a:lnTo>
                    <a:pt x="182664" y="193040"/>
                  </a:lnTo>
                  <a:lnTo>
                    <a:pt x="183159" y="193040"/>
                  </a:lnTo>
                  <a:lnTo>
                    <a:pt x="180797" y="195580"/>
                  </a:lnTo>
                  <a:lnTo>
                    <a:pt x="181089" y="194310"/>
                  </a:lnTo>
                  <a:lnTo>
                    <a:pt x="178409" y="195580"/>
                  </a:lnTo>
                  <a:lnTo>
                    <a:pt x="179222" y="195580"/>
                  </a:lnTo>
                  <a:lnTo>
                    <a:pt x="174967" y="199390"/>
                  </a:lnTo>
                  <a:lnTo>
                    <a:pt x="177241" y="198120"/>
                  </a:lnTo>
                  <a:lnTo>
                    <a:pt x="175691" y="199390"/>
                  </a:lnTo>
                  <a:lnTo>
                    <a:pt x="174256" y="200317"/>
                  </a:lnTo>
                  <a:lnTo>
                    <a:pt x="175260" y="199390"/>
                  </a:lnTo>
                  <a:lnTo>
                    <a:pt x="174967" y="199390"/>
                  </a:lnTo>
                  <a:lnTo>
                    <a:pt x="174066" y="200444"/>
                  </a:lnTo>
                  <a:lnTo>
                    <a:pt x="173723" y="200660"/>
                  </a:lnTo>
                  <a:lnTo>
                    <a:pt x="174917" y="199390"/>
                  </a:lnTo>
                  <a:lnTo>
                    <a:pt x="174066" y="199390"/>
                  </a:lnTo>
                  <a:lnTo>
                    <a:pt x="171894" y="200660"/>
                  </a:lnTo>
                  <a:lnTo>
                    <a:pt x="170116" y="201930"/>
                  </a:lnTo>
                  <a:lnTo>
                    <a:pt x="169786" y="201930"/>
                  </a:lnTo>
                  <a:lnTo>
                    <a:pt x="169506" y="201930"/>
                  </a:lnTo>
                  <a:lnTo>
                    <a:pt x="168706" y="203200"/>
                  </a:lnTo>
                  <a:lnTo>
                    <a:pt x="170370" y="201930"/>
                  </a:lnTo>
                  <a:lnTo>
                    <a:pt x="168922" y="203200"/>
                  </a:lnTo>
                  <a:lnTo>
                    <a:pt x="168706" y="203200"/>
                  </a:lnTo>
                  <a:lnTo>
                    <a:pt x="167919" y="203200"/>
                  </a:lnTo>
                  <a:lnTo>
                    <a:pt x="166319" y="204470"/>
                  </a:lnTo>
                  <a:lnTo>
                    <a:pt x="164858" y="204470"/>
                  </a:lnTo>
                  <a:lnTo>
                    <a:pt x="164604" y="205740"/>
                  </a:lnTo>
                  <a:lnTo>
                    <a:pt x="164934" y="205740"/>
                  </a:lnTo>
                  <a:lnTo>
                    <a:pt x="165138" y="205740"/>
                  </a:lnTo>
                  <a:lnTo>
                    <a:pt x="167690" y="205740"/>
                  </a:lnTo>
                  <a:lnTo>
                    <a:pt x="170916" y="204470"/>
                  </a:lnTo>
                  <a:lnTo>
                    <a:pt x="173443" y="201930"/>
                  </a:lnTo>
                  <a:lnTo>
                    <a:pt x="173634" y="201930"/>
                  </a:lnTo>
                  <a:lnTo>
                    <a:pt x="176149" y="200660"/>
                  </a:lnTo>
                  <a:lnTo>
                    <a:pt x="179501" y="198120"/>
                  </a:lnTo>
                  <a:lnTo>
                    <a:pt x="182435" y="195580"/>
                  </a:lnTo>
                  <a:lnTo>
                    <a:pt x="183146" y="194310"/>
                  </a:lnTo>
                  <a:lnTo>
                    <a:pt x="185293" y="193217"/>
                  </a:lnTo>
                  <a:lnTo>
                    <a:pt x="185635" y="193040"/>
                  </a:lnTo>
                  <a:lnTo>
                    <a:pt x="185381" y="193040"/>
                  </a:lnTo>
                  <a:lnTo>
                    <a:pt x="185585" y="192697"/>
                  </a:lnTo>
                  <a:lnTo>
                    <a:pt x="186690" y="191770"/>
                  </a:lnTo>
                  <a:lnTo>
                    <a:pt x="188201" y="190500"/>
                  </a:lnTo>
                  <a:lnTo>
                    <a:pt x="189585" y="189230"/>
                  </a:lnTo>
                  <a:lnTo>
                    <a:pt x="190982" y="187960"/>
                  </a:lnTo>
                  <a:lnTo>
                    <a:pt x="193281" y="185420"/>
                  </a:lnTo>
                  <a:lnTo>
                    <a:pt x="194462" y="184150"/>
                  </a:lnTo>
                  <a:lnTo>
                    <a:pt x="195656" y="182880"/>
                  </a:lnTo>
                  <a:lnTo>
                    <a:pt x="197853" y="180632"/>
                  </a:lnTo>
                  <a:lnTo>
                    <a:pt x="198462" y="179743"/>
                  </a:lnTo>
                  <a:lnTo>
                    <a:pt x="198767" y="179197"/>
                  </a:lnTo>
                  <a:lnTo>
                    <a:pt x="200266" y="176530"/>
                  </a:lnTo>
                  <a:lnTo>
                    <a:pt x="201777" y="175285"/>
                  </a:lnTo>
                  <a:lnTo>
                    <a:pt x="202793" y="173990"/>
                  </a:lnTo>
                  <a:lnTo>
                    <a:pt x="204749" y="171450"/>
                  </a:lnTo>
                  <a:lnTo>
                    <a:pt x="207010" y="167640"/>
                  </a:lnTo>
                  <a:lnTo>
                    <a:pt x="208076" y="165417"/>
                  </a:lnTo>
                  <a:lnTo>
                    <a:pt x="208203" y="165163"/>
                  </a:lnTo>
                  <a:lnTo>
                    <a:pt x="209931" y="162560"/>
                  </a:lnTo>
                  <a:close/>
                </a:path>
                <a:path w="224789" h="220979">
                  <a:moveTo>
                    <a:pt x="217728" y="75831"/>
                  </a:moveTo>
                  <a:lnTo>
                    <a:pt x="217512" y="74930"/>
                  </a:lnTo>
                  <a:lnTo>
                    <a:pt x="217195" y="74930"/>
                  </a:lnTo>
                  <a:lnTo>
                    <a:pt x="217728" y="75831"/>
                  </a:lnTo>
                  <a:close/>
                </a:path>
                <a:path w="224789" h="220979">
                  <a:moveTo>
                    <a:pt x="219049" y="75831"/>
                  </a:moveTo>
                  <a:lnTo>
                    <a:pt x="211569" y="57150"/>
                  </a:lnTo>
                  <a:lnTo>
                    <a:pt x="210426" y="53365"/>
                  </a:lnTo>
                  <a:lnTo>
                    <a:pt x="209169" y="52070"/>
                  </a:lnTo>
                  <a:lnTo>
                    <a:pt x="200710" y="39370"/>
                  </a:lnTo>
                  <a:lnTo>
                    <a:pt x="190512" y="27940"/>
                  </a:lnTo>
                  <a:lnTo>
                    <a:pt x="178650" y="17780"/>
                  </a:lnTo>
                  <a:lnTo>
                    <a:pt x="165277" y="10160"/>
                  </a:lnTo>
                  <a:lnTo>
                    <a:pt x="165125" y="10160"/>
                  </a:lnTo>
                  <a:lnTo>
                    <a:pt x="164160" y="8890"/>
                  </a:lnTo>
                  <a:lnTo>
                    <a:pt x="162890" y="8890"/>
                  </a:lnTo>
                  <a:lnTo>
                    <a:pt x="162420" y="8890"/>
                  </a:lnTo>
                  <a:lnTo>
                    <a:pt x="161798" y="8331"/>
                  </a:lnTo>
                  <a:lnTo>
                    <a:pt x="155346" y="5080"/>
                  </a:lnTo>
                  <a:lnTo>
                    <a:pt x="148272" y="2540"/>
                  </a:lnTo>
                  <a:lnTo>
                    <a:pt x="140360" y="1270"/>
                  </a:lnTo>
                  <a:lnTo>
                    <a:pt x="136105" y="1270"/>
                  </a:lnTo>
                  <a:lnTo>
                    <a:pt x="130543" y="0"/>
                  </a:lnTo>
                  <a:lnTo>
                    <a:pt x="108978" y="0"/>
                  </a:lnTo>
                  <a:lnTo>
                    <a:pt x="101015" y="1270"/>
                  </a:lnTo>
                  <a:lnTo>
                    <a:pt x="93141" y="1270"/>
                  </a:lnTo>
                  <a:lnTo>
                    <a:pt x="85394" y="3810"/>
                  </a:lnTo>
                  <a:lnTo>
                    <a:pt x="62966" y="11430"/>
                  </a:lnTo>
                  <a:lnTo>
                    <a:pt x="48907" y="20320"/>
                  </a:lnTo>
                  <a:lnTo>
                    <a:pt x="46583" y="22186"/>
                  </a:lnTo>
                  <a:lnTo>
                    <a:pt x="46583" y="23812"/>
                  </a:lnTo>
                  <a:lnTo>
                    <a:pt x="46367" y="23926"/>
                  </a:lnTo>
                  <a:lnTo>
                    <a:pt x="46583" y="23812"/>
                  </a:lnTo>
                  <a:lnTo>
                    <a:pt x="46583" y="22186"/>
                  </a:lnTo>
                  <a:lnTo>
                    <a:pt x="36118" y="30556"/>
                  </a:lnTo>
                  <a:lnTo>
                    <a:pt x="29895" y="36842"/>
                  </a:lnTo>
                  <a:lnTo>
                    <a:pt x="29895" y="38100"/>
                  </a:lnTo>
                  <a:lnTo>
                    <a:pt x="29057" y="39370"/>
                  </a:lnTo>
                  <a:lnTo>
                    <a:pt x="28600" y="39674"/>
                  </a:lnTo>
                  <a:lnTo>
                    <a:pt x="28663" y="39370"/>
                  </a:lnTo>
                  <a:lnTo>
                    <a:pt x="28956" y="39370"/>
                  </a:lnTo>
                  <a:lnTo>
                    <a:pt x="29895" y="38100"/>
                  </a:lnTo>
                  <a:lnTo>
                    <a:pt x="29895" y="36842"/>
                  </a:lnTo>
                  <a:lnTo>
                    <a:pt x="24866" y="41910"/>
                  </a:lnTo>
                  <a:lnTo>
                    <a:pt x="14998" y="54610"/>
                  </a:lnTo>
                  <a:lnTo>
                    <a:pt x="10744" y="62230"/>
                  </a:lnTo>
                  <a:lnTo>
                    <a:pt x="10109" y="63500"/>
                  </a:lnTo>
                  <a:lnTo>
                    <a:pt x="9969" y="64770"/>
                  </a:lnTo>
                  <a:lnTo>
                    <a:pt x="9664" y="66040"/>
                  </a:lnTo>
                  <a:lnTo>
                    <a:pt x="8674" y="68580"/>
                  </a:lnTo>
                  <a:lnTo>
                    <a:pt x="8039" y="69850"/>
                  </a:lnTo>
                  <a:lnTo>
                    <a:pt x="6743" y="73660"/>
                  </a:lnTo>
                  <a:lnTo>
                    <a:pt x="6743" y="78740"/>
                  </a:lnTo>
                  <a:lnTo>
                    <a:pt x="6515" y="80010"/>
                  </a:lnTo>
                  <a:lnTo>
                    <a:pt x="6223" y="81280"/>
                  </a:lnTo>
                  <a:lnTo>
                    <a:pt x="5969" y="82219"/>
                  </a:lnTo>
                  <a:lnTo>
                    <a:pt x="5981" y="81280"/>
                  </a:lnTo>
                  <a:lnTo>
                    <a:pt x="6223" y="81280"/>
                  </a:lnTo>
                  <a:lnTo>
                    <a:pt x="6743" y="78740"/>
                  </a:lnTo>
                  <a:lnTo>
                    <a:pt x="6743" y="73660"/>
                  </a:lnTo>
                  <a:lnTo>
                    <a:pt x="6172" y="74930"/>
                  </a:lnTo>
                  <a:lnTo>
                    <a:pt x="6578" y="74930"/>
                  </a:lnTo>
                  <a:lnTo>
                    <a:pt x="6400" y="75831"/>
                  </a:lnTo>
                  <a:lnTo>
                    <a:pt x="6337" y="76200"/>
                  </a:lnTo>
                  <a:lnTo>
                    <a:pt x="5499" y="77470"/>
                  </a:lnTo>
                  <a:lnTo>
                    <a:pt x="5092" y="78282"/>
                  </a:lnTo>
                  <a:lnTo>
                    <a:pt x="5118" y="78740"/>
                  </a:lnTo>
                  <a:lnTo>
                    <a:pt x="4914" y="80010"/>
                  </a:lnTo>
                  <a:lnTo>
                    <a:pt x="3848" y="85090"/>
                  </a:lnTo>
                  <a:lnTo>
                    <a:pt x="5016" y="78740"/>
                  </a:lnTo>
                  <a:lnTo>
                    <a:pt x="5092" y="78282"/>
                  </a:lnTo>
                  <a:lnTo>
                    <a:pt x="241" y="111760"/>
                  </a:lnTo>
                  <a:lnTo>
                    <a:pt x="165" y="114300"/>
                  </a:lnTo>
                  <a:lnTo>
                    <a:pt x="304" y="114300"/>
                  </a:lnTo>
                  <a:lnTo>
                    <a:pt x="0" y="115570"/>
                  </a:lnTo>
                  <a:lnTo>
                    <a:pt x="558" y="118110"/>
                  </a:lnTo>
                  <a:lnTo>
                    <a:pt x="393" y="119380"/>
                  </a:lnTo>
                  <a:lnTo>
                    <a:pt x="292" y="118110"/>
                  </a:lnTo>
                  <a:lnTo>
                    <a:pt x="292" y="123520"/>
                  </a:lnTo>
                  <a:lnTo>
                    <a:pt x="1041" y="125730"/>
                  </a:lnTo>
                  <a:lnTo>
                    <a:pt x="1092" y="127000"/>
                  </a:lnTo>
                  <a:lnTo>
                    <a:pt x="1181" y="129540"/>
                  </a:lnTo>
                  <a:lnTo>
                    <a:pt x="1460" y="130810"/>
                  </a:lnTo>
                  <a:lnTo>
                    <a:pt x="1968" y="133350"/>
                  </a:lnTo>
                  <a:lnTo>
                    <a:pt x="3009" y="139700"/>
                  </a:lnTo>
                  <a:lnTo>
                    <a:pt x="3517" y="140970"/>
                  </a:lnTo>
                  <a:lnTo>
                    <a:pt x="3200" y="140970"/>
                  </a:lnTo>
                  <a:lnTo>
                    <a:pt x="3860" y="142240"/>
                  </a:lnTo>
                  <a:lnTo>
                    <a:pt x="4000" y="143510"/>
                  </a:lnTo>
                  <a:lnTo>
                    <a:pt x="5029" y="146050"/>
                  </a:lnTo>
                  <a:lnTo>
                    <a:pt x="6197" y="151130"/>
                  </a:lnTo>
                  <a:lnTo>
                    <a:pt x="7531" y="153670"/>
                  </a:lnTo>
                  <a:lnTo>
                    <a:pt x="10807" y="161290"/>
                  </a:lnTo>
                  <a:lnTo>
                    <a:pt x="14757" y="168910"/>
                  </a:lnTo>
                  <a:lnTo>
                    <a:pt x="19342" y="175285"/>
                  </a:lnTo>
                  <a:lnTo>
                    <a:pt x="24460" y="182880"/>
                  </a:lnTo>
                  <a:lnTo>
                    <a:pt x="28206" y="186461"/>
                  </a:lnTo>
                  <a:lnTo>
                    <a:pt x="28575" y="186867"/>
                  </a:lnTo>
                  <a:lnTo>
                    <a:pt x="32905" y="193040"/>
                  </a:lnTo>
                  <a:lnTo>
                    <a:pt x="39471" y="198120"/>
                  </a:lnTo>
                  <a:lnTo>
                    <a:pt x="38760" y="196850"/>
                  </a:lnTo>
                  <a:lnTo>
                    <a:pt x="39573" y="196850"/>
                  </a:lnTo>
                  <a:lnTo>
                    <a:pt x="40906" y="198120"/>
                  </a:lnTo>
                  <a:lnTo>
                    <a:pt x="39966" y="198120"/>
                  </a:lnTo>
                  <a:lnTo>
                    <a:pt x="42760" y="199390"/>
                  </a:lnTo>
                  <a:lnTo>
                    <a:pt x="46355" y="201930"/>
                  </a:lnTo>
                  <a:lnTo>
                    <a:pt x="50050" y="204470"/>
                  </a:lnTo>
                  <a:lnTo>
                    <a:pt x="50533" y="204470"/>
                  </a:lnTo>
                  <a:lnTo>
                    <a:pt x="51587" y="205740"/>
                  </a:lnTo>
                  <a:lnTo>
                    <a:pt x="51282" y="204470"/>
                  </a:lnTo>
                  <a:lnTo>
                    <a:pt x="55245" y="207010"/>
                  </a:lnTo>
                  <a:lnTo>
                    <a:pt x="61353" y="209550"/>
                  </a:lnTo>
                  <a:lnTo>
                    <a:pt x="65786" y="212090"/>
                  </a:lnTo>
                  <a:lnTo>
                    <a:pt x="64363" y="210858"/>
                  </a:lnTo>
                  <a:lnTo>
                    <a:pt x="68529" y="212090"/>
                  </a:lnTo>
                  <a:lnTo>
                    <a:pt x="70142" y="212090"/>
                  </a:lnTo>
                  <a:lnTo>
                    <a:pt x="71120" y="213360"/>
                  </a:lnTo>
                  <a:lnTo>
                    <a:pt x="73888" y="213360"/>
                  </a:lnTo>
                  <a:lnTo>
                    <a:pt x="75565" y="214630"/>
                  </a:lnTo>
                  <a:lnTo>
                    <a:pt x="80175" y="215900"/>
                  </a:lnTo>
                  <a:lnTo>
                    <a:pt x="82677" y="215900"/>
                  </a:lnTo>
                  <a:lnTo>
                    <a:pt x="85153" y="217271"/>
                  </a:lnTo>
                  <a:lnTo>
                    <a:pt x="89992" y="217271"/>
                  </a:lnTo>
                  <a:lnTo>
                    <a:pt x="92062" y="218440"/>
                  </a:lnTo>
                  <a:lnTo>
                    <a:pt x="95973" y="218440"/>
                  </a:lnTo>
                  <a:lnTo>
                    <a:pt x="108635" y="220980"/>
                  </a:lnTo>
                  <a:lnTo>
                    <a:pt x="127635" y="220980"/>
                  </a:lnTo>
                  <a:lnTo>
                    <a:pt x="136347" y="219710"/>
                  </a:lnTo>
                  <a:lnTo>
                    <a:pt x="140538" y="218440"/>
                  </a:lnTo>
                  <a:lnTo>
                    <a:pt x="144386" y="217271"/>
                  </a:lnTo>
                  <a:lnTo>
                    <a:pt x="144564" y="217271"/>
                  </a:lnTo>
                  <a:lnTo>
                    <a:pt x="146812" y="215900"/>
                  </a:lnTo>
                  <a:lnTo>
                    <a:pt x="148755" y="214630"/>
                  </a:lnTo>
                  <a:lnTo>
                    <a:pt x="154444" y="213360"/>
                  </a:lnTo>
                  <a:lnTo>
                    <a:pt x="156540" y="212090"/>
                  </a:lnTo>
                  <a:lnTo>
                    <a:pt x="159181" y="210858"/>
                  </a:lnTo>
                  <a:lnTo>
                    <a:pt x="159842" y="210083"/>
                  </a:lnTo>
                  <a:lnTo>
                    <a:pt x="160261" y="209550"/>
                  </a:lnTo>
                  <a:lnTo>
                    <a:pt x="162039" y="209550"/>
                  </a:lnTo>
                  <a:lnTo>
                    <a:pt x="163068" y="208280"/>
                  </a:lnTo>
                  <a:lnTo>
                    <a:pt x="164211" y="208280"/>
                  </a:lnTo>
                  <a:lnTo>
                    <a:pt x="165950" y="207010"/>
                  </a:lnTo>
                  <a:lnTo>
                    <a:pt x="163588" y="207010"/>
                  </a:lnTo>
                  <a:lnTo>
                    <a:pt x="160743" y="207010"/>
                  </a:lnTo>
                  <a:lnTo>
                    <a:pt x="160058" y="207010"/>
                  </a:lnTo>
                  <a:lnTo>
                    <a:pt x="159550" y="208280"/>
                  </a:lnTo>
                  <a:lnTo>
                    <a:pt x="158940" y="208280"/>
                  </a:lnTo>
                  <a:lnTo>
                    <a:pt x="157568" y="209550"/>
                  </a:lnTo>
                  <a:lnTo>
                    <a:pt x="154952" y="210756"/>
                  </a:lnTo>
                  <a:lnTo>
                    <a:pt x="154724" y="210858"/>
                  </a:lnTo>
                  <a:lnTo>
                    <a:pt x="154444" y="210858"/>
                  </a:lnTo>
                  <a:lnTo>
                    <a:pt x="151930" y="212090"/>
                  </a:lnTo>
                  <a:lnTo>
                    <a:pt x="150710" y="212090"/>
                  </a:lnTo>
                  <a:lnTo>
                    <a:pt x="148882" y="213360"/>
                  </a:lnTo>
                  <a:lnTo>
                    <a:pt x="147878" y="213360"/>
                  </a:lnTo>
                  <a:lnTo>
                    <a:pt x="146138" y="214630"/>
                  </a:lnTo>
                  <a:lnTo>
                    <a:pt x="145605" y="214630"/>
                  </a:lnTo>
                  <a:lnTo>
                    <a:pt x="142087" y="215900"/>
                  </a:lnTo>
                  <a:lnTo>
                    <a:pt x="141033" y="215900"/>
                  </a:lnTo>
                  <a:lnTo>
                    <a:pt x="141706" y="215188"/>
                  </a:lnTo>
                  <a:lnTo>
                    <a:pt x="139979" y="215900"/>
                  </a:lnTo>
                  <a:lnTo>
                    <a:pt x="138366" y="215900"/>
                  </a:lnTo>
                  <a:lnTo>
                    <a:pt x="138061" y="217030"/>
                  </a:lnTo>
                  <a:lnTo>
                    <a:pt x="137998" y="217271"/>
                  </a:lnTo>
                  <a:lnTo>
                    <a:pt x="136575" y="217271"/>
                  </a:lnTo>
                  <a:lnTo>
                    <a:pt x="138366" y="215900"/>
                  </a:lnTo>
                  <a:lnTo>
                    <a:pt x="135470" y="217271"/>
                  </a:lnTo>
                  <a:lnTo>
                    <a:pt x="134924" y="217271"/>
                  </a:lnTo>
                  <a:lnTo>
                    <a:pt x="134835" y="217030"/>
                  </a:lnTo>
                  <a:lnTo>
                    <a:pt x="134162" y="217271"/>
                  </a:lnTo>
                  <a:lnTo>
                    <a:pt x="134543" y="217271"/>
                  </a:lnTo>
                  <a:lnTo>
                    <a:pt x="133172" y="218440"/>
                  </a:lnTo>
                  <a:lnTo>
                    <a:pt x="130911" y="218440"/>
                  </a:lnTo>
                  <a:lnTo>
                    <a:pt x="134162" y="217271"/>
                  </a:lnTo>
                  <a:lnTo>
                    <a:pt x="133261" y="217271"/>
                  </a:lnTo>
                  <a:lnTo>
                    <a:pt x="130276" y="218440"/>
                  </a:lnTo>
                  <a:lnTo>
                    <a:pt x="129044" y="219710"/>
                  </a:lnTo>
                  <a:lnTo>
                    <a:pt x="124421" y="219710"/>
                  </a:lnTo>
                  <a:lnTo>
                    <a:pt x="130238" y="218452"/>
                  </a:lnTo>
                  <a:lnTo>
                    <a:pt x="124650" y="218440"/>
                  </a:lnTo>
                  <a:lnTo>
                    <a:pt x="123456" y="218440"/>
                  </a:lnTo>
                  <a:lnTo>
                    <a:pt x="122859" y="218440"/>
                  </a:lnTo>
                  <a:lnTo>
                    <a:pt x="122275" y="219532"/>
                  </a:lnTo>
                  <a:lnTo>
                    <a:pt x="122186" y="219710"/>
                  </a:lnTo>
                  <a:lnTo>
                    <a:pt x="113893" y="219710"/>
                  </a:lnTo>
                  <a:lnTo>
                    <a:pt x="113118" y="218440"/>
                  </a:lnTo>
                  <a:lnTo>
                    <a:pt x="107937" y="218440"/>
                  </a:lnTo>
                  <a:lnTo>
                    <a:pt x="101727" y="217271"/>
                  </a:lnTo>
                  <a:lnTo>
                    <a:pt x="97599" y="217271"/>
                  </a:lnTo>
                  <a:lnTo>
                    <a:pt x="95415" y="215900"/>
                  </a:lnTo>
                  <a:lnTo>
                    <a:pt x="90106" y="215900"/>
                  </a:lnTo>
                  <a:lnTo>
                    <a:pt x="88290" y="214630"/>
                  </a:lnTo>
                  <a:lnTo>
                    <a:pt x="83756" y="214630"/>
                  </a:lnTo>
                  <a:lnTo>
                    <a:pt x="82181" y="213360"/>
                  </a:lnTo>
                  <a:lnTo>
                    <a:pt x="78524" y="213360"/>
                  </a:lnTo>
                  <a:lnTo>
                    <a:pt x="76415" y="212090"/>
                  </a:lnTo>
                  <a:lnTo>
                    <a:pt x="74650" y="212090"/>
                  </a:lnTo>
                  <a:lnTo>
                    <a:pt x="70434" y="210858"/>
                  </a:lnTo>
                  <a:lnTo>
                    <a:pt x="68694" y="210083"/>
                  </a:lnTo>
                  <a:lnTo>
                    <a:pt x="68732" y="210858"/>
                  </a:lnTo>
                  <a:lnTo>
                    <a:pt x="68249" y="210858"/>
                  </a:lnTo>
                  <a:lnTo>
                    <a:pt x="68135" y="209829"/>
                  </a:lnTo>
                  <a:lnTo>
                    <a:pt x="67513" y="209550"/>
                  </a:lnTo>
                  <a:lnTo>
                    <a:pt x="67094" y="209550"/>
                  </a:lnTo>
                  <a:lnTo>
                    <a:pt x="63474" y="208280"/>
                  </a:lnTo>
                  <a:lnTo>
                    <a:pt x="58242" y="205740"/>
                  </a:lnTo>
                  <a:lnTo>
                    <a:pt x="53898" y="204470"/>
                  </a:lnTo>
                  <a:lnTo>
                    <a:pt x="52984" y="203200"/>
                  </a:lnTo>
                  <a:lnTo>
                    <a:pt x="52768" y="203200"/>
                  </a:lnTo>
                  <a:lnTo>
                    <a:pt x="50139" y="201930"/>
                  </a:lnTo>
                  <a:lnTo>
                    <a:pt x="46697" y="200660"/>
                  </a:lnTo>
                  <a:lnTo>
                    <a:pt x="44030" y="198120"/>
                  </a:lnTo>
                  <a:lnTo>
                    <a:pt x="43535" y="198120"/>
                  </a:lnTo>
                  <a:lnTo>
                    <a:pt x="41973" y="196850"/>
                  </a:lnTo>
                  <a:lnTo>
                    <a:pt x="40220" y="195580"/>
                  </a:lnTo>
                  <a:lnTo>
                    <a:pt x="41516" y="196850"/>
                  </a:lnTo>
                  <a:lnTo>
                    <a:pt x="40157" y="195580"/>
                  </a:lnTo>
                  <a:lnTo>
                    <a:pt x="39382" y="194310"/>
                  </a:lnTo>
                  <a:lnTo>
                    <a:pt x="37998" y="193040"/>
                  </a:lnTo>
                  <a:lnTo>
                    <a:pt x="37528" y="193040"/>
                  </a:lnTo>
                  <a:lnTo>
                    <a:pt x="36639" y="191770"/>
                  </a:lnTo>
                  <a:lnTo>
                    <a:pt x="35280" y="191770"/>
                  </a:lnTo>
                  <a:lnTo>
                    <a:pt x="34366" y="190500"/>
                  </a:lnTo>
                  <a:lnTo>
                    <a:pt x="34531" y="190500"/>
                  </a:lnTo>
                  <a:lnTo>
                    <a:pt x="33718" y="189230"/>
                  </a:lnTo>
                  <a:lnTo>
                    <a:pt x="32956" y="189230"/>
                  </a:lnTo>
                  <a:lnTo>
                    <a:pt x="32169" y="187960"/>
                  </a:lnTo>
                  <a:lnTo>
                    <a:pt x="31673" y="187960"/>
                  </a:lnTo>
                  <a:lnTo>
                    <a:pt x="29870" y="185420"/>
                  </a:lnTo>
                  <a:lnTo>
                    <a:pt x="29349" y="185420"/>
                  </a:lnTo>
                  <a:lnTo>
                    <a:pt x="29222" y="184543"/>
                  </a:lnTo>
                  <a:lnTo>
                    <a:pt x="28968" y="185420"/>
                  </a:lnTo>
                  <a:lnTo>
                    <a:pt x="27495" y="182880"/>
                  </a:lnTo>
                  <a:lnTo>
                    <a:pt x="26898" y="182880"/>
                  </a:lnTo>
                  <a:lnTo>
                    <a:pt x="25742" y="181610"/>
                  </a:lnTo>
                  <a:lnTo>
                    <a:pt x="25666" y="180835"/>
                  </a:lnTo>
                  <a:lnTo>
                    <a:pt x="25590" y="180632"/>
                  </a:lnTo>
                  <a:lnTo>
                    <a:pt x="25819" y="180632"/>
                  </a:lnTo>
                  <a:lnTo>
                    <a:pt x="24244" y="179197"/>
                  </a:lnTo>
                  <a:lnTo>
                    <a:pt x="23304" y="177800"/>
                  </a:lnTo>
                  <a:lnTo>
                    <a:pt x="22504" y="176530"/>
                  </a:lnTo>
                  <a:lnTo>
                    <a:pt x="21564" y="175285"/>
                  </a:lnTo>
                  <a:lnTo>
                    <a:pt x="22174" y="176530"/>
                  </a:lnTo>
                  <a:lnTo>
                    <a:pt x="21971" y="176530"/>
                  </a:lnTo>
                  <a:lnTo>
                    <a:pt x="20866" y="175006"/>
                  </a:lnTo>
                  <a:lnTo>
                    <a:pt x="20370" y="173990"/>
                  </a:lnTo>
                  <a:lnTo>
                    <a:pt x="19558" y="172720"/>
                  </a:lnTo>
                  <a:lnTo>
                    <a:pt x="19100" y="171450"/>
                  </a:lnTo>
                  <a:lnTo>
                    <a:pt x="18173" y="170180"/>
                  </a:lnTo>
                  <a:lnTo>
                    <a:pt x="17386" y="168910"/>
                  </a:lnTo>
                  <a:lnTo>
                    <a:pt x="17640" y="168910"/>
                  </a:lnTo>
                  <a:lnTo>
                    <a:pt x="17005" y="167640"/>
                  </a:lnTo>
                  <a:lnTo>
                    <a:pt x="15773" y="166370"/>
                  </a:lnTo>
                  <a:lnTo>
                    <a:pt x="13462" y="161290"/>
                  </a:lnTo>
                  <a:lnTo>
                    <a:pt x="12801" y="161290"/>
                  </a:lnTo>
                  <a:lnTo>
                    <a:pt x="11709" y="158750"/>
                  </a:lnTo>
                  <a:lnTo>
                    <a:pt x="12471" y="160020"/>
                  </a:lnTo>
                  <a:lnTo>
                    <a:pt x="12039" y="158750"/>
                  </a:lnTo>
                  <a:lnTo>
                    <a:pt x="11531" y="157505"/>
                  </a:lnTo>
                  <a:lnTo>
                    <a:pt x="11874" y="158750"/>
                  </a:lnTo>
                  <a:lnTo>
                    <a:pt x="11277" y="157505"/>
                  </a:lnTo>
                  <a:lnTo>
                    <a:pt x="10960" y="157505"/>
                  </a:lnTo>
                  <a:lnTo>
                    <a:pt x="10172" y="153670"/>
                  </a:lnTo>
                  <a:lnTo>
                    <a:pt x="7620" y="148590"/>
                  </a:lnTo>
                  <a:lnTo>
                    <a:pt x="6858" y="144780"/>
                  </a:lnTo>
                  <a:lnTo>
                    <a:pt x="6604" y="143510"/>
                  </a:lnTo>
                  <a:lnTo>
                    <a:pt x="6413" y="144780"/>
                  </a:lnTo>
                  <a:lnTo>
                    <a:pt x="6007" y="142240"/>
                  </a:lnTo>
                  <a:lnTo>
                    <a:pt x="5664" y="140970"/>
                  </a:lnTo>
                  <a:lnTo>
                    <a:pt x="6045" y="140970"/>
                  </a:lnTo>
                  <a:lnTo>
                    <a:pt x="4914" y="138430"/>
                  </a:lnTo>
                  <a:lnTo>
                    <a:pt x="4864" y="137160"/>
                  </a:lnTo>
                  <a:lnTo>
                    <a:pt x="4711" y="138430"/>
                  </a:lnTo>
                  <a:lnTo>
                    <a:pt x="4394" y="136131"/>
                  </a:lnTo>
                  <a:lnTo>
                    <a:pt x="4356" y="135928"/>
                  </a:lnTo>
                  <a:lnTo>
                    <a:pt x="3454" y="133350"/>
                  </a:lnTo>
                  <a:lnTo>
                    <a:pt x="3467" y="132080"/>
                  </a:lnTo>
                  <a:lnTo>
                    <a:pt x="3263" y="130810"/>
                  </a:lnTo>
                  <a:lnTo>
                    <a:pt x="3937" y="133350"/>
                  </a:lnTo>
                  <a:lnTo>
                    <a:pt x="3848" y="132080"/>
                  </a:lnTo>
                  <a:lnTo>
                    <a:pt x="3771" y="130810"/>
                  </a:lnTo>
                  <a:lnTo>
                    <a:pt x="2781" y="128270"/>
                  </a:lnTo>
                  <a:lnTo>
                    <a:pt x="2870" y="127000"/>
                  </a:lnTo>
                  <a:lnTo>
                    <a:pt x="2971" y="125730"/>
                  </a:lnTo>
                  <a:lnTo>
                    <a:pt x="2832" y="125730"/>
                  </a:lnTo>
                  <a:lnTo>
                    <a:pt x="2717" y="127000"/>
                  </a:lnTo>
                  <a:lnTo>
                    <a:pt x="2400" y="124460"/>
                  </a:lnTo>
                  <a:lnTo>
                    <a:pt x="2400" y="119380"/>
                  </a:lnTo>
                  <a:lnTo>
                    <a:pt x="2400" y="116840"/>
                  </a:lnTo>
                  <a:lnTo>
                    <a:pt x="2133" y="114300"/>
                  </a:lnTo>
                  <a:lnTo>
                    <a:pt x="2057" y="113030"/>
                  </a:lnTo>
                  <a:lnTo>
                    <a:pt x="2311" y="111760"/>
                  </a:lnTo>
                  <a:lnTo>
                    <a:pt x="2324" y="107950"/>
                  </a:lnTo>
                  <a:lnTo>
                    <a:pt x="2514" y="105410"/>
                  </a:lnTo>
                  <a:lnTo>
                    <a:pt x="2349" y="104140"/>
                  </a:lnTo>
                  <a:lnTo>
                    <a:pt x="3009" y="101600"/>
                  </a:lnTo>
                  <a:lnTo>
                    <a:pt x="2705" y="101600"/>
                  </a:lnTo>
                  <a:lnTo>
                    <a:pt x="2755" y="97790"/>
                  </a:lnTo>
                  <a:lnTo>
                    <a:pt x="2946" y="99060"/>
                  </a:lnTo>
                  <a:lnTo>
                    <a:pt x="3149" y="99060"/>
                  </a:lnTo>
                  <a:lnTo>
                    <a:pt x="3225" y="97790"/>
                  </a:lnTo>
                  <a:lnTo>
                    <a:pt x="3302" y="96520"/>
                  </a:lnTo>
                  <a:lnTo>
                    <a:pt x="3390" y="95250"/>
                  </a:lnTo>
                  <a:lnTo>
                    <a:pt x="3568" y="95250"/>
                  </a:lnTo>
                  <a:lnTo>
                    <a:pt x="3860" y="93980"/>
                  </a:lnTo>
                  <a:lnTo>
                    <a:pt x="3708" y="93980"/>
                  </a:lnTo>
                  <a:lnTo>
                    <a:pt x="4000" y="91440"/>
                  </a:lnTo>
                  <a:lnTo>
                    <a:pt x="4152" y="90170"/>
                  </a:lnTo>
                  <a:lnTo>
                    <a:pt x="3784" y="91440"/>
                  </a:lnTo>
                  <a:lnTo>
                    <a:pt x="4191" y="88900"/>
                  </a:lnTo>
                  <a:lnTo>
                    <a:pt x="4445" y="87630"/>
                  </a:lnTo>
                  <a:lnTo>
                    <a:pt x="4432" y="88900"/>
                  </a:lnTo>
                  <a:lnTo>
                    <a:pt x="4927" y="87630"/>
                  </a:lnTo>
                  <a:lnTo>
                    <a:pt x="5168" y="86360"/>
                  </a:lnTo>
                  <a:lnTo>
                    <a:pt x="5346" y="85090"/>
                  </a:lnTo>
                  <a:lnTo>
                    <a:pt x="5626" y="84188"/>
                  </a:lnTo>
                  <a:lnTo>
                    <a:pt x="5753" y="83820"/>
                  </a:lnTo>
                  <a:lnTo>
                    <a:pt x="5905" y="83134"/>
                  </a:lnTo>
                  <a:lnTo>
                    <a:pt x="5600" y="83820"/>
                  </a:lnTo>
                  <a:lnTo>
                    <a:pt x="5842" y="83134"/>
                  </a:lnTo>
                  <a:lnTo>
                    <a:pt x="6045" y="82550"/>
                  </a:lnTo>
                  <a:lnTo>
                    <a:pt x="6337" y="82550"/>
                  </a:lnTo>
                  <a:lnTo>
                    <a:pt x="6718" y="80010"/>
                  </a:lnTo>
                  <a:lnTo>
                    <a:pt x="7048" y="78740"/>
                  </a:lnTo>
                  <a:lnTo>
                    <a:pt x="7378" y="77470"/>
                  </a:lnTo>
                  <a:lnTo>
                    <a:pt x="8178" y="74930"/>
                  </a:lnTo>
                  <a:lnTo>
                    <a:pt x="8864" y="72390"/>
                  </a:lnTo>
                  <a:lnTo>
                    <a:pt x="10629" y="67310"/>
                  </a:lnTo>
                  <a:lnTo>
                    <a:pt x="10261" y="68580"/>
                  </a:lnTo>
                  <a:lnTo>
                    <a:pt x="10426" y="68580"/>
                  </a:lnTo>
                  <a:lnTo>
                    <a:pt x="10820" y="67310"/>
                  </a:lnTo>
                  <a:lnTo>
                    <a:pt x="11176" y="66040"/>
                  </a:lnTo>
                  <a:lnTo>
                    <a:pt x="11328" y="64770"/>
                  </a:lnTo>
                  <a:lnTo>
                    <a:pt x="11696" y="63500"/>
                  </a:lnTo>
                  <a:lnTo>
                    <a:pt x="11722" y="64770"/>
                  </a:lnTo>
                  <a:lnTo>
                    <a:pt x="12268" y="63500"/>
                  </a:lnTo>
                  <a:lnTo>
                    <a:pt x="12814" y="62230"/>
                  </a:lnTo>
                  <a:lnTo>
                    <a:pt x="12484" y="63500"/>
                  </a:lnTo>
                  <a:lnTo>
                    <a:pt x="13144" y="62230"/>
                  </a:lnTo>
                  <a:lnTo>
                    <a:pt x="14490" y="59690"/>
                  </a:lnTo>
                  <a:lnTo>
                    <a:pt x="15963" y="55880"/>
                  </a:lnTo>
                  <a:lnTo>
                    <a:pt x="18008" y="53911"/>
                  </a:lnTo>
                  <a:lnTo>
                    <a:pt x="18529" y="53365"/>
                  </a:lnTo>
                  <a:lnTo>
                    <a:pt x="21082" y="49530"/>
                  </a:lnTo>
                  <a:lnTo>
                    <a:pt x="22529" y="46990"/>
                  </a:lnTo>
                  <a:lnTo>
                    <a:pt x="22161" y="48260"/>
                  </a:lnTo>
                  <a:lnTo>
                    <a:pt x="23380" y="46990"/>
                  </a:lnTo>
                  <a:lnTo>
                    <a:pt x="24168" y="45720"/>
                  </a:lnTo>
                  <a:lnTo>
                    <a:pt x="24955" y="44450"/>
                  </a:lnTo>
                  <a:lnTo>
                    <a:pt x="24815" y="44450"/>
                  </a:lnTo>
                  <a:lnTo>
                    <a:pt x="23736" y="45720"/>
                  </a:lnTo>
                  <a:lnTo>
                    <a:pt x="25285" y="43205"/>
                  </a:lnTo>
                  <a:lnTo>
                    <a:pt x="26263" y="43205"/>
                  </a:lnTo>
                  <a:lnTo>
                    <a:pt x="27622" y="40640"/>
                  </a:lnTo>
                  <a:lnTo>
                    <a:pt x="28524" y="39776"/>
                  </a:lnTo>
                  <a:lnTo>
                    <a:pt x="28232" y="40640"/>
                  </a:lnTo>
                  <a:lnTo>
                    <a:pt x="28841" y="39700"/>
                  </a:lnTo>
                  <a:lnTo>
                    <a:pt x="30657" y="38100"/>
                  </a:lnTo>
                  <a:lnTo>
                    <a:pt x="32105" y="36830"/>
                  </a:lnTo>
                  <a:lnTo>
                    <a:pt x="32423" y="36830"/>
                  </a:lnTo>
                  <a:lnTo>
                    <a:pt x="32715" y="35560"/>
                  </a:lnTo>
                  <a:lnTo>
                    <a:pt x="33070" y="35560"/>
                  </a:lnTo>
                  <a:lnTo>
                    <a:pt x="34150" y="34290"/>
                  </a:lnTo>
                  <a:lnTo>
                    <a:pt x="33705" y="35560"/>
                  </a:lnTo>
                  <a:lnTo>
                    <a:pt x="34480" y="34290"/>
                  </a:lnTo>
                  <a:lnTo>
                    <a:pt x="35407" y="33020"/>
                  </a:lnTo>
                  <a:lnTo>
                    <a:pt x="36525" y="31750"/>
                  </a:lnTo>
                  <a:lnTo>
                    <a:pt x="37503" y="30556"/>
                  </a:lnTo>
                  <a:lnTo>
                    <a:pt x="36791" y="31750"/>
                  </a:lnTo>
                  <a:lnTo>
                    <a:pt x="38671" y="30556"/>
                  </a:lnTo>
                  <a:lnTo>
                    <a:pt x="39204" y="30213"/>
                  </a:lnTo>
                  <a:lnTo>
                    <a:pt x="40220" y="29210"/>
                  </a:lnTo>
                  <a:lnTo>
                    <a:pt x="41389" y="27940"/>
                  </a:lnTo>
                  <a:lnTo>
                    <a:pt x="42951" y="26670"/>
                  </a:lnTo>
                  <a:lnTo>
                    <a:pt x="43776" y="25400"/>
                  </a:lnTo>
                  <a:lnTo>
                    <a:pt x="46355" y="24130"/>
                  </a:lnTo>
                  <a:lnTo>
                    <a:pt x="46583" y="23926"/>
                  </a:lnTo>
                  <a:lnTo>
                    <a:pt x="46697" y="23736"/>
                  </a:lnTo>
                  <a:lnTo>
                    <a:pt x="47028" y="23545"/>
                  </a:lnTo>
                  <a:lnTo>
                    <a:pt x="48209" y="22860"/>
                  </a:lnTo>
                  <a:lnTo>
                    <a:pt x="49187" y="21590"/>
                  </a:lnTo>
                  <a:lnTo>
                    <a:pt x="50558" y="21590"/>
                  </a:lnTo>
                  <a:lnTo>
                    <a:pt x="54597" y="19050"/>
                  </a:lnTo>
                  <a:lnTo>
                    <a:pt x="52844" y="19050"/>
                  </a:lnTo>
                  <a:lnTo>
                    <a:pt x="57581" y="16510"/>
                  </a:lnTo>
                  <a:lnTo>
                    <a:pt x="57340" y="16510"/>
                  </a:lnTo>
                  <a:lnTo>
                    <a:pt x="57619" y="16370"/>
                  </a:lnTo>
                  <a:lnTo>
                    <a:pt x="59893" y="15252"/>
                  </a:lnTo>
                  <a:lnTo>
                    <a:pt x="62788" y="13970"/>
                  </a:lnTo>
                  <a:lnTo>
                    <a:pt x="65506" y="12700"/>
                  </a:lnTo>
                  <a:lnTo>
                    <a:pt x="68313" y="11430"/>
                  </a:lnTo>
                  <a:lnTo>
                    <a:pt x="68173" y="11430"/>
                  </a:lnTo>
                  <a:lnTo>
                    <a:pt x="70675" y="10160"/>
                  </a:lnTo>
                  <a:lnTo>
                    <a:pt x="74701" y="8890"/>
                  </a:lnTo>
                  <a:lnTo>
                    <a:pt x="77152" y="7620"/>
                  </a:lnTo>
                  <a:lnTo>
                    <a:pt x="80429" y="6350"/>
                  </a:lnTo>
                  <a:lnTo>
                    <a:pt x="79717" y="7620"/>
                  </a:lnTo>
                  <a:lnTo>
                    <a:pt x="81686" y="6350"/>
                  </a:lnTo>
                  <a:lnTo>
                    <a:pt x="83604" y="6350"/>
                  </a:lnTo>
                  <a:lnTo>
                    <a:pt x="85991" y="5080"/>
                  </a:lnTo>
                  <a:lnTo>
                    <a:pt x="89687" y="5080"/>
                  </a:lnTo>
                  <a:lnTo>
                    <a:pt x="91452" y="3810"/>
                  </a:lnTo>
                  <a:lnTo>
                    <a:pt x="96151" y="3810"/>
                  </a:lnTo>
                  <a:lnTo>
                    <a:pt x="97104" y="2540"/>
                  </a:lnTo>
                  <a:lnTo>
                    <a:pt x="103441" y="2540"/>
                  </a:lnTo>
                  <a:lnTo>
                    <a:pt x="111607" y="1270"/>
                  </a:lnTo>
                  <a:lnTo>
                    <a:pt x="128041" y="1270"/>
                  </a:lnTo>
                  <a:lnTo>
                    <a:pt x="136169" y="2540"/>
                  </a:lnTo>
                  <a:lnTo>
                    <a:pt x="141376" y="2540"/>
                  </a:lnTo>
                  <a:lnTo>
                    <a:pt x="142074" y="3810"/>
                  </a:lnTo>
                  <a:lnTo>
                    <a:pt x="145110" y="3810"/>
                  </a:lnTo>
                  <a:lnTo>
                    <a:pt x="146862" y="5080"/>
                  </a:lnTo>
                  <a:lnTo>
                    <a:pt x="150469" y="5080"/>
                  </a:lnTo>
                  <a:lnTo>
                    <a:pt x="151244" y="6350"/>
                  </a:lnTo>
                  <a:lnTo>
                    <a:pt x="152920" y="6350"/>
                  </a:lnTo>
                  <a:lnTo>
                    <a:pt x="155384" y="7620"/>
                  </a:lnTo>
                  <a:lnTo>
                    <a:pt x="158102" y="8890"/>
                  </a:lnTo>
                  <a:lnTo>
                    <a:pt x="158953" y="8890"/>
                  </a:lnTo>
                  <a:lnTo>
                    <a:pt x="161048" y="10160"/>
                  </a:lnTo>
                  <a:lnTo>
                    <a:pt x="163410" y="11430"/>
                  </a:lnTo>
                  <a:lnTo>
                    <a:pt x="163588" y="11430"/>
                  </a:lnTo>
                  <a:lnTo>
                    <a:pt x="171183" y="13970"/>
                  </a:lnTo>
                  <a:lnTo>
                    <a:pt x="178981" y="20320"/>
                  </a:lnTo>
                  <a:lnTo>
                    <a:pt x="184823" y="24130"/>
                  </a:lnTo>
                  <a:lnTo>
                    <a:pt x="184492" y="24130"/>
                  </a:lnTo>
                  <a:lnTo>
                    <a:pt x="186423" y="25400"/>
                  </a:lnTo>
                  <a:lnTo>
                    <a:pt x="188061" y="27940"/>
                  </a:lnTo>
                  <a:lnTo>
                    <a:pt x="191389" y="30556"/>
                  </a:lnTo>
                  <a:lnTo>
                    <a:pt x="194017" y="33020"/>
                  </a:lnTo>
                  <a:lnTo>
                    <a:pt x="195021" y="34290"/>
                  </a:lnTo>
                  <a:lnTo>
                    <a:pt x="195529" y="34290"/>
                  </a:lnTo>
                  <a:lnTo>
                    <a:pt x="196049" y="35560"/>
                  </a:lnTo>
                  <a:lnTo>
                    <a:pt x="196811" y="35560"/>
                  </a:lnTo>
                  <a:lnTo>
                    <a:pt x="198767" y="38100"/>
                  </a:lnTo>
                  <a:lnTo>
                    <a:pt x="199263" y="39370"/>
                  </a:lnTo>
                  <a:lnTo>
                    <a:pt x="199009" y="39370"/>
                  </a:lnTo>
                  <a:lnTo>
                    <a:pt x="200355" y="40640"/>
                  </a:lnTo>
                  <a:lnTo>
                    <a:pt x="202095" y="41910"/>
                  </a:lnTo>
                  <a:lnTo>
                    <a:pt x="202399" y="42659"/>
                  </a:lnTo>
                  <a:lnTo>
                    <a:pt x="207086" y="50800"/>
                  </a:lnTo>
                  <a:lnTo>
                    <a:pt x="211099" y="58420"/>
                  </a:lnTo>
                  <a:lnTo>
                    <a:pt x="214515" y="66040"/>
                  </a:lnTo>
                  <a:lnTo>
                    <a:pt x="217131" y="73660"/>
                  </a:lnTo>
                  <a:lnTo>
                    <a:pt x="217830" y="75831"/>
                  </a:lnTo>
                  <a:lnTo>
                    <a:pt x="219049" y="75831"/>
                  </a:lnTo>
                  <a:close/>
                </a:path>
                <a:path w="224789" h="220979">
                  <a:moveTo>
                    <a:pt x="222237" y="127000"/>
                  </a:moveTo>
                  <a:lnTo>
                    <a:pt x="221945" y="127000"/>
                  </a:lnTo>
                  <a:lnTo>
                    <a:pt x="221348" y="127000"/>
                  </a:lnTo>
                  <a:lnTo>
                    <a:pt x="220967" y="130810"/>
                  </a:lnTo>
                  <a:lnTo>
                    <a:pt x="221335" y="129540"/>
                  </a:lnTo>
                  <a:lnTo>
                    <a:pt x="221221" y="130810"/>
                  </a:lnTo>
                  <a:lnTo>
                    <a:pt x="220980" y="132080"/>
                  </a:lnTo>
                  <a:lnTo>
                    <a:pt x="220789" y="133350"/>
                  </a:lnTo>
                  <a:lnTo>
                    <a:pt x="220535" y="134620"/>
                  </a:lnTo>
                  <a:lnTo>
                    <a:pt x="220027" y="134620"/>
                  </a:lnTo>
                  <a:lnTo>
                    <a:pt x="219710" y="135928"/>
                  </a:lnTo>
                  <a:lnTo>
                    <a:pt x="219722" y="136131"/>
                  </a:lnTo>
                  <a:lnTo>
                    <a:pt x="218427" y="139700"/>
                  </a:lnTo>
                  <a:lnTo>
                    <a:pt x="218262" y="140970"/>
                  </a:lnTo>
                  <a:lnTo>
                    <a:pt x="218579" y="139700"/>
                  </a:lnTo>
                  <a:lnTo>
                    <a:pt x="218071" y="142240"/>
                  </a:lnTo>
                  <a:lnTo>
                    <a:pt x="217525" y="143510"/>
                  </a:lnTo>
                  <a:lnTo>
                    <a:pt x="217563" y="142240"/>
                  </a:lnTo>
                  <a:lnTo>
                    <a:pt x="216928" y="143510"/>
                  </a:lnTo>
                  <a:lnTo>
                    <a:pt x="215823" y="146050"/>
                  </a:lnTo>
                  <a:lnTo>
                    <a:pt x="214541" y="151130"/>
                  </a:lnTo>
                  <a:lnTo>
                    <a:pt x="212813" y="153670"/>
                  </a:lnTo>
                  <a:lnTo>
                    <a:pt x="211721" y="156210"/>
                  </a:lnTo>
                  <a:lnTo>
                    <a:pt x="210566" y="158750"/>
                  </a:lnTo>
                  <a:lnTo>
                    <a:pt x="209651" y="161290"/>
                  </a:lnTo>
                  <a:lnTo>
                    <a:pt x="208915" y="162153"/>
                  </a:lnTo>
                  <a:lnTo>
                    <a:pt x="210197" y="162153"/>
                  </a:lnTo>
                  <a:lnTo>
                    <a:pt x="210781" y="161290"/>
                  </a:lnTo>
                  <a:lnTo>
                    <a:pt x="211201" y="160020"/>
                  </a:lnTo>
                  <a:lnTo>
                    <a:pt x="211391" y="160020"/>
                  </a:lnTo>
                  <a:lnTo>
                    <a:pt x="212915" y="156210"/>
                  </a:lnTo>
                  <a:lnTo>
                    <a:pt x="215112" y="152400"/>
                  </a:lnTo>
                  <a:lnTo>
                    <a:pt x="216623" y="148590"/>
                  </a:lnTo>
                  <a:lnTo>
                    <a:pt x="217601" y="146050"/>
                  </a:lnTo>
                  <a:lnTo>
                    <a:pt x="217385" y="146050"/>
                  </a:lnTo>
                  <a:lnTo>
                    <a:pt x="218033" y="143510"/>
                  </a:lnTo>
                  <a:lnTo>
                    <a:pt x="218236" y="143510"/>
                  </a:lnTo>
                  <a:lnTo>
                    <a:pt x="218935" y="142240"/>
                  </a:lnTo>
                  <a:lnTo>
                    <a:pt x="218821" y="139700"/>
                  </a:lnTo>
                  <a:lnTo>
                    <a:pt x="219875" y="137160"/>
                  </a:lnTo>
                  <a:lnTo>
                    <a:pt x="219519" y="138430"/>
                  </a:lnTo>
                  <a:lnTo>
                    <a:pt x="219316" y="139700"/>
                  </a:lnTo>
                  <a:lnTo>
                    <a:pt x="219227" y="140970"/>
                  </a:lnTo>
                  <a:lnTo>
                    <a:pt x="220027" y="138430"/>
                  </a:lnTo>
                  <a:lnTo>
                    <a:pt x="220192" y="137160"/>
                  </a:lnTo>
                  <a:lnTo>
                    <a:pt x="220319" y="136131"/>
                  </a:lnTo>
                  <a:lnTo>
                    <a:pt x="220345" y="135928"/>
                  </a:lnTo>
                  <a:lnTo>
                    <a:pt x="221043" y="133350"/>
                  </a:lnTo>
                  <a:lnTo>
                    <a:pt x="221767" y="132080"/>
                  </a:lnTo>
                  <a:lnTo>
                    <a:pt x="221678" y="129540"/>
                  </a:lnTo>
                  <a:lnTo>
                    <a:pt x="222046" y="128270"/>
                  </a:lnTo>
                  <a:lnTo>
                    <a:pt x="222237" y="127000"/>
                  </a:lnTo>
                  <a:close/>
                </a:path>
                <a:path w="224789" h="220979">
                  <a:moveTo>
                    <a:pt x="222491" y="124460"/>
                  </a:moveTo>
                  <a:lnTo>
                    <a:pt x="222186" y="124460"/>
                  </a:lnTo>
                  <a:lnTo>
                    <a:pt x="222135" y="125730"/>
                  </a:lnTo>
                  <a:lnTo>
                    <a:pt x="222491" y="124460"/>
                  </a:lnTo>
                  <a:close/>
                </a:path>
                <a:path w="224789" h="220979">
                  <a:moveTo>
                    <a:pt x="222796" y="121920"/>
                  </a:moveTo>
                  <a:lnTo>
                    <a:pt x="222770" y="119380"/>
                  </a:lnTo>
                  <a:lnTo>
                    <a:pt x="222656" y="120650"/>
                  </a:lnTo>
                  <a:lnTo>
                    <a:pt x="222516" y="120650"/>
                  </a:lnTo>
                  <a:lnTo>
                    <a:pt x="222478" y="121920"/>
                  </a:lnTo>
                  <a:lnTo>
                    <a:pt x="222313" y="121920"/>
                  </a:lnTo>
                  <a:lnTo>
                    <a:pt x="222161" y="123190"/>
                  </a:lnTo>
                  <a:lnTo>
                    <a:pt x="222796" y="122008"/>
                  </a:lnTo>
                  <a:close/>
                </a:path>
                <a:path w="224789" h="220979">
                  <a:moveTo>
                    <a:pt x="222821" y="123190"/>
                  </a:moveTo>
                  <a:lnTo>
                    <a:pt x="222796" y="122199"/>
                  </a:lnTo>
                  <a:lnTo>
                    <a:pt x="222669" y="123190"/>
                  </a:lnTo>
                  <a:lnTo>
                    <a:pt x="222618" y="123520"/>
                  </a:lnTo>
                  <a:lnTo>
                    <a:pt x="222821" y="123190"/>
                  </a:lnTo>
                  <a:close/>
                </a:path>
                <a:path w="224789" h="220979">
                  <a:moveTo>
                    <a:pt x="223431" y="115506"/>
                  </a:moveTo>
                  <a:lnTo>
                    <a:pt x="223329" y="115316"/>
                  </a:lnTo>
                  <a:lnTo>
                    <a:pt x="223139" y="116230"/>
                  </a:lnTo>
                  <a:lnTo>
                    <a:pt x="223012" y="116395"/>
                  </a:lnTo>
                  <a:lnTo>
                    <a:pt x="223100" y="117830"/>
                  </a:lnTo>
                  <a:lnTo>
                    <a:pt x="223266" y="116052"/>
                  </a:lnTo>
                  <a:lnTo>
                    <a:pt x="223431" y="115506"/>
                  </a:lnTo>
                  <a:close/>
                </a:path>
                <a:path w="224789" h="220979">
                  <a:moveTo>
                    <a:pt x="223647" y="109880"/>
                  </a:moveTo>
                  <a:lnTo>
                    <a:pt x="223291" y="113804"/>
                  </a:lnTo>
                  <a:lnTo>
                    <a:pt x="223570" y="110756"/>
                  </a:lnTo>
                  <a:lnTo>
                    <a:pt x="223570" y="112433"/>
                  </a:lnTo>
                  <a:lnTo>
                    <a:pt x="223647" y="109880"/>
                  </a:lnTo>
                  <a:close/>
                </a:path>
                <a:path w="224789" h="220979">
                  <a:moveTo>
                    <a:pt x="224358" y="111760"/>
                  </a:moveTo>
                  <a:lnTo>
                    <a:pt x="224358" y="111760"/>
                  </a:lnTo>
                  <a:lnTo>
                    <a:pt x="223672" y="100330"/>
                  </a:lnTo>
                  <a:lnTo>
                    <a:pt x="222034" y="88900"/>
                  </a:lnTo>
                  <a:lnTo>
                    <a:pt x="219557" y="77470"/>
                  </a:lnTo>
                  <a:lnTo>
                    <a:pt x="219163" y="76200"/>
                  </a:lnTo>
                  <a:lnTo>
                    <a:pt x="217957" y="76200"/>
                  </a:lnTo>
                  <a:lnTo>
                    <a:pt x="217830" y="76200"/>
                  </a:lnTo>
                  <a:lnTo>
                    <a:pt x="218770" y="80010"/>
                  </a:lnTo>
                  <a:lnTo>
                    <a:pt x="220116" y="85090"/>
                  </a:lnTo>
                  <a:lnTo>
                    <a:pt x="221996" y="93980"/>
                  </a:lnTo>
                  <a:lnTo>
                    <a:pt x="222592" y="99060"/>
                  </a:lnTo>
                  <a:lnTo>
                    <a:pt x="223202" y="102870"/>
                  </a:lnTo>
                  <a:lnTo>
                    <a:pt x="223672" y="107950"/>
                  </a:lnTo>
                  <a:lnTo>
                    <a:pt x="223799" y="109220"/>
                  </a:lnTo>
                  <a:lnTo>
                    <a:pt x="224358" y="111760"/>
                  </a:lnTo>
                  <a:close/>
                </a:path>
              </a:pathLst>
            </a:custGeom>
            <a:solidFill>
              <a:srgbClr val="2D6341"/>
            </a:solidFill>
          </p:spPr>
          <p:txBody>
            <a:bodyPr wrap="square" lIns="0" tIns="0" rIns="0" bIns="0" rtlCol="0"/>
            <a:lstStyle/>
            <a:p>
              <a:endParaRPr>
                <a:latin typeface="Grammarsaurus" pitchFamily="2" charset="0"/>
              </a:endParaRPr>
            </a:p>
          </p:txBody>
        </p:sp>
        <p:sp>
          <p:nvSpPr>
            <p:cNvPr id="14" name="object 14"/>
            <p:cNvSpPr/>
            <p:nvPr/>
          </p:nvSpPr>
          <p:spPr>
            <a:xfrm>
              <a:off x="3069602" y="5434101"/>
              <a:ext cx="210820" cy="144780"/>
            </a:xfrm>
            <a:custGeom>
              <a:avLst/>
              <a:gdLst/>
              <a:ahLst/>
              <a:cxnLst/>
              <a:rect l="l" t="t" r="r" b="b"/>
              <a:pathLst>
                <a:path w="210820" h="144779">
                  <a:moveTo>
                    <a:pt x="210807" y="115570"/>
                  </a:moveTo>
                  <a:lnTo>
                    <a:pt x="198170" y="115570"/>
                  </a:lnTo>
                  <a:lnTo>
                    <a:pt x="189915" y="114300"/>
                  </a:lnTo>
                  <a:lnTo>
                    <a:pt x="185623" y="114300"/>
                  </a:lnTo>
                  <a:lnTo>
                    <a:pt x="173761" y="113030"/>
                  </a:lnTo>
                  <a:lnTo>
                    <a:pt x="162623" y="113030"/>
                  </a:lnTo>
                  <a:lnTo>
                    <a:pt x="151485" y="111760"/>
                  </a:lnTo>
                  <a:lnTo>
                    <a:pt x="129019" y="111760"/>
                  </a:lnTo>
                  <a:lnTo>
                    <a:pt x="122605" y="107950"/>
                  </a:lnTo>
                  <a:lnTo>
                    <a:pt x="120942" y="105410"/>
                  </a:lnTo>
                  <a:lnTo>
                    <a:pt x="118986" y="104140"/>
                  </a:lnTo>
                  <a:lnTo>
                    <a:pt x="119481" y="101600"/>
                  </a:lnTo>
                  <a:lnTo>
                    <a:pt x="119392" y="99060"/>
                  </a:lnTo>
                  <a:lnTo>
                    <a:pt x="117944" y="97790"/>
                  </a:lnTo>
                  <a:lnTo>
                    <a:pt x="118706" y="96520"/>
                  </a:lnTo>
                  <a:lnTo>
                    <a:pt x="119672" y="93980"/>
                  </a:lnTo>
                  <a:lnTo>
                    <a:pt x="121043" y="92710"/>
                  </a:lnTo>
                  <a:lnTo>
                    <a:pt x="122415" y="91440"/>
                  </a:lnTo>
                  <a:lnTo>
                    <a:pt x="125158" y="88900"/>
                  </a:lnTo>
                  <a:lnTo>
                    <a:pt x="131597" y="87630"/>
                  </a:lnTo>
                  <a:lnTo>
                    <a:pt x="145529" y="86360"/>
                  </a:lnTo>
                  <a:lnTo>
                    <a:pt x="153581" y="83820"/>
                  </a:lnTo>
                  <a:lnTo>
                    <a:pt x="160934" y="81280"/>
                  </a:lnTo>
                  <a:lnTo>
                    <a:pt x="164617" y="80010"/>
                  </a:lnTo>
                  <a:lnTo>
                    <a:pt x="168541" y="77470"/>
                  </a:lnTo>
                  <a:lnTo>
                    <a:pt x="174040" y="80010"/>
                  </a:lnTo>
                  <a:lnTo>
                    <a:pt x="178536" y="86360"/>
                  </a:lnTo>
                  <a:lnTo>
                    <a:pt x="180708" y="87630"/>
                  </a:lnTo>
                  <a:lnTo>
                    <a:pt x="181991" y="88900"/>
                  </a:lnTo>
                  <a:lnTo>
                    <a:pt x="185216" y="88900"/>
                  </a:lnTo>
                  <a:lnTo>
                    <a:pt x="186753" y="87630"/>
                  </a:lnTo>
                  <a:lnTo>
                    <a:pt x="187274" y="86360"/>
                  </a:lnTo>
                  <a:lnTo>
                    <a:pt x="187337" y="85090"/>
                  </a:lnTo>
                  <a:lnTo>
                    <a:pt x="186347" y="85090"/>
                  </a:lnTo>
                  <a:lnTo>
                    <a:pt x="181851" y="83820"/>
                  </a:lnTo>
                  <a:lnTo>
                    <a:pt x="178600" y="81280"/>
                  </a:lnTo>
                  <a:lnTo>
                    <a:pt x="177279" y="77470"/>
                  </a:lnTo>
                  <a:lnTo>
                    <a:pt x="177253" y="76200"/>
                  </a:lnTo>
                  <a:lnTo>
                    <a:pt x="177723" y="76200"/>
                  </a:lnTo>
                  <a:lnTo>
                    <a:pt x="179933" y="74930"/>
                  </a:lnTo>
                  <a:lnTo>
                    <a:pt x="187960" y="74930"/>
                  </a:lnTo>
                  <a:lnTo>
                    <a:pt x="190944" y="72390"/>
                  </a:lnTo>
                  <a:lnTo>
                    <a:pt x="190830" y="71120"/>
                  </a:lnTo>
                  <a:lnTo>
                    <a:pt x="190715" y="69850"/>
                  </a:lnTo>
                  <a:lnTo>
                    <a:pt x="185432" y="72390"/>
                  </a:lnTo>
                  <a:lnTo>
                    <a:pt x="178473" y="69850"/>
                  </a:lnTo>
                  <a:lnTo>
                    <a:pt x="171386" y="73660"/>
                  </a:lnTo>
                  <a:lnTo>
                    <a:pt x="169418" y="76200"/>
                  </a:lnTo>
                  <a:lnTo>
                    <a:pt x="167106" y="74930"/>
                  </a:lnTo>
                  <a:lnTo>
                    <a:pt x="167195" y="72390"/>
                  </a:lnTo>
                  <a:lnTo>
                    <a:pt x="167284" y="69850"/>
                  </a:lnTo>
                  <a:lnTo>
                    <a:pt x="184124" y="43180"/>
                  </a:lnTo>
                  <a:lnTo>
                    <a:pt x="182626" y="43180"/>
                  </a:lnTo>
                  <a:lnTo>
                    <a:pt x="180835" y="45720"/>
                  </a:lnTo>
                  <a:lnTo>
                    <a:pt x="180213" y="48260"/>
                  </a:lnTo>
                  <a:lnTo>
                    <a:pt x="177787" y="54610"/>
                  </a:lnTo>
                  <a:lnTo>
                    <a:pt x="175526" y="57150"/>
                  </a:lnTo>
                  <a:lnTo>
                    <a:pt x="169849" y="62230"/>
                  </a:lnTo>
                  <a:lnTo>
                    <a:pt x="166382" y="64770"/>
                  </a:lnTo>
                  <a:lnTo>
                    <a:pt x="163055" y="69850"/>
                  </a:lnTo>
                  <a:lnTo>
                    <a:pt x="162471" y="72390"/>
                  </a:lnTo>
                  <a:lnTo>
                    <a:pt x="159016" y="77470"/>
                  </a:lnTo>
                  <a:lnTo>
                    <a:pt x="155448" y="78740"/>
                  </a:lnTo>
                  <a:lnTo>
                    <a:pt x="151485" y="80010"/>
                  </a:lnTo>
                  <a:lnTo>
                    <a:pt x="150799" y="81280"/>
                  </a:lnTo>
                  <a:lnTo>
                    <a:pt x="149898" y="80010"/>
                  </a:lnTo>
                  <a:lnTo>
                    <a:pt x="149860" y="76200"/>
                  </a:lnTo>
                  <a:lnTo>
                    <a:pt x="152755" y="72390"/>
                  </a:lnTo>
                  <a:lnTo>
                    <a:pt x="151485" y="68580"/>
                  </a:lnTo>
                  <a:lnTo>
                    <a:pt x="148069" y="71120"/>
                  </a:lnTo>
                  <a:lnTo>
                    <a:pt x="147294" y="74930"/>
                  </a:lnTo>
                  <a:lnTo>
                    <a:pt x="143891" y="80010"/>
                  </a:lnTo>
                  <a:lnTo>
                    <a:pt x="141732" y="81280"/>
                  </a:lnTo>
                  <a:lnTo>
                    <a:pt x="136131" y="83820"/>
                  </a:lnTo>
                  <a:lnTo>
                    <a:pt x="132702" y="83820"/>
                  </a:lnTo>
                  <a:lnTo>
                    <a:pt x="129362" y="82550"/>
                  </a:lnTo>
                  <a:lnTo>
                    <a:pt x="126111" y="82550"/>
                  </a:lnTo>
                  <a:lnTo>
                    <a:pt x="122707" y="83820"/>
                  </a:lnTo>
                  <a:lnTo>
                    <a:pt x="119799" y="85090"/>
                  </a:lnTo>
                  <a:lnTo>
                    <a:pt x="121373" y="81280"/>
                  </a:lnTo>
                  <a:lnTo>
                    <a:pt x="123825" y="77470"/>
                  </a:lnTo>
                  <a:lnTo>
                    <a:pt x="129806" y="72390"/>
                  </a:lnTo>
                  <a:lnTo>
                    <a:pt x="132778" y="71120"/>
                  </a:lnTo>
                  <a:lnTo>
                    <a:pt x="137642" y="68580"/>
                  </a:lnTo>
                  <a:lnTo>
                    <a:pt x="140081" y="67310"/>
                  </a:lnTo>
                  <a:lnTo>
                    <a:pt x="143725" y="63500"/>
                  </a:lnTo>
                  <a:lnTo>
                    <a:pt x="148043" y="59690"/>
                  </a:lnTo>
                  <a:lnTo>
                    <a:pt x="153911" y="55880"/>
                  </a:lnTo>
                  <a:lnTo>
                    <a:pt x="160070" y="52070"/>
                  </a:lnTo>
                  <a:lnTo>
                    <a:pt x="164045" y="49530"/>
                  </a:lnTo>
                  <a:lnTo>
                    <a:pt x="177723" y="33020"/>
                  </a:lnTo>
                  <a:lnTo>
                    <a:pt x="173113" y="39370"/>
                  </a:lnTo>
                  <a:lnTo>
                    <a:pt x="167944" y="43180"/>
                  </a:lnTo>
                  <a:lnTo>
                    <a:pt x="162128" y="46990"/>
                  </a:lnTo>
                  <a:lnTo>
                    <a:pt x="155613" y="49530"/>
                  </a:lnTo>
                  <a:lnTo>
                    <a:pt x="157810" y="45720"/>
                  </a:lnTo>
                  <a:lnTo>
                    <a:pt x="160362" y="41910"/>
                  </a:lnTo>
                  <a:lnTo>
                    <a:pt x="165277" y="36830"/>
                  </a:lnTo>
                  <a:lnTo>
                    <a:pt x="167551" y="34290"/>
                  </a:lnTo>
                  <a:lnTo>
                    <a:pt x="170395" y="27940"/>
                  </a:lnTo>
                  <a:lnTo>
                    <a:pt x="170865" y="24130"/>
                  </a:lnTo>
                  <a:lnTo>
                    <a:pt x="169278" y="21590"/>
                  </a:lnTo>
                  <a:lnTo>
                    <a:pt x="167500" y="29210"/>
                  </a:lnTo>
                  <a:lnTo>
                    <a:pt x="160274" y="34290"/>
                  </a:lnTo>
                  <a:lnTo>
                    <a:pt x="153644" y="44450"/>
                  </a:lnTo>
                  <a:lnTo>
                    <a:pt x="152095" y="46990"/>
                  </a:lnTo>
                  <a:lnTo>
                    <a:pt x="146354" y="54610"/>
                  </a:lnTo>
                  <a:lnTo>
                    <a:pt x="141795" y="55880"/>
                  </a:lnTo>
                  <a:lnTo>
                    <a:pt x="133172" y="62230"/>
                  </a:lnTo>
                  <a:lnTo>
                    <a:pt x="129082" y="64770"/>
                  </a:lnTo>
                  <a:lnTo>
                    <a:pt x="125031" y="68580"/>
                  </a:lnTo>
                  <a:lnTo>
                    <a:pt x="125298" y="66040"/>
                  </a:lnTo>
                  <a:lnTo>
                    <a:pt x="124447" y="55880"/>
                  </a:lnTo>
                  <a:lnTo>
                    <a:pt x="123113" y="53340"/>
                  </a:lnTo>
                  <a:lnTo>
                    <a:pt x="122339" y="53340"/>
                  </a:lnTo>
                  <a:lnTo>
                    <a:pt x="121691" y="58420"/>
                  </a:lnTo>
                  <a:lnTo>
                    <a:pt x="120726" y="62230"/>
                  </a:lnTo>
                  <a:lnTo>
                    <a:pt x="118770" y="68580"/>
                  </a:lnTo>
                  <a:lnTo>
                    <a:pt x="118008" y="71120"/>
                  </a:lnTo>
                  <a:lnTo>
                    <a:pt x="118465" y="73660"/>
                  </a:lnTo>
                  <a:lnTo>
                    <a:pt x="117119" y="74930"/>
                  </a:lnTo>
                  <a:lnTo>
                    <a:pt x="115836" y="76200"/>
                  </a:lnTo>
                  <a:lnTo>
                    <a:pt x="114706" y="77470"/>
                  </a:lnTo>
                  <a:lnTo>
                    <a:pt x="112877" y="71120"/>
                  </a:lnTo>
                  <a:lnTo>
                    <a:pt x="112166" y="64770"/>
                  </a:lnTo>
                  <a:lnTo>
                    <a:pt x="112268" y="58420"/>
                  </a:lnTo>
                  <a:lnTo>
                    <a:pt x="112941" y="52070"/>
                  </a:lnTo>
                  <a:lnTo>
                    <a:pt x="113296" y="50800"/>
                  </a:lnTo>
                  <a:lnTo>
                    <a:pt x="114376" y="46990"/>
                  </a:lnTo>
                  <a:lnTo>
                    <a:pt x="116865" y="44450"/>
                  </a:lnTo>
                  <a:lnTo>
                    <a:pt x="120573" y="41910"/>
                  </a:lnTo>
                  <a:lnTo>
                    <a:pt x="121056" y="41910"/>
                  </a:lnTo>
                  <a:lnTo>
                    <a:pt x="121843" y="43180"/>
                  </a:lnTo>
                  <a:lnTo>
                    <a:pt x="123596" y="43180"/>
                  </a:lnTo>
                  <a:lnTo>
                    <a:pt x="130454" y="44450"/>
                  </a:lnTo>
                  <a:lnTo>
                    <a:pt x="136055" y="44450"/>
                  </a:lnTo>
                  <a:lnTo>
                    <a:pt x="143814" y="41910"/>
                  </a:lnTo>
                  <a:lnTo>
                    <a:pt x="146545" y="40640"/>
                  </a:lnTo>
                  <a:lnTo>
                    <a:pt x="146621" y="38100"/>
                  </a:lnTo>
                  <a:lnTo>
                    <a:pt x="138176" y="38100"/>
                  </a:lnTo>
                  <a:lnTo>
                    <a:pt x="134658" y="36830"/>
                  </a:lnTo>
                  <a:lnTo>
                    <a:pt x="135572" y="36830"/>
                  </a:lnTo>
                  <a:lnTo>
                    <a:pt x="136448" y="35560"/>
                  </a:lnTo>
                  <a:lnTo>
                    <a:pt x="139471" y="33020"/>
                  </a:lnTo>
                  <a:lnTo>
                    <a:pt x="141033" y="30480"/>
                  </a:lnTo>
                  <a:lnTo>
                    <a:pt x="147535" y="26670"/>
                  </a:lnTo>
                  <a:lnTo>
                    <a:pt x="153911" y="25400"/>
                  </a:lnTo>
                  <a:lnTo>
                    <a:pt x="157060" y="21590"/>
                  </a:lnTo>
                  <a:lnTo>
                    <a:pt x="159321" y="19050"/>
                  </a:lnTo>
                  <a:lnTo>
                    <a:pt x="159207" y="16510"/>
                  </a:lnTo>
                  <a:lnTo>
                    <a:pt x="159105" y="13970"/>
                  </a:lnTo>
                  <a:lnTo>
                    <a:pt x="158597" y="10160"/>
                  </a:lnTo>
                  <a:lnTo>
                    <a:pt x="153085" y="17780"/>
                  </a:lnTo>
                  <a:lnTo>
                    <a:pt x="150241" y="17780"/>
                  </a:lnTo>
                  <a:lnTo>
                    <a:pt x="146646" y="19050"/>
                  </a:lnTo>
                  <a:lnTo>
                    <a:pt x="143598" y="21590"/>
                  </a:lnTo>
                  <a:lnTo>
                    <a:pt x="138506" y="26670"/>
                  </a:lnTo>
                  <a:lnTo>
                    <a:pt x="136372" y="30480"/>
                  </a:lnTo>
                  <a:lnTo>
                    <a:pt x="132689" y="33020"/>
                  </a:lnTo>
                  <a:lnTo>
                    <a:pt x="129349" y="33020"/>
                  </a:lnTo>
                  <a:lnTo>
                    <a:pt x="128930" y="31750"/>
                  </a:lnTo>
                  <a:lnTo>
                    <a:pt x="128803" y="30480"/>
                  </a:lnTo>
                  <a:lnTo>
                    <a:pt x="128689" y="29210"/>
                  </a:lnTo>
                  <a:lnTo>
                    <a:pt x="128574" y="27940"/>
                  </a:lnTo>
                  <a:lnTo>
                    <a:pt x="130594" y="24130"/>
                  </a:lnTo>
                  <a:lnTo>
                    <a:pt x="135166" y="19050"/>
                  </a:lnTo>
                  <a:lnTo>
                    <a:pt x="137858" y="16510"/>
                  </a:lnTo>
                  <a:lnTo>
                    <a:pt x="140970" y="11430"/>
                  </a:lnTo>
                  <a:lnTo>
                    <a:pt x="141058" y="6350"/>
                  </a:lnTo>
                  <a:lnTo>
                    <a:pt x="138074" y="3810"/>
                  </a:lnTo>
                  <a:lnTo>
                    <a:pt x="137579" y="3810"/>
                  </a:lnTo>
                  <a:lnTo>
                    <a:pt x="136283" y="5080"/>
                  </a:lnTo>
                  <a:lnTo>
                    <a:pt x="135953" y="5080"/>
                  </a:lnTo>
                  <a:lnTo>
                    <a:pt x="134810" y="13970"/>
                  </a:lnTo>
                  <a:lnTo>
                    <a:pt x="128930" y="20320"/>
                  </a:lnTo>
                  <a:lnTo>
                    <a:pt x="113614" y="35560"/>
                  </a:lnTo>
                  <a:lnTo>
                    <a:pt x="113030" y="33020"/>
                  </a:lnTo>
                  <a:lnTo>
                    <a:pt x="112039" y="30480"/>
                  </a:lnTo>
                  <a:lnTo>
                    <a:pt x="111925" y="29210"/>
                  </a:lnTo>
                  <a:lnTo>
                    <a:pt x="111810" y="27940"/>
                  </a:lnTo>
                  <a:lnTo>
                    <a:pt x="111696" y="26670"/>
                  </a:lnTo>
                  <a:lnTo>
                    <a:pt x="111582" y="25400"/>
                  </a:lnTo>
                  <a:lnTo>
                    <a:pt x="113474" y="21590"/>
                  </a:lnTo>
                  <a:lnTo>
                    <a:pt x="117348" y="16510"/>
                  </a:lnTo>
                  <a:lnTo>
                    <a:pt x="118325" y="15240"/>
                  </a:lnTo>
                  <a:lnTo>
                    <a:pt x="121297" y="13970"/>
                  </a:lnTo>
                  <a:lnTo>
                    <a:pt x="126301" y="7620"/>
                  </a:lnTo>
                  <a:lnTo>
                    <a:pt x="128358" y="5080"/>
                  </a:lnTo>
                  <a:lnTo>
                    <a:pt x="128358" y="1270"/>
                  </a:lnTo>
                  <a:lnTo>
                    <a:pt x="122504" y="5080"/>
                  </a:lnTo>
                  <a:lnTo>
                    <a:pt x="117703" y="10160"/>
                  </a:lnTo>
                  <a:lnTo>
                    <a:pt x="114490" y="16510"/>
                  </a:lnTo>
                  <a:lnTo>
                    <a:pt x="113538" y="16510"/>
                  </a:lnTo>
                  <a:lnTo>
                    <a:pt x="113842" y="13970"/>
                  </a:lnTo>
                  <a:lnTo>
                    <a:pt x="114414" y="10160"/>
                  </a:lnTo>
                  <a:lnTo>
                    <a:pt x="114477" y="7620"/>
                  </a:lnTo>
                  <a:lnTo>
                    <a:pt x="113068" y="3810"/>
                  </a:lnTo>
                  <a:lnTo>
                    <a:pt x="111544" y="1270"/>
                  </a:lnTo>
                  <a:lnTo>
                    <a:pt x="109359" y="1270"/>
                  </a:lnTo>
                  <a:lnTo>
                    <a:pt x="111302" y="3810"/>
                  </a:lnTo>
                  <a:lnTo>
                    <a:pt x="111188" y="6350"/>
                  </a:lnTo>
                  <a:lnTo>
                    <a:pt x="111086" y="8890"/>
                  </a:lnTo>
                  <a:lnTo>
                    <a:pt x="109118" y="15240"/>
                  </a:lnTo>
                  <a:lnTo>
                    <a:pt x="107734" y="19050"/>
                  </a:lnTo>
                  <a:lnTo>
                    <a:pt x="106527" y="21590"/>
                  </a:lnTo>
                  <a:lnTo>
                    <a:pt x="106032" y="20320"/>
                  </a:lnTo>
                  <a:lnTo>
                    <a:pt x="105384" y="20320"/>
                  </a:lnTo>
                  <a:lnTo>
                    <a:pt x="102997" y="17780"/>
                  </a:lnTo>
                  <a:lnTo>
                    <a:pt x="100888" y="17780"/>
                  </a:lnTo>
                  <a:lnTo>
                    <a:pt x="98806" y="15240"/>
                  </a:lnTo>
                  <a:lnTo>
                    <a:pt x="97777" y="13970"/>
                  </a:lnTo>
                  <a:lnTo>
                    <a:pt x="97878" y="12700"/>
                  </a:lnTo>
                  <a:lnTo>
                    <a:pt x="97980" y="11430"/>
                  </a:lnTo>
                  <a:lnTo>
                    <a:pt x="98094" y="10160"/>
                  </a:lnTo>
                  <a:lnTo>
                    <a:pt x="99618" y="2540"/>
                  </a:lnTo>
                  <a:lnTo>
                    <a:pt x="98044" y="0"/>
                  </a:lnTo>
                  <a:lnTo>
                    <a:pt x="98158" y="1270"/>
                  </a:lnTo>
                  <a:lnTo>
                    <a:pt x="98272" y="2540"/>
                  </a:lnTo>
                  <a:lnTo>
                    <a:pt x="98386" y="3810"/>
                  </a:lnTo>
                  <a:lnTo>
                    <a:pt x="94500" y="8890"/>
                  </a:lnTo>
                  <a:lnTo>
                    <a:pt x="94907" y="12700"/>
                  </a:lnTo>
                  <a:lnTo>
                    <a:pt x="94996" y="13970"/>
                  </a:lnTo>
                  <a:lnTo>
                    <a:pt x="95161" y="15240"/>
                  </a:lnTo>
                  <a:lnTo>
                    <a:pt x="89738" y="15240"/>
                  </a:lnTo>
                  <a:lnTo>
                    <a:pt x="87477" y="13970"/>
                  </a:lnTo>
                  <a:lnTo>
                    <a:pt x="86931" y="12700"/>
                  </a:lnTo>
                  <a:lnTo>
                    <a:pt x="82689" y="7620"/>
                  </a:lnTo>
                  <a:lnTo>
                    <a:pt x="75450" y="5080"/>
                  </a:lnTo>
                  <a:lnTo>
                    <a:pt x="69380" y="6350"/>
                  </a:lnTo>
                  <a:lnTo>
                    <a:pt x="72999" y="7620"/>
                  </a:lnTo>
                  <a:lnTo>
                    <a:pt x="76327" y="8890"/>
                  </a:lnTo>
                  <a:lnTo>
                    <a:pt x="80225" y="13970"/>
                  </a:lnTo>
                  <a:lnTo>
                    <a:pt x="81356" y="16510"/>
                  </a:lnTo>
                  <a:lnTo>
                    <a:pt x="88315" y="22860"/>
                  </a:lnTo>
                  <a:lnTo>
                    <a:pt x="97269" y="21590"/>
                  </a:lnTo>
                  <a:lnTo>
                    <a:pt x="102971" y="26670"/>
                  </a:lnTo>
                  <a:lnTo>
                    <a:pt x="103822" y="27940"/>
                  </a:lnTo>
                  <a:lnTo>
                    <a:pt x="104609" y="27940"/>
                  </a:lnTo>
                  <a:lnTo>
                    <a:pt x="103974" y="30480"/>
                  </a:lnTo>
                  <a:lnTo>
                    <a:pt x="103898" y="31750"/>
                  </a:lnTo>
                  <a:lnTo>
                    <a:pt x="103835" y="33020"/>
                  </a:lnTo>
                  <a:lnTo>
                    <a:pt x="105308" y="38100"/>
                  </a:lnTo>
                  <a:lnTo>
                    <a:pt x="105740" y="38100"/>
                  </a:lnTo>
                  <a:lnTo>
                    <a:pt x="105702" y="39370"/>
                  </a:lnTo>
                  <a:lnTo>
                    <a:pt x="105575" y="41910"/>
                  </a:lnTo>
                  <a:lnTo>
                    <a:pt x="105498" y="43180"/>
                  </a:lnTo>
                  <a:lnTo>
                    <a:pt x="105016" y="44450"/>
                  </a:lnTo>
                  <a:lnTo>
                    <a:pt x="104495" y="46990"/>
                  </a:lnTo>
                  <a:lnTo>
                    <a:pt x="104432" y="48260"/>
                  </a:lnTo>
                  <a:lnTo>
                    <a:pt x="104013" y="49530"/>
                  </a:lnTo>
                  <a:lnTo>
                    <a:pt x="103682" y="49530"/>
                  </a:lnTo>
                  <a:lnTo>
                    <a:pt x="103416" y="50800"/>
                  </a:lnTo>
                  <a:lnTo>
                    <a:pt x="100037" y="49530"/>
                  </a:lnTo>
                  <a:lnTo>
                    <a:pt x="97421" y="45720"/>
                  </a:lnTo>
                  <a:lnTo>
                    <a:pt x="96989" y="44450"/>
                  </a:lnTo>
                  <a:lnTo>
                    <a:pt x="95719" y="40640"/>
                  </a:lnTo>
                  <a:lnTo>
                    <a:pt x="95758" y="38100"/>
                  </a:lnTo>
                  <a:lnTo>
                    <a:pt x="94234" y="33020"/>
                  </a:lnTo>
                  <a:lnTo>
                    <a:pt x="92278" y="30480"/>
                  </a:lnTo>
                  <a:lnTo>
                    <a:pt x="89115" y="30480"/>
                  </a:lnTo>
                  <a:lnTo>
                    <a:pt x="90868" y="31750"/>
                  </a:lnTo>
                  <a:lnTo>
                    <a:pt x="91732" y="33020"/>
                  </a:lnTo>
                  <a:lnTo>
                    <a:pt x="91821" y="34290"/>
                  </a:lnTo>
                  <a:lnTo>
                    <a:pt x="91909" y="35560"/>
                  </a:lnTo>
                  <a:lnTo>
                    <a:pt x="92011" y="36830"/>
                  </a:lnTo>
                  <a:lnTo>
                    <a:pt x="91071" y="41910"/>
                  </a:lnTo>
                  <a:lnTo>
                    <a:pt x="90957" y="43180"/>
                  </a:lnTo>
                  <a:lnTo>
                    <a:pt x="90906" y="44450"/>
                  </a:lnTo>
                  <a:lnTo>
                    <a:pt x="89496" y="41910"/>
                  </a:lnTo>
                  <a:lnTo>
                    <a:pt x="88874" y="41910"/>
                  </a:lnTo>
                  <a:lnTo>
                    <a:pt x="86004" y="38100"/>
                  </a:lnTo>
                  <a:lnTo>
                    <a:pt x="84594" y="34290"/>
                  </a:lnTo>
                  <a:lnTo>
                    <a:pt x="80098" y="26670"/>
                  </a:lnTo>
                  <a:lnTo>
                    <a:pt x="77089" y="24130"/>
                  </a:lnTo>
                  <a:lnTo>
                    <a:pt x="72237" y="21590"/>
                  </a:lnTo>
                  <a:lnTo>
                    <a:pt x="70840" y="20320"/>
                  </a:lnTo>
                  <a:lnTo>
                    <a:pt x="68618" y="17780"/>
                  </a:lnTo>
                  <a:lnTo>
                    <a:pt x="67818" y="16510"/>
                  </a:lnTo>
                  <a:lnTo>
                    <a:pt x="68110" y="15240"/>
                  </a:lnTo>
                  <a:lnTo>
                    <a:pt x="67081" y="17780"/>
                  </a:lnTo>
                  <a:lnTo>
                    <a:pt x="67538" y="21590"/>
                  </a:lnTo>
                  <a:lnTo>
                    <a:pt x="70700" y="25400"/>
                  </a:lnTo>
                  <a:lnTo>
                    <a:pt x="72847" y="26670"/>
                  </a:lnTo>
                  <a:lnTo>
                    <a:pt x="78600" y="30480"/>
                  </a:lnTo>
                  <a:lnTo>
                    <a:pt x="81724" y="34290"/>
                  </a:lnTo>
                  <a:lnTo>
                    <a:pt x="84785" y="40640"/>
                  </a:lnTo>
                  <a:lnTo>
                    <a:pt x="85559" y="43180"/>
                  </a:lnTo>
                  <a:lnTo>
                    <a:pt x="87655" y="45720"/>
                  </a:lnTo>
                  <a:lnTo>
                    <a:pt x="88366" y="46990"/>
                  </a:lnTo>
                  <a:lnTo>
                    <a:pt x="89128" y="46990"/>
                  </a:lnTo>
                  <a:lnTo>
                    <a:pt x="91097" y="50800"/>
                  </a:lnTo>
                  <a:lnTo>
                    <a:pt x="93243" y="54610"/>
                  </a:lnTo>
                  <a:lnTo>
                    <a:pt x="96266" y="58420"/>
                  </a:lnTo>
                  <a:lnTo>
                    <a:pt x="97040" y="59690"/>
                  </a:lnTo>
                  <a:lnTo>
                    <a:pt x="98971" y="60960"/>
                  </a:lnTo>
                  <a:lnTo>
                    <a:pt x="100253" y="62230"/>
                  </a:lnTo>
                  <a:lnTo>
                    <a:pt x="101790" y="63500"/>
                  </a:lnTo>
                  <a:lnTo>
                    <a:pt x="102247" y="63500"/>
                  </a:lnTo>
                  <a:lnTo>
                    <a:pt x="102349" y="77470"/>
                  </a:lnTo>
                  <a:lnTo>
                    <a:pt x="100939" y="76200"/>
                  </a:lnTo>
                  <a:lnTo>
                    <a:pt x="99644" y="73660"/>
                  </a:lnTo>
                  <a:lnTo>
                    <a:pt x="97218" y="69850"/>
                  </a:lnTo>
                  <a:lnTo>
                    <a:pt x="96100" y="68580"/>
                  </a:lnTo>
                  <a:lnTo>
                    <a:pt x="93294" y="64770"/>
                  </a:lnTo>
                  <a:lnTo>
                    <a:pt x="84594" y="54610"/>
                  </a:lnTo>
                  <a:lnTo>
                    <a:pt x="79667" y="50800"/>
                  </a:lnTo>
                  <a:lnTo>
                    <a:pt x="77774" y="50800"/>
                  </a:lnTo>
                  <a:lnTo>
                    <a:pt x="73113" y="46990"/>
                  </a:lnTo>
                  <a:lnTo>
                    <a:pt x="70015" y="44450"/>
                  </a:lnTo>
                  <a:lnTo>
                    <a:pt x="67030" y="36830"/>
                  </a:lnTo>
                  <a:lnTo>
                    <a:pt x="63055" y="30480"/>
                  </a:lnTo>
                  <a:lnTo>
                    <a:pt x="52235" y="19050"/>
                  </a:lnTo>
                  <a:lnTo>
                    <a:pt x="51828" y="20320"/>
                  </a:lnTo>
                  <a:lnTo>
                    <a:pt x="51866" y="22860"/>
                  </a:lnTo>
                  <a:lnTo>
                    <a:pt x="54063" y="26670"/>
                  </a:lnTo>
                  <a:lnTo>
                    <a:pt x="57416" y="27940"/>
                  </a:lnTo>
                  <a:lnTo>
                    <a:pt x="60083" y="33020"/>
                  </a:lnTo>
                  <a:lnTo>
                    <a:pt x="59982" y="34290"/>
                  </a:lnTo>
                  <a:lnTo>
                    <a:pt x="59893" y="35560"/>
                  </a:lnTo>
                  <a:lnTo>
                    <a:pt x="61861" y="40640"/>
                  </a:lnTo>
                  <a:lnTo>
                    <a:pt x="64401" y="41910"/>
                  </a:lnTo>
                  <a:lnTo>
                    <a:pt x="67221" y="44450"/>
                  </a:lnTo>
                  <a:lnTo>
                    <a:pt x="67716" y="45720"/>
                  </a:lnTo>
                  <a:lnTo>
                    <a:pt x="67894" y="45720"/>
                  </a:lnTo>
                  <a:lnTo>
                    <a:pt x="67945" y="46990"/>
                  </a:lnTo>
                  <a:lnTo>
                    <a:pt x="63360" y="46990"/>
                  </a:lnTo>
                  <a:lnTo>
                    <a:pt x="60198" y="45720"/>
                  </a:lnTo>
                  <a:lnTo>
                    <a:pt x="53670" y="40640"/>
                  </a:lnTo>
                  <a:lnTo>
                    <a:pt x="51130" y="36830"/>
                  </a:lnTo>
                  <a:lnTo>
                    <a:pt x="46202" y="30480"/>
                  </a:lnTo>
                  <a:lnTo>
                    <a:pt x="43434" y="27940"/>
                  </a:lnTo>
                  <a:lnTo>
                    <a:pt x="40817" y="29210"/>
                  </a:lnTo>
                  <a:lnTo>
                    <a:pt x="48234" y="38100"/>
                  </a:lnTo>
                  <a:lnTo>
                    <a:pt x="52654" y="45720"/>
                  </a:lnTo>
                  <a:lnTo>
                    <a:pt x="53835" y="46990"/>
                  </a:lnTo>
                  <a:lnTo>
                    <a:pt x="59029" y="52070"/>
                  </a:lnTo>
                  <a:lnTo>
                    <a:pt x="64008" y="52070"/>
                  </a:lnTo>
                  <a:lnTo>
                    <a:pt x="71348" y="53340"/>
                  </a:lnTo>
                  <a:lnTo>
                    <a:pt x="91935" y="72390"/>
                  </a:lnTo>
                  <a:lnTo>
                    <a:pt x="91135" y="73660"/>
                  </a:lnTo>
                  <a:lnTo>
                    <a:pt x="77901" y="67310"/>
                  </a:lnTo>
                  <a:lnTo>
                    <a:pt x="73787" y="64770"/>
                  </a:lnTo>
                  <a:lnTo>
                    <a:pt x="70713" y="62230"/>
                  </a:lnTo>
                  <a:lnTo>
                    <a:pt x="69557" y="66040"/>
                  </a:lnTo>
                  <a:lnTo>
                    <a:pt x="72402" y="69850"/>
                  </a:lnTo>
                  <a:lnTo>
                    <a:pt x="79197" y="73660"/>
                  </a:lnTo>
                  <a:lnTo>
                    <a:pt x="83159" y="73660"/>
                  </a:lnTo>
                  <a:lnTo>
                    <a:pt x="91198" y="77470"/>
                  </a:lnTo>
                  <a:lnTo>
                    <a:pt x="94678" y="81280"/>
                  </a:lnTo>
                  <a:lnTo>
                    <a:pt x="100063" y="85090"/>
                  </a:lnTo>
                  <a:lnTo>
                    <a:pt x="102247" y="85090"/>
                  </a:lnTo>
                  <a:lnTo>
                    <a:pt x="102196" y="87630"/>
                  </a:lnTo>
                  <a:lnTo>
                    <a:pt x="102082" y="90170"/>
                  </a:lnTo>
                  <a:lnTo>
                    <a:pt x="100190" y="88900"/>
                  </a:lnTo>
                  <a:lnTo>
                    <a:pt x="97840" y="88900"/>
                  </a:lnTo>
                  <a:lnTo>
                    <a:pt x="92595" y="87630"/>
                  </a:lnTo>
                  <a:lnTo>
                    <a:pt x="79641" y="87630"/>
                  </a:lnTo>
                  <a:lnTo>
                    <a:pt x="72948" y="86360"/>
                  </a:lnTo>
                  <a:lnTo>
                    <a:pt x="71285" y="85090"/>
                  </a:lnTo>
                  <a:lnTo>
                    <a:pt x="69621" y="83820"/>
                  </a:lnTo>
                  <a:lnTo>
                    <a:pt x="65620" y="78740"/>
                  </a:lnTo>
                  <a:lnTo>
                    <a:pt x="64985" y="76200"/>
                  </a:lnTo>
                  <a:lnTo>
                    <a:pt x="61125" y="69850"/>
                  </a:lnTo>
                  <a:lnTo>
                    <a:pt x="57365" y="68580"/>
                  </a:lnTo>
                  <a:lnTo>
                    <a:pt x="56730" y="66040"/>
                  </a:lnTo>
                  <a:lnTo>
                    <a:pt x="55486" y="60960"/>
                  </a:lnTo>
                  <a:lnTo>
                    <a:pt x="56476" y="58420"/>
                  </a:lnTo>
                  <a:lnTo>
                    <a:pt x="55499" y="55880"/>
                  </a:lnTo>
                  <a:lnTo>
                    <a:pt x="53759" y="55880"/>
                  </a:lnTo>
                  <a:lnTo>
                    <a:pt x="52857" y="58420"/>
                  </a:lnTo>
                  <a:lnTo>
                    <a:pt x="52755" y="59690"/>
                  </a:lnTo>
                  <a:lnTo>
                    <a:pt x="52654" y="60960"/>
                  </a:lnTo>
                  <a:lnTo>
                    <a:pt x="53022" y="63500"/>
                  </a:lnTo>
                  <a:lnTo>
                    <a:pt x="52260" y="64770"/>
                  </a:lnTo>
                  <a:lnTo>
                    <a:pt x="52006" y="66040"/>
                  </a:lnTo>
                  <a:lnTo>
                    <a:pt x="50139" y="66040"/>
                  </a:lnTo>
                  <a:lnTo>
                    <a:pt x="46964" y="64770"/>
                  </a:lnTo>
                  <a:lnTo>
                    <a:pt x="44208" y="63500"/>
                  </a:lnTo>
                  <a:lnTo>
                    <a:pt x="42697" y="58420"/>
                  </a:lnTo>
                  <a:lnTo>
                    <a:pt x="42799" y="57150"/>
                  </a:lnTo>
                  <a:lnTo>
                    <a:pt x="42913" y="55880"/>
                  </a:lnTo>
                  <a:lnTo>
                    <a:pt x="41351" y="48260"/>
                  </a:lnTo>
                  <a:lnTo>
                    <a:pt x="36842" y="45720"/>
                  </a:lnTo>
                  <a:lnTo>
                    <a:pt x="31940" y="41910"/>
                  </a:lnTo>
                  <a:lnTo>
                    <a:pt x="31419" y="41910"/>
                  </a:lnTo>
                  <a:lnTo>
                    <a:pt x="30378" y="43180"/>
                  </a:lnTo>
                  <a:lnTo>
                    <a:pt x="30632" y="44450"/>
                  </a:lnTo>
                  <a:lnTo>
                    <a:pt x="31648" y="45720"/>
                  </a:lnTo>
                  <a:lnTo>
                    <a:pt x="35052" y="48260"/>
                  </a:lnTo>
                  <a:lnTo>
                    <a:pt x="36944" y="49530"/>
                  </a:lnTo>
                  <a:lnTo>
                    <a:pt x="37934" y="53340"/>
                  </a:lnTo>
                  <a:lnTo>
                    <a:pt x="38061" y="54610"/>
                  </a:lnTo>
                  <a:lnTo>
                    <a:pt x="36779" y="55880"/>
                  </a:lnTo>
                  <a:lnTo>
                    <a:pt x="34531" y="55880"/>
                  </a:lnTo>
                  <a:lnTo>
                    <a:pt x="33578" y="54610"/>
                  </a:lnTo>
                  <a:lnTo>
                    <a:pt x="30949" y="53340"/>
                  </a:lnTo>
                  <a:lnTo>
                    <a:pt x="26733" y="53340"/>
                  </a:lnTo>
                  <a:lnTo>
                    <a:pt x="27635" y="54610"/>
                  </a:lnTo>
                  <a:lnTo>
                    <a:pt x="31305" y="57150"/>
                  </a:lnTo>
                  <a:lnTo>
                    <a:pt x="34658" y="58420"/>
                  </a:lnTo>
                  <a:lnTo>
                    <a:pt x="38849" y="62230"/>
                  </a:lnTo>
                  <a:lnTo>
                    <a:pt x="39903" y="64770"/>
                  </a:lnTo>
                  <a:lnTo>
                    <a:pt x="44792" y="69850"/>
                  </a:lnTo>
                  <a:lnTo>
                    <a:pt x="49288" y="71120"/>
                  </a:lnTo>
                  <a:lnTo>
                    <a:pt x="54698" y="74930"/>
                  </a:lnTo>
                  <a:lnTo>
                    <a:pt x="56159" y="77470"/>
                  </a:lnTo>
                  <a:lnTo>
                    <a:pt x="58508" y="80010"/>
                  </a:lnTo>
                  <a:lnTo>
                    <a:pt x="58915" y="81280"/>
                  </a:lnTo>
                  <a:lnTo>
                    <a:pt x="57213" y="80010"/>
                  </a:lnTo>
                  <a:lnTo>
                    <a:pt x="55346" y="81280"/>
                  </a:lnTo>
                  <a:lnTo>
                    <a:pt x="45427" y="81280"/>
                  </a:lnTo>
                  <a:lnTo>
                    <a:pt x="38138" y="77470"/>
                  </a:lnTo>
                  <a:lnTo>
                    <a:pt x="35242" y="74930"/>
                  </a:lnTo>
                  <a:lnTo>
                    <a:pt x="28727" y="71120"/>
                  </a:lnTo>
                  <a:lnTo>
                    <a:pt x="24663" y="69850"/>
                  </a:lnTo>
                  <a:lnTo>
                    <a:pt x="20929" y="71120"/>
                  </a:lnTo>
                  <a:lnTo>
                    <a:pt x="22961" y="73660"/>
                  </a:lnTo>
                  <a:lnTo>
                    <a:pt x="27774" y="73660"/>
                  </a:lnTo>
                  <a:lnTo>
                    <a:pt x="28460" y="77470"/>
                  </a:lnTo>
                  <a:lnTo>
                    <a:pt x="25933" y="77470"/>
                  </a:lnTo>
                  <a:lnTo>
                    <a:pt x="23291" y="78740"/>
                  </a:lnTo>
                  <a:lnTo>
                    <a:pt x="21475" y="80010"/>
                  </a:lnTo>
                  <a:lnTo>
                    <a:pt x="21259" y="81280"/>
                  </a:lnTo>
                  <a:lnTo>
                    <a:pt x="30276" y="81280"/>
                  </a:lnTo>
                  <a:lnTo>
                    <a:pt x="37363" y="82550"/>
                  </a:lnTo>
                  <a:lnTo>
                    <a:pt x="40259" y="85090"/>
                  </a:lnTo>
                  <a:lnTo>
                    <a:pt x="47193" y="86360"/>
                  </a:lnTo>
                  <a:lnTo>
                    <a:pt x="50596" y="85090"/>
                  </a:lnTo>
                  <a:lnTo>
                    <a:pt x="57683" y="85090"/>
                  </a:lnTo>
                  <a:lnTo>
                    <a:pt x="61404" y="86360"/>
                  </a:lnTo>
                  <a:lnTo>
                    <a:pt x="64338" y="87630"/>
                  </a:lnTo>
                  <a:lnTo>
                    <a:pt x="63677" y="88900"/>
                  </a:lnTo>
                  <a:lnTo>
                    <a:pt x="62865" y="90170"/>
                  </a:lnTo>
                  <a:lnTo>
                    <a:pt x="61950" y="90170"/>
                  </a:lnTo>
                  <a:lnTo>
                    <a:pt x="59944" y="92710"/>
                  </a:lnTo>
                  <a:lnTo>
                    <a:pt x="52057" y="92710"/>
                  </a:lnTo>
                  <a:lnTo>
                    <a:pt x="56007" y="100330"/>
                  </a:lnTo>
                  <a:lnTo>
                    <a:pt x="63893" y="100330"/>
                  </a:lnTo>
                  <a:lnTo>
                    <a:pt x="69532" y="92710"/>
                  </a:lnTo>
                  <a:lnTo>
                    <a:pt x="70319" y="92710"/>
                  </a:lnTo>
                  <a:lnTo>
                    <a:pt x="71221" y="91440"/>
                  </a:lnTo>
                  <a:lnTo>
                    <a:pt x="74917" y="92710"/>
                  </a:lnTo>
                  <a:lnTo>
                    <a:pt x="82296" y="93980"/>
                  </a:lnTo>
                  <a:lnTo>
                    <a:pt x="90830" y="92710"/>
                  </a:lnTo>
                  <a:lnTo>
                    <a:pt x="97713" y="96520"/>
                  </a:lnTo>
                  <a:lnTo>
                    <a:pt x="98234" y="97790"/>
                  </a:lnTo>
                  <a:lnTo>
                    <a:pt x="99212" y="97790"/>
                  </a:lnTo>
                  <a:lnTo>
                    <a:pt x="100114" y="99060"/>
                  </a:lnTo>
                  <a:lnTo>
                    <a:pt x="99771" y="100330"/>
                  </a:lnTo>
                  <a:lnTo>
                    <a:pt x="99441" y="100330"/>
                  </a:lnTo>
                  <a:lnTo>
                    <a:pt x="99148" y="102870"/>
                  </a:lnTo>
                  <a:lnTo>
                    <a:pt x="97663" y="105410"/>
                  </a:lnTo>
                  <a:lnTo>
                    <a:pt x="96431" y="107950"/>
                  </a:lnTo>
                  <a:lnTo>
                    <a:pt x="89852" y="111760"/>
                  </a:lnTo>
                  <a:lnTo>
                    <a:pt x="84975" y="111760"/>
                  </a:lnTo>
                  <a:lnTo>
                    <a:pt x="5930" y="114300"/>
                  </a:lnTo>
                  <a:lnTo>
                    <a:pt x="3937" y="114300"/>
                  </a:lnTo>
                  <a:lnTo>
                    <a:pt x="1790" y="115570"/>
                  </a:lnTo>
                  <a:lnTo>
                    <a:pt x="0" y="115570"/>
                  </a:lnTo>
                  <a:lnTo>
                    <a:pt x="1270" y="118110"/>
                  </a:lnTo>
                  <a:lnTo>
                    <a:pt x="1130" y="120650"/>
                  </a:lnTo>
                  <a:lnTo>
                    <a:pt x="3187" y="125730"/>
                  </a:lnTo>
                  <a:lnTo>
                    <a:pt x="4470" y="128270"/>
                  </a:lnTo>
                  <a:lnTo>
                    <a:pt x="7251" y="135890"/>
                  </a:lnTo>
                  <a:lnTo>
                    <a:pt x="10718" y="139700"/>
                  </a:lnTo>
                  <a:lnTo>
                    <a:pt x="20548" y="144780"/>
                  </a:lnTo>
                  <a:lnTo>
                    <a:pt x="193941" y="144780"/>
                  </a:lnTo>
                  <a:lnTo>
                    <a:pt x="205130" y="135890"/>
                  </a:lnTo>
                  <a:lnTo>
                    <a:pt x="207530" y="128270"/>
                  </a:lnTo>
                  <a:lnTo>
                    <a:pt x="209308" y="120650"/>
                  </a:lnTo>
                  <a:lnTo>
                    <a:pt x="210527" y="118110"/>
                  </a:lnTo>
                  <a:lnTo>
                    <a:pt x="210807" y="115570"/>
                  </a:lnTo>
                  <a:close/>
                </a:path>
              </a:pathLst>
            </a:custGeom>
            <a:solidFill>
              <a:srgbClr val="114D25"/>
            </a:solidFill>
          </p:spPr>
          <p:txBody>
            <a:bodyPr wrap="square" lIns="0" tIns="0" rIns="0" bIns="0" rtlCol="0"/>
            <a:lstStyle/>
            <a:p>
              <a:endParaRPr>
                <a:latin typeface="Grammarsaurus" pitchFamily="2" charset="0"/>
              </a:endParaRPr>
            </a:p>
          </p:txBody>
        </p:sp>
        <p:sp>
          <p:nvSpPr>
            <p:cNvPr id="15" name="object 15"/>
            <p:cNvSpPr/>
            <p:nvPr/>
          </p:nvSpPr>
          <p:spPr>
            <a:xfrm>
              <a:off x="3189941" y="5544568"/>
              <a:ext cx="635" cy="635"/>
            </a:xfrm>
            <a:custGeom>
              <a:avLst/>
              <a:gdLst/>
              <a:ahLst/>
              <a:cxnLst/>
              <a:rect l="l" t="t" r="r" b="b"/>
              <a:pathLst>
                <a:path w="635" h="635">
                  <a:moveTo>
                    <a:pt x="63" y="0"/>
                  </a:moveTo>
                  <a:lnTo>
                    <a:pt x="228" y="12"/>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16" name="object 16"/>
            <p:cNvSpPr/>
            <p:nvPr/>
          </p:nvSpPr>
          <p:spPr>
            <a:xfrm>
              <a:off x="3085858" y="5433174"/>
              <a:ext cx="180975" cy="93980"/>
            </a:xfrm>
            <a:custGeom>
              <a:avLst/>
              <a:gdLst/>
              <a:ahLst/>
              <a:cxnLst/>
              <a:rect l="l" t="t" r="r" b="b"/>
              <a:pathLst>
                <a:path w="180975" h="93979">
                  <a:moveTo>
                    <a:pt x="5321" y="75996"/>
                  </a:moveTo>
                  <a:lnTo>
                    <a:pt x="5232" y="75857"/>
                  </a:lnTo>
                  <a:lnTo>
                    <a:pt x="5118" y="74688"/>
                  </a:lnTo>
                  <a:lnTo>
                    <a:pt x="4368" y="73723"/>
                  </a:lnTo>
                  <a:lnTo>
                    <a:pt x="2451" y="72605"/>
                  </a:lnTo>
                  <a:lnTo>
                    <a:pt x="1308" y="72415"/>
                  </a:lnTo>
                  <a:lnTo>
                    <a:pt x="190" y="72390"/>
                  </a:lnTo>
                  <a:lnTo>
                    <a:pt x="0" y="73215"/>
                  </a:lnTo>
                  <a:lnTo>
                    <a:pt x="3721" y="76962"/>
                  </a:lnTo>
                  <a:lnTo>
                    <a:pt x="4902" y="76504"/>
                  </a:lnTo>
                  <a:lnTo>
                    <a:pt x="5054" y="76428"/>
                  </a:lnTo>
                  <a:lnTo>
                    <a:pt x="5270" y="76174"/>
                  </a:lnTo>
                  <a:lnTo>
                    <a:pt x="5321" y="75996"/>
                  </a:lnTo>
                  <a:close/>
                </a:path>
                <a:path w="180975" h="93979">
                  <a:moveTo>
                    <a:pt x="9918" y="65214"/>
                  </a:moveTo>
                  <a:lnTo>
                    <a:pt x="8623" y="61595"/>
                  </a:lnTo>
                  <a:lnTo>
                    <a:pt x="7302" y="60083"/>
                  </a:lnTo>
                  <a:lnTo>
                    <a:pt x="5829" y="58813"/>
                  </a:lnTo>
                  <a:lnTo>
                    <a:pt x="4622" y="59740"/>
                  </a:lnTo>
                  <a:lnTo>
                    <a:pt x="3987" y="61188"/>
                  </a:lnTo>
                  <a:lnTo>
                    <a:pt x="3289" y="63588"/>
                  </a:lnTo>
                  <a:lnTo>
                    <a:pt x="3086" y="64592"/>
                  </a:lnTo>
                  <a:lnTo>
                    <a:pt x="3594" y="67462"/>
                  </a:lnTo>
                  <a:lnTo>
                    <a:pt x="5295" y="68897"/>
                  </a:lnTo>
                  <a:lnTo>
                    <a:pt x="7442" y="69570"/>
                  </a:lnTo>
                  <a:lnTo>
                    <a:pt x="7734" y="69646"/>
                  </a:lnTo>
                  <a:lnTo>
                    <a:pt x="8305" y="69545"/>
                  </a:lnTo>
                  <a:lnTo>
                    <a:pt x="8585" y="69342"/>
                  </a:lnTo>
                  <a:lnTo>
                    <a:pt x="8636" y="69049"/>
                  </a:lnTo>
                  <a:lnTo>
                    <a:pt x="8712" y="68922"/>
                  </a:lnTo>
                  <a:lnTo>
                    <a:pt x="9842" y="67348"/>
                  </a:lnTo>
                  <a:lnTo>
                    <a:pt x="9918" y="65214"/>
                  </a:lnTo>
                  <a:close/>
                </a:path>
                <a:path w="180975" h="93979">
                  <a:moveTo>
                    <a:pt x="12839" y="50380"/>
                  </a:moveTo>
                  <a:lnTo>
                    <a:pt x="12280" y="48272"/>
                  </a:lnTo>
                  <a:lnTo>
                    <a:pt x="11607" y="47345"/>
                  </a:lnTo>
                  <a:lnTo>
                    <a:pt x="10833" y="46558"/>
                  </a:lnTo>
                  <a:lnTo>
                    <a:pt x="10109" y="47028"/>
                  </a:lnTo>
                  <a:lnTo>
                    <a:pt x="9677" y="47828"/>
                  </a:lnTo>
                  <a:lnTo>
                    <a:pt x="9169" y="49149"/>
                  </a:lnTo>
                  <a:lnTo>
                    <a:pt x="9004" y="49707"/>
                  </a:lnTo>
                  <a:lnTo>
                    <a:pt x="9156" y="51346"/>
                  </a:lnTo>
                  <a:lnTo>
                    <a:pt x="10045" y="52235"/>
                  </a:lnTo>
                  <a:lnTo>
                    <a:pt x="11226" y="52717"/>
                  </a:lnTo>
                  <a:lnTo>
                    <a:pt x="11391" y="52768"/>
                  </a:lnTo>
                  <a:lnTo>
                    <a:pt x="11722" y="52743"/>
                  </a:lnTo>
                  <a:lnTo>
                    <a:pt x="11887" y="52641"/>
                  </a:lnTo>
                  <a:lnTo>
                    <a:pt x="11925" y="52489"/>
                  </a:lnTo>
                  <a:lnTo>
                    <a:pt x="12687" y="51574"/>
                  </a:lnTo>
                  <a:lnTo>
                    <a:pt x="12839" y="50380"/>
                  </a:lnTo>
                  <a:close/>
                </a:path>
                <a:path w="180975" h="93979">
                  <a:moveTo>
                    <a:pt x="19126" y="63004"/>
                  </a:moveTo>
                  <a:lnTo>
                    <a:pt x="18999" y="62826"/>
                  </a:lnTo>
                  <a:lnTo>
                    <a:pt x="18783" y="61290"/>
                  </a:lnTo>
                  <a:lnTo>
                    <a:pt x="17729" y="60058"/>
                  </a:lnTo>
                  <a:lnTo>
                    <a:pt x="15125" y="58686"/>
                  </a:lnTo>
                  <a:lnTo>
                    <a:pt x="13614" y="58483"/>
                  </a:lnTo>
                  <a:lnTo>
                    <a:pt x="12128" y="58508"/>
                  </a:lnTo>
                  <a:lnTo>
                    <a:pt x="11938" y="59613"/>
                  </a:lnTo>
                  <a:lnTo>
                    <a:pt x="12344" y="60731"/>
                  </a:lnTo>
                  <a:lnTo>
                    <a:pt x="13195" y="62407"/>
                  </a:lnTo>
                  <a:lnTo>
                    <a:pt x="13601" y="63068"/>
                  </a:lnTo>
                  <a:lnTo>
                    <a:pt x="15367" y="64414"/>
                  </a:lnTo>
                  <a:lnTo>
                    <a:pt x="17056" y="64376"/>
                  </a:lnTo>
                  <a:lnTo>
                    <a:pt x="18796" y="63601"/>
                  </a:lnTo>
                  <a:lnTo>
                    <a:pt x="19075" y="63258"/>
                  </a:lnTo>
                  <a:lnTo>
                    <a:pt x="19126" y="63004"/>
                  </a:lnTo>
                  <a:close/>
                </a:path>
                <a:path w="180975" h="93979">
                  <a:moveTo>
                    <a:pt x="19329" y="87795"/>
                  </a:moveTo>
                  <a:lnTo>
                    <a:pt x="17653" y="84226"/>
                  </a:lnTo>
                  <a:lnTo>
                    <a:pt x="17475" y="84353"/>
                  </a:lnTo>
                  <a:lnTo>
                    <a:pt x="15913" y="84670"/>
                  </a:lnTo>
                  <a:lnTo>
                    <a:pt x="14706" y="85763"/>
                  </a:lnTo>
                  <a:lnTo>
                    <a:pt x="13462" y="88379"/>
                  </a:lnTo>
                  <a:lnTo>
                    <a:pt x="13347" y="89865"/>
                  </a:lnTo>
                  <a:lnTo>
                    <a:pt x="13462" y="91300"/>
                  </a:lnTo>
                  <a:lnTo>
                    <a:pt x="14605" y="91414"/>
                  </a:lnTo>
                  <a:lnTo>
                    <a:pt x="15735" y="90957"/>
                  </a:lnTo>
                  <a:lnTo>
                    <a:pt x="17399" y="90030"/>
                  </a:lnTo>
                  <a:lnTo>
                    <a:pt x="18046" y="89585"/>
                  </a:lnTo>
                  <a:lnTo>
                    <a:pt x="19329" y="87795"/>
                  </a:lnTo>
                  <a:close/>
                </a:path>
                <a:path w="180975" h="93979">
                  <a:moveTo>
                    <a:pt x="20091" y="39090"/>
                  </a:moveTo>
                  <a:lnTo>
                    <a:pt x="20053" y="38785"/>
                  </a:lnTo>
                  <a:lnTo>
                    <a:pt x="19850" y="38620"/>
                  </a:lnTo>
                  <a:lnTo>
                    <a:pt x="19024" y="36931"/>
                  </a:lnTo>
                  <a:lnTo>
                    <a:pt x="17335" y="35890"/>
                  </a:lnTo>
                  <a:lnTo>
                    <a:pt x="13817" y="35242"/>
                  </a:lnTo>
                  <a:lnTo>
                    <a:pt x="11988" y="35547"/>
                  </a:lnTo>
                  <a:lnTo>
                    <a:pt x="10299" y="36106"/>
                  </a:lnTo>
                  <a:lnTo>
                    <a:pt x="10490" y="37439"/>
                  </a:lnTo>
                  <a:lnTo>
                    <a:pt x="11379" y="38595"/>
                  </a:lnTo>
                  <a:lnTo>
                    <a:pt x="12992" y="40220"/>
                  </a:lnTo>
                  <a:lnTo>
                    <a:pt x="13716" y="40830"/>
                  </a:lnTo>
                  <a:lnTo>
                    <a:pt x="16256" y="41757"/>
                  </a:lnTo>
                  <a:lnTo>
                    <a:pt x="18199" y="41109"/>
                  </a:lnTo>
                  <a:lnTo>
                    <a:pt x="19710" y="39776"/>
                  </a:lnTo>
                  <a:lnTo>
                    <a:pt x="19900" y="39585"/>
                  </a:lnTo>
                  <a:lnTo>
                    <a:pt x="20091" y="39090"/>
                  </a:lnTo>
                  <a:close/>
                </a:path>
                <a:path w="180975" h="93979">
                  <a:moveTo>
                    <a:pt x="23495" y="71628"/>
                  </a:moveTo>
                  <a:lnTo>
                    <a:pt x="23380" y="71437"/>
                  </a:lnTo>
                  <a:lnTo>
                    <a:pt x="23291" y="69888"/>
                  </a:lnTo>
                  <a:lnTo>
                    <a:pt x="22352" y="68580"/>
                  </a:lnTo>
                  <a:lnTo>
                    <a:pt x="19862" y="67005"/>
                  </a:lnTo>
                  <a:lnTo>
                    <a:pt x="18364" y="66687"/>
                  </a:lnTo>
                  <a:lnTo>
                    <a:pt x="16891" y="66598"/>
                  </a:lnTo>
                  <a:lnTo>
                    <a:pt x="16611" y="67678"/>
                  </a:lnTo>
                  <a:lnTo>
                    <a:pt x="16916" y="68834"/>
                  </a:lnTo>
                  <a:lnTo>
                    <a:pt x="17348" y="69862"/>
                  </a:lnTo>
                  <a:lnTo>
                    <a:pt x="17627" y="70561"/>
                  </a:lnTo>
                  <a:lnTo>
                    <a:pt x="17983" y="71259"/>
                  </a:lnTo>
                  <a:lnTo>
                    <a:pt x="19634" y="72732"/>
                  </a:lnTo>
                  <a:lnTo>
                    <a:pt x="21323" y="72834"/>
                  </a:lnTo>
                  <a:lnTo>
                    <a:pt x="22910" y="72275"/>
                  </a:lnTo>
                  <a:lnTo>
                    <a:pt x="23126" y="72186"/>
                  </a:lnTo>
                  <a:lnTo>
                    <a:pt x="23418" y="71869"/>
                  </a:lnTo>
                  <a:lnTo>
                    <a:pt x="23495" y="71628"/>
                  </a:lnTo>
                  <a:close/>
                </a:path>
                <a:path w="180975" h="93979">
                  <a:moveTo>
                    <a:pt x="27051" y="36423"/>
                  </a:moveTo>
                  <a:lnTo>
                    <a:pt x="26581" y="34886"/>
                  </a:lnTo>
                  <a:lnTo>
                    <a:pt x="24752" y="32626"/>
                  </a:lnTo>
                  <a:lnTo>
                    <a:pt x="23444" y="31851"/>
                  </a:lnTo>
                  <a:lnTo>
                    <a:pt x="22072" y="31305"/>
                  </a:lnTo>
                  <a:lnTo>
                    <a:pt x="21450" y="32245"/>
                  </a:lnTo>
                  <a:lnTo>
                    <a:pt x="21361" y="33426"/>
                  </a:lnTo>
                  <a:lnTo>
                    <a:pt x="21463" y="35293"/>
                  </a:lnTo>
                  <a:lnTo>
                    <a:pt x="21564" y="36068"/>
                  </a:lnTo>
                  <a:lnTo>
                    <a:pt x="22644" y="37973"/>
                  </a:lnTo>
                  <a:lnTo>
                    <a:pt x="24206" y="38595"/>
                  </a:lnTo>
                  <a:lnTo>
                    <a:pt x="25895" y="38569"/>
                  </a:lnTo>
                  <a:lnTo>
                    <a:pt x="26123" y="38557"/>
                  </a:lnTo>
                  <a:lnTo>
                    <a:pt x="26314" y="38442"/>
                  </a:lnTo>
                  <a:lnTo>
                    <a:pt x="26517" y="38341"/>
                  </a:lnTo>
                  <a:lnTo>
                    <a:pt x="26657" y="38138"/>
                  </a:lnTo>
                  <a:lnTo>
                    <a:pt x="26619" y="37922"/>
                  </a:lnTo>
                  <a:lnTo>
                    <a:pt x="27051" y="36423"/>
                  </a:lnTo>
                  <a:close/>
                </a:path>
                <a:path w="180975" h="93979">
                  <a:moveTo>
                    <a:pt x="28460" y="46215"/>
                  </a:moveTo>
                  <a:lnTo>
                    <a:pt x="27686" y="43434"/>
                  </a:lnTo>
                  <a:lnTo>
                    <a:pt x="26784" y="42227"/>
                  </a:lnTo>
                  <a:lnTo>
                    <a:pt x="25755" y="41198"/>
                  </a:lnTo>
                  <a:lnTo>
                    <a:pt x="24803" y="41821"/>
                  </a:lnTo>
                  <a:lnTo>
                    <a:pt x="24244" y="42875"/>
                  </a:lnTo>
                  <a:lnTo>
                    <a:pt x="23583" y="44627"/>
                  </a:lnTo>
                  <a:lnTo>
                    <a:pt x="23380" y="45377"/>
                  </a:lnTo>
                  <a:lnTo>
                    <a:pt x="23583" y="47548"/>
                  </a:lnTo>
                  <a:lnTo>
                    <a:pt x="24777" y="48717"/>
                  </a:lnTo>
                  <a:lnTo>
                    <a:pt x="26352" y="49339"/>
                  </a:lnTo>
                  <a:lnTo>
                    <a:pt x="26568" y="49403"/>
                  </a:lnTo>
                  <a:lnTo>
                    <a:pt x="27000" y="49364"/>
                  </a:lnTo>
                  <a:lnTo>
                    <a:pt x="27228" y="49225"/>
                  </a:lnTo>
                  <a:lnTo>
                    <a:pt x="27279" y="49022"/>
                  </a:lnTo>
                  <a:lnTo>
                    <a:pt x="28270" y="47802"/>
                  </a:lnTo>
                  <a:lnTo>
                    <a:pt x="28460" y="46215"/>
                  </a:lnTo>
                  <a:close/>
                </a:path>
                <a:path w="180975" h="93979">
                  <a:moveTo>
                    <a:pt x="29349" y="88900"/>
                  </a:moveTo>
                  <a:lnTo>
                    <a:pt x="29235" y="88480"/>
                  </a:lnTo>
                  <a:lnTo>
                    <a:pt x="29057" y="88303"/>
                  </a:lnTo>
                  <a:lnTo>
                    <a:pt x="28829" y="88290"/>
                  </a:lnTo>
                  <a:lnTo>
                    <a:pt x="27432" y="87528"/>
                  </a:lnTo>
                  <a:lnTo>
                    <a:pt x="25793" y="87617"/>
                  </a:lnTo>
                  <a:lnTo>
                    <a:pt x="23114" y="88823"/>
                  </a:lnTo>
                  <a:lnTo>
                    <a:pt x="22034" y="89890"/>
                  </a:lnTo>
                  <a:lnTo>
                    <a:pt x="21170" y="91059"/>
                  </a:lnTo>
                  <a:lnTo>
                    <a:pt x="21958" y="91871"/>
                  </a:lnTo>
                  <a:lnTo>
                    <a:pt x="23114" y="92227"/>
                  </a:lnTo>
                  <a:lnTo>
                    <a:pt x="25006" y="92557"/>
                  </a:lnTo>
                  <a:lnTo>
                    <a:pt x="25806" y="92646"/>
                  </a:lnTo>
                  <a:lnTo>
                    <a:pt x="27965" y="92062"/>
                  </a:lnTo>
                  <a:lnTo>
                    <a:pt x="28943" y="90728"/>
                  </a:lnTo>
                  <a:lnTo>
                    <a:pt x="29273" y="89331"/>
                  </a:lnTo>
                  <a:lnTo>
                    <a:pt x="29349" y="88900"/>
                  </a:lnTo>
                  <a:close/>
                </a:path>
                <a:path w="180975" h="93979">
                  <a:moveTo>
                    <a:pt x="34671" y="29883"/>
                  </a:moveTo>
                  <a:lnTo>
                    <a:pt x="34010" y="27508"/>
                  </a:lnTo>
                  <a:lnTo>
                    <a:pt x="33248" y="26492"/>
                  </a:lnTo>
                  <a:lnTo>
                    <a:pt x="32359" y="25603"/>
                  </a:lnTo>
                  <a:lnTo>
                    <a:pt x="31559" y="26149"/>
                  </a:lnTo>
                  <a:lnTo>
                    <a:pt x="31076" y="27038"/>
                  </a:lnTo>
                  <a:lnTo>
                    <a:pt x="30518" y="28536"/>
                  </a:lnTo>
                  <a:lnTo>
                    <a:pt x="30340" y="29171"/>
                  </a:lnTo>
                  <a:lnTo>
                    <a:pt x="30530" y="31013"/>
                  </a:lnTo>
                  <a:lnTo>
                    <a:pt x="31534" y="32004"/>
                  </a:lnTo>
                  <a:lnTo>
                    <a:pt x="32880" y="32537"/>
                  </a:lnTo>
                  <a:lnTo>
                    <a:pt x="33058" y="32588"/>
                  </a:lnTo>
                  <a:lnTo>
                    <a:pt x="33439" y="32562"/>
                  </a:lnTo>
                  <a:lnTo>
                    <a:pt x="33616" y="32435"/>
                  </a:lnTo>
                  <a:lnTo>
                    <a:pt x="33667" y="32258"/>
                  </a:lnTo>
                  <a:lnTo>
                    <a:pt x="34505" y="31229"/>
                  </a:lnTo>
                  <a:lnTo>
                    <a:pt x="34671" y="29883"/>
                  </a:lnTo>
                  <a:close/>
                </a:path>
                <a:path w="180975" h="93979">
                  <a:moveTo>
                    <a:pt x="34671" y="23431"/>
                  </a:moveTo>
                  <a:lnTo>
                    <a:pt x="34569" y="23228"/>
                  </a:lnTo>
                  <a:lnTo>
                    <a:pt x="34518" y="21628"/>
                  </a:lnTo>
                  <a:lnTo>
                    <a:pt x="33578" y="20243"/>
                  </a:lnTo>
                  <a:lnTo>
                    <a:pt x="31064" y="18554"/>
                  </a:lnTo>
                  <a:lnTo>
                    <a:pt x="29527" y="18186"/>
                  </a:lnTo>
                  <a:lnTo>
                    <a:pt x="28003" y="18046"/>
                  </a:lnTo>
                  <a:lnTo>
                    <a:pt x="27673" y="19164"/>
                  </a:lnTo>
                  <a:lnTo>
                    <a:pt x="32397" y="24625"/>
                  </a:lnTo>
                  <a:lnTo>
                    <a:pt x="34061" y="24091"/>
                  </a:lnTo>
                  <a:lnTo>
                    <a:pt x="34277" y="24003"/>
                  </a:lnTo>
                  <a:lnTo>
                    <a:pt x="34429" y="23837"/>
                  </a:lnTo>
                  <a:lnTo>
                    <a:pt x="34594" y="23685"/>
                  </a:lnTo>
                  <a:lnTo>
                    <a:pt x="34671" y="23431"/>
                  </a:lnTo>
                  <a:close/>
                </a:path>
                <a:path w="180975" h="93979">
                  <a:moveTo>
                    <a:pt x="35166" y="59499"/>
                  </a:moveTo>
                  <a:lnTo>
                    <a:pt x="33870" y="55880"/>
                  </a:lnTo>
                  <a:lnTo>
                    <a:pt x="32550" y="54368"/>
                  </a:lnTo>
                  <a:lnTo>
                    <a:pt x="31076" y="53098"/>
                  </a:lnTo>
                  <a:lnTo>
                    <a:pt x="29870" y="54025"/>
                  </a:lnTo>
                  <a:lnTo>
                    <a:pt x="29235" y="55473"/>
                  </a:lnTo>
                  <a:lnTo>
                    <a:pt x="28536" y="57873"/>
                  </a:lnTo>
                  <a:lnTo>
                    <a:pt x="28333" y="58877"/>
                  </a:lnTo>
                  <a:lnTo>
                    <a:pt x="28841" y="61747"/>
                  </a:lnTo>
                  <a:lnTo>
                    <a:pt x="30543" y="63182"/>
                  </a:lnTo>
                  <a:lnTo>
                    <a:pt x="32689" y="63855"/>
                  </a:lnTo>
                  <a:lnTo>
                    <a:pt x="32981" y="63931"/>
                  </a:lnTo>
                  <a:lnTo>
                    <a:pt x="33553" y="63830"/>
                  </a:lnTo>
                  <a:lnTo>
                    <a:pt x="33832" y="63627"/>
                  </a:lnTo>
                  <a:lnTo>
                    <a:pt x="33883" y="63334"/>
                  </a:lnTo>
                  <a:lnTo>
                    <a:pt x="33959" y="63207"/>
                  </a:lnTo>
                  <a:lnTo>
                    <a:pt x="35090" y="61633"/>
                  </a:lnTo>
                  <a:lnTo>
                    <a:pt x="35166" y="59499"/>
                  </a:lnTo>
                  <a:close/>
                </a:path>
                <a:path w="180975" h="93979">
                  <a:moveTo>
                    <a:pt x="35496" y="76606"/>
                  </a:moveTo>
                  <a:lnTo>
                    <a:pt x="34455" y="74688"/>
                  </a:lnTo>
                  <a:lnTo>
                    <a:pt x="31394" y="72136"/>
                  </a:lnTo>
                  <a:lnTo>
                    <a:pt x="29425" y="71437"/>
                  </a:lnTo>
                  <a:lnTo>
                    <a:pt x="27457" y="71056"/>
                  </a:lnTo>
                  <a:lnTo>
                    <a:pt x="26873" y="72478"/>
                  </a:lnTo>
                  <a:lnTo>
                    <a:pt x="32296" y="80251"/>
                  </a:lnTo>
                  <a:lnTo>
                    <a:pt x="34544" y="79768"/>
                  </a:lnTo>
                  <a:lnTo>
                    <a:pt x="34836" y="79692"/>
                  </a:lnTo>
                  <a:lnTo>
                    <a:pt x="35293" y="79311"/>
                  </a:lnTo>
                  <a:lnTo>
                    <a:pt x="35445" y="78994"/>
                  </a:lnTo>
                  <a:lnTo>
                    <a:pt x="35331" y="78714"/>
                  </a:lnTo>
                  <a:lnTo>
                    <a:pt x="35331" y="78562"/>
                  </a:lnTo>
                  <a:lnTo>
                    <a:pt x="35496" y="76606"/>
                  </a:lnTo>
                  <a:close/>
                </a:path>
                <a:path w="180975" h="93979">
                  <a:moveTo>
                    <a:pt x="40894" y="52476"/>
                  </a:moveTo>
                  <a:lnTo>
                    <a:pt x="40767" y="52311"/>
                  </a:lnTo>
                  <a:lnTo>
                    <a:pt x="40424" y="50787"/>
                  </a:lnTo>
                  <a:lnTo>
                    <a:pt x="39268" y="49644"/>
                  </a:lnTo>
                  <a:lnTo>
                    <a:pt x="36563" y="48475"/>
                  </a:lnTo>
                  <a:lnTo>
                    <a:pt x="35039" y="48387"/>
                  </a:lnTo>
                  <a:lnTo>
                    <a:pt x="33566" y="48526"/>
                  </a:lnTo>
                  <a:lnTo>
                    <a:pt x="33464" y="49644"/>
                  </a:lnTo>
                  <a:lnTo>
                    <a:pt x="33947" y="50736"/>
                  </a:lnTo>
                  <a:lnTo>
                    <a:pt x="34937" y="52336"/>
                  </a:lnTo>
                  <a:lnTo>
                    <a:pt x="35394" y="52971"/>
                  </a:lnTo>
                  <a:lnTo>
                    <a:pt x="37274" y="54165"/>
                  </a:lnTo>
                  <a:lnTo>
                    <a:pt x="38950" y="54000"/>
                  </a:lnTo>
                  <a:lnTo>
                    <a:pt x="40436" y="53213"/>
                  </a:lnTo>
                  <a:lnTo>
                    <a:pt x="40627" y="53086"/>
                  </a:lnTo>
                  <a:lnTo>
                    <a:pt x="40868" y="52730"/>
                  </a:lnTo>
                  <a:lnTo>
                    <a:pt x="40894" y="52476"/>
                  </a:lnTo>
                  <a:close/>
                </a:path>
                <a:path w="180975" h="93979">
                  <a:moveTo>
                    <a:pt x="42418" y="34874"/>
                  </a:moveTo>
                  <a:lnTo>
                    <a:pt x="41109" y="31254"/>
                  </a:lnTo>
                  <a:lnTo>
                    <a:pt x="39789" y="29743"/>
                  </a:lnTo>
                  <a:lnTo>
                    <a:pt x="38315" y="28473"/>
                  </a:lnTo>
                  <a:lnTo>
                    <a:pt x="37109" y="29400"/>
                  </a:lnTo>
                  <a:lnTo>
                    <a:pt x="36474" y="30848"/>
                  </a:lnTo>
                  <a:lnTo>
                    <a:pt x="35775" y="33248"/>
                  </a:lnTo>
                  <a:lnTo>
                    <a:pt x="35572" y="34251"/>
                  </a:lnTo>
                  <a:lnTo>
                    <a:pt x="36080" y="37122"/>
                  </a:lnTo>
                  <a:lnTo>
                    <a:pt x="37782" y="38557"/>
                  </a:lnTo>
                  <a:lnTo>
                    <a:pt x="39928" y="39230"/>
                  </a:lnTo>
                  <a:lnTo>
                    <a:pt x="40220" y="39306"/>
                  </a:lnTo>
                  <a:lnTo>
                    <a:pt x="40792" y="39204"/>
                  </a:lnTo>
                  <a:lnTo>
                    <a:pt x="41071" y="39001"/>
                  </a:lnTo>
                  <a:lnTo>
                    <a:pt x="41122" y="38709"/>
                  </a:lnTo>
                  <a:lnTo>
                    <a:pt x="41198" y="38582"/>
                  </a:lnTo>
                  <a:lnTo>
                    <a:pt x="42329" y="37007"/>
                  </a:lnTo>
                  <a:lnTo>
                    <a:pt x="42418" y="34874"/>
                  </a:lnTo>
                  <a:close/>
                </a:path>
                <a:path w="180975" h="93979">
                  <a:moveTo>
                    <a:pt x="43281" y="89598"/>
                  </a:moveTo>
                  <a:lnTo>
                    <a:pt x="43268" y="89014"/>
                  </a:lnTo>
                  <a:lnTo>
                    <a:pt x="43103" y="88709"/>
                  </a:lnTo>
                  <a:lnTo>
                    <a:pt x="42824" y="88620"/>
                  </a:lnTo>
                  <a:lnTo>
                    <a:pt x="42697" y="88519"/>
                  </a:lnTo>
                  <a:lnTo>
                    <a:pt x="41249" y="87160"/>
                  </a:lnTo>
                  <a:lnTo>
                    <a:pt x="39052" y="86741"/>
                  </a:lnTo>
                  <a:lnTo>
                    <a:pt x="35090" y="87452"/>
                  </a:lnTo>
                  <a:lnTo>
                    <a:pt x="33299" y="88493"/>
                  </a:lnTo>
                  <a:lnTo>
                    <a:pt x="31750" y="89750"/>
                  </a:lnTo>
                  <a:lnTo>
                    <a:pt x="32512" y="91071"/>
                  </a:lnTo>
                  <a:lnTo>
                    <a:pt x="33921" y="91935"/>
                  </a:lnTo>
                  <a:lnTo>
                    <a:pt x="36296" y="93002"/>
                  </a:lnTo>
                  <a:lnTo>
                    <a:pt x="37312" y="93357"/>
                  </a:lnTo>
                  <a:lnTo>
                    <a:pt x="40373" y="93319"/>
                  </a:lnTo>
                  <a:lnTo>
                    <a:pt x="42125" y="91871"/>
                  </a:lnTo>
                  <a:lnTo>
                    <a:pt x="43167" y="89877"/>
                  </a:lnTo>
                  <a:lnTo>
                    <a:pt x="43281" y="89598"/>
                  </a:lnTo>
                  <a:close/>
                </a:path>
                <a:path w="180975" h="93979">
                  <a:moveTo>
                    <a:pt x="43649" y="16637"/>
                  </a:moveTo>
                  <a:lnTo>
                    <a:pt x="42773" y="12928"/>
                  </a:lnTo>
                  <a:lnTo>
                    <a:pt x="41656" y="11290"/>
                  </a:lnTo>
                  <a:lnTo>
                    <a:pt x="40347" y="9893"/>
                  </a:lnTo>
                  <a:lnTo>
                    <a:pt x="39065" y="10668"/>
                  </a:lnTo>
                  <a:lnTo>
                    <a:pt x="38265" y="12026"/>
                  </a:lnTo>
                  <a:lnTo>
                    <a:pt x="37312" y="14300"/>
                  </a:lnTo>
                  <a:lnTo>
                    <a:pt x="36995" y="15278"/>
                  </a:lnTo>
                  <a:lnTo>
                    <a:pt x="37160" y="18148"/>
                  </a:lnTo>
                  <a:lnTo>
                    <a:pt x="38658" y="19748"/>
                  </a:lnTo>
                  <a:lnTo>
                    <a:pt x="40690" y="20637"/>
                  </a:lnTo>
                  <a:lnTo>
                    <a:pt x="40970" y="20739"/>
                  </a:lnTo>
                  <a:lnTo>
                    <a:pt x="41554" y="20701"/>
                  </a:lnTo>
                  <a:lnTo>
                    <a:pt x="41859" y="20535"/>
                  </a:lnTo>
                  <a:lnTo>
                    <a:pt x="41935" y="20269"/>
                  </a:lnTo>
                  <a:lnTo>
                    <a:pt x="42024" y="20142"/>
                  </a:lnTo>
                  <a:lnTo>
                    <a:pt x="43307" y="18719"/>
                  </a:lnTo>
                  <a:lnTo>
                    <a:pt x="43649" y="16637"/>
                  </a:lnTo>
                  <a:close/>
                </a:path>
                <a:path w="180975" h="93979">
                  <a:moveTo>
                    <a:pt x="45859" y="56375"/>
                  </a:moveTo>
                  <a:lnTo>
                    <a:pt x="45554" y="55003"/>
                  </a:lnTo>
                  <a:lnTo>
                    <a:pt x="45046" y="53733"/>
                  </a:lnTo>
                  <a:lnTo>
                    <a:pt x="43954" y="53873"/>
                  </a:lnTo>
                  <a:lnTo>
                    <a:pt x="43027" y="54521"/>
                  </a:lnTo>
                  <a:lnTo>
                    <a:pt x="42252" y="55245"/>
                  </a:lnTo>
                  <a:lnTo>
                    <a:pt x="41732" y="55714"/>
                  </a:lnTo>
                  <a:lnTo>
                    <a:pt x="41236" y="56248"/>
                  </a:lnTo>
                  <a:lnTo>
                    <a:pt x="40563" y="58140"/>
                  </a:lnTo>
                  <a:lnTo>
                    <a:pt x="41148" y="59601"/>
                  </a:lnTo>
                  <a:lnTo>
                    <a:pt x="42138" y="60591"/>
                  </a:lnTo>
                  <a:lnTo>
                    <a:pt x="42278" y="60744"/>
                  </a:lnTo>
                  <a:lnTo>
                    <a:pt x="42443" y="60883"/>
                  </a:lnTo>
                  <a:lnTo>
                    <a:pt x="42849" y="61023"/>
                  </a:lnTo>
                  <a:lnTo>
                    <a:pt x="43103" y="60998"/>
                  </a:lnTo>
                  <a:lnTo>
                    <a:pt x="43230" y="60845"/>
                  </a:lnTo>
                  <a:lnTo>
                    <a:pt x="44615" y="60236"/>
                  </a:lnTo>
                  <a:lnTo>
                    <a:pt x="45427" y="58991"/>
                  </a:lnTo>
                  <a:lnTo>
                    <a:pt x="45859" y="56375"/>
                  </a:lnTo>
                  <a:close/>
                </a:path>
                <a:path w="180975" h="93979">
                  <a:moveTo>
                    <a:pt x="49276" y="67614"/>
                  </a:moveTo>
                  <a:lnTo>
                    <a:pt x="48285" y="64897"/>
                  </a:lnTo>
                  <a:lnTo>
                    <a:pt x="47307" y="63754"/>
                  </a:lnTo>
                  <a:lnTo>
                    <a:pt x="46202" y="62801"/>
                  </a:lnTo>
                  <a:lnTo>
                    <a:pt x="45288" y="63500"/>
                  </a:lnTo>
                  <a:lnTo>
                    <a:pt x="44818" y="64592"/>
                  </a:lnTo>
                  <a:lnTo>
                    <a:pt x="44297" y="66382"/>
                  </a:lnTo>
                  <a:lnTo>
                    <a:pt x="44132" y="67144"/>
                  </a:lnTo>
                  <a:lnTo>
                    <a:pt x="44272" y="67881"/>
                  </a:lnTo>
                  <a:lnTo>
                    <a:pt x="44513" y="69291"/>
                  </a:lnTo>
                  <a:lnTo>
                    <a:pt x="45796" y="70383"/>
                  </a:lnTo>
                  <a:lnTo>
                    <a:pt x="47625" y="70942"/>
                  </a:lnTo>
                  <a:lnTo>
                    <a:pt x="48056" y="70853"/>
                  </a:lnTo>
                  <a:lnTo>
                    <a:pt x="48272" y="70713"/>
                  </a:lnTo>
                  <a:lnTo>
                    <a:pt x="48298" y="70497"/>
                  </a:lnTo>
                  <a:lnTo>
                    <a:pt x="49212" y="69215"/>
                  </a:lnTo>
                  <a:lnTo>
                    <a:pt x="49276" y="67614"/>
                  </a:lnTo>
                  <a:close/>
                </a:path>
                <a:path w="180975" h="93979">
                  <a:moveTo>
                    <a:pt x="50419" y="19900"/>
                  </a:moveTo>
                  <a:lnTo>
                    <a:pt x="49961" y="18364"/>
                  </a:lnTo>
                  <a:lnTo>
                    <a:pt x="48158" y="16090"/>
                  </a:lnTo>
                  <a:lnTo>
                    <a:pt x="46850" y="15303"/>
                  </a:lnTo>
                  <a:lnTo>
                    <a:pt x="45491" y="14744"/>
                  </a:lnTo>
                  <a:lnTo>
                    <a:pt x="44856" y="15684"/>
                  </a:lnTo>
                  <a:lnTo>
                    <a:pt x="44754" y="16852"/>
                  </a:lnTo>
                  <a:lnTo>
                    <a:pt x="44843" y="18719"/>
                  </a:lnTo>
                  <a:lnTo>
                    <a:pt x="44932" y="19494"/>
                  </a:lnTo>
                  <a:lnTo>
                    <a:pt x="45999" y="21412"/>
                  </a:lnTo>
                  <a:lnTo>
                    <a:pt x="47561" y="22059"/>
                  </a:lnTo>
                  <a:lnTo>
                    <a:pt x="49250" y="22034"/>
                  </a:lnTo>
                  <a:lnTo>
                    <a:pt x="49479" y="22021"/>
                  </a:lnTo>
                  <a:lnTo>
                    <a:pt x="49860" y="21818"/>
                  </a:lnTo>
                  <a:lnTo>
                    <a:pt x="50012" y="21615"/>
                  </a:lnTo>
                  <a:lnTo>
                    <a:pt x="49974" y="21399"/>
                  </a:lnTo>
                  <a:lnTo>
                    <a:pt x="50419" y="19900"/>
                  </a:lnTo>
                  <a:close/>
                </a:path>
                <a:path w="180975" h="93979">
                  <a:moveTo>
                    <a:pt x="53568" y="9893"/>
                  </a:moveTo>
                  <a:lnTo>
                    <a:pt x="48945" y="12217"/>
                  </a:lnTo>
                  <a:lnTo>
                    <a:pt x="48958" y="13462"/>
                  </a:lnTo>
                  <a:lnTo>
                    <a:pt x="49466" y="14605"/>
                  </a:lnTo>
                  <a:lnTo>
                    <a:pt x="49542" y="14744"/>
                  </a:lnTo>
                  <a:lnTo>
                    <a:pt x="49682" y="14846"/>
                  </a:lnTo>
                  <a:lnTo>
                    <a:pt x="49999" y="14986"/>
                  </a:lnTo>
                  <a:lnTo>
                    <a:pt x="50139" y="14897"/>
                  </a:lnTo>
                  <a:lnTo>
                    <a:pt x="53568" y="10985"/>
                  </a:lnTo>
                  <a:lnTo>
                    <a:pt x="53568" y="9893"/>
                  </a:lnTo>
                  <a:close/>
                </a:path>
                <a:path w="180975" h="93979">
                  <a:moveTo>
                    <a:pt x="53797" y="30784"/>
                  </a:moveTo>
                  <a:lnTo>
                    <a:pt x="53492" y="27393"/>
                  </a:lnTo>
                  <a:lnTo>
                    <a:pt x="52717" y="25819"/>
                  </a:lnTo>
                  <a:lnTo>
                    <a:pt x="51727" y="24409"/>
                  </a:lnTo>
                  <a:lnTo>
                    <a:pt x="50482" y="24942"/>
                  </a:lnTo>
                  <a:lnTo>
                    <a:pt x="49618" y="26060"/>
                  </a:lnTo>
                  <a:lnTo>
                    <a:pt x="48475" y="27965"/>
                  </a:lnTo>
                  <a:lnTo>
                    <a:pt x="48069" y="28790"/>
                  </a:lnTo>
                  <a:lnTo>
                    <a:pt x="47853" y="31356"/>
                  </a:lnTo>
                  <a:lnTo>
                    <a:pt x="48983" y="32956"/>
                  </a:lnTo>
                  <a:lnTo>
                    <a:pt x="50673" y="33985"/>
                  </a:lnTo>
                  <a:lnTo>
                    <a:pt x="50914" y="34112"/>
                  </a:lnTo>
                  <a:lnTo>
                    <a:pt x="51435" y="34150"/>
                  </a:lnTo>
                  <a:lnTo>
                    <a:pt x="51714" y="34036"/>
                  </a:lnTo>
                  <a:lnTo>
                    <a:pt x="51816" y="33807"/>
                  </a:lnTo>
                  <a:lnTo>
                    <a:pt x="53238" y="32600"/>
                  </a:lnTo>
                  <a:lnTo>
                    <a:pt x="53797" y="30784"/>
                  </a:lnTo>
                  <a:close/>
                </a:path>
                <a:path w="180975" h="93979">
                  <a:moveTo>
                    <a:pt x="54927" y="70472"/>
                  </a:moveTo>
                  <a:lnTo>
                    <a:pt x="50304" y="72796"/>
                  </a:lnTo>
                  <a:lnTo>
                    <a:pt x="50317" y="74041"/>
                  </a:lnTo>
                  <a:lnTo>
                    <a:pt x="50825" y="75184"/>
                  </a:lnTo>
                  <a:lnTo>
                    <a:pt x="50901" y="75323"/>
                  </a:lnTo>
                  <a:lnTo>
                    <a:pt x="51041" y="75425"/>
                  </a:lnTo>
                  <a:lnTo>
                    <a:pt x="51358" y="75565"/>
                  </a:lnTo>
                  <a:lnTo>
                    <a:pt x="51498" y="75476"/>
                  </a:lnTo>
                  <a:lnTo>
                    <a:pt x="54927" y="71564"/>
                  </a:lnTo>
                  <a:lnTo>
                    <a:pt x="54927" y="70472"/>
                  </a:lnTo>
                  <a:close/>
                </a:path>
                <a:path w="180975" h="93979">
                  <a:moveTo>
                    <a:pt x="56349" y="58940"/>
                  </a:moveTo>
                  <a:lnTo>
                    <a:pt x="56299" y="58648"/>
                  </a:lnTo>
                  <a:lnTo>
                    <a:pt x="56095" y="58508"/>
                  </a:lnTo>
                  <a:lnTo>
                    <a:pt x="55194" y="56984"/>
                  </a:lnTo>
                  <a:lnTo>
                    <a:pt x="53543" y="56134"/>
                  </a:lnTo>
                  <a:lnTo>
                    <a:pt x="50215" y="55753"/>
                  </a:lnTo>
                  <a:lnTo>
                    <a:pt x="48526" y="56172"/>
                  </a:lnTo>
                  <a:lnTo>
                    <a:pt x="46990" y="56807"/>
                  </a:lnTo>
                  <a:lnTo>
                    <a:pt x="47269" y="58051"/>
                  </a:lnTo>
                  <a:lnTo>
                    <a:pt x="48171" y="59067"/>
                  </a:lnTo>
                  <a:lnTo>
                    <a:pt x="49796" y="60477"/>
                  </a:lnTo>
                  <a:lnTo>
                    <a:pt x="50520" y="60998"/>
                  </a:lnTo>
                  <a:lnTo>
                    <a:pt x="52971" y="61683"/>
                  </a:lnTo>
                  <a:lnTo>
                    <a:pt x="54724" y="60947"/>
                  </a:lnTo>
                  <a:lnTo>
                    <a:pt x="56057" y="59601"/>
                  </a:lnTo>
                  <a:lnTo>
                    <a:pt x="56222" y="59410"/>
                  </a:lnTo>
                  <a:lnTo>
                    <a:pt x="56349" y="58940"/>
                  </a:lnTo>
                  <a:close/>
                </a:path>
                <a:path w="180975" h="93979">
                  <a:moveTo>
                    <a:pt x="59829" y="17843"/>
                  </a:moveTo>
                  <a:lnTo>
                    <a:pt x="59055" y="15062"/>
                  </a:lnTo>
                  <a:lnTo>
                    <a:pt x="58153" y="13855"/>
                  </a:lnTo>
                  <a:lnTo>
                    <a:pt x="57124" y="12827"/>
                  </a:lnTo>
                  <a:lnTo>
                    <a:pt x="56172" y="13449"/>
                  </a:lnTo>
                  <a:lnTo>
                    <a:pt x="55613" y="14503"/>
                  </a:lnTo>
                  <a:lnTo>
                    <a:pt x="54952" y="16256"/>
                  </a:lnTo>
                  <a:lnTo>
                    <a:pt x="54749" y="17005"/>
                  </a:lnTo>
                  <a:lnTo>
                    <a:pt x="54952" y="19177"/>
                  </a:lnTo>
                  <a:lnTo>
                    <a:pt x="56146" y="20345"/>
                  </a:lnTo>
                  <a:lnTo>
                    <a:pt x="57721" y="20967"/>
                  </a:lnTo>
                  <a:lnTo>
                    <a:pt x="57937" y="21031"/>
                  </a:lnTo>
                  <a:lnTo>
                    <a:pt x="58369" y="20993"/>
                  </a:lnTo>
                  <a:lnTo>
                    <a:pt x="58597" y="20853"/>
                  </a:lnTo>
                  <a:lnTo>
                    <a:pt x="58648" y="20650"/>
                  </a:lnTo>
                  <a:lnTo>
                    <a:pt x="59639" y="19431"/>
                  </a:lnTo>
                  <a:lnTo>
                    <a:pt x="59829" y="17843"/>
                  </a:lnTo>
                  <a:close/>
                </a:path>
                <a:path w="180975" h="93979">
                  <a:moveTo>
                    <a:pt x="61137" y="82105"/>
                  </a:moveTo>
                  <a:lnTo>
                    <a:pt x="60642" y="79984"/>
                  </a:lnTo>
                  <a:lnTo>
                    <a:pt x="58356" y="76746"/>
                  </a:lnTo>
                  <a:lnTo>
                    <a:pt x="56642" y="75590"/>
                  </a:lnTo>
                  <a:lnTo>
                    <a:pt x="54825" y="74726"/>
                  </a:lnTo>
                  <a:lnTo>
                    <a:pt x="53898" y="75946"/>
                  </a:lnTo>
                  <a:lnTo>
                    <a:pt x="53670" y="77558"/>
                  </a:lnTo>
                  <a:lnTo>
                    <a:pt x="53644" y="80098"/>
                  </a:lnTo>
                  <a:lnTo>
                    <a:pt x="53721" y="81153"/>
                  </a:lnTo>
                  <a:lnTo>
                    <a:pt x="55016" y="83845"/>
                  </a:lnTo>
                  <a:lnTo>
                    <a:pt x="57086" y="84810"/>
                  </a:lnTo>
                  <a:lnTo>
                    <a:pt x="59385" y="84912"/>
                  </a:lnTo>
                  <a:lnTo>
                    <a:pt x="59690" y="84912"/>
                  </a:lnTo>
                  <a:lnTo>
                    <a:pt x="60236" y="84670"/>
                  </a:lnTo>
                  <a:lnTo>
                    <a:pt x="60452" y="84391"/>
                  </a:lnTo>
                  <a:lnTo>
                    <a:pt x="60426" y="84099"/>
                  </a:lnTo>
                  <a:lnTo>
                    <a:pt x="60464" y="83947"/>
                  </a:lnTo>
                  <a:lnTo>
                    <a:pt x="61137" y="82105"/>
                  </a:lnTo>
                  <a:close/>
                </a:path>
                <a:path w="180975" h="93979">
                  <a:moveTo>
                    <a:pt x="63779" y="35775"/>
                  </a:moveTo>
                  <a:lnTo>
                    <a:pt x="63639" y="35598"/>
                  </a:lnTo>
                  <a:lnTo>
                    <a:pt x="63233" y="34099"/>
                  </a:lnTo>
                  <a:lnTo>
                    <a:pt x="62039" y="33007"/>
                  </a:lnTo>
                  <a:lnTo>
                    <a:pt x="59283" y="31953"/>
                  </a:lnTo>
                  <a:lnTo>
                    <a:pt x="57746" y="31940"/>
                  </a:lnTo>
                  <a:lnTo>
                    <a:pt x="56273" y="32131"/>
                  </a:lnTo>
                  <a:lnTo>
                    <a:pt x="56222" y="33248"/>
                  </a:lnTo>
                  <a:lnTo>
                    <a:pt x="56769" y="34315"/>
                  </a:lnTo>
                  <a:lnTo>
                    <a:pt x="57823" y="35877"/>
                  </a:lnTo>
                  <a:lnTo>
                    <a:pt x="58318" y="36487"/>
                  </a:lnTo>
                  <a:lnTo>
                    <a:pt x="60236" y="37617"/>
                  </a:lnTo>
                  <a:lnTo>
                    <a:pt x="61912" y="37376"/>
                  </a:lnTo>
                  <a:lnTo>
                    <a:pt x="63347" y="36512"/>
                  </a:lnTo>
                  <a:lnTo>
                    <a:pt x="63538" y="36385"/>
                  </a:lnTo>
                  <a:lnTo>
                    <a:pt x="63766" y="36017"/>
                  </a:lnTo>
                  <a:lnTo>
                    <a:pt x="63779" y="35775"/>
                  </a:lnTo>
                  <a:close/>
                </a:path>
                <a:path w="180975" h="93979">
                  <a:moveTo>
                    <a:pt x="64427" y="64223"/>
                  </a:moveTo>
                  <a:lnTo>
                    <a:pt x="64300" y="64058"/>
                  </a:lnTo>
                  <a:lnTo>
                    <a:pt x="63957" y="62534"/>
                  </a:lnTo>
                  <a:lnTo>
                    <a:pt x="62801" y="61391"/>
                  </a:lnTo>
                  <a:lnTo>
                    <a:pt x="60096" y="60223"/>
                  </a:lnTo>
                  <a:lnTo>
                    <a:pt x="58572" y="60147"/>
                  </a:lnTo>
                  <a:lnTo>
                    <a:pt x="57099" y="60274"/>
                  </a:lnTo>
                  <a:lnTo>
                    <a:pt x="56997" y="61391"/>
                  </a:lnTo>
                  <a:lnTo>
                    <a:pt x="57480" y="62484"/>
                  </a:lnTo>
                  <a:lnTo>
                    <a:pt x="58470" y="64084"/>
                  </a:lnTo>
                  <a:lnTo>
                    <a:pt x="58928" y="64719"/>
                  </a:lnTo>
                  <a:lnTo>
                    <a:pt x="60807" y="65913"/>
                  </a:lnTo>
                  <a:lnTo>
                    <a:pt x="62484" y="65747"/>
                  </a:lnTo>
                  <a:lnTo>
                    <a:pt x="63969" y="64960"/>
                  </a:lnTo>
                  <a:lnTo>
                    <a:pt x="64160" y="64833"/>
                  </a:lnTo>
                  <a:lnTo>
                    <a:pt x="64401" y="64477"/>
                  </a:lnTo>
                  <a:lnTo>
                    <a:pt x="64427" y="64223"/>
                  </a:lnTo>
                  <a:close/>
                </a:path>
                <a:path w="180975" h="93979">
                  <a:moveTo>
                    <a:pt x="65163" y="45262"/>
                  </a:moveTo>
                  <a:lnTo>
                    <a:pt x="63995" y="41516"/>
                  </a:lnTo>
                  <a:lnTo>
                    <a:pt x="62725" y="39903"/>
                  </a:lnTo>
                  <a:lnTo>
                    <a:pt x="61264" y="38557"/>
                  </a:lnTo>
                  <a:lnTo>
                    <a:pt x="59994" y="39433"/>
                  </a:lnTo>
                  <a:lnTo>
                    <a:pt x="59283" y="40906"/>
                  </a:lnTo>
                  <a:lnTo>
                    <a:pt x="58470" y="43319"/>
                  </a:lnTo>
                  <a:lnTo>
                    <a:pt x="58204" y="44335"/>
                  </a:lnTo>
                  <a:lnTo>
                    <a:pt x="58597" y="47282"/>
                  </a:lnTo>
                  <a:lnTo>
                    <a:pt x="60274" y="48831"/>
                  </a:lnTo>
                  <a:lnTo>
                    <a:pt x="62433" y="49606"/>
                  </a:lnTo>
                  <a:lnTo>
                    <a:pt x="62738" y="49682"/>
                  </a:lnTo>
                  <a:lnTo>
                    <a:pt x="63030" y="49657"/>
                  </a:lnTo>
                  <a:lnTo>
                    <a:pt x="63322" y="49606"/>
                  </a:lnTo>
                  <a:lnTo>
                    <a:pt x="63614" y="49415"/>
                  </a:lnTo>
                  <a:lnTo>
                    <a:pt x="63677" y="49123"/>
                  </a:lnTo>
                  <a:lnTo>
                    <a:pt x="63766" y="48996"/>
                  </a:lnTo>
                  <a:lnTo>
                    <a:pt x="64985" y="47434"/>
                  </a:lnTo>
                  <a:lnTo>
                    <a:pt x="65163" y="45262"/>
                  </a:lnTo>
                  <a:close/>
                </a:path>
                <a:path w="180975" h="93979">
                  <a:moveTo>
                    <a:pt x="69786" y="5435"/>
                  </a:moveTo>
                  <a:lnTo>
                    <a:pt x="69697" y="5245"/>
                  </a:lnTo>
                  <a:lnTo>
                    <a:pt x="69710" y="3683"/>
                  </a:lnTo>
                  <a:lnTo>
                    <a:pt x="68846" y="2324"/>
                  </a:lnTo>
                  <a:lnTo>
                    <a:pt x="66484" y="596"/>
                  </a:lnTo>
                  <a:lnTo>
                    <a:pt x="65011" y="177"/>
                  </a:lnTo>
                  <a:lnTo>
                    <a:pt x="63550" y="0"/>
                  </a:lnTo>
                  <a:lnTo>
                    <a:pt x="63195" y="1066"/>
                  </a:lnTo>
                  <a:lnTo>
                    <a:pt x="67538" y="6502"/>
                  </a:lnTo>
                  <a:lnTo>
                    <a:pt x="69380" y="5981"/>
                  </a:lnTo>
                  <a:lnTo>
                    <a:pt x="69697" y="5676"/>
                  </a:lnTo>
                  <a:lnTo>
                    <a:pt x="69786" y="5435"/>
                  </a:lnTo>
                  <a:close/>
                </a:path>
                <a:path w="180975" h="93979">
                  <a:moveTo>
                    <a:pt x="72364" y="27203"/>
                  </a:moveTo>
                  <a:lnTo>
                    <a:pt x="71882" y="25082"/>
                  </a:lnTo>
                  <a:lnTo>
                    <a:pt x="69608" y="21831"/>
                  </a:lnTo>
                  <a:lnTo>
                    <a:pt x="67906" y="20662"/>
                  </a:lnTo>
                  <a:lnTo>
                    <a:pt x="66103" y="19786"/>
                  </a:lnTo>
                  <a:lnTo>
                    <a:pt x="65163" y="21005"/>
                  </a:lnTo>
                  <a:lnTo>
                    <a:pt x="64935" y="22606"/>
                  </a:lnTo>
                  <a:lnTo>
                    <a:pt x="64884" y="25158"/>
                  </a:lnTo>
                  <a:lnTo>
                    <a:pt x="64960" y="26212"/>
                  </a:lnTo>
                  <a:lnTo>
                    <a:pt x="66230" y="28905"/>
                  </a:lnTo>
                  <a:lnTo>
                    <a:pt x="68300" y="29895"/>
                  </a:lnTo>
                  <a:lnTo>
                    <a:pt x="70586" y="30010"/>
                  </a:lnTo>
                  <a:lnTo>
                    <a:pt x="70904" y="30010"/>
                  </a:lnTo>
                  <a:lnTo>
                    <a:pt x="71450" y="29756"/>
                  </a:lnTo>
                  <a:lnTo>
                    <a:pt x="71666" y="29489"/>
                  </a:lnTo>
                  <a:lnTo>
                    <a:pt x="71640" y="29197"/>
                  </a:lnTo>
                  <a:lnTo>
                    <a:pt x="71678" y="29044"/>
                  </a:lnTo>
                  <a:lnTo>
                    <a:pt x="72364" y="27203"/>
                  </a:lnTo>
                  <a:close/>
                </a:path>
                <a:path w="180975" h="93979">
                  <a:moveTo>
                    <a:pt x="73507" y="52133"/>
                  </a:moveTo>
                  <a:lnTo>
                    <a:pt x="73367" y="51955"/>
                  </a:lnTo>
                  <a:lnTo>
                    <a:pt x="72961" y="50457"/>
                  </a:lnTo>
                  <a:lnTo>
                    <a:pt x="71767" y="49364"/>
                  </a:lnTo>
                  <a:lnTo>
                    <a:pt x="69011" y="48310"/>
                  </a:lnTo>
                  <a:lnTo>
                    <a:pt x="67475" y="48298"/>
                  </a:lnTo>
                  <a:lnTo>
                    <a:pt x="66001" y="48488"/>
                  </a:lnTo>
                  <a:lnTo>
                    <a:pt x="65951" y="49606"/>
                  </a:lnTo>
                  <a:lnTo>
                    <a:pt x="66497" y="50673"/>
                  </a:lnTo>
                  <a:lnTo>
                    <a:pt x="67551" y="52235"/>
                  </a:lnTo>
                  <a:lnTo>
                    <a:pt x="68046" y="52844"/>
                  </a:lnTo>
                  <a:lnTo>
                    <a:pt x="69964" y="53975"/>
                  </a:lnTo>
                  <a:lnTo>
                    <a:pt x="71640" y="53733"/>
                  </a:lnTo>
                  <a:lnTo>
                    <a:pt x="73075" y="52870"/>
                  </a:lnTo>
                  <a:lnTo>
                    <a:pt x="73266" y="52743"/>
                  </a:lnTo>
                  <a:lnTo>
                    <a:pt x="73494" y="52374"/>
                  </a:lnTo>
                  <a:lnTo>
                    <a:pt x="73507" y="52133"/>
                  </a:lnTo>
                  <a:close/>
                </a:path>
                <a:path w="180975" h="93979">
                  <a:moveTo>
                    <a:pt x="75704" y="9931"/>
                  </a:moveTo>
                  <a:lnTo>
                    <a:pt x="74930" y="7150"/>
                  </a:lnTo>
                  <a:lnTo>
                    <a:pt x="74028" y="5943"/>
                  </a:lnTo>
                  <a:lnTo>
                    <a:pt x="72999" y="4914"/>
                  </a:lnTo>
                  <a:lnTo>
                    <a:pt x="72047" y="5537"/>
                  </a:lnTo>
                  <a:lnTo>
                    <a:pt x="71488" y="6591"/>
                  </a:lnTo>
                  <a:lnTo>
                    <a:pt x="70827" y="8343"/>
                  </a:lnTo>
                  <a:lnTo>
                    <a:pt x="70624" y="9093"/>
                  </a:lnTo>
                  <a:lnTo>
                    <a:pt x="70827" y="11264"/>
                  </a:lnTo>
                  <a:lnTo>
                    <a:pt x="72021" y="12433"/>
                  </a:lnTo>
                  <a:lnTo>
                    <a:pt x="73596" y="13055"/>
                  </a:lnTo>
                  <a:lnTo>
                    <a:pt x="73812" y="13119"/>
                  </a:lnTo>
                  <a:lnTo>
                    <a:pt x="74256" y="13081"/>
                  </a:lnTo>
                  <a:lnTo>
                    <a:pt x="74472" y="12941"/>
                  </a:lnTo>
                  <a:lnTo>
                    <a:pt x="74523" y="12738"/>
                  </a:lnTo>
                  <a:lnTo>
                    <a:pt x="75514" y="11518"/>
                  </a:lnTo>
                  <a:lnTo>
                    <a:pt x="75704" y="9931"/>
                  </a:lnTo>
                  <a:close/>
                </a:path>
                <a:path w="180975" h="93979">
                  <a:moveTo>
                    <a:pt x="88087" y="40093"/>
                  </a:moveTo>
                  <a:lnTo>
                    <a:pt x="86791" y="36474"/>
                  </a:lnTo>
                  <a:lnTo>
                    <a:pt x="85471" y="34963"/>
                  </a:lnTo>
                  <a:lnTo>
                    <a:pt x="83997" y="33693"/>
                  </a:lnTo>
                  <a:lnTo>
                    <a:pt x="82791" y="34620"/>
                  </a:lnTo>
                  <a:lnTo>
                    <a:pt x="82156" y="36068"/>
                  </a:lnTo>
                  <a:lnTo>
                    <a:pt x="81457" y="38468"/>
                  </a:lnTo>
                  <a:lnTo>
                    <a:pt x="81254" y="39471"/>
                  </a:lnTo>
                  <a:lnTo>
                    <a:pt x="81762" y="42341"/>
                  </a:lnTo>
                  <a:lnTo>
                    <a:pt x="83464" y="43776"/>
                  </a:lnTo>
                  <a:lnTo>
                    <a:pt x="85598" y="44450"/>
                  </a:lnTo>
                  <a:lnTo>
                    <a:pt x="85902" y="44526"/>
                  </a:lnTo>
                  <a:lnTo>
                    <a:pt x="86474" y="44424"/>
                  </a:lnTo>
                  <a:lnTo>
                    <a:pt x="86753" y="44221"/>
                  </a:lnTo>
                  <a:lnTo>
                    <a:pt x="86804" y="43929"/>
                  </a:lnTo>
                  <a:lnTo>
                    <a:pt x="86880" y="43802"/>
                  </a:lnTo>
                  <a:lnTo>
                    <a:pt x="88011" y="42227"/>
                  </a:lnTo>
                  <a:lnTo>
                    <a:pt x="88087" y="40093"/>
                  </a:lnTo>
                  <a:close/>
                </a:path>
                <a:path w="180975" h="93979">
                  <a:moveTo>
                    <a:pt x="103581" y="26022"/>
                  </a:moveTo>
                  <a:lnTo>
                    <a:pt x="103378" y="25019"/>
                  </a:lnTo>
                  <a:lnTo>
                    <a:pt x="102679" y="22618"/>
                  </a:lnTo>
                  <a:lnTo>
                    <a:pt x="102031" y="21170"/>
                  </a:lnTo>
                  <a:lnTo>
                    <a:pt x="100838" y="20243"/>
                  </a:lnTo>
                  <a:lnTo>
                    <a:pt x="99364" y="21513"/>
                  </a:lnTo>
                  <a:lnTo>
                    <a:pt x="98044" y="23025"/>
                  </a:lnTo>
                  <a:lnTo>
                    <a:pt x="96735" y="26644"/>
                  </a:lnTo>
                  <a:lnTo>
                    <a:pt x="96824" y="28778"/>
                  </a:lnTo>
                  <a:lnTo>
                    <a:pt x="97955" y="30353"/>
                  </a:lnTo>
                  <a:lnTo>
                    <a:pt x="98031" y="30480"/>
                  </a:lnTo>
                  <a:lnTo>
                    <a:pt x="98082" y="30772"/>
                  </a:lnTo>
                  <a:lnTo>
                    <a:pt x="98361" y="30975"/>
                  </a:lnTo>
                  <a:lnTo>
                    <a:pt x="98933" y="31076"/>
                  </a:lnTo>
                  <a:lnTo>
                    <a:pt x="99225" y="31000"/>
                  </a:lnTo>
                  <a:lnTo>
                    <a:pt x="101371" y="30327"/>
                  </a:lnTo>
                  <a:lnTo>
                    <a:pt x="103073" y="28892"/>
                  </a:lnTo>
                  <a:lnTo>
                    <a:pt x="103581" y="26022"/>
                  </a:lnTo>
                  <a:close/>
                </a:path>
                <a:path w="180975" h="93979">
                  <a:moveTo>
                    <a:pt x="105067" y="57277"/>
                  </a:moveTo>
                  <a:lnTo>
                    <a:pt x="98666" y="50609"/>
                  </a:lnTo>
                  <a:lnTo>
                    <a:pt x="97993" y="52463"/>
                  </a:lnTo>
                  <a:lnTo>
                    <a:pt x="97586" y="54457"/>
                  </a:lnTo>
                  <a:lnTo>
                    <a:pt x="98259" y="58318"/>
                  </a:lnTo>
                  <a:lnTo>
                    <a:pt x="99428" y="60185"/>
                  </a:lnTo>
                  <a:lnTo>
                    <a:pt x="101231" y="61048"/>
                  </a:lnTo>
                  <a:lnTo>
                    <a:pt x="101371" y="61125"/>
                  </a:lnTo>
                  <a:lnTo>
                    <a:pt x="101549" y="61366"/>
                  </a:lnTo>
                  <a:lnTo>
                    <a:pt x="101904" y="61404"/>
                  </a:lnTo>
                  <a:lnTo>
                    <a:pt x="102476" y="61214"/>
                  </a:lnTo>
                  <a:lnTo>
                    <a:pt x="102704" y="61010"/>
                  </a:lnTo>
                  <a:lnTo>
                    <a:pt x="104279" y="59372"/>
                  </a:lnTo>
                  <a:lnTo>
                    <a:pt x="105067" y="57277"/>
                  </a:lnTo>
                  <a:close/>
                </a:path>
                <a:path w="180975" h="93979">
                  <a:moveTo>
                    <a:pt x="105854" y="48285"/>
                  </a:moveTo>
                  <a:lnTo>
                    <a:pt x="102082" y="45808"/>
                  </a:lnTo>
                  <a:lnTo>
                    <a:pt x="101231" y="45961"/>
                  </a:lnTo>
                  <a:lnTo>
                    <a:pt x="101231" y="47053"/>
                  </a:lnTo>
                  <a:lnTo>
                    <a:pt x="101409" y="48171"/>
                  </a:lnTo>
                  <a:lnTo>
                    <a:pt x="101942" y="49110"/>
                  </a:lnTo>
                  <a:lnTo>
                    <a:pt x="102501" y="50063"/>
                  </a:lnTo>
                  <a:lnTo>
                    <a:pt x="103454" y="50825"/>
                  </a:lnTo>
                  <a:lnTo>
                    <a:pt x="104571" y="50952"/>
                  </a:lnTo>
                  <a:lnTo>
                    <a:pt x="104800" y="51054"/>
                  </a:lnTo>
                  <a:lnTo>
                    <a:pt x="105003" y="51015"/>
                  </a:lnTo>
                  <a:lnTo>
                    <a:pt x="105257" y="50812"/>
                  </a:lnTo>
                  <a:lnTo>
                    <a:pt x="105333" y="50673"/>
                  </a:lnTo>
                  <a:lnTo>
                    <a:pt x="105841" y="49530"/>
                  </a:lnTo>
                  <a:lnTo>
                    <a:pt x="105854" y="48285"/>
                  </a:lnTo>
                  <a:close/>
                </a:path>
                <a:path w="180975" h="93979">
                  <a:moveTo>
                    <a:pt x="111683" y="18478"/>
                  </a:moveTo>
                  <a:lnTo>
                    <a:pt x="111480" y="17729"/>
                  </a:lnTo>
                  <a:lnTo>
                    <a:pt x="110820" y="15976"/>
                  </a:lnTo>
                  <a:lnTo>
                    <a:pt x="110261" y="14922"/>
                  </a:lnTo>
                  <a:lnTo>
                    <a:pt x="109308" y="14300"/>
                  </a:lnTo>
                  <a:lnTo>
                    <a:pt x="108280" y="15328"/>
                  </a:lnTo>
                  <a:lnTo>
                    <a:pt x="107378" y="16535"/>
                  </a:lnTo>
                  <a:lnTo>
                    <a:pt x="106603" y="19316"/>
                  </a:lnTo>
                  <a:lnTo>
                    <a:pt x="106794" y="20904"/>
                  </a:lnTo>
                  <a:lnTo>
                    <a:pt x="107721" y="22021"/>
                  </a:lnTo>
                  <a:lnTo>
                    <a:pt x="107835" y="22326"/>
                  </a:lnTo>
                  <a:lnTo>
                    <a:pt x="108064" y="22466"/>
                  </a:lnTo>
                  <a:lnTo>
                    <a:pt x="108496" y="22504"/>
                  </a:lnTo>
                  <a:lnTo>
                    <a:pt x="108712" y="22440"/>
                  </a:lnTo>
                  <a:lnTo>
                    <a:pt x="110286" y="21818"/>
                  </a:lnTo>
                  <a:lnTo>
                    <a:pt x="111480" y="20650"/>
                  </a:lnTo>
                  <a:lnTo>
                    <a:pt x="111683" y="18478"/>
                  </a:lnTo>
                  <a:close/>
                </a:path>
                <a:path w="180975" h="93979">
                  <a:moveTo>
                    <a:pt x="112204" y="47409"/>
                  </a:moveTo>
                  <a:lnTo>
                    <a:pt x="112102" y="46240"/>
                  </a:lnTo>
                  <a:lnTo>
                    <a:pt x="111467" y="45300"/>
                  </a:lnTo>
                  <a:lnTo>
                    <a:pt x="110109" y="45859"/>
                  </a:lnTo>
                  <a:lnTo>
                    <a:pt x="108800" y="46647"/>
                  </a:lnTo>
                  <a:lnTo>
                    <a:pt x="106997" y="48920"/>
                  </a:lnTo>
                  <a:lnTo>
                    <a:pt x="106540" y="50457"/>
                  </a:lnTo>
                  <a:lnTo>
                    <a:pt x="106959" y="51841"/>
                  </a:lnTo>
                  <a:lnTo>
                    <a:pt x="109397" y="52616"/>
                  </a:lnTo>
                  <a:lnTo>
                    <a:pt x="110959" y="51968"/>
                  </a:lnTo>
                  <a:lnTo>
                    <a:pt x="112026" y="50050"/>
                  </a:lnTo>
                  <a:lnTo>
                    <a:pt x="112115" y="49276"/>
                  </a:lnTo>
                  <a:lnTo>
                    <a:pt x="112204" y="47409"/>
                  </a:lnTo>
                  <a:close/>
                </a:path>
                <a:path w="180975" h="93979">
                  <a:moveTo>
                    <a:pt x="114858" y="78219"/>
                  </a:moveTo>
                  <a:lnTo>
                    <a:pt x="114668" y="77393"/>
                  </a:lnTo>
                  <a:lnTo>
                    <a:pt x="113550" y="77419"/>
                  </a:lnTo>
                  <a:lnTo>
                    <a:pt x="112407" y="77609"/>
                  </a:lnTo>
                  <a:lnTo>
                    <a:pt x="110490" y="78727"/>
                  </a:lnTo>
                  <a:lnTo>
                    <a:pt x="109740" y="79692"/>
                  </a:lnTo>
                  <a:lnTo>
                    <a:pt x="109639" y="80772"/>
                  </a:lnTo>
                  <a:lnTo>
                    <a:pt x="109537" y="81000"/>
                  </a:lnTo>
                  <a:lnTo>
                    <a:pt x="109588" y="81178"/>
                  </a:lnTo>
                  <a:lnTo>
                    <a:pt x="109804" y="81432"/>
                  </a:lnTo>
                  <a:lnTo>
                    <a:pt x="109956" y="81508"/>
                  </a:lnTo>
                  <a:lnTo>
                    <a:pt x="111137" y="81965"/>
                  </a:lnTo>
                  <a:lnTo>
                    <a:pt x="112407" y="81953"/>
                  </a:lnTo>
                  <a:lnTo>
                    <a:pt x="113703" y="80873"/>
                  </a:lnTo>
                  <a:lnTo>
                    <a:pt x="113995" y="80365"/>
                  </a:lnTo>
                  <a:lnTo>
                    <a:pt x="114223" y="79844"/>
                  </a:lnTo>
                  <a:lnTo>
                    <a:pt x="114592" y="79070"/>
                  </a:lnTo>
                  <a:lnTo>
                    <a:pt x="114858" y="78219"/>
                  </a:lnTo>
                  <a:close/>
                </a:path>
                <a:path w="180975" h="93979">
                  <a:moveTo>
                    <a:pt x="116636" y="57899"/>
                  </a:moveTo>
                  <a:lnTo>
                    <a:pt x="116370" y="56883"/>
                  </a:lnTo>
                  <a:lnTo>
                    <a:pt x="115557" y="54470"/>
                  </a:lnTo>
                  <a:lnTo>
                    <a:pt x="114846" y="52997"/>
                  </a:lnTo>
                  <a:lnTo>
                    <a:pt x="113576" y="52120"/>
                  </a:lnTo>
                  <a:lnTo>
                    <a:pt x="112115" y="53467"/>
                  </a:lnTo>
                  <a:lnTo>
                    <a:pt x="110845" y="55079"/>
                  </a:lnTo>
                  <a:lnTo>
                    <a:pt x="109677" y="58826"/>
                  </a:lnTo>
                  <a:lnTo>
                    <a:pt x="109855" y="60998"/>
                  </a:lnTo>
                  <a:lnTo>
                    <a:pt x="111074" y="62560"/>
                  </a:lnTo>
                  <a:lnTo>
                    <a:pt x="111163" y="62687"/>
                  </a:lnTo>
                  <a:lnTo>
                    <a:pt x="111226" y="62979"/>
                  </a:lnTo>
                  <a:lnTo>
                    <a:pt x="111518" y="63169"/>
                  </a:lnTo>
                  <a:lnTo>
                    <a:pt x="111810" y="63220"/>
                  </a:lnTo>
                  <a:lnTo>
                    <a:pt x="112102" y="63246"/>
                  </a:lnTo>
                  <a:lnTo>
                    <a:pt x="112407" y="63169"/>
                  </a:lnTo>
                  <a:lnTo>
                    <a:pt x="114566" y="62395"/>
                  </a:lnTo>
                  <a:lnTo>
                    <a:pt x="116243" y="60845"/>
                  </a:lnTo>
                  <a:lnTo>
                    <a:pt x="116636" y="57899"/>
                  </a:lnTo>
                  <a:close/>
                </a:path>
                <a:path w="180975" h="93979">
                  <a:moveTo>
                    <a:pt x="116801" y="10388"/>
                  </a:moveTo>
                  <a:lnTo>
                    <a:pt x="116636" y="9817"/>
                  </a:lnTo>
                  <a:lnTo>
                    <a:pt x="116154" y="8483"/>
                  </a:lnTo>
                  <a:lnTo>
                    <a:pt x="115735" y="7683"/>
                  </a:lnTo>
                  <a:lnTo>
                    <a:pt x="115011" y="7213"/>
                  </a:lnTo>
                  <a:lnTo>
                    <a:pt x="114223" y="7988"/>
                  </a:lnTo>
                  <a:lnTo>
                    <a:pt x="113550" y="8890"/>
                  </a:lnTo>
                  <a:lnTo>
                    <a:pt x="112941" y="10998"/>
                  </a:lnTo>
                  <a:lnTo>
                    <a:pt x="113080" y="12192"/>
                  </a:lnTo>
                  <a:lnTo>
                    <a:pt x="113779" y="13042"/>
                  </a:lnTo>
                  <a:lnTo>
                    <a:pt x="113868" y="13271"/>
                  </a:lnTo>
                  <a:lnTo>
                    <a:pt x="114033" y="13385"/>
                  </a:lnTo>
                  <a:lnTo>
                    <a:pt x="114363" y="13411"/>
                  </a:lnTo>
                  <a:lnTo>
                    <a:pt x="114528" y="13360"/>
                  </a:lnTo>
                  <a:lnTo>
                    <a:pt x="115709" y="12903"/>
                  </a:lnTo>
                  <a:lnTo>
                    <a:pt x="116611" y="12026"/>
                  </a:lnTo>
                  <a:lnTo>
                    <a:pt x="116801" y="10388"/>
                  </a:lnTo>
                  <a:close/>
                </a:path>
                <a:path w="180975" h="93979">
                  <a:moveTo>
                    <a:pt x="119354" y="27876"/>
                  </a:moveTo>
                  <a:lnTo>
                    <a:pt x="119329" y="26466"/>
                  </a:lnTo>
                  <a:lnTo>
                    <a:pt x="119189" y="25577"/>
                  </a:lnTo>
                  <a:lnTo>
                    <a:pt x="118668" y="24904"/>
                  </a:lnTo>
                  <a:lnTo>
                    <a:pt x="117678" y="25374"/>
                  </a:lnTo>
                  <a:lnTo>
                    <a:pt x="116725" y="26035"/>
                  </a:lnTo>
                  <a:lnTo>
                    <a:pt x="115468" y="27825"/>
                  </a:lnTo>
                  <a:lnTo>
                    <a:pt x="115201" y="29019"/>
                  </a:lnTo>
                  <a:lnTo>
                    <a:pt x="115582" y="30035"/>
                  </a:lnTo>
                  <a:lnTo>
                    <a:pt x="115595" y="30276"/>
                  </a:lnTo>
                  <a:lnTo>
                    <a:pt x="115709" y="30429"/>
                  </a:lnTo>
                  <a:lnTo>
                    <a:pt x="115862" y="30492"/>
                  </a:lnTo>
                  <a:lnTo>
                    <a:pt x="116014" y="30568"/>
                  </a:lnTo>
                  <a:lnTo>
                    <a:pt x="116192" y="30568"/>
                  </a:lnTo>
                  <a:lnTo>
                    <a:pt x="117462" y="30505"/>
                  </a:lnTo>
                  <a:lnTo>
                    <a:pt x="118605" y="29959"/>
                  </a:lnTo>
                  <a:lnTo>
                    <a:pt x="119316" y="28460"/>
                  </a:lnTo>
                  <a:lnTo>
                    <a:pt x="119354" y="27876"/>
                  </a:lnTo>
                  <a:close/>
                </a:path>
                <a:path w="180975" h="93979">
                  <a:moveTo>
                    <a:pt x="122377" y="48856"/>
                  </a:moveTo>
                  <a:lnTo>
                    <a:pt x="121513" y="47688"/>
                  </a:lnTo>
                  <a:lnTo>
                    <a:pt x="120434" y="46621"/>
                  </a:lnTo>
                  <a:lnTo>
                    <a:pt x="117754" y="45415"/>
                  </a:lnTo>
                  <a:lnTo>
                    <a:pt x="116116" y="45326"/>
                  </a:lnTo>
                  <a:lnTo>
                    <a:pt x="114820" y="46037"/>
                  </a:lnTo>
                  <a:lnTo>
                    <a:pt x="114490" y="46101"/>
                  </a:lnTo>
                  <a:lnTo>
                    <a:pt x="114312" y="46278"/>
                  </a:lnTo>
                  <a:lnTo>
                    <a:pt x="114198" y="46697"/>
                  </a:lnTo>
                  <a:lnTo>
                    <a:pt x="114274" y="47129"/>
                  </a:lnTo>
                  <a:lnTo>
                    <a:pt x="114604" y="48526"/>
                  </a:lnTo>
                  <a:lnTo>
                    <a:pt x="115582" y="49860"/>
                  </a:lnTo>
                  <a:lnTo>
                    <a:pt x="117741" y="50444"/>
                  </a:lnTo>
                  <a:lnTo>
                    <a:pt x="118541" y="50355"/>
                  </a:lnTo>
                  <a:lnTo>
                    <a:pt x="120421" y="50025"/>
                  </a:lnTo>
                  <a:lnTo>
                    <a:pt x="121589" y="49669"/>
                  </a:lnTo>
                  <a:lnTo>
                    <a:pt x="122377" y="48856"/>
                  </a:lnTo>
                  <a:close/>
                </a:path>
                <a:path w="180975" h="93979">
                  <a:moveTo>
                    <a:pt x="124320" y="78155"/>
                  </a:moveTo>
                  <a:lnTo>
                    <a:pt x="124294" y="75603"/>
                  </a:lnTo>
                  <a:lnTo>
                    <a:pt x="124066" y="74002"/>
                  </a:lnTo>
                  <a:lnTo>
                    <a:pt x="123139" y="72783"/>
                  </a:lnTo>
                  <a:lnTo>
                    <a:pt x="121323" y="73647"/>
                  </a:lnTo>
                  <a:lnTo>
                    <a:pt x="119608" y="74803"/>
                  </a:lnTo>
                  <a:lnTo>
                    <a:pt x="117322" y="78041"/>
                  </a:lnTo>
                  <a:lnTo>
                    <a:pt x="116827" y="80162"/>
                  </a:lnTo>
                  <a:lnTo>
                    <a:pt x="117500" y="82003"/>
                  </a:lnTo>
                  <a:lnTo>
                    <a:pt x="117538" y="82156"/>
                  </a:lnTo>
                  <a:lnTo>
                    <a:pt x="117513" y="82448"/>
                  </a:lnTo>
                  <a:lnTo>
                    <a:pt x="117729" y="82727"/>
                  </a:lnTo>
                  <a:lnTo>
                    <a:pt x="118275" y="82969"/>
                  </a:lnTo>
                  <a:lnTo>
                    <a:pt x="118579" y="82969"/>
                  </a:lnTo>
                  <a:lnTo>
                    <a:pt x="120878" y="82867"/>
                  </a:lnTo>
                  <a:lnTo>
                    <a:pt x="122948" y="81902"/>
                  </a:lnTo>
                  <a:lnTo>
                    <a:pt x="124244" y="79209"/>
                  </a:lnTo>
                  <a:lnTo>
                    <a:pt x="124320" y="78155"/>
                  </a:lnTo>
                  <a:close/>
                </a:path>
                <a:path w="180975" h="93979">
                  <a:moveTo>
                    <a:pt x="126771" y="19164"/>
                  </a:moveTo>
                  <a:lnTo>
                    <a:pt x="126568" y="18415"/>
                  </a:lnTo>
                  <a:lnTo>
                    <a:pt x="125907" y="16662"/>
                  </a:lnTo>
                  <a:lnTo>
                    <a:pt x="125349" y="15608"/>
                  </a:lnTo>
                  <a:lnTo>
                    <a:pt x="124396" y="14986"/>
                  </a:lnTo>
                  <a:lnTo>
                    <a:pt x="123367" y="16014"/>
                  </a:lnTo>
                  <a:lnTo>
                    <a:pt x="122466" y="17221"/>
                  </a:lnTo>
                  <a:lnTo>
                    <a:pt x="121691" y="20002"/>
                  </a:lnTo>
                  <a:lnTo>
                    <a:pt x="121881" y="21590"/>
                  </a:lnTo>
                  <a:lnTo>
                    <a:pt x="122809" y="22707"/>
                  </a:lnTo>
                  <a:lnTo>
                    <a:pt x="122923" y="23012"/>
                  </a:lnTo>
                  <a:lnTo>
                    <a:pt x="123151" y="23152"/>
                  </a:lnTo>
                  <a:lnTo>
                    <a:pt x="123583" y="23190"/>
                  </a:lnTo>
                  <a:lnTo>
                    <a:pt x="123799" y="23126"/>
                  </a:lnTo>
                  <a:lnTo>
                    <a:pt x="125374" y="22504"/>
                  </a:lnTo>
                  <a:lnTo>
                    <a:pt x="126568" y="21336"/>
                  </a:lnTo>
                  <a:lnTo>
                    <a:pt x="126771" y="19164"/>
                  </a:lnTo>
                  <a:close/>
                </a:path>
                <a:path w="180975" h="93979">
                  <a:moveTo>
                    <a:pt x="130302" y="70853"/>
                  </a:moveTo>
                  <a:lnTo>
                    <a:pt x="126530" y="68376"/>
                  </a:lnTo>
                  <a:lnTo>
                    <a:pt x="125679" y="68529"/>
                  </a:lnTo>
                  <a:lnTo>
                    <a:pt x="125679" y="69621"/>
                  </a:lnTo>
                  <a:lnTo>
                    <a:pt x="125857" y="70739"/>
                  </a:lnTo>
                  <a:lnTo>
                    <a:pt x="126390" y="71678"/>
                  </a:lnTo>
                  <a:lnTo>
                    <a:pt x="126949" y="72631"/>
                  </a:lnTo>
                  <a:lnTo>
                    <a:pt x="127901" y="73393"/>
                  </a:lnTo>
                  <a:lnTo>
                    <a:pt x="129019" y="73520"/>
                  </a:lnTo>
                  <a:lnTo>
                    <a:pt x="129247" y="73621"/>
                  </a:lnTo>
                  <a:lnTo>
                    <a:pt x="129451" y="73583"/>
                  </a:lnTo>
                  <a:lnTo>
                    <a:pt x="129705" y="73380"/>
                  </a:lnTo>
                  <a:lnTo>
                    <a:pt x="129781" y="73240"/>
                  </a:lnTo>
                  <a:lnTo>
                    <a:pt x="130289" y="72097"/>
                  </a:lnTo>
                  <a:lnTo>
                    <a:pt x="130302" y="70853"/>
                  </a:lnTo>
                  <a:close/>
                </a:path>
                <a:path w="180975" h="93979">
                  <a:moveTo>
                    <a:pt x="130556" y="7658"/>
                  </a:moveTo>
                  <a:lnTo>
                    <a:pt x="130492" y="6896"/>
                  </a:lnTo>
                  <a:lnTo>
                    <a:pt x="130175" y="5054"/>
                  </a:lnTo>
                  <a:lnTo>
                    <a:pt x="129832" y="3911"/>
                  </a:lnTo>
                  <a:lnTo>
                    <a:pt x="129019" y="3124"/>
                  </a:lnTo>
                  <a:lnTo>
                    <a:pt x="127800" y="3937"/>
                  </a:lnTo>
                  <a:lnTo>
                    <a:pt x="126695" y="4965"/>
                  </a:lnTo>
                  <a:lnTo>
                    <a:pt x="125399" y="7556"/>
                  </a:lnTo>
                  <a:lnTo>
                    <a:pt x="125272" y="9156"/>
                  </a:lnTo>
                  <a:lnTo>
                    <a:pt x="125984" y="10426"/>
                  </a:lnTo>
                  <a:lnTo>
                    <a:pt x="126034" y="10744"/>
                  </a:lnTo>
                  <a:lnTo>
                    <a:pt x="126225" y="10922"/>
                  </a:lnTo>
                  <a:lnTo>
                    <a:pt x="126657" y="11049"/>
                  </a:lnTo>
                  <a:lnTo>
                    <a:pt x="128536" y="10693"/>
                  </a:lnTo>
                  <a:lnTo>
                    <a:pt x="129933" y="9753"/>
                  </a:lnTo>
                  <a:lnTo>
                    <a:pt x="130556" y="7658"/>
                  </a:lnTo>
                  <a:close/>
                </a:path>
                <a:path w="180975" h="93979">
                  <a:moveTo>
                    <a:pt x="131114" y="32499"/>
                  </a:moveTo>
                  <a:lnTo>
                    <a:pt x="130949" y="31661"/>
                  </a:lnTo>
                  <a:lnTo>
                    <a:pt x="129832" y="31673"/>
                  </a:lnTo>
                  <a:lnTo>
                    <a:pt x="128689" y="31864"/>
                  </a:lnTo>
                  <a:lnTo>
                    <a:pt x="127723" y="32410"/>
                  </a:lnTo>
                  <a:lnTo>
                    <a:pt x="126758" y="32969"/>
                  </a:lnTo>
                  <a:lnTo>
                    <a:pt x="125984" y="33921"/>
                  </a:lnTo>
                  <a:lnTo>
                    <a:pt x="125882" y="35001"/>
                  </a:lnTo>
                  <a:lnTo>
                    <a:pt x="125780" y="35217"/>
                  </a:lnTo>
                  <a:lnTo>
                    <a:pt x="125818" y="35407"/>
                  </a:lnTo>
                  <a:lnTo>
                    <a:pt x="126034" y="35661"/>
                  </a:lnTo>
                  <a:lnTo>
                    <a:pt x="126187" y="35737"/>
                  </a:lnTo>
                  <a:lnTo>
                    <a:pt x="127368" y="36220"/>
                  </a:lnTo>
                  <a:lnTo>
                    <a:pt x="128651" y="36195"/>
                  </a:lnTo>
                  <a:lnTo>
                    <a:pt x="129946" y="35140"/>
                  </a:lnTo>
                  <a:lnTo>
                    <a:pt x="130238" y="34632"/>
                  </a:lnTo>
                  <a:lnTo>
                    <a:pt x="130492" y="34112"/>
                  </a:lnTo>
                  <a:lnTo>
                    <a:pt x="130848" y="33350"/>
                  </a:lnTo>
                  <a:lnTo>
                    <a:pt x="131114" y="32499"/>
                  </a:lnTo>
                  <a:close/>
                </a:path>
                <a:path w="180975" h="93979">
                  <a:moveTo>
                    <a:pt x="131559" y="49161"/>
                  </a:moveTo>
                  <a:lnTo>
                    <a:pt x="131508" y="46609"/>
                  </a:lnTo>
                  <a:lnTo>
                    <a:pt x="131279" y="45008"/>
                  </a:lnTo>
                  <a:lnTo>
                    <a:pt x="130340" y="43789"/>
                  </a:lnTo>
                  <a:lnTo>
                    <a:pt x="128536" y="44665"/>
                  </a:lnTo>
                  <a:lnTo>
                    <a:pt x="126834" y="45834"/>
                  </a:lnTo>
                  <a:lnTo>
                    <a:pt x="124561" y="49085"/>
                  </a:lnTo>
                  <a:lnTo>
                    <a:pt x="124079" y="51206"/>
                  </a:lnTo>
                  <a:lnTo>
                    <a:pt x="124764" y="53047"/>
                  </a:lnTo>
                  <a:lnTo>
                    <a:pt x="124802" y="53200"/>
                  </a:lnTo>
                  <a:lnTo>
                    <a:pt x="124777" y="53492"/>
                  </a:lnTo>
                  <a:lnTo>
                    <a:pt x="124993" y="53759"/>
                  </a:lnTo>
                  <a:lnTo>
                    <a:pt x="125539" y="54013"/>
                  </a:lnTo>
                  <a:lnTo>
                    <a:pt x="125857" y="54013"/>
                  </a:lnTo>
                  <a:lnTo>
                    <a:pt x="128155" y="53898"/>
                  </a:lnTo>
                  <a:lnTo>
                    <a:pt x="130213" y="52908"/>
                  </a:lnTo>
                  <a:lnTo>
                    <a:pt x="131483" y="50215"/>
                  </a:lnTo>
                  <a:lnTo>
                    <a:pt x="131559" y="49161"/>
                  </a:lnTo>
                  <a:close/>
                </a:path>
                <a:path w="180975" h="93979">
                  <a:moveTo>
                    <a:pt x="136474" y="65214"/>
                  </a:moveTo>
                  <a:lnTo>
                    <a:pt x="136309" y="64452"/>
                  </a:lnTo>
                  <a:lnTo>
                    <a:pt x="135788" y="62661"/>
                  </a:lnTo>
                  <a:lnTo>
                    <a:pt x="135318" y="61569"/>
                  </a:lnTo>
                  <a:lnTo>
                    <a:pt x="134404" y="60871"/>
                  </a:lnTo>
                  <a:lnTo>
                    <a:pt x="133299" y="61823"/>
                  </a:lnTo>
                  <a:lnTo>
                    <a:pt x="132321" y="62966"/>
                  </a:lnTo>
                  <a:lnTo>
                    <a:pt x="131330" y="65684"/>
                  </a:lnTo>
                  <a:lnTo>
                    <a:pt x="131394" y="67284"/>
                  </a:lnTo>
                  <a:lnTo>
                    <a:pt x="132245" y="68465"/>
                  </a:lnTo>
                  <a:lnTo>
                    <a:pt x="132334" y="68783"/>
                  </a:lnTo>
                  <a:lnTo>
                    <a:pt x="132549" y="68922"/>
                  </a:lnTo>
                  <a:lnTo>
                    <a:pt x="132981" y="69011"/>
                  </a:lnTo>
                  <a:lnTo>
                    <a:pt x="134810" y="68453"/>
                  </a:lnTo>
                  <a:lnTo>
                    <a:pt x="136093" y="67360"/>
                  </a:lnTo>
                  <a:lnTo>
                    <a:pt x="136334" y="65951"/>
                  </a:lnTo>
                  <a:lnTo>
                    <a:pt x="136474" y="65214"/>
                  </a:lnTo>
                  <a:close/>
                </a:path>
                <a:path w="180975" h="93979">
                  <a:moveTo>
                    <a:pt x="138353" y="11620"/>
                  </a:moveTo>
                  <a:lnTo>
                    <a:pt x="138303" y="9067"/>
                  </a:lnTo>
                  <a:lnTo>
                    <a:pt x="138074" y="7467"/>
                  </a:lnTo>
                  <a:lnTo>
                    <a:pt x="137134" y="6248"/>
                  </a:lnTo>
                  <a:lnTo>
                    <a:pt x="135331" y="7124"/>
                  </a:lnTo>
                  <a:lnTo>
                    <a:pt x="133629" y="8293"/>
                  </a:lnTo>
                  <a:lnTo>
                    <a:pt x="131356" y="11544"/>
                  </a:lnTo>
                  <a:lnTo>
                    <a:pt x="130873" y="13665"/>
                  </a:lnTo>
                  <a:lnTo>
                    <a:pt x="131559" y="15506"/>
                  </a:lnTo>
                  <a:lnTo>
                    <a:pt x="131597" y="15659"/>
                  </a:lnTo>
                  <a:lnTo>
                    <a:pt x="131572" y="15951"/>
                  </a:lnTo>
                  <a:lnTo>
                    <a:pt x="131787" y="16217"/>
                  </a:lnTo>
                  <a:lnTo>
                    <a:pt x="132334" y="16471"/>
                  </a:lnTo>
                  <a:lnTo>
                    <a:pt x="132651" y="16471"/>
                  </a:lnTo>
                  <a:lnTo>
                    <a:pt x="134950" y="16357"/>
                  </a:lnTo>
                  <a:lnTo>
                    <a:pt x="137007" y="15367"/>
                  </a:lnTo>
                  <a:lnTo>
                    <a:pt x="138277" y="12674"/>
                  </a:lnTo>
                  <a:lnTo>
                    <a:pt x="138353" y="11620"/>
                  </a:lnTo>
                  <a:close/>
                </a:path>
                <a:path w="180975" h="93979">
                  <a:moveTo>
                    <a:pt x="142405" y="35052"/>
                  </a:moveTo>
                  <a:lnTo>
                    <a:pt x="142201" y="34048"/>
                  </a:lnTo>
                  <a:lnTo>
                    <a:pt x="141503" y="31648"/>
                  </a:lnTo>
                  <a:lnTo>
                    <a:pt x="140855" y="30200"/>
                  </a:lnTo>
                  <a:lnTo>
                    <a:pt x="139661" y="29273"/>
                  </a:lnTo>
                  <a:lnTo>
                    <a:pt x="138188" y="30543"/>
                  </a:lnTo>
                  <a:lnTo>
                    <a:pt x="136867" y="32054"/>
                  </a:lnTo>
                  <a:lnTo>
                    <a:pt x="135559" y="35674"/>
                  </a:lnTo>
                  <a:lnTo>
                    <a:pt x="135648" y="37807"/>
                  </a:lnTo>
                  <a:lnTo>
                    <a:pt x="136779" y="39382"/>
                  </a:lnTo>
                  <a:lnTo>
                    <a:pt x="136855" y="39509"/>
                  </a:lnTo>
                  <a:lnTo>
                    <a:pt x="136906" y="39801"/>
                  </a:lnTo>
                  <a:lnTo>
                    <a:pt x="137185" y="40005"/>
                  </a:lnTo>
                  <a:lnTo>
                    <a:pt x="137756" y="40106"/>
                  </a:lnTo>
                  <a:lnTo>
                    <a:pt x="138049" y="40030"/>
                  </a:lnTo>
                  <a:lnTo>
                    <a:pt x="140195" y="39357"/>
                  </a:lnTo>
                  <a:lnTo>
                    <a:pt x="141897" y="37922"/>
                  </a:lnTo>
                  <a:lnTo>
                    <a:pt x="142405" y="35052"/>
                  </a:lnTo>
                  <a:close/>
                </a:path>
                <a:path w="180975" h="93979">
                  <a:moveTo>
                    <a:pt x="144907" y="69088"/>
                  </a:moveTo>
                  <a:lnTo>
                    <a:pt x="144322" y="67665"/>
                  </a:lnTo>
                  <a:lnTo>
                    <a:pt x="142354" y="68046"/>
                  </a:lnTo>
                  <a:lnTo>
                    <a:pt x="140385" y="68745"/>
                  </a:lnTo>
                  <a:lnTo>
                    <a:pt x="137325" y="71297"/>
                  </a:lnTo>
                  <a:lnTo>
                    <a:pt x="136283" y="73215"/>
                  </a:lnTo>
                  <a:lnTo>
                    <a:pt x="136448" y="75171"/>
                  </a:lnTo>
                  <a:lnTo>
                    <a:pt x="136448" y="75323"/>
                  </a:lnTo>
                  <a:lnTo>
                    <a:pt x="139484" y="76860"/>
                  </a:lnTo>
                  <a:lnTo>
                    <a:pt x="141744" y="76428"/>
                  </a:lnTo>
                  <a:lnTo>
                    <a:pt x="143700" y="74155"/>
                  </a:lnTo>
                  <a:lnTo>
                    <a:pt x="144056" y="73152"/>
                  </a:lnTo>
                  <a:lnTo>
                    <a:pt x="144703" y="70688"/>
                  </a:lnTo>
                  <a:lnTo>
                    <a:pt x="144907" y="69088"/>
                  </a:lnTo>
                  <a:close/>
                </a:path>
                <a:path w="180975" h="93979">
                  <a:moveTo>
                    <a:pt x="150456" y="86944"/>
                  </a:moveTo>
                  <a:lnTo>
                    <a:pt x="148907" y="85686"/>
                  </a:lnTo>
                  <a:lnTo>
                    <a:pt x="147116" y="84645"/>
                  </a:lnTo>
                  <a:lnTo>
                    <a:pt x="143154" y="83934"/>
                  </a:lnTo>
                  <a:lnTo>
                    <a:pt x="140957" y="84353"/>
                  </a:lnTo>
                  <a:lnTo>
                    <a:pt x="139509" y="85712"/>
                  </a:lnTo>
                  <a:lnTo>
                    <a:pt x="139382" y="85813"/>
                  </a:lnTo>
                  <a:lnTo>
                    <a:pt x="139103" y="85902"/>
                  </a:lnTo>
                  <a:lnTo>
                    <a:pt x="138938" y="86207"/>
                  </a:lnTo>
                  <a:lnTo>
                    <a:pt x="138912" y="86791"/>
                  </a:lnTo>
                  <a:lnTo>
                    <a:pt x="139039" y="87071"/>
                  </a:lnTo>
                  <a:lnTo>
                    <a:pt x="140081" y="89065"/>
                  </a:lnTo>
                  <a:lnTo>
                    <a:pt x="141833" y="90512"/>
                  </a:lnTo>
                  <a:lnTo>
                    <a:pt x="144894" y="90551"/>
                  </a:lnTo>
                  <a:lnTo>
                    <a:pt x="145910" y="90195"/>
                  </a:lnTo>
                  <a:lnTo>
                    <a:pt x="148285" y="89128"/>
                  </a:lnTo>
                  <a:lnTo>
                    <a:pt x="149694" y="88265"/>
                  </a:lnTo>
                  <a:lnTo>
                    <a:pt x="150456" y="86944"/>
                  </a:lnTo>
                  <a:close/>
                </a:path>
                <a:path w="180975" h="93979">
                  <a:moveTo>
                    <a:pt x="150888" y="40894"/>
                  </a:moveTo>
                  <a:lnTo>
                    <a:pt x="150698" y="40068"/>
                  </a:lnTo>
                  <a:lnTo>
                    <a:pt x="149580" y="40093"/>
                  </a:lnTo>
                  <a:lnTo>
                    <a:pt x="148437" y="40284"/>
                  </a:lnTo>
                  <a:lnTo>
                    <a:pt x="146519" y="41402"/>
                  </a:lnTo>
                  <a:lnTo>
                    <a:pt x="145770" y="42367"/>
                  </a:lnTo>
                  <a:lnTo>
                    <a:pt x="145669" y="43446"/>
                  </a:lnTo>
                  <a:lnTo>
                    <a:pt x="145567" y="43675"/>
                  </a:lnTo>
                  <a:lnTo>
                    <a:pt x="145618" y="43853"/>
                  </a:lnTo>
                  <a:lnTo>
                    <a:pt x="145834" y="44107"/>
                  </a:lnTo>
                  <a:lnTo>
                    <a:pt x="145986" y="44183"/>
                  </a:lnTo>
                  <a:lnTo>
                    <a:pt x="147167" y="44640"/>
                  </a:lnTo>
                  <a:lnTo>
                    <a:pt x="148437" y="44627"/>
                  </a:lnTo>
                  <a:lnTo>
                    <a:pt x="149733" y="43548"/>
                  </a:lnTo>
                  <a:lnTo>
                    <a:pt x="150025" y="43040"/>
                  </a:lnTo>
                  <a:lnTo>
                    <a:pt x="150253" y="42519"/>
                  </a:lnTo>
                  <a:lnTo>
                    <a:pt x="150622" y="41744"/>
                  </a:lnTo>
                  <a:lnTo>
                    <a:pt x="150888" y="40894"/>
                  </a:lnTo>
                  <a:close/>
                </a:path>
                <a:path w="180975" h="93979">
                  <a:moveTo>
                    <a:pt x="152209" y="59880"/>
                  </a:moveTo>
                  <a:lnTo>
                    <a:pt x="152006" y="58877"/>
                  </a:lnTo>
                  <a:lnTo>
                    <a:pt x="151307" y="56476"/>
                  </a:lnTo>
                  <a:lnTo>
                    <a:pt x="150660" y="55029"/>
                  </a:lnTo>
                  <a:lnTo>
                    <a:pt x="149466" y="54102"/>
                  </a:lnTo>
                  <a:lnTo>
                    <a:pt x="147993" y="55372"/>
                  </a:lnTo>
                  <a:lnTo>
                    <a:pt x="146672" y="56883"/>
                  </a:lnTo>
                  <a:lnTo>
                    <a:pt x="145364" y="60502"/>
                  </a:lnTo>
                  <a:lnTo>
                    <a:pt x="145453" y="62636"/>
                  </a:lnTo>
                  <a:lnTo>
                    <a:pt x="146583" y="64211"/>
                  </a:lnTo>
                  <a:lnTo>
                    <a:pt x="146659" y="64338"/>
                  </a:lnTo>
                  <a:lnTo>
                    <a:pt x="146710" y="64630"/>
                  </a:lnTo>
                  <a:lnTo>
                    <a:pt x="146989" y="64833"/>
                  </a:lnTo>
                  <a:lnTo>
                    <a:pt x="147561" y="64935"/>
                  </a:lnTo>
                  <a:lnTo>
                    <a:pt x="147853" y="64858"/>
                  </a:lnTo>
                  <a:lnTo>
                    <a:pt x="149999" y="64185"/>
                  </a:lnTo>
                  <a:lnTo>
                    <a:pt x="151701" y="62750"/>
                  </a:lnTo>
                  <a:lnTo>
                    <a:pt x="152209" y="59880"/>
                  </a:lnTo>
                  <a:close/>
                </a:path>
                <a:path w="180975" h="93979">
                  <a:moveTo>
                    <a:pt x="152412" y="17538"/>
                  </a:moveTo>
                  <a:lnTo>
                    <a:pt x="151993" y="16065"/>
                  </a:lnTo>
                  <a:lnTo>
                    <a:pt x="149987" y="16243"/>
                  </a:lnTo>
                  <a:lnTo>
                    <a:pt x="147955" y="16725"/>
                  </a:lnTo>
                  <a:lnTo>
                    <a:pt x="144640" y="18961"/>
                  </a:lnTo>
                  <a:lnTo>
                    <a:pt x="143395" y="20777"/>
                  </a:lnTo>
                  <a:lnTo>
                    <a:pt x="143357" y="22733"/>
                  </a:lnTo>
                  <a:lnTo>
                    <a:pt x="143344" y="22885"/>
                  </a:lnTo>
                  <a:lnTo>
                    <a:pt x="143205" y="23152"/>
                  </a:lnTo>
                  <a:lnTo>
                    <a:pt x="143306" y="23482"/>
                  </a:lnTo>
                  <a:lnTo>
                    <a:pt x="143725" y="23901"/>
                  </a:lnTo>
                  <a:lnTo>
                    <a:pt x="144018" y="24015"/>
                  </a:lnTo>
                  <a:lnTo>
                    <a:pt x="146202" y="24714"/>
                  </a:lnTo>
                  <a:lnTo>
                    <a:pt x="148488" y="24523"/>
                  </a:lnTo>
                  <a:lnTo>
                    <a:pt x="150685" y="22453"/>
                  </a:lnTo>
                  <a:lnTo>
                    <a:pt x="151130" y="21488"/>
                  </a:lnTo>
                  <a:lnTo>
                    <a:pt x="152031" y="19100"/>
                  </a:lnTo>
                  <a:lnTo>
                    <a:pt x="152412" y="17538"/>
                  </a:lnTo>
                  <a:close/>
                </a:path>
                <a:path w="180975" h="93979">
                  <a:moveTo>
                    <a:pt x="157073" y="83540"/>
                  </a:moveTo>
                  <a:lnTo>
                    <a:pt x="156210" y="82372"/>
                  </a:lnTo>
                  <a:lnTo>
                    <a:pt x="155130" y="81305"/>
                  </a:lnTo>
                  <a:lnTo>
                    <a:pt x="152450" y="80098"/>
                  </a:lnTo>
                  <a:lnTo>
                    <a:pt x="150812" y="80010"/>
                  </a:lnTo>
                  <a:lnTo>
                    <a:pt x="149517" y="80721"/>
                  </a:lnTo>
                  <a:lnTo>
                    <a:pt x="149186" y="80784"/>
                  </a:lnTo>
                  <a:lnTo>
                    <a:pt x="149009" y="80962"/>
                  </a:lnTo>
                  <a:lnTo>
                    <a:pt x="148894" y="81381"/>
                  </a:lnTo>
                  <a:lnTo>
                    <a:pt x="148971" y="81813"/>
                  </a:lnTo>
                  <a:lnTo>
                    <a:pt x="149301" y="83210"/>
                  </a:lnTo>
                  <a:lnTo>
                    <a:pt x="150279" y="84543"/>
                  </a:lnTo>
                  <a:lnTo>
                    <a:pt x="152438" y="85128"/>
                  </a:lnTo>
                  <a:lnTo>
                    <a:pt x="153238" y="85039"/>
                  </a:lnTo>
                  <a:lnTo>
                    <a:pt x="155117" y="84709"/>
                  </a:lnTo>
                  <a:lnTo>
                    <a:pt x="156286" y="84353"/>
                  </a:lnTo>
                  <a:lnTo>
                    <a:pt x="157073" y="83540"/>
                  </a:lnTo>
                  <a:close/>
                </a:path>
                <a:path w="180975" h="93979">
                  <a:moveTo>
                    <a:pt x="159245" y="31496"/>
                  </a:moveTo>
                  <a:lnTo>
                    <a:pt x="159156" y="30314"/>
                  </a:lnTo>
                  <a:lnTo>
                    <a:pt x="158534" y="29375"/>
                  </a:lnTo>
                  <a:lnTo>
                    <a:pt x="157175" y="29921"/>
                  </a:lnTo>
                  <a:lnTo>
                    <a:pt x="155854" y="30695"/>
                  </a:lnTo>
                  <a:lnTo>
                    <a:pt x="154025" y="32956"/>
                  </a:lnTo>
                  <a:lnTo>
                    <a:pt x="153555" y="34493"/>
                  </a:lnTo>
                  <a:lnTo>
                    <a:pt x="153962" y="35877"/>
                  </a:lnTo>
                  <a:lnTo>
                    <a:pt x="153949" y="36207"/>
                  </a:lnTo>
                  <a:lnTo>
                    <a:pt x="154089" y="36410"/>
                  </a:lnTo>
                  <a:lnTo>
                    <a:pt x="154292" y="36512"/>
                  </a:lnTo>
                  <a:lnTo>
                    <a:pt x="154482" y="36626"/>
                  </a:lnTo>
                  <a:lnTo>
                    <a:pt x="154711" y="36639"/>
                  </a:lnTo>
                  <a:lnTo>
                    <a:pt x="156400" y="36664"/>
                  </a:lnTo>
                  <a:lnTo>
                    <a:pt x="157962" y="36042"/>
                  </a:lnTo>
                  <a:lnTo>
                    <a:pt x="159042" y="34137"/>
                  </a:lnTo>
                  <a:lnTo>
                    <a:pt x="159143" y="33375"/>
                  </a:lnTo>
                  <a:lnTo>
                    <a:pt x="159194" y="32613"/>
                  </a:lnTo>
                  <a:lnTo>
                    <a:pt x="159245" y="31496"/>
                  </a:lnTo>
                  <a:close/>
                </a:path>
                <a:path w="180975" h="93979">
                  <a:moveTo>
                    <a:pt x="159651" y="52133"/>
                  </a:moveTo>
                  <a:lnTo>
                    <a:pt x="159448" y="51384"/>
                  </a:lnTo>
                  <a:lnTo>
                    <a:pt x="158788" y="49631"/>
                  </a:lnTo>
                  <a:lnTo>
                    <a:pt x="158229" y="48577"/>
                  </a:lnTo>
                  <a:lnTo>
                    <a:pt x="157276" y="47955"/>
                  </a:lnTo>
                  <a:lnTo>
                    <a:pt x="156248" y="48983"/>
                  </a:lnTo>
                  <a:lnTo>
                    <a:pt x="155346" y="50190"/>
                  </a:lnTo>
                  <a:lnTo>
                    <a:pt x="154571" y="52971"/>
                  </a:lnTo>
                  <a:lnTo>
                    <a:pt x="154762" y="54559"/>
                  </a:lnTo>
                  <a:lnTo>
                    <a:pt x="155689" y="55676"/>
                  </a:lnTo>
                  <a:lnTo>
                    <a:pt x="155803" y="55981"/>
                  </a:lnTo>
                  <a:lnTo>
                    <a:pt x="156019" y="56121"/>
                  </a:lnTo>
                  <a:lnTo>
                    <a:pt x="156464" y="56159"/>
                  </a:lnTo>
                  <a:lnTo>
                    <a:pt x="156679" y="56095"/>
                  </a:lnTo>
                  <a:lnTo>
                    <a:pt x="158254" y="55473"/>
                  </a:lnTo>
                  <a:lnTo>
                    <a:pt x="159448" y="54305"/>
                  </a:lnTo>
                  <a:lnTo>
                    <a:pt x="159651" y="52133"/>
                  </a:lnTo>
                  <a:close/>
                </a:path>
                <a:path w="180975" h="93979">
                  <a:moveTo>
                    <a:pt x="163360" y="45313"/>
                  </a:moveTo>
                  <a:lnTo>
                    <a:pt x="163195" y="44754"/>
                  </a:lnTo>
                  <a:lnTo>
                    <a:pt x="162687" y="43434"/>
                  </a:lnTo>
                  <a:lnTo>
                    <a:pt x="162255" y="42633"/>
                  </a:lnTo>
                  <a:lnTo>
                    <a:pt x="161531" y="42164"/>
                  </a:lnTo>
                  <a:lnTo>
                    <a:pt x="160756" y="42951"/>
                  </a:lnTo>
                  <a:lnTo>
                    <a:pt x="160083" y="43878"/>
                  </a:lnTo>
                  <a:lnTo>
                    <a:pt x="159524" y="45986"/>
                  </a:lnTo>
                  <a:lnTo>
                    <a:pt x="159677" y="47180"/>
                  </a:lnTo>
                  <a:lnTo>
                    <a:pt x="160388" y="48018"/>
                  </a:lnTo>
                  <a:lnTo>
                    <a:pt x="160477" y="48247"/>
                  </a:lnTo>
                  <a:lnTo>
                    <a:pt x="160642" y="48348"/>
                  </a:lnTo>
                  <a:lnTo>
                    <a:pt x="160972" y="48374"/>
                  </a:lnTo>
                  <a:lnTo>
                    <a:pt x="161137" y="48323"/>
                  </a:lnTo>
                  <a:lnTo>
                    <a:pt x="162318" y="47840"/>
                  </a:lnTo>
                  <a:lnTo>
                    <a:pt x="163207" y="46951"/>
                  </a:lnTo>
                  <a:lnTo>
                    <a:pt x="163360" y="45313"/>
                  </a:lnTo>
                  <a:close/>
                </a:path>
                <a:path w="180975" h="93979">
                  <a:moveTo>
                    <a:pt x="163398" y="91440"/>
                  </a:moveTo>
                  <a:lnTo>
                    <a:pt x="163283" y="89954"/>
                  </a:lnTo>
                  <a:lnTo>
                    <a:pt x="162039" y="87337"/>
                  </a:lnTo>
                  <a:lnTo>
                    <a:pt x="160832" y="86245"/>
                  </a:lnTo>
                  <a:lnTo>
                    <a:pt x="159385" y="85966"/>
                  </a:lnTo>
                  <a:lnTo>
                    <a:pt x="159092" y="85801"/>
                  </a:lnTo>
                  <a:lnTo>
                    <a:pt x="158838" y="85839"/>
                  </a:lnTo>
                  <a:lnTo>
                    <a:pt x="158648" y="85953"/>
                  </a:lnTo>
                  <a:lnTo>
                    <a:pt x="158470" y="86080"/>
                  </a:lnTo>
                  <a:lnTo>
                    <a:pt x="158356" y="86271"/>
                  </a:lnTo>
                  <a:lnTo>
                    <a:pt x="157556" y="87731"/>
                  </a:lnTo>
                  <a:lnTo>
                    <a:pt x="157416" y="89369"/>
                  </a:lnTo>
                  <a:lnTo>
                    <a:pt x="158699" y="91160"/>
                  </a:lnTo>
                  <a:lnTo>
                    <a:pt x="159346" y="91605"/>
                  </a:lnTo>
                  <a:lnTo>
                    <a:pt x="161010" y="92532"/>
                  </a:lnTo>
                  <a:lnTo>
                    <a:pt x="162140" y="92989"/>
                  </a:lnTo>
                  <a:lnTo>
                    <a:pt x="163283" y="92875"/>
                  </a:lnTo>
                  <a:lnTo>
                    <a:pt x="163398" y="91440"/>
                  </a:lnTo>
                  <a:close/>
                </a:path>
                <a:path w="180975" h="93979">
                  <a:moveTo>
                    <a:pt x="164007" y="65747"/>
                  </a:moveTo>
                  <a:lnTo>
                    <a:pt x="163728" y="64668"/>
                  </a:lnTo>
                  <a:lnTo>
                    <a:pt x="162255" y="64757"/>
                  </a:lnTo>
                  <a:lnTo>
                    <a:pt x="160756" y="65074"/>
                  </a:lnTo>
                  <a:lnTo>
                    <a:pt x="158267" y="66649"/>
                  </a:lnTo>
                  <a:lnTo>
                    <a:pt x="157327" y="67957"/>
                  </a:lnTo>
                  <a:lnTo>
                    <a:pt x="157251" y="69392"/>
                  </a:lnTo>
                  <a:lnTo>
                    <a:pt x="157124" y="69697"/>
                  </a:lnTo>
                  <a:lnTo>
                    <a:pt x="157200" y="69938"/>
                  </a:lnTo>
                  <a:lnTo>
                    <a:pt x="157492" y="70256"/>
                  </a:lnTo>
                  <a:lnTo>
                    <a:pt x="157708" y="70345"/>
                  </a:lnTo>
                  <a:lnTo>
                    <a:pt x="159296" y="70904"/>
                  </a:lnTo>
                  <a:lnTo>
                    <a:pt x="160985" y="70802"/>
                  </a:lnTo>
                  <a:lnTo>
                    <a:pt x="162636" y="69329"/>
                  </a:lnTo>
                  <a:lnTo>
                    <a:pt x="162991" y="68630"/>
                  </a:lnTo>
                  <a:lnTo>
                    <a:pt x="163271" y="67932"/>
                  </a:lnTo>
                  <a:lnTo>
                    <a:pt x="163703" y="66903"/>
                  </a:lnTo>
                  <a:lnTo>
                    <a:pt x="164007" y="65747"/>
                  </a:lnTo>
                  <a:close/>
                </a:path>
                <a:path w="180975" h="93979">
                  <a:moveTo>
                    <a:pt x="172034" y="38684"/>
                  </a:moveTo>
                  <a:lnTo>
                    <a:pt x="170484" y="37426"/>
                  </a:lnTo>
                  <a:lnTo>
                    <a:pt x="168694" y="36385"/>
                  </a:lnTo>
                  <a:lnTo>
                    <a:pt x="164731" y="35674"/>
                  </a:lnTo>
                  <a:lnTo>
                    <a:pt x="162534" y="36093"/>
                  </a:lnTo>
                  <a:lnTo>
                    <a:pt x="161086" y="37452"/>
                  </a:lnTo>
                  <a:lnTo>
                    <a:pt x="160959" y="37553"/>
                  </a:lnTo>
                  <a:lnTo>
                    <a:pt x="160680" y="37642"/>
                  </a:lnTo>
                  <a:lnTo>
                    <a:pt x="160515" y="37947"/>
                  </a:lnTo>
                  <a:lnTo>
                    <a:pt x="160489" y="38531"/>
                  </a:lnTo>
                  <a:lnTo>
                    <a:pt x="160616" y="38811"/>
                  </a:lnTo>
                  <a:lnTo>
                    <a:pt x="161658" y="40805"/>
                  </a:lnTo>
                  <a:lnTo>
                    <a:pt x="163410" y="42252"/>
                  </a:lnTo>
                  <a:lnTo>
                    <a:pt x="166471" y="42291"/>
                  </a:lnTo>
                  <a:lnTo>
                    <a:pt x="167487" y="41935"/>
                  </a:lnTo>
                  <a:lnTo>
                    <a:pt x="169862" y="40868"/>
                  </a:lnTo>
                  <a:lnTo>
                    <a:pt x="171272" y="40005"/>
                  </a:lnTo>
                  <a:lnTo>
                    <a:pt x="172034" y="38684"/>
                  </a:lnTo>
                  <a:close/>
                </a:path>
                <a:path w="180975" h="93979">
                  <a:moveTo>
                    <a:pt x="173710" y="65303"/>
                  </a:moveTo>
                  <a:lnTo>
                    <a:pt x="173507" y="64300"/>
                  </a:lnTo>
                  <a:lnTo>
                    <a:pt x="172808" y="61899"/>
                  </a:lnTo>
                  <a:lnTo>
                    <a:pt x="172161" y="60452"/>
                  </a:lnTo>
                  <a:lnTo>
                    <a:pt x="170967" y="59524"/>
                  </a:lnTo>
                  <a:lnTo>
                    <a:pt x="169494" y="60794"/>
                  </a:lnTo>
                  <a:lnTo>
                    <a:pt x="168173" y="62306"/>
                  </a:lnTo>
                  <a:lnTo>
                    <a:pt x="166865" y="65925"/>
                  </a:lnTo>
                  <a:lnTo>
                    <a:pt x="166954" y="68059"/>
                  </a:lnTo>
                  <a:lnTo>
                    <a:pt x="168084" y="69634"/>
                  </a:lnTo>
                  <a:lnTo>
                    <a:pt x="168160" y="69761"/>
                  </a:lnTo>
                  <a:lnTo>
                    <a:pt x="168211" y="70053"/>
                  </a:lnTo>
                  <a:lnTo>
                    <a:pt x="168490" y="70256"/>
                  </a:lnTo>
                  <a:lnTo>
                    <a:pt x="169062" y="70358"/>
                  </a:lnTo>
                  <a:lnTo>
                    <a:pt x="169367" y="70281"/>
                  </a:lnTo>
                  <a:lnTo>
                    <a:pt x="171500" y="69608"/>
                  </a:lnTo>
                  <a:lnTo>
                    <a:pt x="173202" y="68173"/>
                  </a:lnTo>
                  <a:lnTo>
                    <a:pt x="173710" y="65303"/>
                  </a:lnTo>
                  <a:close/>
                </a:path>
                <a:path w="180975" h="93979">
                  <a:moveTo>
                    <a:pt x="173850" y="77685"/>
                  </a:moveTo>
                  <a:lnTo>
                    <a:pt x="173570" y="76606"/>
                  </a:lnTo>
                  <a:lnTo>
                    <a:pt x="172097" y="76695"/>
                  </a:lnTo>
                  <a:lnTo>
                    <a:pt x="170599" y="77012"/>
                  </a:lnTo>
                  <a:lnTo>
                    <a:pt x="168109" y="78587"/>
                  </a:lnTo>
                  <a:lnTo>
                    <a:pt x="167170" y="79895"/>
                  </a:lnTo>
                  <a:lnTo>
                    <a:pt x="167093" y="81330"/>
                  </a:lnTo>
                  <a:lnTo>
                    <a:pt x="166966" y="81635"/>
                  </a:lnTo>
                  <a:lnTo>
                    <a:pt x="167043" y="81876"/>
                  </a:lnTo>
                  <a:lnTo>
                    <a:pt x="167195" y="82029"/>
                  </a:lnTo>
                  <a:lnTo>
                    <a:pt x="167335" y="82194"/>
                  </a:lnTo>
                  <a:lnTo>
                    <a:pt x="167551" y="82283"/>
                  </a:lnTo>
                  <a:lnTo>
                    <a:pt x="169138" y="82842"/>
                  </a:lnTo>
                  <a:lnTo>
                    <a:pt x="170827" y="82740"/>
                  </a:lnTo>
                  <a:lnTo>
                    <a:pt x="172478" y="81267"/>
                  </a:lnTo>
                  <a:lnTo>
                    <a:pt x="172834" y="80568"/>
                  </a:lnTo>
                  <a:lnTo>
                    <a:pt x="173113" y="79870"/>
                  </a:lnTo>
                  <a:lnTo>
                    <a:pt x="173545" y="78841"/>
                  </a:lnTo>
                  <a:lnTo>
                    <a:pt x="173850" y="77685"/>
                  </a:lnTo>
                  <a:close/>
                </a:path>
                <a:path w="180975" h="93979">
                  <a:moveTo>
                    <a:pt x="174320" y="47993"/>
                  </a:moveTo>
                  <a:lnTo>
                    <a:pt x="174129" y="46888"/>
                  </a:lnTo>
                  <a:lnTo>
                    <a:pt x="172643" y="46863"/>
                  </a:lnTo>
                  <a:lnTo>
                    <a:pt x="171132" y="47066"/>
                  </a:lnTo>
                  <a:lnTo>
                    <a:pt x="168529" y="48437"/>
                  </a:lnTo>
                  <a:lnTo>
                    <a:pt x="167474" y="49669"/>
                  </a:lnTo>
                  <a:lnTo>
                    <a:pt x="167284" y="51092"/>
                  </a:lnTo>
                  <a:lnTo>
                    <a:pt x="167132" y="51384"/>
                  </a:lnTo>
                  <a:lnTo>
                    <a:pt x="167182" y="51638"/>
                  </a:lnTo>
                  <a:lnTo>
                    <a:pt x="167462" y="51981"/>
                  </a:lnTo>
                  <a:lnTo>
                    <a:pt x="169202" y="52755"/>
                  </a:lnTo>
                  <a:lnTo>
                    <a:pt x="170891" y="52793"/>
                  </a:lnTo>
                  <a:lnTo>
                    <a:pt x="172656" y="51447"/>
                  </a:lnTo>
                  <a:lnTo>
                    <a:pt x="173062" y="50787"/>
                  </a:lnTo>
                  <a:lnTo>
                    <a:pt x="173913" y="49110"/>
                  </a:lnTo>
                  <a:lnTo>
                    <a:pt x="174320" y="47993"/>
                  </a:lnTo>
                  <a:close/>
                </a:path>
                <a:path w="180975" h="93979">
                  <a:moveTo>
                    <a:pt x="176872" y="87122"/>
                  </a:moveTo>
                  <a:lnTo>
                    <a:pt x="176809" y="86220"/>
                  </a:lnTo>
                  <a:lnTo>
                    <a:pt x="175641" y="86029"/>
                  </a:lnTo>
                  <a:lnTo>
                    <a:pt x="174421" y="86017"/>
                  </a:lnTo>
                  <a:lnTo>
                    <a:pt x="173342" y="86423"/>
                  </a:lnTo>
                  <a:lnTo>
                    <a:pt x="172262" y="86817"/>
                  </a:lnTo>
                  <a:lnTo>
                    <a:pt x="171335" y="87680"/>
                  </a:lnTo>
                  <a:lnTo>
                    <a:pt x="171069" y="88811"/>
                  </a:lnTo>
                  <a:lnTo>
                    <a:pt x="170929" y="89027"/>
                  </a:lnTo>
                  <a:lnTo>
                    <a:pt x="170954" y="89242"/>
                  </a:lnTo>
                  <a:lnTo>
                    <a:pt x="171132" y="89535"/>
                  </a:lnTo>
                  <a:lnTo>
                    <a:pt x="171284" y="89649"/>
                  </a:lnTo>
                  <a:lnTo>
                    <a:pt x="172453" y="90373"/>
                  </a:lnTo>
                  <a:lnTo>
                    <a:pt x="173786" y="90589"/>
                  </a:lnTo>
                  <a:lnTo>
                    <a:pt x="175285" y="89712"/>
                  </a:lnTo>
                  <a:lnTo>
                    <a:pt x="175666" y="89230"/>
                  </a:lnTo>
                  <a:lnTo>
                    <a:pt x="176466" y="87972"/>
                  </a:lnTo>
                  <a:lnTo>
                    <a:pt x="176872" y="87122"/>
                  </a:lnTo>
                  <a:close/>
                </a:path>
                <a:path w="180975" h="93979">
                  <a:moveTo>
                    <a:pt x="180594" y="71285"/>
                  </a:moveTo>
                  <a:lnTo>
                    <a:pt x="180416" y="70459"/>
                  </a:lnTo>
                  <a:lnTo>
                    <a:pt x="179298" y="70485"/>
                  </a:lnTo>
                  <a:lnTo>
                    <a:pt x="178155" y="70675"/>
                  </a:lnTo>
                  <a:lnTo>
                    <a:pt x="176237" y="71793"/>
                  </a:lnTo>
                  <a:lnTo>
                    <a:pt x="175488" y="72758"/>
                  </a:lnTo>
                  <a:lnTo>
                    <a:pt x="175387" y="73837"/>
                  </a:lnTo>
                  <a:lnTo>
                    <a:pt x="175285" y="74066"/>
                  </a:lnTo>
                  <a:lnTo>
                    <a:pt x="175336" y="74244"/>
                  </a:lnTo>
                  <a:lnTo>
                    <a:pt x="175552" y="74498"/>
                  </a:lnTo>
                  <a:lnTo>
                    <a:pt x="175704" y="74574"/>
                  </a:lnTo>
                  <a:lnTo>
                    <a:pt x="176885" y="75031"/>
                  </a:lnTo>
                  <a:lnTo>
                    <a:pt x="178155" y="75018"/>
                  </a:lnTo>
                  <a:lnTo>
                    <a:pt x="179451" y="73939"/>
                  </a:lnTo>
                  <a:lnTo>
                    <a:pt x="179743" y="73431"/>
                  </a:lnTo>
                  <a:lnTo>
                    <a:pt x="179971" y="72910"/>
                  </a:lnTo>
                  <a:lnTo>
                    <a:pt x="180340" y="72136"/>
                  </a:lnTo>
                  <a:lnTo>
                    <a:pt x="180594" y="71285"/>
                  </a:lnTo>
                  <a:close/>
                </a:path>
              </a:pathLst>
            </a:custGeom>
            <a:solidFill>
              <a:srgbClr val="40B552"/>
            </a:solidFill>
          </p:spPr>
          <p:txBody>
            <a:bodyPr wrap="square" lIns="0" tIns="0" rIns="0" bIns="0" rtlCol="0"/>
            <a:lstStyle/>
            <a:p>
              <a:endParaRPr>
                <a:latin typeface="Grammarsaurus" pitchFamily="2" charset="0"/>
              </a:endParaRPr>
            </a:p>
          </p:txBody>
        </p:sp>
        <p:sp>
          <p:nvSpPr>
            <p:cNvPr id="17" name="object 17"/>
            <p:cNvSpPr/>
            <p:nvPr/>
          </p:nvSpPr>
          <p:spPr>
            <a:xfrm>
              <a:off x="3091002" y="5427789"/>
              <a:ext cx="100965" cy="92710"/>
            </a:xfrm>
            <a:custGeom>
              <a:avLst/>
              <a:gdLst/>
              <a:ahLst/>
              <a:cxnLst/>
              <a:rect l="l" t="t" r="r" b="b"/>
              <a:pathLst>
                <a:path w="100964" h="92710">
                  <a:moveTo>
                    <a:pt x="5321" y="62674"/>
                  </a:moveTo>
                  <a:lnTo>
                    <a:pt x="5232" y="62534"/>
                  </a:lnTo>
                  <a:lnTo>
                    <a:pt x="5118" y="61366"/>
                  </a:lnTo>
                  <a:lnTo>
                    <a:pt x="4368" y="60401"/>
                  </a:lnTo>
                  <a:lnTo>
                    <a:pt x="2451" y="59283"/>
                  </a:lnTo>
                  <a:lnTo>
                    <a:pt x="1308" y="59093"/>
                  </a:lnTo>
                  <a:lnTo>
                    <a:pt x="190" y="59067"/>
                  </a:lnTo>
                  <a:lnTo>
                    <a:pt x="0" y="59893"/>
                  </a:lnTo>
                  <a:lnTo>
                    <a:pt x="3721" y="63639"/>
                  </a:lnTo>
                  <a:lnTo>
                    <a:pt x="4902" y="63182"/>
                  </a:lnTo>
                  <a:lnTo>
                    <a:pt x="5054" y="63106"/>
                  </a:lnTo>
                  <a:lnTo>
                    <a:pt x="5270" y="62852"/>
                  </a:lnTo>
                  <a:lnTo>
                    <a:pt x="5321" y="62674"/>
                  </a:lnTo>
                  <a:close/>
                </a:path>
                <a:path w="100964" h="92710">
                  <a:moveTo>
                    <a:pt x="5842" y="90144"/>
                  </a:moveTo>
                  <a:lnTo>
                    <a:pt x="5664" y="88811"/>
                  </a:lnTo>
                  <a:lnTo>
                    <a:pt x="5626" y="88633"/>
                  </a:lnTo>
                  <a:lnTo>
                    <a:pt x="5422" y="88341"/>
                  </a:lnTo>
                  <a:lnTo>
                    <a:pt x="5245" y="88226"/>
                  </a:lnTo>
                  <a:lnTo>
                    <a:pt x="5080" y="88277"/>
                  </a:lnTo>
                  <a:lnTo>
                    <a:pt x="139" y="92227"/>
                  </a:lnTo>
                  <a:lnTo>
                    <a:pt x="952" y="92671"/>
                  </a:lnTo>
                  <a:lnTo>
                    <a:pt x="1917" y="92671"/>
                  </a:lnTo>
                  <a:lnTo>
                    <a:pt x="3416" y="92494"/>
                  </a:lnTo>
                  <a:lnTo>
                    <a:pt x="4025" y="92367"/>
                  </a:lnTo>
                  <a:lnTo>
                    <a:pt x="4521" y="92036"/>
                  </a:lnTo>
                  <a:lnTo>
                    <a:pt x="5486" y="91414"/>
                  </a:lnTo>
                  <a:lnTo>
                    <a:pt x="5842" y="90144"/>
                  </a:lnTo>
                  <a:close/>
                </a:path>
                <a:path w="100964" h="92710">
                  <a:moveTo>
                    <a:pt x="7696" y="55765"/>
                  </a:moveTo>
                  <a:lnTo>
                    <a:pt x="7137" y="53657"/>
                  </a:lnTo>
                  <a:lnTo>
                    <a:pt x="6464" y="52730"/>
                  </a:lnTo>
                  <a:lnTo>
                    <a:pt x="5689" y="51943"/>
                  </a:lnTo>
                  <a:lnTo>
                    <a:pt x="4965" y="52412"/>
                  </a:lnTo>
                  <a:lnTo>
                    <a:pt x="4533" y="53213"/>
                  </a:lnTo>
                  <a:lnTo>
                    <a:pt x="4025" y="54533"/>
                  </a:lnTo>
                  <a:lnTo>
                    <a:pt x="3860" y="55092"/>
                  </a:lnTo>
                  <a:lnTo>
                    <a:pt x="4013" y="56730"/>
                  </a:lnTo>
                  <a:lnTo>
                    <a:pt x="4902" y="57619"/>
                  </a:lnTo>
                  <a:lnTo>
                    <a:pt x="6083" y="58102"/>
                  </a:lnTo>
                  <a:lnTo>
                    <a:pt x="6248" y="58153"/>
                  </a:lnTo>
                  <a:lnTo>
                    <a:pt x="6578" y="58127"/>
                  </a:lnTo>
                  <a:lnTo>
                    <a:pt x="6743" y="58026"/>
                  </a:lnTo>
                  <a:lnTo>
                    <a:pt x="6781" y="57873"/>
                  </a:lnTo>
                  <a:lnTo>
                    <a:pt x="7543" y="56959"/>
                  </a:lnTo>
                  <a:lnTo>
                    <a:pt x="7696" y="55765"/>
                  </a:lnTo>
                  <a:close/>
                </a:path>
                <a:path w="100964" h="92710">
                  <a:moveTo>
                    <a:pt x="10248" y="74155"/>
                  </a:moveTo>
                  <a:lnTo>
                    <a:pt x="9690" y="72047"/>
                  </a:lnTo>
                  <a:lnTo>
                    <a:pt x="9017" y="71120"/>
                  </a:lnTo>
                  <a:lnTo>
                    <a:pt x="8242" y="70332"/>
                  </a:lnTo>
                  <a:lnTo>
                    <a:pt x="7518" y="70802"/>
                  </a:lnTo>
                  <a:lnTo>
                    <a:pt x="7086" y="71602"/>
                  </a:lnTo>
                  <a:lnTo>
                    <a:pt x="6578" y="72923"/>
                  </a:lnTo>
                  <a:lnTo>
                    <a:pt x="6413" y="73482"/>
                  </a:lnTo>
                  <a:lnTo>
                    <a:pt x="6565" y="75120"/>
                  </a:lnTo>
                  <a:lnTo>
                    <a:pt x="7454" y="76009"/>
                  </a:lnTo>
                  <a:lnTo>
                    <a:pt x="8636" y="76492"/>
                  </a:lnTo>
                  <a:lnTo>
                    <a:pt x="8788" y="76542"/>
                  </a:lnTo>
                  <a:lnTo>
                    <a:pt x="9131" y="76517"/>
                  </a:lnTo>
                  <a:lnTo>
                    <a:pt x="9296" y="76415"/>
                  </a:lnTo>
                  <a:lnTo>
                    <a:pt x="9334" y="76263"/>
                  </a:lnTo>
                  <a:lnTo>
                    <a:pt x="10096" y="75349"/>
                  </a:lnTo>
                  <a:lnTo>
                    <a:pt x="10248" y="74155"/>
                  </a:lnTo>
                  <a:close/>
                </a:path>
                <a:path w="100964" h="92710">
                  <a:moveTo>
                    <a:pt x="15621" y="58661"/>
                  </a:moveTo>
                  <a:lnTo>
                    <a:pt x="15532" y="58521"/>
                  </a:lnTo>
                  <a:lnTo>
                    <a:pt x="15417" y="57353"/>
                  </a:lnTo>
                  <a:lnTo>
                    <a:pt x="14668" y="56388"/>
                  </a:lnTo>
                  <a:lnTo>
                    <a:pt x="12750" y="55270"/>
                  </a:lnTo>
                  <a:lnTo>
                    <a:pt x="11607" y="55079"/>
                  </a:lnTo>
                  <a:lnTo>
                    <a:pt x="10490" y="55054"/>
                  </a:lnTo>
                  <a:lnTo>
                    <a:pt x="10299" y="55880"/>
                  </a:lnTo>
                  <a:lnTo>
                    <a:pt x="14020" y="59626"/>
                  </a:lnTo>
                  <a:lnTo>
                    <a:pt x="15201" y="59169"/>
                  </a:lnTo>
                  <a:lnTo>
                    <a:pt x="15354" y="59093"/>
                  </a:lnTo>
                  <a:lnTo>
                    <a:pt x="15570" y="58839"/>
                  </a:lnTo>
                  <a:lnTo>
                    <a:pt x="15621" y="58661"/>
                  </a:lnTo>
                  <a:close/>
                </a:path>
                <a:path w="100964" h="92710">
                  <a:moveTo>
                    <a:pt x="29895" y="50990"/>
                  </a:moveTo>
                  <a:lnTo>
                    <a:pt x="29806" y="50850"/>
                  </a:lnTo>
                  <a:lnTo>
                    <a:pt x="29692" y="49682"/>
                  </a:lnTo>
                  <a:lnTo>
                    <a:pt x="28943" y="48717"/>
                  </a:lnTo>
                  <a:lnTo>
                    <a:pt x="27025" y="47599"/>
                  </a:lnTo>
                  <a:lnTo>
                    <a:pt x="25882" y="47409"/>
                  </a:lnTo>
                  <a:lnTo>
                    <a:pt x="24765" y="47383"/>
                  </a:lnTo>
                  <a:lnTo>
                    <a:pt x="24574" y="48209"/>
                  </a:lnTo>
                  <a:lnTo>
                    <a:pt x="28295" y="51955"/>
                  </a:lnTo>
                  <a:lnTo>
                    <a:pt x="29476" y="51498"/>
                  </a:lnTo>
                  <a:lnTo>
                    <a:pt x="29629" y="51422"/>
                  </a:lnTo>
                  <a:lnTo>
                    <a:pt x="29845" y="51168"/>
                  </a:lnTo>
                  <a:lnTo>
                    <a:pt x="29895" y="50990"/>
                  </a:lnTo>
                  <a:close/>
                </a:path>
                <a:path w="100964" h="92710">
                  <a:moveTo>
                    <a:pt x="42278" y="49047"/>
                  </a:moveTo>
                  <a:lnTo>
                    <a:pt x="42189" y="48907"/>
                  </a:lnTo>
                  <a:lnTo>
                    <a:pt x="42075" y="47739"/>
                  </a:lnTo>
                  <a:lnTo>
                    <a:pt x="41325" y="46774"/>
                  </a:lnTo>
                  <a:lnTo>
                    <a:pt x="39408" y="45656"/>
                  </a:lnTo>
                  <a:lnTo>
                    <a:pt x="38265" y="45466"/>
                  </a:lnTo>
                  <a:lnTo>
                    <a:pt x="37147" y="45440"/>
                  </a:lnTo>
                  <a:lnTo>
                    <a:pt x="36957" y="46266"/>
                  </a:lnTo>
                  <a:lnTo>
                    <a:pt x="40678" y="50012"/>
                  </a:lnTo>
                  <a:lnTo>
                    <a:pt x="41859" y="49555"/>
                  </a:lnTo>
                  <a:lnTo>
                    <a:pt x="42011" y="49479"/>
                  </a:lnTo>
                  <a:lnTo>
                    <a:pt x="42227" y="49225"/>
                  </a:lnTo>
                  <a:lnTo>
                    <a:pt x="42278" y="49047"/>
                  </a:lnTo>
                  <a:close/>
                </a:path>
                <a:path w="100964" h="92710">
                  <a:moveTo>
                    <a:pt x="66560" y="74828"/>
                  </a:moveTo>
                  <a:lnTo>
                    <a:pt x="66471" y="74688"/>
                  </a:lnTo>
                  <a:lnTo>
                    <a:pt x="66357" y="73520"/>
                  </a:lnTo>
                  <a:lnTo>
                    <a:pt x="65608" y="72555"/>
                  </a:lnTo>
                  <a:lnTo>
                    <a:pt x="63690" y="71437"/>
                  </a:lnTo>
                  <a:lnTo>
                    <a:pt x="62547" y="71247"/>
                  </a:lnTo>
                  <a:lnTo>
                    <a:pt x="61429" y="71221"/>
                  </a:lnTo>
                  <a:lnTo>
                    <a:pt x="61239" y="72047"/>
                  </a:lnTo>
                  <a:lnTo>
                    <a:pt x="64960" y="75793"/>
                  </a:lnTo>
                  <a:lnTo>
                    <a:pt x="66141" y="75336"/>
                  </a:lnTo>
                  <a:lnTo>
                    <a:pt x="66294" y="75260"/>
                  </a:lnTo>
                  <a:lnTo>
                    <a:pt x="66509" y="75006"/>
                  </a:lnTo>
                  <a:lnTo>
                    <a:pt x="66560" y="74828"/>
                  </a:lnTo>
                  <a:close/>
                </a:path>
                <a:path w="100964" h="92710">
                  <a:moveTo>
                    <a:pt x="66586" y="90500"/>
                  </a:moveTo>
                  <a:lnTo>
                    <a:pt x="66433" y="90246"/>
                  </a:lnTo>
                  <a:lnTo>
                    <a:pt x="66408" y="90093"/>
                  </a:lnTo>
                  <a:lnTo>
                    <a:pt x="66230" y="88125"/>
                  </a:lnTo>
                  <a:lnTo>
                    <a:pt x="64858" y="86385"/>
                  </a:lnTo>
                  <a:lnTo>
                    <a:pt x="61366" y="84366"/>
                  </a:lnTo>
                  <a:lnTo>
                    <a:pt x="59296" y="83997"/>
                  </a:lnTo>
                  <a:lnTo>
                    <a:pt x="57264" y="83947"/>
                  </a:lnTo>
                  <a:lnTo>
                    <a:pt x="56946" y="85458"/>
                  </a:lnTo>
                  <a:lnTo>
                    <a:pt x="63690" y="92278"/>
                  </a:lnTo>
                  <a:lnTo>
                    <a:pt x="65836" y="91427"/>
                  </a:lnTo>
                  <a:lnTo>
                    <a:pt x="66116" y="91287"/>
                  </a:lnTo>
                  <a:lnTo>
                    <a:pt x="66509" y="90843"/>
                  </a:lnTo>
                  <a:lnTo>
                    <a:pt x="66586" y="90500"/>
                  </a:lnTo>
                  <a:close/>
                </a:path>
                <a:path w="100964" h="92710">
                  <a:moveTo>
                    <a:pt x="69024" y="41338"/>
                  </a:moveTo>
                  <a:lnTo>
                    <a:pt x="68757" y="40144"/>
                  </a:lnTo>
                  <a:lnTo>
                    <a:pt x="67500" y="38354"/>
                  </a:lnTo>
                  <a:lnTo>
                    <a:pt x="66548" y="37693"/>
                  </a:lnTo>
                  <a:lnTo>
                    <a:pt x="65557" y="37223"/>
                  </a:lnTo>
                  <a:lnTo>
                    <a:pt x="65024" y="37896"/>
                  </a:lnTo>
                  <a:lnTo>
                    <a:pt x="64897" y="38785"/>
                  </a:lnTo>
                  <a:lnTo>
                    <a:pt x="64871" y="40195"/>
                  </a:lnTo>
                  <a:lnTo>
                    <a:pt x="64909" y="40779"/>
                  </a:lnTo>
                  <a:lnTo>
                    <a:pt x="65620" y="42278"/>
                  </a:lnTo>
                  <a:lnTo>
                    <a:pt x="66763" y="42824"/>
                  </a:lnTo>
                  <a:lnTo>
                    <a:pt x="68033" y="42887"/>
                  </a:lnTo>
                  <a:lnTo>
                    <a:pt x="68211" y="42887"/>
                  </a:lnTo>
                  <a:lnTo>
                    <a:pt x="68364" y="42811"/>
                  </a:lnTo>
                  <a:lnTo>
                    <a:pt x="68516" y="42748"/>
                  </a:lnTo>
                  <a:lnTo>
                    <a:pt x="68630" y="42595"/>
                  </a:lnTo>
                  <a:lnTo>
                    <a:pt x="68618" y="42430"/>
                  </a:lnTo>
                  <a:lnTo>
                    <a:pt x="69024" y="41338"/>
                  </a:lnTo>
                  <a:close/>
                </a:path>
                <a:path w="100964" h="92710">
                  <a:moveTo>
                    <a:pt x="72047" y="90830"/>
                  </a:moveTo>
                  <a:lnTo>
                    <a:pt x="71958" y="90690"/>
                  </a:lnTo>
                  <a:lnTo>
                    <a:pt x="71843" y="89522"/>
                  </a:lnTo>
                  <a:lnTo>
                    <a:pt x="71094" y="88557"/>
                  </a:lnTo>
                  <a:lnTo>
                    <a:pt x="69176" y="87439"/>
                  </a:lnTo>
                  <a:lnTo>
                    <a:pt x="68033" y="87249"/>
                  </a:lnTo>
                  <a:lnTo>
                    <a:pt x="66916" y="87223"/>
                  </a:lnTo>
                  <a:lnTo>
                    <a:pt x="66725" y="88049"/>
                  </a:lnTo>
                  <a:lnTo>
                    <a:pt x="70446" y="91795"/>
                  </a:lnTo>
                  <a:lnTo>
                    <a:pt x="71628" y="91338"/>
                  </a:lnTo>
                  <a:lnTo>
                    <a:pt x="71780" y="91262"/>
                  </a:lnTo>
                  <a:lnTo>
                    <a:pt x="71996" y="91008"/>
                  </a:lnTo>
                  <a:lnTo>
                    <a:pt x="72047" y="90830"/>
                  </a:lnTo>
                  <a:close/>
                </a:path>
                <a:path w="100964" h="92710">
                  <a:moveTo>
                    <a:pt x="72542" y="64033"/>
                  </a:moveTo>
                  <a:lnTo>
                    <a:pt x="72275" y="62839"/>
                  </a:lnTo>
                  <a:lnTo>
                    <a:pt x="71018" y="61048"/>
                  </a:lnTo>
                  <a:lnTo>
                    <a:pt x="70065" y="60388"/>
                  </a:lnTo>
                  <a:lnTo>
                    <a:pt x="69075" y="59918"/>
                  </a:lnTo>
                  <a:lnTo>
                    <a:pt x="68541" y="60591"/>
                  </a:lnTo>
                  <a:lnTo>
                    <a:pt x="68414" y="61480"/>
                  </a:lnTo>
                  <a:lnTo>
                    <a:pt x="68389" y="62890"/>
                  </a:lnTo>
                  <a:lnTo>
                    <a:pt x="68427" y="63474"/>
                  </a:lnTo>
                  <a:lnTo>
                    <a:pt x="69138" y="64973"/>
                  </a:lnTo>
                  <a:lnTo>
                    <a:pt x="70281" y="65519"/>
                  </a:lnTo>
                  <a:lnTo>
                    <a:pt x="71551" y="65582"/>
                  </a:lnTo>
                  <a:lnTo>
                    <a:pt x="71729" y="65582"/>
                  </a:lnTo>
                  <a:lnTo>
                    <a:pt x="71882" y="65506"/>
                  </a:lnTo>
                  <a:lnTo>
                    <a:pt x="72034" y="65443"/>
                  </a:lnTo>
                  <a:lnTo>
                    <a:pt x="72148" y="65290"/>
                  </a:lnTo>
                  <a:lnTo>
                    <a:pt x="72136" y="65125"/>
                  </a:lnTo>
                  <a:lnTo>
                    <a:pt x="72542" y="64033"/>
                  </a:lnTo>
                  <a:close/>
                </a:path>
                <a:path w="100964" h="92710">
                  <a:moveTo>
                    <a:pt x="75641" y="3848"/>
                  </a:moveTo>
                  <a:lnTo>
                    <a:pt x="75234" y="1854"/>
                  </a:lnTo>
                  <a:lnTo>
                    <a:pt x="74561" y="0"/>
                  </a:lnTo>
                  <a:lnTo>
                    <a:pt x="73012" y="254"/>
                  </a:lnTo>
                  <a:lnTo>
                    <a:pt x="71704" y="1244"/>
                  </a:lnTo>
                  <a:lnTo>
                    <a:pt x="69862" y="3048"/>
                  </a:lnTo>
                  <a:lnTo>
                    <a:pt x="69164" y="3860"/>
                  </a:lnTo>
                  <a:lnTo>
                    <a:pt x="68160" y="6667"/>
                  </a:lnTo>
                  <a:lnTo>
                    <a:pt x="68948" y="8763"/>
                  </a:lnTo>
                  <a:lnTo>
                    <a:pt x="70523" y="10401"/>
                  </a:lnTo>
                  <a:lnTo>
                    <a:pt x="70751" y="10604"/>
                  </a:lnTo>
                  <a:lnTo>
                    <a:pt x="71323" y="10795"/>
                  </a:lnTo>
                  <a:lnTo>
                    <a:pt x="71678" y="10756"/>
                  </a:lnTo>
                  <a:lnTo>
                    <a:pt x="71856" y="10515"/>
                  </a:lnTo>
                  <a:lnTo>
                    <a:pt x="71996" y="10439"/>
                  </a:lnTo>
                  <a:lnTo>
                    <a:pt x="73799" y="9575"/>
                  </a:lnTo>
                  <a:lnTo>
                    <a:pt x="74968" y="7708"/>
                  </a:lnTo>
                  <a:lnTo>
                    <a:pt x="75641" y="3848"/>
                  </a:lnTo>
                  <a:close/>
                </a:path>
                <a:path w="100964" h="92710">
                  <a:moveTo>
                    <a:pt x="77254" y="36461"/>
                  </a:moveTo>
                  <a:lnTo>
                    <a:pt x="77165" y="33362"/>
                  </a:lnTo>
                  <a:lnTo>
                    <a:pt x="76530" y="31877"/>
                  </a:lnTo>
                  <a:lnTo>
                    <a:pt x="75717" y="30556"/>
                  </a:lnTo>
                  <a:lnTo>
                    <a:pt x="74549" y="30975"/>
                  </a:lnTo>
                  <a:lnTo>
                    <a:pt x="73698" y="31940"/>
                  </a:lnTo>
                  <a:lnTo>
                    <a:pt x="72567" y="33629"/>
                  </a:lnTo>
                  <a:lnTo>
                    <a:pt x="72148" y="34353"/>
                  </a:lnTo>
                  <a:lnTo>
                    <a:pt x="71818" y="36677"/>
                  </a:lnTo>
                  <a:lnTo>
                    <a:pt x="72758" y="38188"/>
                  </a:lnTo>
                  <a:lnTo>
                    <a:pt x="74244" y="39217"/>
                  </a:lnTo>
                  <a:lnTo>
                    <a:pt x="74447" y="39344"/>
                  </a:lnTo>
                  <a:lnTo>
                    <a:pt x="74917" y="39408"/>
                  </a:lnTo>
                  <a:lnTo>
                    <a:pt x="75184" y="39319"/>
                  </a:lnTo>
                  <a:lnTo>
                    <a:pt x="75285" y="39103"/>
                  </a:lnTo>
                  <a:lnTo>
                    <a:pt x="76644" y="38087"/>
                  </a:lnTo>
                  <a:lnTo>
                    <a:pt x="77254" y="36461"/>
                  </a:lnTo>
                  <a:close/>
                </a:path>
                <a:path w="100964" h="92710">
                  <a:moveTo>
                    <a:pt x="79730" y="72542"/>
                  </a:moveTo>
                  <a:lnTo>
                    <a:pt x="79146" y="71132"/>
                  </a:lnTo>
                  <a:lnTo>
                    <a:pt x="77203" y="69138"/>
                  </a:lnTo>
                  <a:lnTo>
                    <a:pt x="75895" y="68529"/>
                  </a:lnTo>
                  <a:lnTo>
                    <a:pt x="74549" y="68122"/>
                  </a:lnTo>
                  <a:lnTo>
                    <a:pt x="74041" y="69062"/>
                  </a:lnTo>
                  <a:lnTo>
                    <a:pt x="77228" y="74841"/>
                  </a:lnTo>
                  <a:lnTo>
                    <a:pt x="78613" y="74688"/>
                  </a:lnTo>
                  <a:lnTo>
                    <a:pt x="78828" y="74676"/>
                  </a:lnTo>
                  <a:lnTo>
                    <a:pt x="79032" y="74637"/>
                  </a:lnTo>
                  <a:lnTo>
                    <a:pt x="79387" y="74409"/>
                  </a:lnTo>
                  <a:lnTo>
                    <a:pt x="79514" y="74193"/>
                  </a:lnTo>
                  <a:lnTo>
                    <a:pt x="79451" y="73990"/>
                  </a:lnTo>
                  <a:lnTo>
                    <a:pt x="79730" y="72542"/>
                  </a:lnTo>
                  <a:close/>
                </a:path>
                <a:path w="100964" h="92710">
                  <a:moveTo>
                    <a:pt x="81432" y="19024"/>
                  </a:moveTo>
                  <a:lnTo>
                    <a:pt x="80822" y="16916"/>
                  </a:lnTo>
                  <a:lnTo>
                    <a:pt x="80149" y="16014"/>
                  </a:lnTo>
                  <a:lnTo>
                    <a:pt x="79362" y="15240"/>
                  </a:lnTo>
                  <a:lnTo>
                    <a:pt x="78638" y="15709"/>
                  </a:lnTo>
                  <a:lnTo>
                    <a:pt x="78219" y="16510"/>
                  </a:lnTo>
                  <a:lnTo>
                    <a:pt x="77736" y="17843"/>
                  </a:lnTo>
                  <a:lnTo>
                    <a:pt x="77571" y="18415"/>
                  </a:lnTo>
                  <a:lnTo>
                    <a:pt x="77762" y="20053"/>
                  </a:lnTo>
                  <a:lnTo>
                    <a:pt x="78663" y="20929"/>
                  </a:lnTo>
                  <a:lnTo>
                    <a:pt x="79844" y="21386"/>
                  </a:lnTo>
                  <a:lnTo>
                    <a:pt x="80010" y="21437"/>
                  </a:lnTo>
                  <a:lnTo>
                    <a:pt x="80340" y="21412"/>
                  </a:lnTo>
                  <a:lnTo>
                    <a:pt x="80505" y="21297"/>
                  </a:lnTo>
                  <a:lnTo>
                    <a:pt x="80543" y="21145"/>
                  </a:lnTo>
                  <a:lnTo>
                    <a:pt x="81292" y="20218"/>
                  </a:lnTo>
                  <a:lnTo>
                    <a:pt x="81432" y="19024"/>
                  </a:lnTo>
                  <a:close/>
                </a:path>
                <a:path w="100964" h="92710">
                  <a:moveTo>
                    <a:pt x="83997" y="4775"/>
                  </a:moveTo>
                  <a:lnTo>
                    <a:pt x="83693" y="3352"/>
                  </a:lnTo>
                  <a:lnTo>
                    <a:pt x="83172" y="1981"/>
                  </a:lnTo>
                  <a:lnTo>
                    <a:pt x="81915" y="1892"/>
                  </a:lnTo>
                  <a:lnTo>
                    <a:pt x="80835" y="2362"/>
                  </a:lnTo>
                  <a:lnTo>
                    <a:pt x="79311" y="3302"/>
                  </a:lnTo>
                  <a:lnTo>
                    <a:pt x="78740" y="3746"/>
                  </a:lnTo>
                  <a:lnTo>
                    <a:pt x="78435" y="4356"/>
                  </a:lnTo>
                  <a:lnTo>
                    <a:pt x="77889" y="5499"/>
                  </a:lnTo>
                  <a:lnTo>
                    <a:pt x="78498" y="7061"/>
                  </a:lnTo>
                  <a:lnTo>
                    <a:pt x="79933" y="8623"/>
                  </a:lnTo>
                  <a:lnTo>
                    <a:pt x="80391" y="8839"/>
                  </a:lnTo>
                  <a:lnTo>
                    <a:pt x="80683" y="8864"/>
                  </a:lnTo>
                  <a:lnTo>
                    <a:pt x="80835" y="8737"/>
                  </a:lnTo>
                  <a:lnTo>
                    <a:pt x="82423" y="8394"/>
                  </a:lnTo>
                  <a:lnTo>
                    <a:pt x="83400" y="7302"/>
                  </a:lnTo>
                  <a:lnTo>
                    <a:pt x="83997" y="4775"/>
                  </a:lnTo>
                  <a:close/>
                </a:path>
                <a:path w="100964" h="92710">
                  <a:moveTo>
                    <a:pt x="86601" y="20066"/>
                  </a:moveTo>
                  <a:lnTo>
                    <a:pt x="86334" y="18872"/>
                  </a:lnTo>
                  <a:lnTo>
                    <a:pt x="85077" y="17081"/>
                  </a:lnTo>
                  <a:lnTo>
                    <a:pt x="84124" y="16421"/>
                  </a:lnTo>
                  <a:lnTo>
                    <a:pt x="83134" y="15951"/>
                  </a:lnTo>
                  <a:lnTo>
                    <a:pt x="82600" y="16624"/>
                  </a:lnTo>
                  <a:lnTo>
                    <a:pt x="82473" y="17513"/>
                  </a:lnTo>
                  <a:lnTo>
                    <a:pt x="82448" y="18923"/>
                  </a:lnTo>
                  <a:lnTo>
                    <a:pt x="82486" y="19507"/>
                  </a:lnTo>
                  <a:lnTo>
                    <a:pt x="83197" y="21005"/>
                  </a:lnTo>
                  <a:lnTo>
                    <a:pt x="84340" y="21551"/>
                  </a:lnTo>
                  <a:lnTo>
                    <a:pt x="85610" y="21615"/>
                  </a:lnTo>
                  <a:lnTo>
                    <a:pt x="85788" y="21615"/>
                  </a:lnTo>
                  <a:lnTo>
                    <a:pt x="85940" y="21539"/>
                  </a:lnTo>
                  <a:lnTo>
                    <a:pt x="86093" y="21475"/>
                  </a:lnTo>
                  <a:lnTo>
                    <a:pt x="86207" y="21323"/>
                  </a:lnTo>
                  <a:lnTo>
                    <a:pt x="86194" y="21170"/>
                  </a:lnTo>
                  <a:lnTo>
                    <a:pt x="86601" y="20066"/>
                  </a:lnTo>
                  <a:close/>
                </a:path>
                <a:path w="100964" h="92710">
                  <a:moveTo>
                    <a:pt x="88011" y="12992"/>
                  </a:moveTo>
                  <a:lnTo>
                    <a:pt x="87922" y="12865"/>
                  </a:lnTo>
                  <a:lnTo>
                    <a:pt x="87807" y="11696"/>
                  </a:lnTo>
                  <a:lnTo>
                    <a:pt x="87033" y="10744"/>
                  </a:lnTo>
                  <a:lnTo>
                    <a:pt x="86067" y="10185"/>
                  </a:lnTo>
                  <a:lnTo>
                    <a:pt x="85102" y="9639"/>
                  </a:lnTo>
                  <a:lnTo>
                    <a:pt x="83959" y="9448"/>
                  </a:lnTo>
                  <a:lnTo>
                    <a:pt x="82842" y="9436"/>
                  </a:lnTo>
                  <a:lnTo>
                    <a:pt x="82677" y="10274"/>
                  </a:lnTo>
                  <a:lnTo>
                    <a:pt x="86423" y="13995"/>
                  </a:lnTo>
                  <a:lnTo>
                    <a:pt x="87604" y="13512"/>
                  </a:lnTo>
                  <a:lnTo>
                    <a:pt x="87757" y="13436"/>
                  </a:lnTo>
                  <a:lnTo>
                    <a:pt x="87972" y="13182"/>
                  </a:lnTo>
                  <a:lnTo>
                    <a:pt x="88011" y="12992"/>
                  </a:lnTo>
                  <a:close/>
                </a:path>
                <a:path w="100964" h="92710">
                  <a:moveTo>
                    <a:pt x="100787" y="6972"/>
                  </a:moveTo>
                  <a:lnTo>
                    <a:pt x="100380" y="4978"/>
                  </a:lnTo>
                  <a:lnTo>
                    <a:pt x="99695" y="3124"/>
                  </a:lnTo>
                  <a:lnTo>
                    <a:pt x="98158" y="3378"/>
                  </a:lnTo>
                  <a:lnTo>
                    <a:pt x="96850" y="4368"/>
                  </a:lnTo>
                  <a:lnTo>
                    <a:pt x="95008" y="6172"/>
                  </a:lnTo>
                  <a:lnTo>
                    <a:pt x="94310" y="6985"/>
                  </a:lnTo>
                  <a:lnTo>
                    <a:pt x="93306" y="9791"/>
                  </a:lnTo>
                  <a:lnTo>
                    <a:pt x="94094" y="11887"/>
                  </a:lnTo>
                  <a:lnTo>
                    <a:pt x="95669" y="13525"/>
                  </a:lnTo>
                  <a:lnTo>
                    <a:pt x="95897" y="13728"/>
                  </a:lnTo>
                  <a:lnTo>
                    <a:pt x="96469" y="13919"/>
                  </a:lnTo>
                  <a:lnTo>
                    <a:pt x="96824" y="13881"/>
                  </a:lnTo>
                  <a:lnTo>
                    <a:pt x="97002" y="13639"/>
                  </a:lnTo>
                  <a:lnTo>
                    <a:pt x="97142" y="13563"/>
                  </a:lnTo>
                  <a:lnTo>
                    <a:pt x="98945" y="12700"/>
                  </a:lnTo>
                  <a:lnTo>
                    <a:pt x="100114" y="10833"/>
                  </a:lnTo>
                  <a:lnTo>
                    <a:pt x="100787" y="6972"/>
                  </a:lnTo>
                  <a:close/>
                </a:path>
              </a:pathLst>
            </a:custGeom>
            <a:solidFill>
              <a:srgbClr val="40B552"/>
            </a:solidFill>
          </p:spPr>
          <p:txBody>
            <a:bodyPr wrap="square" lIns="0" tIns="0" rIns="0" bIns="0" rtlCol="0"/>
            <a:lstStyle/>
            <a:p>
              <a:endParaRPr>
                <a:latin typeface="Grammarsaurus" pitchFamily="2" charset="0"/>
              </a:endParaRPr>
            </a:p>
          </p:txBody>
        </p:sp>
        <p:sp>
          <p:nvSpPr>
            <p:cNvPr id="18" name="object 18"/>
            <p:cNvSpPr/>
            <p:nvPr/>
          </p:nvSpPr>
          <p:spPr>
            <a:xfrm>
              <a:off x="3080955" y="5521625"/>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9" name="object 19"/>
            <p:cNvSpPr/>
            <p:nvPr/>
          </p:nvSpPr>
          <p:spPr>
            <a:xfrm>
              <a:off x="3084700" y="5522935"/>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20" name="object 20"/>
            <p:cNvSpPr/>
            <p:nvPr/>
          </p:nvSpPr>
          <p:spPr>
            <a:xfrm>
              <a:off x="3090202" y="5526747"/>
              <a:ext cx="11430" cy="12700"/>
            </a:xfrm>
            <a:custGeom>
              <a:avLst/>
              <a:gdLst/>
              <a:ahLst/>
              <a:cxnLst/>
              <a:rect l="l" t="t" r="r" b="b"/>
              <a:pathLst>
                <a:path w="11430" h="12700">
                  <a:moveTo>
                    <a:pt x="8407" y="6858"/>
                  </a:moveTo>
                  <a:lnTo>
                    <a:pt x="3657" y="3924"/>
                  </a:lnTo>
                  <a:lnTo>
                    <a:pt x="3035" y="3721"/>
                  </a:lnTo>
                  <a:lnTo>
                    <a:pt x="2641" y="3505"/>
                  </a:lnTo>
                  <a:lnTo>
                    <a:pt x="2476" y="3378"/>
                  </a:lnTo>
                  <a:lnTo>
                    <a:pt x="2247" y="3073"/>
                  </a:lnTo>
                  <a:lnTo>
                    <a:pt x="2184" y="2895"/>
                  </a:lnTo>
                  <a:lnTo>
                    <a:pt x="2184" y="2362"/>
                  </a:lnTo>
                  <a:lnTo>
                    <a:pt x="2362" y="2070"/>
                  </a:lnTo>
                  <a:lnTo>
                    <a:pt x="3035" y="1600"/>
                  </a:lnTo>
                  <a:lnTo>
                    <a:pt x="3479" y="1473"/>
                  </a:lnTo>
                  <a:lnTo>
                    <a:pt x="4635" y="1473"/>
                  </a:lnTo>
                  <a:lnTo>
                    <a:pt x="5067" y="1587"/>
                  </a:lnTo>
                  <a:lnTo>
                    <a:pt x="5600" y="2032"/>
                  </a:lnTo>
                  <a:lnTo>
                    <a:pt x="5829" y="2324"/>
                  </a:lnTo>
                  <a:lnTo>
                    <a:pt x="6172" y="2984"/>
                  </a:lnTo>
                  <a:lnTo>
                    <a:pt x="6311" y="3187"/>
                  </a:lnTo>
                  <a:lnTo>
                    <a:pt x="7950" y="2768"/>
                  </a:lnTo>
                  <a:lnTo>
                    <a:pt x="7950" y="2247"/>
                  </a:lnTo>
                  <a:lnTo>
                    <a:pt x="4826" y="0"/>
                  </a:lnTo>
                  <a:lnTo>
                    <a:pt x="3365" y="0"/>
                  </a:lnTo>
                  <a:lnTo>
                    <a:pt x="203" y="2311"/>
                  </a:lnTo>
                  <a:lnTo>
                    <a:pt x="203" y="3467"/>
                  </a:lnTo>
                  <a:lnTo>
                    <a:pt x="4356" y="6045"/>
                  </a:lnTo>
                  <a:lnTo>
                    <a:pt x="5143" y="6273"/>
                  </a:lnTo>
                  <a:lnTo>
                    <a:pt x="5486" y="6400"/>
                  </a:lnTo>
                  <a:lnTo>
                    <a:pt x="5765" y="6553"/>
                  </a:lnTo>
                  <a:lnTo>
                    <a:pt x="6184" y="6985"/>
                  </a:lnTo>
                  <a:lnTo>
                    <a:pt x="6286" y="7264"/>
                  </a:lnTo>
                  <a:lnTo>
                    <a:pt x="6286" y="8039"/>
                  </a:lnTo>
                  <a:lnTo>
                    <a:pt x="6096" y="8394"/>
                  </a:lnTo>
                  <a:lnTo>
                    <a:pt x="5308" y="8966"/>
                  </a:lnTo>
                  <a:lnTo>
                    <a:pt x="4787" y="9118"/>
                  </a:lnTo>
                  <a:lnTo>
                    <a:pt x="3683" y="9118"/>
                  </a:lnTo>
                  <a:lnTo>
                    <a:pt x="1828" y="7251"/>
                  </a:lnTo>
                  <a:lnTo>
                    <a:pt x="1689" y="7048"/>
                  </a:lnTo>
                  <a:lnTo>
                    <a:pt x="1384" y="6769"/>
                  </a:lnTo>
                  <a:lnTo>
                    <a:pt x="1193" y="6692"/>
                  </a:lnTo>
                  <a:lnTo>
                    <a:pt x="685" y="6692"/>
                  </a:lnTo>
                  <a:lnTo>
                    <a:pt x="457" y="6794"/>
                  </a:lnTo>
                  <a:lnTo>
                    <a:pt x="88" y="7150"/>
                  </a:lnTo>
                  <a:lnTo>
                    <a:pt x="0" y="7366"/>
                  </a:lnTo>
                  <a:lnTo>
                    <a:pt x="0" y="8051"/>
                  </a:lnTo>
                  <a:lnTo>
                    <a:pt x="3162" y="10642"/>
                  </a:lnTo>
                  <a:lnTo>
                    <a:pt x="5080" y="10642"/>
                  </a:lnTo>
                  <a:lnTo>
                    <a:pt x="8407" y="8001"/>
                  </a:lnTo>
                  <a:lnTo>
                    <a:pt x="8407" y="7378"/>
                  </a:lnTo>
                  <a:lnTo>
                    <a:pt x="8407" y="6858"/>
                  </a:lnTo>
                  <a:close/>
                </a:path>
                <a:path w="11430" h="12700">
                  <a:moveTo>
                    <a:pt x="11430" y="9588"/>
                  </a:moveTo>
                  <a:lnTo>
                    <a:pt x="11328" y="9423"/>
                  </a:lnTo>
                  <a:lnTo>
                    <a:pt x="11150" y="9398"/>
                  </a:lnTo>
                  <a:lnTo>
                    <a:pt x="10871" y="9702"/>
                  </a:lnTo>
                  <a:lnTo>
                    <a:pt x="10693" y="9867"/>
                  </a:lnTo>
                  <a:lnTo>
                    <a:pt x="10477" y="10033"/>
                  </a:lnTo>
                  <a:lnTo>
                    <a:pt x="10045" y="10287"/>
                  </a:lnTo>
                  <a:lnTo>
                    <a:pt x="10045" y="10414"/>
                  </a:lnTo>
                  <a:lnTo>
                    <a:pt x="10147" y="10541"/>
                  </a:lnTo>
                  <a:lnTo>
                    <a:pt x="10363" y="10566"/>
                  </a:lnTo>
                  <a:lnTo>
                    <a:pt x="10579" y="10439"/>
                  </a:lnTo>
                  <a:lnTo>
                    <a:pt x="10909" y="10198"/>
                  </a:lnTo>
                  <a:lnTo>
                    <a:pt x="10909" y="11899"/>
                  </a:lnTo>
                  <a:lnTo>
                    <a:pt x="10934" y="12077"/>
                  </a:lnTo>
                  <a:lnTo>
                    <a:pt x="11087" y="12204"/>
                  </a:lnTo>
                  <a:lnTo>
                    <a:pt x="11341" y="12204"/>
                  </a:lnTo>
                  <a:lnTo>
                    <a:pt x="11430" y="12077"/>
                  </a:lnTo>
                  <a:lnTo>
                    <a:pt x="11430" y="9588"/>
                  </a:lnTo>
                  <a:close/>
                </a:path>
              </a:pathLst>
            </a:custGeom>
            <a:solidFill>
              <a:srgbClr val="104D25"/>
            </a:solidFill>
          </p:spPr>
          <p:txBody>
            <a:bodyPr wrap="square" lIns="0" tIns="0" rIns="0" bIns="0" rtlCol="0"/>
            <a:lstStyle/>
            <a:p>
              <a:endParaRPr>
                <a:latin typeface="Grammarsaurus" pitchFamily="2" charset="0"/>
              </a:endParaRPr>
            </a:p>
          </p:txBody>
        </p:sp>
        <p:sp>
          <p:nvSpPr>
            <p:cNvPr id="21" name="object 21"/>
            <p:cNvSpPr/>
            <p:nvPr/>
          </p:nvSpPr>
          <p:spPr>
            <a:xfrm>
              <a:off x="3127971" y="551715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22" name="object 22"/>
            <p:cNvSpPr/>
            <p:nvPr/>
          </p:nvSpPr>
          <p:spPr>
            <a:xfrm>
              <a:off x="3131717" y="5518466"/>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23" name="object 23"/>
            <p:cNvSpPr/>
            <p:nvPr/>
          </p:nvSpPr>
          <p:spPr>
            <a:xfrm>
              <a:off x="3137395" y="5522468"/>
              <a:ext cx="11430" cy="12065"/>
            </a:xfrm>
            <a:custGeom>
              <a:avLst/>
              <a:gdLst/>
              <a:ahLst/>
              <a:cxnLst/>
              <a:rect l="l" t="t" r="r" b="b"/>
              <a:pathLst>
                <a:path w="11430" h="12064">
                  <a:moveTo>
                    <a:pt x="8153" y="9207"/>
                  </a:moveTo>
                  <a:lnTo>
                    <a:pt x="8077" y="9004"/>
                  </a:lnTo>
                  <a:lnTo>
                    <a:pt x="7721" y="8699"/>
                  </a:lnTo>
                  <a:lnTo>
                    <a:pt x="7480" y="8623"/>
                  </a:lnTo>
                  <a:lnTo>
                    <a:pt x="2146" y="8623"/>
                  </a:lnTo>
                  <a:lnTo>
                    <a:pt x="2146" y="5702"/>
                  </a:lnTo>
                  <a:lnTo>
                    <a:pt x="6921" y="5702"/>
                  </a:lnTo>
                  <a:lnTo>
                    <a:pt x="7162" y="5626"/>
                  </a:lnTo>
                  <a:lnTo>
                    <a:pt x="7480" y="5334"/>
                  </a:lnTo>
                  <a:lnTo>
                    <a:pt x="7556" y="5143"/>
                  </a:lnTo>
                  <a:lnTo>
                    <a:pt x="7556" y="4673"/>
                  </a:lnTo>
                  <a:lnTo>
                    <a:pt x="7480" y="4483"/>
                  </a:lnTo>
                  <a:lnTo>
                    <a:pt x="7162" y="4191"/>
                  </a:lnTo>
                  <a:lnTo>
                    <a:pt x="6921" y="4127"/>
                  </a:lnTo>
                  <a:lnTo>
                    <a:pt x="2146" y="4127"/>
                  </a:lnTo>
                  <a:lnTo>
                    <a:pt x="2146" y="1600"/>
                  </a:lnTo>
                  <a:lnTo>
                    <a:pt x="6972" y="1600"/>
                  </a:lnTo>
                  <a:lnTo>
                    <a:pt x="7315" y="1600"/>
                  </a:lnTo>
                  <a:lnTo>
                    <a:pt x="7569" y="1524"/>
                  </a:lnTo>
                  <a:lnTo>
                    <a:pt x="7315" y="0"/>
                  </a:lnTo>
                  <a:lnTo>
                    <a:pt x="1016" y="0"/>
                  </a:lnTo>
                  <a:lnTo>
                    <a:pt x="0" y="977"/>
                  </a:lnTo>
                  <a:lnTo>
                    <a:pt x="0" y="9448"/>
                  </a:lnTo>
                  <a:lnTo>
                    <a:pt x="101" y="9779"/>
                  </a:lnTo>
                  <a:lnTo>
                    <a:pt x="520" y="10185"/>
                  </a:lnTo>
                  <a:lnTo>
                    <a:pt x="850" y="10287"/>
                  </a:lnTo>
                  <a:lnTo>
                    <a:pt x="7480" y="10287"/>
                  </a:lnTo>
                  <a:lnTo>
                    <a:pt x="7721" y="10210"/>
                  </a:lnTo>
                  <a:lnTo>
                    <a:pt x="8077" y="9906"/>
                  </a:lnTo>
                  <a:lnTo>
                    <a:pt x="8153" y="9702"/>
                  </a:lnTo>
                  <a:lnTo>
                    <a:pt x="8153" y="9207"/>
                  </a:lnTo>
                  <a:close/>
                </a:path>
                <a:path w="11430" h="12064">
                  <a:moveTo>
                    <a:pt x="11252" y="9398"/>
                  </a:moveTo>
                  <a:lnTo>
                    <a:pt x="11150" y="9232"/>
                  </a:lnTo>
                  <a:lnTo>
                    <a:pt x="10972" y="9207"/>
                  </a:lnTo>
                  <a:lnTo>
                    <a:pt x="10693" y="9512"/>
                  </a:lnTo>
                  <a:lnTo>
                    <a:pt x="10515" y="9677"/>
                  </a:lnTo>
                  <a:lnTo>
                    <a:pt x="10299" y="9842"/>
                  </a:lnTo>
                  <a:lnTo>
                    <a:pt x="9867" y="10096"/>
                  </a:lnTo>
                  <a:lnTo>
                    <a:pt x="9867" y="10223"/>
                  </a:lnTo>
                  <a:lnTo>
                    <a:pt x="9969" y="10350"/>
                  </a:lnTo>
                  <a:lnTo>
                    <a:pt x="10185" y="10375"/>
                  </a:lnTo>
                  <a:lnTo>
                    <a:pt x="10401" y="10248"/>
                  </a:lnTo>
                  <a:lnTo>
                    <a:pt x="10731" y="10007"/>
                  </a:lnTo>
                  <a:lnTo>
                    <a:pt x="10731" y="11709"/>
                  </a:lnTo>
                  <a:lnTo>
                    <a:pt x="10756" y="11887"/>
                  </a:lnTo>
                  <a:lnTo>
                    <a:pt x="10909" y="12014"/>
                  </a:lnTo>
                  <a:lnTo>
                    <a:pt x="11163" y="12014"/>
                  </a:lnTo>
                  <a:lnTo>
                    <a:pt x="11252" y="11887"/>
                  </a:lnTo>
                  <a:lnTo>
                    <a:pt x="11252" y="9398"/>
                  </a:lnTo>
                  <a:close/>
                </a:path>
              </a:pathLst>
            </a:custGeom>
            <a:solidFill>
              <a:srgbClr val="104D25"/>
            </a:solidFill>
          </p:spPr>
          <p:txBody>
            <a:bodyPr wrap="square" lIns="0" tIns="0" rIns="0" bIns="0" rtlCol="0"/>
            <a:lstStyle/>
            <a:p>
              <a:endParaRPr>
                <a:latin typeface="Grammarsaurus" pitchFamily="2" charset="0"/>
              </a:endParaRPr>
            </a:p>
          </p:txBody>
        </p:sp>
        <p:sp>
          <p:nvSpPr>
            <p:cNvPr id="24" name="object 24"/>
            <p:cNvSpPr/>
            <p:nvPr/>
          </p:nvSpPr>
          <p:spPr>
            <a:xfrm>
              <a:off x="3245516" y="5521625"/>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25" name="object 25"/>
            <p:cNvSpPr/>
            <p:nvPr/>
          </p:nvSpPr>
          <p:spPr>
            <a:xfrm>
              <a:off x="3249263" y="5522935"/>
              <a:ext cx="20320" cy="19685"/>
            </a:xfrm>
            <a:custGeom>
              <a:avLst/>
              <a:gdLst/>
              <a:ahLst/>
              <a:cxnLst/>
              <a:rect l="l" t="t" r="r" b="b"/>
              <a:pathLst>
                <a:path w="20320"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26" name="object 26"/>
            <p:cNvSpPr/>
            <p:nvPr/>
          </p:nvSpPr>
          <p:spPr>
            <a:xfrm>
              <a:off x="3253930" y="5526760"/>
              <a:ext cx="13335" cy="12700"/>
            </a:xfrm>
            <a:custGeom>
              <a:avLst/>
              <a:gdLst/>
              <a:ahLst/>
              <a:cxnLst/>
              <a:rect l="l" t="t" r="r" b="b"/>
              <a:pathLst>
                <a:path w="13335" h="12700">
                  <a:moveTo>
                    <a:pt x="10083" y="5918"/>
                  </a:moveTo>
                  <a:lnTo>
                    <a:pt x="8928" y="5054"/>
                  </a:lnTo>
                  <a:lnTo>
                    <a:pt x="5918" y="5054"/>
                  </a:lnTo>
                  <a:lnTo>
                    <a:pt x="5676" y="5130"/>
                  </a:lnTo>
                  <a:lnTo>
                    <a:pt x="5334" y="5422"/>
                  </a:lnTo>
                  <a:lnTo>
                    <a:pt x="5245" y="5613"/>
                  </a:lnTo>
                  <a:lnTo>
                    <a:pt x="5245" y="6121"/>
                  </a:lnTo>
                  <a:lnTo>
                    <a:pt x="5359" y="6324"/>
                  </a:lnTo>
                  <a:lnTo>
                    <a:pt x="5765" y="6553"/>
                  </a:lnTo>
                  <a:lnTo>
                    <a:pt x="6057" y="6616"/>
                  </a:lnTo>
                  <a:lnTo>
                    <a:pt x="8115" y="6616"/>
                  </a:lnTo>
                  <a:lnTo>
                    <a:pt x="8115" y="8293"/>
                  </a:lnTo>
                  <a:lnTo>
                    <a:pt x="7670" y="8521"/>
                  </a:lnTo>
                  <a:lnTo>
                    <a:pt x="7226" y="8699"/>
                  </a:lnTo>
                  <a:lnTo>
                    <a:pt x="6362" y="8953"/>
                  </a:lnTo>
                  <a:lnTo>
                    <a:pt x="5905" y="9017"/>
                  </a:lnTo>
                  <a:lnTo>
                    <a:pt x="4381" y="9017"/>
                  </a:lnTo>
                  <a:lnTo>
                    <a:pt x="3594" y="8686"/>
                  </a:lnTo>
                  <a:lnTo>
                    <a:pt x="2451" y="7391"/>
                  </a:lnTo>
                  <a:lnTo>
                    <a:pt x="2159" y="6464"/>
                  </a:lnTo>
                  <a:lnTo>
                    <a:pt x="2159" y="4699"/>
                  </a:lnTo>
                  <a:lnTo>
                    <a:pt x="4851" y="1600"/>
                  </a:lnTo>
                  <a:lnTo>
                    <a:pt x="5829" y="1600"/>
                  </a:lnTo>
                  <a:lnTo>
                    <a:pt x="7937" y="3238"/>
                  </a:lnTo>
                  <a:lnTo>
                    <a:pt x="8039" y="3365"/>
                  </a:lnTo>
                  <a:lnTo>
                    <a:pt x="9753" y="2959"/>
                  </a:lnTo>
                  <a:lnTo>
                    <a:pt x="9753" y="2451"/>
                  </a:lnTo>
                  <a:lnTo>
                    <a:pt x="6210" y="0"/>
                  </a:lnTo>
                  <a:lnTo>
                    <a:pt x="4635" y="0"/>
                  </a:lnTo>
                  <a:lnTo>
                    <a:pt x="0" y="4508"/>
                  </a:lnTo>
                  <a:lnTo>
                    <a:pt x="0" y="6121"/>
                  </a:lnTo>
                  <a:lnTo>
                    <a:pt x="114" y="6858"/>
                  </a:lnTo>
                  <a:lnTo>
                    <a:pt x="381" y="7518"/>
                  </a:lnTo>
                  <a:lnTo>
                    <a:pt x="622" y="8178"/>
                  </a:lnTo>
                  <a:lnTo>
                    <a:pt x="4572" y="10629"/>
                  </a:lnTo>
                  <a:lnTo>
                    <a:pt x="6083" y="10629"/>
                  </a:lnTo>
                  <a:lnTo>
                    <a:pt x="10083" y="8509"/>
                  </a:lnTo>
                  <a:lnTo>
                    <a:pt x="10083" y="6273"/>
                  </a:lnTo>
                  <a:lnTo>
                    <a:pt x="10083" y="5918"/>
                  </a:lnTo>
                  <a:close/>
                </a:path>
                <a:path w="13335" h="12700">
                  <a:moveTo>
                    <a:pt x="12814" y="11849"/>
                  </a:moveTo>
                  <a:lnTo>
                    <a:pt x="12687" y="11709"/>
                  </a:lnTo>
                  <a:lnTo>
                    <a:pt x="11506" y="11696"/>
                  </a:lnTo>
                  <a:lnTo>
                    <a:pt x="11607" y="11569"/>
                  </a:lnTo>
                  <a:lnTo>
                    <a:pt x="11798" y="11366"/>
                  </a:lnTo>
                  <a:lnTo>
                    <a:pt x="12763" y="10312"/>
                  </a:lnTo>
                  <a:lnTo>
                    <a:pt x="12763" y="10058"/>
                  </a:lnTo>
                  <a:lnTo>
                    <a:pt x="12014" y="9372"/>
                  </a:lnTo>
                  <a:lnTo>
                    <a:pt x="11658" y="9372"/>
                  </a:lnTo>
                  <a:lnTo>
                    <a:pt x="10845" y="10071"/>
                  </a:lnTo>
                  <a:lnTo>
                    <a:pt x="10845" y="10223"/>
                  </a:lnTo>
                  <a:lnTo>
                    <a:pt x="11341" y="10121"/>
                  </a:lnTo>
                  <a:lnTo>
                    <a:pt x="11391" y="9994"/>
                  </a:lnTo>
                  <a:lnTo>
                    <a:pt x="11506" y="9829"/>
                  </a:lnTo>
                  <a:lnTo>
                    <a:pt x="11633" y="9753"/>
                  </a:lnTo>
                  <a:lnTo>
                    <a:pt x="11887" y="9753"/>
                  </a:lnTo>
                  <a:lnTo>
                    <a:pt x="12026" y="9817"/>
                  </a:lnTo>
                  <a:lnTo>
                    <a:pt x="12217" y="10020"/>
                  </a:lnTo>
                  <a:lnTo>
                    <a:pt x="12242" y="10248"/>
                  </a:lnTo>
                  <a:lnTo>
                    <a:pt x="12192" y="10401"/>
                  </a:lnTo>
                  <a:lnTo>
                    <a:pt x="12103" y="10553"/>
                  </a:lnTo>
                  <a:lnTo>
                    <a:pt x="11963" y="10693"/>
                  </a:lnTo>
                  <a:lnTo>
                    <a:pt x="11709" y="10871"/>
                  </a:lnTo>
                  <a:lnTo>
                    <a:pt x="11176" y="11353"/>
                  </a:lnTo>
                  <a:lnTo>
                    <a:pt x="10960" y="11569"/>
                  </a:lnTo>
                  <a:lnTo>
                    <a:pt x="10858" y="11772"/>
                  </a:lnTo>
                  <a:lnTo>
                    <a:pt x="10845" y="11950"/>
                  </a:lnTo>
                  <a:lnTo>
                    <a:pt x="10972" y="12115"/>
                  </a:lnTo>
                  <a:lnTo>
                    <a:pt x="12649" y="12141"/>
                  </a:lnTo>
                  <a:lnTo>
                    <a:pt x="12801" y="12039"/>
                  </a:lnTo>
                  <a:lnTo>
                    <a:pt x="12814" y="11849"/>
                  </a:lnTo>
                  <a:close/>
                </a:path>
              </a:pathLst>
            </a:custGeom>
            <a:solidFill>
              <a:srgbClr val="104D25"/>
            </a:solidFill>
          </p:spPr>
          <p:txBody>
            <a:bodyPr wrap="square" lIns="0" tIns="0" rIns="0" bIns="0" rtlCol="0"/>
            <a:lstStyle/>
            <a:p>
              <a:endParaRPr>
                <a:latin typeface="Grammarsaurus" pitchFamily="2" charset="0"/>
              </a:endParaRPr>
            </a:p>
          </p:txBody>
        </p:sp>
        <p:sp>
          <p:nvSpPr>
            <p:cNvPr id="27" name="object 27"/>
            <p:cNvSpPr/>
            <p:nvPr/>
          </p:nvSpPr>
          <p:spPr>
            <a:xfrm>
              <a:off x="3198497" y="551715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22" y="22402"/>
                  </a:lnTo>
                  <a:lnTo>
                    <a:pt x="25222"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28" name="object 28"/>
            <p:cNvSpPr/>
            <p:nvPr/>
          </p:nvSpPr>
          <p:spPr>
            <a:xfrm>
              <a:off x="3202245" y="5518466"/>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29" name="object 29"/>
            <p:cNvSpPr/>
            <p:nvPr/>
          </p:nvSpPr>
          <p:spPr>
            <a:xfrm>
              <a:off x="3210864" y="5522277"/>
              <a:ext cx="8890" cy="12700"/>
            </a:xfrm>
            <a:custGeom>
              <a:avLst/>
              <a:gdLst/>
              <a:ahLst/>
              <a:cxnLst/>
              <a:rect l="l" t="t" r="r" b="b"/>
              <a:pathLst>
                <a:path w="8889" h="12700">
                  <a:moveTo>
                    <a:pt x="2146" y="838"/>
                  </a:moveTo>
                  <a:lnTo>
                    <a:pt x="2044" y="520"/>
                  </a:lnTo>
                  <a:lnTo>
                    <a:pt x="1638" y="114"/>
                  </a:lnTo>
                  <a:lnTo>
                    <a:pt x="1384" y="0"/>
                  </a:lnTo>
                  <a:lnTo>
                    <a:pt x="749" y="0"/>
                  </a:lnTo>
                  <a:lnTo>
                    <a:pt x="495" y="114"/>
                  </a:lnTo>
                  <a:lnTo>
                    <a:pt x="101" y="533"/>
                  </a:lnTo>
                  <a:lnTo>
                    <a:pt x="0" y="838"/>
                  </a:lnTo>
                  <a:lnTo>
                    <a:pt x="0" y="9372"/>
                  </a:lnTo>
                  <a:lnTo>
                    <a:pt x="0" y="9791"/>
                  </a:lnTo>
                  <a:lnTo>
                    <a:pt x="101" y="10109"/>
                  </a:lnTo>
                  <a:lnTo>
                    <a:pt x="495" y="10541"/>
                  </a:lnTo>
                  <a:lnTo>
                    <a:pt x="749" y="10642"/>
                  </a:lnTo>
                  <a:lnTo>
                    <a:pt x="1384" y="10642"/>
                  </a:lnTo>
                  <a:lnTo>
                    <a:pt x="1638" y="10541"/>
                  </a:lnTo>
                  <a:lnTo>
                    <a:pt x="2044" y="10121"/>
                  </a:lnTo>
                  <a:lnTo>
                    <a:pt x="2146" y="9804"/>
                  </a:lnTo>
                  <a:lnTo>
                    <a:pt x="2146" y="838"/>
                  </a:lnTo>
                  <a:close/>
                </a:path>
                <a:path w="8889" h="12700">
                  <a:moveTo>
                    <a:pt x="8305" y="9588"/>
                  </a:moveTo>
                  <a:lnTo>
                    <a:pt x="8204" y="9423"/>
                  </a:lnTo>
                  <a:lnTo>
                    <a:pt x="8026" y="9398"/>
                  </a:lnTo>
                  <a:lnTo>
                    <a:pt x="7747" y="9702"/>
                  </a:lnTo>
                  <a:lnTo>
                    <a:pt x="7569" y="9867"/>
                  </a:lnTo>
                  <a:lnTo>
                    <a:pt x="7353" y="10033"/>
                  </a:lnTo>
                  <a:lnTo>
                    <a:pt x="6921" y="10287"/>
                  </a:lnTo>
                  <a:lnTo>
                    <a:pt x="6921" y="10414"/>
                  </a:lnTo>
                  <a:lnTo>
                    <a:pt x="7023" y="10541"/>
                  </a:lnTo>
                  <a:lnTo>
                    <a:pt x="7239" y="10566"/>
                  </a:lnTo>
                  <a:lnTo>
                    <a:pt x="7454" y="10439"/>
                  </a:lnTo>
                  <a:lnTo>
                    <a:pt x="7785" y="10198"/>
                  </a:lnTo>
                  <a:lnTo>
                    <a:pt x="7785" y="11899"/>
                  </a:lnTo>
                  <a:lnTo>
                    <a:pt x="7810" y="12077"/>
                  </a:lnTo>
                  <a:lnTo>
                    <a:pt x="7962" y="12204"/>
                  </a:lnTo>
                  <a:lnTo>
                    <a:pt x="8216" y="12204"/>
                  </a:lnTo>
                  <a:lnTo>
                    <a:pt x="8305" y="12077"/>
                  </a:lnTo>
                  <a:lnTo>
                    <a:pt x="8305" y="9588"/>
                  </a:lnTo>
                  <a:close/>
                </a:path>
              </a:pathLst>
            </a:custGeom>
            <a:solidFill>
              <a:srgbClr val="104D25"/>
            </a:solidFill>
          </p:spPr>
          <p:txBody>
            <a:bodyPr wrap="square" lIns="0" tIns="0" rIns="0" bIns="0" rtlCol="0"/>
            <a:lstStyle/>
            <a:p>
              <a:endParaRPr>
                <a:latin typeface="Grammarsaurus" pitchFamily="2" charset="0"/>
              </a:endParaRPr>
            </a:p>
          </p:txBody>
        </p:sp>
        <p:sp>
          <p:nvSpPr>
            <p:cNvPr id="30" name="object 30"/>
            <p:cNvSpPr/>
            <p:nvPr/>
          </p:nvSpPr>
          <p:spPr>
            <a:xfrm>
              <a:off x="3151480" y="5515712"/>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31" name="object 31"/>
            <p:cNvSpPr/>
            <p:nvPr/>
          </p:nvSpPr>
          <p:spPr>
            <a:xfrm>
              <a:off x="3155227" y="5517023"/>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32" name="object 32"/>
            <p:cNvSpPr/>
            <p:nvPr/>
          </p:nvSpPr>
          <p:spPr>
            <a:xfrm>
              <a:off x="3161919" y="5520943"/>
              <a:ext cx="10795" cy="12700"/>
            </a:xfrm>
            <a:custGeom>
              <a:avLst/>
              <a:gdLst/>
              <a:ahLst/>
              <a:cxnLst/>
              <a:rect l="l" t="t" r="r" b="b"/>
              <a:pathLst>
                <a:path w="10794" h="12700">
                  <a:moveTo>
                    <a:pt x="2044" y="8559"/>
                  </a:moveTo>
                  <a:lnTo>
                    <a:pt x="1943" y="419"/>
                  </a:lnTo>
                  <a:lnTo>
                    <a:pt x="1549" y="0"/>
                  </a:lnTo>
                  <a:lnTo>
                    <a:pt x="393" y="0"/>
                  </a:lnTo>
                  <a:lnTo>
                    <a:pt x="0" y="419"/>
                  </a:lnTo>
                  <a:lnTo>
                    <a:pt x="101" y="8559"/>
                  </a:lnTo>
                  <a:lnTo>
                    <a:pt x="2044" y="8559"/>
                  </a:lnTo>
                  <a:close/>
                </a:path>
                <a:path w="10794" h="12700">
                  <a:moveTo>
                    <a:pt x="6692" y="8940"/>
                  </a:moveTo>
                  <a:lnTo>
                    <a:pt x="101" y="8940"/>
                  </a:lnTo>
                  <a:lnTo>
                    <a:pt x="114" y="10287"/>
                  </a:lnTo>
                  <a:lnTo>
                    <a:pt x="6692" y="10287"/>
                  </a:lnTo>
                  <a:lnTo>
                    <a:pt x="6692" y="8940"/>
                  </a:lnTo>
                  <a:close/>
                </a:path>
                <a:path w="10794" h="12700">
                  <a:moveTo>
                    <a:pt x="10236" y="9474"/>
                  </a:moveTo>
                  <a:lnTo>
                    <a:pt x="10134" y="9309"/>
                  </a:lnTo>
                  <a:lnTo>
                    <a:pt x="9956" y="9283"/>
                  </a:lnTo>
                  <a:lnTo>
                    <a:pt x="9677" y="9588"/>
                  </a:lnTo>
                  <a:lnTo>
                    <a:pt x="9499" y="9753"/>
                  </a:lnTo>
                  <a:lnTo>
                    <a:pt x="9283" y="9918"/>
                  </a:lnTo>
                  <a:lnTo>
                    <a:pt x="8851" y="10172"/>
                  </a:lnTo>
                  <a:lnTo>
                    <a:pt x="8851" y="10299"/>
                  </a:lnTo>
                  <a:lnTo>
                    <a:pt x="8953" y="10426"/>
                  </a:lnTo>
                  <a:lnTo>
                    <a:pt x="9169" y="10452"/>
                  </a:lnTo>
                  <a:lnTo>
                    <a:pt x="9385" y="10325"/>
                  </a:lnTo>
                  <a:lnTo>
                    <a:pt x="9715" y="10083"/>
                  </a:lnTo>
                  <a:lnTo>
                    <a:pt x="9715" y="11785"/>
                  </a:lnTo>
                  <a:lnTo>
                    <a:pt x="9740" y="11963"/>
                  </a:lnTo>
                  <a:lnTo>
                    <a:pt x="9893" y="12090"/>
                  </a:lnTo>
                  <a:lnTo>
                    <a:pt x="10147" y="12090"/>
                  </a:lnTo>
                  <a:lnTo>
                    <a:pt x="10236" y="11963"/>
                  </a:lnTo>
                  <a:lnTo>
                    <a:pt x="10236" y="9474"/>
                  </a:lnTo>
                  <a:close/>
                </a:path>
              </a:pathLst>
            </a:custGeom>
            <a:solidFill>
              <a:srgbClr val="104D25"/>
            </a:solidFill>
          </p:spPr>
          <p:txBody>
            <a:bodyPr wrap="square" lIns="0" tIns="0" rIns="0" bIns="0" rtlCol="0"/>
            <a:lstStyle/>
            <a:p>
              <a:endParaRPr>
                <a:latin typeface="Grammarsaurus" pitchFamily="2" charset="0"/>
              </a:endParaRPr>
            </a:p>
          </p:txBody>
        </p:sp>
        <p:sp>
          <p:nvSpPr>
            <p:cNvPr id="33" name="object 33"/>
            <p:cNvSpPr/>
            <p:nvPr/>
          </p:nvSpPr>
          <p:spPr>
            <a:xfrm>
              <a:off x="3174991" y="5515712"/>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34" name="object 34"/>
            <p:cNvSpPr/>
            <p:nvPr/>
          </p:nvSpPr>
          <p:spPr>
            <a:xfrm>
              <a:off x="3178736" y="5517023"/>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35" name="object 35"/>
            <p:cNvSpPr/>
            <p:nvPr/>
          </p:nvSpPr>
          <p:spPr>
            <a:xfrm>
              <a:off x="3185426" y="5520943"/>
              <a:ext cx="10795" cy="12700"/>
            </a:xfrm>
            <a:custGeom>
              <a:avLst/>
              <a:gdLst/>
              <a:ahLst/>
              <a:cxnLst/>
              <a:rect l="l" t="t" r="r" b="b"/>
              <a:pathLst>
                <a:path w="10794" h="12700">
                  <a:moveTo>
                    <a:pt x="2044" y="8559"/>
                  </a:moveTo>
                  <a:lnTo>
                    <a:pt x="1943" y="419"/>
                  </a:lnTo>
                  <a:lnTo>
                    <a:pt x="1536" y="0"/>
                  </a:lnTo>
                  <a:lnTo>
                    <a:pt x="393" y="0"/>
                  </a:lnTo>
                  <a:lnTo>
                    <a:pt x="0" y="419"/>
                  </a:lnTo>
                  <a:lnTo>
                    <a:pt x="101" y="8559"/>
                  </a:lnTo>
                  <a:lnTo>
                    <a:pt x="2044" y="8559"/>
                  </a:lnTo>
                  <a:close/>
                </a:path>
                <a:path w="10794" h="12700">
                  <a:moveTo>
                    <a:pt x="6692" y="8940"/>
                  </a:moveTo>
                  <a:lnTo>
                    <a:pt x="101" y="8940"/>
                  </a:lnTo>
                  <a:lnTo>
                    <a:pt x="114" y="10287"/>
                  </a:lnTo>
                  <a:lnTo>
                    <a:pt x="6692" y="10287"/>
                  </a:lnTo>
                  <a:lnTo>
                    <a:pt x="6692" y="8940"/>
                  </a:lnTo>
                  <a:close/>
                </a:path>
                <a:path w="10794" h="12700">
                  <a:moveTo>
                    <a:pt x="10236" y="9474"/>
                  </a:moveTo>
                  <a:lnTo>
                    <a:pt x="10134" y="9309"/>
                  </a:lnTo>
                  <a:lnTo>
                    <a:pt x="9956" y="9283"/>
                  </a:lnTo>
                  <a:lnTo>
                    <a:pt x="9677" y="9588"/>
                  </a:lnTo>
                  <a:lnTo>
                    <a:pt x="9499" y="9753"/>
                  </a:lnTo>
                  <a:lnTo>
                    <a:pt x="9283" y="9918"/>
                  </a:lnTo>
                  <a:lnTo>
                    <a:pt x="8851" y="10172"/>
                  </a:lnTo>
                  <a:lnTo>
                    <a:pt x="8851" y="10299"/>
                  </a:lnTo>
                  <a:lnTo>
                    <a:pt x="8953" y="10426"/>
                  </a:lnTo>
                  <a:lnTo>
                    <a:pt x="9169" y="10452"/>
                  </a:lnTo>
                  <a:lnTo>
                    <a:pt x="9385" y="10325"/>
                  </a:lnTo>
                  <a:lnTo>
                    <a:pt x="9715" y="10083"/>
                  </a:lnTo>
                  <a:lnTo>
                    <a:pt x="9715" y="11785"/>
                  </a:lnTo>
                  <a:lnTo>
                    <a:pt x="9740" y="11963"/>
                  </a:lnTo>
                  <a:lnTo>
                    <a:pt x="9893" y="12090"/>
                  </a:lnTo>
                  <a:lnTo>
                    <a:pt x="10147" y="12090"/>
                  </a:lnTo>
                  <a:lnTo>
                    <a:pt x="10236" y="11963"/>
                  </a:lnTo>
                  <a:lnTo>
                    <a:pt x="10236" y="9474"/>
                  </a:lnTo>
                  <a:close/>
                </a:path>
              </a:pathLst>
            </a:custGeom>
            <a:solidFill>
              <a:srgbClr val="104D25"/>
            </a:solidFill>
          </p:spPr>
          <p:txBody>
            <a:bodyPr wrap="square" lIns="0" tIns="0" rIns="0" bIns="0" rtlCol="0"/>
            <a:lstStyle/>
            <a:p>
              <a:endParaRPr>
                <a:latin typeface="Grammarsaurus" pitchFamily="2" charset="0"/>
              </a:endParaRPr>
            </a:p>
          </p:txBody>
        </p:sp>
        <p:sp>
          <p:nvSpPr>
            <p:cNvPr id="36" name="object 36"/>
            <p:cNvSpPr/>
            <p:nvPr/>
          </p:nvSpPr>
          <p:spPr>
            <a:xfrm>
              <a:off x="3222007" y="5519507"/>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37" name="object 37"/>
            <p:cNvSpPr/>
            <p:nvPr/>
          </p:nvSpPr>
          <p:spPr>
            <a:xfrm>
              <a:off x="3225754" y="5520815"/>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38" name="object 38"/>
            <p:cNvSpPr/>
            <p:nvPr/>
          </p:nvSpPr>
          <p:spPr>
            <a:xfrm>
              <a:off x="3230969" y="5524639"/>
              <a:ext cx="12065" cy="12700"/>
            </a:xfrm>
            <a:custGeom>
              <a:avLst/>
              <a:gdLst/>
              <a:ahLst/>
              <a:cxnLst/>
              <a:rect l="l" t="t" r="r" b="b"/>
              <a:pathLst>
                <a:path w="12064" h="12700">
                  <a:moveTo>
                    <a:pt x="8851" y="787"/>
                  </a:moveTo>
                  <a:lnTo>
                    <a:pt x="8763" y="495"/>
                  </a:lnTo>
                  <a:lnTo>
                    <a:pt x="8407" y="88"/>
                  </a:lnTo>
                  <a:lnTo>
                    <a:pt x="8166" y="0"/>
                  </a:lnTo>
                  <a:lnTo>
                    <a:pt x="7556" y="0"/>
                  </a:lnTo>
                  <a:lnTo>
                    <a:pt x="7327" y="88"/>
                  </a:lnTo>
                  <a:lnTo>
                    <a:pt x="6972" y="495"/>
                  </a:lnTo>
                  <a:lnTo>
                    <a:pt x="6883" y="787"/>
                  </a:lnTo>
                  <a:lnTo>
                    <a:pt x="6883" y="7315"/>
                  </a:lnTo>
                  <a:lnTo>
                    <a:pt x="2768" y="1244"/>
                  </a:lnTo>
                  <a:lnTo>
                    <a:pt x="1460" y="0"/>
                  </a:lnTo>
                  <a:lnTo>
                    <a:pt x="1016" y="0"/>
                  </a:lnTo>
                  <a:lnTo>
                    <a:pt x="0" y="1168"/>
                  </a:lnTo>
                  <a:lnTo>
                    <a:pt x="0" y="9829"/>
                  </a:lnTo>
                  <a:lnTo>
                    <a:pt x="101" y="10134"/>
                  </a:lnTo>
                  <a:lnTo>
                    <a:pt x="469" y="10541"/>
                  </a:lnTo>
                  <a:lnTo>
                    <a:pt x="698" y="10642"/>
                  </a:lnTo>
                  <a:lnTo>
                    <a:pt x="1308" y="10642"/>
                  </a:lnTo>
                  <a:lnTo>
                    <a:pt x="1536" y="10541"/>
                  </a:lnTo>
                  <a:lnTo>
                    <a:pt x="1917" y="10134"/>
                  </a:lnTo>
                  <a:lnTo>
                    <a:pt x="2019" y="9829"/>
                  </a:lnTo>
                  <a:lnTo>
                    <a:pt x="2019" y="3416"/>
                  </a:lnTo>
                  <a:lnTo>
                    <a:pt x="6032" y="9410"/>
                  </a:lnTo>
                  <a:lnTo>
                    <a:pt x="7505" y="10642"/>
                  </a:lnTo>
                  <a:lnTo>
                    <a:pt x="8470" y="10642"/>
                  </a:lnTo>
                  <a:lnTo>
                    <a:pt x="8851" y="10185"/>
                  </a:lnTo>
                  <a:lnTo>
                    <a:pt x="8851" y="787"/>
                  </a:lnTo>
                  <a:close/>
                </a:path>
                <a:path w="12064" h="12700">
                  <a:moveTo>
                    <a:pt x="11709" y="9575"/>
                  </a:moveTo>
                  <a:lnTo>
                    <a:pt x="11607" y="9410"/>
                  </a:lnTo>
                  <a:lnTo>
                    <a:pt x="11430" y="9385"/>
                  </a:lnTo>
                  <a:lnTo>
                    <a:pt x="11150" y="9690"/>
                  </a:lnTo>
                  <a:lnTo>
                    <a:pt x="10972" y="9855"/>
                  </a:lnTo>
                  <a:lnTo>
                    <a:pt x="10756" y="10020"/>
                  </a:lnTo>
                  <a:lnTo>
                    <a:pt x="10325" y="10274"/>
                  </a:lnTo>
                  <a:lnTo>
                    <a:pt x="10325" y="10401"/>
                  </a:lnTo>
                  <a:lnTo>
                    <a:pt x="10426" y="10528"/>
                  </a:lnTo>
                  <a:lnTo>
                    <a:pt x="10642" y="10553"/>
                  </a:lnTo>
                  <a:lnTo>
                    <a:pt x="10858" y="10426"/>
                  </a:lnTo>
                  <a:lnTo>
                    <a:pt x="11188" y="10185"/>
                  </a:lnTo>
                  <a:lnTo>
                    <a:pt x="11188" y="11887"/>
                  </a:lnTo>
                  <a:lnTo>
                    <a:pt x="11214" y="12065"/>
                  </a:lnTo>
                  <a:lnTo>
                    <a:pt x="11366" y="12192"/>
                  </a:lnTo>
                  <a:lnTo>
                    <a:pt x="11620" y="12192"/>
                  </a:lnTo>
                  <a:lnTo>
                    <a:pt x="11709" y="12065"/>
                  </a:lnTo>
                  <a:lnTo>
                    <a:pt x="11709" y="9575"/>
                  </a:lnTo>
                  <a:close/>
                </a:path>
              </a:pathLst>
            </a:custGeom>
            <a:solidFill>
              <a:srgbClr val="104D25"/>
            </a:solidFill>
          </p:spPr>
          <p:txBody>
            <a:bodyPr wrap="square" lIns="0" tIns="0" rIns="0" bIns="0" rtlCol="0"/>
            <a:lstStyle/>
            <a:p>
              <a:endParaRPr>
                <a:latin typeface="Grammarsaurus" pitchFamily="2" charset="0"/>
              </a:endParaRPr>
            </a:p>
          </p:txBody>
        </p:sp>
        <p:sp>
          <p:nvSpPr>
            <p:cNvPr id="39" name="object 39"/>
            <p:cNvSpPr/>
            <p:nvPr/>
          </p:nvSpPr>
          <p:spPr>
            <a:xfrm>
              <a:off x="3104461" y="5519507"/>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22" y="22402"/>
                  </a:lnTo>
                  <a:lnTo>
                    <a:pt x="25222"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40" name="object 40"/>
            <p:cNvSpPr/>
            <p:nvPr/>
          </p:nvSpPr>
          <p:spPr>
            <a:xfrm>
              <a:off x="3108209" y="5520815"/>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41" name="object 41"/>
            <p:cNvSpPr/>
            <p:nvPr/>
          </p:nvSpPr>
          <p:spPr>
            <a:xfrm>
              <a:off x="3114967" y="5525097"/>
              <a:ext cx="10795" cy="12065"/>
            </a:xfrm>
            <a:custGeom>
              <a:avLst/>
              <a:gdLst/>
              <a:ahLst/>
              <a:cxnLst/>
              <a:rect l="l" t="t" r="r" b="b"/>
              <a:pathLst>
                <a:path w="10794" h="12064">
                  <a:moveTo>
                    <a:pt x="7912" y="3987"/>
                  </a:moveTo>
                  <a:lnTo>
                    <a:pt x="6311" y="0"/>
                  </a:lnTo>
                  <a:lnTo>
                    <a:pt x="5715" y="0"/>
                  </a:lnTo>
                  <a:lnTo>
                    <a:pt x="5715" y="3517"/>
                  </a:lnTo>
                  <a:lnTo>
                    <a:pt x="5461" y="3848"/>
                  </a:lnTo>
                  <a:lnTo>
                    <a:pt x="5359" y="3987"/>
                  </a:lnTo>
                  <a:lnTo>
                    <a:pt x="2044" y="3987"/>
                  </a:lnTo>
                  <a:lnTo>
                    <a:pt x="2044" y="1422"/>
                  </a:lnTo>
                  <a:lnTo>
                    <a:pt x="5080" y="1422"/>
                  </a:lnTo>
                  <a:lnTo>
                    <a:pt x="5664" y="2006"/>
                  </a:lnTo>
                  <a:lnTo>
                    <a:pt x="5715" y="3517"/>
                  </a:lnTo>
                  <a:lnTo>
                    <a:pt x="5715" y="0"/>
                  </a:lnTo>
                  <a:lnTo>
                    <a:pt x="228" y="0"/>
                  </a:lnTo>
                  <a:lnTo>
                    <a:pt x="12" y="203"/>
                  </a:lnTo>
                  <a:lnTo>
                    <a:pt x="0" y="9639"/>
                  </a:lnTo>
                  <a:lnTo>
                    <a:pt x="406" y="10071"/>
                  </a:lnTo>
                  <a:lnTo>
                    <a:pt x="1536" y="10071"/>
                  </a:lnTo>
                  <a:lnTo>
                    <a:pt x="1943" y="9639"/>
                  </a:lnTo>
                  <a:lnTo>
                    <a:pt x="2044" y="5994"/>
                  </a:lnTo>
                  <a:lnTo>
                    <a:pt x="5321" y="5994"/>
                  </a:lnTo>
                  <a:lnTo>
                    <a:pt x="6311" y="5715"/>
                  </a:lnTo>
                  <a:lnTo>
                    <a:pt x="7645" y="4635"/>
                  </a:lnTo>
                  <a:lnTo>
                    <a:pt x="7734" y="4419"/>
                  </a:lnTo>
                  <a:lnTo>
                    <a:pt x="7912" y="3987"/>
                  </a:lnTo>
                  <a:close/>
                </a:path>
                <a:path w="10794" h="12064">
                  <a:moveTo>
                    <a:pt x="10693" y="10756"/>
                  </a:moveTo>
                  <a:lnTo>
                    <a:pt x="10642" y="10579"/>
                  </a:lnTo>
                  <a:lnTo>
                    <a:pt x="10566" y="10426"/>
                  </a:lnTo>
                  <a:lnTo>
                    <a:pt x="10414" y="10287"/>
                  </a:lnTo>
                  <a:lnTo>
                    <a:pt x="10236" y="10185"/>
                  </a:lnTo>
                  <a:lnTo>
                    <a:pt x="10414" y="10007"/>
                  </a:lnTo>
                  <a:lnTo>
                    <a:pt x="10528" y="9829"/>
                  </a:lnTo>
                  <a:lnTo>
                    <a:pt x="10566" y="9499"/>
                  </a:lnTo>
                  <a:lnTo>
                    <a:pt x="9842" y="8915"/>
                  </a:lnTo>
                  <a:lnTo>
                    <a:pt x="9575" y="8915"/>
                  </a:lnTo>
                  <a:lnTo>
                    <a:pt x="8813" y="9474"/>
                  </a:lnTo>
                  <a:lnTo>
                    <a:pt x="8813" y="9613"/>
                  </a:lnTo>
                  <a:lnTo>
                    <a:pt x="8915" y="9740"/>
                  </a:lnTo>
                  <a:lnTo>
                    <a:pt x="9055" y="9766"/>
                  </a:lnTo>
                  <a:lnTo>
                    <a:pt x="9182" y="9715"/>
                  </a:lnTo>
                  <a:lnTo>
                    <a:pt x="9245" y="9575"/>
                  </a:lnTo>
                  <a:lnTo>
                    <a:pt x="9321" y="9423"/>
                  </a:lnTo>
                  <a:lnTo>
                    <a:pt x="9525" y="9283"/>
                  </a:lnTo>
                  <a:lnTo>
                    <a:pt x="9779" y="9271"/>
                  </a:lnTo>
                  <a:lnTo>
                    <a:pt x="9944" y="9385"/>
                  </a:lnTo>
                  <a:lnTo>
                    <a:pt x="10045" y="9537"/>
                  </a:lnTo>
                  <a:lnTo>
                    <a:pt x="10045" y="9753"/>
                  </a:lnTo>
                  <a:lnTo>
                    <a:pt x="9829" y="9982"/>
                  </a:lnTo>
                  <a:lnTo>
                    <a:pt x="9613" y="10020"/>
                  </a:lnTo>
                  <a:lnTo>
                    <a:pt x="9448" y="10020"/>
                  </a:lnTo>
                  <a:lnTo>
                    <a:pt x="9283" y="10109"/>
                  </a:lnTo>
                  <a:lnTo>
                    <a:pt x="9258" y="10287"/>
                  </a:lnTo>
                  <a:lnTo>
                    <a:pt x="9410" y="10414"/>
                  </a:lnTo>
                  <a:lnTo>
                    <a:pt x="9588" y="10414"/>
                  </a:lnTo>
                  <a:lnTo>
                    <a:pt x="9855" y="10401"/>
                  </a:lnTo>
                  <a:lnTo>
                    <a:pt x="10045" y="10528"/>
                  </a:lnTo>
                  <a:lnTo>
                    <a:pt x="10172" y="10718"/>
                  </a:lnTo>
                  <a:lnTo>
                    <a:pt x="10172" y="10972"/>
                  </a:lnTo>
                  <a:lnTo>
                    <a:pt x="9766" y="11353"/>
                  </a:lnTo>
                  <a:lnTo>
                    <a:pt x="9550" y="11353"/>
                  </a:lnTo>
                  <a:lnTo>
                    <a:pt x="9359" y="11226"/>
                  </a:lnTo>
                  <a:lnTo>
                    <a:pt x="9144" y="10845"/>
                  </a:lnTo>
                  <a:lnTo>
                    <a:pt x="8902" y="10744"/>
                  </a:lnTo>
                  <a:lnTo>
                    <a:pt x="8750" y="10845"/>
                  </a:lnTo>
                  <a:lnTo>
                    <a:pt x="8724" y="11036"/>
                  </a:lnTo>
                  <a:lnTo>
                    <a:pt x="8826" y="11277"/>
                  </a:lnTo>
                  <a:lnTo>
                    <a:pt x="8966" y="11442"/>
                  </a:lnTo>
                  <a:lnTo>
                    <a:pt x="9271" y="11645"/>
                  </a:lnTo>
                  <a:lnTo>
                    <a:pt x="9525" y="11722"/>
                  </a:lnTo>
                  <a:lnTo>
                    <a:pt x="9829" y="11722"/>
                  </a:lnTo>
                  <a:lnTo>
                    <a:pt x="10414" y="11455"/>
                  </a:lnTo>
                  <a:lnTo>
                    <a:pt x="10579" y="11277"/>
                  </a:lnTo>
                  <a:lnTo>
                    <a:pt x="10680" y="11074"/>
                  </a:lnTo>
                  <a:lnTo>
                    <a:pt x="10693" y="10756"/>
                  </a:lnTo>
                  <a:close/>
                </a:path>
              </a:pathLst>
            </a:custGeom>
            <a:solidFill>
              <a:srgbClr val="104D25"/>
            </a:solidFill>
          </p:spPr>
          <p:txBody>
            <a:bodyPr wrap="square" lIns="0" tIns="0" rIns="0" bIns="0" rtlCol="0"/>
            <a:lstStyle/>
            <a:p>
              <a:endParaRPr>
                <a:latin typeface="Grammarsaurus" pitchFamily="2" charset="0"/>
              </a:endParaRPr>
            </a:p>
          </p:txBody>
        </p:sp>
        <p:sp>
          <p:nvSpPr>
            <p:cNvPr id="42" name="object 42"/>
            <p:cNvSpPr/>
            <p:nvPr/>
          </p:nvSpPr>
          <p:spPr>
            <a:xfrm>
              <a:off x="3086176" y="5566384"/>
              <a:ext cx="169545" cy="57150"/>
            </a:xfrm>
            <a:custGeom>
              <a:avLst/>
              <a:gdLst/>
              <a:ahLst/>
              <a:cxnLst/>
              <a:rect l="l" t="t" r="r" b="b"/>
              <a:pathLst>
                <a:path w="169545" h="57150">
                  <a:moveTo>
                    <a:pt x="13360" y="20751"/>
                  </a:moveTo>
                  <a:lnTo>
                    <a:pt x="13081" y="20751"/>
                  </a:lnTo>
                  <a:lnTo>
                    <a:pt x="12877" y="22148"/>
                  </a:lnTo>
                  <a:lnTo>
                    <a:pt x="13360" y="20751"/>
                  </a:lnTo>
                  <a:close/>
                </a:path>
                <a:path w="169545" h="57150">
                  <a:moveTo>
                    <a:pt x="14325" y="19253"/>
                  </a:moveTo>
                  <a:lnTo>
                    <a:pt x="13881" y="19253"/>
                  </a:lnTo>
                  <a:lnTo>
                    <a:pt x="13563" y="20142"/>
                  </a:lnTo>
                  <a:lnTo>
                    <a:pt x="14033" y="19558"/>
                  </a:lnTo>
                  <a:lnTo>
                    <a:pt x="14325" y="19253"/>
                  </a:lnTo>
                  <a:close/>
                </a:path>
                <a:path w="169545" h="57150">
                  <a:moveTo>
                    <a:pt x="21412" y="1028"/>
                  </a:moveTo>
                  <a:lnTo>
                    <a:pt x="18669" y="647"/>
                  </a:lnTo>
                  <a:lnTo>
                    <a:pt x="18364" y="2400"/>
                  </a:lnTo>
                  <a:lnTo>
                    <a:pt x="15430" y="6108"/>
                  </a:lnTo>
                  <a:lnTo>
                    <a:pt x="12407" y="9563"/>
                  </a:lnTo>
                  <a:lnTo>
                    <a:pt x="9334" y="13512"/>
                  </a:lnTo>
                  <a:lnTo>
                    <a:pt x="2781" y="16065"/>
                  </a:lnTo>
                  <a:lnTo>
                    <a:pt x="330" y="17627"/>
                  </a:lnTo>
                  <a:lnTo>
                    <a:pt x="0" y="20116"/>
                  </a:lnTo>
                  <a:lnTo>
                    <a:pt x="609" y="17678"/>
                  </a:lnTo>
                  <a:lnTo>
                    <a:pt x="2984" y="16522"/>
                  </a:lnTo>
                  <a:lnTo>
                    <a:pt x="9931" y="14516"/>
                  </a:lnTo>
                  <a:lnTo>
                    <a:pt x="13487" y="10782"/>
                  </a:lnTo>
                  <a:lnTo>
                    <a:pt x="14820" y="9525"/>
                  </a:lnTo>
                  <a:lnTo>
                    <a:pt x="18300" y="12395"/>
                  </a:lnTo>
                  <a:lnTo>
                    <a:pt x="18745" y="15417"/>
                  </a:lnTo>
                  <a:lnTo>
                    <a:pt x="14998" y="18567"/>
                  </a:lnTo>
                  <a:lnTo>
                    <a:pt x="14401" y="19177"/>
                  </a:lnTo>
                  <a:lnTo>
                    <a:pt x="17056" y="18732"/>
                  </a:lnTo>
                  <a:lnTo>
                    <a:pt x="18643" y="16141"/>
                  </a:lnTo>
                  <a:lnTo>
                    <a:pt x="20497" y="13309"/>
                  </a:lnTo>
                  <a:lnTo>
                    <a:pt x="18554" y="9677"/>
                  </a:lnTo>
                  <a:lnTo>
                    <a:pt x="16814" y="7645"/>
                  </a:lnTo>
                  <a:lnTo>
                    <a:pt x="16979" y="7493"/>
                  </a:lnTo>
                  <a:lnTo>
                    <a:pt x="18821" y="5461"/>
                  </a:lnTo>
                  <a:lnTo>
                    <a:pt x="20574" y="3962"/>
                  </a:lnTo>
                  <a:lnTo>
                    <a:pt x="21412" y="1028"/>
                  </a:lnTo>
                  <a:close/>
                </a:path>
                <a:path w="169545" h="57150">
                  <a:moveTo>
                    <a:pt x="26377" y="34645"/>
                  </a:moveTo>
                  <a:lnTo>
                    <a:pt x="25234" y="36601"/>
                  </a:lnTo>
                  <a:lnTo>
                    <a:pt x="24345" y="38176"/>
                  </a:lnTo>
                  <a:lnTo>
                    <a:pt x="23342" y="39839"/>
                  </a:lnTo>
                  <a:lnTo>
                    <a:pt x="21145" y="41389"/>
                  </a:lnTo>
                  <a:lnTo>
                    <a:pt x="23495" y="40068"/>
                  </a:lnTo>
                  <a:lnTo>
                    <a:pt x="24638" y="38366"/>
                  </a:lnTo>
                  <a:lnTo>
                    <a:pt x="25857" y="36601"/>
                  </a:lnTo>
                  <a:lnTo>
                    <a:pt x="26377" y="34645"/>
                  </a:lnTo>
                  <a:close/>
                </a:path>
                <a:path w="169545" h="57150">
                  <a:moveTo>
                    <a:pt x="27520" y="32524"/>
                  </a:moveTo>
                  <a:lnTo>
                    <a:pt x="26733" y="30657"/>
                  </a:lnTo>
                  <a:lnTo>
                    <a:pt x="26606" y="32524"/>
                  </a:lnTo>
                  <a:lnTo>
                    <a:pt x="26352" y="34505"/>
                  </a:lnTo>
                  <a:lnTo>
                    <a:pt x="27520" y="32524"/>
                  </a:lnTo>
                  <a:close/>
                </a:path>
                <a:path w="169545" h="57150">
                  <a:moveTo>
                    <a:pt x="37884" y="28409"/>
                  </a:moveTo>
                  <a:lnTo>
                    <a:pt x="33426" y="23228"/>
                  </a:lnTo>
                  <a:lnTo>
                    <a:pt x="27838" y="21196"/>
                  </a:lnTo>
                  <a:lnTo>
                    <a:pt x="27038" y="23329"/>
                  </a:lnTo>
                  <a:lnTo>
                    <a:pt x="27101" y="19888"/>
                  </a:lnTo>
                  <a:lnTo>
                    <a:pt x="24714" y="25895"/>
                  </a:lnTo>
                  <a:lnTo>
                    <a:pt x="24803" y="26136"/>
                  </a:lnTo>
                  <a:lnTo>
                    <a:pt x="22364" y="25819"/>
                  </a:lnTo>
                  <a:lnTo>
                    <a:pt x="18592" y="28397"/>
                  </a:lnTo>
                  <a:lnTo>
                    <a:pt x="16852" y="31559"/>
                  </a:lnTo>
                  <a:lnTo>
                    <a:pt x="19354" y="28879"/>
                  </a:lnTo>
                  <a:lnTo>
                    <a:pt x="23241" y="27851"/>
                  </a:lnTo>
                  <a:lnTo>
                    <a:pt x="26047" y="29070"/>
                  </a:lnTo>
                  <a:lnTo>
                    <a:pt x="26733" y="30657"/>
                  </a:lnTo>
                  <a:lnTo>
                    <a:pt x="27000" y="26225"/>
                  </a:lnTo>
                  <a:lnTo>
                    <a:pt x="27038" y="23825"/>
                  </a:lnTo>
                  <a:lnTo>
                    <a:pt x="31953" y="24930"/>
                  </a:lnTo>
                  <a:lnTo>
                    <a:pt x="36131" y="28435"/>
                  </a:lnTo>
                  <a:lnTo>
                    <a:pt x="33655" y="34023"/>
                  </a:lnTo>
                  <a:lnTo>
                    <a:pt x="33083" y="35750"/>
                  </a:lnTo>
                  <a:lnTo>
                    <a:pt x="33794" y="38036"/>
                  </a:lnTo>
                  <a:lnTo>
                    <a:pt x="35547" y="38582"/>
                  </a:lnTo>
                  <a:lnTo>
                    <a:pt x="33921" y="37769"/>
                  </a:lnTo>
                  <a:lnTo>
                    <a:pt x="33616" y="35687"/>
                  </a:lnTo>
                  <a:lnTo>
                    <a:pt x="34302" y="34226"/>
                  </a:lnTo>
                  <a:lnTo>
                    <a:pt x="37884" y="28409"/>
                  </a:lnTo>
                  <a:close/>
                </a:path>
                <a:path w="169545" h="57150">
                  <a:moveTo>
                    <a:pt x="44272" y="8788"/>
                  </a:moveTo>
                  <a:lnTo>
                    <a:pt x="43091" y="1079"/>
                  </a:lnTo>
                  <a:lnTo>
                    <a:pt x="43002" y="469"/>
                  </a:lnTo>
                  <a:lnTo>
                    <a:pt x="40297" y="1079"/>
                  </a:lnTo>
                  <a:lnTo>
                    <a:pt x="40716" y="2641"/>
                  </a:lnTo>
                  <a:lnTo>
                    <a:pt x="40297" y="4483"/>
                  </a:lnTo>
                  <a:lnTo>
                    <a:pt x="39344" y="6045"/>
                  </a:lnTo>
                  <a:lnTo>
                    <a:pt x="37312" y="9525"/>
                  </a:lnTo>
                  <a:lnTo>
                    <a:pt x="32880" y="10909"/>
                  </a:lnTo>
                  <a:lnTo>
                    <a:pt x="30314" y="14173"/>
                  </a:lnTo>
                  <a:lnTo>
                    <a:pt x="28892" y="15849"/>
                  </a:lnTo>
                  <a:lnTo>
                    <a:pt x="28282" y="16967"/>
                  </a:lnTo>
                  <a:lnTo>
                    <a:pt x="24879" y="16802"/>
                  </a:lnTo>
                  <a:lnTo>
                    <a:pt x="21666" y="18110"/>
                  </a:lnTo>
                  <a:lnTo>
                    <a:pt x="19481" y="20256"/>
                  </a:lnTo>
                  <a:lnTo>
                    <a:pt x="22199" y="18859"/>
                  </a:lnTo>
                  <a:lnTo>
                    <a:pt x="25323" y="18745"/>
                  </a:lnTo>
                  <a:lnTo>
                    <a:pt x="27254" y="19481"/>
                  </a:lnTo>
                  <a:lnTo>
                    <a:pt x="27114" y="19888"/>
                  </a:lnTo>
                  <a:lnTo>
                    <a:pt x="27444" y="19558"/>
                  </a:lnTo>
                  <a:lnTo>
                    <a:pt x="27813" y="19685"/>
                  </a:lnTo>
                  <a:lnTo>
                    <a:pt x="27927" y="19062"/>
                  </a:lnTo>
                  <a:lnTo>
                    <a:pt x="31597" y="15328"/>
                  </a:lnTo>
                  <a:lnTo>
                    <a:pt x="36093" y="11061"/>
                  </a:lnTo>
                  <a:lnTo>
                    <a:pt x="44272" y="8788"/>
                  </a:lnTo>
                  <a:close/>
                </a:path>
                <a:path w="169545" h="57150">
                  <a:moveTo>
                    <a:pt x="55245" y="49568"/>
                  </a:moveTo>
                  <a:lnTo>
                    <a:pt x="53987" y="48996"/>
                  </a:lnTo>
                  <a:lnTo>
                    <a:pt x="54444" y="49568"/>
                  </a:lnTo>
                  <a:lnTo>
                    <a:pt x="55245" y="49568"/>
                  </a:lnTo>
                  <a:close/>
                </a:path>
                <a:path w="169545" h="57150">
                  <a:moveTo>
                    <a:pt x="66382" y="21780"/>
                  </a:moveTo>
                  <a:lnTo>
                    <a:pt x="65874" y="22326"/>
                  </a:lnTo>
                  <a:lnTo>
                    <a:pt x="66357" y="23571"/>
                  </a:lnTo>
                  <a:lnTo>
                    <a:pt x="66382" y="21780"/>
                  </a:lnTo>
                  <a:close/>
                </a:path>
                <a:path w="169545" h="57150">
                  <a:moveTo>
                    <a:pt x="67906" y="27470"/>
                  </a:moveTo>
                  <a:lnTo>
                    <a:pt x="66357" y="23571"/>
                  </a:lnTo>
                  <a:lnTo>
                    <a:pt x="66344" y="24625"/>
                  </a:lnTo>
                  <a:lnTo>
                    <a:pt x="67906" y="27470"/>
                  </a:lnTo>
                  <a:close/>
                </a:path>
                <a:path w="169545" h="57150">
                  <a:moveTo>
                    <a:pt x="68808" y="54660"/>
                  </a:moveTo>
                  <a:lnTo>
                    <a:pt x="63474" y="50939"/>
                  </a:lnTo>
                  <a:lnTo>
                    <a:pt x="61810" y="44932"/>
                  </a:lnTo>
                  <a:lnTo>
                    <a:pt x="61849" y="37985"/>
                  </a:lnTo>
                  <a:lnTo>
                    <a:pt x="61645" y="31381"/>
                  </a:lnTo>
                  <a:lnTo>
                    <a:pt x="60833" y="26682"/>
                  </a:lnTo>
                  <a:lnTo>
                    <a:pt x="57632" y="22999"/>
                  </a:lnTo>
                  <a:lnTo>
                    <a:pt x="52070" y="16268"/>
                  </a:lnTo>
                  <a:lnTo>
                    <a:pt x="49314" y="12712"/>
                  </a:lnTo>
                  <a:lnTo>
                    <a:pt x="49237" y="8826"/>
                  </a:lnTo>
                  <a:lnTo>
                    <a:pt x="51523" y="0"/>
                  </a:lnTo>
                  <a:lnTo>
                    <a:pt x="48755" y="114"/>
                  </a:lnTo>
                  <a:lnTo>
                    <a:pt x="46913" y="8902"/>
                  </a:lnTo>
                  <a:lnTo>
                    <a:pt x="46469" y="8915"/>
                  </a:lnTo>
                  <a:lnTo>
                    <a:pt x="46672" y="9512"/>
                  </a:lnTo>
                  <a:lnTo>
                    <a:pt x="42570" y="17995"/>
                  </a:lnTo>
                  <a:lnTo>
                    <a:pt x="39865" y="26847"/>
                  </a:lnTo>
                  <a:lnTo>
                    <a:pt x="42735" y="35636"/>
                  </a:lnTo>
                  <a:lnTo>
                    <a:pt x="40614" y="26504"/>
                  </a:lnTo>
                  <a:lnTo>
                    <a:pt x="44132" y="17830"/>
                  </a:lnTo>
                  <a:lnTo>
                    <a:pt x="47536" y="11950"/>
                  </a:lnTo>
                  <a:lnTo>
                    <a:pt x="48755" y="15392"/>
                  </a:lnTo>
                  <a:lnTo>
                    <a:pt x="52959" y="20650"/>
                  </a:lnTo>
                  <a:lnTo>
                    <a:pt x="57365" y="25717"/>
                  </a:lnTo>
                  <a:lnTo>
                    <a:pt x="58699" y="28435"/>
                  </a:lnTo>
                  <a:lnTo>
                    <a:pt x="55067" y="29210"/>
                  </a:lnTo>
                  <a:lnTo>
                    <a:pt x="50419" y="31889"/>
                  </a:lnTo>
                  <a:lnTo>
                    <a:pt x="48399" y="34251"/>
                  </a:lnTo>
                  <a:lnTo>
                    <a:pt x="48133" y="37007"/>
                  </a:lnTo>
                  <a:lnTo>
                    <a:pt x="47840" y="39598"/>
                  </a:lnTo>
                  <a:lnTo>
                    <a:pt x="48234" y="42011"/>
                  </a:lnTo>
                  <a:lnTo>
                    <a:pt x="46774" y="43992"/>
                  </a:lnTo>
                  <a:lnTo>
                    <a:pt x="45466" y="45935"/>
                  </a:lnTo>
                  <a:lnTo>
                    <a:pt x="43116" y="47294"/>
                  </a:lnTo>
                  <a:lnTo>
                    <a:pt x="40627" y="47231"/>
                  </a:lnTo>
                  <a:lnTo>
                    <a:pt x="43103" y="47536"/>
                  </a:lnTo>
                  <a:lnTo>
                    <a:pt x="45694" y="46405"/>
                  </a:lnTo>
                  <a:lnTo>
                    <a:pt x="47332" y="44399"/>
                  </a:lnTo>
                  <a:lnTo>
                    <a:pt x="49149" y="42379"/>
                  </a:lnTo>
                  <a:lnTo>
                    <a:pt x="49110" y="41681"/>
                  </a:lnTo>
                  <a:lnTo>
                    <a:pt x="52019" y="41376"/>
                  </a:lnTo>
                  <a:lnTo>
                    <a:pt x="52438" y="44030"/>
                  </a:lnTo>
                  <a:lnTo>
                    <a:pt x="52539" y="44627"/>
                  </a:lnTo>
                  <a:lnTo>
                    <a:pt x="53225" y="47459"/>
                  </a:lnTo>
                  <a:lnTo>
                    <a:pt x="53441" y="48069"/>
                  </a:lnTo>
                  <a:lnTo>
                    <a:pt x="53987" y="46126"/>
                  </a:lnTo>
                  <a:lnTo>
                    <a:pt x="53835" y="44627"/>
                  </a:lnTo>
                  <a:lnTo>
                    <a:pt x="53619" y="41732"/>
                  </a:lnTo>
                  <a:lnTo>
                    <a:pt x="53606" y="41541"/>
                  </a:lnTo>
                  <a:lnTo>
                    <a:pt x="53441" y="41376"/>
                  </a:lnTo>
                  <a:lnTo>
                    <a:pt x="51396" y="39179"/>
                  </a:lnTo>
                  <a:lnTo>
                    <a:pt x="49072" y="39179"/>
                  </a:lnTo>
                  <a:lnTo>
                    <a:pt x="50634" y="32334"/>
                  </a:lnTo>
                  <a:lnTo>
                    <a:pt x="56095" y="31330"/>
                  </a:lnTo>
                  <a:lnTo>
                    <a:pt x="59918" y="30937"/>
                  </a:lnTo>
                  <a:lnTo>
                    <a:pt x="60286" y="31661"/>
                  </a:lnTo>
                  <a:lnTo>
                    <a:pt x="61747" y="37820"/>
                  </a:lnTo>
                  <a:lnTo>
                    <a:pt x="59258" y="45466"/>
                  </a:lnTo>
                  <a:lnTo>
                    <a:pt x="64604" y="52971"/>
                  </a:lnTo>
                  <a:lnTo>
                    <a:pt x="66573" y="54432"/>
                  </a:lnTo>
                  <a:lnTo>
                    <a:pt x="68808" y="54660"/>
                  </a:lnTo>
                  <a:close/>
                </a:path>
                <a:path w="169545" h="57150">
                  <a:moveTo>
                    <a:pt x="72326" y="9499"/>
                  </a:moveTo>
                  <a:lnTo>
                    <a:pt x="69570" y="9499"/>
                  </a:lnTo>
                  <a:lnTo>
                    <a:pt x="70116" y="12750"/>
                  </a:lnTo>
                  <a:lnTo>
                    <a:pt x="70142" y="12877"/>
                  </a:lnTo>
                  <a:lnTo>
                    <a:pt x="69418" y="15062"/>
                  </a:lnTo>
                  <a:lnTo>
                    <a:pt x="67830" y="18046"/>
                  </a:lnTo>
                  <a:lnTo>
                    <a:pt x="66408" y="20967"/>
                  </a:lnTo>
                  <a:lnTo>
                    <a:pt x="66382" y="21780"/>
                  </a:lnTo>
                  <a:lnTo>
                    <a:pt x="69303" y="18732"/>
                  </a:lnTo>
                  <a:lnTo>
                    <a:pt x="71577" y="14478"/>
                  </a:lnTo>
                  <a:lnTo>
                    <a:pt x="72161" y="12877"/>
                  </a:lnTo>
                  <a:lnTo>
                    <a:pt x="72212" y="12750"/>
                  </a:lnTo>
                  <a:lnTo>
                    <a:pt x="72326" y="9499"/>
                  </a:lnTo>
                  <a:close/>
                </a:path>
                <a:path w="169545" h="57150">
                  <a:moveTo>
                    <a:pt x="119468" y="20599"/>
                  </a:moveTo>
                  <a:lnTo>
                    <a:pt x="119456" y="19799"/>
                  </a:lnTo>
                  <a:lnTo>
                    <a:pt x="118033" y="16878"/>
                  </a:lnTo>
                  <a:lnTo>
                    <a:pt x="116446" y="13881"/>
                  </a:lnTo>
                  <a:lnTo>
                    <a:pt x="115722" y="11696"/>
                  </a:lnTo>
                  <a:lnTo>
                    <a:pt x="116293" y="8318"/>
                  </a:lnTo>
                  <a:lnTo>
                    <a:pt x="113525" y="8318"/>
                  </a:lnTo>
                  <a:lnTo>
                    <a:pt x="113626" y="9829"/>
                  </a:lnTo>
                  <a:lnTo>
                    <a:pt x="113703" y="11696"/>
                  </a:lnTo>
                  <a:lnTo>
                    <a:pt x="114287" y="13296"/>
                  </a:lnTo>
                  <a:lnTo>
                    <a:pt x="116560" y="17564"/>
                  </a:lnTo>
                  <a:lnTo>
                    <a:pt x="119468" y="20599"/>
                  </a:lnTo>
                  <a:close/>
                </a:path>
                <a:path w="169545" h="57150">
                  <a:moveTo>
                    <a:pt x="119519" y="23444"/>
                  </a:moveTo>
                  <a:lnTo>
                    <a:pt x="119507" y="22377"/>
                  </a:lnTo>
                  <a:lnTo>
                    <a:pt x="117957" y="26289"/>
                  </a:lnTo>
                  <a:lnTo>
                    <a:pt x="119519" y="23444"/>
                  </a:lnTo>
                  <a:close/>
                </a:path>
                <a:path w="169545" h="57150">
                  <a:moveTo>
                    <a:pt x="119989" y="21145"/>
                  </a:moveTo>
                  <a:lnTo>
                    <a:pt x="119468" y="20599"/>
                  </a:lnTo>
                  <a:lnTo>
                    <a:pt x="119507" y="22377"/>
                  </a:lnTo>
                  <a:lnTo>
                    <a:pt x="119989" y="21145"/>
                  </a:lnTo>
                  <a:close/>
                </a:path>
                <a:path w="169545" h="57150">
                  <a:moveTo>
                    <a:pt x="126250" y="38874"/>
                  </a:moveTo>
                  <a:lnTo>
                    <a:pt x="121996" y="43573"/>
                  </a:lnTo>
                  <a:lnTo>
                    <a:pt x="119481" y="46672"/>
                  </a:lnTo>
                  <a:lnTo>
                    <a:pt x="115925" y="49034"/>
                  </a:lnTo>
                  <a:lnTo>
                    <a:pt x="111912" y="49834"/>
                  </a:lnTo>
                  <a:lnTo>
                    <a:pt x="115976" y="49263"/>
                  </a:lnTo>
                  <a:lnTo>
                    <a:pt x="119735" y="47078"/>
                  </a:lnTo>
                  <a:lnTo>
                    <a:pt x="122516" y="44018"/>
                  </a:lnTo>
                  <a:lnTo>
                    <a:pt x="125374" y="41008"/>
                  </a:lnTo>
                  <a:lnTo>
                    <a:pt x="126250" y="38874"/>
                  </a:lnTo>
                  <a:close/>
                </a:path>
                <a:path w="169545" h="57150">
                  <a:moveTo>
                    <a:pt x="132156" y="54698"/>
                  </a:moveTo>
                  <a:lnTo>
                    <a:pt x="131889" y="53187"/>
                  </a:lnTo>
                  <a:lnTo>
                    <a:pt x="131813" y="52768"/>
                  </a:lnTo>
                  <a:lnTo>
                    <a:pt x="132080" y="51092"/>
                  </a:lnTo>
                  <a:lnTo>
                    <a:pt x="130416" y="53187"/>
                  </a:lnTo>
                  <a:lnTo>
                    <a:pt x="132156" y="54698"/>
                  </a:lnTo>
                  <a:close/>
                </a:path>
                <a:path w="169545" h="57150">
                  <a:moveTo>
                    <a:pt x="134264" y="56540"/>
                  </a:moveTo>
                  <a:lnTo>
                    <a:pt x="132156" y="54698"/>
                  </a:lnTo>
                  <a:lnTo>
                    <a:pt x="132283" y="55435"/>
                  </a:lnTo>
                  <a:lnTo>
                    <a:pt x="134264" y="56540"/>
                  </a:lnTo>
                  <a:close/>
                </a:path>
                <a:path w="169545" h="57150">
                  <a:moveTo>
                    <a:pt x="136169" y="39611"/>
                  </a:moveTo>
                  <a:lnTo>
                    <a:pt x="131508" y="35471"/>
                  </a:lnTo>
                  <a:lnTo>
                    <a:pt x="127660" y="33769"/>
                  </a:lnTo>
                  <a:lnTo>
                    <a:pt x="127838" y="32918"/>
                  </a:lnTo>
                  <a:lnTo>
                    <a:pt x="128790" y="24155"/>
                  </a:lnTo>
                  <a:lnTo>
                    <a:pt x="127876" y="26555"/>
                  </a:lnTo>
                  <a:lnTo>
                    <a:pt x="127330" y="28270"/>
                  </a:lnTo>
                  <a:lnTo>
                    <a:pt x="124612" y="27762"/>
                  </a:lnTo>
                  <a:lnTo>
                    <a:pt x="121691" y="28041"/>
                  </a:lnTo>
                  <a:lnTo>
                    <a:pt x="119240" y="29006"/>
                  </a:lnTo>
                  <a:lnTo>
                    <a:pt x="116827" y="29832"/>
                  </a:lnTo>
                  <a:lnTo>
                    <a:pt x="114376" y="31267"/>
                  </a:lnTo>
                  <a:lnTo>
                    <a:pt x="111887" y="30162"/>
                  </a:lnTo>
                  <a:lnTo>
                    <a:pt x="116319" y="32600"/>
                  </a:lnTo>
                  <a:lnTo>
                    <a:pt x="121831" y="28460"/>
                  </a:lnTo>
                  <a:lnTo>
                    <a:pt x="126517" y="30873"/>
                  </a:lnTo>
                  <a:lnTo>
                    <a:pt x="126047" y="32385"/>
                  </a:lnTo>
                  <a:lnTo>
                    <a:pt x="126225" y="36918"/>
                  </a:lnTo>
                  <a:lnTo>
                    <a:pt x="126301" y="38874"/>
                  </a:lnTo>
                  <a:lnTo>
                    <a:pt x="127050" y="36918"/>
                  </a:lnTo>
                  <a:lnTo>
                    <a:pt x="127127" y="36487"/>
                  </a:lnTo>
                  <a:lnTo>
                    <a:pt x="134683" y="39204"/>
                  </a:lnTo>
                  <a:lnTo>
                    <a:pt x="134200" y="43129"/>
                  </a:lnTo>
                  <a:lnTo>
                    <a:pt x="133616" y="45237"/>
                  </a:lnTo>
                  <a:lnTo>
                    <a:pt x="131051" y="45085"/>
                  </a:lnTo>
                  <a:lnTo>
                    <a:pt x="128333" y="46736"/>
                  </a:lnTo>
                  <a:lnTo>
                    <a:pt x="126936" y="48907"/>
                  </a:lnTo>
                  <a:lnTo>
                    <a:pt x="129019" y="47345"/>
                  </a:lnTo>
                  <a:lnTo>
                    <a:pt x="131724" y="47078"/>
                  </a:lnTo>
                  <a:lnTo>
                    <a:pt x="132956" y="47663"/>
                  </a:lnTo>
                  <a:lnTo>
                    <a:pt x="132143" y="50647"/>
                  </a:lnTo>
                  <a:lnTo>
                    <a:pt x="132080" y="51092"/>
                  </a:lnTo>
                  <a:lnTo>
                    <a:pt x="134086" y="48539"/>
                  </a:lnTo>
                  <a:lnTo>
                    <a:pt x="134861" y="44551"/>
                  </a:lnTo>
                  <a:lnTo>
                    <a:pt x="136169" y="39611"/>
                  </a:lnTo>
                  <a:close/>
                </a:path>
                <a:path w="169545" h="57150">
                  <a:moveTo>
                    <a:pt x="140385" y="24333"/>
                  </a:moveTo>
                  <a:lnTo>
                    <a:pt x="136131" y="24866"/>
                  </a:lnTo>
                  <a:lnTo>
                    <a:pt x="135724" y="24333"/>
                  </a:lnTo>
                  <a:lnTo>
                    <a:pt x="136309" y="25107"/>
                  </a:lnTo>
                  <a:lnTo>
                    <a:pt x="140385" y="24333"/>
                  </a:lnTo>
                  <a:close/>
                </a:path>
                <a:path w="169545" h="57150">
                  <a:moveTo>
                    <a:pt x="140385" y="13195"/>
                  </a:moveTo>
                  <a:lnTo>
                    <a:pt x="140119" y="13550"/>
                  </a:lnTo>
                  <a:lnTo>
                    <a:pt x="140347" y="13550"/>
                  </a:lnTo>
                  <a:lnTo>
                    <a:pt x="140385" y="13195"/>
                  </a:lnTo>
                  <a:close/>
                </a:path>
                <a:path w="169545" h="57150">
                  <a:moveTo>
                    <a:pt x="141224" y="24168"/>
                  </a:moveTo>
                  <a:lnTo>
                    <a:pt x="137198" y="22796"/>
                  </a:lnTo>
                  <a:lnTo>
                    <a:pt x="136080" y="20193"/>
                  </a:lnTo>
                  <a:lnTo>
                    <a:pt x="133718" y="21653"/>
                  </a:lnTo>
                  <a:lnTo>
                    <a:pt x="135597" y="24168"/>
                  </a:lnTo>
                  <a:lnTo>
                    <a:pt x="141224" y="24168"/>
                  </a:lnTo>
                  <a:close/>
                </a:path>
                <a:path w="169545" h="57150">
                  <a:moveTo>
                    <a:pt x="141693" y="24333"/>
                  </a:moveTo>
                  <a:lnTo>
                    <a:pt x="141681" y="24168"/>
                  </a:lnTo>
                  <a:lnTo>
                    <a:pt x="141224" y="24168"/>
                  </a:lnTo>
                  <a:lnTo>
                    <a:pt x="140385" y="24333"/>
                  </a:lnTo>
                  <a:lnTo>
                    <a:pt x="141693" y="24333"/>
                  </a:lnTo>
                  <a:close/>
                </a:path>
                <a:path w="169545" h="57150">
                  <a:moveTo>
                    <a:pt x="143268" y="24866"/>
                  </a:moveTo>
                  <a:lnTo>
                    <a:pt x="141693" y="24333"/>
                  </a:lnTo>
                  <a:lnTo>
                    <a:pt x="141719" y="25107"/>
                  </a:lnTo>
                  <a:lnTo>
                    <a:pt x="141833" y="28829"/>
                  </a:lnTo>
                  <a:lnTo>
                    <a:pt x="143179" y="25107"/>
                  </a:lnTo>
                  <a:lnTo>
                    <a:pt x="143268" y="24866"/>
                  </a:lnTo>
                  <a:close/>
                </a:path>
                <a:path w="169545" h="57150">
                  <a:moveTo>
                    <a:pt x="144653" y="7658"/>
                  </a:moveTo>
                  <a:lnTo>
                    <a:pt x="142036" y="6184"/>
                  </a:lnTo>
                  <a:lnTo>
                    <a:pt x="141274" y="7658"/>
                  </a:lnTo>
                  <a:lnTo>
                    <a:pt x="140690" y="9296"/>
                  </a:lnTo>
                  <a:lnTo>
                    <a:pt x="140576" y="11049"/>
                  </a:lnTo>
                  <a:lnTo>
                    <a:pt x="140385" y="13195"/>
                  </a:lnTo>
                  <a:lnTo>
                    <a:pt x="144373" y="7658"/>
                  </a:lnTo>
                  <a:lnTo>
                    <a:pt x="144653" y="7658"/>
                  </a:lnTo>
                  <a:close/>
                </a:path>
                <a:path w="169545" h="57150">
                  <a:moveTo>
                    <a:pt x="150177" y="29108"/>
                  </a:moveTo>
                  <a:lnTo>
                    <a:pt x="146291" y="17526"/>
                  </a:lnTo>
                  <a:lnTo>
                    <a:pt x="142354" y="14998"/>
                  </a:lnTo>
                  <a:lnTo>
                    <a:pt x="142278" y="14782"/>
                  </a:lnTo>
                  <a:lnTo>
                    <a:pt x="142113" y="14846"/>
                  </a:lnTo>
                  <a:lnTo>
                    <a:pt x="140335" y="13690"/>
                  </a:lnTo>
                  <a:lnTo>
                    <a:pt x="140157" y="15608"/>
                  </a:lnTo>
                  <a:lnTo>
                    <a:pt x="136652" y="16967"/>
                  </a:lnTo>
                  <a:lnTo>
                    <a:pt x="130009" y="20281"/>
                  </a:lnTo>
                  <a:lnTo>
                    <a:pt x="128828" y="23749"/>
                  </a:lnTo>
                  <a:lnTo>
                    <a:pt x="128803" y="24015"/>
                  </a:lnTo>
                  <a:lnTo>
                    <a:pt x="135216" y="19672"/>
                  </a:lnTo>
                  <a:lnTo>
                    <a:pt x="142379" y="17627"/>
                  </a:lnTo>
                  <a:lnTo>
                    <a:pt x="145364" y="19481"/>
                  </a:lnTo>
                  <a:lnTo>
                    <a:pt x="146875" y="23583"/>
                  </a:lnTo>
                  <a:lnTo>
                    <a:pt x="149161" y="29108"/>
                  </a:lnTo>
                  <a:lnTo>
                    <a:pt x="147281" y="36156"/>
                  </a:lnTo>
                  <a:lnTo>
                    <a:pt x="142024" y="39306"/>
                  </a:lnTo>
                  <a:lnTo>
                    <a:pt x="147726" y="36436"/>
                  </a:lnTo>
                  <a:lnTo>
                    <a:pt x="150177" y="29108"/>
                  </a:lnTo>
                  <a:close/>
                </a:path>
                <a:path w="169545" h="57150">
                  <a:moveTo>
                    <a:pt x="169532" y="17424"/>
                  </a:moveTo>
                  <a:lnTo>
                    <a:pt x="165074" y="14516"/>
                  </a:lnTo>
                  <a:lnTo>
                    <a:pt x="163474" y="14071"/>
                  </a:lnTo>
                  <a:lnTo>
                    <a:pt x="165011" y="11163"/>
                  </a:lnTo>
                  <a:lnTo>
                    <a:pt x="164706" y="8432"/>
                  </a:lnTo>
                  <a:lnTo>
                    <a:pt x="164503" y="6070"/>
                  </a:lnTo>
                  <a:lnTo>
                    <a:pt x="161759" y="6477"/>
                  </a:lnTo>
                  <a:lnTo>
                    <a:pt x="162204" y="8724"/>
                  </a:lnTo>
                  <a:lnTo>
                    <a:pt x="162572" y="10985"/>
                  </a:lnTo>
                  <a:lnTo>
                    <a:pt x="161823" y="12801"/>
                  </a:lnTo>
                  <a:lnTo>
                    <a:pt x="161175" y="14655"/>
                  </a:lnTo>
                  <a:lnTo>
                    <a:pt x="158889" y="15570"/>
                  </a:lnTo>
                  <a:lnTo>
                    <a:pt x="153187" y="20574"/>
                  </a:lnTo>
                  <a:lnTo>
                    <a:pt x="151917" y="26276"/>
                  </a:lnTo>
                  <a:lnTo>
                    <a:pt x="154000" y="30581"/>
                  </a:lnTo>
                  <a:lnTo>
                    <a:pt x="152349" y="26073"/>
                  </a:lnTo>
                  <a:lnTo>
                    <a:pt x="154241" y="20891"/>
                  </a:lnTo>
                  <a:lnTo>
                    <a:pt x="155003" y="20345"/>
                  </a:lnTo>
                  <a:lnTo>
                    <a:pt x="154711" y="21844"/>
                  </a:lnTo>
                  <a:lnTo>
                    <a:pt x="159080" y="22161"/>
                  </a:lnTo>
                  <a:lnTo>
                    <a:pt x="164680" y="23926"/>
                  </a:lnTo>
                  <a:lnTo>
                    <a:pt x="164706" y="29184"/>
                  </a:lnTo>
                  <a:lnTo>
                    <a:pt x="165849" y="23774"/>
                  </a:lnTo>
                  <a:lnTo>
                    <a:pt x="159715" y="20231"/>
                  </a:lnTo>
                  <a:lnTo>
                    <a:pt x="156324" y="19405"/>
                  </a:lnTo>
                  <a:lnTo>
                    <a:pt x="157848" y="18313"/>
                  </a:lnTo>
                  <a:lnTo>
                    <a:pt x="159512" y="17018"/>
                  </a:lnTo>
                  <a:lnTo>
                    <a:pt x="162128" y="16408"/>
                  </a:lnTo>
                  <a:lnTo>
                    <a:pt x="164401" y="16471"/>
                  </a:lnTo>
                  <a:lnTo>
                    <a:pt x="168300" y="17437"/>
                  </a:lnTo>
                  <a:lnTo>
                    <a:pt x="168008" y="21069"/>
                  </a:lnTo>
                  <a:lnTo>
                    <a:pt x="169532" y="17424"/>
                  </a:lnTo>
                  <a:close/>
                </a:path>
              </a:pathLst>
            </a:custGeom>
            <a:solidFill>
              <a:srgbClr val="114D25"/>
            </a:solidFill>
          </p:spPr>
          <p:txBody>
            <a:bodyPr wrap="square" lIns="0" tIns="0" rIns="0" bIns="0" rtlCol="0"/>
            <a:lstStyle/>
            <a:p>
              <a:endParaRPr>
                <a:latin typeface="Grammarsaurus" pitchFamily="2" charset="0"/>
              </a:endParaRPr>
            </a:p>
          </p:txBody>
        </p:sp>
        <p:sp>
          <p:nvSpPr>
            <p:cNvPr id="43" name="object 43"/>
            <p:cNvSpPr/>
            <p:nvPr/>
          </p:nvSpPr>
          <p:spPr>
            <a:xfrm>
              <a:off x="3087533" y="5553331"/>
              <a:ext cx="15875" cy="15875"/>
            </a:xfrm>
            <a:custGeom>
              <a:avLst/>
              <a:gdLst/>
              <a:ahLst/>
              <a:cxnLst/>
              <a:rect l="l" t="t" r="r" b="b"/>
              <a:pathLst>
                <a:path w="15875" h="15875">
                  <a:moveTo>
                    <a:pt x="9842" y="0"/>
                  </a:moveTo>
                  <a:lnTo>
                    <a:pt x="7785" y="0"/>
                  </a:lnTo>
                  <a:lnTo>
                    <a:pt x="7442" y="38"/>
                  </a:lnTo>
                  <a:lnTo>
                    <a:pt x="876" y="5435"/>
                  </a:lnTo>
                  <a:lnTo>
                    <a:pt x="292" y="6565"/>
                  </a:lnTo>
                  <a:lnTo>
                    <a:pt x="0" y="7734"/>
                  </a:lnTo>
                  <a:lnTo>
                    <a:pt x="0" y="10972"/>
                  </a:lnTo>
                  <a:lnTo>
                    <a:pt x="888" y="12763"/>
                  </a:lnTo>
                  <a:lnTo>
                    <a:pt x="2654" y="14262"/>
                  </a:lnTo>
                  <a:lnTo>
                    <a:pt x="3949" y="15303"/>
                  </a:lnTo>
                  <a:lnTo>
                    <a:pt x="5930" y="15824"/>
                  </a:lnTo>
                  <a:lnTo>
                    <a:pt x="8585" y="15824"/>
                  </a:lnTo>
                  <a:lnTo>
                    <a:pt x="11772" y="15824"/>
                  </a:lnTo>
                  <a:lnTo>
                    <a:pt x="13855" y="14884"/>
                  </a:lnTo>
                  <a:lnTo>
                    <a:pt x="15201" y="12280"/>
                  </a:lnTo>
                  <a:lnTo>
                    <a:pt x="15392" y="11658"/>
                  </a:lnTo>
                  <a:lnTo>
                    <a:pt x="15392" y="10134"/>
                  </a:lnTo>
                  <a:lnTo>
                    <a:pt x="14973" y="9385"/>
                  </a:lnTo>
                  <a:lnTo>
                    <a:pt x="13157" y="8191"/>
                  </a:lnTo>
                  <a:lnTo>
                    <a:pt x="11671" y="7874"/>
                  </a:lnTo>
                  <a:lnTo>
                    <a:pt x="8166" y="7874"/>
                  </a:lnTo>
                  <a:lnTo>
                    <a:pt x="7226" y="8001"/>
                  </a:lnTo>
                  <a:lnTo>
                    <a:pt x="6616" y="8432"/>
                  </a:lnTo>
                  <a:lnTo>
                    <a:pt x="6489" y="8610"/>
                  </a:lnTo>
                  <a:lnTo>
                    <a:pt x="6451" y="8928"/>
                  </a:lnTo>
                  <a:lnTo>
                    <a:pt x="6451" y="9296"/>
                  </a:lnTo>
                  <a:lnTo>
                    <a:pt x="8928" y="10109"/>
                  </a:lnTo>
                  <a:lnTo>
                    <a:pt x="11455" y="10096"/>
                  </a:lnTo>
                  <a:lnTo>
                    <a:pt x="12560" y="10312"/>
                  </a:lnTo>
                  <a:lnTo>
                    <a:pt x="13017" y="10845"/>
                  </a:lnTo>
                  <a:lnTo>
                    <a:pt x="13068" y="10985"/>
                  </a:lnTo>
                  <a:lnTo>
                    <a:pt x="13042" y="11379"/>
                  </a:lnTo>
                  <a:lnTo>
                    <a:pt x="12953" y="11696"/>
                  </a:lnTo>
                  <a:lnTo>
                    <a:pt x="12750" y="12001"/>
                  </a:lnTo>
                  <a:lnTo>
                    <a:pt x="12496" y="12484"/>
                  </a:lnTo>
                  <a:lnTo>
                    <a:pt x="12204" y="12801"/>
                  </a:lnTo>
                  <a:lnTo>
                    <a:pt x="12064" y="12877"/>
                  </a:lnTo>
                  <a:lnTo>
                    <a:pt x="11595" y="13131"/>
                  </a:lnTo>
                  <a:lnTo>
                    <a:pt x="10655" y="13462"/>
                  </a:lnTo>
                  <a:lnTo>
                    <a:pt x="9639" y="13614"/>
                  </a:lnTo>
                  <a:lnTo>
                    <a:pt x="6591" y="13614"/>
                  </a:lnTo>
                  <a:lnTo>
                    <a:pt x="2324" y="9626"/>
                  </a:lnTo>
                  <a:lnTo>
                    <a:pt x="2336" y="8343"/>
                  </a:lnTo>
                  <a:lnTo>
                    <a:pt x="2374" y="8216"/>
                  </a:lnTo>
                  <a:lnTo>
                    <a:pt x="7416" y="2260"/>
                  </a:lnTo>
                  <a:lnTo>
                    <a:pt x="7899" y="2260"/>
                  </a:lnTo>
                  <a:lnTo>
                    <a:pt x="8483" y="2235"/>
                  </a:lnTo>
                  <a:lnTo>
                    <a:pt x="9016" y="2374"/>
                  </a:lnTo>
                  <a:lnTo>
                    <a:pt x="9270" y="2565"/>
                  </a:lnTo>
                  <a:lnTo>
                    <a:pt x="9563" y="2781"/>
                  </a:lnTo>
                  <a:lnTo>
                    <a:pt x="9969" y="3378"/>
                  </a:lnTo>
                  <a:lnTo>
                    <a:pt x="10210" y="3898"/>
                  </a:lnTo>
                  <a:lnTo>
                    <a:pt x="10579" y="4114"/>
                  </a:lnTo>
                  <a:lnTo>
                    <a:pt x="11429" y="4114"/>
                  </a:lnTo>
                  <a:lnTo>
                    <a:pt x="11709" y="3987"/>
                  </a:lnTo>
                  <a:lnTo>
                    <a:pt x="12128" y="3517"/>
                  </a:lnTo>
                  <a:lnTo>
                    <a:pt x="12204" y="3289"/>
                  </a:lnTo>
                  <a:lnTo>
                    <a:pt x="12204" y="2781"/>
                  </a:lnTo>
                  <a:lnTo>
                    <a:pt x="12115" y="2476"/>
                  </a:lnTo>
                  <a:lnTo>
                    <a:pt x="11899" y="2159"/>
                  </a:lnTo>
                  <a:lnTo>
                    <a:pt x="11087" y="723"/>
                  </a:lnTo>
                  <a:lnTo>
                    <a:pt x="9842" y="0"/>
                  </a:lnTo>
                  <a:close/>
                </a:path>
              </a:pathLst>
            </a:custGeom>
            <a:solidFill>
              <a:srgbClr val="FFFFFF"/>
            </a:solidFill>
          </p:spPr>
          <p:txBody>
            <a:bodyPr wrap="square" lIns="0" tIns="0" rIns="0" bIns="0" rtlCol="0"/>
            <a:lstStyle/>
            <a:p>
              <a:endParaRPr>
                <a:latin typeface="Grammarsaurus" pitchFamily="2" charset="0"/>
              </a:endParaRPr>
            </a:p>
          </p:txBody>
        </p:sp>
        <p:sp>
          <p:nvSpPr>
            <p:cNvPr id="44" name="object 44"/>
            <p:cNvSpPr/>
            <p:nvPr/>
          </p:nvSpPr>
          <p:spPr>
            <a:xfrm>
              <a:off x="3087533" y="5553331"/>
              <a:ext cx="15875" cy="15875"/>
            </a:xfrm>
            <a:custGeom>
              <a:avLst/>
              <a:gdLst/>
              <a:ahLst/>
              <a:cxnLst/>
              <a:rect l="l" t="t" r="r" b="b"/>
              <a:pathLst>
                <a:path w="15875" h="15875">
                  <a:moveTo>
                    <a:pt x="8585" y="15824"/>
                  </a:moveTo>
                  <a:lnTo>
                    <a:pt x="5930" y="15824"/>
                  </a:lnTo>
                  <a:lnTo>
                    <a:pt x="3949" y="15303"/>
                  </a:lnTo>
                  <a:lnTo>
                    <a:pt x="2654" y="14262"/>
                  </a:lnTo>
                  <a:lnTo>
                    <a:pt x="888" y="12763"/>
                  </a:lnTo>
                  <a:lnTo>
                    <a:pt x="0" y="10972"/>
                  </a:lnTo>
                  <a:lnTo>
                    <a:pt x="0" y="8915"/>
                  </a:lnTo>
                  <a:lnTo>
                    <a:pt x="0" y="7734"/>
                  </a:lnTo>
                  <a:lnTo>
                    <a:pt x="292" y="6565"/>
                  </a:lnTo>
                  <a:lnTo>
                    <a:pt x="876" y="5435"/>
                  </a:lnTo>
                  <a:lnTo>
                    <a:pt x="1485" y="4178"/>
                  </a:lnTo>
                  <a:lnTo>
                    <a:pt x="7785" y="0"/>
                  </a:lnTo>
                  <a:lnTo>
                    <a:pt x="8127" y="0"/>
                  </a:lnTo>
                  <a:lnTo>
                    <a:pt x="9842" y="0"/>
                  </a:lnTo>
                  <a:lnTo>
                    <a:pt x="11087" y="723"/>
                  </a:lnTo>
                  <a:lnTo>
                    <a:pt x="11899" y="2159"/>
                  </a:lnTo>
                  <a:lnTo>
                    <a:pt x="12115" y="2476"/>
                  </a:lnTo>
                  <a:lnTo>
                    <a:pt x="12204" y="2781"/>
                  </a:lnTo>
                  <a:lnTo>
                    <a:pt x="12204" y="3048"/>
                  </a:lnTo>
                  <a:lnTo>
                    <a:pt x="12204" y="3289"/>
                  </a:lnTo>
                  <a:lnTo>
                    <a:pt x="12128" y="3517"/>
                  </a:lnTo>
                  <a:lnTo>
                    <a:pt x="11950" y="3733"/>
                  </a:lnTo>
                  <a:lnTo>
                    <a:pt x="11709" y="3987"/>
                  </a:lnTo>
                  <a:lnTo>
                    <a:pt x="11429" y="4114"/>
                  </a:lnTo>
                  <a:lnTo>
                    <a:pt x="11087" y="4114"/>
                  </a:lnTo>
                  <a:lnTo>
                    <a:pt x="10579" y="4114"/>
                  </a:lnTo>
                  <a:lnTo>
                    <a:pt x="10210" y="3898"/>
                  </a:lnTo>
                  <a:lnTo>
                    <a:pt x="10007" y="3454"/>
                  </a:lnTo>
                  <a:lnTo>
                    <a:pt x="9867" y="3213"/>
                  </a:lnTo>
                  <a:lnTo>
                    <a:pt x="9702" y="2933"/>
                  </a:lnTo>
                  <a:lnTo>
                    <a:pt x="9563" y="2781"/>
                  </a:lnTo>
                  <a:lnTo>
                    <a:pt x="9372" y="2590"/>
                  </a:lnTo>
                  <a:lnTo>
                    <a:pt x="9194" y="2489"/>
                  </a:lnTo>
                  <a:lnTo>
                    <a:pt x="9042" y="2374"/>
                  </a:lnTo>
                  <a:lnTo>
                    <a:pt x="8712" y="2286"/>
                  </a:lnTo>
                  <a:lnTo>
                    <a:pt x="8559" y="2247"/>
                  </a:lnTo>
                  <a:lnTo>
                    <a:pt x="8191" y="2235"/>
                  </a:lnTo>
                  <a:lnTo>
                    <a:pt x="7988" y="2235"/>
                  </a:lnTo>
                  <a:lnTo>
                    <a:pt x="7416" y="2260"/>
                  </a:lnTo>
                  <a:lnTo>
                    <a:pt x="6781" y="2501"/>
                  </a:lnTo>
                  <a:lnTo>
                    <a:pt x="5981" y="2997"/>
                  </a:lnTo>
                  <a:lnTo>
                    <a:pt x="5359" y="3365"/>
                  </a:lnTo>
                  <a:lnTo>
                    <a:pt x="4698" y="3949"/>
                  </a:lnTo>
                  <a:lnTo>
                    <a:pt x="4013" y="4749"/>
                  </a:lnTo>
                  <a:lnTo>
                    <a:pt x="3886" y="4889"/>
                  </a:lnTo>
                  <a:lnTo>
                    <a:pt x="3682" y="5181"/>
                  </a:lnTo>
                  <a:lnTo>
                    <a:pt x="2971" y="6121"/>
                  </a:lnTo>
                  <a:lnTo>
                    <a:pt x="2552" y="7086"/>
                  </a:lnTo>
                  <a:lnTo>
                    <a:pt x="2387" y="8077"/>
                  </a:lnTo>
                  <a:lnTo>
                    <a:pt x="2349" y="8255"/>
                  </a:lnTo>
                  <a:lnTo>
                    <a:pt x="2324" y="8636"/>
                  </a:lnTo>
                  <a:lnTo>
                    <a:pt x="2324" y="9093"/>
                  </a:lnTo>
                  <a:lnTo>
                    <a:pt x="2324" y="9626"/>
                  </a:lnTo>
                  <a:lnTo>
                    <a:pt x="2438" y="10160"/>
                  </a:lnTo>
                  <a:lnTo>
                    <a:pt x="2654" y="10693"/>
                  </a:lnTo>
                  <a:lnTo>
                    <a:pt x="3162" y="11658"/>
                  </a:lnTo>
                  <a:lnTo>
                    <a:pt x="3860" y="12433"/>
                  </a:lnTo>
                  <a:lnTo>
                    <a:pt x="4813" y="13055"/>
                  </a:lnTo>
                  <a:lnTo>
                    <a:pt x="5384" y="13436"/>
                  </a:lnTo>
                  <a:lnTo>
                    <a:pt x="6591" y="13614"/>
                  </a:lnTo>
                  <a:lnTo>
                    <a:pt x="8432" y="13614"/>
                  </a:lnTo>
                  <a:lnTo>
                    <a:pt x="9639" y="13614"/>
                  </a:lnTo>
                  <a:lnTo>
                    <a:pt x="10655" y="13462"/>
                  </a:lnTo>
                  <a:lnTo>
                    <a:pt x="11493" y="13144"/>
                  </a:lnTo>
                  <a:lnTo>
                    <a:pt x="11645" y="13093"/>
                  </a:lnTo>
                  <a:lnTo>
                    <a:pt x="11899" y="12966"/>
                  </a:lnTo>
                  <a:lnTo>
                    <a:pt x="12064" y="12877"/>
                  </a:lnTo>
                  <a:lnTo>
                    <a:pt x="12204" y="12801"/>
                  </a:lnTo>
                  <a:lnTo>
                    <a:pt x="12369" y="12623"/>
                  </a:lnTo>
                  <a:lnTo>
                    <a:pt x="12458" y="12496"/>
                  </a:lnTo>
                  <a:lnTo>
                    <a:pt x="12738" y="12103"/>
                  </a:lnTo>
                  <a:lnTo>
                    <a:pt x="12788" y="11963"/>
                  </a:lnTo>
                  <a:lnTo>
                    <a:pt x="12953" y="11696"/>
                  </a:lnTo>
                  <a:lnTo>
                    <a:pt x="13042" y="11379"/>
                  </a:lnTo>
                  <a:lnTo>
                    <a:pt x="13068" y="10985"/>
                  </a:lnTo>
                  <a:lnTo>
                    <a:pt x="13030" y="10858"/>
                  </a:lnTo>
                  <a:lnTo>
                    <a:pt x="12560" y="10312"/>
                  </a:lnTo>
                  <a:lnTo>
                    <a:pt x="11455" y="10096"/>
                  </a:lnTo>
                  <a:lnTo>
                    <a:pt x="9601" y="10096"/>
                  </a:lnTo>
                  <a:lnTo>
                    <a:pt x="8928" y="10109"/>
                  </a:lnTo>
                  <a:lnTo>
                    <a:pt x="8242" y="10147"/>
                  </a:lnTo>
                  <a:lnTo>
                    <a:pt x="7581" y="10210"/>
                  </a:lnTo>
                  <a:lnTo>
                    <a:pt x="7188" y="10210"/>
                  </a:lnTo>
                  <a:lnTo>
                    <a:pt x="6870" y="10045"/>
                  </a:lnTo>
                  <a:lnTo>
                    <a:pt x="6642" y="9728"/>
                  </a:lnTo>
                  <a:lnTo>
                    <a:pt x="6515" y="9512"/>
                  </a:lnTo>
                  <a:lnTo>
                    <a:pt x="6451" y="9296"/>
                  </a:lnTo>
                  <a:lnTo>
                    <a:pt x="6451" y="9067"/>
                  </a:lnTo>
                  <a:lnTo>
                    <a:pt x="6451" y="8928"/>
                  </a:lnTo>
                  <a:lnTo>
                    <a:pt x="6476" y="8763"/>
                  </a:lnTo>
                  <a:lnTo>
                    <a:pt x="6489" y="8610"/>
                  </a:lnTo>
                  <a:lnTo>
                    <a:pt x="6616" y="8432"/>
                  </a:lnTo>
                  <a:lnTo>
                    <a:pt x="6857" y="8255"/>
                  </a:lnTo>
                  <a:lnTo>
                    <a:pt x="7226" y="8001"/>
                  </a:lnTo>
                  <a:lnTo>
                    <a:pt x="8166" y="7874"/>
                  </a:lnTo>
                  <a:lnTo>
                    <a:pt x="9677" y="7874"/>
                  </a:lnTo>
                  <a:lnTo>
                    <a:pt x="11671" y="7874"/>
                  </a:lnTo>
                  <a:lnTo>
                    <a:pt x="13157" y="8191"/>
                  </a:lnTo>
                  <a:lnTo>
                    <a:pt x="14160" y="8839"/>
                  </a:lnTo>
                  <a:lnTo>
                    <a:pt x="14973" y="9385"/>
                  </a:lnTo>
                  <a:lnTo>
                    <a:pt x="15392" y="10134"/>
                  </a:lnTo>
                  <a:lnTo>
                    <a:pt x="15392" y="11125"/>
                  </a:lnTo>
                  <a:lnTo>
                    <a:pt x="15392" y="11658"/>
                  </a:lnTo>
                  <a:lnTo>
                    <a:pt x="15201" y="12280"/>
                  </a:lnTo>
                  <a:lnTo>
                    <a:pt x="14833" y="13004"/>
                  </a:lnTo>
                  <a:lnTo>
                    <a:pt x="13855" y="14884"/>
                  </a:lnTo>
                  <a:lnTo>
                    <a:pt x="11772" y="15824"/>
                  </a:lnTo>
                  <a:lnTo>
                    <a:pt x="8585" y="1582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45" name="object 45"/>
            <p:cNvSpPr/>
            <p:nvPr/>
          </p:nvSpPr>
          <p:spPr>
            <a:xfrm>
              <a:off x="3105044" y="5556627"/>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46" name="object 46"/>
            <p:cNvSpPr/>
            <p:nvPr/>
          </p:nvSpPr>
          <p:spPr>
            <a:xfrm>
              <a:off x="3105044" y="5556627"/>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47" name="object 47"/>
            <p:cNvSpPr/>
            <p:nvPr/>
          </p:nvSpPr>
          <p:spPr>
            <a:xfrm>
              <a:off x="3112170" y="5556892"/>
              <a:ext cx="12700" cy="12700"/>
            </a:xfrm>
            <a:custGeom>
              <a:avLst/>
              <a:gdLst/>
              <a:ahLst/>
              <a:cxnLst/>
              <a:rect l="l" t="t" r="r" b="b"/>
              <a:pathLst>
                <a:path w="12700" h="12700">
                  <a:moveTo>
                    <a:pt x="6563" y="533"/>
                  </a:moveTo>
                  <a:lnTo>
                    <a:pt x="4150" y="533"/>
                  </a:lnTo>
                  <a:lnTo>
                    <a:pt x="3019" y="990"/>
                  </a:lnTo>
                  <a:lnTo>
                    <a:pt x="183" y="4279"/>
                  </a:lnTo>
                  <a:lnTo>
                    <a:pt x="99"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39" y="990"/>
                  </a:lnTo>
                  <a:lnTo>
                    <a:pt x="8000"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48" name="object 48"/>
            <p:cNvSpPr/>
            <p:nvPr/>
          </p:nvSpPr>
          <p:spPr>
            <a:xfrm>
              <a:off x="3112053" y="5556714"/>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11" y="3467"/>
                  </a:lnTo>
                  <a:lnTo>
                    <a:pt x="2146" y="2070"/>
                  </a:lnTo>
                  <a:lnTo>
                    <a:pt x="3136" y="1168"/>
                  </a:lnTo>
                  <a:lnTo>
                    <a:pt x="4267" y="711"/>
                  </a:lnTo>
                  <a:lnTo>
                    <a:pt x="5537" y="711"/>
                  </a:lnTo>
                  <a:lnTo>
                    <a:pt x="6680" y="711"/>
                  </a:lnTo>
                  <a:lnTo>
                    <a:pt x="7797" y="1066"/>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49" name="object 49"/>
            <p:cNvSpPr/>
            <p:nvPr/>
          </p:nvSpPr>
          <p:spPr>
            <a:xfrm>
              <a:off x="3126672" y="5556567"/>
              <a:ext cx="17780" cy="13335"/>
            </a:xfrm>
            <a:custGeom>
              <a:avLst/>
              <a:gdLst/>
              <a:ahLst/>
              <a:cxnLst/>
              <a:rect l="l" t="t" r="r" b="b"/>
              <a:pathLst>
                <a:path w="17780" h="13335">
                  <a:moveTo>
                    <a:pt x="1698" y="495"/>
                  </a:moveTo>
                  <a:lnTo>
                    <a:pt x="444" y="495"/>
                  </a:lnTo>
                  <a:lnTo>
                    <a:pt x="0" y="927"/>
                  </a:lnTo>
                  <a:lnTo>
                    <a:pt x="63" y="12484"/>
                  </a:lnTo>
                  <a:lnTo>
                    <a:pt x="546" y="12966"/>
                  </a:lnTo>
                  <a:lnTo>
                    <a:pt x="1521" y="12966"/>
                  </a:lnTo>
                  <a:lnTo>
                    <a:pt x="2017" y="12484"/>
                  </a:lnTo>
                  <a:lnTo>
                    <a:pt x="2197" y="12166"/>
                  </a:lnTo>
                  <a:lnTo>
                    <a:pt x="2272" y="4368"/>
                  </a:lnTo>
                  <a:lnTo>
                    <a:pt x="2400" y="4089"/>
                  </a:lnTo>
                  <a:lnTo>
                    <a:pt x="2687" y="3683"/>
                  </a:lnTo>
                  <a:lnTo>
                    <a:pt x="2541" y="3683"/>
                  </a:lnTo>
                  <a:lnTo>
                    <a:pt x="3073" y="3175"/>
                  </a:lnTo>
                  <a:lnTo>
                    <a:pt x="3670" y="2717"/>
                  </a:lnTo>
                  <a:lnTo>
                    <a:pt x="4045" y="2463"/>
                  </a:lnTo>
                  <a:lnTo>
                    <a:pt x="16988" y="2463"/>
                  </a:lnTo>
                  <a:lnTo>
                    <a:pt x="16624" y="1854"/>
                  </a:lnTo>
                  <a:lnTo>
                    <a:pt x="16159" y="1422"/>
                  </a:lnTo>
                  <a:lnTo>
                    <a:pt x="8191" y="1422"/>
                  </a:lnTo>
                  <a:lnTo>
                    <a:pt x="7965" y="1193"/>
                  </a:lnTo>
                  <a:lnTo>
                    <a:pt x="2185" y="1193"/>
                  </a:lnTo>
                  <a:lnTo>
                    <a:pt x="1892" y="622"/>
                  </a:lnTo>
                  <a:lnTo>
                    <a:pt x="1698" y="495"/>
                  </a:lnTo>
                  <a:close/>
                </a:path>
                <a:path w="17780" h="13335">
                  <a:moveTo>
                    <a:pt x="10464" y="2463"/>
                  </a:moveTo>
                  <a:lnTo>
                    <a:pt x="5874" y="2463"/>
                  </a:lnTo>
                  <a:lnTo>
                    <a:pt x="6327" y="2717"/>
                  </a:lnTo>
                  <a:lnTo>
                    <a:pt x="6608" y="2984"/>
                  </a:lnTo>
                  <a:lnTo>
                    <a:pt x="7683" y="4368"/>
                  </a:lnTo>
                  <a:lnTo>
                    <a:pt x="8039" y="5143"/>
                  </a:lnTo>
                  <a:lnTo>
                    <a:pt x="8064" y="5283"/>
                  </a:lnTo>
                  <a:lnTo>
                    <a:pt x="8191" y="5969"/>
                  </a:lnTo>
                  <a:lnTo>
                    <a:pt x="8307" y="6324"/>
                  </a:lnTo>
                  <a:lnTo>
                    <a:pt x="8416" y="10477"/>
                  </a:lnTo>
                  <a:lnTo>
                    <a:pt x="8537" y="12484"/>
                  </a:lnTo>
                  <a:lnTo>
                    <a:pt x="9033" y="12966"/>
                  </a:lnTo>
                  <a:lnTo>
                    <a:pt x="9914" y="12966"/>
                  </a:lnTo>
                  <a:lnTo>
                    <a:pt x="10411" y="12484"/>
                  </a:lnTo>
                  <a:lnTo>
                    <a:pt x="10600" y="12166"/>
                  </a:lnTo>
                  <a:lnTo>
                    <a:pt x="10656" y="5969"/>
                  </a:lnTo>
                  <a:lnTo>
                    <a:pt x="10511" y="5283"/>
                  </a:lnTo>
                  <a:lnTo>
                    <a:pt x="10393" y="4724"/>
                  </a:lnTo>
                  <a:lnTo>
                    <a:pt x="10318" y="4368"/>
                  </a:lnTo>
                  <a:lnTo>
                    <a:pt x="10134" y="4089"/>
                  </a:lnTo>
                  <a:lnTo>
                    <a:pt x="9677" y="3175"/>
                  </a:lnTo>
                  <a:lnTo>
                    <a:pt x="9804" y="2984"/>
                  </a:lnTo>
                  <a:lnTo>
                    <a:pt x="10109" y="2717"/>
                  </a:lnTo>
                  <a:lnTo>
                    <a:pt x="10464" y="2463"/>
                  </a:lnTo>
                  <a:close/>
                </a:path>
                <a:path w="17780" h="13335">
                  <a:moveTo>
                    <a:pt x="16988" y="2463"/>
                  </a:moveTo>
                  <a:lnTo>
                    <a:pt x="13544" y="2463"/>
                  </a:lnTo>
                  <a:lnTo>
                    <a:pt x="14090" y="2717"/>
                  </a:lnTo>
                  <a:lnTo>
                    <a:pt x="14595" y="3175"/>
                  </a:lnTo>
                  <a:lnTo>
                    <a:pt x="15532" y="7632"/>
                  </a:lnTo>
                  <a:lnTo>
                    <a:pt x="14996" y="10477"/>
                  </a:lnTo>
                  <a:lnTo>
                    <a:pt x="14922" y="12484"/>
                  </a:lnTo>
                  <a:lnTo>
                    <a:pt x="15533" y="12966"/>
                  </a:lnTo>
                  <a:lnTo>
                    <a:pt x="16414" y="12966"/>
                  </a:lnTo>
                  <a:lnTo>
                    <a:pt x="16776" y="12661"/>
                  </a:lnTo>
                  <a:lnTo>
                    <a:pt x="16934" y="12484"/>
                  </a:lnTo>
                  <a:lnTo>
                    <a:pt x="17094" y="12166"/>
                  </a:lnTo>
                  <a:lnTo>
                    <a:pt x="17348" y="10477"/>
                  </a:lnTo>
                  <a:lnTo>
                    <a:pt x="17703" y="8674"/>
                  </a:lnTo>
                  <a:lnTo>
                    <a:pt x="17640" y="3683"/>
                  </a:lnTo>
                  <a:lnTo>
                    <a:pt x="17138" y="2717"/>
                  </a:lnTo>
                  <a:lnTo>
                    <a:pt x="16988" y="2463"/>
                  </a:lnTo>
                  <a:close/>
                </a:path>
                <a:path w="17780" h="13335">
                  <a:moveTo>
                    <a:pt x="13047" y="0"/>
                  </a:moveTo>
                  <a:lnTo>
                    <a:pt x="10287" y="0"/>
                  </a:lnTo>
                  <a:lnTo>
                    <a:pt x="9106" y="495"/>
                  </a:lnTo>
                  <a:lnTo>
                    <a:pt x="8191" y="1422"/>
                  </a:lnTo>
                  <a:lnTo>
                    <a:pt x="16159" y="1422"/>
                  </a:lnTo>
                  <a:lnTo>
                    <a:pt x="15913" y="1193"/>
                  </a:lnTo>
                  <a:lnTo>
                    <a:pt x="14008" y="228"/>
                  </a:lnTo>
                  <a:lnTo>
                    <a:pt x="13047" y="0"/>
                  </a:lnTo>
                  <a:close/>
                </a:path>
                <a:path w="17780" h="13335">
                  <a:moveTo>
                    <a:pt x="6172" y="0"/>
                  </a:moveTo>
                  <a:lnTo>
                    <a:pt x="3987" y="0"/>
                  </a:lnTo>
                  <a:lnTo>
                    <a:pt x="3375" y="228"/>
                  </a:lnTo>
                  <a:lnTo>
                    <a:pt x="3190" y="228"/>
                  </a:lnTo>
                  <a:lnTo>
                    <a:pt x="2009" y="1193"/>
                  </a:lnTo>
                  <a:lnTo>
                    <a:pt x="7965" y="1193"/>
                  </a:lnTo>
                  <a:lnTo>
                    <a:pt x="7402" y="622"/>
                  </a:lnTo>
                  <a:lnTo>
                    <a:pt x="7276" y="495"/>
                  </a:lnTo>
                  <a:lnTo>
                    <a:pt x="6172" y="0"/>
                  </a:lnTo>
                  <a:close/>
                </a:path>
              </a:pathLst>
            </a:custGeom>
            <a:solidFill>
              <a:srgbClr val="FFFFFF"/>
            </a:solidFill>
          </p:spPr>
          <p:txBody>
            <a:bodyPr wrap="square" lIns="0" tIns="0" rIns="0" bIns="0" rtlCol="0"/>
            <a:lstStyle/>
            <a:p>
              <a:endParaRPr>
                <a:latin typeface="Grammarsaurus" pitchFamily="2" charset="0"/>
              </a:endParaRPr>
            </a:p>
          </p:txBody>
        </p:sp>
        <p:sp>
          <p:nvSpPr>
            <p:cNvPr id="50" name="object 50"/>
            <p:cNvSpPr/>
            <p:nvPr/>
          </p:nvSpPr>
          <p:spPr>
            <a:xfrm>
              <a:off x="3126571" y="5556542"/>
              <a:ext cx="18415" cy="13335"/>
            </a:xfrm>
            <a:custGeom>
              <a:avLst/>
              <a:gdLst/>
              <a:ahLst/>
              <a:cxnLst/>
              <a:rect l="l" t="t" r="r" b="b"/>
              <a:pathLst>
                <a:path w="18414" h="13335">
                  <a:moveTo>
                    <a:pt x="17208" y="11976"/>
                  </a:moveTo>
                  <a:lnTo>
                    <a:pt x="17233" y="11836"/>
                  </a:lnTo>
                  <a:lnTo>
                    <a:pt x="17208" y="11976"/>
                  </a:lnTo>
                  <a:close/>
                </a:path>
                <a:path w="18414" h="13335">
                  <a:moveTo>
                    <a:pt x="16052" y="12992"/>
                  </a:moveTo>
                  <a:lnTo>
                    <a:pt x="15760" y="12992"/>
                  </a:lnTo>
                  <a:lnTo>
                    <a:pt x="15506" y="12890"/>
                  </a:lnTo>
                  <a:lnTo>
                    <a:pt x="15265" y="12699"/>
                  </a:lnTo>
                  <a:lnTo>
                    <a:pt x="15024" y="12509"/>
                  </a:lnTo>
                  <a:lnTo>
                    <a:pt x="14909" y="12268"/>
                  </a:lnTo>
                  <a:lnTo>
                    <a:pt x="14909" y="12001"/>
                  </a:lnTo>
                  <a:lnTo>
                    <a:pt x="14909" y="11633"/>
                  </a:lnTo>
                  <a:lnTo>
                    <a:pt x="15112" y="10413"/>
                  </a:lnTo>
                  <a:lnTo>
                    <a:pt x="15506" y="8343"/>
                  </a:lnTo>
                  <a:lnTo>
                    <a:pt x="15633" y="7658"/>
                  </a:lnTo>
                  <a:lnTo>
                    <a:pt x="15697" y="6883"/>
                  </a:lnTo>
                  <a:lnTo>
                    <a:pt x="15697" y="5994"/>
                  </a:lnTo>
                  <a:lnTo>
                    <a:pt x="15697" y="5308"/>
                  </a:lnTo>
                  <a:lnTo>
                    <a:pt x="14503" y="3022"/>
                  </a:lnTo>
                  <a:lnTo>
                    <a:pt x="14122" y="2679"/>
                  </a:lnTo>
                  <a:lnTo>
                    <a:pt x="13423" y="2400"/>
                  </a:lnTo>
                  <a:lnTo>
                    <a:pt x="12395" y="2209"/>
                  </a:lnTo>
                  <a:lnTo>
                    <a:pt x="11823" y="2209"/>
                  </a:lnTo>
                  <a:lnTo>
                    <a:pt x="11506" y="2209"/>
                  </a:lnTo>
                  <a:lnTo>
                    <a:pt x="11366" y="2247"/>
                  </a:lnTo>
                  <a:lnTo>
                    <a:pt x="10972" y="2336"/>
                  </a:lnTo>
                  <a:lnTo>
                    <a:pt x="10807" y="2387"/>
                  </a:lnTo>
                  <a:lnTo>
                    <a:pt x="10566" y="2489"/>
                  </a:lnTo>
                  <a:lnTo>
                    <a:pt x="10312" y="2654"/>
                  </a:lnTo>
                  <a:lnTo>
                    <a:pt x="10071" y="2857"/>
                  </a:lnTo>
                  <a:lnTo>
                    <a:pt x="9905" y="3009"/>
                  </a:lnTo>
                  <a:lnTo>
                    <a:pt x="9766" y="3174"/>
                  </a:lnTo>
                  <a:lnTo>
                    <a:pt x="10452" y="4546"/>
                  </a:lnTo>
                  <a:lnTo>
                    <a:pt x="10833" y="6349"/>
                  </a:lnTo>
                  <a:lnTo>
                    <a:pt x="10833" y="8712"/>
                  </a:lnTo>
                  <a:lnTo>
                    <a:pt x="10833" y="9169"/>
                  </a:lnTo>
                  <a:lnTo>
                    <a:pt x="10807" y="9651"/>
                  </a:lnTo>
                  <a:lnTo>
                    <a:pt x="10782" y="10109"/>
                  </a:lnTo>
                  <a:lnTo>
                    <a:pt x="10756" y="10693"/>
                  </a:lnTo>
                  <a:lnTo>
                    <a:pt x="10731" y="11264"/>
                  </a:lnTo>
                  <a:lnTo>
                    <a:pt x="10731" y="11836"/>
                  </a:lnTo>
                  <a:lnTo>
                    <a:pt x="10718" y="12153"/>
                  </a:lnTo>
                  <a:lnTo>
                    <a:pt x="10604" y="12420"/>
                  </a:lnTo>
                  <a:lnTo>
                    <a:pt x="10375" y="12636"/>
                  </a:lnTo>
                  <a:lnTo>
                    <a:pt x="10159" y="12852"/>
                  </a:lnTo>
                  <a:lnTo>
                    <a:pt x="9893" y="12953"/>
                  </a:lnTo>
                  <a:lnTo>
                    <a:pt x="9575" y="12953"/>
                  </a:lnTo>
                  <a:lnTo>
                    <a:pt x="9258" y="12953"/>
                  </a:lnTo>
                  <a:lnTo>
                    <a:pt x="8407" y="11836"/>
                  </a:lnTo>
                  <a:lnTo>
                    <a:pt x="8432" y="11252"/>
                  </a:lnTo>
                  <a:lnTo>
                    <a:pt x="8458" y="10680"/>
                  </a:lnTo>
                  <a:lnTo>
                    <a:pt x="8483" y="10121"/>
                  </a:lnTo>
                  <a:lnTo>
                    <a:pt x="8521" y="9563"/>
                  </a:lnTo>
                  <a:lnTo>
                    <a:pt x="8534" y="9029"/>
                  </a:lnTo>
                  <a:lnTo>
                    <a:pt x="8534" y="8496"/>
                  </a:lnTo>
                  <a:lnTo>
                    <a:pt x="8534" y="7327"/>
                  </a:lnTo>
                  <a:lnTo>
                    <a:pt x="8458" y="6502"/>
                  </a:lnTo>
                  <a:lnTo>
                    <a:pt x="8293" y="5994"/>
                  </a:lnTo>
                  <a:lnTo>
                    <a:pt x="8140" y="5168"/>
                  </a:lnTo>
                  <a:lnTo>
                    <a:pt x="7785" y="4394"/>
                  </a:lnTo>
                  <a:lnTo>
                    <a:pt x="7226" y="3682"/>
                  </a:lnTo>
                  <a:lnTo>
                    <a:pt x="7086" y="3479"/>
                  </a:lnTo>
                  <a:lnTo>
                    <a:pt x="6680" y="2971"/>
                  </a:lnTo>
                  <a:lnTo>
                    <a:pt x="6400" y="2717"/>
                  </a:lnTo>
                  <a:lnTo>
                    <a:pt x="6184" y="2590"/>
                  </a:lnTo>
                  <a:lnTo>
                    <a:pt x="5740" y="2362"/>
                  </a:lnTo>
                  <a:lnTo>
                    <a:pt x="5537" y="2273"/>
                  </a:lnTo>
                  <a:lnTo>
                    <a:pt x="5321" y="2222"/>
                  </a:lnTo>
                  <a:lnTo>
                    <a:pt x="5118" y="2222"/>
                  </a:lnTo>
                  <a:lnTo>
                    <a:pt x="4813" y="2247"/>
                  </a:lnTo>
                  <a:lnTo>
                    <a:pt x="4508" y="2311"/>
                  </a:lnTo>
                  <a:lnTo>
                    <a:pt x="4165" y="2476"/>
                  </a:lnTo>
                  <a:lnTo>
                    <a:pt x="3771" y="2743"/>
                  </a:lnTo>
                  <a:lnTo>
                    <a:pt x="3174" y="3200"/>
                  </a:lnTo>
                  <a:lnTo>
                    <a:pt x="2895" y="3467"/>
                  </a:lnTo>
                  <a:lnTo>
                    <a:pt x="2870" y="3594"/>
                  </a:lnTo>
                  <a:lnTo>
                    <a:pt x="2641" y="3898"/>
                  </a:lnTo>
                  <a:lnTo>
                    <a:pt x="2501" y="4114"/>
                  </a:lnTo>
                  <a:lnTo>
                    <a:pt x="2374" y="4343"/>
                  </a:lnTo>
                  <a:lnTo>
                    <a:pt x="2298" y="11887"/>
                  </a:lnTo>
                  <a:lnTo>
                    <a:pt x="2298" y="12191"/>
                  </a:lnTo>
                  <a:lnTo>
                    <a:pt x="2184" y="12445"/>
                  </a:lnTo>
                  <a:lnTo>
                    <a:pt x="1955" y="12674"/>
                  </a:lnTo>
                  <a:lnTo>
                    <a:pt x="1727" y="12890"/>
                  </a:lnTo>
                  <a:lnTo>
                    <a:pt x="1447" y="12992"/>
                  </a:lnTo>
                  <a:lnTo>
                    <a:pt x="1142" y="12992"/>
                  </a:lnTo>
                  <a:lnTo>
                    <a:pt x="825" y="12992"/>
                  </a:lnTo>
                  <a:lnTo>
                    <a:pt x="546" y="12890"/>
                  </a:lnTo>
                  <a:lnTo>
                    <a:pt x="330" y="12674"/>
                  </a:lnTo>
                  <a:lnTo>
                    <a:pt x="101" y="12445"/>
                  </a:lnTo>
                  <a:lnTo>
                    <a:pt x="0" y="12191"/>
                  </a:lnTo>
                  <a:lnTo>
                    <a:pt x="0" y="11887"/>
                  </a:lnTo>
                  <a:lnTo>
                    <a:pt x="0" y="1523"/>
                  </a:lnTo>
                  <a:lnTo>
                    <a:pt x="0" y="1219"/>
                  </a:lnTo>
                  <a:lnTo>
                    <a:pt x="101" y="952"/>
                  </a:lnTo>
                  <a:lnTo>
                    <a:pt x="330" y="736"/>
                  </a:lnTo>
                  <a:lnTo>
                    <a:pt x="546" y="520"/>
                  </a:lnTo>
                  <a:lnTo>
                    <a:pt x="825" y="406"/>
                  </a:lnTo>
                  <a:lnTo>
                    <a:pt x="1142" y="406"/>
                  </a:lnTo>
                  <a:lnTo>
                    <a:pt x="1625" y="406"/>
                  </a:lnTo>
                  <a:lnTo>
                    <a:pt x="1993" y="647"/>
                  </a:lnTo>
                  <a:lnTo>
                    <a:pt x="2235" y="1117"/>
                  </a:lnTo>
                  <a:lnTo>
                    <a:pt x="3136" y="380"/>
                  </a:lnTo>
                  <a:lnTo>
                    <a:pt x="4089" y="25"/>
                  </a:lnTo>
                  <a:lnTo>
                    <a:pt x="5079" y="25"/>
                  </a:lnTo>
                  <a:lnTo>
                    <a:pt x="6273" y="25"/>
                  </a:lnTo>
                  <a:lnTo>
                    <a:pt x="7353" y="495"/>
                  </a:lnTo>
                  <a:lnTo>
                    <a:pt x="8293" y="1447"/>
                  </a:lnTo>
                  <a:lnTo>
                    <a:pt x="9245" y="482"/>
                  </a:lnTo>
                  <a:lnTo>
                    <a:pt x="10452" y="0"/>
                  </a:lnTo>
                  <a:lnTo>
                    <a:pt x="11899" y="0"/>
                  </a:lnTo>
                  <a:lnTo>
                    <a:pt x="13042" y="0"/>
                  </a:lnTo>
                  <a:lnTo>
                    <a:pt x="17995" y="4749"/>
                  </a:lnTo>
                  <a:lnTo>
                    <a:pt x="17995" y="5841"/>
                  </a:lnTo>
                  <a:lnTo>
                    <a:pt x="17995" y="7137"/>
                  </a:lnTo>
                  <a:lnTo>
                    <a:pt x="17805" y="8699"/>
                  </a:lnTo>
                  <a:lnTo>
                    <a:pt x="17449" y="10502"/>
                  </a:lnTo>
                  <a:lnTo>
                    <a:pt x="17310" y="11391"/>
                  </a:lnTo>
                  <a:lnTo>
                    <a:pt x="17221" y="11861"/>
                  </a:lnTo>
                  <a:lnTo>
                    <a:pt x="17195" y="12191"/>
                  </a:lnTo>
                  <a:lnTo>
                    <a:pt x="17081" y="12458"/>
                  </a:lnTo>
                  <a:lnTo>
                    <a:pt x="16878" y="12687"/>
                  </a:lnTo>
                  <a:lnTo>
                    <a:pt x="16636" y="12890"/>
                  </a:lnTo>
                  <a:lnTo>
                    <a:pt x="16370" y="12992"/>
                  </a:lnTo>
                  <a:lnTo>
                    <a:pt x="16052" y="1299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1" name="object 51"/>
            <p:cNvSpPr/>
            <p:nvPr/>
          </p:nvSpPr>
          <p:spPr>
            <a:xfrm>
              <a:off x="3147493" y="5556567"/>
              <a:ext cx="17780" cy="13335"/>
            </a:xfrm>
            <a:custGeom>
              <a:avLst/>
              <a:gdLst/>
              <a:ahLst/>
              <a:cxnLst/>
              <a:rect l="l" t="t" r="r" b="b"/>
              <a:pathLst>
                <a:path w="17780" h="13335">
                  <a:moveTo>
                    <a:pt x="1698" y="495"/>
                  </a:moveTo>
                  <a:lnTo>
                    <a:pt x="444" y="495"/>
                  </a:lnTo>
                  <a:lnTo>
                    <a:pt x="0" y="927"/>
                  </a:lnTo>
                  <a:lnTo>
                    <a:pt x="63" y="12484"/>
                  </a:lnTo>
                  <a:lnTo>
                    <a:pt x="546" y="12966"/>
                  </a:lnTo>
                  <a:lnTo>
                    <a:pt x="1521" y="12966"/>
                  </a:lnTo>
                  <a:lnTo>
                    <a:pt x="2017" y="12484"/>
                  </a:lnTo>
                  <a:lnTo>
                    <a:pt x="2197" y="12166"/>
                  </a:lnTo>
                  <a:lnTo>
                    <a:pt x="2272" y="4368"/>
                  </a:lnTo>
                  <a:lnTo>
                    <a:pt x="2400" y="4089"/>
                  </a:lnTo>
                  <a:lnTo>
                    <a:pt x="2687" y="3683"/>
                  </a:lnTo>
                  <a:lnTo>
                    <a:pt x="2541" y="3683"/>
                  </a:lnTo>
                  <a:lnTo>
                    <a:pt x="3073" y="3175"/>
                  </a:lnTo>
                  <a:lnTo>
                    <a:pt x="3670" y="2717"/>
                  </a:lnTo>
                  <a:lnTo>
                    <a:pt x="4045" y="2463"/>
                  </a:lnTo>
                  <a:lnTo>
                    <a:pt x="16988" y="2463"/>
                  </a:lnTo>
                  <a:lnTo>
                    <a:pt x="16624" y="1854"/>
                  </a:lnTo>
                  <a:lnTo>
                    <a:pt x="16159" y="1422"/>
                  </a:lnTo>
                  <a:lnTo>
                    <a:pt x="8191" y="1422"/>
                  </a:lnTo>
                  <a:lnTo>
                    <a:pt x="7965" y="1193"/>
                  </a:lnTo>
                  <a:lnTo>
                    <a:pt x="2185" y="1193"/>
                  </a:lnTo>
                  <a:lnTo>
                    <a:pt x="1892" y="622"/>
                  </a:lnTo>
                  <a:lnTo>
                    <a:pt x="1698" y="495"/>
                  </a:lnTo>
                  <a:close/>
                </a:path>
                <a:path w="17780" h="13335">
                  <a:moveTo>
                    <a:pt x="10464" y="2463"/>
                  </a:moveTo>
                  <a:lnTo>
                    <a:pt x="5874" y="2463"/>
                  </a:lnTo>
                  <a:lnTo>
                    <a:pt x="6327" y="2717"/>
                  </a:lnTo>
                  <a:lnTo>
                    <a:pt x="6608" y="2984"/>
                  </a:lnTo>
                  <a:lnTo>
                    <a:pt x="7683" y="4368"/>
                  </a:lnTo>
                  <a:lnTo>
                    <a:pt x="8039" y="5143"/>
                  </a:lnTo>
                  <a:lnTo>
                    <a:pt x="8064" y="5283"/>
                  </a:lnTo>
                  <a:lnTo>
                    <a:pt x="8191" y="5969"/>
                  </a:lnTo>
                  <a:lnTo>
                    <a:pt x="8307" y="6324"/>
                  </a:lnTo>
                  <a:lnTo>
                    <a:pt x="8416" y="10477"/>
                  </a:lnTo>
                  <a:lnTo>
                    <a:pt x="8537" y="12484"/>
                  </a:lnTo>
                  <a:lnTo>
                    <a:pt x="9033" y="12966"/>
                  </a:lnTo>
                  <a:lnTo>
                    <a:pt x="9914" y="12966"/>
                  </a:lnTo>
                  <a:lnTo>
                    <a:pt x="10411" y="12484"/>
                  </a:lnTo>
                  <a:lnTo>
                    <a:pt x="10600" y="12166"/>
                  </a:lnTo>
                  <a:lnTo>
                    <a:pt x="10656" y="5969"/>
                  </a:lnTo>
                  <a:lnTo>
                    <a:pt x="10511" y="5283"/>
                  </a:lnTo>
                  <a:lnTo>
                    <a:pt x="10393" y="4724"/>
                  </a:lnTo>
                  <a:lnTo>
                    <a:pt x="10318" y="4368"/>
                  </a:lnTo>
                  <a:lnTo>
                    <a:pt x="10134" y="4089"/>
                  </a:lnTo>
                  <a:lnTo>
                    <a:pt x="9677" y="3175"/>
                  </a:lnTo>
                  <a:lnTo>
                    <a:pt x="9804" y="2984"/>
                  </a:lnTo>
                  <a:lnTo>
                    <a:pt x="10109" y="2717"/>
                  </a:lnTo>
                  <a:lnTo>
                    <a:pt x="10464" y="2463"/>
                  </a:lnTo>
                  <a:close/>
                </a:path>
                <a:path w="17780" h="13335">
                  <a:moveTo>
                    <a:pt x="16988" y="2463"/>
                  </a:moveTo>
                  <a:lnTo>
                    <a:pt x="13544" y="2463"/>
                  </a:lnTo>
                  <a:lnTo>
                    <a:pt x="14090" y="2717"/>
                  </a:lnTo>
                  <a:lnTo>
                    <a:pt x="14595" y="3175"/>
                  </a:lnTo>
                  <a:lnTo>
                    <a:pt x="15532" y="7632"/>
                  </a:lnTo>
                  <a:lnTo>
                    <a:pt x="14996" y="10477"/>
                  </a:lnTo>
                  <a:lnTo>
                    <a:pt x="14922" y="12484"/>
                  </a:lnTo>
                  <a:lnTo>
                    <a:pt x="15533" y="12966"/>
                  </a:lnTo>
                  <a:lnTo>
                    <a:pt x="16414" y="12966"/>
                  </a:lnTo>
                  <a:lnTo>
                    <a:pt x="16776" y="12661"/>
                  </a:lnTo>
                  <a:lnTo>
                    <a:pt x="16934" y="12484"/>
                  </a:lnTo>
                  <a:lnTo>
                    <a:pt x="17094" y="12166"/>
                  </a:lnTo>
                  <a:lnTo>
                    <a:pt x="17348" y="10477"/>
                  </a:lnTo>
                  <a:lnTo>
                    <a:pt x="17703" y="8674"/>
                  </a:lnTo>
                  <a:lnTo>
                    <a:pt x="17640" y="3683"/>
                  </a:lnTo>
                  <a:lnTo>
                    <a:pt x="17138" y="2717"/>
                  </a:lnTo>
                  <a:lnTo>
                    <a:pt x="16988" y="2463"/>
                  </a:lnTo>
                  <a:close/>
                </a:path>
                <a:path w="17780" h="13335">
                  <a:moveTo>
                    <a:pt x="13047" y="0"/>
                  </a:moveTo>
                  <a:lnTo>
                    <a:pt x="10287" y="0"/>
                  </a:lnTo>
                  <a:lnTo>
                    <a:pt x="9106" y="495"/>
                  </a:lnTo>
                  <a:lnTo>
                    <a:pt x="8191" y="1422"/>
                  </a:lnTo>
                  <a:lnTo>
                    <a:pt x="16159" y="1422"/>
                  </a:lnTo>
                  <a:lnTo>
                    <a:pt x="15913" y="1193"/>
                  </a:lnTo>
                  <a:lnTo>
                    <a:pt x="14008" y="228"/>
                  </a:lnTo>
                  <a:lnTo>
                    <a:pt x="13047" y="0"/>
                  </a:lnTo>
                  <a:close/>
                </a:path>
                <a:path w="17780" h="13335">
                  <a:moveTo>
                    <a:pt x="6172" y="0"/>
                  </a:moveTo>
                  <a:lnTo>
                    <a:pt x="3987" y="0"/>
                  </a:lnTo>
                  <a:lnTo>
                    <a:pt x="3375" y="228"/>
                  </a:lnTo>
                  <a:lnTo>
                    <a:pt x="3190" y="228"/>
                  </a:lnTo>
                  <a:lnTo>
                    <a:pt x="2009" y="1193"/>
                  </a:lnTo>
                  <a:lnTo>
                    <a:pt x="7965" y="1193"/>
                  </a:lnTo>
                  <a:lnTo>
                    <a:pt x="7402" y="622"/>
                  </a:lnTo>
                  <a:lnTo>
                    <a:pt x="7276" y="495"/>
                  </a:lnTo>
                  <a:lnTo>
                    <a:pt x="6172" y="0"/>
                  </a:lnTo>
                  <a:close/>
                </a:path>
              </a:pathLst>
            </a:custGeom>
            <a:solidFill>
              <a:srgbClr val="FFFFFF"/>
            </a:solidFill>
          </p:spPr>
          <p:txBody>
            <a:bodyPr wrap="square" lIns="0" tIns="0" rIns="0" bIns="0" rtlCol="0"/>
            <a:lstStyle/>
            <a:p>
              <a:endParaRPr>
                <a:latin typeface="Grammarsaurus" pitchFamily="2" charset="0"/>
              </a:endParaRPr>
            </a:p>
          </p:txBody>
        </p:sp>
        <p:sp>
          <p:nvSpPr>
            <p:cNvPr id="52" name="object 52"/>
            <p:cNvSpPr/>
            <p:nvPr/>
          </p:nvSpPr>
          <p:spPr>
            <a:xfrm>
              <a:off x="3147391" y="5556542"/>
              <a:ext cx="18415" cy="13335"/>
            </a:xfrm>
            <a:custGeom>
              <a:avLst/>
              <a:gdLst/>
              <a:ahLst/>
              <a:cxnLst/>
              <a:rect l="l" t="t" r="r" b="b"/>
              <a:pathLst>
                <a:path w="18414" h="13335">
                  <a:moveTo>
                    <a:pt x="17208" y="11976"/>
                  </a:moveTo>
                  <a:lnTo>
                    <a:pt x="17233" y="11836"/>
                  </a:lnTo>
                  <a:lnTo>
                    <a:pt x="17208" y="11976"/>
                  </a:lnTo>
                  <a:close/>
                </a:path>
                <a:path w="18414" h="13335">
                  <a:moveTo>
                    <a:pt x="16052" y="12992"/>
                  </a:moveTo>
                  <a:lnTo>
                    <a:pt x="15760" y="12992"/>
                  </a:lnTo>
                  <a:lnTo>
                    <a:pt x="15506" y="12890"/>
                  </a:lnTo>
                  <a:lnTo>
                    <a:pt x="15265" y="12699"/>
                  </a:lnTo>
                  <a:lnTo>
                    <a:pt x="15024" y="12509"/>
                  </a:lnTo>
                  <a:lnTo>
                    <a:pt x="14909" y="12268"/>
                  </a:lnTo>
                  <a:lnTo>
                    <a:pt x="14909" y="12001"/>
                  </a:lnTo>
                  <a:lnTo>
                    <a:pt x="14909" y="11633"/>
                  </a:lnTo>
                  <a:lnTo>
                    <a:pt x="15112" y="10413"/>
                  </a:lnTo>
                  <a:lnTo>
                    <a:pt x="15506" y="8343"/>
                  </a:lnTo>
                  <a:lnTo>
                    <a:pt x="15633" y="7658"/>
                  </a:lnTo>
                  <a:lnTo>
                    <a:pt x="15697" y="6883"/>
                  </a:lnTo>
                  <a:lnTo>
                    <a:pt x="15697" y="5994"/>
                  </a:lnTo>
                  <a:lnTo>
                    <a:pt x="15697" y="5308"/>
                  </a:lnTo>
                  <a:lnTo>
                    <a:pt x="14503" y="3022"/>
                  </a:lnTo>
                  <a:lnTo>
                    <a:pt x="14122" y="2679"/>
                  </a:lnTo>
                  <a:lnTo>
                    <a:pt x="13423" y="2400"/>
                  </a:lnTo>
                  <a:lnTo>
                    <a:pt x="12395" y="2209"/>
                  </a:lnTo>
                  <a:lnTo>
                    <a:pt x="11823" y="2209"/>
                  </a:lnTo>
                  <a:lnTo>
                    <a:pt x="11506" y="2209"/>
                  </a:lnTo>
                  <a:lnTo>
                    <a:pt x="11366" y="2247"/>
                  </a:lnTo>
                  <a:lnTo>
                    <a:pt x="10972" y="2336"/>
                  </a:lnTo>
                  <a:lnTo>
                    <a:pt x="10807" y="2387"/>
                  </a:lnTo>
                  <a:lnTo>
                    <a:pt x="10566" y="2489"/>
                  </a:lnTo>
                  <a:lnTo>
                    <a:pt x="10312" y="2654"/>
                  </a:lnTo>
                  <a:lnTo>
                    <a:pt x="10071" y="2857"/>
                  </a:lnTo>
                  <a:lnTo>
                    <a:pt x="9905" y="3009"/>
                  </a:lnTo>
                  <a:lnTo>
                    <a:pt x="9766" y="3174"/>
                  </a:lnTo>
                  <a:lnTo>
                    <a:pt x="10452" y="4546"/>
                  </a:lnTo>
                  <a:lnTo>
                    <a:pt x="10833" y="6349"/>
                  </a:lnTo>
                  <a:lnTo>
                    <a:pt x="10833" y="8712"/>
                  </a:lnTo>
                  <a:lnTo>
                    <a:pt x="10833" y="9169"/>
                  </a:lnTo>
                  <a:lnTo>
                    <a:pt x="10807" y="9651"/>
                  </a:lnTo>
                  <a:lnTo>
                    <a:pt x="10782" y="10109"/>
                  </a:lnTo>
                  <a:lnTo>
                    <a:pt x="10756" y="10693"/>
                  </a:lnTo>
                  <a:lnTo>
                    <a:pt x="10731" y="11264"/>
                  </a:lnTo>
                  <a:lnTo>
                    <a:pt x="10731" y="11836"/>
                  </a:lnTo>
                  <a:lnTo>
                    <a:pt x="10718" y="12153"/>
                  </a:lnTo>
                  <a:lnTo>
                    <a:pt x="10604" y="12420"/>
                  </a:lnTo>
                  <a:lnTo>
                    <a:pt x="10375" y="12636"/>
                  </a:lnTo>
                  <a:lnTo>
                    <a:pt x="10159" y="12852"/>
                  </a:lnTo>
                  <a:lnTo>
                    <a:pt x="9893" y="12953"/>
                  </a:lnTo>
                  <a:lnTo>
                    <a:pt x="9575" y="12953"/>
                  </a:lnTo>
                  <a:lnTo>
                    <a:pt x="9258" y="12953"/>
                  </a:lnTo>
                  <a:lnTo>
                    <a:pt x="8407" y="11836"/>
                  </a:lnTo>
                  <a:lnTo>
                    <a:pt x="8432" y="11252"/>
                  </a:lnTo>
                  <a:lnTo>
                    <a:pt x="8458" y="10680"/>
                  </a:lnTo>
                  <a:lnTo>
                    <a:pt x="8483" y="10121"/>
                  </a:lnTo>
                  <a:lnTo>
                    <a:pt x="8521" y="9563"/>
                  </a:lnTo>
                  <a:lnTo>
                    <a:pt x="8534" y="9029"/>
                  </a:lnTo>
                  <a:lnTo>
                    <a:pt x="8534" y="8496"/>
                  </a:lnTo>
                  <a:lnTo>
                    <a:pt x="8534" y="7327"/>
                  </a:lnTo>
                  <a:lnTo>
                    <a:pt x="8458" y="6502"/>
                  </a:lnTo>
                  <a:lnTo>
                    <a:pt x="8293" y="5994"/>
                  </a:lnTo>
                  <a:lnTo>
                    <a:pt x="8140" y="5168"/>
                  </a:lnTo>
                  <a:lnTo>
                    <a:pt x="7785" y="4394"/>
                  </a:lnTo>
                  <a:lnTo>
                    <a:pt x="7226" y="3682"/>
                  </a:lnTo>
                  <a:lnTo>
                    <a:pt x="7086" y="3479"/>
                  </a:lnTo>
                  <a:lnTo>
                    <a:pt x="6680" y="2971"/>
                  </a:lnTo>
                  <a:lnTo>
                    <a:pt x="6400" y="2717"/>
                  </a:lnTo>
                  <a:lnTo>
                    <a:pt x="6184" y="2590"/>
                  </a:lnTo>
                  <a:lnTo>
                    <a:pt x="5740" y="2362"/>
                  </a:lnTo>
                  <a:lnTo>
                    <a:pt x="5537" y="2273"/>
                  </a:lnTo>
                  <a:lnTo>
                    <a:pt x="5321" y="2222"/>
                  </a:lnTo>
                  <a:lnTo>
                    <a:pt x="5118" y="2222"/>
                  </a:lnTo>
                  <a:lnTo>
                    <a:pt x="4813" y="2247"/>
                  </a:lnTo>
                  <a:lnTo>
                    <a:pt x="4508" y="2311"/>
                  </a:lnTo>
                  <a:lnTo>
                    <a:pt x="4165" y="2476"/>
                  </a:lnTo>
                  <a:lnTo>
                    <a:pt x="3771" y="2743"/>
                  </a:lnTo>
                  <a:lnTo>
                    <a:pt x="3174" y="3200"/>
                  </a:lnTo>
                  <a:lnTo>
                    <a:pt x="2895" y="3467"/>
                  </a:lnTo>
                  <a:lnTo>
                    <a:pt x="2870" y="3594"/>
                  </a:lnTo>
                  <a:lnTo>
                    <a:pt x="2641" y="3898"/>
                  </a:lnTo>
                  <a:lnTo>
                    <a:pt x="2501" y="4114"/>
                  </a:lnTo>
                  <a:lnTo>
                    <a:pt x="2374" y="4343"/>
                  </a:lnTo>
                  <a:lnTo>
                    <a:pt x="2298" y="11887"/>
                  </a:lnTo>
                  <a:lnTo>
                    <a:pt x="2298" y="12191"/>
                  </a:lnTo>
                  <a:lnTo>
                    <a:pt x="2184" y="12445"/>
                  </a:lnTo>
                  <a:lnTo>
                    <a:pt x="1955" y="12674"/>
                  </a:lnTo>
                  <a:lnTo>
                    <a:pt x="1727" y="12890"/>
                  </a:lnTo>
                  <a:lnTo>
                    <a:pt x="1447" y="12992"/>
                  </a:lnTo>
                  <a:lnTo>
                    <a:pt x="1142" y="12992"/>
                  </a:lnTo>
                  <a:lnTo>
                    <a:pt x="825" y="12992"/>
                  </a:lnTo>
                  <a:lnTo>
                    <a:pt x="546" y="12890"/>
                  </a:lnTo>
                  <a:lnTo>
                    <a:pt x="330" y="12674"/>
                  </a:lnTo>
                  <a:lnTo>
                    <a:pt x="101" y="12445"/>
                  </a:lnTo>
                  <a:lnTo>
                    <a:pt x="0" y="12191"/>
                  </a:lnTo>
                  <a:lnTo>
                    <a:pt x="0" y="11887"/>
                  </a:lnTo>
                  <a:lnTo>
                    <a:pt x="0" y="1523"/>
                  </a:lnTo>
                  <a:lnTo>
                    <a:pt x="0" y="1219"/>
                  </a:lnTo>
                  <a:lnTo>
                    <a:pt x="101" y="952"/>
                  </a:lnTo>
                  <a:lnTo>
                    <a:pt x="330" y="736"/>
                  </a:lnTo>
                  <a:lnTo>
                    <a:pt x="546" y="520"/>
                  </a:lnTo>
                  <a:lnTo>
                    <a:pt x="825" y="406"/>
                  </a:lnTo>
                  <a:lnTo>
                    <a:pt x="1142" y="406"/>
                  </a:lnTo>
                  <a:lnTo>
                    <a:pt x="1625" y="406"/>
                  </a:lnTo>
                  <a:lnTo>
                    <a:pt x="1993" y="647"/>
                  </a:lnTo>
                  <a:lnTo>
                    <a:pt x="2235" y="1117"/>
                  </a:lnTo>
                  <a:lnTo>
                    <a:pt x="3136" y="380"/>
                  </a:lnTo>
                  <a:lnTo>
                    <a:pt x="4089" y="25"/>
                  </a:lnTo>
                  <a:lnTo>
                    <a:pt x="5079" y="25"/>
                  </a:lnTo>
                  <a:lnTo>
                    <a:pt x="6273" y="25"/>
                  </a:lnTo>
                  <a:lnTo>
                    <a:pt x="7353" y="495"/>
                  </a:lnTo>
                  <a:lnTo>
                    <a:pt x="8293" y="1447"/>
                  </a:lnTo>
                  <a:lnTo>
                    <a:pt x="9245" y="482"/>
                  </a:lnTo>
                  <a:lnTo>
                    <a:pt x="10452" y="0"/>
                  </a:lnTo>
                  <a:lnTo>
                    <a:pt x="11899" y="0"/>
                  </a:lnTo>
                  <a:lnTo>
                    <a:pt x="13042" y="0"/>
                  </a:lnTo>
                  <a:lnTo>
                    <a:pt x="17995" y="4749"/>
                  </a:lnTo>
                  <a:lnTo>
                    <a:pt x="17995" y="5841"/>
                  </a:lnTo>
                  <a:lnTo>
                    <a:pt x="17995" y="7137"/>
                  </a:lnTo>
                  <a:lnTo>
                    <a:pt x="17805" y="8699"/>
                  </a:lnTo>
                  <a:lnTo>
                    <a:pt x="17449" y="10502"/>
                  </a:lnTo>
                  <a:lnTo>
                    <a:pt x="17310" y="11391"/>
                  </a:lnTo>
                  <a:lnTo>
                    <a:pt x="17221" y="11861"/>
                  </a:lnTo>
                  <a:lnTo>
                    <a:pt x="17195" y="12191"/>
                  </a:lnTo>
                  <a:lnTo>
                    <a:pt x="17081" y="12458"/>
                  </a:lnTo>
                  <a:lnTo>
                    <a:pt x="16878" y="12687"/>
                  </a:lnTo>
                  <a:lnTo>
                    <a:pt x="16636" y="12890"/>
                  </a:lnTo>
                  <a:lnTo>
                    <a:pt x="16370" y="12992"/>
                  </a:lnTo>
                  <a:lnTo>
                    <a:pt x="16052" y="1299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3" name="object 53"/>
            <p:cNvSpPr/>
            <p:nvPr/>
          </p:nvSpPr>
          <p:spPr>
            <a:xfrm>
              <a:off x="3167267" y="5556892"/>
              <a:ext cx="12700" cy="12700"/>
            </a:xfrm>
            <a:custGeom>
              <a:avLst/>
              <a:gdLst/>
              <a:ahLst/>
              <a:cxnLst/>
              <a:rect l="l" t="t" r="r" b="b"/>
              <a:pathLst>
                <a:path w="12700" h="12700">
                  <a:moveTo>
                    <a:pt x="6563" y="533"/>
                  </a:moveTo>
                  <a:lnTo>
                    <a:pt x="4150" y="533"/>
                  </a:lnTo>
                  <a:lnTo>
                    <a:pt x="3019" y="990"/>
                  </a:lnTo>
                  <a:lnTo>
                    <a:pt x="183" y="4279"/>
                  </a:lnTo>
                  <a:lnTo>
                    <a:pt x="99"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39" y="990"/>
                  </a:lnTo>
                  <a:lnTo>
                    <a:pt x="8000"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54" name="object 54"/>
            <p:cNvSpPr/>
            <p:nvPr/>
          </p:nvSpPr>
          <p:spPr>
            <a:xfrm>
              <a:off x="3167150" y="5556714"/>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11" y="3467"/>
                  </a:lnTo>
                  <a:lnTo>
                    <a:pt x="2146" y="2070"/>
                  </a:lnTo>
                  <a:lnTo>
                    <a:pt x="3136" y="1168"/>
                  </a:lnTo>
                  <a:lnTo>
                    <a:pt x="4267" y="711"/>
                  </a:lnTo>
                  <a:lnTo>
                    <a:pt x="5537" y="711"/>
                  </a:lnTo>
                  <a:lnTo>
                    <a:pt x="6680" y="711"/>
                  </a:lnTo>
                  <a:lnTo>
                    <a:pt x="7797" y="1066"/>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5" name="object 55"/>
            <p:cNvSpPr/>
            <p:nvPr/>
          </p:nvSpPr>
          <p:spPr>
            <a:xfrm>
              <a:off x="3181287" y="5556627"/>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56" name="object 56"/>
            <p:cNvSpPr/>
            <p:nvPr/>
          </p:nvSpPr>
          <p:spPr>
            <a:xfrm>
              <a:off x="3181287" y="5556627"/>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7" name="object 57"/>
            <p:cNvSpPr/>
            <p:nvPr/>
          </p:nvSpPr>
          <p:spPr>
            <a:xfrm>
              <a:off x="3189264" y="5556654"/>
              <a:ext cx="10160" cy="13335"/>
            </a:xfrm>
            <a:custGeom>
              <a:avLst/>
              <a:gdLst/>
              <a:ahLst/>
              <a:cxnLst/>
              <a:rect l="l" t="t" r="r" b="b"/>
              <a:pathLst>
                <a:path w="10160" h="13335">
                  <a:moveTo>
                    <a:pt x="2567" y="9918"/>
                  </a:moveTo>
                  <a:lnTo>
                    <a:pt x="0" y="9918"/>
                  </a:lnTo>
                  <a:lnTo>
                    <a:pt x="277" y="10655"/>
                  </a:lnTo>
                  <a:lnTo>
                    <a:pt x="334" y="10807"/>
                  </a:lnTo>
                  <a:lnTo>
                    <a:pt x="432" y="11010"/>
                  </a:lnTo>
                  <a:lnTo>
                    <a:pt x="1089" y="11760"/>
                  </a:lnTo>
                  <a:lnTo>
                    <a:pt x="2614" y="12788"/>
                  </a:lnTo>
                  <a:lnTo>
                    <a:pt x="3643" y="13093"/>
                  </a:lnTo>
                  <a:lnTo>
                    <a:pt x="6348" y="13093"/>
                  </a:lnTo>
                  <a:lnTo>
                    <a:pt x="7567" y="12649"/>
                  </a:lnTo>
                  <a:lnTo>
                    <a:pt x="8495" y="11760"/>
                  </a:lnTo>
                  <a:lnTo>
                    <a:pt x="9218" y="11010"/>
                  </a:lnTo>
                  <a:lnTo>
                    <a:pt x="9303" y="10807"/>
                  </a:lnTo>
                  <a:lnTo>
                    <a:pt x="3923" y="10807"/>
                  </a:lnTo>
                  <a:lnTo>
                    <a:pt x="3565" y="10655"/>
                  </a:lnTo>
                  <a:lnTo>
                    <a:pt x="2907" y="10287"/>
                  </a:lnTo>
                  <a:lnTo>
                    <a:pt x="2567" y="9918"/>
                  </a:lnTo>
                  <a:close/>
                </a:path>
                <a:path w="10160" h="13335">
                  <a:moveTo>
                    <a:pt x="9587" y="8216"/>
                  </a:moveTo>
                  <a:lnTo>
                    <a:pt x="6971" y="8216"/>
                  </a:lnTo>
                  <a:lnTo>
                    <a:pt x="7059" y="9918"/>
                  </a:lnTo>
                  <a:lnTo>
                    <a:pt x="2567" y="9918"/>
                  </a:lnTo>
                  <a:lnTo>
                    <a:pt x="2907" y="10287"/>
                  </a:lnTo>
                  <a:lnTo>
                    <a:pt x="6742" y="10287"/>
                  </a:lnTo>
                  <a:lnTo>
                    <a:pt x="6235" y="10655"/>
                  </a:lnTo>
                  <a:lnTo>
                    <a:pt x="3565" y="10655"/>
                  </a:lnTo>
                  <a:lnTo>
                    <a:pt x="3923" y="10807"/>
                  </a:lnTo>
                  <a:lnTo>
                    <a:pt x="9303" y="10807"/>
                  </a:lnTo>
                  <a:lnTo>
                    <a:pt x="9518" y="10287"/>
                  </a:lnTo>
                  <a:lnTo>
                    <a:pt x="9587" y="8216"/>
                  </a:lnTo>
                  <a:close/>
                </a:path>
                <a:path w="10160" h="13335">
                  <a:moveTo>
                    <a:pt x="1700" y="8686"/>
                  </a:moveTo>
                  <a:lnTo>
                    <a:pt x="760" y="8686"/>
                  </a:lnTo>
                  <a:lnTo>
                    <a:pt x="374" y="8953"/>
                  </a:lnTo>
                  <a:lnTo>
                    <a:pt x="73" y="9499"/>
                  </a:lnTo>
                  <a:lnTo>
                    <a:pt x="69" y="9677"/>
                  </a:lnTo>
                  <a:lnTo>
                    <a:pt x="2373" y="9677"/>
                  </a:lnTo>
                  <a:lnTo>
                    <a:pt x="2284" y="9499"/>
                  </a:lnTo>
                  <a:lnTo>
                    <a:pt x="2081" y="8953"/>
                  </a:lnTo>
                  <a:lnTo>
                    <a:pt x="1700" y="8686"/>
                  </a:lnTo>
                  <a:close/>
                </a:path>
                <a:path w="10160" h="13335">
                  <a:moveTo>
                    <a:pt x="5804" y="5295"/>
                  </a:moveTo>
                  <a:lnTo>
                    <a:pt x="760" y="5295"/>
                  </a:lnTo>
                  <a:lnTo>
                    <a:pt x="1086" y="5727"/>
                  </a:lnTo>
                  <a:lnTo>
                    <a:pt x="1487" y="6146"/>
                  </a:lnTo>
                  <a:lnTo>
                    <a:pt x="2030" y="6527"/>
                  </a:lnTo>
                  <a:lnTo>
                    <a:pt x="2919" y="6794"/>
                  </a:lnTo>
                  <a:lnTo>
                    <a:pt x="3440" y="6985"/>
                  </a:lnTo>
                  <a:lnTo>
                    <a:pt x="4507" y="7251"/>
                  </a:lnTo>
                  <a:lnTo>
                    <a:pt x="6416" y="7772"/>
                  </a:lnTo>
                  <a:lnTo>
                    <a:pt x="6272" y="7772"/>
                  </a:lnTo>
                  <a:lnTo>
                    <a:pt x="6805" y="8077"/>
                  </a:lnTo>
                  <a:lnTo>
                    <a:pt x="9539" y="8077"/>
                  </a:lnTo>
                  <a:lnTo>
                    <a:pt x="9295" y="7429"/>
                  </a:lnTo>
                  <a:lnTo>
                    <a:pt x="8731" y="6794"/>
                  </a:lnTo>
                  <a:lnTo>
                    <a:pt x="8075" y="6146"/>
                  </a:lnTo>
                  <a:lnTo>
                    <a:pt x="7326" y="5727"/>
                  </a:lnTo>
                  <a:lnTo>
                    <a:pt x="5804" y="5295"/>
                  </a:lnTo>
                  <a:close/>
                </a:path>
                <a:path w="10160" h="13335">
                  <a:moveTo>
                    <a:pt x="5764" y="0"/>
                  </a:moveTo>
                  <a:lnTo>
                    <a:pt x="3999" y="0"/>
                  </a:lnTo>
                  <a:lnTo>
                    <a:pt x="3110" y="254"/>
                  </a:lnTo>
                  <a:lnTo>
                    <a:pt x="1522" y="1244"/>
                  </a:lnTo>
                  <a:lnTo>
                    <a:pt x="897" y="2006"/>
                  </a:lnTo>
                  <a:lnTo>
                    <a:pt x="725" y="2438"/>
                  </a:lnTo>
                  <a:lnTo>
                    <a:pt x="458" y="3213"/>
                  </a:lnTo>
                  <a:lnTo>
                    <a:pt x="502" y="4673"/>
                  </a:lnTo>
                  <a:lnTo>
                    <a:pt x="3086" y="4673"/>
                  </a:lnTo>
                  <a:lnTo>
                    <a:pt x="2504" y="3721"/>
                  </a:lnTo>
                  <a:lnTo>
                    <a:pt x="2768" y="3721"/>
                  </a:lnTo>
                  <a:lnTo>
                    <a:pt x="2805" y="3378"/>
                  </a:lnTo>
                  <a:lnTo>
                    <a:pt x="2915" y="3213"/>
                  </a:lnTo>
                  <a:lnTo>
                    <a:pt x="3456" y="2565"/>
                  </a:lnTo>
                  <a:lnTo>
                    <a:pt x="3615" y="2565"/>
                  </a:lnTo>
                  <a:lnTo>
                    <a:pt x="3796" y="2438"/>
                  </a:lnTo>
                  <a:lnTo>
                    <a:pt x="8900" y="2438"/>
                  </a:lnTo>
                  <a:lnTo>
                    <a:pt x="8749" y="2006"/>
                  </a:lnTo>
                  <a:lnTo>
                    <a:pt x="8132" y="1244"/>
                  </a:lnTo>
                  <a:lnTo>
                    <a:pt x="7186" y="596"/>
                  </a:lnTo>
                  <a:lnTo>
                    <a:pt x="6618" y="254"/>
                  </a:lnTo>
                  <a:lnTo>
                    <a:pt x="6763" y="254"/>
                  </a:lnTo>
                  <a:lnTo>
                    <a:pt x="5764" y="0"/>
                  </a:lnTo>
                  <a:close/>
                </a:path>
                <a:path w="10160" h="13335">
                  <a:moveTo>
                    <a:pt x="8900" y="2438"/>
                  </a:moveTo>
                  <a:lnTo>
                    <a:pt x="5921" y="2438"/>
                  </a:lnTo>
                  <a:lnTo>
                    <a:pt x="6120" y="2565"/>
                  </a:lnTo>
                  <a:lnTo>
                    <a:pt x="6704" y="3213"/>
                  </a:lnTo>
                  <a:lnTo>
                    <a:pt x="6933" y="3721"/>
                  </a:lnTo>
                  <a:lnTo>
                    <a:pt x="6516" y="3721"/>
                  </a:lnTo>
                  <a:lnTo>
                    <a:pt x="7771" y="4673"/>
                  </a:lnTo>
                  <a:lnTo>
                    <a:pt x="8493" y="4673"/>
                  </a:lnTo>
                  <a:lnTo>
                    <a:pt x="9091" y="3721"/>
                  </a:lnTo>
                  <a:lnTo>
                    <a:pt x="9101" y="3213"/>
                  </a:lnTo>
                  <a:lnTo>
                    <a:pt x="8944" y="2565"/>
                  </a:lnTo>
                  <a:lnTo>
                    <a:pt x="8900" y="2438"/>
                  </a:lnTo>
                  <a:close/>
                </a:path>
              </a:pathLst>
            </a:custGeom>
            <a:solidFill>
              <a:srgbClr val="FFFFFF"/>
            </a:solidFill>
          </p:spPr>
          <p:txBody>
            <a:bodyPr wrap="square" lIns="0" tIns="0" rIns="0" bIns="0" rtlCol="0"/>
            <a:lstStyle/>
            <a:p>
              <a:endParaRPr>
                <a:latin typeface="Grammarsaurus" pitchFamily="2" charset="0"/>
              </a:endParaRPr>
            </a:p>
          </p:txBody>
        </p:sp>
        <p:sp>
          <p:nvSpPr>
            <p:cNvPr id="58" name="object 58"/>
            <p:cNvSpPr/>
            <p:nvPr/>
          </p:nvSpPr>
          <p:spPr>
            <a:xfrm>
              <a:off x="3189263" y="5556654"/>
              <a:ext cx="10160" cy="13335"/>
            </a:xfrm>
            <a:custGeom>
              <a:avLst/>
              <a:gdLst/>
              <a:ahLst/>
              <a:cxnLst/>
              <a:rect l="l" t="t" r="r" b="b"/>
              <a:pathLst>
                <a:path w="10160" h="13335">
                  <a:moveTo>
                    <a:pt x="2946" y="3136"/>
                  </a:moveTo>
                  <a:close/>
                </a:path>
                <a:path w="10160" h="13335">
                  <a:moveTo>
                    <a:pt x="2844" y="4254"/>
                  </a:moveTo>
                  <a:close/>
                </a:path>
                <a:path w="10160" h="13335">
                  <a:moveTo>
                    <a:pt x="4800" y="13093"/>
                  </a:moveTo>
                  <a:lnTo>
                    <a:pt x="3644" y="13093"/>
                  </a:lnTo>
                  <a:lnTo>
                    <a:pt x="2616" y="12788"/>
                  </a:lnTo>
                  <a:lnTo>
                    <a:pt x="0" y="9880"/>
                  </a:lnTo>
                  <a:lnTo>
                    <a:pt x="0" y="9588"/>
                  </a:lnTo>
                  <a:lnTo>
                    <a:pt x="76" y="9398"/>
                  </a:lnTo>
                  <a:lnTo>
                    <a:pt x="228" y="9182"/>
                  </a:lnTo>
                  <a:lnTo>
                    <a:pt x="444" y="8851"/>
                  </a:lnTo>
                  <a:lnTo>
                    <a:pt x="761" y="8686"/>
                  </a:lnTo>
                  <a:lnTo>
                    <a:pt x="1168" y="8686"/>
                  </a:lnTo>
                  <a:lnTo>
                    <a:pt x="1701" y="8686"/>
                  </a:lnTo>
                  <a:lnTo>
                    <a:pt x="2082" y="8953"/>
                  </a:lnTo>
                  <a:lnTo>
                    <a:pt x="2285" y="9499"/>
                  </a:lnTo>
                  <a:lnTo>
                    <a:pt x="2374" y="9677"/>
                  </a:lnTo>
                  <a:lnTo>
                    <a:pt x="2463" y="9804"/>
                  </a:lnTo>
                  <a:lnTo>
                    <a:pt x="2565" y="9931"/>
                  </a:lnTo>
                  <a:lnTo>
                    <a:pt x="2908" y="10287"/>
                  </a:lnTo>
                  <a:lnTo>
                    <a:pt x="3238" y="10515"/>
                  </a:lnTo>
                  <a:lnTo>
                    <a:pt x="3543" y="10642"/>
                  </a:lnTo>
                  <a:lnTo>
                    <a:pt x="3924" y="10807"/>
                  </a:lnTo>
                  <a:lnTo>
                    <a:pt x="4368" y="10883"/>
                  </a:lnTo>
                  <a:lnTo>
                    <a:pt x="4864" y="10883"/>
                  </a:lnTo>
                  <a:lnTo>
                    <a:pt x="5359" y="10871"/>
                  </a:lnTo>
                  <a:lnTo>
                    <a:pt x="5765" y="10795"/>
                  </a:lnTo>
                  <a:lnTo>
                    <a:pt x="6095" y="10655"/>
                  </a:lnTo>
                  <a:lnTo>
                    <a:pt x="6972" y="10083"/>
                  </a:lnTo>
                  <a:lnTo>
                    <a:pt x="7061" y="9918"/>
                  </a:lnTo>
                  <a:lnTo>
                    <a:pt x="7175" y="9766"/>
                  </a:lnTo>
                  <a:lnTo>
                    <a:pt x="7226" y="9550"/>
                  </a:lnTo>
                  <a:lnTo>
                    <a:pt x="7264" y="9182"/>
                  </a:lnTo>
                  <a:lnTo>
                    <a:pt x="7188" y="8597"/>
                  </a:lnTo>
                  <a:lnTo>
                    <a:pt x="7099" y="8394"/>
                  </a:lnTo>
                  <a:lnTo>
                    <a:pt x="6972" y="8216"/>
                  </a:lnTo>
                  <a:lnTo>
                    <a:pt x="6807" y="8077"/>
                  </a:lnTo>
                  <a:lnTo>
                    <a:pt x="6273" y="7772"/>
                  </a:lnTo>
                  <a:lnTo>
                    <a:pt x="3975" y="7124"/>
                  </a:lnTo>
                  <a:lnTo>
                    <a:pt x="3441" y="6985"/>
                  </a:lnTo>
                  <a:lnTo>
                    <a:pt x="2920" y="6794"/>
                  </a:lnTo>
                  <a:lnTo>
                    <a:pt x="2031" y="6527"/>
                  </a:lnTo>
                  <a:lnTo>
                    <a:pt x="1308" y="6019"/>
                  </a:lnTo>
                  <a:lnTo>
                    <a:pt x="761" y="5295"/>
                  </a:lnTo>
                  <a:lnTo>
                    <a:pt x="507" y="4826"/>
                  </a:lnTo>
                  <a:lnTo>
                    <a:pt x="393" y="4343"/>
                  </a:lnTo>
                  <a:lnTo>
                    <a:pt x="393" y="3835"/>
                  </a:lnTo>
                  <a:lnTo>
                    <a:pt x="393" y="3479"/>
                  </a:lnTo>
                  <a:lnTo>
                    <a:pt x="4000" y="0"/>
                  </a:lnTo>
                  <a:lnTo>
                    <a:pt x="4965" y="0"/>
                  </a:lnTo>
                  <a:lnTo>
                    <a:pt x="5765" y="0"/>
                  </a:lnTo>
                  <a:lnTo>
                    <a:pt x="9105" y="3022"/>
                  </a:lnTo>
                  <a:lnTo>
                    <a:pt x="9156" y="3238"/>
                  </a:lnTo>
                  <a:lnTo>
                    <a:pt x="9156" y="3517"/>
                  </a:lnTo>
                  <a:lnTo>
                    <a:pt x="9093" y="3721"/>
                  </a:lnTo>
                  <a:lnTo>
                    <a:pt x="8966" y="3937"/>
                  </a:lnTo>
                  <a:lnTo>
                    <a:pt x="8750" y="4267"/>
                  </a:lnTo>
                  <a:lnTo>
                    <a:pt x="8420" y="4432"/>
                  </a:lnTo>
                  <a:lnTo>
                    <a:pt x="8000" y="4432"/>
                  </a:lnTo>
                  <a:lnTo>
                    <a:pt x="7454" y="4432"/>
                  </a:lnTo>
                  <a:lnTo>
                    <a:pt x="7086" y="4152"/>
                  </a:lnTo>
                  <a:lnTo>
                    <a:pt x="6883" y="3606"/>
                  </a:lnTo>
                  <a:lnTo>
                    <a:pt x="6705" y="3213"/>
                  </a:lnTo>
                  <a:lnTo>
                    <a:pt x="6464" y="2895"/>
                  </a:lnTo>
                  <a:lnTo>
                    <a:pt x="6121" y="2565"/>
                  </a:lnTo>
                  <a:lnTo>
                    <a:pt x="5803" y="2362"/>
                  </a:lnTo>
                  <a:lnTo>
                    <a:pt x="5333" y="2235"/>
                  </a:lnTo>
                  <a:lnTo>
                    <a:pt x="4698" y="2209"/>
                  </a:lnTo>
                  <a:lnTo>
                    <a:pt x="4203" y="2273"/>
                  </a:lnTo>
                  <a:lnTo>
                    <a:pt x="2730" y="3822"/>
                  </a:lnTo>
                  <a:lnTo>
                    <a:pt x="2730" y="4089"/>
                  </a:lnTo>
                  <a:lnTo>
                    <a:pt x="2870" y="4318"/>
                  </a:lnTo>
                  <a:lnTo>
                    <a:pt x="3111" y="4457"/>
                  </a:lnTo>
                  <a:lnTo>
                    <a:pt x="3251" y="4533"/>
                  </a:lnTo>
                  <a:lnTo>
                    <a:pt x="3403" y="4584"/>
                  </a:lnTo>
                  <a:lnTo>
                    <a:pt x="3568" y="4673"/>
                  </a:lnTo>
                  <a:lnTo>
                    <a:pt x="4127" y="4876"/>
                  </a:lnTo>
                  <a:lnTo>
                    <a:pt x="4597" y="5003"/>
                  </a:lnTo>
                  <a:lnTo>
                    <a:pt x="5067" y="5118"/>
                  </a:lnTo>
                  <a:lnTo>
                    <a:pt x="5537" y="5219"/>
                  </a:lnTo>
                  <a:lnTo>
                    <a:pt x="5994" y="5346"/>
                  </a:lnTo>
                  <a:lnTo>
                    <a:pt x="6451" y="5486"/>
                  </a:lnTo>
                  <a:lnTo>
                    <a:pt x="7327" y="5727"/>
                  </a:lnTo>
                  <a:lnTo>
                    <a:pt x="8077" y="6146"/>
                  </a:lnTo>
                  <a:lnTo>
                    <a:pt x="8699" y="6756"/>
                  </a:lnTo>
                  <a:lnTo>
                    <a:pt x="9296" y="7429"/>
                  </a:lnTo>
                  <a:lnTo>
                    <a:pt x="9588" y="8204"/>
                  </a:lnTo>
                  <a:lnTo>
                    <a:pt x="9588" y="9067"/>
                  </a:lnTo>
                  <a:lnTo>
                    <a:pt x="9588" y="10121"/>
                  </a:lnTo>
                  <a:lnTo>
                    <a:pt x="9220" y="11010"/>
                  </a:lnTo>
                  <a:lnTo>
                    <a:pt x="8496" y="11760"/>
                  </a:lnTo>
                  <a:lnTo>
                    <a:pt x="7569" y="12649"/>
                  </a:lnTo>
                  <a:lnTo>
                    <a:pt x="6349" y="13093"/>
                  </a:lnTo>
                  <a:lnTo>
                    <a:pt x="4800" y="13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9" name="object 59"/>
            <p:cNvSpPr/>
            <p:nvPr/>
          </p:nvSpPr>
          <p:spPr>
            <a:xfrm>
              <a:off x="3200163" y="5556892"/>
              <a:ext cx="12700" cy="12700"/>
            </a:xfrm>
            <a:custGeom>
              <a:avLst/>
              <a:gdLst/>
              <a:ahLst/>
              <a:cxnLst/>
              <a:rect l="l" t="t" r="r" b="b"/>
              <a:pathLst>
                <a:path w="12700" h="12700">
                  <a:moveTo>
                    <a:pt x="6563" y="533"/>
                  </a:moveTo>
                  <a:lnTo>
                    <a:pt x="4150" y="533"/>
                  </a:lnTo>
                  <a:lnTo>
                    <a:pt x="3019" y="990"/>
                  </a:lnTo>
                  <a:lnTo>
                    <a:pt x="183" y="4279"/>
                  </a:lnTo>
                  <a:lnTo>
                    <a:pt x="99"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39" y="990"/>
                  </a:lnTo>
                  <a:lnTo>
                    <a:pt x="8000"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60" name="object 60"/>
            <p:cNvSpPr/>
            <p:nvPr/>
          </p:nvSpPr>
          <p:spPr>
            <a:xfrm>
              <a:off x="3200047" y="5556714"/>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11" y="3467"/>
                  </a:lnTo>
                  <a:lnTo>
                    <a:pt x="2146" y="2070"/>
                  </a:lnTo>
                  <a:lnTo>
                    <a:pt x="3136" y="1168"/>
                  </a:lnTo>
                  <a:lnTo>
                    <a:pt x="4267" y="711"/>
                  </a:lnTo>
                  <a:lnTo>
                    <a:pt x="5537" y="711"/>
                  </a:lnTo>
                  <a:lnTo>
                    <a:pt x="6680" y="711"/>
                  </a:lnTo>
                  <a:lnTo>
                    <a:pt x="7797" y="1066"/>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1" name="object 61"/>
            <p:cNvSpPr/>
            <p:nvPr/>
          </p:nvSpPr>
          <p:spPr>
            <a:xfrm>
              <a:off x="3214096" y="5556770"/>
              <a:ext cx="12065" cy="13335"/>
            </a:xfrm>
            <a:custGeom>
              <a:avLst/>
              <a:gdLst/>
              <a:ahLst/>
              <a:cxnLst/>
              <a:rect l="l" t="t" r="r" b="b"/>
              <a:pathLst>
                <a:path w="12064" h="13335">
                  <a:moveTo>
                    <a:pt x="10617" y="0"/>
                  </a:moveTo>
                  <a:lnTo>
                    <a:pt x="9982" y="0"/>
                  </a:lnTo>
                  <a:lnTo>
                    <a:pt x="9715" y="101"/>
                  </a:lnTo>
                  <a:lnTo>
                    <a:pt x="9283" y="533"/>
                  </a:lnTo>
                  <a:lnTo>
                    <a:pt x="9169" y="800"/>
                  </a:lnTo>
                  <a:lnTo>
                    <a:pt x="9156" y="1117"/>
                  </a:lnTo>
                  <a:lnTo>
                    <a:pt x="8940" y="3606"/>
                  </a:lnTo>
                  <a:lnTo>
                    <a:pt x="8902" y="3886"/>
                  </a:lnTo>
                  <a:lnTo>
                    <a:pt x="6426" y="9982"/>
                  </a:lnTo>
                  <a:lnTo>
                    <a:pt x="5956" y="10312"/>
                  </a:lnTo>
                  <a:lnTo>
                    <a:pt x="5714" y="10414"/>
                  </a:lnTo>
                  <a:lnTo>
                    <a:pt x="5181" y="10541"/>
                  </a:lnTo>
                  <a:lnTo>
                    <a:pt x="4521" y="10528"/>
                  </a:lnTo>
                  <a:lnTo>
                    <a:pt x="2311" y="7213"/>
                  </a:lnTo>
                  <a:lnTo>
                    <a:pt x="2311" y="4838"/>
                  </a:lnTo>
                  <a:lnTo>
                    <a:pt x="2362" y="3898"/>
                  </a:lnTo>
                  <a:lnTo>
                    <a:pt x="2590" y="1473"/>
                  </a:lnTo>
                  <a:lnTo>
                    <a:pt x="2590" y="1155"/>
                  </a:lnTo>
                  <a:lnTo>
                    <a:pt x="2463" y="889"/>
                  </a:lnTo>
                  <a:lnTo>
                    <a:pt x="1993" y="469"/>
                  </a:lnTo>
                  <a:lnTo>
                    <a:pt x="1727" y="355"/>
                  </a:lnTo>
                  <a:lnTo>
                    <a:pt x="1092" y="355"/>
                  </a:lnTo>
                  <a:lnTo>
                    <a:pt x="0" y="5194"/>
                  </a:lnTo>
                  <a:lnTo>
                    <a:pt x="0" y="8928"/>
                  </a:lnTo>
                  <a:lnTo>
                    <a:pt x="761" y="10972"/>
                  </a:lnTo>
                  <a:lnTo>
                    <a:pt x="2285" y="12039"/>
                  </a:lnTo>
                  <a:lnTo>
                    <a:pt x="3022" y="12509"/>
                  </a:lnTo>
                  <a:lnTo>
                    <a:pt x="3898" y="12750"/>
                  </a:lnTo>
                  <a:lnTo>
                    <a:pt x="5778" y="12750"/>
                  </a:lnTo>
                  <a:lnTo>
                    <a:pt x="6591" y="12522"/>
                  </a:lnTo>
                  <a:lnTo>
                    <a:pt x="8293" y="11480"/>
                  </a:lnTo>
                  <a:lnTo>
                    <a:pt x="9016" y="10680"/>
                  </a:lnTo>
                  <a:lnTo>
                    <a:pt x="9537" y="9677"/>
                  </a:lnTo>
                  <a:lnTo>
                    <a:pt x="9537" y="10439"/>
                  </a:lnTo>
                  <a:lnTo>
                    <a:pt x="9486" y="11201"/>
                  </a:lnTo>
                  <a:lnTo>
                    <a:pt x="9397" y="11950"/>
                  </a:lnTo>
                  <a:lnTo>
                    <a:pt x="9397" y="12255"/>
                  </a:lnTo>
                  <a:lnTo>
                    <a:pt x="9512" y="12509"/>
                  </a:lnTo>
                  <a:lnTo>
                    <a:pt x="10007" y="12941"/>
                  </a:lnTo>
                  <a:lnTo>
                    <a:pt x="10274" y="13042"/>
                  </a:lnTo>
                  <a:lnTo>
                    <a:pt x="10553" y="13042"/>
                  </a:lnTo>
                  <a:lnTo>
                    <a:pt x="10858" y="13042"/>
                  </a:lnTo>
                  <a:lnTo>
                    <a:pt x="11125" y="12928"/>
                  </a:lnTo>
                  <a:lnTo>
                    <a:pt x="11391" y="12700"/>
                  </a:lnTo>
                  <a:lnTo>
                    <a:pt x="11683" y="12382"/>
                  </a:lnTo>
                  <a:lnTo>
                    <a:pt x="11836" y="11239"/>
                  </a:lnTo>
                  <a:lnTo>
                    <a:pt x="11836" y="8128"/>
                  </a:lnTo>
                  <a:lnTo>
                    <a:pt x="11772" y="6997"/>
                  </a:lnTo>
                  <a:lnTo>
                    <a:pt x="11518" y="4724"/>
                  </a:lnTo>
                  <a:lnTo>
                    <a:pt x="11455" y="3568"/>
                  </a:lnTo>
                  <a:lnTo>
                    <a:pt x="11480" y="800"/>
                  </a:lnTo>
                  <a:lnTo>
                    <a:pt x="11353" y="533"/>
                  </a:lnTo>
                  <a:lnTo>
                    <a:pt x="10883" y="101"/>
                  </a:lnTo>
                  <a:lnTo>
                    <a:pt x="10617" y="0"/>
                  </a:lnTo>
                  <a:close/>
                </a:path>
              </a:pathLst>
            </a:custGeom>
            <a:solidFill>
              <a:srgbClr val="FFFFFF"/>
            </a:solidFill>
          </p:spPr>
          <p:txBody>
            <a:bodyPr wrap="square" lIns="0" tIns="0" rIns="0" bIns="0" rtlCol="0"/>
            <a:lstStyle/>
            <a:p>
              <a:endParaRPr>
                <a:latin typeface="Grammarsaurus" pitchFamily="2" charset="0"/>
              </a:endParaRPr>
            </a:p>
          </p:txBody>
        </p:sp>
        <p:sp>
          <p:nvSpPr>
            <p:cNvPr id="62" name="object 62"/>
            <p:cNvSpPr/>
            <p:nvPr/>
          </p:nvSpPr>
          <p:spPr>
            <a:xfrm>
              <a:off x="3214096" y="5556770"/>
              <a:ext cx="12065" cy="13335"/>
            </a:xfrm>
            <a:custGeom>
              <a:avLst/>
              <a:gdLst/>
              <a:ahLst/>
              <a:cxnLst/>
              <a:rect l="l" t="t" r="r" b="b"/>
              <a:pathLst>
                <a:path w="12064" h="13335">
                  <a:moveTo>
                    <a:pt x="10553" y="13042"/>
                  </a:moveTo>
                  <a:lnTo>
                    <a:pt x="10274" y="13042"/>
                  </a:lnTo>
                  <a:lnTo>
                    <a:pt x="10007" y="12941"/>
                  </a:lnTo>
                  <a:lnTo>
                    <a:pt x="9753" y="12725"/>
                  </a:lnTo>
                  <a:lnTo>
                    <a:pt x="9512" y="12509"/>
                  </a:lnTo>
                  <a:lnTo>
                    <a:pt x="9397" y="12255"/>
                  </a:lnTo>
                  <a:lnTo>
                    <a:pt x="9397" y="11950"/>
                  </a:lnTo>
                  <a:lnTo>
                    <a:pt x="9486" y="11201"/>
                  </a:lnTo>
                  <a:lnTo>
                    <a:pt x="9537" y="10439"/>
                  </a:lnTo>
                  <a:lnTo>
                    <a:pt x="9537" y="9677"/>
                  </a:lnTo>
                  <a:lnTo>
                    <a:pt x="9016" y="10680"/>
                  </a:lnTo>
                  <a:lnTo>
                    <a:pt x="8293" y="11480"/>
                  </a:lnTo>
                  <a:lnTo>
                    <a:pt x="7353" y="12065"/>
                  </a:lnTo>
                  <a:lnTo>
                    <a:pt x="6591" y="12522"/>
                  </a:lnTo>
                  <a:lnTo>
                    <a:pt x="5778" y="12750"/>
                  </a:lnTo>
                  <a:lnTo>
                    <a:pt x="4914" y="12750"/>
                  </a:lnTo>
                  <a:lnTo>
                    <a:pt x="3898" y="12750"/>
                  </a:lnTo>
                  <a:lnTo>
                    <a:pt x="3022" y="12509"/>
                  </a:lnTo>
                  <a:lnTo>
                    <a:pt x="2285" y="12039"/>
                  </a:lnTo>
                  <a:lnTo>
                    <a:pt x="761" y="10972"/>
                  </a:lnTo>
                  <a:lnTo>
                    <a:pt x="0" y="8928"/>
                  </a:lnTo>
                  <a:lnTo>
                    <a:pt x="0" y="5943"/>
                  </a:lnTo>
                  <a:lnTo>
                    <a:pt x="0" y="5194"/>
                  </a:lnTo>
                  <a:lnTo>
                    <a:pt x="88" y="3695"/>
                  </a:lnTo>
                  <a:lnTo>
                    <a:pt x="266" y="1473"/>
                  </a:lnTo>
                  <a:lnTo>
                    <a:pt x="279" y="1155"/>
                  </a:lnTo>
                  <a:lnTo>
                    <a:pt x="393" y="889"/>
                  </a:lnTo>
                  <a:lnTo>
                    <a:pt x="609" y="685"/>
                  </a:lnTo>
                  <a:lnTo>
                    <a:pt x="825" y="469"/>
                  </a:lnTo>
                  <a:lnTo>
                    <a:pt x="1092" y="355"/>
                  </a:lnTo>
                  <a:lnTo>
                    <a:pt x="1435" y="355"/>
                  </a:lnTo>
                  <a:lnTo>
                    <a:pt x="1727" y="355"/>
                  </a:lnTo>
                  <a:lnTo>
                    <a:pt x="1993" y="469"/>
                  </a:lnTo>
                  <a:lnTo>
                    <a:pt x="2235" y="685"/>
                  </a:lnTo>
                  <a:lnTo>
                    <a:pt x="2463" y="889"/>
                  </a:lnTo>
                  <a:lnTo>
                    <a:pt x="2590" y="1155"/>
                  </a:lnTo>
                  <a:lnTo>
                    <a:pt x="2590" y="1473"/>
                  </a:lnTo>
                  <a:lnTo>
                    <a:pt x="2463" y="2959"/>
                  </a:lnTo>
                  <a:lnTo>
                    <a:pt x="2362" y="3898"/>
                  </a:lnTo>
                  <a:lnTo>
                    <a:pt x="2311" y="4838"/>
                  </a:lnTo>
                  <a:lnTo>
                    <a:pt x="2311" y="5791"/>
                  </a:lnTo>
                  <a:lnTo>
                    <a:pt x="2311" y="7213"/>
                  </a:lnTo>
                  <a:lnTo>
                    <a:pt x="2489" y="8369"/>
                  </a:lnTo>
                  <a:lnTo>
                    <a:pt x="2844" y="9245"/>
                  </a:lnTo>
                  <a:lnTo>
                    <a:pt x="2908" y="9372"/>
                  </a:lnTo>
                  <a:lnTo>
                    <a:pt x="3009" y="9563"/>
                  </a:lnTo>
                  <a:lnTo>
                    <a:pt x="3124" y="9740"/>
                  </a:lnTo>
                  <a:lnTo>
                    <a:pt x="3225" y="9867"/>
                  </a:lnTo>
                  <a:lnTo>
                    <a:pt x="3530" y="10172"/>
                  </a:lnTo>
                  <a:lnTo>
                    <a:pt x="3682" y="10261"/>
                  </a:lnTo>
                  <a:lnTo>
                    <a:pt x="3835" y="10337"/>
                  </a:lnTo>
                  <a:lnTo>
                    <a:pt x="4000" y="10401"/>
                  </a:lnTo>
                  <a:lnTo>
                    <a:pt x="4165" y="10490"/>
                  </a:lnTo>
                  <a:lnTo>
                    <a:pt x="4521" y="10528"/>
                  </a:lnTo>
                  <a:lnTo>
                    <a:pt x="5079" y="10541"/>
                  </a:lnTo>
                  <a:lnTo>
                    <a:pt x="5295" y="10515"/>
                  </a:lnTo>
                  <a:lnTo>
                    <a:pt x="5714" y="10414"/>
                  </a:lnTo>
                  <a:lnTo>
                    <a:pt x="5956" y="10312"/>
                  </a:lnTo>
                  <a:lnTo>
                    <a:pt x="6146" y="10172"/>
                  </a:lnTo>
                  <a:lnTo>
                    <a:pt x="6451" y="9982"/>
                  </a:lnTo>
                  <a:lnTo>
                    <a:pt x="6946" y="9474"/>
                  </a:lnTo>
                  <a:lnTo>
                    <a:pt x="8877" y="3975"/>
                  </a:lnTo>
                  <a:lnTo>
                    <a:pt x="8902" y="3746"/>
                  </a:lnTo>
                  <a:lnTo>
                    <a:pt x="8940" y="3606"/>
                  </a:lnTo>
                  <a:lnTo>
                    <a:pt x="9156" y="1117"/>
                  </a:lnTo>
                  <a:lnTo>
                    <a:pt x="9169" y="800"/>
                  </a:lnTo>
                  <a:lnTo>
                    <a:pt x="9283" y="533"/>
                  </a:lnTo>
                  <a:lnTo>
                    <a:pt x="9499" y="317"/>
                  </a:lnTo>
                  <a:lnTo>
                    <a:pt x="9715" y="101"/>
                  </a:lnTo>
                  <a:lnTo>
                    <a:pt x="9982" y="0"/>
                  </a:lnTo>
                  <a:lnTo>
                    <a:pt x="10312" y="0"/>
                  </a:lnTo>
                  <a:lnTo>
                    <a:pt x="10617" y="0"/>
                  </a:lnTo>
                  <a:lnTo>
                    <a:pt x="10883" y="101"/>
                  </a:lnTo>
                  <a:lnTo>
                    <a:pt x="11125" y="317"/>
                  </a:lnTo>
                  <a:lnTo>
                    <a:pt x="11353" y="533"/>
                  </a:lnTo>
                  <a:lnTo>
                    <a:pt x="11480" y="800"/>
                  </a:lnTo>
                  <a:lnTo>
                    <a:pt x="11480" y="1117"/>
                  </a:lnTo>
                  <a:lnTo>
                    <a:pt x="11455" y="2387"/>
                  </a:lnTo>
                  <a:lnTo>
                    <a:pt x="11455" y="3568"/>
                  </a:lnTo>
                  <a:lnTo>
                    <a:pt x="11518" y="4724"/>
                  </a:lnTo>
                  <a:lnTo>
                    <a:pt x="11645" y="5854"/>
                  </a:lnTo>
                  <a:lnTo>
                    <a:pt x="11772" y="6997"/>
                  </a:lnTo>
                  <a:lnTo>
                    <a:pt x="11836" y="8128"/>
                  </a:lnTo>
                  <a:lnTo>
                    <a:pt x="11836" y="9245"/>
                  </a:lnTo>
                  <a:lnTo>
                    <a:pt x="11836" y="11239"/>
                  </a:lnTo>
                  <a:lnTo>
                    <a:pt x="11683" y="12382"/>
                  </a:lnTo>
                  <a:lnTo>
                    <a:pt x="11391" y="12700"/>
                  </a:lnTo>
                  <a:lnTo>
                    <a:pt x="11125" y="12928"/>
                  </a:lnTo>
                  <a:lnTo>
                    <a:pt x="10858" y="13042"/>
                  </a:lnTo>
                  <a:lnTo>
                    <a:pt x="10553" y="130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3" name="object 63"/>
            <p:cNvSpPr/>
            <p:nvPr/>
          </p:nvSpPr>
          <p:spPr>
            <a:xfrm>
              <a:off x="3228475" y="5556627"/>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64" name="object 64"/>
            <p:cNvSpPr/>
            <p:nvPr/>
          </p:nvSpPr>
          <p:spPr>
            <a:xfrm>
              <a:off x="3228475" y="5556627"/>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5" name="object 65"/>
            <p:cNvSpPr/>
            <p:nvPr/>
          </p:nvSpPr>
          <p:spPr>
            <a:xfrm>
              <a:off x="3236859" y="5556770"/>
              <a:ext cx="12065" cy="13335"/>
            </a:xfrm>
            <a:custGeom>
              <a:avLst/>
              <a:gdLst/>
              <a:ahLst/>
              <a:cxnLst/>
              <a:rect l="l" t="t" r="r" b="b"/>
              <a:pathLst>
                <a:path w="12064" h="13335">
                  <a:moveTo>
                    <a:pt x="10617" y="0"/>
                  </a:moveTo>
                  <a:lnTo>
                    <a:pt x="9982" y="0"/>
                  </a:lnTo>
                  <a:lnTo>
                    <a:pt x="9715" y="101"/>
                  </a:lnTo>
                  <a:lnTo>
                    <a:pt x="9283" y="533"/>
                  </a:lnTo>
                  <a:lnTo>
                    <a:pt x="9169" y="800"/>
                  </a:lnTo>
                  <a:lnTo>
                    <a:pt x="9156" y="1117"/>
                  </a:lnTo>
                  <a:lnTo>
                    <a:pt x="8940" y="3606"/>
                  </a:lnTo>
                  <a:lnTo>
                    <a:pt x="8902" y="3924"/>
                  </a:lnTo>
                  <a:lnTo>
                    <a:pt x="6426" y="9982"/>
                  </a:lnTo>
                  <a:lnTo>
                    <a:pt x="5956" y="10312"/>
                  </a:lnTo>
                  <a:lnTo>
                    <a:pt x="5714" y="10414"/>
                  </a:lnTo>
                  <a:lnTo>
                    <a:pt x="5194" y="10541"/>
                  </a:lnTo>
                  <a:lnTo>
                    <a:pt x="4521" y="10528"/>
                  </a:lnTo>
                  <a:lnTo>
                    <a:pt x="2311" y="7213"/>
                  </a:lnTo>
                  <a:lnTo>
                    <a:pt x="2311" y="4838"/>
                  </a:lnTo>
                  <a:lnTo>
                    <a:pt x="2362" y="3898"/>
                  </a:lnTo>
                  <a:lnTo>
                    <a:pt x="2590" y="1473"/>
                  </a:lnTo>
                  <a:lnTo>
                    <a:pt x="2590" y="1155"/>
                  </a:lnTo>
                  <a:lnTo>
                    <a:pt x="2463" y="889"/>
                  </a:lnTo>
                  <a:lnTo>
                    <a:pt x="1993" y="469"/>
                  </a:lnTo>
                  <a:lnTo>
                    <a:pt x="1727" y="355"/>
                  </a:lnTo>
                  <a:lnTo>
                    <a:pt x="1092" y="355"/>
                  </a:lnTo>
                  <a:lnTo>
                    <a:pt x="0" y="5194"/>
                  </a:lnTo>
                  <a:lnTo>
                    <a:pt x="0" y="8928"/>
                  </a:lnTo>
                  <a:lnTo>
                    <a:pt x="761" y="10972"/>
                  </a:lnTo>
                  <a:lnTo>
                    <a:pt x="2285" y="12039"/>
                  </a:lnTo>
                  <a:lnTo>
                    <a:pt x="3022" y="12509"/>
                  </a:lnTo>
                  <a:lnTo>
                    <a:pt x="3898" y="12750"/>
                  </a:lnTo>
                  <a:lnTo>
                    <a:pt x="5778" y="12750"/>
                  </a:lnTo>
                  <a:lnTo>
                    <a:pt x="6591" y="12522"/>
                  </a:lnTo>
                  <a:lnTo>
                    <a:pt x="8280" y="11480"/>
                  </a:lnTo>
                  <a:lnTo>
                    <a:pt x="9016" y="10680"/>
                  </a:lnTo>
                  <a:lnTo>
                    <a:pt x="9537" y="9677"/>
                  </a:lnTo>
                  <a:lnTo>
                    <a:pt x="9537" y="10439"/>
                  </a:lnTo>
                  <a:lnTo>
                    <a:pt x="9486" y="11201"/>
                  </a:lnTo>
                  <a:lnTo>
                    <a:pt x="9397" y="11950"/>
                  </a:lnTo>
                  <a:lnTo>
                    <a:pt x="9397" y="12255"/>
                  </a:lnTo>
                  <a:lnTo>
                    <a:pt x="9512" y="12509"/>
                  </a:lnTo>
                  <a:lnTo>
                    <a:pt x="10007" y="12941"/>
                  </a:lnTo>
                  <a:lnTo>
                    <a:pt x="10274" y="13042"/>
                  </a:lnTo>
                  <a:lnTo>
                    <a:pt x="10553" y="13042"/>
                  </a:lnTo>
                  <a:lnTo>
                    <a:pt x="10858" y="13042"/>
                  </a:lnTo>
                  <a:lnTo>
                    <a:pt x="11125" y="12928"/>
                  </a:lnTo>
                  <a:lnTo>
                    <a:pt x="11391" y="12700"/>
                  </a:lnTo>
                  <a:lnTo>
                    <a:pt x="11683" y="12382"/>
                  </a:lnTo>
                  <a:lnTo>
                    <a:pt x="11836" y="11239"/>
                  </a:lnTo>
                  <a:lnTo>
                    <a:pt x="11836" y="8128"/>
                  </a:lnTo>
                  <a:lnTo>
                    <a:pt x="11772" y="6997"/>
                  </a:lnTo>
                  <a:lnTo>
                    <a:pt x="11518" y="4724"/>
                  </a:lnTo>
                  <a:lnTo>
                    <a:pt x="11455" y="3568"/>
                  </a:lnTo>
                  <a:lnTo>
                    <a:pt x="11468" y="800"/>
                  </a:lnTo>
                  <a:lnTo>
                    <a:pt x="11353" y="533"/>
                  </a:lnTo>
                  <a:lnTo>
                    <a:pt x="10883" y="101"/>
                  </a:lnTo>
                  <a:lnTo>
                    <a:pt x="10617" y="0"/>
                  </a:lnTo>
                  <a:close/>
                </a:path>
              </a:pathLst>
            </a:custGeom>
            <a:solidFill>
              <a:srgbClr val="FFFFFF"/>
            </a:solidFill>
          </p:spPr>
          <p:txBody>
            <a:bodyPr wrap="square" lIns="0" tIns="0" rIns="0" bIns="0" rtlCol="0"/>
            <a:lstStyle/>
            <a:p>
              <a:endParaRPr>
                <a:latin typeface="Grammarsaurus" pitchFamily="2" charset="0"/>
              </a:endParaRPr>
            </a:p>
          </p:txBody>
        </p:sp>
        <p:sp>
          <p:nvSpPr>
            <p:cNvPr id="66" name="object 66"/>
            <p:cNvSpPr/>
            <p:nvPr/>
          </p:nvSpPr>
          <p:spPr>
            <a:xfrm>
              <a:off x="3236859" y="5556770"/>
              <a:ext cx="12065" cy="13335"/>
            </a:xfrm>
            <a:custGeom>
              <a:avLst/>
              <a:gdLst/>
              <a:ahLst/>
              <a:cxnLst/>
              <a:rect l="l" t="t" r="r" b="b"/>
              <a:pathLst>
                <a:path w="12064" h="13335">
                  <a:moveTo>
                    <a:pt x="10553" y="13042"/>
                  </a:moveTo>
                  <a:lnTo>
                    <a:pt x="10274" y="13042"/>
                  </a:lnTo>
                  <a:lnTo>
                    <a:pt x="10007" y="12941"/>
                  </a:lnTo>
                  <a:lnTo>
                    <a:pt x="9753" y="12725"/>
                  </a:lnTo>
                  <a:lnTo>
                    <a:pt x="9512" y="12509"/>
                  </a:lnTo>
                  <a:lnTo>
                    <a:pt x="9397" y="12255"/>
                  </a:lnTo>
                  <a:lnTo>
                    <a:pt x="9397" y="11950"/>
                  </a:lnTo>
                  <a:lnTo>
                    <a:pt x="9486" y="11201"/>
                  </a:lnTo>
                  <a:lnTo>
                    <a:pt x="9537" y="10439"/>
                  </a:lnTo>
                  <a:lnTo>
                    <a:pt x="9537" y="9677"/>
                  </a:lnTo>
                  <a:lnTo>
                    <a:pt x="9016" y="10680"/>
                  </a:lnTo>
                  <a:lnTo>
                    <a:pt x="8280" y="11480"/>
                  </a:lnTo>
                  <a:lnTo>
                    <a:pt x="7353" y="12065"/>
                  </a:lnTo>
                  <a:lnTo>
                    <a:pt x="6591" y="12522"/>
                  </a:lnTo>
                  <a:lnTo>
                    <a:pt x="5778" y="12750"/>
                  </a:lnTo>
                  <a:lnTo>
                    <a:pt x="4914" y="12750"/>
                  </a:lnTo>
                  <a:lnTo>
                    <a:pt x="3898" y="12750"/>
                  </a:lnTo>
                  <a:lnTo>
                    <a:pt x="3022" y="12509"/>
                  </a:lnTo>
                  <a:lnTo>
                    <a:pt x="2285" y="12039"/>
                  </a:lnTo>
                  <a:lnTo>
                    <a:pt x="761" y="10972"/>
                  </a:lnTo>
                  <a:lnTo>
                    <a:pt x="0" y="8928"/>
                  </a:lnTo>
                  <a:lnTo>
                    <a:pt x="0" y="5943"/>
                  </a:lnTo>
                  <a:lnTo>
                    <a:pt x="0" y="5194"/>
                  </a:lnTo>
                  <a:lnTo>
                    <a:pt x="88" y="3695"/>
                  </a:lnTo>
                  <a:lnTo>
                    <a:pt x="266" y="1473"/>
                  </a:lnTo>
                  <a:lnTo>
                    <a:pt x="279" y="1155"/>
                  </a:lnTo>
                  <a:lnTo>
                    <a:pt x="393" y="889"/>
                  </a:lnTo>
                  <a:lnTo>
                    <a:pt x="609" y="685"/>
                  </a:lnTo>
                  <a:lnTo>
                    <a:pt x="825" y="469"/>
                  </a:lnTo>
                  <a:lnTo>
                    <a:pt x="1092" y="355"/>
                  </a:lnTo>
                  <a:lnTo>
                    <a:pt x="1435" y="355"/>
                  </a:lnTo>
                  <a:lnTo>
                    <a:pt x="1727" y="355"/>
                  </a:lnTo>
                  <a:lnTo>
                    <a:pt x="1993" y="469"/>
                  </a:lnTo>
                  <a:lnTo>
                    <a:pt x="2235" y="685"/>
                  </a:lnTo>
                  <a:lnTo>
                    <a:pt x="2463" y="889"/>
                  </a:lnTo>
                  <a:lnTo>
                    <a:pt x="2590" y="1155"/>
                  </a:lnTo>
                  <a:lnTo>
                    <a:pt x="2590" y="1473"/>
                  </a:lnTo>
                  <a:lnTo>
                    <a:pt x="2463" y="2959"/>
                  </a:lnTo>
                  <a:lnTo>
                    <a:pt x="2362" y="3898"/>
                  </a:lnTo>
                  <a:lnTo>
                    <a:pt x="2311" y="4838"/>
                  </a:lnTo>
                  <a:lnTo>
                    <a:pt x="2311" y="5791"/>
                  </a:lnTo>
                  <a:lnTo>
                    <a:pt x="2311" y="7213"/>
                  </a:lnTo>
                  <a:lnTo>
                    <a:pt x="2489" y="8369"/>
                  </a:lnTo>
                  <a:lnTo>
                    <a:pt x="2844" y="9245"/>
                  </a:lnTo>
                  <a:lnTo>
                    <a:pt x="2908" y="9372"/>
                  </a:lnTo>
                  <a:lnTo>
                    <a:pt x="3009" y="9563"/>
                  </a:lnTo>
                  <a:lnTo>
                    <a:pt x="3124" y="9740"/>
                  </a:lnTo>
                  <a:lnTo>
                    <a:pt x="3225" y="9867"/>
                  </a:lnTo>
                  <a:lnTo>
                    <a:pt x="3530" y="10172"/>
                  </a:lnTo>
                  <a:lnTo>
                    <a:pt x="3682" y="10261"/>
                  </a:lnTo>
                  <a:lnTo>
                    <a:pt x="3835" y="10337"/>
                  </a:lnTo>
                  <a:lnTo>
                    <a:pt x="4000" y="10401"/>
                  </a:lnTo>
                  <a:lnTo>
                    <a:pt x="4165" y="10490"/>
                  </a:lnTo>
                  <a:lnTo>
                    <a:pt x="4521" y="10528"/>
                  </a:lnTo>
                  <a:lnTo>
                    <a:pt x="5079" y="10541"/>
                  </a:lnTo>
                  <a:lnTo>
                    <a:pt x="5295" y="10515"/>
                  </a:lnTo>
                  <a:lnTo>
                    <a:pt x="5714" y="10414"/>
                  </a:lnTo>
                  <a:lnTo>
                    <a:pt x="5956" y="10312"/>
                  </a:lnTo>
                  <a:lnTo>
                    <a:pt x="6146" y="10172"/>
                  </a:lnTo>
                  <a:lnTo>
                    <a:pt x="6451" y="9982"/>
                  </a:lnTo>
                  <a:lnTo>
                    <a:pt x="6946" y="9474"/>
                  </a:lnTo>
                  <a:lnTo>
                    <a:pt x="8864" y="3975"/>
                  </a:lnTo>
                  <a:lnTo>
                    <a:pt x="8902" y="3746"/>
                  </a:lnTo>
                  <a:lnTo>
                    <a:pt x="8940" y="3606"/>
                  </a:lnTo>
                  <a:lnTo>
                    <a:pt x="9156" y="1117"/>
                  </a:lnTo>
                  <a:lnTo>
                    <a:pt x="9169" y="800"/>
                  </a:lnTo>
                  <a:lnTo>
                    <a:pt x="9283" y="533"/>
                  </a:lnTo>
                  <a:lnTo>
                    <a:pt x="9499" y="317"/>
                  </a:lnTo>
                  <a:lnTo>
                    <a:pt x="9715" y="101"/>
                  </a:lnTo>
                  <a:lnTo>
                    <a:pt x="9982" y="0"/>
                  </a:lnTo>
                  <a:lnTo>
                    <a:pt x="10312" y="0"/>
                  </a:lnTo>
                  <a:lnTo>
                    <a:pt x="10617" y="0"/>
                  </a:lnTo>
                  <a:lnTo>
                    <a:pt x="10883" y="101"/>
                  </a:lnTo>
                  <a:lnTo>
                    <a:pt x="11125" y="317"/>
                  </a:lnTo>
                  <a:lnTo>
                    <a:pt x="11353" y="533"/>
                  </a:lnTo>
                  <a:lnTo>
                    <a:pt x="11468" y="800"/>
                  </a:lnTo>
                  <a:lnTo>
                    <a:pt x="11468" y="1117"/>
                  </a:lnTo>
                  <a:lnTo>
                    <a:pt x="11455" y="2387"/>
                  </a:lnTo>
                  <a:lnTo>
                    <a:pt x="11455" y="3568"/>
                  </a:lnTo>
                  <a:lnTo>
                    <a:pt x="11518" y="4724"/>
                  </a:lnTo>
                  <a:lnTo>
                    <a:pt x="11645" y="5854"/>
                  </a:lnTo>
                  <a:lnTo>
                    <a:pt x="11772" y="6997"/>
                  </a:lnTo>
                  <a:lnTo>
                    <a:pt x="11836" y="8128"/>
                  </a:lnTo>
                  <a:lnTo>
                    <a:pt x="11836" y="9245"/>
                  </a:lnTo>
                  <a:lnTo>
                    <a:pt x="11836" y="11239"/>
                  </a:lnTo>
                  <a:lnTo>
                    <a:pt x="11683" y="12382"/>
                  </a:lnTo>
                  <a:lnTo>
                    <a:pt x="11391" y="12700"/>
                  </a:lnTo>
                  <a:lnTo>
                    <a:pt x="11125" y="12928"/>
                  </a:lnTo>
                  <a:lnTo>
                    <a:pt x="10858" y="13042"/>
                  </a:lnTo>
                  <a:lnTo>
                    <a:pt x="10553" y="130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7" name="object 67"/>
            <p:cNvSpPr/>
            <p:nvPr/>
          </p:nvSpPr>
          <p:spPr>
            <a:xfrm>
              <a:off x="3251000" y="5556654"/>
              <a:ext cx="10160" cy="13335"/>
            </a:xfrm>
            <a:custGeom>
              <a:avLst/>
              <a:gdLst/>
              <a:ahLst/>
              <a:cxnLst/>
              <a:rect l="l" t="t" r="r" b="b"/>
              <a:pathLst>
                <a:path w="10160" h="13335">
                  <a:moveTo>
                    <a:pt x="2567" y="9918"/>
                  </a:moveTo>
                  <a:lnTo>
                    <a:pt x="0" y="9918"/>
                  </a:lnTo>
                  <a:lnTo>
                    <a:pt x="277" y="10655"/>
                  </a:lnTo>
                  <a:lnTo>
                    <a:pt x="334" y="10807"/>
                  </a:lnTo>
                  <a:lnTo>
                    <a:pt x="432" y="11010"/>
                  </a:lnTo>
                  <a:lnTo>
                    <a:pt x="1089" y="11760"/>
                  </a:lnTo>
                  <a:lnTo>
                    <a:pt x="2614" y="12788"/>
                  </a:lnTo>
                  <a:lnTo>
                    <a:pt x="3643" y="13093"/>
                  </a:lnTo>
                  <a:lnTo>
                    <a:pt x="6348" y="13093"/>
                  </a:lnTo>
                  <a:lnTo>
                    <a:pt x="7567" y="12649"/>
                  </a:lnTo>
                  <a:lnTo>
                    <a:pt x="8495" y="11760"/>
                  </a:lnTo>
                  <a:lnTo>
                    <a:pt x="9218" y="11010"/>
                  </a:lnTo>
                  <a:lnTo>
                    <a:pt x="9303" y="10807"/>
                  </a:lnTo>
                  <a:lnTo>
                    <a:pt x="3923" y="10807"/>
                  </a:lnTo>
                  <a:lnTo>
                    <a:pt x="3565" y="10655"/>
                  </a:lnTo>
                  <a:lnTo>
                    <a:pt x="2907" y="10287"/>
                  </a:lnTo>
                  <a:lnTo>
                    <a:pt x="2567" y="9918"/>
                  </a:lnTo>
                  <a:close/>
                </a:path>
                <a:path w="10160" h="13335">
                  <a:moveTo>
                    <a:pt x="9587" y="8216"/>
                  </a:moveTo>
                  <a:lnTo>
                    <a:pt x="6971" y="8216"/>
                  </a:lnTo>
                  <a:lnTo>
                    <a:pt x="7059" y="9918"/>
                  </a:lnTo>
                  <a:lnTo>
                    <a:pt x="2567" y="9918"/>
                  </a:lnTo>
                  <a:lnTo>
                    <a:pt x="2907" y="10287"/>
                  </a:lnTo>
                  <a:lnTo>
                    <a:pt x="6742" y="10287"/>
                  </a:lnTo>
                  <a:lnTo>
                    <a:pt x="6235" y="10655"/>
                  </a:lnTo>
                  <a:lnTo>
                    <a:pt x="3565" y="10655"/>
                  </a:lnTo>
                  <a:lnTo>
                    <a:pt x="3923" y="10807"/>
                  </a:lnTo>
                  <a:lnTo>
                    <a:pt x="9303" y="10807"/>
                  </a:lnTo>
                  <a:lnTo>
                    <a:pt x="9518" y="10287"/>
                  </a:lnTo>
                  <a:lnTo>
                    <a:pt x="9587" y="8216"/>
                  </a:lnTo>
                  <a:close/>
                </a:path>
                <a:path w="10160" h="13335">
                  <a:moveTo>
                    <a:pt x="1700" y="8686"/>
                  </a:moveTo>
                  <a:lnTo>
                    <a:pt x="760" y="8686"/>
                  </a:lnTo>
                  <a:lnTo>
                    <a:pt x="374" y="8953"/>
                  </a:lnTo>
                  <a:lnTo>
                    <a:pt x="73" y="9499"/>
                  </a:lnTo>
                  <a:lnTo>
                    <a:pt x="69" y="9677"/>
                  </a:lnTo>
                  <a:lnTo>
                    <a:pt x="2373" y="9677"/>
                  </a:lnTo>
                  <a:lnTo>
                    <a:pt x="2284" y="9499"/>
                  </a:lnTo>
                  <a:lnTo>
                    <a:pt x="2081" y="8953"/>
                  </a:lnTo>
                  <a:lnTo>
                    <a:pt x="1700" y="8686"/>
                  </a:lnTo>
                  <a:close/>
                </a:path>
                <a:path w="10160" h="13335">
                  <a:moveTo>
                    <a:pt x="5804" y="5295"/>
                  </a:moveTo>
                  <a:lnTo>
                    <a:pt x="760" y="5295"/>
                  </a:lnTo>
                  <a:lnTo>
                    <a:pt x="1086" y="5727"/>
                  </a:lnTo>
                  <a:lnTo>
                    <a:pt x="1487" y="6146"/>
                  </a:lnTo>
                  <a:lnTo>
                    <a:pt x="2030" y="6527"/>
                  </a:lnTo>
                  <a:lnTo>
                    <a:pt x="2919" y="6794"/>
                  </a:lnTo>
                  <a:lnTo>
                    <a:pt x="3440" y="6985"/>
                  </a:lnTo>
                  <a:lnTo>
                    <a:pt x="4507" y="7251"/>
                  </a:lnTo>
                  <a:lnTo>
                    <a:pt x="6416" y="7772"/>
                  </a:lnTo>
                  <a:lnTo>
                    <a:pt x="6272" y="7772"/>
                  </a:lnTo>
                  <a:lnTo>
                    <a:pt x="6805" y="8077"/>
                  </a:lnTo>
                  <a:lnTo>
                    <a:pt x="9539" y="8077"/>
                  </a:lnTo>
                  <a:lnTo>
                    <a:pt x="9295" y="7429"/>
                  </a:lnTo>
                  <a:lnTo>
                    <a:pt x="8731" y="6794"/>
                  </a:lnTo>
                  <a:lnTo>
                    <a:pt x="8075" y="6146"/>
                  </a:lnTo>
                  <a:lnTo>
                    <a:pt x="7326" y="5727"/>
                  </a:lnTo>
                  <a:lnTo>
                    <a:pt x="5804" y="5295"/>
                  </a:lnTo>
                  <a:close/>
                </a:path>
                <a:path w="10160" h="13335">
                  <a:moveTo>
                    <a:pt x="5764" y="0"/>
                  </a:moveTo>
                  <a:lnTo>
                    <a:pt x="3999" y="0"/>
                  </a:lnTo>
                  <a:lnTo>
                    <a:pt x="3110" y="254"/>
                  </a:lnTo>
                  <a:lnTo>
                    <a:pt x="1522" y="1244"/>
                  </a:lnTo>
                  <a:lnTo>
                    <a:pt x="897" y="2006"/>
                  </a:lnTo>
                  <a:lnTo>
                    <a:pt x="725" y="2438"/>
                  </a:lnTo>
                  <a:lnTo>
                    <a:pt x="458" y="3213"/>
                  </a:lnTo>
                  <a:lnTo>
                    <a:pt x="502" y="4673"/>
                  </a:lnTo>
                  <a:lnTo>
                    <a:pt x="3086" y="4673"/>
                  </a:lnTo>
                  <a:lnTo>
                    <a:pt x="2504" y="3721"/>
                  </a:lnTo>
                  <a:lnTo>
                    <a:pt x="2768" y="3721"/>
                  </a:lnTo>
                  <a:lnTo>
                    <a:pt x="2805" y="3378"/>
                  </a:lnTo>
                  <a:lnTo>
                    <a:pt x="2915" y="3213"/>
                  </a:lnTo>
                  <a:lnTo>
                    <a:pt x="3456" y="2565"/>
                  </a:lnTo>
                  <a:lnTo>
                    <a:pt x="3615" y="2565"/>
                  </a:lnTo>
                  <a:lnTo>
                    <a:pt x="3796" y="2438"/>
                  </a:lnTo>
                  <a:lnTo>
                    <a:pt x="8900" y="2438"/>
                  </a:lnTo>
                  <a:lnTo>
                    <a:pt x="8749" y="2006"/>
                  </a:lnTo>
                  <a:lnTo>
                    <a:pt x="8132" y="1244"/>
                  </a:lnTo>
                  <a:lnTo>
                    <a:pt x="7186" y="596"/>
                  </a:lnTo>
                  <a:lnTo>
                    <a:pt x="6618" y="254"/>
                  </a:lnTo>
                  <a:lnTo>
                    <a:pt x="6763" y="254"/>
                  </a:lnTo>
                  <a:lnTo>
                    <a:pt x="5764" y="0"/>
                  </a:lnTo>
                  <a:close/>
                </a:path>
                <a:path w="10160" h="13335">
                  <a:moveTo>
                    <a:pt x="8900" y="2438"/>
                  </a:moveTo>
                  <a:lnTo>
                    <a:pt x="5921" y="2438"/>
                  </a:lnTo>
                  <a:lnTo>
                    <a:pt x="6120" y="2565"/>
                  </a:lnTo>
                  <a:lnTo>
                    <a:pt x="6704" y="3213"/>
                  </a:lnTo>
                  <a:lnTo>
                    <a:pt x="6933" y="3721"/>
                  </a:lnTo>
                  <a:lnTo>
                    <a:pt x="6516" y="3721"/>
                  </a:lnTo>
                  <a:lnTo>
                    <a:pt x="7771" y="4673"/>
                  </a:lnTo>
                  <a:lnTo>
                    <a:pt x="8493" y="4673"/>
                  </a:lnTo>
                  <a:lnTo>
                    <a:pt x="9091" y="3721"/>
                  </a:lnTo>
                  <a:lnTo>
                    <a:pt x="9101" y="3213"/>
                  </a:lnTo>
                  <a:lnTo>
                    <a:pt x="8944" y="2565"/>
                  </a:lnTo>
                  <a:lnTo>
                    <a:pt x="8900" y="2438"/>
                  </a:lnTo>
                  <a:close/>
                </a:path>
              </a:pathLst>
            </a:custGeom>
            <a:solidFill>
              <a:srgbClr val="FFFFFF"/>
            </a:solidFill>
          </p:spPr>
          <p:txBody>
            <a:bodyPr wrap="square" lIns="0" tIns="0" rIns="0" bIns="0" rtlCol="0"/>
            <a:lstStyle/>
            <a:p>
              <a:endParaRPr>
                <a:latin typeface="Grammarsaurus" pitchFamily="2" charset="0"/>
              </a:endParaRPr>
            </a:p>
          </p:txBody>
        </p:sp>
        <p:sp>
          <p:nvSpPr>
            <p:cNvPr id="68" name="object 68"/>
            <p:cNvSpPr/>
            <p:nvPr/>
          </p:nvSpPr>
          <p:spPr>
            <a:xfrm>
              <a:off x="3250999" y="5556654"/>
              <a:ext cx="10160" cy="13335"/>
            </a:xfrm>
            <a:custGeom>
              <a:avLst/>
              <a:gdLst/>
              <a:ahLst/>
              <a:cxnLst/>
              <a:rect l="l" t="t" r="r" b="b"/>
              <a:pathLst>
                <a:path w="10160" h="13335">
                  <a:moveTo>
                    <a:pt x="2946" y="3136"/>
                  </a:moveTo>
                  <a:close/>
                </a:path>
                <a:path w="10160" h="13335">
                  <a:moveTo>
                    <a:pt x="2844" y="4254"/>
                  </a:moveTo>
                  <a:close/>
                </a:path>
                <a:path w="10160" h="13335">
                  <a:moveTo>
                    <a:pt x="4800" y="13093"/>
                  </a:moveTo>
                  <a:lnTo>
                    <a:pt x="3644" y="13093"/>
                  </a:lnTo>
                  <a:lnTo>
                    <a:pt x="2616" y="12788"/>
                  </a:lnTo>
                  <a:lnTo>
                    <a:pt x="0" y="9880"/>
                  </a:lnTo>
                  <a:lnTo>
                    <a:pt x="0" y="9588"/>
                  </a:lnTo>
                  <a:lnTo>
                    <a:pt x="76" y="9398"/>
                  </a:lnTo>
                  <a:lnTo>
                    <a:pt x="228" y="9182"/>
                  </a:lnTo>
                  <a:lnTo>
                    <a:pt x="444" y="8851"/>
                  </a:lnTo>
                  <a:lnTo>
                    <a:pt x="761" y="8686"/>
                  </a:lnTo>
                  <a:lnTo>
                    <a:pt x="1168" y="8686"/>
                  </a:lnTo>
                  <a:lnTo>
                    <a:pt x="1701" y="8686"/>
                  </a:lnTo>
                  <a:lnTo>
                    <a:pt x="2082" y="8953"/>
                  </a:lnTo>
                  <a:lnTo>
                    <a:pt x="2285" y="9499"/>
                  </a:lnTo>
                  <a:lnTo>
                    <a:pt x="2374" y="9677"/>
                  </a:lnTo>
                  <a:lnTo>
                    <a:pt x="2463" y="9804"/>
                  </a:lnTo>
                  <a:lnTo>
                    <a:pt x="2565" y="9931"/>
                  </a:lnTo>
                  <a:lnTo>
                    <a:pt x="2908" y="10287"/>
                  </a:lnTo>
                  <a:lnTo>
                    <a:pt x="3238" y="10515"/>
                  </a:lnTo>
                  <a:lnTo>
                    <a:pt x="3543" y="10642"/>
                  </a:lnTo>
                  <a:lnTo>
                    <a:pt x="3924" y="10807"/>
                  </a:lnTo>
                  <a:lnTo>
                    <a:pt x="4368" y="10883"/>
                  </a:lnTo>
                  <a:lnTo>
                    <a:pt x="4864" y="10883"/>
                  </a:lnTo>
                  <a:lnTo>
                    <a:pt x="5359" y="10871"/>
                  </a:lnTo>
                  <a:lnTo>
                    <a:pt x="5765" y="10795"/>
                  </a:lnTo>
                  <a:lnTo>
                    <a:pt x="6095" y="10655"/>
                  </a:lnTo>
                  <a:lnTo>
                    <a:pt x="6972" y="10083"/>
                  </a:lnTo>
                  <a:lnTo>
                    <a:pt x="7061" y="9918"/>
                  </a:lnTo>
                  <a:lnTo>
                    <a:pt x="7175" y="9766"/>
                  </a:lnTo>
                  <a:lnTo>
                    <a:pt x="7226" y="9550"/>
                  </a:lnTo>
                  <a:lnTo>
                    <a:pt x="7264" y="9182"/>
                  </a:lnTo>
                  <a:lnTo>
                    <a:pt x="7188" y="8597"/>
                  </a:lnTo>
                  <a:lnTo>
                    <a:pt x="7099" y="8394"/>
                  </a:lnTo>
                  <a:lnTo>
                    <a:pt x="6972" y="8216"/>
                  </a:lnTo>
                  <a:lnTo>
                    <a:pt x="6807" y="8077"/>
                  </a:lnTo>
                  <a:lnTo>
                    <a:pt x="6273" y="7772"/>
                  </a:lnTo>
                  <a:lnTo>
                    <a:pt x="3975" y="7124"/>
                  </a:lnTo>
                  <a:lnTo>
                    <a:pt x="3441" y="6985"/>
                  </a:lnTo>
                  <a:lnTo>
                    <a:pt x="2920" y="6794"/>
                  </a:lnTo>
                  <a:lnTo>
                    <a:pt x="2031" y="6527"/>
                  </a:lnTo>
                  <a:lnTo>
                    <a:pt x="1308" y="6019"/>
                  </a:lnTo>
                  <a:lnTo>
                    <a:pt x="761" y="5295"/>
                  </a:lnTo>
                  <a:lnTo>
                    <a:pt x="507" y="4826"/>
                  </a:lnTo>
                  <a:lnTo>
                    <a:pt x="393" y="4343"/>
                  </a:lnTo>
                  <a:lnTo>
                    <a:pt x="393" y="3835"/>
                  </a:lnTo>
                  <a:lnTo>
                    <a:pt x="393" y="3479"/>
                  </a:lnTo>
                  <a:lnTo>
                    <a:pt x="4000" y="0"/>
                  </a:lnTo>
                  <a:lnTo>
                    <a:pt x="4965" y="0"/>
                  </a:lnTo>
                  <a:lnTo>
                    <a:pt x="5765" y="0"/>
                  </a:lnTo>
                  <a:lnTo>
                    <a:pt x="9105" y="3022"/>
                  </a:lnTo>
                  <a:lnTo>
                    <a:pt x="9156" y="3238"/>
                  </a:lnTo>
                  <a:lnTo>
                    <a:pt x="9156" y="3517"/>
                  </a:lnTo>
                  <a:lnTo>
                    <a:pt x="9093" y="3721"/>
                  </a:lnTo>
                  <a:lnTo>
                    <a:pt x="8966" y="3937"/>
                  </a:lnTo>
                  <a:lnTo>
                    <a:pt x="8750" y="4267"/>
                  </a:lnTo>
                  <a:lnTo>
                    <a:pt x="8420" y="4432"/>
                  </a:lnTo>
                  <a:lnTo>
                    <a:pt x="8000" y="4432"/>
                  </a:lnTo>
                  <a:lnTo>
                    <a:pt x="7454" y="4432"/>
                  </a:lnTo>
                  <a:lnTo>
                    <a:pt x="7086" y="4152"/>
                  </a:lnTo>
                  <a:lnTo>
                    <a:pt x="6883" y="3606"/>
                  </a:lnTo>
                  <a:lnTo>
                    <a:pt x="6705" y="3213"/>
                  </a:lnTo>
                  <a:lnTo>
                    <a:pt x="6464" y="2895"/>
                  </a:lnTo>
                  <a:lnTo>
                    <a:pt x="6121" y="2565"/>
                  </a:lnTo>
                  <a:lnTo>
                    <a:pt x="5803" y="2362"/>
                  </a:lnTo>
                  <a:lnTo>
                    <a:pt x="5333" y="2235"/>
                  </a:lnTo>
                  <a:lnTo>
                    <a:pt x="4698" y="2209"/>
                  </a:lnTo>
                  <a:lnTo>
                    <a:pt x="4203" y="2273"/>
                  </a:lnTo>
                  <a:lnTo>
                    <a:pt x="2730" y="3822"/>
                  </a:lnTo>
                  <a:lnTo>
                    <a:pt x="2730" y="4089"/>
                  </a:lnTo>
                  <a:lnTo>
                    <a:pt x="2870" y="4318"/>
                  </a:lnTo>
                  <a:lnTo>
                    <a:pt x="3111" y="4457"/>
                  </a:lnTo>
                  <a:lnTo>
                    <a:pt x="3251" y="4533"/>
                  </a:lnTo>
                  <a:lnTo>
                    <a:pt x="3403" y="4584"/>
                  </a:lnTo>
                  <a:lnTo>
                    <a:pt x="3568" y="4673"/>
                  </a:lnTo>
                  <a:lnTo>
                    <a:pt x="4127" y="4876"/>
                  </a:lnTo>
                  <a:lnTo>
                    <a:pt x="4597" y="5003"/>
                  </a:lnTo>
                  <a:lnTo>
                    <a:pt x="5067" y="5118"/>
                  </a:lnTo>
                  <a:lnTo>
                    <a:pt x="5537" y="5219"/>
                  </a:lnTo>
                  <a:lnTo>
                    <a:pt x="5994" y="5346"/>
                  </a:lnTo>
                  <a:lnTo>
                    <a:pt x="6451" y="5486"/>
                  </a:lnTo>
                  <a:lnTo>
                    <a:pt x="7327" y="5727"/>
                  </a:lnTo>
                  <a:lnTo>
                    <a:pt x="8077" y="6146"/>
                  </a:lnTo>
                  <a:lnTo>
                    <a:pt x="8699" y="6756"/>
                  </a:lnTo>
                  <a:lnTo>
                    <a:pt x="9296" y="7429"/>
                  </a:lnTo>
                  <a:lnTo>
                    <a:pt x="9588" y="8204"/>
                  </a:lnTo>
                  <a:lnTo>
                    <a:pt x="9588" y="9067"/>
                  </a:lnTo>
                  <a:lnTo>
                    <a:pt x="9588" y="10121"/>
                  </a:lnTo>
                  <a:lnTo>
                    <a:pt x="9220" y="11010"/>
                  </a:lnTo>
                  <a:lnTo>
                    <a:pt x="8496" y="11760"/>
                  </a:lnTo>
                  <a:lnTo>
                    <a:pt x="7569" y="12649"/>
                  </a:lnTo>
                  <a:lnTo>
                    <a:pt x="6349" y="13093"/>
                  </a:lnTo>
                  <a:lnTo>
                    <a:pt x="4800" y="13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9" name="object 69"/>
            <p:cNvSpPr/>
            <p:nvPr/>
          </p:nvSpPr>
          <p:spPr>
            <a:xfrm>
              <a:off x="3153619" y="5575325"/>
              <a:ext cx="48895" cy="48260"/>
            </a:xfrm>
            <a:custGeom>
              <a:avLst/>
              <a:gdLst/>
              <a:ahLst/>
              <a:cxnLst/>
              <a:rect l="l" t="t" r="r" b="b"/>
              <a:pathLst>
                <a:path w="48894" h="48260">
                  <a:moveTo>
                    <a:pt x="24053" y="0"/>
                  </a:moveTo>
                  <a:lnTo>
                    <a:pt x="19770" y="0"/>
                  </a:lnTo>
                  <a:lnTo>
                    <a:pt x="18364" y="253"/>
                  </a:lnTo>
                  <a:lnTo>
                    <a:pt x="0" y="25260"/>
                  </a:lnTo>
                  <a:lnTo>
                    <a:pt x="128" y="26962"/>
                  </a:lnTo>
                  <a:lnTo>
                    <a:pt x="23355" y="48018"/>
                  </a:lnTo>
                  <a:lnTo>
                    <a:pt x="26137" y="48018"/>
                  </a:lnTo>
                  <a:lnTo>
                    <a:pt x="27466" y="47828"/>
                  </a:lnTo>
                  <a:lnTo>
                    <a:pt x="24659" y="47828"/>
                  </a:lnTo>
                  <a:lnTo>
                    <a:pt x="15216" y="45923"/>
                  </a:lnTo>
                  <a:lnTo>
                    <a:pt x="14956" y="45923"/>
                  </a:lnTo>
                  <a:lnTo>
                    <a:pt x="7252" y="40720"/>
                  </a:lnTo>
                  <a:lnTo>
                    <a:pt x="2173" y="33162"/>
                  </a:lnTo>
                  <a:lnTo>
                    <a:pt x="1953" y="32308"/>
                  </a:lnTo>
                  <a:lnTo>
                    <a:pt x="326" y="23952"/>
                  </a:lnTo>
                  <a:lnTo>
                    <a:pt x="266" y="23647"/>
                  </a:lnTo>
                  <a:lnTo>
                    <a:pt x="14848" y="1865"/>
                  </a:lnTo>
                  <a:lnTo>
                    <a:pt x="24053" y="0"/>
                  </a:lnTo>
                  <a:close/>
                </a:path>
                <a:path w="48894" h="48260">
                  <a:moveTo>
                    <a:pt x="29003" y="0"/>
                  </a:moveTo>
                  <a:lnTo>
                    <a:pt x="24053" y="0"/>
                  </a:lnTo>
                  <a:lnTo>
                    <a:pt x="33414" y="1865"/>
                  </a:lnTo>
                  <a:lnTo>
                    <a:pt x="41028" y="6999"/>
                  </a:lnTo>
                  <a:lnTo>
                    <a:pt x="46140" y="14621"/>
                  </a:lnTo>
                  <a:lnTo>
                    <a:pt x="47932" y="23647"/>
                  </a:lnTo>
                  <a:lnTo>
                    <a:pt x="47993" y="23952"/>
                  </a:lnTo>
                  <a:lnTo>
                    <a:pt x="46126" y="33162"/>
                  </a:lnTo>
                  <a:lnTo>
                    <a:pt x="41017" y="40720"/>
                  </a:lnTo>
                  <a:lnTo>
                    <a:pt x="33313" y="45923"/>
                  </a:lnTo>
                  <a:lnTo>
                    <a:pt x="33023" y="45923"/>
                  </a:lnTo>
                  <a:lnTo>
                    <a:pt x="23655" y="47828"/>
                  </a:lnTo>
                  <a:lnTo>
                    <a:pt x="27466" y="47828"/>
                  </a:lnTo>
                  <a:lnTo>
                    <a:pt x="30124" y="47447"/>
                  </a:lnTo>
                  <a:lnTo>
                    <a:pt x="48272" y="26962"/>
                  </a:lnTo>
                  <a:lnTo>
                    <a:pt x="48247" y="21031"/>
                  </a:lnTo>
                  <a:lnTo>
                    <a:pt x="31241" y="507"/>
                  </a:lnTo>
                  <a:lnTo>
                    <a:pt x="29003" y="0"/>
                  </a:lnTo>
                  <a:close/>
                </a:path>
              </a:pathLst>
            </a:custGeom>
            <a:solidFill>
              <a:srgbClr val="070808"/>
            </a:solidFill>
          </p:spPr>
          <p:txBody>
            <a:bodyPr wrap="square" lIns="0" tIns="0" rIns="0" bIns="0" rtlCol="0"/>
            <a:lstStyle/>
            <a:p>
              <a:endParaRPr>
                <a:latin typeface="Grammarsaurus" pitchFamily="2" charset="0"/>
              </a:endParaRPr>
            </a:p>
          </p:txBody>
        </p:sp>
        <p:sp>
          <p:nvSpPr>
            <p:cNvPr id="70" name="object 70"/>
            <p:cNvSpPr/>
            <p:nvPr/>
          </p:nvSpPr>
          <p:spPr>
            <a:xfrm>
              <a:off x="3153925" y="5575319"/>
              <a:ext cx="48260" cy="48260"/>
            </a:xfrm>
            <a:custGeom>
              <a:avLst/>
              <a:gdLst/>
              <a:ahLst/>
              <a:cxnLst/>
              <a:rect l="l" t="t" r="r" b="b"/>
              <a:pathLst>
                <a:path w="48260" h="48260">
                  <a:moveTo>
                    <a:pt x="23759" y="0"/>
                  </a:moveTo>
                  <a:lnTo>
                    <a:pt x="0" y="23456"/>
                  </a:lnTo>
                  <a:lnTo>
                    <a:pt x="21" y="23964"/>
                  </a:lnTo>
                  <a:lnTo>
                    <a:pt x="1609" y="32120"/>
                  </a:lnTo>
                  <a:lnTo>
                    <a:pt x="1657" y="32363"/>
                  </a:lnTo>
                  <a:lnTo>
                    <a:pt x="23848" y="47739"/>
                  </a:lnTo>
                  <a:lnTo>
                    <a:pt x="33111" y="45853"/>
                  </a:lnTo>
                  <a:lnTo>
                    <a:pt x="34319" y="45046"/>
                  </a:lnTo>
                  <a:lnTo>
                    <a:pt x="23785" y="45046"/>
                  </a:lnTo>
                  <a:lnTo>
                    <a:pt x="16111" y="43485"/>
                  </a:lnTo>
                  <a:lnTo>
                    <a:pt x="15862" y="43485"/>
                  </a:lnTo>
                  <a:lnTo>
                    <a:pt x="9005" y="38938"/>
                  </a:lnTo>
                  <a:lnTo>
                    <a:pt x="4368" y="32120"/>
                  </a:lnTo>
                  <a:lnTo>
                    <a:pt x="2764" y="23964"/>
                  </a:lnTo>
                  <a:lnTo>
                    <a:pt x="2665" y="23456"/>
                  </a:lnTo>
                  <a:lnTo>
                    <a:pt x="23835" y="2730"/>
                  </a:lnTo>
                  <a:lnTo>
                    <a:pt x="34391" y="2730"/>
                  </a:lnTo>
                  <a:lnTo>
                    <a:pt x="33113" y="1867"/>
                  </a:lnTo>
                  <a:lnTo>
                    <a:pt x="23759" y="0"/>
                  </a:lnTo>
                  <a:close/>
                </a:path>
                <a:path w="48260" h="48260">
                  <a:moveTo>
                    <a:pt x="34391" y="2730"/>
                  </a:moveTo>
                  <a:lnTo>
                    <a:pt x="23835" y="2730"/>
                  </a:lnTo>
                  <a:lnTo>
                    <a:pt x="31946" y="4302"/>
                  </a:lnTo>
                  <a:lnTo>
                    <a:pt x="38693" y="8812"/>
                  </a:lnTo>
                  <a:lnTo>
                    <a:pt x="43284" y="15532"/>
                  </a:lnTo>
                  <a:lnTo>
                    <a:pt x="44891" y="23456"/>
                  </a:lnTo>
                  <a:lnTo>
                    <a:pt x="44968" y="23964"/>
                  </a:lnTo>
                  <a:lnTo>
                    <a:pt x="43263" y="32120"/>
                  </a:lnTo>
                  <a:lnTo>
                    <a:pt x="43212" y="32363"/>
                  </a:lnTo>
                  <a:lnTo>
                    <a:pt x="38603" y="38938"/>
                  </a:lnTo>
                  <a:lnTo>
                    <a:pt x="38507" y="39074"/>
                  </a:lnTo>
                  <a:lnTo>
                    <a:pt x="31740" y="43485"/>
                  </a:lnTo>
                  <a:lnTo>
                    <a:pt x="23785" y="45046"/>
                  </a:lnTo>
                  <a:lnTo>
                    <a:pt x="34319" y="45046"/>
                  </a:lnTo>
                  <a:lnTo>
                    <a:pt x="40711" y="40728"/>
                  </a:lnTo>
                  <a:lnTo>
                    <a:pt x="45819" y="33169"/>
                  </a:lnTo>
                  <a:lnTo>
                    <a:pt x="47686" y="23964"/>
                  </a:lnTo>
                  <a:lnTo>
                    <a:pt x="45833" y="14632"/>
                  </a:lnTo>
                  <a:lnTo>
                    <a:pt x="40723" y="7005"/>
                  </a:lnTo>
                  <a:lnTo>
                    <a:pt x="34391" y="2730"/>
                  </a:lnTo>
                  <a:close/>
                </a:path>
              </a:pathLst>
            </a:custGeom>
            <a:solidFill>
              <a:srgbClr val="458087"/>
            </a:solidFill>
          </p:spPr>
          <p:txBody>
            <a:bodyPr wrap="square" lIns="0" tIns="0" rIns="0" bIns="0" rtlCol="0"/>
            <a:lstStyle/>
            <a:p>
              <a:endParaRPr>
                <a:latin typeface="Grammarsaurus" pitchFamily="2" charset="0"/>
              </a:endParaRPr>
            </a:p>
          </p:txBody>
        </p:sp>
        <p:sp>
          <p:nvSpPr>
            <p:cNvPr id="71" name="object 71"/>
            <p:cNvSpPr/>
            <p:nvPr/>
          </p:nvSpPr>
          <p:spPr>
            <a:xfrm>
              <a:off x="3156591" y="5578046"/>
              <a:ext cx="42545" cy="42545"/>
            </a:xfrm>
            <a:custGeom>
              <a:avLst/>
              <a:gdLst/>
              <a:ahLst/>
              <a:cxnLst/>
              <a:rect l="l" t="t" r="r" b="b"/>
              <a:pathLst>
                <a:path w="42544" h="42545">
                  <a:moveTo>
                    <a:pt x="21170" y="0"/>
                  </a:moveTo>
                  <a:lnTo>
                    <a:pt x="13031" y="1577"/>
                  </a:lnTo>
                  <a:lnTo>
                    <a:pt x="6298" y="6094"/>
                  </a:lnTo>
                  <a:lnTo>
                    <a:pt x="1703" y="12796"/>
                  </a:lnTo>
                  <a:lnTo>
                    <a:pt x="0" y="20726"/>
                  </a:lnTo>
                  <a:lnTo>
                    <a:pt x="1703" y="29389"/>
                  </a:lnTo>
                  <a:lnTo>
                    <a:pt x="6134" y="35904"/>
                  </a:lnTo>
                  <a:lnTo>
                    <a:pt x="6245" y="36068"/>
                  </a:lnTo>
                  <a:lnTo>
                    <a:pt x="6340" y="36207"/>
                  </a:lnTo>
                  <a:lnTo>
                    <a:pt x="13197" y="40755"/>
                  </a:lnTo>
                  <a:lnTo>
                    <a:pt x="13446" y="40755"/>
                  </a:lnTo>
                  <a:lnTo>
                    <a:pt x="21120" y="42316"/>
                  </a:lnTo>
                  <a:lnTo>
                    <a:pt x="23061" y="41935"/>
                  </a:lnTo>
                  <a:lnTo>
                    <a:pt x="20916" y="41935"/>
                  </a:lnTo>
                  <a:lnTo>
                    <a:pt x="13644" y="40457"/>
                  </a:lnTo>
                  <a:lnTo>
                    <a:pt x="13214" y="40457"/>
                  </a:lnTo>
                  <a:lnTo>
                    <a:pt x="6462" y="35904"/>
                  </a:lnTo>
                  <a:lnTo>
                    <a:pt x="2055" y="29389"/>
                  </a:lnTo>
                  <a:lnTo>
                    <a:pt x="459" y="21666"/>
                  </a:lnTo>
                  <a:lnTo>
                    <a:pt x="417" y="20726"/>
                  </a:lnTo>
                  <a:lnTo>
                    <a:pt x="1967" y="13369"/>
                  </a:lnTo>
                  <a:lnTo>
                    <a:pt x="2088" y="12796"/>
                  </a:lnTo>
                  <a:lnTo>
                    <a:pt x="6769" y="6094"/>
                  </a:lnTo>
                  <a:lnTo>
                    <a:pt x="13512" y="1759"/>
                  </a:lnTo>
                  <a:lnTo>
                    <a:pt x="21501" y="317"/>
                  </a:lnTo>
                  <a:lnTo>
                    <a:pt x="22822" y="317"/>
                  </a:lnTo>
                  <a:lnTo>
                    <a:pt x="21170" y="0"/>
                  </a:lnTo>
                  <a:close/>
                </a:path>
                <a:path w="42544" h="42545">
                  <a:moveTo>
                    <a:pt x="22822" y="317"/>
                  </a:moveTo>
                  <a:lnTo>
                    <a:pt x="21501" y="317"/>
                  </a:lnTo>
                  <a:lnTo>
                    <a:pt x="29546" y="2099"/>
                  </a:lnTo>
                  <a:lnTo>
                    <a:pt x="36061" y="6648"/>
                  </a:lnTo>
                  <a:lnTo>
                    <a:pt x="40414" y="13369"/>
                  </a:lnTo>
                  <a:lnTo>
                    <a:pt x="41796" y="20726"/>
                  </a:lnTo>
                  <a:lnTo>
                    <a:pt x="41880" y="21170"/>
                  </a:lnTo>
                  <a:lnTo>
                    <a:pt x="20916" y="41935"/>
                  </a:lnTo>
                  <a:lnTo>
                    <a:pt x="23061" y="41935"/>
                  </a:lnTo>
                  <a:lnTo>
                    <a:pt x="42238" y="20726"/>
                  </a:lnTo>
                  <a:lnTo>
                    <a:pt x="40735" y="13369"/>
                  </a:lnTo>
                  <a:lnTo>
                    <a:pt x="40617" y="12796"/>
                  </a:lnTo>
                  <a:lnTo>
                    <a:pt x="36032" y="6094"/>
                  </a:lnTo>
                  <a:lnTo>
                    <a:pt x="29285" y="1577"/>
                  </a:lnTo>
                  <a:lnTo>
                    <a:pt x="22822" y="317"/>
                  </a:lnTo>
                  <a:close/>
                </a:path>
              </a:pathLst>
            </a:custGeom>
            <a:solidFill>
              <a:srgbClr val="080909"/>
            </a:solidFill>
          </p:spPr>
          <p:txBody>
            <a:bodyPr wrap="square" lIns="0" tIns="0" rIns="0" bIns="0" rtlCol="0"/>
            <a:lstStyle/>
            <a:p>
              <a:endParaRPr>
                <a:latin typeface="Grammarsaurus" pitchFamily="2" charset="0"/>
              </a:endParaRPr>
            </a:p>
          </p:txBody>
        </p:sp>
        <p:sp>
          <p:nvSpPr>
            <p:cNvPr id="72" name="object 72"/>
            <p:cNvSpPr/>
            <p:nvPr/>
          </p:nvSpPr>
          <p:spPr>
            <a:xfrm>
              <a:off x="3157050" y="5578354"/>
              <a:ext cx="41910" cy="41910"/>
            </a:xfrm>
            <a:custGeom>
              <a:avLst/>
              <a:gdLst/>
              <a:ahLst/>
              <a:cxnLst/>
              <a:rect l="l" t="t" r="r" b="b"/>
              <a:pathLst>
                <a:path w="41910" h="41910">
                  <a:moveTo>
                    <a:pt x="21043" y="0"/>
                  </a:moveTo>
                  <a:lnTo>
                    <a:pt x="0" y="21348"/>
                  </a:lnTo>
                  <a:lnTo>
                    <a:pt x="1298" y="27825"/>
                  </a:lnTo>
                  <a:lnTo>
                    <a:pt x="1415" y="28409"/>
                  </a:lnTo>
                  <a:lnTo>
                    <a:pt x="1528" y="28973"/>
                  </a:lnTo>
                  <a:lnTo>
                    <a:pt x="6010" y="35599"/>
                  </a:lnTo>
                  <a:lnTo>
                    <a:pt x="12758" y="40152"/>
                  </a:lnTo>
                  <a:lnTo>
                    <a:pt x="13187" y="40152"/>
                  </a:lnTo>
                  <a:lnTo>
                    <a:pt x="20459" y="41630"/>
                  </a:lnTo>
                  <a:lnTo>
                    <a:pt x="28541" y="40152"/>
                  </a:lnTo>
                  <a:lnTo>
                    <a:pt x="31242" y="38379"/>
                  </a:lnTo>
                  <a:lnTo>
                    <a:pt x="19583" y="38379"/>
                  </a:lnTo>
                  <a:lnTo>
                    <a:pt x="16471" y="37325"/>
                  </a:lnTo>
                  <a:lnTo>
                    <a:pt x="15214" y="36334"/>
                  </a:lnTo>
                  <a:lnTo>
                    <a:pt x="12560" y="33350"/>
                  </a:lnTo>
                  <a:lnTo>
                    <a:pt x="11569" y="31292"/>
                  </a:lnTo>
                  <a:lnTo>
                    <a:pt x="10604" y="27825"/>
                  </a:lnTo>
                  <a:lnTo>
                    <a:pt x="10197" y="26911"/>
                  </a:lnTo>
                  <a:lnTo>
                    <a:pt x="9232" y="25006"/>
                  </a:lnTo>
                  <a:lnTo>
                    <a:pt x="8864" y="24510"/>
                  </a:lnTo>
                  <a:lnTo>
                    <a:pt x="6972" y="23317"/>
                  </a:lnTo>
                  <a:lnTo>
                    <a:pt x="6171" y="22085"/>
                  </a:lnTo>
                  <a:lnTo>
                    <a:pt x="6020" y="21348"/>
                  </a:lnTo>
                  <a:lnTo>
                    <a:pt x="5903" y="20777"/>
                  </a:lnTo>
                  <a:lnTo>
                    <a:pt x="5778" y="20167"/>
                  </a:lnTo>
                  <a:lnTo>
                    <a:pt x="5712" y="16802"/>
                  </a:lnTo>
                  <a:lnTo>
                    <a:pt x="5862" y="16332"/>
                  </a:lnTo>
                  <a:lnTo>
                    <a:pt x="6133" y="15608"/>
                  </a:lnTo>
                  <a:lnTo>
                    <a:pt x="6006" y="15608"/>
                  </a:lnTo>
                  <a:lnTo>
                    <a:pt x="5691" y="14655"/>
                  </a:lnTo>
                  <a:lnTo>
                    <a:pt x="5628" y="14465"/>
                  </a:lnTo>
                  <a:lnTo>
                    <a:pt x="5551" y="13830"/>
                  </a:lnTo>
                  <a:lnTo>
                    <a:pt x="5983" y="11836"/>
                  </a:lnTo>
                  <a:lnTo>
                    <a:pt x="6083" y="11379"/>
                  </a:lnTo>
                  <a:lnTo>
                    <a:pt x="7640" y="10045"/>
                  </a:lnTo>
                  <a:lnTo>
                    <a:pt x="15901" y="10045"/>
                  </a:lnTo>
                  <a:lnTo>
                    <a:pt x="16395" y="8864"/>
                  </a:lnTo>
                  <a:lnTo>
                    <a:pt x="17030" y="7759"/>
                  </a:lnTo>
                  <a:lnTo>
                    <a:pt x="18394" y="6883"/>
                  </a:lnTo>
                  <a:lnTo>
                    <a:pt x="18529" y="6616"/>
                  </a:lnTo>
                  <a:lnTo>
                    <a:pt x="20714" y="2603"/>
                  </a:lnTo>
                  <a:lnTo>
                    <a:pt x="30247" y="2603"/>
                  </a:lnTo>
                  <a:lnTo>
                    <a:pt x="29082" y="1789"/>
                  </a:lnTo>
                  <a:lnTo>
                    <a:pt x="21043" y="0"/>
                  </a:lnTo>
                  <a:close/>
                </a:path>
                <a:path w="41910" h="41910">
                  <a:moveTo>
                    <a:pt x="30247" y="2603"/>
                  </a:moveTo>
                  <a:lnTo>
                    <a:pt x="20853" y="2603"/>
                  </a:lnTo>
                  <a:lnTo>
                    <a:pt x="21704" y="3632"/>
                  </a:lnTo>
                  <a:lnTo>
                    <a:pt x="22123" y="4444"/>
                  </a:lnTo>
                  <a:lnTo>
                    <a:pt x="22935" y="6476"/>
                  </a:lnTo>
                  <a:lnTo>
                    <a:pt x="23253" y="6883"/>
                  </a:lnTo>
                  <a:lnTo>
                    <a:pt x="25044" y="8407"/>
                  </a:lnTo>
                  <a:lnTo>
                    <a:pt x="26077" y="10045"/>
                  </a:lnTo>
                  <a:lnTo>
                    <a:pt x="33922" y="10045"/>
                  </a:lnTo>
                  <a:lnTo>
                    <a:pt x="34785" y="10794"/>
                  </a:lnTo>
                  <a:lnTo>
                    <a:pt x="35118" y="11379"/>
                  </a:lnTo>
                  <a:lnTo>
                    <a:pt x="35326" y="11836"/>
                  </a:lnTo>
                  <a:lnTo>
                    <a:pt x="35760" y="13830"/>
                  </a:lnTo>
                  <a:lnTo>
                    <a:pt x="35857" y="17221"/>
                  </a:lnTo>
                  <a:lnTo>
                    <a:pt x="35973" y="20167"/>
                  </a:lnTo>
                  <a:lnTo>
                    <a:pt x="34912" y="22758"/>
                  </a:lnTo>
                  <a:lnTo>
                    <a:pt x="34226" y="23520"/>
                  </a:lnTo>
                  <a:lnTo>
                    <a:pt x="32724" y="24510"/>
                  </a:lnTo>
                  <a:lnTo>
                    <a:pt x="32331" y="25006"/>
                  </a:lnTo>
                  <a:lnTo>
                    <a:pt x="31439" y="26682"/>
                  </a:lnTo>
                  <a:lnTo>
                    <a:pt x="31317" y="26911"/>
                  </a:lnTo>
                  <a:lnTo>
                    <a:pt x="30797" y="28409"/>
                  </a:lnTo>
                  <a:lnTo>
                    <a:pt x="29590" y="32334"/>
                  </a:lnTo>
                  <a:lnTo>
                    <a:pt x="28333" y="34429"/>
                  </a:lnTo>
                  <a:lnTo>
                    <a:pt x="25374" y="37033"/>
                  </a:lnTo>
                  <a:lnTo>
                    <a:pt x="24193" y="37807"/>
                  </a:lnTo>
                  <a:lnTo>
                    <a:pt x="20968" y="38379"/>
                  </a:lnTo>
                  <a:lnTo>
                    <a:pt x="31242" y="38379"/>
                  </a:lnTo>
                  <a:lnTo>
                    <a:pt x="35229" y="35761"/>
                  </a:lnTo>
                  <a:lnTo>
                    <a:pt x="39793" y="29234"/>
                  </a:lnTo>
                  <a:lnTo>
                    <a:pt x="41503" y="21348"/>
                  </a:lnTo>
                  <a:lnTo>
                    <a:pt x="40817" y="17703"/>
                  </a:lnTo>
                  <a:lnTo>
                    <a:pt x="40727" y="17221"/>
                  </a:lnTo>
                  <a:lnTo>
                    <a:pt x="40648" y="16802"/>
                  </a:lnTo>
                  <a:lnTo>
                    <a:pt x="40559" y="16332"/>
                  </a:lnTo>
                  <a:lnTo>
                    <a:pt x="40507" y="16052"/>
                  </a:lnTo>
                  <a:lnTo>
                    <a:pt x="40423" y="15608"/>
                  </a:lnTo>
                  <a:lnTo>
                    <a:pt x="40330" y="15112"/>
                  </a:lnTo>
                  <a:lnTo>
                    <a:pt x="40208" y="14465"/>
                  </a:lnTo>
                  <a:lnTo>
                    <a:pt x="40089" y="13830"/>
                  </a:lnTo>
                  <a:lnTo>
                    <a:pt x="39977" y="13233"/>
                  </a:lnTo>
                  <a:lnTo>
                    <a:pt x="39944" y="13058"/>
                  </a:lnTo>
                  <a:lnTo>
                    <a:pt x="35771" y="6616"/>
                  </a:lnTo>
                  <a:lnTo>
                    <a:pt x="35681" y="6476"/>
                  </a:lnTo>
                  <a:lnTo>
                    <a:pt x="34802" y="5788"/>
                  </a:lnTo>
                  <a:lnTo>
                    <a:pt x="30247" y="2603"/>
                  </a:lnTo>
                  <a:close/>
                </a:path>
                <a:path w="41910" h="41910">
                  <a:moveTo>
                    <a:pt x="33235" y="10045"/>
                  </a:moveTo>
                  <a:lnTo>
                    <a:pt x="25922" y="10045"/>
                  </a:lnTo>
                  <a:lnTo>
                    <a:pt x="25799" y="12426"/>
                  </a:lnTo>
                  <a:lnTo>
                    <a:pt x="25530" y="13058"/>
                  </a:lnTo>
                  <a:lnTo>
                    <a:pt x="25288" y="13830"/>
                  </a:lnTo>
                  <a:lnTo>
                    <a:pt x="25209" y="14084"/>
                  </a:lnTo>
                  <a:lnTo>
                    <a:pt x="25044" y="14465"/>
                  </a:lnTo>
                  <a:lnTo>
                    <a:pt x="24821" y="15112"/>
                  </a:lnTo>
                  <a:lnTo>
                    <a:pt x="24917" y="17221"/>
                  </a:lnTo>
                  <a:lnTo>
                    <a:pt x="25958" y="17703"/>
                  </a:lnTo>
                  <a:lnTo>
                    <a:pt x="27457" y="16802"/>
                  </a:lnTo>
                  <a:lnTo>
                    <a:pt x="27839" y="16052"/>
                  </a:lnTo>
                  <a:lnTo>
                    <a:pt x="27891" y="14465"/>
                  </a:lnTo>
                  <a:lnTo>
                    <a:pt x="28052" y="14084"/>
                  </a:lnTo>
                  <a:lnTo>
                    <a:pt x="28219" y="13830"/>
                  </a:lnTo>
                  <a:lnTo>
                    <a:pt x="29163" y="13058"/>
                  </a:lnTo>
                  <a:lnTo>
                    <a:pt x="29821" y="12674"/>
                  </a:lnTo>
                  <a:lnTo>
                    <a:pt x="32636" y="12674"/>
                  </a:lnTo>
                  <a:lnTo>
                    <a:pt x="32944" y="11836"/>
                  </a:lnTo>
                  <a:lnTo>
                    <a:pt x="33051" y="11379"/>
                  </a:lnTo>
                  <a:lnTo>
                    <a:pt x="33172" y="10566"/>
                  </a:lnTo>
                  <a:lnTo>
                    <a:pt x="33235" y="10045"/>
                  </a:lnTo>
                  <a:close/>
                </a:path>
                <a:path w="41910" h="41910">
                  <a:moveTo>
                    <a:pt x="15901" y="10045"/>
                  </a:moveTo>
                  <a:lnTo>
                    <a:pt x="8299" y="10045"/>
                  </a:lnTo>
                  <a:lnTo>
                    <a:pt x="8369" y="10299"/>
                  </a:lnTo>
                  <a:lnTo>
                    <a:pt x="8482" y="11379"/>
                  </a:lnTo>
                  <a:lnTo>
                    <a:pt x="8661" y="11836"/>
                  </a:lnTo>
                  <a:lnTo>
                    <a:pt x="8835" y="12426"/>
                  </a:lnTo>
                  <a:lnTo>
                    <a:pt x="8908" y="12674"/>
                  </a:lnTo>
                  <a:lnTo>
                    <a:pt x="12026" y="12674"/>
                  </a:lnTo>
                  <a:lnTo>
                    <a:pt x="12788" y="13233"/>
                  </a:lnTo>
                  <a:lnTo>
                    <a:pt x="13436" y="14084"/>
                  </a:lnTo>
                  <a:lnTo>
                    <a:pt x="13644" y="14465"/>
                  </a:lnTo>
                  <a:lnTo>
                    <a:pt x="13748" y="16052"/>
                  </a:lnTo>
                  <a:lnTo>
                    <a:pt x="14045" y="16802"/>
                  </a:lnTo>
                  <a:lnTo>
                    <a:pt x="14220" y="16802"/>
                  </a:lnTo>
                  <a:lnTo>
                    <a:pt x="15124" y="17487"/>
                  </a:lnTo>
                  <a:lnTo>
                    <a:pt x="15544" y="17487"/>
                  </a:lnTo>
                  <a:lnTo>
                    <a:pt x="16662" y="16992"/>
                  </a:lnTo>
                  <a:lnTo>
                    <a:pt x="16954" y="16332"/>
                  </a:lnTo>
                  <a:lnTo>
                    <a:pt x="16901" y="16052"/>
                  </a:lnTo>
                  <a:lnTo>
                    <a:pt x="16818" y="15608"/>
                  </a:lnTo>
                  <a:lnTo>
                    <a:pt x="16725" y="15112"/>
                  </a:lnTo>
                  <a:lnTo>
                    <a:pt x="15840" y="12674"/>
                  </a:lnTo>
                  <a:lnTo>
                    <a:pt x="15901" y="10045"/>
                  </a:lnTo>
                  <a:close/>
                </a:path>
              </a:pathLst>
            </a:custGeom>
            <a:solidFill>
              <a:srgbClr val="FFFFFF"/>
            </a:solidFill>
          </p:spPr>
          <p:txBody>
            <a:bodyPr wrap="square" lIns="0" tIns="0" rIns="0" bIns="0" rtlCol="0"/>
            <a:lstStyle/>
            <a:p>
              <a:endParaRPr>
                <a:latin typeface="Grammarsaurus" pitchFamily="2" charset="0"/>
              </a:endParaRPr>
            </a:p>
          </p:txBody>
        </p:sp>
        <p:sp>
          <p:nvSpPr>
            <p:cNvPr id="73" name="object 73"/>
            <p:cNvSpPr/>
            <p:nvPr/>
          </p:nvSpPr>
          <p:spPr>
            <a:xfrm>
              <a:off x="3161783" y="5580951"/>
              <a:ext cx="31750" cy="36195"/>
            </a:xfrm>
            <a:custGeom>
              <a:avLst/>
              <a:gdLst/>
              <a:ahLst/>
              <a:cxnLst/>
              <a:rect l="l" t="t" r="r" b="b"/>
              <a:pathLst>
                <a:path w="31750" h="36195">
                  <a:moveTo>
                    <a:pt x="3564" y="7442"/>
                  </a:moveTo>
                  <a:lnTo>
                    <a:pt x="2909" y="7442"/>
                  </a:lnTo>
                  <a:lnTo>
                    <a:pt x="1349" y="8788"/>
                  </a:lnTo>
                  <a:lnTo>
                    <a:pt x="1131" y="9791"/>
                  </a:lnTo>
                  <a:lnTo>
                    <a:pt x="1177" y="12712"/>
                  </a:lnTo>
                  <a:lnTo>
                    <a:pt x="1265" y="12979"/>
                  </a:lnTo>
                  <a:lnTo>
                    <a:pt x="1396" y="12979"/>
                  </a:lnTo>
                  <a:lnTo>
                    <a:pt x="991" y="13817"/>
                  </a:lnTo>
                  <a:lnTo>
                    <a:pt x="4131" y="21920"/>
                  </a:lnTo>
                  <a:lnTo>
                    <a:pt x="4512" y="22415"/>
                  </a:lnTo>
                  <a:lnTo>
                    <a:pt x="5363" y="24079"/>
                  </a:lnTo>
                  <a:lnTo>
                    <a:pt x="5871" y="25222"/>
                  </a:lnTo>
                  <a:lnTo>
                    <a:pt x="6734" y="28333"/>
                  </a:lnTo>
                  <a:lnTo>
                    <a:pt x="6836" y="28702"/>
                  </a:lnTo>
                  <a:lnTo>
                    <a:pt x="7759" y="30619"/>
                  </a:lnTo>
                  <a:lnTo>
                    <a:pt x="14849" y="35775"/>
                  </a:lnTo>
                  <a:lnTo>
                    <a:pt x="16229" y="35775"/>
                  </a:lnTo>
                  <a:lnTo>
                    <a:pt x="19460" y="35217"/>
                  </a:lnTo>
                  <a:lnTo>
                    <a:pt x="20641" y="34442"/>
                  </a:lnTo>
                  <a:lnTo>
                    <a:pt x="20973" y="34150"/>
                  </a:lnTo>
                  <a:lnTo>
                    <a:pt x="14703" y="34150"/>
                  </a:lnTo>
                  <a:lnTo>
                    <a:pt x="13374" y="33832"/>
                  </a:lnTo>
                  <a:lnTo>
                    <a:pt x="12876" y="33832"/>
                  </a:lnTo>
                  <a:lnTo>
                    <a:pt x="9739" y="31838"/>
                  </a:lnTo>
                  <a:lnTo>
                    <a:pt x="5959" y="23393"/>
                  </a:lnTo>
                  <a:lnTo>
                    <a:pt x="5845" y="22961"/>
                  </a:lnTo>
                  <a:lnTo>
                    <a:pt x="5744" y="22542"/>
                  </a:lnTo>
                  <a:lnTo>
                    <a:pt x="5586" y="21920"/>
                  </a:lnTo>
                  <a:lnTo>
                    <a:pt x="5502" y="21590"/>
                  </a:lnTo>
                  <a:lnTo>
                    <a:pt x="5116" y="20929"/>
                  </a:lnTo>
                  <a:lnTo>
                    <a:pt x="5020" y="20764"/>
                  </a:lnTo>
                  <a:lnTo>
                    <a:pt x="2175" y="18211"/>
                  </a:lnTo>
                  <a:lnTo>
                    <a:pt x="1768" y="17119"/>
                  </a:lnTo>
                  <a:lnTo>
                    <a:pt x="1645" y="16522"/>
                  </a:lnTo>
                  <a:lnTo>
                    <a:pt x="1559" y="11493"/>
                  </a:lnTo>
                  <a:lnTo>
                    <a:pt x="1714" y="10871"/>
                  </a:lnTo>
                  <a:lnTo>
                    <a:pt x="2326" y="9791"/>
                  </a:lnTo>
                  <a:lnTo>
                    <a:pt x="2905" y="9131"/>
                  </a:lnTo>
                  <a:lnTo>
                    <a:pt x="3864" y="9131"/>
                  </a:lnTo>
                  <a:lnTo>
                    <a:pt x="3750" y="8788"/>
                  </a:lnTo>
                  <a:lnTo>
                    <a:pt x="3635" y="7696"/>
                  </a:lnTo>
                  <a:lnTo>
                    <a:pt x="3564" y="7442"/>
                  </a:lnTo>
                  <a:close/>
                </a:path>
                <a:path w="31750" h="36195">
                  <a:moveTo>
                    <a:pt x="30707" y="9791"/>
                  </a:moveTo>
                  <a:lnTo>
                    <a:pt x="29748" y="9791"/>
                  </a:lnTo>
                  <a:lnTo>
                    <a:pt x="30162" y="10439"/>
                  </a:lnTo>
                  <a:lnTo>
                    <a:pt x="30285" y="12979"/>
                  </a:lnTo>
                  <a:lnTo>
                    <a:pt x="30431" y="13817"/>
                  </a:lnTo>
                  <a:lnTo>
                    <a:pt x="30790" y="14465"/>
                  </a:lnTo>
                  <a:lnTo>
                    <a:pt x="30712" y="16002"/>
                  </a:lnTo>
                  <a:lnTo>
                    <a:pt x="29893" y="17932"/>
                  </a:lnTo>
                  <a:lnTo>
                    <a:pt x="29736" y="18211"/>
                  </a:lnTo>
                  <a:lnTo>
                    <a:pt x="29302" y="18783"/>
                  </a:lnTo>
                  <a:lnTo>
                    <a:pt x="28400" y="19532"/>
                  </a:lnTo>
                  <a:lnTo>
                    <a:pt x="28195" y="19748"/>
                  </a:lnTo>
                  <a:lnTo>
                    <a:pt x="25741" y="25222"/>
                  </a:lnTo>
                  <a:lnTo>
                    <a:pt x="25590" y="25806"/>
                  </a:lnTo>
                  <a:lnTo>
                    <a:pt x="18139" y="33832"/>
                  </a:lnTo>
                  <a:lnTo>
                    <a:pt x="16780" y="34150"/>
                  </a:lnTo>
                  <a:lnTo>
                    <a:pt x="20973" y="34150"/>
                  </a:lnTo>
                  <a:lnTo>
                    <a:pt x="23600" y="31838"/>
                  </a:lnTo>
                  <a:lnTo>
                    <a:pt x="24857" y="29743"/>
                  </a:lnTo>
                  <a:lnTo>
                    <a:pt x="26064" y="25806"/>
                  </a:lnTo>
                  <a:lnTo>
                    <a:pt x="26572" y="24307"/>
                  </a:lnTo>
                  <a:lnTo>
                    <a:pt x="27522" y="22542"/>
                  </a:lnTo>
                  <a:lnTo>
                    <a:pt x="28001" y="21920"/>
                  </a:lnTo>
                  <a:lnTo>
                    <a:pt x="28274" y="21717"/>
                  </a:lnTo>
                  <a:lnTo>
                    <a:pt x="29493" y="20929"/>
                  </a:lnTo>
                  <a:lnTo>
                    <a:pt x="30178" y="20167"/>
                  </a:lnTo>
                  <a:lnTo>
                    <a:pt x="31239" y="17576"/>
                  </a:lnTo>
                  <a:lnTo>
                    <a:pt x="31214" y="15100"/>
                  </a:lnTo>
                  <a:lnTo>
                    <a:pt x="30950" y="13817"/>
                  </a:lnTo>
                  <a:lnTo>
                    <a:pt x="31058" y="11861"/>
                  </a:lnTo>
                  <a:lnTo>
                    <a:pt x="31139" y="11493"/>
                  </a:lnTo>
                  <a:lnTo>
                    <a:pt x="30953" y="10871"/>
                  </a:lnTo>
                  <a:lnTo>
                    <a:pt x="30851" y="10439"/>
                  </a:lnTo>
                  <a:lnTo>
                    <a:pt x="30775" y="10121"/>
                  </a:lnTo>
                  <a:lnTo>
                    <a:pt x="30707" y="9791"/>
                  </a:lnTo>
                  <a:close/>
                </a:path>
                <a:path w="31750" h="36195">
                  <a:moveTo>
                    <a:pt x="3864" y="9131"/>
                  </a:moveTo>
                  <a:lnTo>
                    <a:pt x="3189" y="9131"/>
                  </a:lnTo>
                  <a:lnTo>
                    <a:pt x="3619" y="10121"/>
                  </a:lnTo>
                  <a:lnTo>
                    <a:pt x="4064" y="10871"/>
                  </a:lnTo>
                  <a:lnTo>
                    <a:pt x="3707" y="10871"/>
                  </a:lnTo>
                  <a:lnTo>
                    <a:pt x="4996" y="11493"/>
                  </a:lnTo>
                  <a:lnTo>
                    <a:pt x="7086" y="11493"/>
                  </a:lnTo>
                  <a:lnTo>
                    <a:pt x="7734" y="11861"/>
                  </a:lnTo>
                  <a:lnTo>
                    <a:pt x="8361" y="12979"/>
                  </a:lnTo>
                  <a:lnTo>
                    <a:pt x="8487" y="13817"/>
                  </a:lnTo>
                  <a:lnTo>
                    <a:pt x="8571" y="14465"/>
                  </a:lnTo>
                  <a:lnTo>
                    <a:pt x="8725" y="15100"/>
                  </a:lnTo>
                  <a:lnTo>
                    <a:pt x="9071" y="15506"/>
                  </a:lnTo>
                  <a:lnTo>
                    <a:pt x="10687" y="16522"/>
                  </a:lnTo>
                  <a:lnTo>
                    <a:pt x="9002" y="16522"/>
                  </a:lnTo>
                  <a:lnTo>
                    <a:pt x="13110" y="16002"/>
                  </a:lnTo>
                  <a:lnTo>
                    <a:pt x="11544" y="16002"/>
                  </a:lnTo>
                  <a:lnTo>
                    <a:pt x="12480" y="15100"/>
                  </a:lnTo>
                  <a:lnTo>
                    <a:pt x="10659" y="15100"/>
                  </a:lnTo>
                  <a:lnTo>
                    <a:pt x="8968" y="13817"/>
                  </a:lnTo>
                  <a:lnTo>
                    <a:pt x="9156" y="13817"/>
                  </a:lnTo>
                  <a:lnTo>
                    <a:pt x="8823" y="12979"/>
                  </a:lnTo>
                  <a:lnTo>
                    <a:pt x="8910" y="11861"/>
                  </a:lnTo>
                  <a:lnTo>
                    <a:pt x="8710" y="11493"/>
                  </a:lnTo>
                  <a:lnTo>
                    <a:pt x="7898" y="10439"/>
                  </a:lnTo>
                  <a:lnTo>
                    <a:pt x="7357" y="10121"/>
                  </a:lnTo>
                  <a:lnTo>
                    <a:pt x="4188" y="10121"/>
                  </a:lnTo>
                  <a:lnTo>
                    <a:pt x="3864" y="9131"/>
                  </a:lnTo>
                  <a:close/>
                </a:path>
                <a:path w="31750" h="36195">
                  <a:moveTo>
                    <a:pt x="21085" y="9791"/>
                  </a:moveTo>
                  <a:lnTo>
                    <a:pt x="20515" y="9791"/>
                  </a:lnTo>
                  <a:lnTo>
                    <a:pt x="20033" y="10871"/>
                  </a:lnTo>
                  <a:lnTo>
                    <a:pt x="19531" y="11861"/>
                  </a:lnTo>
                  <a:lnTo>
                    <a:pt x="19476" y="12128"/>
                  </a:lnTo>
                  <a:lnTo>
                    <a:pt x="19399" y="12509"/>
                  </a:lnTo>
                  <a:lnTo>
                    <a:pt x="19314" y="14465"/>
                  </a:lnTo>
                  <a:lnTo>
                    <a:pt x="20604" y="16522"/>
                  </a:lnTo>
                  <a:lnTo>
                    <a:pt x="22152" y="16522"/>
                  </a:lnTo>
                  <a:lnTo>
                    <a:pt x="23244" y="15100"/>
                  </a:lnTo>
                  <a:lnTo>
                    <a:pt x="21238" y="15100"/>
                  </a:lnTo>
                  <a:lnTo>
                    <a:pt x="19813" y="14465"/>
                  </a:lnTo>
                  <a:lnTo>
                    <a:pt x="20152" y="14465"/>
                  </a:lnTo>
                  <a:lnTo>
                    <a:pt x="20224" y="12128"/>
                  </a:lnTo>
                  <a:lnTo>
                    <a:pt x="20310" y="11861"/>
                  </a:lnTo>
                  <a:lnTo>
                    <a:pt x="20476" y="11493"/>
                  </a:lnTo>
                  <a:lnTo>
                    <a:pt x="20793" y="10439"/>
                  </a:lnTo>
                  <a:lnTo>
                    <a:pt x="21085" y="9791"/>
                  </a:lnTo>
                  <a:close/>
                </a:path>
                <a:path w="31750" h="36195">
                  <a:moveTo>
                    <a:pt x="11550" y="9791"/>
                  </a:moveTo>
                  <a:lnTo>
                    <a:pt x="11004" y="9791"/>
                  </a:lnTo>
                  <a:lnTo>
                    <a:pt x="11766" y="11861"/>
                  </a:lnTo>
                  <a:lnTo>
                    <a:pt x="11864" y="12128"/>
                  </a:lnTo>
                  <a:lnTo>
                    <a:pt x="11911" y="12255"/>
                  </a:lnTo>
                  <a:lnTo>
                    <a:pt x="12005" y="12509"/>
                  </a:lnTo>
                  <a:lnTo>
                    <a:pt x="12081" y="12979"/>
                  </a:lnTo>
                  <a:lnTo>
                    <a:pt x="12186" y="13817"/>
                  </a:lnTo>
                  <a:lnTo>
                    <a:pt x="11894" y="14465"/>
                  </a:lnTo>
                  <a:lnTo>
                    <a:pt x="11756" y="14465"/>
                  </a:lnTo>
                  <a:lnTo>
                    <a:pt x="10324" y="15100"/>
                  </a:lnTo>
                  <a:lnTo>
                    <a:pt x="12628" y="15100"/>
                  </a:lnTo>
                  <a:lnTo>
                    <a:pt x="12963" y="13817"/>
                  </a:lnTo>
                  <a:lnTo>
                    <a:pt x="12773" y="12979"/>
                  </a:lnTo>
                  <a:lnTo>
                    <a:pt x="12665" y="12128"/>
                  </a:lnTo>
                  <a:lnTo>
                    <a:pt x="11550" y="9791"/>
                  </a:lnTo>
                  <a:close/>
                </a:path>
                <a:path w="31750" h="36195">
                  <a:moveTo>
                    <a:pt x="24865" y="11493"/>
                  </a:moveTo>
                  <a:lnTo>
                    <a:pt x="23314" y="11493"/>
                  </a:lnTo>
                  <a:lnTo>
                    <a:pt x="23164" y="11861"/>
                  </a:lnTo>
                  <a:lnTo>
                    <a:pt x="23109" y="12979"/>
                  </a:lnTo>
                  <a:lnTo>
                    <a:pt x="22924" y="13817"/>
                  </a:lnTo>
                  <a:lnTo>
                    <a:pt x="22594" y="14465"/>
                  </a:lnTo>
                  <a:lnTo>
                    <a:pt x="22299" y="14465"/>
                  </a:lnTo>
                  <a:lnTo>
                    <a:pt x="21238" y="15100"/>
                  </a:lnTo>
                  <a:lnTo>
                    <a:pt x="23350" y="15100"/>
                  </a:lnTo>
                  <a:lnTo>
                    <a:pt x="23524" y="14465"/>
                  </a:lnTo>
                  <a:lnTo>
                    <a:pt x="23616" y="13817"/>
                  </a:lnTo>
                  <a:lnTo>
                    <a:pt x="23776" y="12979"/>
                  </a:lnTo>
                  <a:lnTo>
                    <a:pt x="23890" y="12128"/>
                  </a:lnTo>
                  <a:lnTo>
                    <a:pt x="24865" y="11493"/>
                  </a:lnTo>
                  <a:close/>
                </a:path>
                <a:path w="31750" h="36195">
                  <a:moveTo>
                    <a:pt x="28635" y="9791"/>
                  </a:moveTo>
                  <a:lnTo>
                    <a:pt x="27995" y="9791"/>
                  </a:lnTo>
                  <a:lnTo>
                    <a:pt x="27869" y="10121"/>
                  </a:lnTo>
                  <a:lnTo>
                    <a:pt x="25024" y="10121"/>
                  </a:lnTo>
                  <a:lnTo>
                    <a:pt x="24449" y="10439"/>
                  </a:lnTo>
                  <a:lnTo>
                    <a:pt x="23159" y="11493"/>
                  </a:lnTo>
                  <a:lnTo>
                    <a:pt x="27061" y="11493"/>
                  </a:lnTo>
                  <a:lnTo>
                    <a:pt x="28395" y="10871"/>
                  </a:lnTo>
                  <a:lnTo>
                    <a:pt x="28040" y="10871"/>
                  </a:lnTo>
                  <a:lnTo>
                    <a:pt x="28483" y="10121"/>
                  </a:lnTo>
                  <a:lnTo>
                    <a:pt x="28635" y="9791"/>
                  </a:lnTo>
                  <a:close/>
                </a:path>
                <a:path w="31750" h="36195">
                  <a:moveTo>
                    <a:pt x="20700" y="9131"/>
                  </a:moveTo>
                  <a:lnTo>
                    <a:pt x="11400" y="9131"/>
                  </a:lnTo>
                  <a:lnTo>
                    <a:pt x="11550" y="9791"/>
                  </a:lnTo>
                  <a:lnTo>
                    <a:pt x="11708" y="10121"/>
                  </a:lnTo>
                  <a:lnTo>
                    <a:pt x="20368" y="10121"/>
                  </a:lnTo>
                  <a:lnTo>
                    <a:pt x="20515" y="9791"/>
                  </a:lnTo>
                  <a:lnTo>
                    <a:pt x="20700" y="9131"/>
                  </a:lnTo>
                  <a:close/>
                </a:path>
                <a:path w="31750" h="36195">
                  <a:moveTo>
                    <a:pt x="28248" y="9131"/>
                  </a:moveTo>
                  <a:lnTo>
                    <a:pt x="21115" y="9131"/>
                  </a:lnTo>
                  <a:lnTo>
                    <a:pt x="21085" y="9791"/>
                  </a:lnTo>
                  <a:lnTo>
                    <a:pt x="20936" y="10121"/>
                  </a:lnTo>
                  <a:lnTo>
                    <a:pt x="27869" y="10121"/>
                  </a:lnTo>
                  <a:lnTo>
                    <a:pt x="28248" y="9131"/>
                  </a:lnTo>
                  <a:close/>
                </a:path>
                <a:path w="31750" h="36195">
                  <a:moveTo>
                    <a:pt x="28965" y="9131"/>
                  </a:moveTo>
                  <a:lnTo>
                    <a:pt x="28635" y="9791"/>
                  </a:lnTo>
                  <a:lnTo>
                    <a:pt x="28514" y="10121"/>
                  </a:lnTo>
                  <a:lnTo>
                    <a:pt x="29959" y="10121"/>
                  </a:lnTo>
                  <a:lnTo>
                    <a:pt x="29748" y="9791"/>
                  </a:lnTo>
                  <a:lnTo>
                    <a:pt x="29956" y="9791"/>
                  </a:lnTo>
                  <a:lnTo>
                    <a:pt x="28965" y="9131"/>
                  </a:lnTo>
                  <a:close/>
                </a:path>
                <a:path w="31750" h="36195">
                  <a:moveTo>
                    <a:pt x="11017" y="9131"/>
                  </a:moveTo>
                  <a:lnTo>
                    <a:pt x="5188" y="9131"/>
                  </a:lnTo>
                  <a:lnTo>
                    <a:pt x="0" y="9791"/>
                  </a:lnTo>
                  <a:lnTo>
                    <a:pt x="11055" y="9791"/>
                  </a:lnTo>
                  <a:lnTo>
                    <a:pt x="11017" y="9131"/>
                  </a:lnTo>
                  <a:close/>
                </a:path>
                <a:path w="31750" h="36195">
                  <a:moveTo>
                    <a:pt x="15992" y="0"/>
                  </a:moveTo>
                  <a:lnTo>
                    <a:pt x="13866" y="3886"/>
                  </a:lnTo>
                  <a:lnTo>
                    <a:pt x="13808" y="4025"/>
                  </a:lnTo>
                  <a:lnTo>
                    <a:pt x="13648" y="4292"/>
                  </a:lnTo>
                  <a:lnTo>
                    <a:pt x="12297" y="5156"/>
                  </a:lnTo>
                  <a:lnTo>
                    <a:pt x="11662" y="6261"/>
                  </a:lnTo>
                  <a:lnTo>
                    <a:pt x="11172" y="7442"/>
                  </a:lnTo>
                  <a:lnTo>
                    <a:pt x="11066" y="7696"/>
                  </a:lnTo>
                  <a:lnTo>
                    <a:pt x="11017" y="9131"/>
                  </a:lnTo>
                  <a:lnTo>
                    <a:pt x="11400" y="9131"/>
                  </a:lnTo>
                  <a:lnTo>
                    <a:pt x="11497" y="8204"/>
                  </a:lnTo>
                  <a:lnTo>
                    <a:pt x="11562" y="7975"/>
                  </a:lnTo>
                  <a:lnTo>
                    <a:pt x="11642" y="7696"/>
                  </a:lnTo>
                  <a:lnTo>
                    <a:pt x="11714" y="7442"/>
                  </a:lnTo>
                  <a:lnTo>
                    <a:pt x="11827" y="7048"/>
                  </a:lnTo>
                  <a:lnTo>
                    <a:pt x="12259" y="6426"/>
                  </a:lnTo>
                  <a:lnTo>
                    <a:pt x="13859" y="5892"/>
                  </a:lnTo>
                  <a:lnTo>
                    <a:pt x="14329" y="5410"/>
                  </a:lnTo>
                  <a:lnTo>
                    <a:pt x="14394" y="5156"/>
                  </a:lnTo>
                  <a:lnTo>
                    <a:pt x="14512" y="4470"/>
                  </a:lnTo>
                  <a:lnTo>
                    <a:pt x="14613" y="3886"/>
                  </a:lnTo>
                  <a:lnTo>
                    <a:pt x="14735" y="3467"/>
                  </a:lnTo>
                  <a:lnTo>
                    <a:pt x="15078" y="2781"/>
                  </a:lnTo>
                  <a:lnTo>
                    <a:pt x="15889" y="1854"/>
                  </a:lnTo>
                  <a:lnTo>
                    <a:pt x="17389" y="1854"/>
                  </a:lnTo>
                  <a:lnTo>
                    <a:pt x="16970" y="1028"/>
                  </a:lnTo>
                  <a:lnTo>
                    <a:pt x="16373" y="317"/>
                  </a:lnTo>
                  <a:lnTo>
                    <a:pt x="15992" y="0"/>
                  </a:lnTo>
                  <a:close/>
                </a:path>
                <a:path w="31750" h="36195">
                  <a:moveTo>
                    <a:pt x="17389" y="1854"/>
                  </a:moveTo>
                  <a:lnTo>
                    <a:pt x="16217" y="1854"/>
                  </a:lnTo>
                  <a:lnTo>
                    <a:pt x="16975" y="2781"/>
                  </a:lnTo>
                  <a:lnTo>
                    <a:pt x="17377" y="3467"/>
                  </a:lnTo>
                  <a:lnTo>
                    <a:pt x="17456" y="3886"/>
                  </a:lnTo>
                  <a:lnTo>
                    <a:pt x="17533" y="4292"/>
                  </a:lnTo>
                  <a:lnTo>
                    <a:pt x="17631" y="4711"/>
                  </a:lnTo>
                  <a:lnTo>
                    <a:pt x="17728" y="5156"/>
                  </a:lnTo>
                  <a:lnTo>
                    <a:pt x="17783" y="5410"/>
                  </a:lnTo>
                  <a:lnTo>
                    <a:pt x="18228" y="5892"/>
                  </a:lnTo>
                  <a:lnTo>
                    <a:pt x="19904" y="6426"/>
                  </a:lnTo>
                  <a:lnTo>
                    <a:pt x="20332" y="7048"/>
                  </a:lnTo>
                  <a:lnTo>
                    <a:pt x="20415" y="7442"/>
                  </a:lnTo>
                  <a:lnTo>
                    <a:pt x="20469" y="7696"/>
                  </a:lnTo>
                  <a:lnTo>
                    <a:pt x="20577" y="8204"/>
                  </a:lnTo>
                  <a:lnTo>
                    <a:pt x="20702" y="8788"/>
                  </a:lnTo>
                  <a:lnTo>
                    <a:pt x="20775" y="9131"/>
                  </a:lnTo>
                  <a:lnTo>
                    <a:pt x="21115" y="9131"/>
                  </a:lnTo>
                  <a:lnTo>
                    <a:pt x="21207" y="7048"/>
                  </a:lnTo>
                  <a:lnTo>
                    <a:pt x="20699" y="6426"/>
                  </a:lnTo>
                  <a:lnTo>
                    <a:pt x="20366" y="5892"/>
                  </a:lnTo>
                  <a:lnTo>
                    <a:pt x="19841" y="5410"/>
                  </a:lnTo>
                  <a:lnTo>
                    <a:pt x="18507" y="4292"/>
                  </a:lnTo>
                  <a:lnTo>
                    <a:pt x="18307" y="4025"/>
                  </a:lnTo>
                  <a:lnTo>
                    <a:pt x="18202" y="3886"/>
                  </a:lnTo>
                  <a:lnTo>
                    <a:pt x="17485" y="2082"/>
                  </a:lnTo>
                  <a:lnTo>
                    <a:pt x="17389" y="1854"/>
                  </a:lnTo>
                  <a:close/>
                </a:path>
                <a:path w="31750" h="36195">
                  <a:moveTo>
                    <a:pt x="29187" y="7442"/>
                  </a:moveTo>
                  <a:lnTo>
                    <a:pt x="28502" y="7442"/>
                  </a:lnTo>
                  <a:lnTo>
                    <a:pt x="28421" y="7696"/>
                  </a:lnTo>
                  <a:lnTo>
                    <a:pt x="28315" y="8788"/>
                  </a:lnTo>
                  <a:lnTo>
                    <a:pt x="28248" y="9131"/>
                  </a:lnTo>
                  <a:lnTo>
                    <a:pt x="30589" y="9131"/>
                  </a:lnTo>
                  <a:lnTo>
                    <a:pt x="30051" y="8204"/>
                  </a:lnTo>
                  <a:lnTo>
                    <a:pt x="29187" y="7442"/>
                  </a:lnTo>
                  <a:close/>
                </a:path>
                <a:path w="31750" h="36195">
                  <a:moveTo>
                    <a:pt x="3365" y="7048"/>
                  </a:moveTo>
                  <a:lnTo>
                    <a:pt x="2767" y="7048"/>
                  </a:lnTo>
                  <a:lnTo>
                    <a:pt x="3997" y="7442"/>
                  </a:lnTo>
                  <a:lnTo>
                    <a:pt x="2909" y="7442"/>
                  </a:lnTo>
                  <a:lnTo>
                    <a:pt x="3365" y="7048"/>
                  </a:lnTo>
                  <a:close/>
                </a:path>
              </a:pathLst>
            </a:custGeom>
            <a:solidFill>
              <a:srgbClr val="050505"/>
            </a:solidFill>
          </p:spPr>
          <p:txBody>
            <a:bodyPr wrap="square" lIns="0" tIns="0" rIns="0" bIns="0" rtlCol="0"/>
            <a:lstStyle/>
            <a:p>
              <a:endParaRPr>
                <a:latin typeface="Grammarsaurus" pitchFamily="2" charset="0"/>
              </a:endParaRPr>
            </a:p>
          </p:txBody>
        </p:sp>
        <p:sp>
          <p:nvSpPr>
            <p:cNvPr id="74" name="object 74"/>
            <p:cNvSpPr/>
            <p:nvPr/>
          </p:nvSpPr>
          <p:spPr>
            <a:xfrm>
              <a:off x="3163013" y="5582715"/>
              <a:ext cx="29845" cy="32384"/>
            </a:xfrm>
            <a:custGeom>
              <a:avLst/>
              <a:gdLst/>
              <a:ahLst/>
              <a:cxnLst/>
              <a:rect l="l" t="t" r="r" b="b"/>
              <a:pathLst>
                <a:path w="29844" h="32385">
                  <a:moveTo>
                    <a:pt x="2223" y="8001"/>
                  </a:moveTo>
                  <a:lnTo>
                    <a:pt x="1111" y="8001"/>
                  </a:lnTo>
                  <a:lnTo>
                    <a:pt x="500" y="9105"/>
                  </a:lnTo>
                  <a:lnTo>
                    <a:pt x="344" y="9690"/>
                  </a:lnTo>
                  <a:lnTo>
                    <a:pt x="343" y="10363"/>
                  </a:lnTo>
                  <a:lnTo>
                    <a:pt x="572" y="11277"/>
                  </a:lnTo>
                  <a:lnTo>
                    <a:pt x="525" y="15354"/>
                  </a:lnTo>
                  <a:lnTo>
                    <a:pt x="957" y="16446"/>
                  </a:lnTo>
                  <a:lnTo>
                    <a:pt x="2278" y="17614"/>
                  </a:lnTo>
                  <a:lnTo>
                    <a:pt x="2659" y="17983"/>
                  </a:lnTo>
                  <a:lnTo>
                    <a:pt x="3789" y="18999"/>
                  </a:lnTo>
                  <a:lnTo>
                    <a:pt x="4272" y="19824"/>
                  </a:lnTo>
                  <a:lnTo>
                    <a:pt x="4729" y="21628"/>
                  </a:lnTo>
                  <a:lnTo>
                    <a:pt x="5250" y="23952"/>
                  </a:lnTo>
                  <a:lnTo>
                    <a:pt x="5670" y="25336"/>
                  </a:lnTo>
                  <a:lnTo>
                    <a:pt x="13260" y="32334"/>
                  </a:lnTo>
                  <a:lnTo>
                    <a:pt x="15689" y="32334"/>
                  </a:lnTo>
                  <a:lnTo>
                    <a:pt x="18889" y="31648"/>
                  </a:lnTo>
                  <a:lnTo>
                    <a:pt x="20553" y="30683"/>
                  </a:lnTo>
                  <a:lnTo>
                    <a:pt x="14306" y="30556"/>
                  </a:lnTo>
                  <a:lnTo>
                    <a:pt x="11050" y="29502"/>
                  </a:lnTo>
                  <a:lnTo>
                    <a:pt x="10814" y="29502"/>
                  </a:lnTo>
                  <a:lnTo>
                    <a:pt x="9199" y="27393"/>
                  </a:lnTo>
                  <a:lnTo>
                    <a:pt x="9263" y="17983"/>
                  </a:lnTo>
                  <a:lnTo>
                    <a:pt x="10114" y="16446"/>
                  </a:lnTo>
                  <a:lnTo>
                    <a:pt x="12819" y="14986"/>
                  </a:lnTo>
                  <a:lnTo>
                    <a:pt x="13543" y="14795"/>
                  </a:lnTo>
                  <a:lnTo>
                    <a:pt x="9517" y="14795"/>
                  </a:lnTo>
                  <a:lnTo>
                    <a:pt x="7840" y="13741"/>
                  </a:lnTo>
                  <a:lnTo>
                    <a:pt x="7495" y="13335"/>
                  </a:lnTo>
                  <a:lnTo>
                    <a:pt x="7380" y="12992"/>
                  </a:lnTo>
                  <a:lnTo>
                    <a:pt x="7281" y="12268"/>
                  </a:lnTo>
                  <a:lnTo>
                    <a:pt x="7165" y="11468"/>
                  </a:lnTo>
                  <a:lnTo>
                    <a:pt x="7140" y="11277"/>
                  </a:lnTo>
                  <a:lnTo>
                    <a:pt x="6489" y="10071"/>
                  </a:lnTo>
                  <a:lnTo>
                    <a:pt x="5783" y="9690"/>
                  </a:lnTo>
                  <a:lnTo>
                    <a:pt x="3664" y="9690"/>
                  </a:lnTo>
                  <a:lnTo>
                    <a:pt x="2534" y="9105"/>
                  </a:lnTo>
                  <a:lnTo>
                    <a:pt x="2837" y="9105"/>
                  </a:lnTo>
                  <a:lnTo>
                    <a:pt x="2316" y="8255"/>
                  </a:lnTo>
                  <a:lnTo>
                    <a:pt x="2223" y="8001"/>
                  </a:lnTo>
                  <a:close/>
                </a:path>
                <a:path w="29844" h="32385">
                  <a:moveTo>
                    <a:pt x="24915" y="21628"/>
                  </a:moveTo>
                  <a:lnTo>
                    <a:pt x="20129" y="21628"/>
                  </a:lnTo>
                  <a:lnTo>
                    <a:pt x="20731" y="22275"/>
                  </a:lnTo>
                  <a:lnTo>
                    <a:pt x="20680" y="27914"/>
                  </a:lnTo>
                  <a:lnTo>
                    <a:pt x="19626" y="29502"/>
                  </a:lnTo>
                  <a:lnTo>
                    <a:pt x="18318" y="30200"/>
                  </a:lnTo>
                  <a:lnTo>
                    <a:pt x="15486" y="30556"/>
                  </a:lnTo>
                  <a:lnTo>
                    <a:pt x="20652" y="30556"/>
                  </a:lnTo>
                  <a:lnTo>
                    <a:pt x="24815" y="22072"/>
                  </a:lnTo>
                  <a:lnTo>
                    <a:pt x="24915" y="21628"/>
                  </a:lnTo>
                  <a:close/>
                </a:path>
                <a:path w="29844" h="32385">
                  <a:moveTo>
                    <a:pt x="15156" y="18300"/>
                  </a:moveTo>
                  <a:lnTo>
                    <a:pt x="13537" y="18999"/>
                  </a:lnTo>
                  <a:lnTo>
                    <a:pt x="13399" y="19227"/>
                  </a:lnTo>
                  <a:lnTo>
                    <a:pt x="13276" y="19431"/>
                  </a:lnTo>
                  <a:lnTo>
                    <a:pt x="13220" y="19824"/>
                  </a:lnTo>
                  <a:lnTo>
                    <a:pt x="13149" y="25882"/>
                  </a:lnTo>
                  <a:lnTo>
                    <a:pt x="13835" y="26593"/>
                  </a:lnTo>
                  <a:lnTo>
                    <a:pt x="16249" y="26593"/>
                  </a:lnTo>
                  <a:lnTo>
                    <a:pt x="16680" y="26352"/>
                  </a:lnTo>
                  <a:lnTo>
                    <a:pt x="16635" y="25336"/>
                  </a:lnTo>
                  <a:lnTo>
                    <a:pt x="15070" y="25336"/>
                  </a:lnTo>
                  <a:lnTo>
                    <a:pt x="13987" y="24447"/>
                  </a:lnTo>
                  <a:lnTo>
                    <a:pt x="14278" y="22275"/>
                  </a:lnTo>
                  <a:lnTo>
                    <a:pt x="14305" y="22072"/>
                  </a:lnTo>
                  <a:lnTo>
                    <a:pt x="14846" y="21628"/>
                  </a:lnTo>
                  <a:lnTo>
                    <a:pt x="24915" y="21628"/>
                  </a:lnTo>
                  <a:lnTo>
                    <a:pt x="25268" y="20053"/>
                  </a:lnTo>
                  <a:lnTo>
                    <a:pt x="25359" y="19824"/>
                  </a:lnTo>
                  <a:lnTo>
                    <a:pt x="25574" y="19431"/>
                  </a:lnTo>
                  <a:lnTo>
                    <a:pt x="25684" y="19227"/>
                  </a:lnTo>
                  <a:lnTo>
                    <a:pt x="17554" y="19227"/>
                  </a:lnTo>
                  <a:lnTo>
                    <a:pt x="16108" y="18427"/>
                  </a:lnTo>
                  <a:lnTo>
                    <a:pt x="15156" y="18300"/>
                  </a:lnTo>
                  <a:close/>
                </a:path>
                <a:path w="29844" h="32385">
                  <a:moveTo>
                    <a:pt x="28500" y="8001"/>
                  </a:moveTo>
                  <a:lnTo>
                    <a:pt x="27414" y="8001"/>
                  </a:lnTo>
                  <a:lnTo>
                    <a:pt x="27310" y="8255"/>
                  </a:lnTo>
                  <a:lnTo>
                    <a:pt x="27119" y="8547"/>
                  </a:lnTo>
                  <a:lnTo>
                    <a:pt x="26804" y="9105"/>
                  </a:lnTo>
                  <a:lnTo>
                    <a:pt x="27164" y="9105"/>
                  </a:lnTo>
                  <a:lnTo>
                    <a:pt x="25913" y="9690"/>
                  </a:lnTo>
                  <a:lnTo>
                    <a:pt x="23682" y="9690"/>
                  </a:lnTo>
                  <a:lnTo>
                    <a:pt x="22660" y="10363"/>
                  </a:lnTo>
                  <a:lnTo>
                    <a:pt x="22524" y="11277"/>
                  </a:lnTo>
                  <a:lnTo>
                    <a:pt x="22496" y="11468"/>
                  </a:lnTo>
                  <a:lnTo>
                    <a:pt x="22386" y="12052"/>
                  </a:lnTo>
                  <a:lnTo>
                    <a:pt x="22290" y="12992"/>
                  </a:lnTo>
                  <a:lnTo>
                    <a:pt x="20892" y="14795"/>
                  </a:lnTo>
                  <a:lnTo>
                    <a:pt x="17035" y="14795"/>
                  </a:lnTo>
                  <a:lnTo>
                    <a:pt x="17622" y="14986"/>
                  </a:lnTo>
                  <a:lnTo>
                    <a:pt x="18642" y="15354"/>
                  </a:lnTo>
                  <a:lnTo>
                    <a:pt x="19232" y="15684"/>
                  </a:lnTo>
                  <a:lnTo>
                    <a:pt x="20650" y="17614"/>
                  </a:lnTo>
                  <a:lnTo>
                    <a:pt x="20520" y="17614"/>
                  </a:lnTo>
                  <a:lnTo>
                    <a:pt x="19966" y="18999"/>
                  </a:lnTo>
                  <a:lnTo>
                    <a:pt x="19791" y="18999"/>
                  </a:lnTo>
                  <a:lnTo>
                    <a:pt x="18648" y="19227"/>
                  </a:lnTo>
                  <a:lnTo>
                    <a:pt x="25684" y="19227"/>
                  </a:lnTo>
                  <a:lnTo>
                    <a:pt x="25809" y="18999"/>
                  </a:lnTo>
                  <a:lnTo>
                    <a:pt x="26977" y="17983"/>
                  </a:lnTo>
                  <a:lnTo>
                    <a:pt x="27170" y="17767"/>
                  </a:lnTo>
                  <a:lnTo>
                    <a:pt x="28072" y="17018"/>
                  </a:lnTo>
                  <a:lnTo>
                    <a:pt x="28505" y="16446"/>
                  </a:lnTo>
                  <a:lnTo>
                    <a:pt x="28867" y="15684"/>
                  </a:lnTo>
                  <a:lnTo>
                    <a:pt x="29481" y="14236"/>
                  </a:lnTo>
                  <a:lnTo>
                    <a:pt x="29382" y="12547"/>
                  </a:lnTo>
                  <a:lnTo>
                    <a:pt x="29280" y="12268"/>
                  </a:lnTo>
                  <a:lnTo>
                    <a:pt x="29200" y="12052"/>
                  </a:lnTo>
                  <a:lnTo>
                    <a:pt x="29075" y="11709"/>
                  </a:lnTo>
                  <a:lnTo>
                    <a:pt x="29066" y="11277"/>
                  </a:lnTo>
                  <a:lnTo>
                    <a:pt x="29282" y="10363"/>
                  </a:lnTo>
                  <a:lnTo>
                    <a:pt x="29311" y="9690"/>
                  </a:lnTo>
                  <a:lnTo>
                    <a:pt x="29156" y="9105"/>
                  </a:lnTo>
                  <a:lnTo>
                    <a:pt x="28845" y="8547"/>
                  </a:lnTo>
                  <a:lnTo>
                    <a:pt x="28500" y="8001"/>
                  </a:lnTo>
                  <a:close/>
                </a:path>
                <a:path w="29844" h="32385">
                  <a:moveTo>
                    <a:pt x="14912" y="0"/>
                  </a:moveTo>
                  <a:lnTo>
                    <a:pt x="14737" y="0"/>
                  </a:lnTo>
                  <a:lnTo>
                    <a:pt x="13848" y="1016"/>
                  </a:lnTo>
                  <a:lnTo>
                    <a:pt x="13499" y="1701"/>
                  </a:lnTo>
                  <a:lnTo>
                    <a:pt x="13428" y="1841"/>
                  </a:lnTo>
                  <a:lnTo>
                    <a:pt x="13100" y="3644"/>
                  </a:lnTo>
                  <a:lnTo>
                    <a:pt x="12628" y="4140"/>
                  </a:lnTo>
                  <a:lnTo>
                    <a:pt x="11028" y="4660"/>
                  </a:lnTo>
                  <a:lnTo>
                    <a:pt x="10596" y="5283"/>
                  </a:lnTo>
                  <a:lnTo>
                    <a:pt x="10114" y="6972"/>
                  </a:lnTo>
                  <a:lnTo>
                    <a:pt x="10307" y="8001"/>
                  </a:lnTo>
                  <a:lnTo>
                    <a:pt x="11435" y="10363"/>
                  </a:lnTo>
                  <a:lnTo>
                    <a:pt x="11549" y="11277"/>
                  </a:lnTo>
                  <a:lnTo>
                    <a:pt x="11606" y="12992"/>
                  </a:lnTo>
                  <a:lnTo>
                    <a:pt x="10313" y="14236"/>
                  </a:lnTo>
                  <a:lnTo>
                    <a:pt x="11879" y="14236"/>
                  </a:lnTo>
                  <a:lnTo>
                    <a:pt x="7471" y="14795"/>
                  </a:lnTo>
                  <a:lnTo>
                    <a:pt x="19398" y="14795"/>
                  </a:lnTo>
                  <a:lnTo>
                    <a:pt x="18083" y="12700"/>
                  </a:lnTo>
                  <a:lnTo>
                    <a:pt x="18060" y="11277"/>
                  </a:lnTo>
                  <a:lnTo>
                    <a:pt x="18246" y="10363"/>
                  </a:lnTo>
                  <a:lnTo>
                    <a:pt x="18305" y="10071"/>
                  </a:lnTo>
                  <a:lnTo>
                    <a:pt x="18793" y="9105"/>
                  </a:lnTo>
                  <a:lnTo>
                    <a:pt x="19180" y="8255"/>
                  </a:lnTo>
                  <a:lnTo>
                    <a:pt x="19296" y="8001"/>
                  </a:lnTo>
                  <a:lnTo>
                    <a:pt x="19512" y="7213"/>
                  </a:lnTo>
                  <a:lnTo>
                    <a:pt x="19118" y="5422"/>
                  </a:lnTo>
                  <a:lnTo>
                    <a:pt x="18674" y="4660"/>
                  </a:lnTo>
                  <a:lnTo>
                    <a:pt x="17037" y="4140"/>
                  </a:lnTo>
                  <a:lnTo>
                    <a:pt x="16553" y="3644"/>
                  </a:lnTo>
                  <a:lnTo>
                    <a:pt x="16311" y="2578"/>
                  </a:lnTo>
                  <a:lnTo>
                    <a:pt x="16173" y="1841"/>
                  </a:lnTo>
                  <a:lnTo>
                    <a:pt x="16146" y="1701"/>
                  </a:lnTo>
                  <a:lnTo>
                    <a:pt x="15744" y="1016"/>
                  </a:lnTo>
                  <a:lnTo>
                    <a:pt x="14912" y="0"/>
                  </a:lnTo>
                  <a:close/>
                </a:path>
                <a:path w="29844" h="32385">
                  <a:moveTo>
                    <a:pt x="3622" y="7213"/>
                  </a:moveTo>
                  <a:lnTo>
                    <a:pt x="1764" y="7213"/>
                  </a:lnTo>
                  <a:lnTo>
                    <a:pt x="2256" y="8001"/>
                  </a:lnTo>
                  <a:lnTo>
                    <a:pt x="0" y="8001"/>
                  </a:lnTo>
                  <a:lnTo>
                    <a:pt x="3622" y="7213"/>
                  </a:lnTo>
                  <a:close/>
                </a:path>
              </a:pathLst>
            </a:custGeom>
            <a:solidFill>
              <a:srgbClr val="7C8737"/>
            </a:solidFill>
          </p:spPr>
          <p:txBody>
            <a:bodyPr wrap="square" lIns="0" tIns="0" rIns="0" bIns="0" rtlCol="0"/>
            <a:lstStyle/>
            <a:p>
              <a:endParaRPr>
                <a:latin typeface="Grammarsaurus" pitchFamily="2" charset="0"/>
              </a:endParaRPr>
            </a:p>
          </p:txBody>
        </p:sp>
        <p:sp>
          <p:nvSpPr>
            <p:cNvPr id="75" name="object 75"/>
            <p:cNvSpPr/>
            <p:nvPr/>
          </p:nvSpPr>
          <p:spPr>
            <a:xfrm>
              <a:off x="3171946" y="5597504"/>
              <a:ext cx="12065" cy="15875"/>
            </a:xfrm>
            <a:custGeom>
              <a:avLst/>
              <a:gdLst/>
              <a:ahLst/>
              <a:cxnLst/>
              <a:rect l="l" t="t" r="r" b="b"/>
              <a:pathLst>
                <a:path w="12064" h="15875">
                  <a:moveTo>
                    <a:pt x="8089" y="0"/>
                  </a:moveTo>
                  <a:lnTo>
                    <a:pt x="4619" y="0"/>
                  </a:lnTo>
                  <a:lnTo>
                    <a:pt x="3895" y="203"/>
                  </a:lnTo>
                  <a:lnTo>
                    <a:pt x="1190" y="1663"/>
                  </a:lnTo>
                  <a:lnTo>
                    <a:pt x="0" y="3784"/>
                  </a:lnTo>
                  <a:lnTo>
                    <a:pt x="202" y="3784"/>
                  </a:lnTo>
                  <a:lnTo>
                    <a:pt x="263" y="12598"/>
                  </a:lnTo>
                  <a:lnTo>
                    <a:pt x="1877" y="14719"/>
                  </a:lnTo>
                  <a:lnTo>
                    <a:pt x="2117" y="14719"/>
                  </a:lnTo>
                  <a:lnTo>
                    <a:pt x="5370" y="15760"/>
                  </a:lnTo>
                  <a:lnTo>
                    <a:pt x="6549" y="15760"/>
                  </a:lnTo>
                  <a:lnTo>
                    <a:pt x="9381" y="15417"/>
                  </a:lnTo>
                  <a:lnTo>
                    <a:pt x="10071" y="15049"/>
                  </a:lnTo>
                  <a:lnTo>
                    <a:pt x="5536" y="15049"/>
                  </a:lnTo>
                  <a:lnTo>
                    <a:pt x="2307" y="13868"/>
                  </a:lnTo>
                  <a:lnTo>
                    <a:pt x="1471" y="12763"/>
                  </a:lnTo>
                  <a:lnTo>
                    <a:pt x="1346" y="12598"/>
                  </a:lnTo>
                  <a:lnTo>
                    <a:pt x="1247" y="2933"/>
                  </a:lnTo>
                  <a:lnTo>
                    <a:pt x="1705" y="2374"/>
                  </a:lnTo>
                  <a:lnTo>
                    <a:pt x="2540" y="1435"/>
                  </a:lnTo>
                  <a:lnTo>
                    <a:pt x="5675" y="584"/>
                  </a:lnTo>
                  <a:lnTo>
                    <a:pt x="9853" y="584"/>
                  </a:lnTo>
                  <a:lnTo>
                    <a:pt x="8089" y="0"/>
                  </a:lnTo>
                  <a:close/>
                </a:path>
                <a:path w="12064" h="15875">
                  <a:moveTo>
                    <a:pt x="11794" y="7480"/>
                  </a:moveTo>
                  <a:lnTo>
                    <a:pt x="10713" y="7480"/>
                  </a:lnTo>
                  <a:lnTo>
                    <a:pt x="11032" y="7937"/>
                  </a:lnTo>
                  <a:lnTo>
                    <a:pt x="10939" y="12598"/>
                  </a:lnTo>
                  <a:lnTo>
                    <a:pt x="10818" y="13131"/>
                  </a:lnTo>
                  <a:lnTo>
                    <a:pt x="9927" y="14173"/>
                  </a:lnTo>
                  <a:lnTo>
                    <a:pt x="8750" y="14719"/>
                  </a:lnTo>
                  <a:lnTo>
                    <a:pt x="8360" y="14719"/>
                  </a:lnTo>
                  <a:lnTo>
                    <a:pt x="6727" y="15049"/>
                  </a:lnTo>
                  <a:lnTo>
                    <a:pt x="10071" y="15049"/>
                  </a:lnTo>
                  <a:lnTo>
                    <a:pt x="10689" y="14719"/>
                  </a:lnTo>
                  <a:lnTo>
                    <a:pt x="11743" y="13131"/>
                  </a:lnTo>
                  <a:lnTo>
                    <a:pt x="11794" y="7480"/>
                  </a:lnTo>
                  <a:close/>
                </a:path>
                <a:path w="12064" h="15875">
                  <a:moveTo>
                    <a:pt x="7489" y="2933"/>
                  </a:moveTo>
                  <a:lnTo>
                    <a:pt x="4546" y="2933"/>
                  </a:lnTo>
                  <a:lnTo>
                    <a:pt x="3800" y="3784"/>
                  </a:lnTo>
                  <a:lnTo>
                    <a:pt x="3488" y="4178"/>
                  </a:lnTo>
                  <a:lnTo>
                    <a:pt x="3488" y="11328"/>
                  </a:lnTo>
                  <a:lnTo>
                    <a:pt x="4187" y="12191"/>
                  </a:lnTo>
                  <a:lnTo>
                    <a:pt x="6346" y="12763"/>
                  </a:lnTo>
                  <a:lnTo>
                    <a:pt x="7268" y="12763"/>
                  </a:lnTo>
                  <a:lnTo>
                    <a:pt x="8228" y="12191"/>
                  </a:lnTo>
                  <a:lnTo>
                    <a:pt x="8440" y="12191"/>
                  </a:lnTo>
                  <a:lnTo>
                    <a:pt x="8444" y="11810"/>
                  </a:lnTo>
                  <a:lnTo>
                    <a:pt x="4898" y="11810"/>
                  </a:lnTo>
                  <a:lnTo>
                    <a:pt x="4212" y="11087"/>
                  </a:lnTo>
                  <a:lnTo>
                    <a:pt x="4285" y="5067"/>
                  </a:lnTo>
                  <a:lnTo>
                    <a:pt x="4339" y="4648"/>
                  </a:lnTo>
                  <a:lnTo>
                    <a:pt x="4624" y="4178"/>
                  </a:lnTo>
                  <a:lnTo>
                    <a:pt x="5547" y="3784"/>
                  </a:lnTo>
                  <a:lnTo>
                    <a:pt x="9020" y="3784"/>
                  </a:lnTo>
                  <a:lnTo>
                    <a:pt x="7489" y="2933"/>
                  </a:lnTo>
                  <a:close/>
                </a:path>
                <a:path w="12064" h="15875">
                  <a:moveTo>
                    <a:pt x="11121" y="6756"/>
                  </a:moveTo>
                  <a:lnTo>
                    <a:pt x="6002" y="6756"/>
                  </a:lnTo>
                  <a:lnTo>
                    <a:pt x="5368" y="7277"/>
                  </a:lnTo>
                  <a:lnTo>
                    <a:pt x="5109" y="9220"/>
                  </a:lnTo>
                  <a:lnTo>
                    <a:pt x="5066" y="9664"/>
                  </a:lnTo>
                  <a:lnTo>
                    <a:pt x="6145" y="10553"/>
                  </a:lnTo>
                  <a:lnTo>
                    <a:pt x="7738" y="10553"/>
                  </a:lnTo>
                  <a:lnTo>
                    <a:pt x="7615" y="11810"/>
                  </a:lnTo>
                  <a:lnTo>
                    <a:pt x="8444" y="11810"/>
                  </a:lnTo>
                  <a:lnTo>
                    <a:pt x="8467" y="9664"/>
                  </a:lnTo>
                  <a:lnTo>
                    <a:pt x="6447" y="9664"/>
                  </a:lnTo>
                  <a:lnTo>
                    <a:pt x="6003" y="9220"/>
                  </a:lnTo>
                  <a:lnTo>
                    <a:pt x="5990" y="7937"/>
                  </a:lnTo>
                  <a:lnTo>
                    <a:pt x="6373" y="7480"/>
                  </a:lnTo>
                  <a:lnTo>
                    <a:pt x="11794" y="7480"/>
                  </a:lnTo>
                  <a:lnTo>
                    <a:pt x="11121" y="6756"/>
                  </a:lnTo>
                  <a:close/>
                </a:path>
                <a:path w="12064" h="15875">
                  <a:moveTo>
                    <a:pt x="9734" y="584"/>
                  </a:moveTo>
                  <a:lnTo>
                    <a:pt x="7756" y="584"/>
                  </a:lnTo>
                  <a:lnTo>
                    <a:pt x="9559" y="1435"/>
                  </a:lnTo>
                  <a:lnTo>
                    <a:pt x="9876" y="1663"/>
                  </a:lnTo>
                  <a:lnTo>
                    <a:pt x="10473" y="2374"/>
                  </a:lnTo>
                  <a:lnTo>
                    <a:pt x="10450" y="2933"/>
                  </a:lnTo>
                  <a:lnTo>
                    <a:pt x="9954" y="3784"/>
                  </a:lnTo>
                  <a:lnTo>
                    <a:pt x="7413" y="3784"/>
                  </a:lnTo>
                  <a:lnTo>
                    <a:pt x="8594" y="4432"/>
                  </a:lnTo>
                  <a:lnTo>
                    <a:pt x="9711" y="4432"/>
                  </a:lnTo>
                  <a:lnTo>
                    <a:pt x="11058" y="4178"/>
                  </a:lnTo>
                  <a:lnTo>
                    <a:pt x="11555" y="2933"/>
                  </a:lnTo>
                  <a:lnTo>
                    <a:pt x="11801" y="2933"/>
                  </a:lnTo>
                  <a:lnTo>
                    <a:pt x="10296" y="888"/>
                  </a:lnTo>
                  <a:lnTo>
                    <a:pt x="9734" y="584"/>
                  </a:lnTo>
                  <a:close/>
                </a:path>
              </a:pathLst>
            </a:custGeom>
            <a:solidFill>
              <a:srgbClr val="060606"/>
            </a:solidFill>
          </p:spPr>
          <p:txBody>
            <a:bodyPr wrap="square" lIns="0" tIns="0" rIns="0" bIns="0" rtlCol="0"/>
            <a:lstStyle/>
            <a:p>
              <a:endParaRPr>
                <a:latin typeface="Grammarsaurus" pitchFamily="2" charset="0"/>
              </a:endParaRPr>
            </a:p>
          </p:txBody>
        </p:sp>
        <p:sp>
          <p:nvSpPr>
            <p:cNvPr id="76" name="object 76"/>
            <p:cNvSpPr/>
            <p:nvPr/>
          </p:nvSpPr>
          <p:spPr>
            <a:xfrm>
              <a:off x="3172781" y="5597936"/>
              <a:ext cx="10795" cy="15240"/>
            </a:xfrm>
            <a:custGeom>
              <a:avLst/>
              <a:gdLst/>
              <a:ahLst/>
              <a:cxnLst/>
              <a:rect l="l" t="t" r="r" b="b"/>
              <a:pathLst>
                <a:path w="10794" h="15239">
                  <a:moveTo>
                    <a:pt x="5422" y="0"/>
                  </a:moveTo>
                  <a:lnTo>
                    <a:pt x="1739" y="965"/>
                  </a:lnTo>
                  <a:lnTo>
                    <a:pt x="419" y="2451"/>
                  </a:lnTo>
                  <a:lnTo>
                    <a:pt x="25" y="5537"/>
                  </a:lnTo>
                  <a:lnTo>
                    <a:pt x="114" y="6426"/>
                  </a:lnTo>
                  <a:lnTo>
                    <a:pt x="76" y="7365"/>
                  </a:lnTo>
                  <a:lnTo>
                    <a:pt x="127" y="8267"/>
                  </a:lnTo>
                  <a:lnTo>
                    <a:pt x="0" y="9220"/>
                  </a:lnTo>
                  <a:lnTo>
                    <a:pt x="444" y="12077"/>
                  </a:lnTo>
                  <a:lnTo>
                    <a:pt x="1473" y="13436"/>
                  </a:lnTo>
                  <a:lnTo>
                    <a:pt x="4597" y="14579"/>
                  </a:lnTo>
                  <a:lnTo>
                    <a:pt x="5892" y="14617"/>
                  </a:lnTo>
                  <a:lnTo>
                    <a:pt x="8216" y="14147"/>
                  </a:lnTo>
                  <a:lnTo>
                    <a:pt x="9093" y="13741"/>
                  </a:lnTo>
                  <a:lnTo>
                    <a:pt x="10071" y="12598"/>
                  </a:lnTo>
                  <a:lnTo>
                    <a:pt x="10248" y="12230"/>
                  </a:lnTo>
                  <a:lnTo>
                    <a:pt x="10172" y="11290"/>
                  </a:lnTo>
                  <a:lnTo>
                    <a:pt x="10210" y="10820"/>
                  </a:lnTo>
                  <a:lnTo>
                    <a:pt x="10198" y="7416"/>
                  </a:lnTo>
                  <a:lnTo>
                    <a:pt x="9867" y="7035"/>
                  </a:lnTo>
                  <a:lnTo>
                    <a:pt x="8216" y="6997"/>
                  </a:lnTo>
                  <a:lnTo>
                    <a:pt x="5549" y="7035"/>
                  </a:lnTo>
                  <a:lnTo>
                    <a:pt x="5156" y="7505"/>
                  </a:lnTo>
                  <a:lnTo>
                    <a:pt x="5168" y="8788"/>
                  </a:lnTo>
                  <a:lnTo>
                    <a:pt x="5600" y="9220"/>
                  </a:lnTo>
                  <a:lnTo>
                    <a:pt x="6616" y="9258"/>
                  </a:lnTo>
                  <a:lnTo>
                    <a:pt x="7632" y="9232"/>
                  </a:lnTo>
                  <a:lnTo>
                    <a:pt x="7670" y="10642"/>
                  </a:lnTo>
                  <a:lnTo>
                    <a:pt x="7696" y="11480"/>
                  </a:lnTo>
                  <a:lnTo>
                    <a:pt x="7607" y="11633"/>
                  </a:lnTo>
                  <a:lnTo>
                    <a:pt x="6477" y="12306"/>
                  </a:lnTo>
                  <a:lnTo>
                    <a:pt x="5511" y="12331"/>
                  </a:lnTo>
                  <a:lnTo>
                    <a:pt x="3352" y="11760"/>
                  </a:lnTo>
                  <a:lnTo>
                    <a:pt x="2654" y="10896"/>
                  </a:lnTo>
                  <a:lnTo>
                    <a:pt x="2603" y="6578"/>
                  </a:lnTo>
                  <a:lnTo>
                    <a:pt x="2654" y="3708"/>
                  </a:lnTo>
                  <a:lnTo>
                    <a:pt x="3378" y="2882"/>
                  </a:lnTo>
                  <a:lnTo>
                    <a:pt x="5676" y="2349"/>
                  </a:lnTo>
                  <a:lnTo>
                    <a:pt x="6654" y="2501"/>
                  </a:lnTo>
                  <a:lnTo>
                    <a:pt x="7569" y="3009"/>
                  </a:lnTo>
                  <a:lnTo>
                    <a:pt x="8026" y="3238"/>
                  </a:lnTo>
                  <a:lnTo>
                    <a:pt x="8737" y="3352"/>
                  </a:lnTo>
                  <a:lnTo>
                    <a:pt x="9245" y="3136"/>
                  </a:lnTo>
                  <a:lnTo>
                    <a:pt x="9690" y="2374"/>
                  </a:lnTo>
                  <a:lnTo>
                    <a:pt x="9639" y="1943"/>
                  </a:lnTo>
                  <a:lnTo>
                    <a:pt x="9042" y="1231"/>
                  </a:lnTo>
                  <a:lnTo>
                    <a:pt x="8724" y="1003"/>
                  </a:lnTo>
                  <a:lnTo>
                    <a:pt x="6921" y="152"/>
                  </a:lnTo>
                  <a:lnTo>
                    <a:pt x="5422" y="0"/>
                  </a:lnTo>
                  <a:close/>
                </a:path>
              </a:pathLst>
            </a:custGeom>
            <a:solidFill>
              <a:srgbClr val="FFFFFF"/>
            </a:solidFill>
          </p:spPr>
          <p:txBody>
            <a:bodyPr wrap="square" lIns="0" tIns="0" rIns="0" bIns="0" rtlCol="0"/>
            <a:lstStyle/>
            <a:p>
              <a:endParaRPr>
                <a:latin typeface="Grammarsaurus" pitchFamily="2" charset="0"/>
              </a:endParaRPr>
            </a:p>
          </p:txBody>
        </p:sp>
        <p:sp>
          <p:nvSpPr>
            <p:cNvPr id="77" name="object 77"/>
            <p:cNvSpPr/>
            <p:nvPr/>
          </p:nvSpPr>
          <p:spPr>
            <a:xfrm>
              <a:off x="1491284" y="2236674"/>
              <a:ext cx="770255" cy="732155"/>
            </a:xfrm>
            <a:custGeom>
              <a:avLst/>
              <a:gdLst/>
              <a:ahLst/>
              <a:cxnLst/>
              <a:rect l="l" t="t" r="r" b="b"/>
              <a:pathLst>
                <a:path w="770255" h="732155">
                  <a:moveTo>
                    <a:pt x="769899" y="0"/>
                  </a:moveTo>
                  <a:lnTo>
                    <a:pt x="131825" y="0"/>
                  </a:lnTo>
                  <a:lnTo>
                    <a:pt x="90162" y="6721"/>
                  </a:lnTo>
                  <a:lnTo>
                    <a:pt x="53975" y="25437"/>
                  </a:lnTo>
                  <a:lnTo>
                    <a:pt x="25437" y="53975"/>
                  </a:lnTo>
                  <a:lnTo>
                    <a:pt x="6721" y="90162"/>
                  </a:lnTo>
                  <a:lnTo>
                    <a:pt x="0" y="131826"/>
                  </a:lnTo>
                  <a:lnTo>
                    <a:pt x="0" y="599986"/>
                  </a:lnTo>
                  <a:lnTo>
                    <a:pt x="6721" y="641659"/>
                  </a:lnTo>
                  <a:lnTo>
                    <a:pt x="25437" y="677847"/>
                  </a:lnTo>
                  <a:lnTo>
                    <a:pt x="53975" y="706382"/>
                  </a:lnTo>
                  <a:lnTo>
                    <a:pt x="90162" y="725093"/>
                  </a:lnTo>
                  <a:lnTo>
                    <a:pt x="131825" y="731812"/>
                  </a:lnTo>
                  <a:lnTo>
                    <a:pt x="405904" y="731812"/>
                  </a:lnTo>
                  <a:lnTo>
                    <a:pt x="769899" y="0"/>
                  </a:lnTo>
                  <a:close/>
                </a:path>
              </a:pathLst>
            </a:custGeom>
            <a:solidFill>
              <a:srgbClr val="AD84A4"/>
            </a:solidFill>
          </p:spPr>
          <p:txBody>
            <a:bodyPr wrap="square" lIns="0" tIns="0" rIns="0" bIns="0" rtlCol="0"/>
            <a:lstStyle/>
            <a:p>
              <a:endParaRPr>
                <a:latin typeface="Grammarsaurus" pitchFamily="2" charset="0"/>
              </a:endParaRPr>
            </a:p>
          </p:txBody>
        </p:sp>
        <p:sp>
          <p:nvSpPr>
            <p:cNvPr id="78" name="object 78"/>
            <p:cNvSpPr/>
            <p:nvPr/>
          </p:nvSpPr>
          <p:spPr>
            <a:xfrm>
              <a:off x="1897189" y="2236674"/>
              <a:ext cx="765810" cy="732155"/>
            </a:xfrm>
            <a:custGeom>
              <a:avLst/>
              <a:gdLst/>
              <a:ahLst/>
              <a:cxnLst/>
              <a:rect l="l" t="t" r="r" b="b"/>
              <a:pathLst>
                <a:path w="765810" h="732155">
                  <a:moveTo>
                    <a:pt x="633501" y="0"/>
                  </a:moveTo>
                  <a:lnTo>
                    <a:pt x="363994" y="0"/>
                  </a:lnTo>
                  <a:lnTo>
                    <a:pt x="0" y="731812"/>
                  </a:lnTo>
                  <a:lnTo>
                    <a:pt x="633501" y="731812"/>
                  </a:lnTo>
                  <a:lnTo>
                    <a:pt x="675174" y="725093"/>
                  </a:lnTo>
                  <a:lnTo>
                    <a:pt x="711363" y="706382"/>
                  </a:lnTo>
                  <a:lnTo>
                    <a:pt x="739897" y="677847"/>
                  </a:lnTo>
                  <a:lnTo>
                    <a:pt x="758608" y="641659"/>
                  </a:lnTo>
                  <a:lnTo>
                    <a:pt x="765327" y="599986"/>
                  </a:lnTo>
                  <a:lnTo>
                    <a:pt x="765327" y="131826"/>
                  </a:lnTo>
                  <a:lnTo>
                    <a:pt x="758608" y="90162"/>
                  </a:lnTo>
                  <a:lnTo>
                    <a:pt x="739897" y="53975"/>
                  </a:lnTo>
                  <a:lnTo>
                    <a:pt x="711363" y="25437"/>
                  </a:lnTo>
                  <a:lnTo>
                    <a:pt x="675174" y="6721"/>
                  </a:lnTo>
                  <a:lnTo>
                    <a:pt x="633501" y="0"/>
                  </a:lnTo>
                  <a:close/>
                </a:path>
              </a:pathLst>
            </a:custGeom>
            <a:solidFill>
              <a:srgbClr val="B87355"/>
            </a:solidFill>
          </p:spPr>
          <p:txBody>
            <a:bodyPr wrap="square" lIns="0" tIns="0" rIns="0" bIns="0" rtlCol="0"/>
            <a:lstStyle/>
            <a:p>
              <a:endParaRPr>
                <a:latin typeface="Grammarsaurus" pitchFamily="2" charset="0"/>
              </a:endParaRPr>
            </a:p>
          </p:txBody>
        </p:sp>
      </p:grpSp>
      <p:sp>
        <p:nvSpPr>
          <p:cNvPr id="79" name="object 79"/>
          <p:cNvSpPr txBox="1"/>
          <p:nvPr/>
        </p:nvSpPr>
        <p:spPr>
          <a:xfrm>
            <a:off x="1417268" y="4777253"/>
            <a:ext cx="1715785" cy="398186"/>
          </a:xfrm>
          <a:prstGeom prst="rect">
            <a:avLst/>
          </a:prstGeom>
        </p:spPr>
        <p:txBody>
          <a:bodyPr vert="horz" wrap="square" lIns="0" tIns="13335" rIns="0" bIns="0" rtlCol="0">
            <a:spAutoFit/>
          </a:bodyPr>
          <a:lstStyle/>
          <a:p>
            <a:pPr marL="12700">
              <a:lnSpc>
                <a:spcPct val="100000"/>
              </a:lnSpc>
              <a:spcBef>
                <a:spcPts val="105"/>
              </a:spcBef>
            </a:pPr>
            <a:r>
              <a:rPr sz="2500" b="1" dirty="0">
                <a:latin typeface="Grammarsaurus" pitchFamily="2" charset="0"/>
                <a:cs typeface="Arial"/>
              </a:rPr>
              <a:t>related to</a:t>
            </a:r>
            <a:endParaRPr sz="2500" dirty="0">
              <a:latin typeface="Grammarsaurus" pitchFamily="2" charset="0"/>
              <a:cs typeface="Arial"/>
            </a:endParaRPr>
          </a:p>
        </p:txBody>
      </p:sp>
      <p:sp>
        <p:nvSpPr>
          <p:cNvPr id="80" name="object 80"/>
          <p:cNvSpPr txBox="1"/>
          <p:nvPr/>
        </p:nvSpPr>
        <p:spPr>
          <a:xfrm>
            <a:off x="1649830" y="5058875"/>
            <a:ext cx="1321970" cy="398186"/>
          </a:xfrm>
          <a:prstGeom prst="rect">
            <a:avLst/>
          </a:prstGeom>
        </p:spPr>
        <p:txBody>
          <a:bodyPr vert="horz" wrap="square" lIns="0" tIns="13335" rIns="0" bIns="0" rtlCol="0">
            <a:spAutoFit/>
          </a:bodyPr>
          <a:lstStyle/>
          <a:p>
            <a:pPr marL="12700">
              <a:lnSpc>
                <a:spcPct val="100000"/>
              </a:lnSpc>
              <a:spcBef>
                <a:spcPts val="105"/>
              </a:spcBef>
            </a:pPr>
            <a:r>
              <a:rPr sz="2500" b="1" dirty="0">
                <a:latin typeface="Grammarsaurus" pitchFamily="2" charset="0"/>
                <a:cs typeface="Arial"/>
              </a:rPr>
              <a:t>or like</a:t>
            </a:r>
            <a:endParaRPr sz="2500" dirty="0">
              <a:latin typeface="Grammarsaurus" pitchFamily="2" charset="0"/>
              <a:cs typeface="Arial"/>
            </a:endParaRPr>
          </a:p>
        </p:txBody>
      </p:sp>
      <p:sp>
        <p:nvSpPr>
          <p:cNvPr id="81" name="object 81"/>
          <p:cNvSpPr txBox="1">
            <a:spLocks noGrp="1"/>
          </p:cNvSpPr>
          <p:nvPr>
            <p:ph type="title"/>
          </p:nvPr>
        </p:nvSpPr>
        <p:spPr>
          <a:xfrm>
            <a:off x="1524000" y="2288485"/>
            <a:ext cx="1143000" cy="530915"/>
          </a:xfrm>
          <a:prstGeom prst="rect">
            <a:avLst/>
          </a:prstGeom>
        </p:spPr>
        <p:txBody>
          <a:bodyPr vert="horz" wrap="square" lIns="0" tIns="15240" rIns="0" bIns="0" rtlCol="0">
            <a:spAutoFit/>
          </a:bodyPr>
          <a:lstStyle/>
          <a:p>
            <a:pPr marL="12700" algn="ctr">
              <a:lnSpc>
                <a:spcPct val="100000"/>
              </a:lnSpc>
              <a:spcBef>
                <a:spcPts val="120"/>
              </a:spcBef>
            </a:pPr>
            <a:r>
              <a:rPr sz="3350" dirty="0">
                <a:solidFill>
                  <a:srgbClr val="FFFFFF"/>
                </a:solidFill>
                <a:latin typeface="Grammarsaurus" pitchFamily="2" charset="0"/>
                <a:cs typeface="Arial"/>
              </a:rPr>
              <a:t>-ic</a:t>
            </a:r>
            <a:endParaRPr sz="3350" dirty="0">
              <a:latin typeface="Grammarsaurus" pitchFamily="2" charset="0"/>
              <a:cs typeface="Arial"/>
            </a:endParaRPr>
          </a:p>
        </p:txBody>
      </p:sp>
      <p:grpSp>
        <p:nvGrpSpPr>
          <p:cNvPr id="82" name="object 82"/>
          <p:cNvGrpSpPr/>
          <p:nvPr/>
        </p:nvGrpSpPr>
        <p:grpSpPr>
          <a:xfrm>
            <a:off x="1339647" y="3163572"/>
            <a:ext cx="1948180" cy="2472690"/>
            <a:chOff x="1339647" y="3163572"/>
            <a:chExt cx="1948180" cy="2472690"/>
          </a:xfrm>
        </p:grpSpPr>
        <p:sp>
          <p:nvSpPr>
            <p:cNvPr id="83" name="object 83"/>
            <p:cNvSpPr/>
            <p:nvPr/>
          </p:nvSpPr>
          <p:spPr>
            <a:xfrm>
              <a:off x="1339647" y="3163572"/>
              <a:ext cx="1474470" cy="1475105"/>
            </a:xfrm>
            <a:custGeom>
              <a:avLst/>
              <a:gdLst/>
              <a:ahLst/>
              <a:cxnLst/>
              <a:rect l="l" t="t" r="r" b="b"/>
              <a:pathLst>
                <a:path w="1474470" h="1475104">
                  <a:moveTo>
                    <a:pt x="260791" y="957995"/>
                  </a:moveTo>
                  <a:lnTo>
                    <a:pt x="248065" y="957995"/>
                  </a:lnTo>
                  <a:lnTo>
                    <a:pt x="242579" y="958338"/>
                  </a:lnTo>
                  <a:lnTo>
                    <a:pt x="192107" y="966448"/>
                  </a:lnTo>
                  <a:lnTo>
                    <a:pt x="144898" y="984003"/>
                  </a:lnTo>
                  <a:lnTo>
                    <a:pt x="102045" y="1010471"/>
                  </a:lnTo>
                  <a:lnTo>
                    <a:pt x="64639" y="1045320"/>
                  </a:lnTo>
                  <a:lnTo>
                    <a:pt x="37016" y="1082904"/>
                  </a:lnTo>
                  <a:lnTo>
                    <a:pt x="17078" y="1123665"/>
                  </a:lnTo>
                  <a:lnTo>
                    <a:pt x="4760" y="1166562"/>
                  </a:lnTo>
                  <a:lnTo>
                    <a:pt x="0" y="1210557"/>
                  </a:lnTo>
                  <a:lnTo>
                    <a:pt x="2730" y="1254609"/>
                  </a:lnTo>
                  <a:lnTo>
                    <a:pt x="12889" y="1297679"/>
                  </a:lnTo>
                  <a:lnTo>
                    <a:pt x="30410" y="1338727"/>
                  </a:lnTo>
                  <a:lnTo>
                    <a:pt x="55230" y="1376713"/>
                  </a:lnTo>
                  <a:lnTo>
                    <a:pt x="87283" y="1410598"/>
                  </a:lnTo>
                  <a:lnTo>
                    <a:pt x="128713" y="1440553"/>
                  </a:lnTo>
                  <a:lnTo>
                    <a:pt x="174513" y="1461520"/>
                  </a:lnTo>
                  <a:lnTo>
                    <a:pt x="223671" y="1473140"/>
                  </a:lnTo>
                  <a:lnTo>
                    <a:pt x="224456" y="1473140"/>
                  </a:lnTo>
                  <a:lnTo>
                    <a:pt x="274621" y="1474923"/>
                  </a:lnTo>
                  <a:lnTo>
                    <a:pt x="325093" y="1466813"/>
                  </a:lnTo>
                  <a:lnTo>
                    <a:pt x="372303" y="1449258"/>
                  </a:lnTo>
                  <a:lnTo>
                    <a:pt x="415160" y="1422790"/>
                  </a:lnTo>
                  <a:lnTo>
                    <a:pt x="452573" y="1387941"/>
                  </a:lnTo>
                  <a:lnTo>
                    <a:pt x="457345" y="1381426"/>
                  </a:lnTo>
                  <a:lnTo>
                    <a:pt x="258593" y="1381426"/>
                  </a:lnTo>
                  <a:lnTo>
                    <a:pt x="214449" y="1375476"/>
                  </a:lnTo>
                  <a:lnTo>
                    <a:pt x="174748" y="1358693"/>
                  </a:lnTo>
                  <a:lnTo>
                    <a:pt x="141090" y="1332674"/>
                  </a:lnTo>
                  <a:lnTo>
                    <a:pt x="115070" y="1299015"/>
                  </a:lnTo>
                  <a:lnTo>
                    <a:pt x="98287" y="1259315"/>
                  </a:lnTo>
                  <a:lnTo>
                    <a:pt x="92343" y="1215208"/>
                  </a:lnTo>
                  <a:lnTo>
                    <a:pt x="98287" y="1171020"/>
                  </a:lnTo>
                  <a:lnTo>
                    <a:pt x="115070" y="1131316"/>
                  </a:lnTo>
                  <a:lnTo>
                    <a:pt x="141090" y="1097655"/>
                  </a:lnTo>
                  <a:lnTo>
                    <a:pt x="174748" y="1071635"/>
                  </a:lnTo>
                  <a:lnTo>
                    <a:pt x="214449" y="1054851"/>
                  </a:lnTo>
                  <a:lnTo>
                    <a:pt x="258593" y="1048902"/>
                  </a:lnTo>
                  <a:lnTo>
                    <a:pt x="543200" y="1048902"/>
                  </a:lnTo>
                  <a:lnTo>
                    <a:pt x="565121" y="1026981"/>
                  </a:lnTo>
                  <a:lnTo>
                    <a:pt x="434798" y="1026981"/>
                  </a:lnTo>
                  <a:lnTo>
                    <a:pt x="429916" y="1022663"/>
                  </a:lnTo>
                  <a:lnTo>
                    <a:pt x="391952" y="994761"/>
                  </a:lnTo>
                  <a:lnTo>
                    <a:pt x="350206" y="974449"/>
                  </a:lnTo>
                  <a:lnTo>
                    <a:pt x="305578" y="962036"/>
                  </a:lnTo>
                  <a:lnTo>
                    <a:pt x="260791" y="957995"/>
                  </a:lnTo>
                  <a:close/>
                </a:path>
                <a:path w="1474470" h="1475104">
                  <a:moveTo>
                    <a:pt x="867186" y="855328"/>
                  </a:moveTo>
                  <a:lnTo>
                    <a:pt x="736774" y="855328"/>
                  </a:lnTo>
                  <a:lnTo>
                    <a:pt x="983040" y="1101619"/>
                  </a:lnTo>
                  <a:lnTo>
                    <a:pt x="981019" y="1105988"/>
                  </a:lnTo>
                  <a:lnTo>
                    <a:pt x="965213" y="1149833"/>
                  </a:lnTo>
                  <a:lnTo>
                    <a:pt x="957665" y="1194579"/>
                  </a:lnTo>
                  <a:lnTo>
                    <a:pt x="957796" y="1210557"/>
                  </a:lnTo>
                  <a:lnTo>
                    <a:pt x="957834" y="1215208"/>
                  </a:lnTo>
                  <a:lnTo>
                    <a:pt x="957925" y="1226284"/>
                  </a:lnTo>
                  <a:lnTo>
                    <a:pt x="965955" y="1282747"/>
                  </a:lnTo>
                  <a:lnTo>
                    <a:pt x="981080" y="1324212"/>
                  </a:lnTo>
                  <a:lnTo>
                    <a:pt x="1003048" y="1362626"/>
                  </a:lnTo>
                  <a:lnTo>
                    <a:pt x="1031503" y="1397011"/>
                  </a:lnTo>
                  <a:lnTo>
                    <a:pt x="1066088" y="1426387"/>
                  </a:lnTo>
                  <a:lnTo>
                    <a:pt x="1106445" y="1449777"/>
                  </a:lnTo>
                  <a:lnTo>
                    <a:pt x="1150324" y="1465594"/>
                  </a:lnTo>
                  <a:lnTo>
                    <a:pt x="1195068" y="1473140"/>
                  </a:lnTo>
                  <a:lnTo>
                    <a:pt x="1239697" y="1472774"/>
                  </a:lnTo>
                  <a:lnTo>
                    <a:pt x="1283232" y="1464851"/>
                  </a:lnTo>
                  <a:lnTo>
                    <a:pt x="1324562" y="1449777"/>
                  </a:lnTo>
                  <a:lnTo>
                    <a:pt x="1363110" y="1427763"/>
                  </a:lnTo>
                  <a:lnTo>
                    <a:pt x="1397494" y="1399311"/>
                  </a:lnTo>
                  <a:lnTo>
                    <a:pt x="1412688" y="1381426"/>
                  </a:lnTo>
                  <a:lnTo>
                    <a:pt x="1214954" y="1381426"/>
                  </a:lnTo>
                  <a:lnTo>
                    <a:pt x="1170810" y="1375476"/>
                  </a:lnTo>
                  <a:lnTo>
                    <a:pt x="1131109" y="1358693"/>
                  </a:lnTo>
                  <a:lnTo>
                    <a:pt x="1097451" y="1332674"/>
                  </a:lnTo>
                  <a:lnTo>
                    <a:pt x="1071431" y="1299015"/>
                  </a:lnTo>
                  <a:lnTo>
                    <a:pt x="1054648" y="1259315"/>
                  </a:lnTo>
                  <a:lnTo>
                    <a:pt x="1048704" y="1215208"/>
                  </a:lnTo>
                  <a:lnTo>
                    <a:pt x="1054648" y="1171020"/>
                  </a:lnTo>
                  <a:lnTo>
                    <a:pt x="1071431" y="1131316"/>
                  </a:lnTo>
                  <a:lnTo>
                    <a:pt x="1097451" y="1097655"/>
                  </a:lnTo>
                  <a:lnTo>
                    <a:pt x="1131109" y="1071635"/>
                  </a:lnTo>
                  <a:lnTo>
                    <a:pt x="1170810" y="1054851"/>
                  </a:lnTo>
                  <a:lnTo>
                    <a:pt x="1214954" y="1048902"/>
                  </a:lnTo>
                  <a:lnTo>
                    <a:pt x="1413038" y="1048902"/>
                  </a:lnTo>
                  <a:lnTo>
                    <a:pt x="1406430" y="1040097"/>
                  </a:lnTo>
                  <a:lnTo>
                    <a:pt x="1391765" y="1026981"/>
                  </a:lnTo>
                  <a:lnTo>
                    <a:pt x="1038831" y="1026981"/>
                  </a:lnTo>
                  <a:lnTo>
                    <a:pt x="867186" y="855328"/>
                  </a:lnTo>
                  <a:close/>
                </a:path>
                <a:path w="1474470" h="1475104">
                  <a:moveTo>
                    <a:pt x="543200" y="1048902"/>
                  </a:moveTo>
                  <a:lnTo>
                    <a:pt x="258593" y="1048902"/>
                  </a:lnTo>
                  <a:lnTo>
                    <a:pt x="302743" y="1054851"/>
                  </a:lnTo>
                  <a:lnTo>
                    <a:pt x="342447" y="1071635"/>
                  </a:lnTo>
                  <a:lnTo>
                    <a:pt x="376108" y="1097655"/>
                  </a:lnTo>
                  <a:lnTo>
                    <a:pt x="402129" y="1131316"/>
                  </a:lnTo>
                  <a:lnTo>
                    <a:pt x="418912" y="1171020"/>
                  </a:lnTo>
                  <a:lnTo>
                    <a:pt x="424857" y="1215208"/>
                  </a:lnTo>
                  <a:lnTo>
                    <a:pt x="418912" y="1259315"/>
                  </a:lnTo>
                  <a:lnTo>
                    <a:pt x="402129" y="1299015"/>
                  </a:lnTo>
                  <a:lnTo>
                    <a:pt x="376108" y="1332674"/>
                  </a:lnTo>
                  <a:lnTo>
                    <a:pt x="342447" y="1358693"/>
                  </a:lnTo>
                  <a:lnTo>
                    <a:pt x="302743" y="1375476"/>
                  </a:lnTo>
                  <a:lnTo>
                    <a:pt x="258593" y="1381426"/>
                  </a:lnTo>
                  <a:lnTo>
                    <a:pt x="457345" y="1381426"/>
                  </a:lnTo>
                  <a:lnTo>
                    <a:pt x="480527" y="1349775"/>
                  </a:lnTo>
                  <a:lnTo>
                    <a:pt x="500914" y="1307556"/>
                  </a:lnTo>
                  <a:lnTo>
                    <a:pt x="513336" y="1262347"/>
                  </a:lnTo>
                  <a:lnTo>
                    <a:pt x="517394" y="1215208"/>
                  </a:lnTo>
                  <a:lnTo>
                    <a:pt x="515677" y="1187080"/>
                  </a:lnTo>
                  <a:lnTo>
                    <a:pt x="510906" y="1159246"/>
                  </a:lnTo>
                  <a:lnTo>
                    <a:pt x="503165" y="1132087"/>
                  </a:lnTo>
                  <a:lnTo>
                    <a:pt x="492540" y="1105988"/>
                  </a:lnTo>
                  <a:lnTo>
                    <a:pt x="490483" y="1101619"/>
                  </a:lnTo>
                  <a:lnTo>
                    <a:pt x="543200" y="1048902"/>
                  </a:lnTo>
                  <a:close/>
                </a:path>
                <a:path w="1474470" h="1475104">
                  <a:moveTo>
                    <a:pt x="1413038" y="1048902"/>
                  </a:moveTo>
                  <a:lnTo>
                    <a:pt x="1214954" y="1048902"/>
                  </a:lnTo>
                  <a:lnTo>
                    <a:pt x="1259103" y="1054851"/>
                  </a:lnTo>
                  <a:lnTo>
                    <a:pt x="1298805" y="1071635"/>
                  </a:lnTo>
                  <a:lnTo>
                    <a:pt x="1332463" y="1097655"/>
                  </a:lnTo>
                  <a:lnTo>
                    <a:pt x="1358480" y="1131316"/>
                  </a:lnTo>
                  <a:lnTo>
                    <a:pt x="1375261" y="1171020"/>
                  </a:lnTo>
                  <a:lnTo>
                    <a:pt x="1381205" y="1215208"/>
                  </a:lnTo>
                  <a:lnTo>
                    <a:pt x="1375261" y="1259315"/>
                  </a:lnTo>
                  <a:lnTo>
                    <a:pt x="1358480" y="1299015"/>
                  </a:lnTo>
                  <a:lnTo>
                    <a:pt x="1332463" y="1332674"/>
                  </a:lnTo>
                  <a:lnTo>
                    <a:pt x="1298805" y="1358693"/>
                  </a:lnTo>
                  <a:lnTo>
                    <a:pt x="1259103" y="1375476"/>
                  </a:lnTo>
                  <a:lnTo>
                    <a:pt x="1214954" y="1381426"/>
                  </a:lnTo>
                  <a:lnTo>
                    <a:pt x="1412688" y="1381426"/>
                  </a:lnTo>
                  <a:lnTo>
                    <a:pt x="1426870" y="1364731"/>
                  </a:lnTo>
                  <a:lnTo>
                    <a:pt x="1450260" y="1324377"/>
                  </a:lnTo>
                  <a:lnTo>
                    <a:pt x="1467227" y="1276149"/>
                  </a:lnTo>
                  <a:lnTo>
                    <a:pt x="1474336" y="1226284"/>
                  </a:lnTo>
                  <a:lnTo>
                    <a:pt x="1471534" y="1175993"/>
                  </a:lnTo>
                  <a:lnTo>
                    <a:pt x="1458769" y="1126486"/>
                  </a:lnTo>
                  <a:lnTo>
                    <a:pt x="1436665" y="1080384"/>
                  </a:lnTo>
                  <a:lnTo>
                    <a:pt x="1413038" y="1048902"/>
                  </a:lnTo>
                  <a:close/>
                </a:path>
                <a:path w="1474470" h="1475104">
                  <a:moveTo>
                    <a:pt x="735867" y="0"/>
                  </a:moveTo>
                  <a:lnTo>
                    <a:pt x="685021" y="5305"/>
                  </a:lnTo>
                  <a:lnTo>
                    <a:pt x="636162" y="20347"/>
                  </a:lnTo>
                  <a:lnTo>
                    <a:pt x="591848" y="44294"/>
                  </a:lnTo>
                  <a:lnTo>
                    <a:pt x="553087" y="76460"/>
                  </a:lnTo>
                  <a:lnTo>
                    <a:pt x="520886" y="116163"/>
                  </a:lnTo>
                  <a:lnTo>
                    <a:pt x="496977" y="161353"/>
                  </a:lnTo>
                  <a:lnTo>
                    <a:pt x="482574" y="209622"/>
                  </a:lnTo>
                  <a:lnTo>
                    <a:pt x="478079" y="257954"/>
                  </a:lnTo>
                  <a:lnTo>
                    <a:pt x="478000" y="258809"/>
                  </a:lnTo>
                  <a:lnTo>
                    <a:pt x="477910" y="259777"/>
                  </a:lnTo>
                  <a:lnTo>
                    <a:pt x="483218" y="310625"/>
                  </a:lnTo>
                  <a:lnTo>
                    <a:pt x="498310" y="359478"/>
                  </a:lnTo>
                  <a:lnTo>
                    <a:pt x="522146" y="403570"/>
                  </a:lnTo>
                  <a:lnTo>
                    <a:pt x="553730" y="441905"/>
                  </a:lnTo>
                  <a:lnTo>
                    <a:pt x="592068" y="473488"/>
                  </a:lnTo>
                  <a:lnTo>
                    <a:pt x="636328" y="497375"/>
                  </a:lnTo>
                  <a:lnTo>
                    <a:pt x="685021" y="512416"/>
                  </a:lnTo>
                  <a:lnTo>
                    <a:pt x="690520" y="513546"/>
                  </a:lnTo>
                  <a:lnTo>
                    <a:pt x="690520" y="771178"/>
                  </a:lnTo>
                  <a:lnTo>
                    <a:pt x="434717" y="1026981"/>
                  </a:lnTo>
                  <a:lnTo>
                    <a:pt x="565121" y="1026981"/>
                  </a:lnTo>
                  <a:lnTo>
                    <a:pt x="736774" y="855328"/>
                  </a:lnTo>
                  <a:lnTo>
                    <a:pt x="867186" y="855328"/>
                  </a:lnTo>
                  <a:lnTo>
                    <a:pt x="783040" y="771178"/>
                  </a:lnTo>
                  <a:lnTo>
                    <a:pt x="783040" y="513546"/>
                  </a:lnTo>
                  <a:lnTo>
                    <a:pt x="788539" y="512416"/>
                  </a:lnTo>
                  <a:lnTo>
                    <a:pt x="837397" y="497375"/>
                  </a:lnTo>
                  <a:lnTo>
                    <a:pt x="881603" y="473488"/>
                  </a:lnTo>
                  <a:lnTo>
                    <a:pt x="920468" y="441266"/>
                  </a:lnTo>
                  <a:lnTo>
                    <a:pt x="933608" y="425065"/>
                  </a:lnTo>
                  <a:lnTo>
                    <a:pt x="736774" y="425065"/>
                  </a:lnTo>
                  <a:lnTo>
                    <a:pt x="692629" y="419116"/>
                  </a:lnTo>
                  <a:lnTo>
                    <a:pt x="652929" y="402335"/>
                  </a:lnTo>
                  <a:lnTo>
                    <a:pt x="619270" y="376318"/>
                  </a:lnTo>
                  <a:lnTo>
                    <a:pt x="593251" y="342660"/>
                  </a:lnTo>
                  <a:lnTo>
                    <a:pt x="576467" y="302958"/>
                  </a:lnTo>
                  <a:lnTo>
                    <a:pt x="570518" y="258809"/>
                  </a:lnTo>
                  <a:lnTo>
                    <a:pt x="576467" y="214659"/>
                  </a:lnTo>
                  <a:lnTo>
                    <a:pt x="593251" y="174955"/>
                  </a:lnTo>
                  <a:lnTo>
                    <a:pt x="619270" y="141295"/>
                  </a:lnTo>
                  <a:lnTo>
                    <a:pt x="652929" y="115274"/>
                  </a:lnTo>
                  <a:lnTo>
                    <a:pt x="692629" y="98490"/>
                  </a:lnTo>
                  <a:lnTo>
                    <a:pt x="736774" y="92541"/>
                  </a:lnTo>
                  <a:lnTo>
                    <a:pt x="933593" y="92541"/>
                  </a:lnTo>
                  <a:lnTo>
                    <a:pt x="919180" y="75173"/>
                  </a:lnTo>
                  <a:lnTo>
                    <a:pt x="879471" y="42973"/>
                  </a:lnTo>
                  <a:lnTo>
                    <a:pt x="834283" y="19060"/>
                  </a:lnTo>
                  <a:lnTo>
                    <a:pt x="786018" y="4660"/>
                  </a:lnTo>
                  <a:lnTo>
                    <a:pt x="735867" y="0"/>
                  </a:lnTo>
                  <a:close/>
                </a:path>
                <a:path w="1474470" h="1475104">
                  <a:moveTo>
                    <a:pt x="1215615" y="956382"/>
                  </a:moveTo>
                  <a:lnTo>
                    <a:pt x="1215005" y="956382"/>
                  </a:lnTo>
                  <a:lnTo>
                    <a:pt x="1168139" y="960946"/>
                  </a:lnTo>
                  <a:lnTo>
                    <a:pt x="1123262" y="973778"/>
                  </a:lnTo>
                  <a:lnTo>
                    <a:pt x="1081426" y="994473"/>
                  </a:lnTo>
                  <a:lnTo>
                    <a:pt x="1043640" y="1022663"/>
                  </a:lnTo>
                  <a:lnTo>
                    <a:pt x="1038831" y="1026981"/>
                  </a:lnTo>
                  <a:lnTo>
                    <a:pt x="1391765" y="1026981"/>
                  </a:lnTo>
                  <a:lnTo>
                    <a:pt x="1324860" y="980550"/>
                  </a:lnTo>
                  <a:lnTo>
                    <a:pt x="1271547" y="962532"/>
                  </a:lnTo>
                  <a:lnTo>
                    <a:pt x="1244094" y="957995"/>
                  </a:lnTo>
                  <a:lnTo>
                    <a:pt x="1244841" y="957995"/>
                  </a:lnTo>
                  <a:lnTo>
                    <a:pt x="1215615" y="956382"/>
                  </a:lnTo>
                  <a:close/>
                </a:path>
                <a:path w="1474470" h="1475104">
                  <a:moveTo>
                    <a:pt x="933593" y="92541"/>
                  </a:moveTo>
                  <a:lnTo>
                    <a:pt x="736774" y="92541"/>
                  </a:lnTo>
                  <a:lnTo>
                    <a:pt x="780924" y="98490"/>
                  </a:lnTo>
                  <a:lnTo>
                    <a:pt x="820628" y="115274"/>
                  </a:lnTo>
                  <a:lnTo>
                    <a:pt x="854288" y="141295"/>
                  </a:lnTo>
                  <a:lnTo>
                    <a:pt x="880309" y="174955"/>
                  </a:lnTo>
                  <a:lnTo>
                    <a:pt x="897093" y="214659"/>
                  </a:lnTo>
                  <a:lnTo>
                    <a:pt x="902927" y="257954"/>
                  </a:lnTo>
                  <a:lnTo>
                    <a:pt x="903042" y="258809"/>
                  </a:lnTo>
                  <a:lnTo>
                    <a:pt x="897093" y="302958"/>
                  </a:lnTo>
                  <a:lnTo>
                    <a:pt x="880309" y="342660"/>
                  </a:lnTo>
                  <a:lnTo>
                    <a:pt x="854288" y="376318"/>
                  </a:lnTo>
                  <a:lnTo>
                    <a:pt x="820628" y="402335"/>
                  </a:lnTo>
                  <a:lnTo>
                    <a:pt x="780924" y="419116"/>
                  </a:lnTo>
                  <a:lnTo>
                    <a:pt x="736774" y="425065"/>
                  </a:lnTo>
                  <a:lnTo>
                    <a:pt x="933608" y="425065"/>
                  </a:lnTo>
                  <a:lnTo>
                    <a:pt x="976581" y="356369"/>
                  </a:lnTo>
                  <a:lnTo>
                    <a:pt x="990982" y="308104"/>
                  </a:lnTo>
                  <a:lnTo>
                    <a:pt x="995476" y="259777"/>
                  </a:lnTo>
                  <a:lnTo>
                    <a:pt x="995566" y="258809"/>
                  </a:lnTo>
                  <a:lnTo>
                    <a:pt x="995645" y="257954"/>
                  </a:lnTo>
                  <a:lnTo>
                    <a:pt x="990342" y="207108"/>
                  </a:lnTo>
                  <a:lnTo>
                    <a:pt x="975294" y="158248"/>
                  </a:lnTo>
                  <a:lnTo>
                    <a:pt x="951347" y="113934"/>
                  </a:lnTo>
                  <a:lnTo>
                    <a:pt x="933593" y="92541"/>
                  </a:lnTo>
                  <a:close/>
                </a:path>
              </a:pathLst>
            </a:custGeom>
            <a:solidFill>
              <a:srgbClr val="000000"/>
            </a:solidFill>
          </p:spPr>
          <p:txBody>
            <a:bodyPr wrap="square" lIns="0" tIns="0" rIns="0" bIns="0" rtlCol="0"/>
            <a:lstStyle/>
            <a:p>
              <a:endParaRPr>
                <a:latin typeface="Grammarsaurus" pitchFamily="2" charset="0"/>
              </a:endParaRPr>
            </a:p>
          </p:txBody>
        </p:sp>
        <p:sp>
          <p:nvSpPr>
            <p:cNvPr id="84" name="object 84"/>
            <p:cNvSpPr/>
            <p:nvPr/>
          </p:nvSpPr>
          <p:spPr>
            <a:xfrm>
              <a:off x="3065590" y="5416241"/>
              <a:ext cx="220979" cy="219075"/>
            </a:xfrm>
            <a:custGeom>
              <a:avLst/>
              <a:gdLst/>
              <a:ahLst/>
              <a:cxnLst/>
              <a:rect l="l" t="t" r="r" b="b"/>
              <a:pathLst>
                <a:path w="220979" h="219075">
                  <a:moveTo>
                    <a:pt x="100186" y="0"/>
                  </a:moveTo>
                  <a:lnTo>
                    <a:pt x="64038" y="10128"/>
                  </a:lnTo>
                  <a:lnTo>
                    <a:pt x="32762" y="30857"/>
                  </a:lnTo>
                  <a:lnTo>
                    <a:pt x="8796" y="61779"/>
                  </a:lnTo>
                  <a:lnTo>
                    <a:pt x="0" y="94945"/>
                  </a:lnTo>
                  <a:lnTo>
                    <a:pt x="136" y="128109"/>
                  </a:lnTo>
                  <a:lnTo>
                    <a:pt x="30462" y="187915"/>
                  </a:lnTo>
                  <a:lnTo>
                    <a:pt x="68370" y="209762"/>
                  </a:lnTo>
                  <a:lnTo>
                    <a:pt x="112784" y="218560"/>
                  </a:lnTo>
                  <a:lnTo>
                    <a:pt x="153459" y="209486"/>
                  </a:lnTo>
                  <a:lnTo>
                    <a:pt x="188025" y="185259"/>
                  </a:lnTo>
                  <a:lnTo>
                    <a:pt x="211989" y="150371"/>
                  </a:lnTo>
                  <a:lnTo>
                    <a:pt x="220861" y="109315"/>
                  </a:lnTo>
                  <a:lnTo>
                    <a:pt x="220606" y="101776"/>
                  </a:lnTo>
                  <a:lnTo>
                    <a:pt x="206471" y="52014"/>
                  </a:lnTo>
                  <a:lnTo>
                    <a:pt x="166185" y="11295"/>
                  </a:lnTo>
                  <a:lnTo>
                    <a:pt x="100186" y="0"/>
                  </a:lnTo>
                  <a:close/>
                </a:path>
              </a:pathLst>
            </a:custGeom>
            <a:solidFill>
              <a:srgbClr val="FFFFFF"/>
            </a:solidFill>
          </p:spPr>
          <p:txBody>
            <a:bodyPr wrap="square" lIns="0" tIns="0" rIns="0" bIns="0" rtlCol="0"/>
            <a:lstStyle/>
            <a:p>
              <a:endParaRPr>
                <a:latin typeface="Grammarsaurus" pitchFamily="2" charset="0"/>
              </a:endParaRPr>
            </a:p>
          </p:txBody>
        </p:sp>
        <p:sp>
          <p:nvSpPr>
            <p:cNvPr id="85" name="object 85"/>
            <p:cNvSpPr/>
            <p:nvPr/>
          </p:nvSpPr>
          <p:spPr>
            <a:xfrm>
              <a:off x="3063214" y="5414822"/>
              <a:ext cx="224790" cy="220979"/>
            </a:xfrm>
            <a:custGeom>
              <a:avLst/>
              <a:gdLst/>
              <a:ahLst/>
              <a:cxnLst/>
              <a:rect l="l" t="t" r="r" b="b"/>
              <a:pathLst>
                <a:path w="224789" h="220979">
                  <a:moveTo>
                    <a:pt x="4686" y="136105"/>
                  </a:moveTo>
                  <a:lnTo>
                    <a:pt x="4406" y="134912"/>
                  </a:lnTo>
                  <a:lnTo>
                    <a:pt x="4546" y="135953"/>
                  </a:lnTo>
                  <a:lnTo>
                    <a:pt x="4686" y="136105"/>
                  </a:lnTo>
                  <a:close/>
                </a:path>
                <a:path w="224789" h="220979">
                  <a:moveTo>
                    <a:pt x="18567" y="53352"/>
                  </a:moveTo>
                  <a:lnTo>
                    <a:pt x="18008" y="53898"/>
                  </a:lnTo>
                  <a:lnTo>
                    <a:pt x="17754" y="54610"/>
                  </a:lnTo>
                  <a:lnTo>
                    <a:pt x="18567" y="53352"/>
                  </a:lnTo>
                  <a:close/>
                </a:path>
                <a:path w="224789" h="220979">
                  <a:moveTo>
                    <a:pt x="26492" y="181610"/>
                  </a:moveTo>
                  <a:lnTo>
                    <a:pt x="26339" y="181330"/>
                  </a:lnTo>
                  <a:lnTo>
                    <a:pt x="26225" y="181127"/>
                  </a:lnTo>
                  <a:lnTo>
                    <a:pt x="26238" y="181610"/>
                  </a:lnTo>
                  <a:lnTo>
                    <a:pt x="26492" y="181610"/>
                  </a:lnTo>
                  <a:close/>
                </a:path>
                <a:path w="224789" h="220979">
                  <a:moveTo>
                    <a:pt x="28498" y="184150"/>
                  </a:moveTo>
                  <a:lnTo>
                    <a:pt x="28028" y="182880"/>
                  </a:lnTo>
                  <a:lnTo>
                    <a:pt x="27724" y="182880"/>
                  </a:lnTo>
                  <a:lnTo>
                    <a:pt x="28498" y="184150"/>
                  </a:lnTo>
                  <a:close/>
                </a:path>
                <a:path w="224789" h="220979">
                  <a:moveTo>
                    <a:pt x="68694" y="210083"/>
                  </a:moveTo>
                  <a:lnTo>
                    <a:pt x="68668" y="209550"/>
                  </a:lnTo>
                  <a:lnTo>
                    <a:pt x="68110" y="209550"/>
                  </a:lnTo>
                  <a:lnTo>
                    <a:pt x="68135" y="209829"/>
                  </a:lnTo>
                  <a:lnTo>
                    <a:pt x="68694" y="210083"/>
                  </a:lnTo>
                  <a:close/>
                </a:path>
                <a:path w="224789" h="220979">
                  <a:moveTo>
                    <a:pt x="71120" y="213360"/>
                  </a:moveTo>
                  <a:lnTo>
                    <a:pt x="70307" y="212305"/>
                  </a:lnTo>
                  <a:lnTo>
                    <a:pt x="69570" y="212090"/>
                  </a:lnTo>
                  <a:lnTo>
                    <a:pt x="70624" y="213360"/>
                  </a:lnTo>
                  <a:lnTo>
                    <a:pt x="71120" y="213360"/>
                  </a:lnTo>
                  <a:close/>
                </a:path>
                <a:path w="224789" h="220979">
                  <a:moveTo>
                    <a:pt x="79578" y="7620"/>
                  </a:moveTo>
                  <a:lnTo>
                    <a:pt x="77330" y="7620"/>
                  </a:lnTo>
                  <a:lnTo>
                    <a:pt x="76758" y="8890"/>
                  </a:lnTo>
                  <a:lnTo>
                    <a:pt x="79578" y="7620"/>
                  </a:lnTo>
                  <a:close/>
                </a:path>
                <a:path w="224789" h="220979">
                  <a:moveTo>
                    <a:pt x="119773" y="218440"/>
                  </a:moveTo>
                  <a:lnTo>
                    <a:pt x="118579" y="218440"/>
                  </a:lnTo>
                  <a:lnTo>
                    <a:pt x="119291" y="219532"/>
                  </a:lnTo>
                  <a:lnTo>
                    <a:pt x="119773" y="218440"/>
                  </a:lnTo>
                  <a:close/>
                </a:path>
                <a:path w="224789" h="220979">
                  <a:moveTo>
                    <a:pt x="143040" y="214630"/>
                  </a:moveTo>
                  <a:lnTo>
                    <a:pt x="142227" y="214630"/>
                  </a:lnTo>
                  <a:lnTo>
                    <a:pt x="141706" y="215176"/>
                  </a:lnTo>
                  <a:lnTo>
                    <a:pt x="143040" y="214630"/>
                  </a:lnTo>
                  <a:close/>
                </a:path>
                <a:path w="224789" h="220979">
                  <a:moveTo>
                    <a:pt x="156464" y="209550"/>
                  </a:moveTo>
                  <a:lnTo>
                    <a:pt x="155968" y="209550"/>
                  </a:lnTo>
                  <a:lnTo>
                    <a:pt x="155105" y="210566"/>
                  </a:lnTo>
                  <a:lnTo>
                    <a:pt x="156464" y="209550"/>
                  </a:lnTo>
                  <a:close/>
                </a:path>
                <a:path w="224789" h="220979">
                  <a:moveTo>
                    <a:pt x="162890" y="8890"/>
                  </a:moveTo>
                  <a:lnTo>
                    <a:pt x="161683" y="7620"/>
                  </a:lnTo>
                  <a:lnTo>
                    <a:pt x="160985" y="7620"/>
                  </a:lnTo>
                  <a:lnTo>
                    <a:pt x="161798" y="8331"/>
                  </a:lnTo>
                  <a:lnTo>
                    <a:pt x="162890" y="8890"/>
                  </a:lnTo>
                  <a:close/>
                </a:path>
                <a:path w="224789" h="220979">
                  <a:moveTo>
                    <a:pt x="167805" y="202882"/>
                  </a:moveTo>
                  <a:lnTo>
                    <a:pt x="167449" y="202933"/>
                  </a:lnTo>
                  <a:lnTo>
                    <a:pt x="166966" y="203250"/>
                  </a:lnTo>
                  <a:lnTo>
                    <a:pt x="166420" y="203708"/>
                  </a:lnTo>
                  <a:lnTo>
                    <a:pt x="167017" y="203390"/>
                  </a:lnTo>
                  <a:lnTo>
                    <a:pt x="167347" y="203136"/>
                  </a:lnTo>
                  <a:lnTo>
                    <a:pt x="167487" y="203073"/>
                  </a:lnTo>
                  <a:lnTo>
                    <a:pt x="167805" y="202882"/>
                  </a:lnTo>
                  <a:close/>
                </a:path>
                <a:path w="224789" h="220979">
                  <a:moveTo>
                    <a:pt x="171894" y="200660"/>
                  </a:moveTo>
                  <a:lnTo>
                    <a:pt x="171284" y="200660"/>
                  </a:lnTo>
                  <a:lnTo>
                    <a:pt x="169786" y="201930"/>
                  </a:lnTo>
                  <a:lnTo>
                    <a:pt x="171894" y="200660"/>
                  </a:lnTo>
                  <a:close/>
                </a:path>
                <a:path w="224789" h="220979">
                  <a:moveTo>
                    <a:pt x="177253" y="195910"/>
                  </a:moveTo>
                  <a:lnTo>
                    <a:pt x="175628" y="197459"/>
                  </a:lnTo>
                  <a:lnTo>
                    <a:pt x="175082" y="197764"/>
                  </a:lnTo>
                  <a:lnTo>
                    <a:pt x="175602" y="197535"/>
                  </a:lnTo>
                  <a:lnTo>
                    <a:pt x="176542" y="196684"/>
                  </a:lnTo>
                  <a:lnTo>
                    <a:pt x="176999" y="196316"/>
                  </a:lnTo>
                  <a:lnTo>
                    <a:pt x="177253" y="195910"/>
                  </a:lnTo>
                  <a:close/>
                </a:path>
                <a:path w="224789" h="220979">
                  <a:moveTo>
                    <a:pt x="184962" y="190500"/>
                  </a:moveTo>
                  <a:lnTo>
                    <a:pt x="183057" y="191770"/>
                  </a:lnTo>
                  <a:lnTo>
                    <a:pt x="183705" y="191770"/>
                  </a:lnTo>
                  <a:lnTo>
                    <a:pt x="184962" y="190500"/>
                  </a:lnTo>
                  <a:close/>
                </a:path>
                <a:path w="224789" h="220979">
                  <a:moveTo>
                    <a:pt x="185216" y="191770"/>
                  </a:moveTo>
                  <a:lnTo>
                    <a:pt x="184658" y="192163"/>
                  </a:lnTo>
                  <a:lnTo>
                    <a:pt x="183502" y="193052"/>
                  </a:lnTo>
                  <a:lnTo>
                    <a:pt x="184175" y="191770"/>
                  </a:lnTo>
                  <a:lnTo>
                    <a:pt x="183756" y="191770"/>
                  </a:lnTo>
                  <a:lnTo>
                    <a:pt x="182613" y="193090"/>
                  </a:lnTo>
                  <a:lnTo>
                    <a:pt x="183108" y="193090"/>
                  </a:lnTo>
                  <a:lnTo>
                    <a:pt x="180797" y="195580"/>
                  </a:lnTo>
                  <a:lnTo>
                    <a:pt x="181089" y="194310"/>
                  </a:lnTo>
                  <a:lnTo>
                    <a:pt x="178409" y="195580"/>
                  </a:lnTo>
                  <a:lnTo>
                    <a:pt x="179222" y="195580"/>
                  </a:lnTo>
                  <a:lnTo>
                    <a:pt x="174967" y="199390"/>
                  </a:lnTo>
                  <a:lnTo>
                    <a:pt x="177241" y="198120"/>
                  </a:lnTo>
                  <a:lnTo>
                    <a:pt x="175679" y="199390"/>
                  </a:lnTo>
                  <a:lnTo>
                    <a:pt x="174269" y="200304"/>
                  </a:lnTo>
                  <a:lnTo>
                    <a:pt x="175260" y="199390"/>
                  </a:lnTo>
                  <a:lnTo>
                    <a:pt x="174967" y="199390"/>
                  </a:lnTo>
                  <a:lnTo>
                    <a:pt x="174066" y="200444"/>
                  </a:lnTo>
                  <a:lnTo>
                    <a:pt x="173723" y="200660"/>
                  </a:lnTo>
                  <a:lnTo>
                    <a:pt x="174917" y="199390"/>
                  </a:lnTo>
                  <a:lnTo>
                    <a:pt x="174066" y="199390"/>
                  </a:lnTo>
                  <a:lnTo>
                    <a:pt x="171894" y="200660"/>
                  </a:lnTo>
                  <a:lnTo>
                    <a:pt x="170116" y="201930"/>
                  </a:lnTo>
                  <a:lnTo>
                    <a:pt x="169786" y="201930"/>
                  </a:lnTo>
                  <a:lnTo>
                    <a:pt x="169506" y="201930"/>
                  </a:lnTo>
                  <a:lnTo>
                    <a:pt x="168706" y="203200"/>
                  </a:lnTo>
                  <a:lnTo>
                    <a:pt x="170370" y="201930"/>
                  </a:lnTo>
                  <a:lnTo>
                    <a:pt x="168910" y="203200"/>
                  </a:lnTo>
                  <a:lnTo>
                    <a:pt x="168706" y="203200"/>
                  </a:lnTo>
                  <a:lnTo>
                    <a:pt x="167919" y="203200"/>
                  </a:lnTo>
                  <a:lnTo>
                    <a:pt x="166319" y="204470"/>
                  </a:lnTo>
                  <a:lnTo>
                    <a:pt x="164858" y="204470"/>
                  </a:lnTo>
                  <a:lnTo>
                    <a:pt x="164604" y="205740"/>
                  </a:lnTo>
                  <a:lnTo>
                    <a:pt x="164934" y="205740"/>
                  </a:lnTo>
                  <a:lnTo>
                    <a:pt x="165138" y="205740"/>
                  </a:lnTo>
                  <a:lnTo>
                    <a:pt x="167690" y="205740"/>
                  </a:lnTo>
                  <a:lnTo>
                    <a:pt x="170916" y="204470"/>
                  </a:lnTo>
                  <a:lnTo>
                    <a:pt x="173443" y="201930"/>
                  </a:lnTo>
                  <a:lnTo>
                    <a:pt x="173634" y="201930"/>
                  </a:lnTo>
                  <a:lnTo>
                    <a:pt x="176149" y="200660"/>
                  </a:lnTo>
                  <a:lnTo>
                    <a:pt x="179501" y="198120"/>
                  </a:lnTo>
                  <a:lnTo>
                    <a:pt x="182435" y="195580"/>
                  </a:lnTo>
                  <a:lnTo>
                    <a:pt x="183146" y="194310"/>
                  </a:lnTo>
                  <a:lnTo>
                    <a:pt x="184340" y="193090"/>
                  </a:lnTo>
                  <a:lnTo>
                    <a:pt x="185216" y="191770"/>
                  </a:lnTo>
                  <a:close/>
                </a:path>
                <a:path w="224789" h="220979">
                  <a:moveTo>
                    <a:pt x="185966" y="189801"/>
                  </a:moveTo>
                  <a:lnTo>
                    <a:pt x="185712" y="189979"/>
                  </a:lnTo>
                  <a:lnTo>
                    <a:pt x="185051" y="190500"/>
                  </a:lnTo>
                  <a:lnTo>
                    <a:pt x="183730" y="191770"/>
                  </a:lnTo>
                  <a:lnTo>
                    <a:pt x="185889" y="189979"/>
                  </a:lnTo>
                  <a:lnTo>
                    <a:pt x="185966" y="189801"/>
                  </a:lnTo>
                  <a:close/>
                </a:path>
                <a:path w="224789" h="220979">
                  <a:moveTo>
                    <a:pt x="191046" y="184150"/>
                  </a:moveTo>
                  <a:lnTo>
                    <a:pt x="189217" y="185420"/>
                  </a:lnTo>
                  <a:lnTo>
                    <a:pt x="190677" y="184543"/>
                  </a:lnTo>
                  <a:lnTo>
                    <a:pt x="191046" y="184150"/>
                  </a:lnTo>
                  <a:close/>
                </a:path>
                <a:path w="224789" h="220979">
                  <a:moveTo>
                    <a:pt x="195694" y="178574"/>
                  </a:moveTo>
                  <a:lnTo>
                    <a:pt x="194703" y="179565"/>
                  </a:lnTo>
                  <a:lnTo>
                    <a:pt x="194564" y="179806"/>
                  </a:lnTo>
                  <a:lnTo>
                    <a:pt x="195287" y="179146"/>
                  </a:lnTo>
                  <a:lnTo>
                    <a:pt x="195427" y="178917"/>
                  </a:lnTo>
                  <a:lnTo>
                    <a:pt x="195694" y="178574"/>
                  </a:lnTo>
                  <a:close/>
                </a:path>
                <a:path w="224789" h="220979">
                  <a:moveTo>
                    <a:pt x="197662" y="177215"/>
                  </a:moveTo>
                  <a:lnTo>
                    <a:pt x="195922" y="179197"/>
                  </a:lnTo>
                  <a:lnTo>
                    <a:pt x="196494" y="179197"/>
                  </a:lnTo>
                  <a:lnTo>
                    <a:pt x="197535" y="177800"/>
                  </a:lnTo>
                  <a:lnTo>
                    <a:pt x="197662" y="177215"/>
                  </a:lnTo>
                  <a:close/>
                </a:path>
                <a:path w="224789" h="220979">
                  <a:moveTo>
                    <a:pt x="204000" y="168097"/>
                  </a:moveTo>
                  <a:lnTo>
                    <a:pt x="202641" y="170408"/>
                  </a:lnTo>
                  <a:lnTo>
                    <a:pt x="202565" y="170573"/>
                  </a:lnTo>
                  <a:lnTo>
                    <a:pt x="203415" y="169418"/>
                  </a:lnTo>
                  <a:lnTo>
                    <a:pt x="204000" y="168097"/>
                  </a:lnTo>
                  <a:close/>
                </a:path>
                <a:path w="224789" h="220979">
                  <a:moveTo>
                    <a:pt x="206717" y="164071"/>
                  </a:moveTo>
                  <a:lnTo>
                    <a:pt x="205765" y="165150"/>
                  </a:lnTo>
                  <a:lnTo>
                    <a:pt x="206298" y="165150"/>
                  </a:lnTo>
                  <a:lnTo>
                    <a:pt x="206717" y="164071"/>
                  </a:lnTo>
                  <a:close/>
                </a:path>
                <a:path w="224789" h="220979">
                  <a:moveTo>
                    <a:pt x="207467" y="163360"/>
                  </a:moveTo>
                  <a:lnTo>
                    <a:pt x="207124" y="163639"/>
                  </a:lnTo>
                  <a:lnTo>
                    <a:pt x="207200" y="163360"/>
                  </a:lnTo>
                  <a:lnTo>
                    <a:pt x="206806" y="163842"/>
                  </a:lnTo>
                  <a:lnTo>
                    <a:pt x="206717" y="164071"/>
                  </a:lnTo>
                  <a:lnTo>
                    <a:pt x="206311" y="165150"/>
                  </a:lnTo>
                  <a:lnTo>
                    <a:pt x="207467" y="163360"/>
                  </a:lnTo>
                  <a:close/>
                </a:path>
                <a:path w="224789" h="220979">
                  <a:moveTo>
                    <a:pt x="208318" y="162039"/>
                  </a:moveTo>
                  <a:lnTo>
                    <a:pt x="207695" y="162560"/>
                  </a:lnTo>
                  <a:lnTo>
                    <a:pt x="207200" y="163360"/>
                  </a:lnTo>
                  <a:lnTo>
                    <a:pt x="207467" y="163360"/>
                  </a:lnTo>
                  <a:lnTo>
                    <a:pt x="208318" y="162039"/>
                  </a:lnTo>
                  <a:close/>
                </a:path>
                <a:path w="224789" h="220979">
                  <a:moveTo>
                    <a:pt x="208495" y="161290"/>
                  </a:moveTo>
                  <a:lnTo>
                    <a:pt x="207695" y="162560"/>
                  </a:lnTo>
                  <a:lnTo>
                    <a:pt x="208203" y="162039"/>
                  </a:lnTo>
                  <a:lnTo>
                    <a:pt x="208495" y="161290"/>
                  </a:lnTo>
                  <a:close/>
                </a:path>
                <a:path w="224789" h="220979">
                  <a:moveTo>
                    <a:pt x="209296" y="159639"/>
                  </a:moveTo>
                  <a:lnTo>
                    <a:pt x="209016" y="160020"/>
                  </a:lnTo>
                  <a:lnTo>
                    <a:pt x="208915" y="160578"/>
                  </a:lnTo>
                  <a:lnTo>
                    <a:pt x="208610" y="161074"/>
                  </a:lnTo>
                  <a:lnTo>
                    <a:pt x="209080" y="160464"/>
                  </a:lnTo>
                  <a:lnTo>
                    <a:pt x="209143" y="160121"/>
                  </a:lnTo>
                  <a:lnTo>
                    <a:pt x="209296" y="159639"/>
                  </a:lnTo>
                  <a:close/>
                </a:path>
                <a:path w="224789" h="220979">
                  <a:moveTo>
                    <a:pt x="209931" y="162560"/>
                  </a:moveTo>
                  <a:lnTo>
                    <a:pt x="208584" y="162560"/>
                  </a:lnTo>
                  <a:lnTo>
                    <a:pt x="208419" y="162560"/>
                  </a:lnTo>
                  <a:lnTo>
                    <a:pt x="207492" y="163360"/>
                  </a:lnTo>
                  <a:lnTo>
                    <a:pt x="207314" y="163639"/>
                  </a:lnTo>
                  <a:lnTo>
                    <a:pt x="207200" y="163842"/>
                  </a:lnTo>
                  <a:lnTo>
                    <a:pt x="206590" y="165150"/>
                  </a:lnTo>
                  <a:lnTo>
                    <a:pt x="206311" y="165150"/>
                  </a:lnTo>
                  <a:lnTo>
                    <a:pt x="205524" y="166370"/>
                  </a:lnTo>
                  <a:lnTo>
                    <a:pt x="206857" y="165150"/>
                  </a:lnTo>
                  <a:lnTo>
                    <a:pt x="205130" y="167640"/>
                  </a:lnTo>
                  <a:lnTo>
                    <a:pt x="203212" y="171450"/>
                  </a:lnTo>
                  <a:lnTo>
                    <a:pt x="201041" y="173977"/>
                  </a:lnTo>
                  <a:lnTo>
                    <a:pt x="201726" y="172720"/>
                  </a:lnTo>
                  <a:lnTo>
                    <a:pt x="201079" y="172720"/>
                  </a:lnTo>
                  <a:lnTo>
                    <a:pt x="200253" y="174015"/>
                  </a:lnTo>
                  <a:lnTo>
                    <a:pt x="200799" y="172720"/>
                  </a:lnTo>
                  <a:lnTo>
                    <a:pt x="201383" y="171450"/>
                  </a:lnTo>
                  <a:lnTo>
                    <a:pt x="199059" y="175285"/>
                  </a:lnTo>
                  <a:lnTo>
                    <a:pt x="197827" y="176530"/>
                  </a:lnTo>
                  <a:lnTo>
                    <a:pt x="197662" y="177215"/>
                  </a:lnTo>
                  <a:lnTo>
                    <a:pt x="199644" y="174980"/>
                  </a:lnTo>
                  <a:lnTo>
                    <a:pt x="198666" y="176530"/>
                  </a:lnTo>
                  <a:lnTo>
                    <a:pt x="196723" y="179197"/>
                  </a:lnTo>
                  <a:lnTo>
                    <a:pt x="196329" y="179743"/>
                  </a:lnTo>
                  <a:lnTo>
                    <a:pt x="196938" y="179197"/>
                  </a:lnTo>
                  <a:lnTo>
                    <a:pt x="197307" y="179197"/>
                  </a:lnTo>
                  <a:lnTo>
                    <a:pt x="196811" y="180619"/>
                  </a:lnTo>
                  <a:lnTo>
                    <a:pt x="195503" y="180619"/>
                  </a:lnTo>
                  <a:lnTo>
                    <a:pt x="196113" y="179743"/>
                  </a:lnTo>
                  <a:lnTo>
                    <a:pt x="195770" y="179743"/>
                  </a:lnTo>
                  <a:lnTo>
                    <a:pt x="195249" y="180619"/>
                  </a:lnTo>
                  <a:lnTo>
                    <a:pt x="195135" y="180835"/>
                  </a:lnTo>
                  <a:lnTo>
                    <a:pt x="194729" y="181127"/>
                  </a:lnTo>
                  <a:lnTo>
                    <a:pt x="194437" y="181330"/>
                  </a:lnTo>
                  <a:lnTo>
                    <a:pt x="194056" y="181610"/>
                  </a:lnTo>
                  <a:lnTo>
                    <a:pt x="194284" y="181610"/>
                  </a:lnTo>
                  <a:lnTo>
                    <a:pt x="194576" y="181343"/>
                  </a:lnTo>
                  <a:lnTo>
                    <a:pt x="193535" y="182880"/>
                  </a:lnTo>
                  <a:lnTo>
                    <a:pt x="193090" y="182880"/>
                  </a:lnTo>
                  <a:lnTo>
                    <a:pt x="192189" y="184150"/>
                  </a:lnTo>
                  <a:lnTo>
                    <a:pt x="191731" y="184150"/>
                  </a:lnTo>
                  <a:lnTo>
                    <a:pt x="191427" y="184150"/>
                  </a:lnTo>
                  <a:lnTo>
                    <a:pt x="190677" y="184543"/>
                  </a:lnTo>
                  <a:lnTo>
                    <a:pt x="188556" y="186867"/>
                  </a:lnTo>
                  <a:lnTo>
                    <a:pt x="188722" y="186867"/>
                  </a:lnTo>
                  <a:lnTo>
                    <a:pt x="187579" y="187960"/>
                  </a:lnTo>
                  <a:lnTo>
                    <a:pt x="188036" y="187960"/>
                  </a:lnTo>
                  <a:lnTo>
                    <a:pt x="189191" y="186893"/>
                  </a:lnTo>
                  <a:lnTo>
                    <a:pt x="188709" y="187960"/>
                  </a:lnTo>
                  <a:lnTo>
                    <a:pt x="188150" y="187960"/>
                  </a:lnTo>
                  <a:lnTo>
                    <a:pt x="186194" y="189230"/>
                  </a:lnTo>
                  <a:lnTo>
                    <a:pt x="185966" y="189801"/>
                  </a:lnTo>
                  <a:lnTo>
                    <a:pt x="186804" y="189230"/>
                  </a:lnTo>
                  <a:lnTo>
                    <a:pt x="185889" y="189979"/>
                  </a:lnTo>
                  <a:lnTo>
                    <a:pt x="185686" y="190500"/>
                  </a:lnTo>
                  <a:lnTo>
                    <a:pt x="187032" y="189230"/>
                  </a:lnTo>
                  <a:lnTo>
                    <a:pt x="187540" y="189230"/>
                  </a:lnTo>
                  <a:lnTo>
                    <a:pt x="186156" y="190500"/>
                  </a:lnTo>
                  <a:lnTo>
                    <a:pt x="185280" y="191770"/>
                  </a:lnTo>
                  <a:lnTo>
                    <a:pt x="185267" y="192163"/>
                  </a:lnTo>
                  <a:lnTo>
                    <a:pt x="185229" y="193090"/>
                  </a:lnTo>
                  <a:lnTo>
                    <a:pt x="185826" y="192163"/>
                  </a:lnTo>
                  <a:lnTo>
                    <a:pt x="186118" y="191770"/>
                  </a:lnTo>
                  <a:lnTo>
                    <a:pt x="185229" y="193090"/>
                  </a:lnTo>
                  <a:lnTo>
                    <a:pt x="186220" y="192163"/>
                  </a:lnTo>
                  <a:lnTo>
                    <a:pt x="186690" y="191770"/>
                  </a:lnTo>
                  <a:lnTo>
                    <a:pt x="188201" y="190500"/>
                  </a:lnTo>
                  <a:lnTo>
                    <a:pt x="189585" y="189230"/>
                  </a:lnTo>
                  <a:lnTo>
                    <a:pt x="190982" y="187960"/>
                  </a:lnTo>
                  <a:lnTo>
                    <a:pt x="193281" y="185420"/>
                  </a:lnTo>
                  <a:lnTo>
                    <a:pt x="194462" y="184150"/>
                  </a:lnTo>
                  <a:lnTo>
                    <a:pt x="195656" y="182880"/>
                  </a:lnTo>
                  <a:lnTo>
                    <a:pt x="197853" y="180619"/>
                  </a:lnTo>
                  <a:lnTo>
                    <a:pt x="198462" y="179743"/>
                  </a:lnTo>
                  <a:lnTo>
                    <a:pt x="198767" y="179197"/>
                  </a:lnTo>
                  <a:lnTo>
                    <a:pt x="200266" y="176530"/>
                  </a:lnTo>
                  <a:lnTo>
                    <a:pt x="201777" y="175285"/>
                  </a:lnTo>
                  <a:lnTo>
                    <a:pt x="202768" y="174015"/>
                  </a:lnTo>
                  <a:lnTo>
                    <a:pt x="204749" y="171450"/>
                  </a:lnTo>
                  <a:lnTo>
                    <a:pt x="207010" y="167640"/>
                  </a:lnTo>
                  <a:lnTo>
                    <a:pt x="208216" y="165150"/>
                  </a:lnTo>
                  <a:lnTo>
                    <a:pt x="209931" y="162560"/>
                  </a:lnTo>
                  <a:close/>
                </a:path>
                <a:path w="224789" h="220979">
                  <a:moveTo>
                    <a:pt x="217728" y="75831"/>
                  </a:moveTo>
                  <a:lnTo>
                    <a:pt x="217512" y="74930"/>
                  </a:lnTo>
                  <a:lnTo>
                    <a:pt x="217195" y="74930"/>
                  </a:lnTo>
                  <a:lnTo>
                    <a:pt x="217728" y="75831"/>
                  </a:lnTo>
                  <a:close/>
                </a:path>
                <a:path w="224789" h="220979">
                  <a:moveTo>
                    <a:pt x="219049" y="75831"/>
                  </a:moveTo>
                  <a:lnTo>
                    <a:pt x="211569" y="57150"/>
                  </a:lnTo>
                  <a:lnTo>
                    <a:pt x="210426" y="53352"/>
                  </a:lnTo>
                  <a:lnTo>
                    <a:pt x="209169" y="52070"/>
                  </a:lnTo>
                  <a:lnTo>
                    <a:pt x="200710" y="39370"/>
                  </a:lnTo>
                  <a:lnTo>
                    <a:pt x="190500" y="27940"/>
                  </a:lnTo>
                  <a:lnTo>
                    <a:pt x="178650" y="17780"/>
                  </a:lnTo>
                  <a:lnTo>
                    <a:pt x="165277" y="10160"/>
                  </a:lnTo>
                  <a:lnTo>
                    <a:pt x="165125" y="10160"/>
                  </a:lnTo>
                  <a:lnTo>
                    <a:pt x="164160" y="8890"/>
                  </a:lnTo>
                  <a:lnTo>
                    <a:pt x="162890" y="8890"/>
                  </a:lnTo>
                  <a:lnTo>
                    <a:pt x="162420" y="8890"/>
                  </a:lnTo>
                  <a:lnTo>
                    <a:pt x="161798" y="8331"/>
                  </a:lnTo>
                  <a:lnTo>
                    <a:pt x="155346" y="5080"/>
                  </a:lnTo>
                  <a:lnTo>
                    <a:pt x="148272" y="2540"/>
                  </a:lnTo>
                  <a:lnTo>
                    <a:pt x="140360" y="1270"/>
                  </a:lnTo>
                  <a:lnTo>
                    <a:pt x="136105" y="1270"/>
                  </a:lnTo>
                  <a:lnTo>
                    <a:pt x="130543" y="0"/>
                  </a:lnTo>
                  <a:lnTo>
                    <a:pt x="101015" y="0"/>
                  </a:lnTo>
                  <a:lnTo>
                    <a:pt x="93141" y="1270"/>
                  </a:lnTo>
                  <a:lnTo>
                    <a:pt x="48907" y="20320"/>
                  </a:lnTo>
                  <a:lnTo>
                    <a:pt x="46570" y="22199"/>
                  </a:lnTo>
                  <a:lnTo>
                    <a:pt x="46570" y="23812"/>
                  </a:lnTo>
                  <a:lnTo>
                    <a:pt x="46380" y="23926"/>
                  </a:lnTo>
                  <a:lnTo>
                    <a:pt x="46570" y="23812"/>
                  </a:lnTo>
                  <a:lnTo>
                    <a:pt x="46570" y="22199"/>
                  </a:lnTo>
                  <a:lnTo>
                    <a:pt x="36118" y="30556"/>
                  </a:lnTo>
                  <a:lnTo>
                    <a:pt x="29895" y="36842"/>
                  </a:lnTo>
                  <a:lnTo>
                    <a:pt x="29895" y="38100"/>
                  </a:lnTo>
                  <a:lnTo>
                    <a:pt x="29057" y="39370"/>
                  </a:lnTo>
                  <a:lnTo>
                    <a:pt x="28600" y="39674"/>
                  </a:lnTo>
                  <a:lnTo>
                    <a:pt x="28663" y="39370"/>
                  </a:lnTo>
                  <a:lnTo>
                    <a:pt x="28956" y="39370"/>
                  </a:lnTo>
                  <a:lnTo>
                    <a:pt x="29895" y="38100"/>
                  </a:lnTo>
                  <a:lnTo>
                    <a:pt x="29895" y="36842"/>
                  </a:lnTo>
                  <a:lnTo>
                    <a:pt x="24866" y="41910"/>
                  </a:lnTo>
                  <a:lnTo>
                    <a:pt x="14998" y="54610"/>
                  </a:lnTo>
                  <a:lnTo>
                    <a:pt x="10744" y="62230"/>
                  </a:lnTo>
                  <a:lnTo>
                    <a:pt x="10109" y="63500"/>
                  </a:lnTo>
                  <a:lnTo>
                    <a:pt x="9969" y="64770"/>
                  </a:lnTo>
                  <a:lnTo>
                    <a:pt x="9664" y="66040"/>
                  </a:lnTo>
                  <a:lnTo>
                    <a:pt x="8674" y="68580"/>
                  </a:lnTo>
                  <a:lnTo>
                    <a:pt x="8039" y="69850"/>
                  </a:lnTo>
                  <a:lnTo>
                    <a:pt x="6743" y="73660"/>
                  </a:lnTo>
                  <a:lnTo>
                    <a:pt x="6743" y="78740"/>
                  </a:lnTo>
                  <a:lnTo>
                    <a:pt x="6515" y="80010"/>
                  </a:lnTo>
                  <a:lnTo>
                    <a:pt x="6223" y="81280"/>
                  </a:lnTo>
                  <a:lnTo>
                    <a:pt x="5969" y="82245"/>
                  </a:lnTo>
                  <a:lnTo>
                    <a:pt x="5981" y="81280"/>
                  </a:lnTo>
                  <a:lnTo>
                    <a:pt x="6223" y="81280"/>
                  </a:lnTo>
                  <a:lnTo>
                    <a:pt x="6743" y="78740"/>
                  </a:lnTo>
                  <a:lnTo>
                    <a:pt x="6743" y="73660"/>
                  </a:lnTo>
                  <a:lnTo>
                    <a:pt x="6172" y="74930"/>
                  </a:lnTo>
                  <a:lnTo>
                    <a:pt x="6578" y="74930"/>
                  </a:lnTo>
                  <a:lnTo>
                    <a:pt x="6400" y="75831"/>
                  </a:lnTo>
                  <a:lnTo>
                    <a:pt x="6337" y="76200"/>
                  </a:lnTo>
                  <a:lnTo>
                    <a:pt x="5486" y="77470"/>
                  </a:lnTo>
                  <a:lnTo>
                    <a:pt x="5105" y="78270"/>
                  </a:lnTo>
                  <a:lnTo>
                    <a:pt x="5118" y="78740"/>
                  </a:lnTo>
                  <a:lnTo>
                    <a:pt x="4914" y="80010"/>
                  </a:lnTo>
                  <a:lnTo>
                    <a:pt x="3848" y="85090"/>
                  </a:lnTo>
                  <a:lnTo>
                    <a:pt x="5016" y="78740"/>
                  </a:lnTo>
                  <a:lnTo>
                    <a:pt x="5105" y="78270"/>
                  </a:lnTo>
                  <a:lnTo>
                    <a:pt x="4889" y="78740"/>
                  </a:lnTo>
                  <a:lnTo>
                    <a:pt x="165" y="114300"/>
                  </a:lnTo>
                  <a:lnTo>
                    <a:pt x="304" y="114300"/>
                  </a:lnTo>
                  <a:lnTo>
                    <a:pt x="0" y="115570"/>
                  </a:lnTo>
                  <a:lnTo>
                    <a:pt x="558" y="118110"/>
                  </a:lnTo>
                  <a:lnTo>
                    <a:pt x="393" y="119380"/>
                  </a:lnTo>
                  <a:lnTo>
                    <a:pt x="292" y="118110"/>
                  </a:lnTo>
                  <a:lnTo>
                    <a:pt x="292" y="123520"/>
                  </a:lnTo>
                  <a:lnTo>
                    <a:pt x="1041" y="125730"/>
                  </a:lnTo>
                  <a:lnTo>
                    <a:pt x="1092" y="127000"/>
                  </a:lnTo>
                  <a:lnTo>
                    <a:pt x="1181" y="129540"/>
                  </a:lnTo>
                  <a:lnTo>
                    <a:pt x="1460" y="130810"/>
                  </a:lnTo>
                  <a:lnTo>
                    <a:pt x="1968" y="133350"/>
                  </a:lnTo>
                  <a:lnTo>
                    <a:pt x="3009" y="139700"/>
                  </a:lnTo>
                  <a:lnTo>
                    <a:pt x="3517" y="140970"/>
                  </a:lnTo>
                  <a:lnTo>
                    <a:pt x="3200" y="140970"/>
                  </a:lnTo>
                  <a:lnTo>
                    <a:pt x="3860" y="142240"/>
                  </a:lnTo>
                  <a:lnTo>
                    <a:pt x="4000" y="143510"/>
                  </a:lnTo>
                  <a:lnTo>
                    <a:pt x="5029" y="146050"/>
                  </a:lnTo>
                  <a:lnTo>
                    <a:pt x="6197" y="151130"/>
                  </a:lnTo>
                  <a:lnTo>
                    <a:pt x="7531" y="153670"/>
                  </a:lnTo>
                  <a:lnTo>
                    <a:pt x="10807" y="161290"/>
                  </a:lnTo>
                  <a:lnTo>
                    <a:pt x="14757" y="168910"/>
                  </a:lnTo>
                  <a:lnTo>
                    <a:pt x="19342" y="175285"/>
                  </a:lnTo>
                  <a:lnTo>
                    <a:pt x="24460" y="182880"/>
                  </a:lnTo>
                  <a:lnTo>
                    <a:pt x="28219" y="186461"/>
                  </a:lnTo>
                  <a:lnTo>
                    <a:pt x="28575" y="186867"/>
                  </a:lnTo>
                  <a:lnTo>
                    <a:pt x="32283" y="192163"/>
                  </a:lnTo>
                  <a:lnTo>
                    <a:pt x="32969" y="193090"/>
                  </a:lnTo>
                  <a:lnTo>
                    <a:pt x="39471" y="198120"/>
                  </a:lnTo>
                  <a:lnTo>
                    <a:pt x="38760" y="196850"/>
                  </a:lnTo>
                  <a:lnTo>
                    <a:pt x="39573" y="196850"/>
                  </a:lnTo>
                  <a:lnTo>
                    <a:pt x="40906" y="198120"/>
                  </a:lnTo>
                  <a:lnTo>
                    <a:pt x="39966" y="198120"/>
                  </a:lnTo>
                  <a:lnTo>
                    <a:pt x="42760" y="199390"/>
                  </a:lnTo>
                  <a:lnTo>
                    <a:pt x="46355" y="201930"/>
                  </a:lnTo>
                  <a:lnTo>
                    <a:pt x="50050" y="204470"/>
                  </a:lnTo>
                  <a:lnTo>
                    <a:pt x="50533" y="204470"/>
                  </a:lnTo>
                  <a:lnTo>
                    <a:pt x="51587" y="205740"/>
                  </a:lnTo>
                  <a:lnTo>
                    <a:pt x="51282" y="204470"/>
                  </a:lnTo>
                  <a:lnTo>
                    <a:pt x="55245" y="207010"/>
                  </a:lnTo>
                  <a:lnTo>
                    <a:pt x="61353" y="209550"/>
                  </a:lnTo>
                  <a:lnTo>
                    <a:pt x="65786" y="212090"/>
                  </a:lnTo>
                  <a:lnTo>
                    <a:pt x="64363" y="210845"/>
                  </a:lnTo>
                  <a:lnTo>
                    <a:pt x="68529" y="212090"/>
                  </a:lnTo>
                  <a:lnTo>
                    <a:pt x="69570" y="212090"/>
                  </a:lnTo>
                  <a:lnTo>
                    <a:pt x="70142" y="212090"/>
                  </a:lnTo>
                  <a:lnTo>
                    <a:pt x="70307" y="212305"/>
                  </a:lnTo>
                  <a:lnTo>
                    <a:pt x="73888" y="213360"/>
                  </a:lnTo>
                  <a:lnTo>
                    <a:pt x="75565" y="214630"/>
                  </a:lnTo>
                  <a:lnTo>
                    <a:pt x="80175" y="215900"/>
                  </a:lnTo>
                  <a:lnTo>
                    <a:pt x="82677" y="215900"/>
                  </a:lnTo>
                  <a:lnTo>
                    <a:pt x="85153" y="217271"/>
                  </a:lnTo>
                  <a:lnTo>
                    <a:pt x="89992" y="217271"/>
                  </a:lnTo>
                  <a:lnTo>
                    <a:pt x="92062" y="218440"/>
                  </a:lnTo>
                  <a:lnTo>
                    <a:pt x="95973" y="218440"/>
                  </a:lnTo>
                  <a:lnTo>
                    <a:pt x="108635" y="220980"/>
                  </a:lnTo>
                  <a:lnTo>
                    <a:pt x="127635" y="220980"/>
                  </a:lnTo>
                  <a:lnTo>
                    <a:pt x="136347" y="219710"/>
                  </a:lnTo>
                  <a:lnTo>
                    <a:pt x="140538" y="218440"/>
                  </a:lnTo>
                  <a:lnTo>
                    <a:pt x="144386" y="217271"/>
                  </a:lnTo>
                  <a:lnTo>
                    <a:pt x="144564" y="217271"/>
                  </a:lnTo>
                  <a:lnTo>
                    <a:pt x="146812" y="215900"/>
                  </a:lnTo>
                  <a:lnTo>
                    <a:pt x="148755" y="214630"/>
                  </a:lnTo>
                  <a:lnTo>
                    <a:pt x="154444" y="213360"/>
                  </a:lnTo>
                  <a:lnTo>
                    <a:pt x="156540" y="212090"/>
                  </a:lnTo>
                  <a:lnTo>
                    <a:pt x="159181" y="210845"/>
                  </a:lnTo>
                  <a:lnTo>
                    <a:pt x="159829" y="210083"/>
                  </a:lnTo>
                  <a:lnTo>
                    <a:pt x="160261" y="209550"/>
                  </a:lnTo>
                  <a:lnTo>
                    <a:pt x="162039" y="209550"/>
                  </a:lnTo>
                  <a:lnTo>
                    <a:pt x="163068" y="208280"/>
                  </a:lnTo>
                  <a:lnTo>
                    <a:pt x="164211" y="208280"/>
                  </a:lnTo>
                  <a:lnTo>
                    <a:pt x="165950" y="207010"/>
                  </a:lnTo>
                  <a:lnTo>
                    <a:pt x="162534" y="207010"/>
                  </a:lnTo>
                  <a:lnTo>
                    <a:pt x="160743" y="207010"/>
                  </a:lnTo>
                  <a:lnTo>
                    <a:pt x="160058" y="207010"/>
                  </a:lnTo>
                  <a:lnTo>
                    <a:pt x="159550" y="208280"/>
                  </a:lnTo>
                  <a:lnTo>
                    <a:pt x="158927" y="208280"/>
                  </a:lnTo>
                  <a:lnTo>
                    <a:pt x="157568" y="209550"/>
                  </a:lnTo>
                  <a:lnTo>
                    <a:pt x="154952" y="210743"/>
                  </a:lnTo>
                  <a:lnTo>
                    <a:pt x="154724" y="210845"/>
                  </a:lnTo>
                  <a:lnTo>
                    <a:pt x="154444" y="210845"/>
                  </a:lnTo>
                  <a:lnTo>
                    <a:pt x="151930" y="212090"/>
                  </a:lnTo>
                  <a:lnTo>
                    <a:pt x="150710" y="212090"/>
                  </a:lnTo>
                  <a:lnTo>
                    <a:pt x="148882" y="213360"/>
                  </a:lnTo>
                  <a:lnTo>
                    <a:pt x="147878" y="213360"/>
                  </a:lnTo>
                  <a:lnTo>
                    <a:pt x="146138" y="214630"/>
                  </a:lnTo>
                  <a:lnTo>
                    <a:pt x="145605" y="214630"/>
                  </a:lnTo>
                  <a:lnTo>
                    <a:pt x="142087" y="215900"/>
                  </a:lnTo>
                  <a:lnTo>
                    <a:pt x="141033" y="215900"/>
                  </a:lnTo>
                  <a:lnTo>
                    <a:pt x="141706" y="215176"/>
                  </a:lnTo>
                  <a:lnTo>
                    <a:pt x="139979" y="215900"/>
                  </a:lnTo>
                  <a:lnTo>
                    <a:pt x="138366" y="215900"/>
                  </a:lnTo>
                  <a:lnTo>
                    <a:pt x="138061" y="217030"/>
                  </a:lnTo>
                  <a:lnTo>
                    <a:pt x="137998" y="217271"/>
                  </a:lnTo>
                  <a:lnTo>
                    <a:pt x="136575" y="217271"/>
                  </a:lnTo>
                  <a:lnTo>
                    <a:pt x="138366" y="215900"/>
                  </a:lnTo>
                  <a:lnTo>
                    <a:pt x="135470" y="217271"/>
                  </a:lnTo>
                  <a:lnTo>
                    <a:pt x="134924" y="217271"/>
                  </a:lnTo>
                  <a:lnTo>
                    <a:pt x="134835" y="217030"/>
                  </a:lnTo>
                  <a:lnTo>
                    <a:pt x="134162" y="217271"/>
                  </a:lnTo>
                  <a:lnTo>
                    <a:pt x="134543" y="217271"/>
                  </a:lnTo>
                  <a:lnTo>
                    <a:pt x="133172" y="218440"/>
                  </a:lnTo>
                  <a:lnTo>
                    <a:pt x="130911" y="218440"/>
                  </a:lnTo>
                  <a:lnTo>
                    <a:pt x="134162" y="217271"/>
                  </a:lnTo>
                  <a:lnTo>
                    <a:pt x="133261" y="217271"/>
                  </a:lnTo>
                  <a:lnTo>
                    <a:pt x="130276" y="218440"/>
                  </a:lnTo>
                  <a:lnTo>
                    <a:pt x="129044" y="219710"/>
                  </a:lnTo>
                  <a:lnTo>
                    <a:pt x="124421" y="219710"/>
                  </a:lnTo>
                  <a:lnTo>
                    <a:pt x="130238" y="218452"/>
                  </a:lnTo>
                  <a:lnTo>
                    <a:pt x="122859" y="218440"/>
                  </a:lnTo>
                  <a:lnTo>
                    <a:pt x="122275" y="219532"/>
                  </a:lnTo>
                  <a:lnTo>
                    <a:pt x="122186" y="219710"/>
                  </a:lnTo>
                  <a:lnTo>
                    <a:pt x="113893" y="219710"/>
                  </a:lnTo>
                  <a:lnTo>
                    <a:pt x="113118" y="218440"/>
                  </a:lnTo>
                  <a:lnTo>
                    <a:pt x="107937" y="218440"/>
                  </a:lnTo>
                  <a:lnTo>
                    <a:pt x="101727" y="217271"/>
                  </a:lnTo>
                  <a:lnTo>
                    <a:pt x="97599" y="217271"/>
                  </a:lnTo>
                  <a:lnTo>
                    <a:pt x="95415" y="215900"/>
                  </a:lnTo>
                  <a:lnTo>
                    <a:pt x="90093" y="215900"/>
                  </a:lnTo>
                  <a:lnTo>
                    <a:pt x="88290" y="214630"/>
                  </a:lnTo>
                  <a:lnTo>
                    <a:pt x="83756" y="214630"/>
                  </a:lnTo>
                  <a:lnTo>
                    <a:pt x="82181" y="213360"/>
                  </a:lnTo>
                  <a:lnTo>
                    <a:pt x="78524" y="213360"/>
                  </a:lnTo>
                  <a:lnTo>
                    <a:pt x="76403" y="212090"/>
                  </a:lnTo>
                  <a:lnTo>
                    <a:pt x="74650" y="212090"/>
                  </a:lnTo>
                  <a:lnTo>
                    <a:pt x="70434" y="210845"/>
                  </a:lnTo>
                  <a:lnTo>
                    <a:pt x="68694" y="210083"/>
                  </a:lnTo>
                  <a:lnTo>
                    <a:pt x="68732" y="210845"/>
                  </a:lnTo>
                  <a:lnTo>
                    <a:pt x="68249" y="210845"/>
                  </a:lnTo>
                  <a:lnTo>
                    <a:pt x="68135" y="209829"/>
                  </a:lnTo>
                  <a:lnTo>
                    <a:pt x="67500" y="209550"/>
                  </a:lnTo>
                  <a:lnTo>
                    <a:pt x="67094" y="209550"/>
                  </a:lnTo>
                  <a:lnTo>
                    <a:pt x="63474" y="208280"/>
                  </a:lnTo>
                  <a:lnTo>
                    <a:pt x="58242" y="205740"/>
                  </a:lnTo>
                  <a:lnTo>
                    <a:pt x="53898" y="204470"/>
                  </a:lnTo>
                  <a:lnTo>
                    <a:pt x="52984" y="203200"/>
                  </a:lnTo>
                  <a:lnTo>
                    <a:pt x="52768" y="203200"/>
                  </a:lnTo>
                  <a:lnTo>
                    <a:pt x="50139" y="201930"/>
                  </a:lnTo>
                  <a:lnTo>
                    <a:pt x="46697" y="200660"/>
                  </a:lnTo>
                  <a:lnTo>
                    <a:pt x="44030" y="198120"/>
                  </a:lnTo>
                  <a:lnTo>
                    <a:pt x="43535" y="198120"/>
                  </a:lnTo>
                  <a:lnTo>
                    <a:pt x="41973" y="196850"/>
                  </a:lnTo>
                  <a:lnTo>
                    <a:pt x="40220" y="195580"/>
                  </a:lnTo>
                  <a:lnTo>
                    <a:pt x="41516" y="196850"/>
                  </a:lnTo>
                  <a:lnTo>
                    <a:pt x="40157" y="195580"/>
                  </a:lnTo>
                  <a:lnTo>
                    <a:pt x="39382" y="194310"/>
                  </a:lnTo>
                  <a:lnTo>
                    <a:pt x="38049" y="193090"/>
                  </a:lnTo>
                  <a:lnTo>
                    <a:pt x="37566" y="193090"/>
                  </a:lnTo>
                  <a:lnTo>
                    <a:pt x="36626" y="191770"/>
                  </a:lnTo>
                  <a:lnTo>
                    <a:pt x="35280" y="191770"/>
                  </a:lnTo>
                  <a:lnTo>
                    <a:pt x="34366" y="190500"/>
                  </a:lnTo>
                  <a:lnTo>
                    <a:pt x="34531" y="190500"/>
                  </a:lnTo>
                  <a:lnTo>
                    <a:pt x="33718" y="189230"/>
                  </a:lnTo>
                  <a:lnTo>
                    <a:pt x="32956" y="187960"/>
                  </a:lnTo>
                  <a:lnTo>
                    <a:pt x="31673" y="187960"/>
                  </a:lnTo>
                  <a:lnTo>
                    <a:pt x="29870" y="185420"/>
                  </a:lnTo>
                  <a:lnTo>
                    <a:pt x="29349" y="185420"/>
                  </a:lnTo>
                  <a:lnTo>
                    <a:pt x="29222" y="184543"/>
                  </a:lnTo>
                  <a:lnTo>
                    <a:pt x="28968" y="185420"/>
                  </a:lnTo>
                  <a:lnTo>
                    <a:pt x="27495" y="182880"/>
                  </a:lnTo>
                  <a:lnTo>
                    <a:pt x="26898" y="182880"/>
                  </a:lnTo>
                  <a:lnTo>
                    <a:pt x="25742" y="181610"/>
                  </a:lnTo>
                  <a:lnTo>
                    <a:pt x="25666" y="180835"/>
                  </a:lnTo>
                  <a:lnTo>
                    <a:pt x="25590" y="180619"/>
                  </a:lnTo>
                  <a:lnTo>
                    <a:pt x="25819" y="180619"/>
                  </a:lnTo>
                  <a:lnTo>
                    <a:pt x="24244" y="179197"/>
                  </a:lnTo>
                  <a:lnTo>
                    <a:pt x="23304" y="177800"/>
                  </a:lnTo>
                  <a:lnTo>
                    <a:pt x="22504" y="176530"/>
                  </a:lnTo>
                  <a:lnTo>
                    <a:pt x="21577" y="175285"/>
                  </a:lnTo>
                  <a:lnTo>
                    <a:pt x="22174" y="176530"/>
                  </a:lnTo>
                  <a:lnTo>
                    <a:pt x="21971" y="176530"/>
                  </a:lnTo>
                  <a:lnTo>
                    <a:pt x="20853" y="174980"/>
                  </a:lnTo>
                  <a:lnTo>
                    <a:pt x="20383" y="174015"/>
                  </a:lnTo>
                  <a:lnTo>
                    <a:pt x="19558" y="172720"/>
                  </a:lnTo>
                  <a:lnTo>
                    <a:pt x="19100" y="171450"/>
                  </a:lnTo>
                  <a:lnTo>
                    <a:pt x="18173" y="170180"/>
                  </a:lnTo>
                  <a:lnTo>
                    <a:pt x="17386" y="168910"/>
                  </a:lnTo>
                  <a:lnTo>
                    <a:pt x="17640" y="168910"/>
                  </a:lnTo>
                  <a:lnTo>
                    <a:pt x="17005" y="167640"/>
                  </a:lnTo>
                  <a:lnTo>
                    <a:pt x="15773" y="166370"/>
                  </a:lnTo>
                  <a:lnTo>
                    <a:pt x="13462" y="161290"/>
                  </a:lnTo>
                  <a:lnTo>
                    <a:pt x="12801" y="161290"/>
                  </a:lnTo>
                  <a:lnTo>
                    <a:pt x="11709" y="158750"/>
                  </a:lnTo>
                  <a:lnTo>
                    <a:pt x="12458" y="160020"/>
                  </a:lnTo>
                  <a:lnTo>
                    <a:pt x="11988" y="158750"/>
                  </a:lnTo>
                  <a:lnTo>
                    <a:pt x="11277" y="157505"/>
                  </a:lnTo>
                  <a:lnTo>
                    <a:pt x="10960" y="157505"/>
                  </a:lnTo>
                  <a:lnTo>
                    <a:pt x="10172" y="153670"/>
                  </a:lnTo>
                  <a:lnTo>
                    <a:pt x="7620" y="148590"/>
                  </a:lnTo>
                  <a:lnTo>
                    <a:pt x="6858" y="144780"/>
                  </a:lnTo>
                  <a:lnTo>
                    <a:pt x="6604" y="143510"/>
                  </a:lnTo>
                  <a:lnTo>
                    <a:pt x="6413" y="144780"/>
                  </a:lnTo>
                  <a:lnTo>
                    <a:pt x="6007" y="142240"/>
                  </a:lnTo>
                  <a:lnTo>
                    <a:pt x="5664" y="140970"/>
                  </a:lnTo>
                  <a:lnTo>
                    <a:pt x="6045" y="140970"/>
                  </a:lnTo>
                  <a:lnTo>
                    <a:pt x="4914" y="138430"/>
                  </a:lnTo>
                  <a:lnTo>
                    <a:pt x="4851" y="137160"/>
                  </a:lnTo>
                  <a:lnTo>
                    <a:pt x="4711" y="138430"/>
                  </a:lnTo>
                  <a:lnTo>
                    <a:pt x="4381" y="136131"/>
                  </a:lnTo>
                  <a:lnTo>
                    <a:pt x="4343" y="135928"/>
                  </a:lnTo>
                  <a:lnTo>
                    <a:pt x="3441" y="133350"/>
                  </a:lnTo>
                  <a:lnTo>
                    <a:pt x="3467" y="132080"/>
                  </a:lnTo>
                  <a:lnTo>
                    <a:pt x="3263" y="130810"/>
                  </a:lnTo>
                  <a:lnTo>
                    <a:pt x="3937" y="133350"/>
                  </a:lnTo>
                  <a:lnTo>
                    <a:pt x="3848" y="132080"/>
                  </a:lnTo>
                  <a:lnTo>
                    <a:pt x="3771" y="130810"/>
                  </a:lnTo>
                  <a:lnTo>
                    <a:pt x="2768" y="128270"/>
                  </a:lnTo>
                  <a:lnTo>
                    <a:pt x="2870" y="127000"/>
                  </a:lnTo>
                  <a:lnTo>
                    <a:pt x="2971" y="125730"/>
                  </a:lnTo>
                  <a:lnTo>
                    <a:pt x="2832" y="125730"/>
                  </a:lnTo>
                  <a:lnTo>
                    <a:pt x="2717" y="127000"/>
                  </a:lnTo>
                  <a:lnTo>
                    <a:pt x="2400" y="124460"/>
                  </a:lnTo>
                  <a:lnTo>
                    <a:pt x="2400" y="119380"/>
                  </a:lnTo>
                  <a:lnTo>
                    <a:pt x="2400" y="116840"/>
                  </a:lnTo>
                  <a:lnTo>
                    <a:pt x="2133" y="114300"/>
                  </a:lnTo>
                  <a:lnTo>
                    <a:pt x="2057" y="113030"/>
                  </a:lnTo>
                  <a:lnTo>
                    <a:pt x="2311" y="111760"/>
                  </a:lnTo>
                  <a:lnTo>
                    <a:pt x="2324" y="107950"/>
                  </a:lnTo>
                  <a:lnTo>
                    <a:pt x="2514" y="105410"/>
                  </a:lnTo>
                  <a:lnTo>
                    <a:pt x="2349" y="104140"/>
                  </a:lnTo>
                  <a:lnTo>
                    <a:pt x="3009" y="101600"/>
                  </a:lnTo>
                  <a:lnTo>
                    <a:pt x="2705" y="101600"/>
                  </a:lnTo>
                  <a:lnTo>
                    <a:pt x="2755" y="97790"/>
                  </a:lnTo>
                  <a:lnTo>
                    <a:pt x="2946" y="99060"/>
                  </a:lnTo>
                  <a:lnTo>
                    <a:pt x="3149" y="99060"/>
                  </a:lnTo>
                  <a:lnTo>
                    <a:pt x="3225" y="97790"/>
                  </a:lnTo>
                  <a:lnTo>
                    <a:pt x="3314" y="96520"/>
                  </a:lnTo>
                  <a:lnTo>
                    <a:pt x="3390" y="95250"/>
                  </a:lnTo>
                  <a:lnTo>
                    <a:pt x="3568" y="95250"/>
                  </a:lnTo>
                  <a:lnTo>
                    <a:pt x="3860" y="93980"/>
                  </a:lnTo>
                  <a:lnTo>
                    <a:pt x="3708" y="93980"/>
                  </a:lnTo>
                  <a:lnTo>
                    <a:pt x="4000" y="91440"/>
                  </a:lnTo>
                  <a:lnTo>
                    <a:pt x="4152" y="90170"/>
                  </a:lnTo>
                  <a:lnTo>
                    <a:pt x="3784" y="91440"/>
                  </a:lnTo>
                  <a:lnTo>
                    <a:pt x="4191" y="88900"/>
                  </a:lnTo>
                  <a:lnTo>
                    <a:pt x="4445" y="87630"/>
                  </a:lnTo>
                  <a:lnTo>
                    <a:pt x="4432" y="88900"/>
                  </a:lnTo>
                  <a:lnTo>
                    <a:pt x="4927" y="87630"/>
                  </a:lnTo>
                  <a:lnTo>
                    <a:pt x="5168" y="86360"/>
                  </a:lnTo>
                  <a:lnTo>
                    <a:pt x="5346" y="85090"/>
                  </a:lnTo>
                  <a:lnTo>
                    <a:pt x="5638" y="84188"/>
                  </a:lnTo>
                  <a:lnTo>
                    <a:pt x="5753" y="83820"/>
                  </a:lnTo>
                  <a:lnTo>
                    <a:pt x="5905" y="83134"/>
                  </a:lnTo>
                  <a:lnTo>
                    <a:pt x="5600" y="83820"/>
                  </a:lnTo>
                  <a:lnTo>
                    <a:pt x="5842" y="83134"/>
                  </a:lnTo>
                  <a:lnTo>
                    <a:pt x="6045" y="82550"/>
                  </a:lnTo>
                  <a:lnTo>
                    <a:pt x="6337" y="82550"/>
                  </a:lnTo>
                  <a:lnTo>
                    <a:pt x="6718" y="80010"/>
                  </a:lnTo>
                  <a:lnTo>
                    <a:pt x="7048" y="78740"/>
                  </a:lnTo>
                  <a:lnTo>
                    <a:pt x="7378" y="77470"/>
                  </a:lnTo>
                  <a:lnTo>
                    <a:pt x="8178" y="74930"/>
                  </a:lnTo>
                  <a:lnTo>
                    <a:pt x="8864" y="72390"/>
                  </a:lnTo>
                  <a:lnTo>
                    <a:pt x="10629" y="67310"/>
                  </a:lnTo>
                  <a:lnTo>
                    <a:pt x="10261" y="68580"/>
                  </a:lnTo>
                  <a:lnTo>
                    <a:pt x="10426" y="68580"/>
                  </a:lnTo>
                  <a:lnTo>
                    <a:pt x="10820" y="67310"/>
                  </a:lnTo>
                  <a:lnTo>
                    <a:pt x="11163" y="64770"/>
                  </a:lnTo>
                  <a:lnTo>
                    <a:pt x="11328" y="64770"/>
                  </a:lnTo>
                  <a:lnTo>
                    <a:pt x="11696" y="63500"/>
                  </a:lnTo>
                  <a:lnTo>
                    <a:pt x="11722" y="64770"/>
                  </a:lnTo>
                  <a:lnTo>
                    <a:pt x="12268" y="63500"/>
                  </a:lnTo>
                  <a:lnTo>
                    <a:pt x="12814" y="62230"/>
                  </a:lnTo>
                  <a:lnTo>
                    <a:pt x="12484" y="63500"/>
                  </a:lnTo>
                  <a:lnTo>
                    <a:pt x="13157" y="62230"/>
                  </a:lnTo>
                  <a:lnTo>
                    <a:pt x="14490" y="59690"/>
                  </a:lnTo>
                  <a:lnTo>
                    <a:pt x="15963" y="55880"/>
                  </a:lnTo>
                  <a:lnTo>
                    <a:pt x="18008" y="53898"/>
                  </a:lnTo>
                  <a:lnTo>
                    <a:pt x="18529" y="53352"/>
                  </a:lnTo>
                  <a:lnTo>
                    <a:pt x="21082" y="49530"/>
                  </a:lnTo>
                  <a:lnTo>
                    <a:pt x="22529" y="46990"/>
                  </a:lnTo>
                  <a:lnTo>
                    <a:pt x="22148" y="48260"/>
                  </a:lnTo>
                  <a:lnTo>
                    <a:pt x="23380" y="46990"/>
                  </a:lnTo>
                  <a:lnTo>
                    <a:pt x="24168" y="45720"/>
                  </a:lnTo>
                  <a:lnTo>
                    <a:pt x="24955" y="44450"/>
                  </a:lnTo>
                  <a:lnTo>
                    <a:pt x="24815" y="44450"/>
                  </a:lnTo>
                  <a:lnTo>
                    <a:pt x="23736" y="45720"/>
                  </a:lnTo>
                  <a:lnTo>
                    <a:pt x="25285" y="43205"/>
                  </a:lnTo>
                  <a:lnTo>
                    <a:pt x="26263" y="43205"/>
                  </a:lnTo>
                  <a:lnTo>
                    <a:pt x="27622" y="40640"/>
                  </a:lnTo>
                  <a:lnTo>
                    <a:pt x="28524" y="39776"/>
                  </a:lnTo>
                  <a:lnTo>
                    <a:pt x="28232" y="40640"/>
                  </a:lnTo>
                  <a:lnTo>
                    <a:pt x="28841" y="39700"/>
                  </a:lnTo>
                  <a:lnTo>
                    <a:pt x="30657" y="38100"/>
                  </a:lnTo>
                  <a:lnTo>
                    <a:pt x="32092" y="36830"/>
                  </a:lnTo>
                  <a:lnTo>
                    <a:pt x="32423" y="36830"/>
                  </a:lnTo>
                  <a:lnTo>
                    <a:pt x="32715" y="35560"/>
                  </a:lnTo>
                  <a:lnTo>
                    <a:pt x="33058" y="35560"/>
                  </a:lnTo>
                  <a:lnTo>
                    <a:pt x="34150" y="34290"/>
                  </a:lnTo>
                  <a:lnTo>
                    <a:pt x="33705" y="35560"/>
                  </a:lnTo>
                  <a:lnTo>
                    <a:pt x="34480" y="34290"/>
                  </a:lnTo>
                  <a:lnTo>
                    <a:pt x="35407" y="33020"/>
                  </a:lnTo>
                  <a:lnTo>
                    <a:pt x="36525" y="31750"/>
                  </a:lnTo>
                  <a:lnTo>
                    <a:pt x="37503" y="30556"/>
                  </a:lnTo>
                  <a:lnTo>
                    <a:pt x="36791" y="31750"/>
                  </a:lnTo>
                  <a:lnTo>
                    <a:pt x="38671" y="30556"/>
                  </a:lnTo>
                  <a:lnTo>
                    <a:pt x="39217" y="30213"/>
                  </a:lnTo>
                  <a:lnTo>
                    <a:pt x="40220" y="29210"/>
                  </a:lnTo>
                  <a:lnTo>
                    <a:pt x="41389" y="27940"/>
                  </a:lnTo>
                  <a:lnTo>
                    <a:pt x="42938" y="26670"/>
                  </a:lnTo>
                  <a:lnTo>
                    <a:pt x="43776" y="25400"/>
                  </a:lnTo>
                  <a:lnTo>
                    <a:pt x="46355" y="24130"/>
                  </a:lnTo>
                  <a:lnTo>
                    <a:pt x="46596" y="23926"/>
                  </a:lnTo>
                  <a:lnTo>
                    <a:pt x="46710" y="23736"/>
                  </a:lnTo>
                  <a:lnTo>
                    <a:pt x="47040" y="23545"/>
                  </a:lnTo>
                  <a:lnTo>
                    <a:pt x="48209" y="22860"/>
                  </a:lnTo>
                  <a:lnTo>
                    <a:pt x="49187" y="21590"/>
                  </a:lnTo>
                  <a:lnTo>
                    <a:pt x="50558" y="21590"/>
                  </a:lnTo>
                  <a:lnTo>
                    <a:pt x="54597" y="19050"/>
                  </a:lnTo>
                  <a:lnTo>
                    <a:pt x="52844" y="19050"/>
                  </a:lnTo>
                  <a:lnTo>
                    <a:pt x="57581" y="16510"/>
                  </a:lnTo>
                  <a:lnTo>
                    <a:pt x="57340" y="16510"/>
                  </a:lnTo>
                  <a:lnTo>
                    <a:pt x="59893" y="15252"/>
                  </a:lnTo>
                  <a:lnTo>
                    <a:pt x="62788" y="13970"/>
                  </a:lnTo>
                  <a:lnTo>
                    <a:pt x="65506" y="12700"/>
                  </a:lnTo>
                  <a:lnTo>
                    <a:pt x="68097" y="11518"/>
                  </a:lnTo>
                  <a:lnTo>
                    <a:pt x="70675" y="10160"/>
                  </a:lnTo>
                  <a:lnTo>
                    <a:pt x="74701" y="8890"/>
                  </a:lnTo>
                  <a:lnTo>
                    <a:pt x="77152" y="7620"/>
                  </a:lnTo>
                  <a:lnTo>
                    <a:pt x="80429" y="6350"/>
                  </a:lnTo>
                  <a:lnTo>
                    <a:pt x="79717" y="7620"/>
                  </a:lnTo>
                  <a:lnTo>
                    <a:pt x="81686" y="6350"/>
                  </a:lnTo>
                  <a:lnTo>
                    <a:pt x="83604" y="6350"/>
                  </a:lnTo>
                  <a:lnTo>
                    <a:pt x="85991" y="5080"/>
                  </a:lnTo>
                  <a:lnTo>
                    <a:pt x="89687" y="5080"/>
                  </a:lnTo>
                  <a:lnTo>
                    <a:pt x="91452" y="3810"/>
                  </a:lnTo>
                  <a:lnTo>
                    <a:pt x="95440" y="3810"/>
                  </a:lnTo>
                  <a:lnTo>
                    <a:pt x="96507" y="2540"/>
                  </a:lnTo>
                  <a:lnTo>
                    <a:pt x="96151" y="3810"/>
                  </a:lnTo>
                  <a:lnTo>
                    <a:pt x="97104" y="2540"/>
                  </a:lnTo>
                  <a:lnTo>
                    <a:pt x="103441" y="2540"/>
                  </a:lnTo>
                  <a:lnTo>
                    <a:pt x="111607" y="1270"/>
                  </a:lnTo>
                  <a:lnTo>
                    <a:pt x="128041" y="1270"/>
                  </a:lnTo>
                  <a:lnTo>
                    <a:pt x="136169" y="2540"/>
                  </a:lnTo>
                  <a:lnTo>
                    <a:pt x="141363" y="2540"/>
                  </a:lnTo>
                  <a:lnTo>
                    <a:pt x="142074" y="3810"/>
                  </a:lnTo>
                  <a:lnTo>
                    <a:pt x="145110" y="3810"/>
                  </a:lnTo>
                  <a:lnTo>
                    <a:pt x="146862" y="5080"/>
                  </a:lnTo>
                  <a:lnTo>
                    <a:pt x="150469" y="5080"/>
                  </a:lnTo>
                  <a:lnTo>
                    <a:pt x="151231" y="6350"/>
                  </a:lnTo>
                  <a:lnTo>
                    <a:pt x="152920" y="6350"/>
                  </a:lnTo>
                  <a:lnTo>
                    <a:pt x="155384" y="7620"/>
                  </a:lnTo>
                  <a:lnTo>
                    <a:pt x="158102" y="8890"/>
                  </a:lnTo>
                  <a:lnTo>
                    <a:pt x="158953" y="8890"/>
                  </a:lnTo>
                  <a:lnTo>
                    <a:pt x="161048" y="10160"/>
                  </a:lnTo>
                  <a:lnTo>
                    <a:pt x="163410" y="10160"/>
                  </a:lnTo>
                  <a:lnTo>
                    <a:pt x="163868" y="11518"/>
                  </a:lnTo>
                  <a:lnTo>
                    <a:pt x="171183" y="13970"/>
                  </a:lnTo>
                  <a:lnTo>
                    <a:pt x="178981" y="20320"/>
                  </a:lnTo>
                  <a:lnTo>
                    <a:pt x="184823" y="24130"/>
                  </a:lnTo>
                  <a:lnTo>
                    <a:pt x="184492" y="24130"/>
                  </a:lnTo>
                  <a:lnTo>
                    <a:pt x="186423" y="25400"/>
                  </a:lnTo>
                  <a:lnTo>
                    <a:pt x="188061" y="27940"/>
                  </a:lnTo>
                  <a:lnTo>
                    <a:pt x="191389" y="30556"/>
                  </a:lnTo>
                  <a:lnTo>
                    <a:pt x="194017" y="33020"/>
                  </a:lnTo>
                  <a:lnTo>
                    <a:pt x="195021" y="34290"/>
                  </a:lnTo>
                  <a:lnTo>
                    <a:pt x="195529" y="34290"/>
                  </a:lnTo>
                  <a:lnTo>
                    <a:pt x="196049" y="35560"/>
                  </a:lnTo>
                  <a:lnTo>
                    <a:pt x="196811" y="35560"/>
                  </a:lnTo>
                  <a:lnTo>
                    <a:pt x="198767" y="38100"/>
                  </a:lnTo>
                  <a:lnTo>
                    <a:pt x="199263" y="39370"/>
                  </a:lnTo>
                  <a:lnTo>
                    <a:pt x="199009" y="39370"/>
                  </a:lnTo>
                  <a:lnTo>
                    <a:pt x="200355" y="40640"/>
                  </a:lnTo>
                  <a:lnTo>
                    <a:pt x="202095" y="41910"/>
                  </a:lnTo>
                  <a:lnTo>
                    <a:pt x="202412" y="42659"/>
                  </a:lnTo>
                  <a:lnTo>
                    <a:pt x="207086" y="50800"/>
                  </a:lnTo>
                  <a:lnTo>
                    <a:pt x="211099" y="58420"/>
                  </a:lnTo>
                  <a:lnTo>
                    <a:pt x="214515" y="66040"/>
                  </a:lnTo>
                  <a:lnTo>
                    <a:pt x="217131" y="73660"/>
                  </a:lnTo>
                  <a:lnTo>
                    <a:pt x="217830" y="75831"/>
                  </a:lnTo>
                  <a:lnTo>
                    <a:pt x="219049" y="75831"/>
                  </a:lnTo>
                  <a:close/>
                </a:path>
                <a:path w="224789" h="220979">
                  <a:moveTo>
                    <a:pt x="222237" y="127000"/>
                  </a:moveTo>
                  <a:lnTo>
                    <a:pt x="221945" y="127000"/>
                  </a:lnTo>
                  <a:lnTo>
                    <a:pt x="221348" y="127000"/>
                  </a:lnTo>
                  <a:lnTo>
                    <a:pt x="220954" y="130810"/>
                  </a:lnTo>
                  <a:lnTo>
                    <a:pt x="221335" y="129540"/>
                  </a:lnTo>
                  <a:lnTo>
                    <a:pt x="221221" y="130810"/>
                  </a:lnTo>
                  <a:lnTo>
                    <a:pt x="220980" y="132080"/>
                  </a:lnTo>
                  <a:lnTo>
                    <a:pt x="220789" y="133350"/>
                  </a:lnTo>
                  <a:lnTo>
                    <a:pt x="220535" y="134620"/>
                  </a:lnTo>
                  <a:lnTo>
                    <a:pt x="220027" y="134620"/>
                  </a:lnTo>
                  <a:lnTo>
                    <a:pt x="219798" y="135928"/>
                  </a:lnTo>
                  <a:lnTo>
                    <a:pt x="218427" y="139700"/>
                  </a:lnTo>
                  <a:lnTo>
                    <a:pt x="218262" y="140970"/>
                  </a:lnTo>
                  <a:lnTo>
                    <a:pt x="218579" y="139700"/>
                  </a:lnTo>
                  <a:lnTo>
                    <a:pt x="218071" y="142240"/>
                  </a:lnTo>
                  <a:lnTo>
                    <a:pt x="217525" y="143510"/>
                  </a:lnTo>
                  <a:lnTo>
                    <a:pt x="217563" y="142240"/>
                  </a:lnTo>
                  <a:lnTo>
                    <a:pt x="216928" y="143510"/>
                  </a:lnTo>
                  <a:lnTo>
                    <a:pt x="215823" y="146050"/>
                  </a:lnTo>
                  <a:lnTo>
                    <a:pt x="214541" y="151130"/>
                  </a:lnTo>
                  <a:lnTo>
                    <a:pt x="212813" y="153670"/>
                  </a:lnTo>
                  <a:lnTo>
                    <a:pt x="211721" y="156210"/>
                  </a:lnTo>
                  <a:lnTo>
                    <a:pt x="210566" y="158750"/>
                  </a:lnTo>
                  <a:lnTo>
                    <a:pt x="209651" y="161290"/>
                  </a:lnTo>
                  <a:lnTo>
                    <a:pt x="209016" y="162039"/>
                  </a:lnTo>
                  <a:lnTo>
                    <a:pt x="210273" y="162039"/>
                  </a:lnTo>
                  <a:lnTo>
                    <a:pt x="210781" y="161290"/>
                  </a:lnTo>
                  <a:lnTo>
                    <a:pt x="211201" y="160020"/>
                  </a:lnTo>
                  <a:lnTo>
                    <a:pt x="211391" y="160020"/>
                  </a:lnTo>
                  <a:lnTo>
                    <a:pt x="212915" y="156210"/>
                  </a:lnTo>
                  <a:lnTo>
                    <a:pt x="215112" y="152400"/>
                  </a:lnTo>
                  <a:lnTo>
                    <a:pt x="216623" y="148590"/>
                  </a:lnTo>
                  <a:lnTo>
                    <a:pt x="217601" y="146050"/>
                  </a:lnTo>
                  <a:lnTo>
                    <a:pt x="217385" y="146050"/>
                  </a:lnTo>
                  <a:lnTo>
                    <a:pt x="218033" y="143510"/>
                  </a:lnTo>
                  <a:lnTo>
                    <a:pt x="218236" y="143510"/>
                  </a:lnTo>
                  <a:lnTo>
                    <a:pt x="218935" y="140970"/>
                  </a:lnTo>
                  <a:lnTo>
                    <a:pt x="218821" y="139700"/>
                  </a:lnTo>
                  <a:lnTo>
                    <a:pt x="219875" y="137160"/>
                  </a:lnTo>
                  <a:lnTo>
                    <a:pt x="219519" y="138430"/>
                  </a:lnTo>
                  <a:lnTo>
                    <a:pt x="219316" y="139700"/>
                  </a:lnTo>
                  <a:lnTo>
                    <a:pt x="219227" y="140970"/>
                  </a:lnTo>
                  <a:lnTo>
                    <a:pt x="220027" y="138430"/>
                  </a:lnTo>
                  <a:lnTo>
                    <a:pt x="220192" y="137160"/>
                  </a:lnTo>
                  <a:lnTo>
                    <a:pt x="220319" y="136131"/>
                  </a:lnTo>
                  <a:lnTo>
                    <a:pt x="220357" y="135928"/>
                  </a:lnTo>
                  <a:lnTo>
                    <a:pt x="221043" y="133350"/>
                  </a:lnTo>
                  <a:lnTo>
                    <a:pt x="221767" y="132080"/>
                  </a:lnTo>
                  <a:lnTo>
                    <a:pt x="221678" y="129540"/>
                  </a:lnTo>
                  <a:lnTo>
                    <a:pt x="222046" y="128270"/>
                  </a:lnTo>
                  <a:lnTo>
                    <a:pt x="222237" y="127000"/>
                  </a:lnTo>
                  <a:close/>
                </a:path>
                <a:path w="224789" h="220979">
                  <a:moveTo>
                    <a:pt x="222491" y="124460"/>
                  </a:moveTo>
                  <a:lnTo>
                    <a:pt x="222186" y="124460"/>
                  </a:lnTo>
                  <a:lnTo>
                    <a:pt x="222135" y="125730"/>
                  </a:lnTo>
                  <a:lnTo>
                    <a:pt x="222491" y="124460"/>
                  </a:lnTo>
                  <a:close/>
                </a:path>
                <a:path w="224789" h="220979">
                  <a:moveTo>
                    <a:pt x="222796" y="121920"/>
                  </a:moveTo>
                  <a:lnTo>
                    <a:pt x="222770" y="119380"/>
                  </a:lnTo>
                  <a:lnTo>
                    <a:pt x="222656" y="120650"/>
                  </a:lnTo>
                  <a:lnTo>
                    <a:pt x="222516" y="120650"/>
                  </a:lnTo>
                  <a:lnTo>
                    <a:pt x="222478" y="121920"/>
                  </a:lnTo>
                  <a:lnTo>
                    <a:pt x="222313" y="121920"/>
                  </a:lnTo>
                  <a:lnTo>
                    <a:pt x="222161" y="123190"/>
                  </a:lnTo>
                  <a:lnTo>
                    <a:pt x="222796" y="122008"/>
                  </a:lnTo>
                  <a:close/>
                </a:path>
                <a:path w="224789" h="220979">
                  <a:moveTo>
                    <a:pt x="222821" y="123190"/>
                  </a:moveTo>
                  <a:lnTo>
                    <a:pt x="222796" y="122199"/>
                  </a:lnTo>
                  <a:lnTo>
                    <a:pt x="222669" y="123190"/>
                  </a:lnTo>
                  <a:lnTo>
                    <a:pt x="222618" y="123520"/>
                  </a:lnTo>
                  <a:lnTo>
                    <a:pt x="222821" y="123190"/>
                  </a:lnTo>
                  <a:close/>
                </a:path>
                <a:path w="224789" h="220979">
                  <a:moveTo>
                    <a:pt x="223431" y="115493"/>
                  </a:moveTo>
                  <a:lnTo>
                    <a:pt x="223329" y="115303"/>
                  </a:lnTo>
                  <a:lnTo>
                    <a:pt x="223139" y="116217"/>
                  </a:lnTo>
                  <a:lnTo>
                    <a:pt x="223012" y="116382"/>
                  </a:lnTo>
                  <a:lnTo>
                    <a:pt x="223100" y="117817"/>
                  </a:lnTo>
                  <a:lnTo>
                    <a:pt x="223266" y="116039"/>
                  </a:lnTo>
                  <a:lnTo>
                    <a:pt x="223431" y="115493"/>
                  </a:lnTo>
                  <a:close/>
                </a:path>
                <a:path w="224789" h="220979">
                  <a:moveTo>
                    <a:pt x="223647" y="109855"/>
                  </a:moveTo>
                  <a:lnTo>
                    <a:pt x="223291" y="113779"/>
                  </a:lnTo>
                  <a:lnTo>
                    <a:pt x="223570" y="110731"/>
                  </a:lnTo>
                  <a:lnTo>
                    <a:pt x="223570" y="112407"/>
                  </a:lnTo>
                  <a:lnTo>
                    <a:pt x="223647" y="109855"/>
                  </a:lnTo>
                  <a:close/>
                </a:path>
                <a:path w="224789" h="220979">
                  <a:moveTo>
                    <a:pt x="224358" y="111760"/>
                  </a:moveTo>
                  <a:lnTo>
                    <a:pt x="223977" y="105410"/>
                  </a:lnTo>
                  <a:lnTo>
                    <a:pt x="223901" y="104140"/>
                  </a:lnTo>
                  <a:lnTo>
                    <a:pt x="223824" y="102870"/>
                  </a:lnTo>
                  <a:lnTo>
                    <a:pt x="223748" y="101600"/>
                  </a:lnTo>
                  <a:lnTo>
                    <a:pt x="223685" y="100330"/>
                  </a:lnTo>
                  <a:lnTo>
                    <a:pt x="222034" y="88900"/>
                  </a:lnTo>
                  <a:lnTo>
                    <a:pt x="219557" y="77470"/>
                  </a:lnTo>
                  <a:lnTo>
                    <a:pt x="219163" y="76200"/>
                  </a:lnTo>
                  <a:lnTo>
                    <a:pt x="217957" y="76200"/>
                  </a:lnTo>
                  <a:lnTo>
                    <a:pt x="217830" y="76200"/>
                  </a:lnTo>
                  <a:lnTo>
                    <a:pt x="218770" y="80010"/>
                  </a:lnTo>
                  <a:lnTo>
                    <a:pt x="220116" y="85090"/>
                  </a:lnTo>
                  <a:lnTo>
                    <a:pt x="221996" y="93980"/>
                  </a:lnTo>
                  <a:lnTo>
                    <a:pt x="222592" y="99060"/>
                  </a:lnTo>
                  <a:lnTo>
                    <a:pt x="223202" y="102870"/>
                  </a:lnTo>
                  <a:lnTo>
                    <a:pt x="223685" y="107950"/>
                  </a:lnTo>
                  <a:lnTo>
                    <a:pt x="223799" y="109220"/>
                  </a:lnTo>
                  <a:lnTo>
                    <a:pt x="224358" y="111760"/>
                  </a:lnTo>
                  <a:close/>
                </a:path>
              </a:pathLst>
            </a:custGeom>
            <a:solidFill>
              <a:srgbClr val="2D6341"/>
            </a:solidFill>
          </p:spPr>
          <p:txBody>
            <a:bodyPr wrap="square" lIns="0" tIns="0" rIns="0" bIns="0" rtlCol="0"/>
            <a:lstStyle/>
            <a:p>
              <a:endParaRPr>
                <a:latin typeface="Grammarsaurus" pitchFamily="2" charset="0"/>
              </a:endParaRPr>
            </a:p>
          </p:txBody>
        </p:sp>
        <p:sp>
          <p:nvSpPr>
            <p:cNvPr id="86" name="object 86"/>
            <p:cNvSpPr/>
            <p:nvPr/>
          </p:nvSpPr>
          <p:spPr>
            <a:xfrm>
              <a:off x="3069615" y="5434113"/>
              <a:ext cx="210820" cy="144780"/>
            </a:xfrm>
            <a:custGeom>
              <a:avLst/>
              <a:gdLst/>
              <a:ahLst/>
              <a:cxnLst/>
              <a:rect l="l" t="t" r="r" b="b"/>
              <a:pathLst>
                <a:path w="210820" h="144779">
                  <a:moveTo>
                    <a:pt x="210807" y="115570"/>
                  </a:moveTo>
                  <a:lnTo>
                    <a:pt x="198170" y="115570"/>
                  </a:lnTo>
                  <a:lnTo>
                    <a:pt x="189915" y="114300"/>
                  </a:lnTo>
                  <a:lnTo>
                    <a:pt x="185623" y="114300"/>
                  </a:lnTo>
                  <a:lnTo>
                    <a:pt x="173761" y="113030"/>
                  </a:lnTo>
                  <a:lnTo>
                    <a:pt x="162623" y="113030"/>
                  </a:lnTo>
                  <a:lnTo>
                    <a:pt x="151485" y="111760"/>
                  </a:lnTo>
                  <a:lnTo>
                    <a:pt x="129019" y="111760"/>
                  </a:lnTo>
                  <a:lnTo>
                    <a:pt x="122605" y="107950"/>
                  </a:lnTo>
                  <a:lnTo>
                    <a:pt x="120942" y="105410"/>
                  </a:lnTo>
                  <a:lnTo>
                    <a:pt x="118986" y="104140"/>
                  </a:lnTo>
                  <a:lnTo>
                    <a:pt x="119481" y="101600"/>
                  </a:lnTo>
                  <a:lnTo>
                    <a:pt x="119392" y="99060"/>
                  </a:lnTo>
                  <a:lnTo>
                    <a:pt x="117944" y="97790"/>
                  </a:lnTo>
                  <a:lnTo>
                    <a:pt x="118706" y="96520"/>
                  </a:lnTo>
                  <a:lnTo>
                    <a:pt x="119672" y="93980"/>
                  </a:lnTo>
                  <a:lnTo>
                    <a:pt x="121043" y="92710"/>
                  </a:lnTo>
                  <a:lnTo>
                    <a:pt x="122415" y="91440"/>
                  </a:lnTo>
                  <a:lnTo>
                    <a:pt x="125158" y="88900"/>
                  </a:lnTo>
                  <a:lnTo>
                    <a:pt x="131597" y="87630"/>
                  </a:lnTo>
                  <a:lnTo>
                    <a:pt x="145529" y="86360"/>
                  </a:lnTo>
                  <a:lnTo>
                    <a:pt x="153568" y="83820"/>
                  </a:lnTo>
                  <a:lnTo>
                    <a:pt x="160921" y="81280"/>
                  </a:lnTo>
                  <a:lnTo>
                    <a:pt x="164604" y="80010"/>
                  </a:lnTo>
                  <a:lnTo>
                    <a:pt x="168541" y="77470"/>
                  </a:lnTo>
                  <a:lnTo>
                    <a:pt x="174028" y="80010"/>
                  </a:lnTo>
                  <a:lnTo>
                    <a:pt x="178536" y="86360"/>
                  </a:lnTo>
                  <a:lnTo>
                    <a:pt x="180708" y="87630"/>
                  </a:lnTo>
                  <a:lnTo>
                    <a:pt x="181991" y="88900"/>
                  </a:lnTo>
                  <a:lnTo>
                    <a:pt x="185216" y="88900"/>
                  </a:lnTo>
                  <a:lnTo>
                    <a:pt x="186753" y="87630"/>
                  </a:lnTo>
                  <a:lnTo>
                    <a:pt x="187274" y="86360"/>
                  </a:lnTo>
                  <a:lnTo>
                    <a:pt x="187337" y="85090"/>
                  </a:lnTo>
                  <a:lnTo>
                    <a:pt x="186347" y="85090"/>
                  </a:lnTo>
                  <a:lnTo>
                    <a:pt x="181851" y="83820"/>
                  </a:lnTo>
                  <a:lnTo>
                    <a:pt x="178600" y="81280"/>
                  </a:lnTo>
                  <a:lnTo>
                    <a:pt x="177279" y="77470"/>
                  </a:lnTo>
                  <a:lnTo>
                    <a:pt x="177253" y="76200"/>
                  </a:lnTo>
                  <a:lnTo>
                    <a:pt x="177723" y="76200"/>
                  </a:lnTo>
                  <a:lnTo>
                    <a:pt x="179933" y="74930"/>
                  </a:lnTo>
                  <a:lnTo>
                    <a:pt x="187960" y="74930"/>
                  </a:lnTo>
                  <a:lnTo>
                    <a:pt x="190957" y="72390"/>
                  </a:lnTo>
                  <a:lnTo>
                    <a:pt x="190830" y="71120"/>
                  </a:lnTo>
                  <a:lnTo>
                    <a:pt x="190715" y="69850"/>
                  </a:lnTo>
                  <a:lnTo>
                    <a:pt x="185432" y="72390"/>
                  </a:lnTo>
                  <a:lnTo>
                    <a:pt x="178473" y="69850"/>
                  </a:lnTo>
                  <a:lnTo>
                    <a:pt x="171386" y="73660"/>
                  </a:lnTo>
                  <a:lnTo>
                    <a:pt x="169418" y="76200"/>
                  </a:lnTo>
                  <a:lnTo>
                    <a:pt x="167106" y="74930"/>
                  </a:lnTo>
                  <a:lnTo>
                    <a:pt x="167195" y="72390"/>
                  </a:lnTo>
                  <a:lnTo>
                    <a:pt x="167284" y="69850"/>
                  </a:lnTo>
                  <a:lnTo>
                    <a:pt x="184124" y="43180"/>
                  </a:lnTo>
                  <a:lnTo>
                    <a:pt x="182626" y="43180"/>
                  </a:lnTo>
                  <a:lnTo>
                    <a:pt x="180835" y="45720"/>
                  </a:lnTo>
                  <a:lnTo>
                    <a:pt x="180213" y="48260"/>
                  </a:lnTo>
                  <a:lnTo>
                    <a:pt x="177787" y="54610"/>
                  </a:lnTo>
                  <a:lnTo>
                    <a:pt x="175526" y="57150"/>
                  </a:lnTo>
                  <a:lnTo>
                    <a:pt x="169849" y="62230"/>
                  </a:lnTo>
                  <a:lnTo>
                    <a:pt x="166382" y="64770"/>
                  </a:lnTo>
                  <a:lnTo>
                    <a:pt x="163055" y="69850"/>
                  </a:lnTo>
                  <a:lnTo>
                    <a:pt x="162471" y="72390"/>
                  </a:lnTo>
                  <a:lnTo>
                    <a:pt x="159016" y="77470"/>
                  </a:lnTo>
                  <a:lnTo>
                    <a:pt x="155448" y="78740"/>
                  </a:lnTo>
                  <a:lnTo>
                    <a:pt x="151485" y="80010"/>
                  </a:lnTo>
                  <a:lnTo>
                    <a:pt x="150799" y="81280"/>
                  </a:lnTo>
                  <a:lnTo>
                    <a:pt x="149898" y="80010"/>
                  </a:lnTo>
                  <a:lnTo>
                    <a:pt x="149860" y="76200"/>
                  </a:lnTo>
                  <a:lnTo>
                    <a:pt x="152755" y="72390"/>
                  </a:lnTo>
                  <a:lnTo>
                    <a:pt x="151485" y="68580"/>
                  </a:lnTo>
                  <a:lnTo>
                    <a:pt x="148069" y="71120"/>
                  </a:lnTo>
                  <a:lnTo>
                    <a:pt x="147294" y="74930"/>
                  </a:lnTo>
                  <a:lnTo>
                    <a:pt x="143891" y="80010"/>
                  </a:lnTo>
                  <a:lnTo>
                    <a:pt x="141732" y="81280"/>
                  </a:lnTo>
                  <a:lnTo>
                    <a:pt x="136131" y="83820"/>
                  </a:lnTo>
                  <a:lnTo>
                    <a:pt x="132702" y="83820"/>
                  </a:lnTo>
                  <a:lnTo>
                    <a:pt x="129362" y="82550"/>
                  </a:lnTo>
                  <a:lnTo>
                    <a:pt x="126111" y="82550"/>
                  </a:lnTo>
                  <a:lnTo>
                    <a:pt x="122707" y="83820"/>
                  </a:lnTo>
                  <a:lnTo>
                    <a:pt x="119799" y="85090"/>
                  </a:lnTo>
                  <a:lnTo>
                    <a:pt x="121373" y="81280"/>
                  </a:lnTo>
                  <a:lnTo>
                    <a:pt x="123825" y="77470"/>
                  </a:lnTo>
                  <a:lnTo>
                    <a:pt x="129806" y="72390"/>
                  </a:lnTo>
                  <a:lnTo>
                    <a:pt x="132778" y="71120"/>
                  </a:lnTo>
                  <a:lnTo>
                    <a:pt x="137642" y="68580"/>
                  </a:lnTo>
                  <a:lnTo>
                    <a:pt x="140081" y="67310"/>
                  </a:lnTo>
                  <a:lnTo>
                    <a:pt x="143725" y="63500"/>
                  </a:lnTo>
                  <a:lnTo>
                    <a:pt x="148043" y="59690"/>
                  </a:lnTo>
                  <a:lnTo>
                    <a:pt x="153911" y="55880"/>
                  </a:lnTo>
                  <a:lnTo>
                    <a:pt x="160070" y="52070"/>
                  </a:lnTo>
                  <a:lnTo>
                    <a:pt x="164045" y="49530"/>
                  </a:lnTo>
                  <a:lnTo>
                    <a:pt x="177723" y="33020"/>
                  </a:lnTo>
                  <a:lnTo>
                    <a:pt x="173113" y="39370"/>
                  </a:lnTo>
                  <a:lnTo>
                    <a:pt x="167944" y="43180"/>
                  </a:lnTo>
                  <a:lnTo>
                    <a:pt x="162128" y="46990"/>
                  </a:lnTo>
                  <a:lnTo>
                    <a:pt x="155613" y="49530"/>
                  </a:lnTo>
                  <a:lnTo>
                    <a:pt x="157810" y="45720"/>
                  </a:lnTo>
                  <a:lnTo>
                    <a:pt x="160362" y="41910"/>
                  </a:lnTo>
                  <a:lnTo>
                    <a:pt x="165277" y="36830"/>
                  </a:lnTo>
                  <a:lnTo>
                    <a:pt x="167551" y="34290"/>
                  </a:lnTo>
                  <a:lnTo>
                    <a:pt x="170395" y="27940"/>
                  </a:lnTo>
                  <a:lnTo>
                    <a:pt x="170865" y="24130"/>
                  </a:lnTo>
                  <a:lnTo>
                    <a:pt x="169278" y="21590"/>
                  </a:lnTo>
                  <a:lnTo>
                    <a:pt x="167500" y="29210"/>
                  </a:lnTo>
                  <a:lnTo>
                    <a:pt x="160274" y="34290"/>
                  </a:lnTo>
                  <a:lnTo>
                    <a:pt x="153644" y="44450"/>
                  </a:lnTo>
                  <a:lnTo>
                    <a:pt x="152095" y="46990"/>
                  </a:lnTo>
                  <a:lnTo>
                    <a:pt x="146354" y="54610"/>
                  </a:lnTo>
                  <a:lnTo>
                    <a:pt x="141795" y="55880"/>
                  </a:lnTo>
                  <a:lnTo>
                    <a:pt x="133172" y="62230"/>
                  </a:lnTo>
                  <a:lnTo>
                    <a:pt x="129082" y="64770"/>
                  </a:lnTo>
                  <a:lnTo>
                    <a:pt x="125031" y="68580"/>
                  </a:lnTo>
                  <a:lnTo>
                    <a:pt x="125298" y="66040"/>
                  </a:lnTo>
                  <a:lnTo>
                    <a:pt x="124447" y="55880"/>
                  </a:lnTo>
                  <a:lnTo>
                    <a:pt x="123113" y="53340"/>
                  </a:lnTo>
                  <a:lnTo>
                    <a:pt x="122339" y="53340"/>
                  </a:lnTo>
                  <a:lnTo>
                    <a:pt x="121691" y="58420"/>
                  </a:lnTo>
                  <a:lnTo>
                    <a:pt x="120726" y="62230"/>
                  </a:lnTo>
                  <a:lnTo>
                    <a:pt x="118770" y="68580"/>
                  </a:lnTo>
                  <a:lnTo>
                    <a:pt x="118008" y="71120"/>
                  </a:lnTo>
                  <a:lnTo>
                    <a:pt x="118465" y="73660"/>
                  </a:lnTo>
                  <a:lnTo>
                    <a:pt x="117119" y="74930"/>
                  </a:lnTo>
                  <a:lnTo>
                    <a:pt x="115836" y="76200"/>
                  </a:lnTo>
                  <a:lnTo>
                    <a:pt x="114706" y="77470"/>
                  </a:lnTo>
                  <a:lnTo>
                    <a:pt x="112877" y="71120"/>
                  </a:lnTo>
                  <a:lnTo>
                    <a:pt x="112166" y="64770"/>
                  </a:lnTo>
                  <a:lnTo>
                    <a:pt x="112268" y="58420"/>
                  </a:lnTo>
                  <a:lnTo>
                    <a:pt x="112941" y="52070"/>
                  </a:lnTo>
                  <a:lnTo>
                    <a:pt x="113296" y="50800"/>
                  </a:lnTo>
                  <a:lnTo>
                    <a:pt x="114376" y="46990"/>
                  </a:lnTo>
                  <a:lnTo>
                    <a:pt x="116865" y="44450"/>
                  </a:lnTo>
                  <a:lnTo>
                    <a:pt x="120573" y="41910"/>
                  </a:lnTo>
                  <a:lnTo>
                    <a:pt x="121056" y="41910"/>
                  </a:lnTo>
                  <a:lnTo>
                    <a:pt x="121843" y="43180"/>
                  </a:lnTo>
                  <a:lnTo>
                    <a:pt x="123596" y="43180"/>
                  </a:lnTo>
                  <a:lnTo>
                    <a:pt x="130454" y="44450"/>
                  </a:lnTo>
                  <a:lnTo>
                    <a:pt x="136055" y="44450"/>
                  </a:lnTo>
                  <a:lnTo>
                    <a:pt x="143814" y="41910"/>
                  </a:lnTo>
                  <a:lnTo>
                    <a:pt x="146545" y="40640"/>
                  </a:lnTo>
                  <a:lnTo>
                    <a:pt x="146621" y="38100"/>
                  </a:lnTo>
                  <a:lnTo>
                    <a:pt x="138176" y="38100"/>
                  </a:lnTo>
                  <a:lnTo>
                    <a:pt x="134658" y="36830"/>
                  </a:lnTo>
                  <a:lnTo>
                    <a:pt x="135572" y="36830"/>
                  </a:lnTo>
                  <a:lnTo>
                    <a:pt x="136448" y="35560"/>
                  </a:lnTo>
                  <a:lnTo>
                    <a:pt x="139471" y="33020"/>
                  </a:lnTo>
                  <a:lnTo>
                    <a:pt x="141033" y="30480"/>
                  </a:lnTo>
                  <a:lnTo>
                    <a:pt x="147535" y="26670"/>
                  </a:lnTo>
                  <a:lnTo>
                    <a:pt x="153911" y="25400"/>
                  </a:lnTo>
                  <a:lnTo>
                    <a:pt x="159321" y="19050"/>
                  </a:lnTo>
                  <a:lnTo>
                    <a:pt x="159207" y="16510"/>
                  </a:lnTo>
                  <a:lnTo>
                    <a:pt x="159105" y="13970"/>
                  </a:lnTo>
                  <a:lnTo>
                    <a:pt x="158597" y="10160"/>
                  </a:lnTo>
                  <a:lnTo>
                    <a:pt x="153085" y="17780"/>
                  </a:lnTo>
                  <a:lnTo>
                    <a:pt x="150241" y="17780"/>
                  </a:lnTo>
                  <a:lnTo>
                    <a:pt x="146646" y="19050"/>
                  </a:lnTo>
                  <a:lnTo>
                    <a:pt x="143598" y="21590"/>
                  </a:lnTo>
                  <a:lnTo>
                    <a:pt x="138506" y="26670"/>
                  </a:lnTo>
                  <a:lnTo>
                    <a:pt x="136372" y="30480"/>
                  </a:lnTo>
                  <a:lnTo>
                    <a:pt x="132689" y="33020"/>
                  </a:lnTo>
                  <a:lnTo>
                    <a:pt x="129349" y="33020"/>
                  </a:lnTo>
                  <a:lnTo>
                    <a:pt x="128930" y="31750"/>
                  </a:lnTo>
                  <a:lnTo>
                    <a:pt x="128803" y="30480"/>
                  </a:lnTo>
                  <a:lnTo>
                    <a:pt x="128689" y="29210"/>
                  </a:lnTo>
                  <a:lnTo>
                    <a:pt x="128574" y="27940"/>
                  </a:lnTo>
                  <a:lnTo>
                    <a:pt x="130594" y="24130"/>
                  </a:lnTo>
                  <a:lnTo>
                    <a:pt x="135166" y="19050"/>
                  </a:lnTo>
                  <a:lnTo>
                    <a:pt x="137858" y="16510"/>
                  </a:lnTo>
                  <a:lnTo>
                    <a:pt x="140970" y="11430"/>
                  </a:lnTo>
                  <a:lnTo>
                    <a:pt x="141058" y="6350"/>
                  </a:lnTo>
                  <a:lnTo>
                    <a:pt x="138074" y="3810"/>
                  </a:lnTo>
                  <a:lnTo>
                    <a:pt x="137579" y="3810"/>
                  </a:lnTo>
                  <a:lnTo>
                    <a:pt x="136283" y="5080"/>
                  </a:lnTo>
                  <a:lnTo>
                    <a:pt x="135953" y="5080"/>
                  </a:lnTo>
                  <a:lnTo>
                    <a:pt x="134810" y="13970"/>
                  </a:lnTo>
                  <a:lnTo>
                    <a:pt x="128930" y="20320"/>
                  </a:lnTo>
                  <a:lnTo>
                    <a:pt x="113614" y="35560"/>
                  </a:lnTo>
                  <a:lnTo>
                    <a:pt x="113030" y="33020"/>
                  </a:lnTo>
                  <a:lnTo>
                    <a:pt x="112039" y="30480"/>
                  </a:lnTo>
                  <a:lnTo>
                    <a:pt x="111925" y="29210"/>
                  </a:lnTo>
                  <a:lnTo>
                    <a:pt x="111810" y="27940"/>
                  </a:lnTo>
                  <a:lnTo>
                    <a:pt x="111696" y="26670"/>
                  </a:lnTo>
                  <a:lnTo>
                    <a:pt x="111582" y="25400"/>
                  </a:lnTo>
                  <a:lnTo>
                    <a:pt x="113474" y="21590"/>
                  </a:lnTo>
                  <a:lnTo>
                    <a:pt x="117348" y="16510"/>
                  </a:lnTo>
                  <a:lnTo>
                    <a:pt x="118325" y="15240"/>
                  </a:lnTo>
                  <a:lnTo>
                    <a:pt x="121297" y="13970"/>
                  </a:lnTo>
                  <a:lnTo>
                    <a:pt x="126288" y="7620"/>
                  </a:lnTo>
                  <a:lnTo>
                    <a:pt x="128358" y="5080"/>
                  </a:lnTo>
                  <a:lnTo>
                    <a:pt x="128358" y="1270"/>
                  </a:lnTo>
                  <a:lnTo>
                    <a:pt x="122504" y="5080"/>
                  </a:lnTo>
                  <a:lnTo>
                    <a:pt x="117703" y="10160"/>
                  </a:lnTo>
                  <a:lnTo>
                    <a:pt x="114490" y="16510"/>
                  </a:lnTo>
                  <a:lnTo>
                    <a:pt x="113538" y="16510"/>
                  </a:lnTo>
                  <a:lnTo>
                    <a:pt x="113842" y="13970"/>
                  </a:lnTo>
                  <a:lnTo>
                    <a:pt x="114414" y="10160"/>
                  </a:lnTo>
                  <a:lnTo>
                    <a:pt x="114477" y="7620"/>
                  </a:lnTo>
                  <a:lnTo>
                    <a:pt x="113068" y="3810"/>
                  </a:lnTo>
                  <a:lnTo>
                    <a:pt x="111544" y="1270"/>
                  </a:lnTo>
                  <a:lnTo>
                    <a:pt x="109359" y="1270"/>
                  </a:lnTo>
                  <a:lnTo>
                    <a:pt x="111302" y="3810"/>
                  </a:lnTo>
                  <a:lnTo>
                    <a:pt x="111188" y="6350"/>
                  </a:lnTo>
                  <a:lnTo>
                    <a:pt x="111086" y="8890"/>
                  </a:lnTo>
                  <a:lnTo>
                    <a:pt x="109105" y="15240"/>
                  </a:lnTo>
                  <a:lnTo>
                    <a:pt x="107734" y="19050"/>
                  </a:lnTo>
                  <a:lnTo>
                    <a:pt x="106527" y="21590"/>
                  </a:lnTo>
                  <a:lnTo>
                    <a:pt x="106032" y="20320"/>
                  </a:lnTo>
                  <a:lnTo>
                    <a:pt x="105384" y="20320"/>
                  </a:lnTo>
                  <a:lnTo>
                    <a:pt x="102997" y="17780"/>
                  </a:lnTo>
                  <a:lnTo>
                    <a:pt x="100888" y="17780"/>
                  </a:lnTo>
                  <a:lnTo>
                    <a:pt x="98806" y="15240"/>
                  </a:lnTo>
                  <a:lnTo>
                    <a:pt x="97777" y="13970"/>
                  </a:lnTo>
                  <a:lnTo>
                    <a:pt x="97878" y="12700"/>
                  </a:lnTo>
                  <a:lnTo>
                    <a:pt x="97980" y="11430"/>
                  </a:lnTo>
                  <a:lnTo>
                    <a:pt x="98094" y="10160"/>
                  </a:lnTo>
                  <a:lnTo>
                    <a:pt x="99618" y="2540"/>
                  </a:lnTo>
                  <a:lnTo>
                    <a:pt x="98044" y="0"/>
                  </a:lnTo>
                  <a:lnTo>
                    <a:pt x="98158" y="1270"/>
                  </a:lnTo>
                  <a:lnTo>
                    <a:pt x="98272" y="2540"/>
                  </a:lnTo>
                  <a:lnTo>
                    <a:pt x="98386" y="3810"/>
                  </a:lnTo>
                  <a:lnTo>
                    <a:pt x="94500" y="8890"/>
                  </a:lnTo>
                  <a:lnTo>
                    <a:pt x="94907" y="12700"/>
                  </a:lnTo>
                  <a:lnTo>
                    <a:pt x="94996" y="13970"/>
                  </a:lnTo>
                  <a:lnTo>
                    <a:pt x="95161" y="15240"/>
                  </a:lnTo>
                  <a:lnTo>
                    <a:pt x="89738" y="15240"/>
                  </a:lnTo>
                  <a:lnTo>
                    <a:pt x="87477" y="13970"/>
                  </a:lnTo>
                  <a:lnTo>
                    <a:pt x="86931" y="12700"/>
                  </a:lnTo>
                  <a:lnTo>
                    <a:pt x="82689" y="7620"/>
                  </a:lnTo>
                  <a:lnTo>
                    <a:pt x="75450" y="5080"/>
                  </a:lnTo>
                  <a:lnTo>
                    <a:pt x="69380" y="6350"/>
                  </a:lnTo>
                  <a:lnTo>
                    <a:pt x="72999" y="7620"/>
                  </a:lnTo>
                  <a:lnTo>
                    <a:pt x="76327" y="8890"/>
                  </a:lnTo>
                  <a:lnTo>
                    <a:pt x="80225" y="13970"/>
                  </a:lnTo>
                  <a:lnTo>
                    <a:pt x="81356" y="16510"/>
                  </a:lnTo>
                  <a:lnTo>
                    <a:pt x="88315" y="22860"/>
                  </a:lnTo>
                  <a:lnTo>
                    <a:pt x="97269" y="21590"/>
                  </a:lnTo>
                  <a:lnTo>
                    <a:pt x="102971" y="26670"/>
                  </a:lnTo>
                  <a:lnTo>
                    <a:pt x="103822" y="27940"/>
                  </a:lnTo>
                  <a:lnTo>
                    <a:pt x="104609" y="27940"/>
                  </a:lnTo>
                  <a:lnTo>
                    <a:pt x="103974" y="30480"/>
                  </a:lnTo>
                  <a:lnTo>
                    <a:pt x="103898" y="31750"/>
                  </a:lnTo>
                  <a:lnTo>
                    <a:pt x="103835" y="33020"/>
                  </a:lnTo>
                  <a:lnTo>
                    <a:pt x="105308" y="38100"/>
                  </a:lnTo>
                  <a:lnTo>
                    <a:pt x="105740" y="38100"/>
                  </a:lnTo>
                  <a:lnTo>
                    <a:pt x="105702" y="39370"/>
                  </a:lnTo>
                  <a:lnTo>
                    <a:pt x="105575" y="41910"/>
                  </a:lnTo>
                  <a:lnTo>
                    <a:pt x="105498" y="43180"/>
                  </a:lnTo>
                  <a:lnTo>
                    <a:pt x="105016" y="44450"/>
                  </a:lnTo>
                  <a:lnTo>
                    <a:pt x="104495" y="46990"/>
                  </a:lnTo>
                  <a:lnTo>
                    <a:pt x="104432" y="48260"/>
                  </a:lnTo>
                  <a:lnTo>
                    <a:pt x="104025" y="49530"/>
                  </a:lnTo>
                  <a:lnTo>
                    <a:pt x="103682" y="49530"/>
                  </a:lnTo>
                  <a:lnTo>
                    <a:pt x="103416" y="50800"/>
                  </a:lnTo>
                  <a:lnTo>
                    <a:pt x="100037" y="49530"/>
                  </a:lnTo>
                  <a:lnTo>
                    <a:pt x="97421" y="45720"/>
                  </a:lnTo>
                  <a:lnTo>
                    <a:pt x="96989" y="44450"/>
                  </a:lnTo>
                  <a:lnTo>
                    <a:pt x="95719" y="40640"/>
                  </a:lnTo>
                  <a:lnTo>
                    <a:pt x="95758" y="38100"/>
                  </a:lnTo>
                  <a:lnTo>
                    <a:pt x="94234" y="33020"/>
                  </a:lnTo>
                  <a:lnTo>
                    <a:pt x="92278" y="30480"/>
                  </a:lnTo>
                  <a:lnTo>
                    <a:pt x="89115" y="30480"/>
                  </a:lnTo>
                  <a:lnTo>
                    <a:pt x="90868" y="31750"/>
                  </a:lnTo>
                  <a:lnTo>
                    <a:pt x="91732" y="33020"/>
                  </a:lnTo>
                  <a:lnTo>
                    <a:pt x="91821" y="34290"/>
                  </a:lnTo>
                  <a:lnTo>
                    <a:pt x="91909" y="35560"/>
                  </a:lnTo>
                  <a:lnTo>
                    <a:pt x="92011" y="36830"/>
                  </a:lnTo>
                  <a:lnTo>
                    <a:pt x="91071" y="41910"/>
                  </a:lnTo>
                  <a:lnTo>
                    <a:pt x="90957" y="43180"/>
                  </a:lnTo>
                  <a:lnTo>
                    <a:pt x="90906" y="44450"/>
                  </a:lnTo>
                  <a:lnTo>
                    <a:pt x="89496" y="41910"/>
                  </a:lnTo>
                  <a:lnTo>
                    <a:pt x="88874" y="41910"/>
                  </a:lnTo>
                  <a:lnTo>
                    <a:pt x="86004" y="38100"/>
                  </a:lnTo>
                  <a:lnTo>
                    <a:pt x="84594" y="34290"/>
                  </a:lnTo>
                  <a:lnTo>
                    <a:pt x="80098" y="26670"/>
                  </a:lnTo>
                  <a:lnTo>
                    <a:pt x="77089" y="24130"/>
                  </a:lnTo>
                  <a:lnTo>
                    <a:pt x="72237" y="21590"/>
                  </a:lnTo>
                  <a:lnTo>
                    <a:pt x="70840" y="20320"/>
                  </a:lnTo>
                  <a:lnTo>
                    <a:pt x="68618" y="17780"/>
                  </a:lnTo>
                  <a:lnTo>
                    <a:pt x="67818" y="16510"/>
                  </a:lnTo>
                  <a:lnTo>
                    <a:pt x="68110" y="15240"/>
                  </a:lnTo>
                  <a:lnTo>
                    <a:pt x="67081" y="17780"/>
                  </a:lnTo>
                  <a:lnTo>
                    <a:pt x="67538" y="21590"/>
                  </a:lnTo>
                  <a:lnTo>
                    <a:pt x="70700" y="25400"/>
                  </a:lnTo>
                  <a:lnTo>
                    <a:pt x="72847" y="26670"/>
                  </a:lnTo>
                  <a:lnTo>
                    <a:pt x="78600" y="30480"/>
                  </a:lnTo>
                  <a:lnTo>
                    <a:pt x="81724" y="34290"/>
                  </a:lnTo>
                  <a:lnTo>
                    <a:pt x="84785" y="40640"/>
                  </a:lnTo>
                  <a:lnTo>
                    <a:pt x="85559" y="43180"/>
                  </a:lnTo>
                  <a:lnTo>
                    <a:pt x="87655" y="45720"/>
                  </a:lnTo>
                  <a:lnTo>
                    <a:pt x="88366" y="46990"/>
                  </a:lnTo>
                  <a:lnTo>
                    <a:pt x="89128" y="46990"/>
                  </a:lnTo>
                  <a:lnTo>
                    <a:pt x="91097" y="50800"/>
                  </a:lnTo>
                  <a:lnTo>
                    <a:pt x="93243" y="54610"/>
                  </a:lnTo>
                  <a:lnTo>
                    <a:pt x="96266" y="58420"/>
                  </a:lnTo>
                  <a:lnTo>
                    <a:pt x="97040" y="59690"/>
                  </a:lnTo>
                  <a:lnTo>
                    <a:pt x="98971" y="60960"/>
                  </a:lnTo>
                  <a:lnTo>
                    <a:pt x="100253" y="62230"/>
                  </a:lnTo>
                  <a:lnTo>
                    <a:pt x="101790" y="63500"/>
                  </a:lnTo>
                  <a:lnTo>
                    <a:pt x="102247" y="63500"/>
                  </a:lnTo>
                  <a:lnTo>
                    <a:pt x="102349" y="77470"/>
                  </a:lnTo>
                  <a:lnTo>
                    <a:pt x="100939" y="76200"/>
                  </a:lnTo>
                  <a:lnTo>
                    <a:pt x="99644" y="73660"/>
                  </a:lnTo>
                  <a:lnTo>
                    <a:pt x="97218" y="69850"/>
                  </a:lnTo>
                  <a:lnTo>
                    <a:pt x="96100" y="68580"/>
                  </a:lnTo>
                  <a:lnTo>
                    <a:pt x="93294" y="64770"/>
                  </a:lnTo>
                  <a:lnTo>
                    <a:pt x="84594" y="54610"/>
                  </a:lnTo>
                  <a:lnTo>
                    <a:pt x="79667" y="50800"/>
                  </a:lnTo>
                  <a:lnTo>
                    <a:pt x="77774" y="50800"/>
                  </a:lnTo>
                  <a:lnTo>
                    <a:pt x="73113" y="46990"/>
                  </a:lnTo>
                  <a:lnTo>
                    <a:pt x="70015" y="44450"/>
                  </a:lnTo>
                  <a:lnTo>
                    <a:pt x="67030" y="36830"/>
                  </a:lnTo>
                  <a:lnTo>
                    <a:pt x="63055" y="30480"/>
                  </a:lnTo>
                  <a:lnTo>
                    <a:pt x="52235" y="19050"/>
                  </a:lnTo>
                  <a:lnTo>
                    <a:pt x="51828" y="20320"/>
                  </a:lnTo>
                  <a:lnTo>
                    <a:pt x="51866" y="22860"/>
                  </a:lnTo>
                  <a:lnTo>
                    <a:pt x="54063" y="26670"/>
                  </a:lnTo>
                  <a:lnTo>
                    <a:pt x="57416" y="27940"/>
                  </a:lnTo>
                  <a:lnTo>
                    <a:pt x="60083" y="33020"/>
                  </a:lnTo>
                  <a:lnTo>
                    <a:pt x="59982" y="34290"/>
                  </a:lnTo>
                  <a:lnTo>
                    <a:pt x="59893" y="35560"/>
                  </a:lnTo>
                  <a:lnTo>
                    <a:pt x="61861" y="40640"/>
                  </a:lnTo>
                  <a:lnTo>
                    <a:pt x="64401" y="41910"/>
                  </a:lnTo>
                  <a:lnTo>
                    <a:pt x="67221" y="44450"/>
                  </a:lnTo>
                  <a:lnTo>
                    <a:pt x="67716" y="45720"/>
                  </a:lnTo>
                  <a:lnTo>
                    <a:pt x="67894" y="45720"/>
                  </a:lnTo>
                  <a:lnTo>
                    <a:pt x="67945" y="46990"/>
                  </a:lnTo>
                  <a:lnTo>
                    <a:pt x="63360" y="46990"/>
                  </a:lnTo>
                  <a:lnTo>
                    <a:pt x="60198" y="45720"/>
                  </a:lnTo>
                  <a:lnTo>
                    <a:pt x="53670" y="40640"/>
                  </a:lnTo>
                  <a:lnTo>
                    <a:pt x="51130" y="36830"/>
                  </a:lnTo>
                  <a:lnTo>
                    <a:pt x="46202" y="30480"/>
                  </a:lnTo>
                  <a:lnTo>
                    <a:pt x="43434" y="27940"/>
                  </a:lnTo>
                  <a:lnTo>
                    <a:pt x="40817" y="29210"/>
                  </a:lnTo>
                  <a:lnTo>
                    <a:pt x="48234" y="38100"/>
                  </a:lnTo>
                  <a:lnTo>
                    <a:pt x="52654" y="45720"/>
                  </a:lnTo>
                  <a:lnTo>
                    <a:pt x="53835" y="46990"/>
                  </a:lnTo>
                  <a:lnTo>
                    <a:pt x="59029" y="52070"/>
                  </a:lnTo>
                  <a:lnTo>
                    <a:pt x="64008" y="52070"/>
                  </a:lnTo>
                  <a:lnTo>
                    <a:pt x="71348" y="53340"/>
                  </a:lnTo>
                  <a:lnTo>
                    <a:pt x="91935" y="72390"/>
                  </a:lnTo>
                  <a:lnTo>
                    <a:pt x="91135" y="73660"/>
                  </a:lnTo>
                  <a:lnTo>
                    <a:pt x="77901" y="67310"/>
                  </a:lnTo>
                  <a:lnTo>
                    <a:pt x="73787" y="64770"/>
                  </a:lnTo>
                  <a:lnTo>
                    <a:pt x="70713" y="62230"/>
                  </a:lnTo>
                  <a:lnTo>
                    <a:pt x="69557" y="66040"/>
                  </a:lnTo>
                  <a:lnTo>
                    <a:pt x="72402" y="69850"/>
                  </a:lnTo>
                  <a:lnTo>
                    <a:pt x="79197" y="73660"/>
                  </a:lnTo>
                  <a:lnTo>
                    <a:pt x="83159" y="73660"/>
                  </a:lnTo>
                  <a:lnTo>
                    <a:pt x="91198" y="77470"/>
                  </a:lnTo>
                  <a:lnTo>
                    <a:pt x="94678" y="81280"/>
                  </a:lnTo>
                  <a:lnTo>
                    <a:pt x="100063" y="85090"/>
                  </a:lnTo>
                  <a:lnTo>
                    <a:pt x="102247" y="85090"/>
                  </a:lnTo>
                  <a:lnTo>
                    <a:pt x="102196" y="87630"/>
                  </a:lnTo>
                  <a:lnTo>
                    <a:pt x="102082" y="90170"/>
                  </a:lnTo>
                  <a:lnTo>
                    <a:pt x="100190" y="88900"/>
                  </a:lnTo>
                  <a:lnTo>
                    <a:pt x="97840" y="88900"/>
                  </a:lnTo>
                  <a:lnTo>
                    <a:pt x="92595" y="87630"/>
                  </a:lnTo>
                  <a:lnTo>
                    <a:pt x="79641" y="87630"/>
                  </a:lnTo>
                  <a:lnTo>
                    <a:pt x="72948" y="86360"/>
                  </a:lnTo>
                  <a:lnTo>
                    <a:pt x="71285" y="85090"/>
                  </a:lnTo>
                  <a:lnTo>
                    <a:pt x="69621" y="83820"/>
                  </a:lnTo>
                  <a:lnTo>
                    <a:pt x="65620" y="78740"/>
                  </a:lnTo>
                  <a:lnTo>
                    <a:pt x="64985" y="76200"/>
                  </a:lnTo>
                  <a:lnTo>
                    <a:pt x="61125" y="69850"/>
                  </a:lnTo>
                  <a:lnTo>
                    <a:pt x="57378" y="68580"/>
                  </a:lnTo>
                  <a:lnTo>
                    <a:pt x="56743" y="66040"/>
                  </a:lnTo>
                  <a:lnTo>
                    <a:pt x="55486" y="60960"/>
                  </a:lnTo>
                  <a:lnTo>
                    <a:pt x="56476" y="58420"/>
                  </a:lnTo>
                  <a:lnTo>
                    <a:pt x="55499" y="55880"/>
                  </a:lnTo>
                  <a:lnTo>
                    <a:pt x="53759" y="55880"/>
                  </a:lnTo>
                  <a:lnTo>
                    <a:pt x="52857" y="58420"/>
                  </a:lnTo>
                  <a:lnTo>
                    <a:pt x="52755" y="59690"/>
                  </a:lnTo>
                  <a:lnTo>
                    <a:pt x="52654" y="60960"/>
                  </a:lnTo>
                  <a:lnTo>
                    <a:pt x="53022" y="63500"/>
                  </a:lnTo>
                  <a:lnTo>
                    <a:pt x="52260" y="64770"/>
                  </a:lnTo>
                  <a:lnTo>
                    <a:pt x="52006" y="66040"/>
                  </a:lnTo>
                  <a:lnTo>
                    <a:pt x="50139" y="66040"/>
                  </a:lnTo>
                  <a:lnTo>
                    <a:pt x="46964" y="64770"/>
                  </a:lnTo>
                  <a:lnTo>
                    <a:pt x="44208" y="63500"/>
                  </a:lnTo>
                  <a:lnTo>
                    <a:pt x="42697" y="58420"/>
                  </a:lnTo>
                  <a:lnTo>
                    <a:pt x="42799" y="57150"/>
                  </a:lnTo>
                  <a:lnTo>
                    <a:pt x="42913" y="55880"/>
                  </a:lnTo>
                  <a:lnTo>
                    <a:pt x="41338" y="48260"/>
                  </a:lnTo>
                  <a:lnTo>
                    <a:pt x="36842" y="45720"/>
                  </a:lnTo>
                  <a:lnTo>
                    <a:pt x="31940" y="41910"/>
                  </a:lnTo>
                  <a:lnTo>
                    <a:pt x="31419" y="41910"/>
                  </a:lnTo>
                  <a:lnTo>
                    <a:pt x="30378" y="43180"/>
                  </a:lnTo>
                  <a:lnTo>
                    <a:pt x="30632" y="44450"/>
                  </a:lnTo>
                  <a:lnTo>
                    <a:pt x="31648" y="45720"/>
                  </a:lnTo>
                  <a:lnTo>
                    <a:pt x="35052" y="48260"/>
                  </a:lnTo>
                  <a:lnTo>
                    <a:pt x="36944" y="49530"/>
                  </a:lnTo>
                  <a:lnTo>
                    <a:pt x="37934" y="53340"/>
                  </a:lnTo>
                  <a:lnTo>
                    <a:pt x="38061" y="54610"/>
                  </a:lnTo>
                  <a:lnTo>
                    <a:pt x="36779" y="55880"/>
                  </a:lnTo>
                  <a:lnTo>
                    <a:pt x="34518" y="55880"/>
                  </a:lnTo>
                  <a:lnTo>
                    <a:pt x="33578" y="54610"/>
                  </a:lnTo>
                  <a:lnTo>
                    <a:pt x="30949" y="53340"/>
                  </a:lnTo>
                  <a:lnTo>
                    <a:pt x="26733" y="53340"/>
                  </a:lnTo>
                  <a:lnTo>
                    <a:pt x="27635" y="54610"/>
                  </a:lnTo>
                  <a:lnTo>
                    <a:pt x="31305" y="57150"/>
                  </a:lnTo>
                  <a:lnTo>
                    <a:pt x="34658" y="58420"/>
                  </a:lnTo>
                  <a:lnTo>
                    <a:pt x="38849" y="62230"/>
                  </a:lnTo>
                  <a:lnTo>
                    <a:pt x="39903" y="64770"/>
                  </a:lnTo>
                  <a:lnTo>
                    <a:pt x="44792" y="69850"/>
                  </a:lnTo>
                  <a:lnTo>
                    <a:pt x="49288" y="71120"/>
                  </a:lnTo>
                  <a:lnTo>
                    <a:pt x="54698" y="74930"/>
                  </a:lnTo>
                  <a:lnTo>
                    <a:pt x="56159" y="77470"/>
                  </a:lnTo>
                  <a:lnTo>
                    <a:pt x="58508" y="80010"/>
                  </a:lnTo>
                  <a:lnTo>
                    <a:pt x="58915" y="81280"/>
                  </a:lnTo>
                  <a:lnTo>
                    <a:pt x="57213" y="80010"/>
                  </a:lnTo>
                  <a:lnTo>
                    <a:pt x="55346" y="81280"/>
                  </a:lnTo>
                  <a:lnTo>
                    <a:pt x="45427" y="81280"/>
                  </a:lnTo>
                  <a:lnTo>
                    <a:pt x="38138" y="77470"/>
                  </a:lnTo>
                  <a:lnTo>
                    <a:pt x="35242" y="74930"/>
                  </a:lnTo>
                  <a:lnTo>
                    <a:pt x="28727" y="71120"/>
                  </a:lnTo>
                  <a:lnTo>
                    <a:pt x="24663" y="69850"/>
                  </a:lnTo>
                  <a:lnTo>
                    <a:pt x="20929" y="71120"/>
                  </a:lnTo>
                  <a:lnTo>
                    <a:pt x="22961" y="73660"/>
                  </a:lnTo>
                  <a:lnTo>
                    <a:pt x="27774" y="73660"/>
                  </a:lnTo>
                  <a:lnTo>
                    <a:pt x="28460" y="77470"/>
                  </a:lnTo>
                  <a:lnTo>
                    <a:pt x="25933" y="77470"/>
                  </a:lnTo>
                  <a:lnTo>
                    <a:pt x="23291" y="78740"/>
                  </a:lnTo>
                  <a:lnTo>
                    <a:pt x="21475" y="80010"/>
                  </a:lnTo>
                  <a:lnTo>
                    <a:pt x="21259" y="81280"/>
                  </a:lnTo>
                  <a:lnTo>
                    <a:pt x="30276" y="81280"/>
                  </a:lnTo>
                  <a:lnTo>
                    <a:pt x="37363" y="82550"/>
                  </a:lnTo>
                  <a:lnTo>
                    <a:pt x="40259" y="85090"/>
                  </a:lnTo>
                  <a:lnTo>
                    <a:pt x="47193" y="86360"/>
                  </a:lnTo>
                  <a:lnTo>
                    <a:pt x="50596" y="85090"/>
                  </a:lnTo>
                  <a:lnTo>
                    <a:pt x="57683" y="85090"/>
                  </a:lnTo>
                  <a:lnTo>
                    <a:pt x="61391" y="86360"/>
                  </a:lnTo>
                  <a:lnTo>
                    <a:pt x="64338" y="87630"/>
                  </a:lnTo>
                  <a:lnTo>
                    <a:pt x="63677" y="88900"/>
                  </a:lnTo>
                  <a:lnTo>
                    <a:pt x="62865" y="90170"/>
                  </a:lnTo>
                  <a:lnTo>
                    <a:pt x="61950" y="90170"/>
                  </a:lnTo>
                  <a:lnTo>
                    <a:pt x="59944" y="92710"/>
                  </a:lnTo>
                  <a:lnTo>
                    <a:pt x="52057" y="92710"/>
                  </a:lnTo>
                  <a:lnTo>
                    <a:pt x="56007" y="100330"/>
                  </a:lnTo>
                  <a:lnTo>
                    <a:pt x="63893" y="100330"/>
                  </a:lnTo>
                  <a:lnTo>
                    <a:pt x="69532" y="92710"/>
                  </a:lnTo>
                  <a:lnTo>
                    <a:pt x="70319" y="92710"/>
                  </a:lnTo>
                  <a:lnTo>
                    <a:pt x="71221" y="91440"/>
                  </a:lnTo>
                  <a:lnTo>
                    <a:pt x="74917" y="92710"/>
                  </a:lnTo>
                  <a:lnTo>
                    <a:pt x="82296" y="93980"/>
                  </a:lnTo>
                  <a:lnTo>
                    <a:pt x="90830" y="92710"/>
                  </a:lnTo>
                  <a:lnTo>
                    <a:pt x="97713" y="96520"/>
                  </a:lnTo>
                  <a:lnTo>
                    <a:pt x="98234" y="97790"/>
                  </a:lnTo>
                  <a:lnTo>
                    <a:pt x="99212" y="97790"/>
                  </a:lnTo>
                  <a:lnTo>
                    <a:pt x="100114" y="99060"/>
                  </a:lnTo>
                  <a:lnTo>
                    <a:pt x="99771" y="100330"/>
                  </a:lnTo>
                  <a:lnTo>
                    <a:pt x="99441" y="100330"/>
                  </a:lnTo>
                  <a:lnTo>
                    <a:pt x="99148" y="102870"/>
                  </a:lnTo>
                  <a:lnTo>
                    <a:pt x="97663" y="105410"/>
                  </a:lnTo>
                  <a:lnTo>
                    <a:pt x="96431" y="107950"/>
                  </a:lnTo>
                  <a:lnTo>
                    <a:pt x="89852" y="111760"/>
                  </a:lnTo>
                  <a:lnTo>
                    <a:pt x="84975" y="111760"/>
                  </a:lnTo>
                  <a:lnTo>
                    <a:pt x="5930" y="114300"/>
                  </a:lnTo>
                  <a:lnTo>
                    <a:pt x="3937" y="114300"/>
                  </a:lnTo>
                  <a:lnTo>
                    <a:pt x="1790" y="115570"/>
                  </a:lnTo>
                  <a:lnTo>
                    <a:pt x="0" y="115570"/>
                  </a:lnTo>
                  <a:lnTo>
                    <a:pt x="1270" y="118110"/>
                  </a:lnTo>
                  <a:lnTo>
                    <a:pt x="1130" y="120650"/>
                  </a:lnTo>
                  <a:lnTo>
                    <a:pt x="3187" y="125730"/>
                  </a:lnTo>
                  <a:lnTo>
                    <a:pt x="4470" y="128270"/>
                  </a:lnTo>
                  <a:lnTo>
                    <a:pt x="7251" y="135890"/>
                  </a:lnTo>
                  <a:lnTo>
                    <a:pt x="10718" y="139700"/>
                  </a:lnTo>
                  <a:lnTo>
                    <a:pt x="20548" y="144780"/>
                  </a:lnTo>
                  <a:lnTo>
                    <a:pt x="193941" y="144780"/>
                  </a:lnTo>
                  <a:lnTo>
                    <a:pt x="205130" y="135890"/>
                  </a:lnTo>
                  <a:lnTo>
                    <a:pt x="207530" y="128270"/>
                  </a:lnTo>
                  <a:lnTo>
                    <a:pt x="209308" y="120650"/>
                  </a:lnTo>
                  <a:lnTo>
                    <a:pt x="210527" y="118110"/>
                  </a:lnTo>
                  <a:lnTo>
                    <a:pt x="210807" y="115570"/>
                  </a:lnTo>
                  <a:close/>
                </a:path>
              </a:pathLst>
            </a:custGeom>
            <a:solidFill>
              <a:srgbClr val="114D25"/>
            </a:solidFill>
          </p:spPr>
          <p:txBody>
            <a:bodyPr wrap="square" lIns="0" tIns="0" rIns="0" bIns="0" rtlCol="0"/>
            <a:lstStyle/>
            <a:p>
              <a:endParaRPr>
                <a:latin typeface="Grammarsaurus" pitchFamily="2" charset="0"/>
              </a:endParaRPr>
            </a:p>
          </p:txBody>
        </p:sp>
        <p:sp>
          <p:nvSpPr>
            <p:cNvPr id="87" name="object 87"/>
            <p:cNvSpPr/>
            <p:nvPr/>
          </p:nvSpPr>
          <p:spPr>
            <a:xfrm>
              <a:off x="3189956" y="5544578"/>
              <a:ext cx="635" cy="635"/>
            </a:xfrm>
            <a:custGeom>
              <a:avLst/>
              <a:gdLst/>
              <a:ahLst/>
              <a:cxnLst/>
              <a:rect l="l" t="t" r="r" b="b"/>
              <a:pathLst>
                <a:path w="635" h="635">
                  <a:moveTo>
                    <a:pt x="63" y="0"/>
                  </a:moveTo>
                  <a:lnTo>
                    <a:pt x="228" y="12"/>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88" name="object 88"/>
            <p:cNvSpPr/>
            <p:nvPr/>
          </p:nvSpPr>
          <p:spPr>
            <a:xfrm>
              <a:off x="3085871" y="5433186"/>
              <a:ext cx="180975" cy="93345"/>
            </a:xfrm>
            <a:custGeom>
              <a:avLst/>
              <a:gdLst/>
              <a:ahLst/>
              <a:cxnLst/>
              <a:rect l="l" t="t" r="r" b="b"/>
              <a:pathLst>
                <a:path w="180975" h="93345">
                  <a:moveTo>
                    <a:pt x="5321" y="75996"/>
                  </a:moveTo>
                  <a:lnTo>
                    <a:pt x="5232" y="75857"/>
                  </a:lnTo>
                  <a:lnTo>
                    <a:pt x="5118" y="74688"/>
                  </a:lnTo>
                  <a:lnTo>
                    <a:pt x="4368" y="73723"/>
                  </a:lnTo>
                  <a:lnTo>
                    <a:pt x="2451" y="72605"/>
                  </a:lnTo>
                  <a:lnTo>
                    <a:pt x="1308" y="72415"/>
                  </a:lnTo>
                  <a:lnTo>
                    <a:pt x="190" y="72390"/>
                  </a:lnTo>
                  <a:lnTo>
                    <a:pt x="0" y="73215"/>
                  </a:lnTo>
                  <a:lnTo>
                    <a:pt x="3721" y="76962"/>
                  </a:lnTo>
                  <a:lnTo>
                    <a:pt x="4902" y="76504"/>
                  </a:lnTo>
                  <a:lnTo>
                    <a:pt x="5054" y="76428"/>
                  </a:lnTo>
                  <a:lnTo>
                    <a:pt x="5270" y="76174"/>
                  </a:lnTo>
                  <a:lnTo>
                    <a:pt x="5321" y="75996"/>
                  </a:lnTo>
                  <a:close/>
                </a:path>
                <a:path w="180975" h="93345">
                  <a:moveTo>
                    <a:pt x="9918" y="65214"/>
                  </a:moveTo>
                  <a:lnTo>
                    <a:pt x="8623" y="61595"/>
                  </a:lnTo>
                  <a:lnTo>
                    <a:pt x="7302" y="60083"/>
                  </a:lnTo>
                  <a:lnTo>
                    <a:pt x="5829" y="58813"/>
                  </a:lnTo>
                  <a:lnTo>
                    <a:pt x="4622" y="59740"/>
                  </a:lnTo>
                  <a:lnTo>
                    <a:pt x="3987" y="61188"/>
                  </a:lnTo>
                  <a:lnTo>
                    <a:pt x="3289" y="63588"/>
                  </a:lnTo>
                  <a:lnTo>
                    <a:pt x="3086" y="64592"/>
                  </a:lnTo>
                  <a:lnTo>
                    <a:pt x="3594" y="67462"/>
                  </a:lnTo>
                  <a:lnTo>
                    <a:pt x="5295" y="68897"/>
                  </a:lnTo>
                  <a:lnTo>
                    <a:pt x="7442" y="69570"/>
                  </a:lnTo>
                  <a:lnTo>
                    <a:pt x="7734" y="69646"/>
                  </a:lnTo>
                  <a:lnTo>
                    <a:pt x="8305" y="69545"/>
                  </a:lnTo>
                  <a:lnTo>
                    <a:pt x="8585" y="69342"/>
                  </a:lnTo>
                  <a:lnTo>
                    <a:pt x="8636" y="69049"/>
                  </a:lnTo>
                  <a:lnTo>
                    <a:pt x="8712" y="68922"/>
                  </a:lnTo>
                  <a:lnTo>
                    <a:pt x="9842" y="67348"/>
                  </a:lnTo>
                  <a:lnTo>
                    <a:pt x="9918" y="65214"/>
                  </a:lnTo>
                  <a:close/>
                </a:path>
                <a:path w="180975" h="93345">
                  <a:moveTo>
                    <a:pt x="12839" y="50380"/>
                  </a:moveTo>
                  <a:lnTo>
                    <a:pt x="12280" y="48272"/>
                  </a:lnTo>
                  <a:lnTo>
                    <a:pt x="11607" y="47345"/>
                  </a:lnTo>
                  <a:lnTo>
                    <a:pt x="10833" y="46558"/>
                  </a:lnTo>
                  <a:lnTo>
                    <a:pt x="10109" y="47028"/>
                  </a:lnTo>
                  <a:lnTo>
                    <a:pt x="9677" y="47828"/>
                  </a:lnTo>
                  <a:lnTo>
                    <a:pt x="9169" y="49149"/>
                  </a:lnTo>
                  <a:lnTo>
                    <a:pt x="9004" y="49707"/>
                  </a:lnTo>
                  <a:lnTo>
                    <a:pt x="9156" y="51346"/>
                  </a:lnTo>
                  <a:lnTo>
                    <a:pt x="10045" y="52235"/>
                  </a:lnTo>
                  <a:lnTo>
                    <a:pt x="11226" y="52717"/>
                  </a:lnTo>
                  <a:lnTo>
                    <a:pt x="11379" y="52768"/>
                  </a:lnTo>
                  <a:lnTo>
                    <a:pt x="11722" y="52743"/>
                  </a:lnTo>
                  <a:lnTo>
                    <a:pt x="11887" y="52641"/>
                  </a:lnTo>
                  <a:lnTo>
                    <a:pt x="11925" y="52489"/>
                  </a:lnTo>
                  <a:lnTo>
                    <a:pt x="12687" y="51574"/>
                  </a:lnTo>
                  <a:lnTo>
                    <a:pt x="12839" y="50380"/>
                  </a:lnTo>
                  <a:close/>
                </a:path>
                <a:path w="180975" h="93345">
                  <a:moveTo>
                    <a:pt x="19126" y="63004"/>
                  </a:moveTo>
                  <a:lnTo>
                    <a:pt x="18999" y="62826"/>
                  </a:lnTo>
                  <a:lnTo>
                    <a:pt x="18783" y="61290"/>
                  </a:lnTo>
                  <a:lnTo>
                    <a:pt x="17729" y="60058"/>
                  </a:lnTo>
                  <a:lnTo>
                    <a:pt x="15125" y="58686"/>
                  </a:lnTo>
                  <a:lnTo>
                    <a:pt x="13614" y="58483"/>
                  </a:lnTo>
                  <a:lnTo>
                    <a:pt x="12128" y="58508"/>
                  </a:lnTo>
                  <a:lnTo>
                    <a:pt x="11938" y="59613"/>
                  </a:lnTo>
                  <a:lnTo>
                    <a:pt x="12344" y="60731"/>
                  </a:lnTo>
                  <a:lnTo>
                    <a:pt x="13195" y="62407"/>
                  </a:lnTo>
                  <a:lnTo>
                    <a:pt x="13601" y="63068"/>
                  </a:lnTo>
                  <a:lnTo>
                    <a:pt x="15367" y="64414"/>
                  </a:lnTo>
                  <a:lnTo>
                    <a:pt x="17056" y="64376"/>
                  </a:lnTo>
                  <a:lnTo>
                    <a:pt x="18796" y="63601"/>
                  </a:lnTo>
                  <a:lnTo>
                    <a:pt x="19075" y="63258"/>
                  </a:lnTo>
                  <a:lnTo>
                    <a:pt x="19126" y="63004"/>
                  </a:lnTo>
                  <a:close/>
                </a:path>
                <a:path w="180975" h="93345">
                  <a:moveTo>
                    <a:pt x="19329" y="87782"/>
                  </a:moveTo>
                  <a:lnTo>
                    <a:pt x="17653" y="84213"/>
                  </a:lnTo>
                  <a:lnTo>
                    <a:pt x="17475" y="84340"/>
                  </a:lnTo>
                  <a:lnTo>
                    <a:pt x="15913" y="84658"/>
                  </a:lnTo>
                  <a:lnTo>
                    <a:pt x="14706" y="85750"/>
                  </a:lnTo>
                  <a:lnTo>
                    <a:pt x="13462" y="88366"/>
                  </a:lnTo>
                  <a:lnTo>
                    <a:pt x="13347" y="89852"/>
                  </a:lnTo>
                  <a:lnTo>
                    <a:pt x="13462" y="91287"/>
                  </a:lnTo>
                  <a:lnTo>
                    <a:pt x="14605" y="91401"/>
                  </a:lnTo>
                  <a:lnTo>
                    <a:pt x="15735" y="90944"/>
                  </a:lnTo>
                  <a:lnTo>
                    <a:pt x="17399" y="90017"/>
                  </a:lnTo>
                  <a:lnTo>
                    <a:pt x="18046" y="89573"/>
                  </a:lnTo>
                  <a:lnTo>
                    <a:pt x="19329" y="87782"/>
                  </a:lnTo>
                  <a:close/>
                </a:path>
                <a:path w="180975" h="93345">
                  <a:moveTo>
                    <a:pt x="20091" y="39090"/>
                  </a:moveTo>
                  <a:lnTo>
                    <a:pt x="20053" y="38785"/>
                  </a:lnTo>
                  <a:lnTo>
                    <a:pt x="19850" y="38620"/>
                  </a:lnTo>
                  <a:lnTo>
                    <a:pt x="19024" y="36931"/>
                  </a:lnTo>
                  <a:lnTo>
                    <a:pt x="17335" y="35890"/>
                  </a:lnTo>
                  <a:lnTo>
                    <a:pt x="13817" y="35242"/>
                  </a:lnTo>
                  <a:lnTo>
                    <a:pt x="11988" y="35547"/>
                  </a:lnTo>
                  <a:lnTo>
                    <a:pt x="10299" y="36106"/>
                  </a:lnTo>
                  <a:lnTo>
                    <a:pt x="10490" y="37439"/>
                  </a:lnTo>
                  <a:lnTo>
                    <a:pt x="11379" y="38595"/>
                  </a:lnTo>
                  <a:lnTo>
                    <a:pt x="12992" y="40220"/>
                  </a:lnTo>
                  <a:lnTo>
                    <a:pt x="13716" y="40830"/>
                  </a:lnTo>
                  <a:lnTo>
                    <a:pt x="16256" y="41757"/>
                  </a:lnTo>
                  <a:lnTo>
                    <a:pt x="18199" y="41109"/>
                  </a:lnTo>
                  <a:lnTo>
                    <a:pt x="19710" y="39776"/>
                  </a:lnTo>
                  <a:lnTo>
                    <a:pt x="19900" y="39585"/>
                  </a:lnTo>
                  <a:lnTo>
                    <a:pt x="20091" y="39090"/>
                  </a:lnTo>
                  <a:close/>
                </a:path>
                <a:path w="180975" h="93345">
                  <a:moveTo>
                    <a:pt x="23495" y="71628"/>
                  </a:moveTo>
                  <a:lnTo>
                    <a:pt x="23380" y="71437"/>
                  </a:lnTo>
                  <a:lnTo>
                    <a:pt x="23291" y="69888"/>
                  </a:lnTo>
                  <a:lnTo>
                    <a:pt x="22352" y="68580"/>
                  </a:lnTo>
                  <a:lnTo>
                    <a:pt x="19862" y="67005"/>
                  </a:lnTo>
                  <a:lnTo>
                    <a:pt x="18364" y="66687"/>
                  </a:lnTo>
                  <a:lnTo>
                    <a:pt x="16891" y="66598"/>
                  </a:lnTo>
                  <a:lnTo>
                    <a:pt x="16611" y="67678"/>
                  </a:lnTo>
                  <a:lnTo>
                    <a:pt x="16916" y="68834"/>
                  </a:lnTo>
                  <a:lnTo>
                    <a:pt x="17348" y="69862"/>
                  </a:lnTo>
                  <a:lnTo>
                    <a:pt x="17627" y="70561"/>
                  </a:lnTo>
                  <a:lnTo>
                    <a:pt x="17983" y="71259"/>
                  </a:lnTo>
                  <a:lnTo>
                    <a:pt x="19634" y="72732"/>
                  </a:lnTo>
                  <a:lnTo>
                    <a:pt x="21323" y="72834"/>
                  </a:lnTo>
                  <a:lnTo>
                    <a:pt x="22910" y="72275"/>
                  </a:lnTo>
                  <a:lnTo>
                    <a:pt x="23126" y="72186"/>
                  </a:lnTo>
                  <a:lnTo>
                    <a:pt x="23266" y="72021"/>
                  </a:lnTo>
                  <a:lnTo>
                    <a:pt x="23418" y="71869"/>
                  </a:lnTo>
                  <a:lnTo>
                    <a:pt x="23495" y="71628"/>
                  </a:lnTo>
                  <a:close/>
                </a:path>
                <a:path w="180975" h="93345">
                  <a:moveTo>
                    <a:pt x="27051" y="36423"/>
                  </a:moveTo>
                  <a:lnTo>
                    <a:pt x="26581" y="34886"/>
                  </a:lnTo>
                  <a:lnTo>
                    <a:pt x="24752" y="32626"/>
                  </a:lnTo>
                  <a:lnTo>
                    <a:pt x="23444" y="31851"/>
                  </a:lnTo>
                  <a:lnTo>
                    <a:pt x="22072" y="31305"/>
                  </a:lnTo>
                  <a:lnTo>
                    <a:pt x="21450" y="32245"/>
                  </a:lnTo>
                  <a:lnTo>
                    <a:pt x="21361" y="33426"/>
                  </a:lnTo>
                  <a:lnTo>
                    <a:pt x="21463" y="35293"/>
                  </a:lnTo>
                  <a:lnTo>
                    <a:pt x="21564" y="36068"/>
                  </a:lnTo>
                  <a:lnTo>
                    <a:pt x="22644" y="37973"/>
                  </a:lnTo>
                  <a:lnTo>
                    <a:pt x="24206" y="38595"/>
                  </a:lnTo>
                  <a:lnTo>
                    <a:pt x="25895" y="38569"/>
                  </a:lnTo>
                  <a:lnTo>
                    <a:pt x="26123" y="38557"/>
                  </a:lnTo>
                  <a:lnTo>
                    <a:pt x="26314" y="38442"/>
                  </a:lnTo>
                  <a:lnTo>
                    <a:pt x="26517" y="38341"/>
                  </a:lnTo>
                  <a:lnTo>
                    <a:pt x="26657" y="38138"/>
                  </a:lnTo>
                  <a:lnTo>
                    <a:pt x="26619" y="37922"/>
                  </a:lnTo>
                  <a:lnTo>
                    <a:pt x="27051" y="36423"/>
                  </a:lnTo>
                  <a:close/>
                </a:path>
                <a:path w="180975" h="93345">
                  <a:moveTo>
                    <a:pt x="28460" y="46215"/>
                  </a:moveTo>
                  <a:lnTo>
                    <a:pt x="27686" y="43434"/>
                  </a:lnTo>
                  <a:lnTo>
                    <a:pt x="26784" y="42227"/>
                  </a:lnTo>
                  <a:lnTo>
                    <a:pt x="25755" y="41198"/>
                  </a:lnTo>
                  <a:lnTo>
                    <a:pt x="24803" y="41821"/>
                  </a:lnTo>
                  <a:lnTo>
                    <a:pt x="24244" y="42875"/>
                  </a:lnTo>
                  <a:lnTo>
                    <a:pt x="23583" y="44627"/>
                  </a:lnTo>
                  <a:lnTo>
                    <a:pt x="23380" y="45377"/>
                  </a:lnTo>
                  <a:lnTo>
                    <a:pt x="23583" y="47548"/>
                  </a:lnTo>
                  <a:lnTo>
                    <a:pt x="24777" y="48717"/>
                  </a:lnTo>
                  <a:lnTo>
                    <a:pt x="26352" y="49339"/>
                  </a:lnTo>
                  <a:lnTo>
                    <a:pt x="26568" y="49403"/>
                  </a:lnTo>
                  <a:lnTo>
                    <a:pt x="27012" y="49364"/>
                  </a:lnTo>
                  <a:lnTo>
                    <a:pt x="27228" y="49225"/>
                  </a:lnTo>
                  <a:lnTo>
                    <a:pt x="27279" y="49022"/>
                  </a:lnTo>
                  <a:lnTo>
                    <a:pt x="28270" y="47802"/>
                  </a:lnTo>
                  <a:lnTo>
                    <a:pt x="28460" y="46215"/>
                  </a:lnTo>
                  <a:close/>
                </a:path>
                <a:path w="180975" h="93345">
                  <a:moveTo>
                    <a:pt x="29349" y="88900"/>
                  </a:moveTo>
                  <a:lnTo>
                    <a:pt x="29235" y="88480"/>
                  </a:lnTo>
                  <a:lnTo>
                    <a:pt x="29057" y="88303"/>
                  </a:lnTo>
                  <a:lnTo>
                    <a:pt x="28829" y="88290"/>
                  </a:lnTo>
                  <a:lnTo>
                    <a:pt x="27432" y="87528"/>
                  </a:lnTo>
                  <a:lnTo>
                    <a:pt x="25793" y="87617"/>
                  </a:lnTo>
                  <a:lnTo>
                    <a:pt x="23114" y="88823"/>
                  </a:lnTo>
                  <a:lnTo>
                    <a:pt x="22034" y="89890"/>
                  </a:lnTo>
                  <a:lnTo>
                    <a:pt x="21170" y="91059"/>
                  </a:lnTo>
                  <a:lnTo>
                    <a:pt x="21958" y="91871"/>
                  </a:lnTo>
                  <a:lnTo>
                    <a:pt x="23114" y="92227"/>
                  </a:lnTo>
                  <a:lnTo>
                    <a:pt x="25006" y="92557"/>
                  </a:lnTo>
                  <a:lnTo>
                    <a:pt x="25806" y="92646"/>
                  </a:lnTo>
                  <a:lnTo>
                    <a:pt x="27965" y="92062"/>
                  </a:lnTo>
                  <a:lnTo>
                    <a:pt x="28943" y="90728"/>
                  </a:lnTo>
                  <a:lnTo>
                    <a:pt x="29273" y="89331"/>
                  </a:lnTo>
                  <a:lnTo>
                    <a:pt x="29349" y="88900"/>
                  </a:lnTo>
                  <a:close/>
                </a:path>
                <a:path w="180975" h="93345">
                  <a:moveTo>
                    <a:pt x="34671" y="29870"/>
                  </a:moveTo>
                  <a:lnTo>
                    <a:pt x="34010" y="27495"/>
                  </a:lnTo>
                  <a:lnTo>
                    <a:pt x="33248" y="26479"/>
                  </a:lnTo>
                  <a:lnTo>
                    <a:pt x="32359" y="25590"/>
                  </a:lnTo>
                  <a:lnTo>
                    <a:pt x="31559" y="26136"/>
                  </a:lnTo>
                  <a:lnTo>
                    <a:pt x="31076" y="27025"/>
                  </a:lnTo>
                  <a:lnTo>
                    <a:pt x="30518" y="28524"/>
                  </a:lnTo>
                  <a:lnTo>
                    <a:pt x="30340" y="29159"/>
                  </a:lnTo>
                  <a:lnTo>
                    <a:pt x="30530" y="31000"/>
                  </a:lnTo>
                  <a:lnTo>
                    <a:pt x="31534" y="31991"/>
                  </a:lnTo>
                  <a:lnTo>
                    <a:pt x="32880" y="32524"/>
                  </a:lnTo>
                  <a:lnTo>
                    <a:pt x="33058" y="32575"/>
                  </a:lnTo>
                  <a:lnTo>
                    <a:pt x="33439" y="32550"/>
                  </a:lnTo>
                  <a:lnTo>
                    <a:pt x="33616" y="32423"/>
                  </a:lnTo>
                  <a:lnTo>
                    <a:pt x="33667" y="32245"/>
                  </a:lnTo>
                  <a:lnTo>
                    <a:pt x="34505" y="31216"/>
                  </a:lnTo>
                  <a:lnTo>
                    <a:pt x="34671" y="29870"/>
                  </a:lnTo>
                  <a:close/>
                </a:path>
                <a:path w="180975" h="93345">
                  <a:moveTo>
                    <a:pt x="34671" y="23431"/>
                  </a:moveTo>
                  <a:lnTo>
                    <a:pt x="34569" y="23228"/>
                  </a:lnTo>
                  <a:lnTo>
                    <a:pt x="34518" y="21628"/>
                  </a:lnTo>
                  <a:lnTo>
                    <a:pt x="33578" y="20243"/>
                  </a:lnTo>
                  <a:lnTo>
                    <a:pt x="31064" y="18554"/>
                  </a:lnTo>
                  <a:lnTo>
                    <a:pt x="29527" y="18186"/>
                  </a:lnTo>
                  <a:lnTo>
                    <a:pt x="28003" y="18046"/>
                  </a:lnTo>
                  <a:lnTo>
                    <a:pt x="27673" y="19164"/>
                  </a:lnTo>
                  <a:lnTo>
                    <a:pt x="32397" y="24625"/>
                  </a:lnTo>
                  <a:lnTo>
                    <a:pt x="34061" y="24091"/>
                  </a:lnTo>
                  <a:lnTo>
                    <a:pt x="34277" y="24003"/>
                  </a:lnTo>
                  <a:lnTo>
                    <a:pt x="34429" y="23837"/>
                  </a:lnTo>
                  <a:lnTo>
                    <a:pt x="34594" y="23685"/>
                  </a:lnTo>
                  <a:lnTo>
                    <a:pt x="34671" y="23431"/>
                  </a:lnTo>
                  <a:close/>
                </a:path>
                <a:path w="180975" h="93345">
                  <a:moveTo>
                    <a:pt x="35166" y="59499"/>
                  </a:moveTo>
                  <a:lnTo>
                    <a:pt x="33870" y="55880"/>
                  </a:lnTo>
                  <a:lnTo>
                    <a:pt x="32550" y="54368"/>
                  </a:lnTo>
                  <a:lnTo>
                    <a:pt x="31076" y="53098"/>
                  </a:lnTo>
                  <a:lnTo>
                    <a:pt x="29870" y="54025"/>
                  </a:lnTo>
                  <a:lnTo>
                    <a:pt x="29235" y="55473"/>
                  </a:lnTo>
                  <a:lnTo>
                    <a:pt x="28536" y="57873"/>
                  </a:lnTo>
                  <a:lnTo>
                    <a:pt x="28333" y="58877"/>
                  </a:lnTo>
                  <a:lnTo>
                    <a:pt x="28841" y="61747"/>
                  </a:lnTo>
                  <a:lnTo>
                    <a:pt x="30543" y="63182"/>
                  </a:lnTo>
                  <a:lnTo>
                    <a:pt x="32689" y="63855"/>
                  </a:lnTo>
                  <a:lnTo>
                    <a:pt x="32981" y="63931"/>
                  </a:lnTo>
                  <a:lnTo>
                    <a:pt x="33553" y="63830"/>
                  </a:lnTo>
                  <a:lnTo>
                    <a:pt x="33832" y="63627"/>
                  </a:lnTo>
                  <a:lnTo>
                    <a:pt x="33883" y="63334"/>
                  </a:lnTo>
                  <a:lnTo>
                    <a:pt x="33959" y="63207"/>
                  </a:lnTo>
                  <a:lnTo>
                    <a:pt x="35090" y="61633"/>
                  </a:lnTo>
                  <a:lnTo>
                    <a:pt x="35166" y="59499"/>
                  </a:lnTo>
                  <a:close/>
                </a:path>
                <a:path w="180975" h="93345">
                  <a:moveTo>
                    <a:pt x="35509" y="76606"/>
                  </a:moveTo>
                  <a:lnTo>
                    <a:pt x="34467" y="74688"/>
                  </a:lnTo>
                  <a:lnTo>
                    <a:pt x="31407" y="72136"/>
                  </a:lnTo>
                  <a:lnTo>
                    <a:pt x="29438" y="71437"/>
                  </a:lnTo>
                  <a:lnTo>
                    <a:pt x="27470" y="71056"/>
                  </a:lnTo>
                  <a:lnTo>
                    <a:pt x="26885" y="72478"/>
                  </a:lnTo>
                  <a:lnTo>
                    <a:pt x="32308" y="80251"/>
                  </a:lnTo>
                  <a:lnTo>
                    <a:pt x="34556" y="79768"/>
                  </a:lnTo>
                  <a:lnTo>
                    <a:pt x="34848" y="79692"/>
                  </a:lnTo>
                  <a:lnTo>
                    <a:pt x="35306" y="79311"/>
                  </a:lnTo>
                  <a:lnTo>
                    <a:pt x="35458" y="78994"/>
                  </a:lnTo>
                  <a:lnTo>
                    <a:pt x="35344" y="78714"/>
                  </a:lnTo>
                  <a:lnTo>
                    <a:pt x="35344" y="78562"/>
                  </a:lnTo>
                  <a:lnTo>
                    <a:pt x="35509" y="76606"/>
                  </a:lnTo>
                  <a:close/>
                </a:path>
                <a:path w="180975" h="93345">
                  <a:moveTo>
                    <a:pt x="40894" y="52476"/>
                  </a:moveTo>
                  <a:lnTo>
                    <a:pt x="40767" y="52311"/>
                  </a:lnTo>
                  <a:lnTo>
                    <a:pt x="40424" y="50787"/>
                  </a:lnTo>
                  <a:lnTo>
                    <a:pt x="39268" y="49644"/>
                  </a:lnTo>
                  <a:lnTo>
                    <a:pt x="36563" y="48475"/>
                  </a:lnTo>
                  <a:lnTo>
                    <a:pt x="35039" y="48399"/>
                  </a:lnTo>
                  <a:lnTo>
                    <a:pt x="33566" y="48526"/>
                  </a:lnTo>
                  <a:lnTo>
                    <a:pt x="33464" y="49644"/>
                  </a:lnTo>
                  <a:lnTo>
                    <a:pt x="33947" y="50736"/>
                  </a:lnTo>
                  <a:lnTo>
                    <a:pt x="34937" y="52336"/>
                  </a:lnTo>
                  <a:lnTo>
                    <a:pt x="35394" y="52971"/>
                  </a:lnTo>
                  <a:lnTo>
                    <a:pt x="37274" y="54165"/>
                  </a:lnTo>
                  <a:lnTo>
                    <a:pt x="38950" y="54000"/>
                  </a:lnTo>
                  <a:lnTo>
                    <a:pt x="40436" y="53213"/>
                  </a:lnTo>
                  <a:lnTo>
                    <a:pt x="40627" y="53086"/>
                  </a:lnTo>
                  <a:lnTo>
                    <a:pt x="40868" y="52730"/>
                  </a:lnTo>
                  <a:lnTo>
                    <a:pt x="40894" y="52476"/>
                  </a:lnTo>
                  <a:close/>
                </a:path>
                <a:path w="180975" h="93345">
                  <a:moveTo>
                    <a:pt x="42405" y="34861"/>
                  </a:moveTo>
                  <a:lnTo>
                    <a:pt x="41109" y="31242"/>
                  </a:lnTo>
                  <a:lnTo>
                    <a:pt x="39789" y="29730"/>
                  </a:lnTo>
                  <a:lnTo>
                    <a:pt x="38315" y="28460"/>
                  </a:lnTo>
                  <a:lnTo>
                    <a:pt x="37109" y="29387"/>
                  </a:lnTo>
                  <a:lnTo>
                    <a:pt x="36474" y="30835"/>
                  </a:lnTo>
                  <a:lnTo>
                    <a:pt x="35775" y="33235"/>
                  </a:lnTo>
                  <a:lnTo>
                    <a:pt x="35572" y="34239"/>
                  </a:lnTo>
                  <a:lnTo>
                    <a:pt x="36080" y="37109"/>
                  </a:lnTo>
                  <a:lnTo>
                    <a:pt x="37782" y="38544"/>
                  </a:lnTo>
                  <a:lnTo>
                    <a:pt x="39928" y="39217"/>
                  </a:lnTo>
                  <a:lnTo>
                    <a:pt x="40220" y="39293"/>
                  </a:lnTo>
                  <a:lnTo>
                    <a:pt x="40792" y="39192"/>
                  </a:lnTo>
                  <a:lnTo>
                    <a:pt x="41071" y="38989"/>
                  </a:lnTo>
                  <a:lnTo>
                    <a:pt x="41122" y="38696"/>
                  </a:lnTo>
                  <a:lnTo>
                    <a:pt x="41198" y="38569"/>
                  </a:lnTo>
                  <a:lnTo>
                    <a:pt x="42329" y="36995"/>
                  </a:lnTo>
                  <a:lnTo>
                    <a:pt x="42405" y="34861"/>
                  </a:lnTo>
                  <a:close/>
                </a:path>
                <a:path w="180975" h="93345">
                  <a:moveTo>
                    <a:pt x="43281" y="89585"/>
                  </a:moveTo>
                  <a:lnTo>
                    <a:pt x="43268" y="89001"/>
                  </a:lnTo>
                  <a:lnTo>
                    <a:pt x="43103" y="88696"/>
                  </a:lnTo>
                  <a:lnTo>
                    <a:pt x="42824" y="88607"/>
                  </a:lnTo>
                  <a:lnTo>
                    <a:pt x="42697" y="88506"/>
                  </a:lnTo>
                  <a:lnTo>
                    <a:pt x="41249" y="87147"/>
                  </a:lnTo>
                  <a:lnTo>
                    <a:pt x="39052" y="86728"/>
                  </a:lnTo>
                  <a:lnTo>
                    <a:pt x="35090" y="87439"/>
                  </a:lnTo>
                  <a:lnTo>
                    <a:pt x="33299" y="88480"/>
                  </a:lnTo>
                  <a:lnTo>
                    <a:pt x="31750" y="89738"/>
                  </a:lnTo>
                  <a:lnTo>
                    <a:pt x="32512" y="91059"/>
                  </a:lnTo>
                  <a:lnTo>
                    <a:pt x="33921" y="91922"/>
                  </a:lnTo>
                  <a:lnTo>
                    <a:pt x="36296" y="92989"/>
                  </a:lnTo>
                  <a:lnTo>
                    <a:pt x="37312" y="93345"/>
                  </a:lnTo>
                  <a:lnTo>
                    <a:pt x="40373" y="93306"/>
                  </a:lnTo>
                  <a:lnTo>
                    <a:pt x="42125" y="91859"/>
                  </a:lnTo>
                  <a:lnTo>
                    <a:pt x="43167" y="89865"/>
                  </a:lnTo>
                  <a:lnTo>
                    <a:pt x="43281" y="89585"/>
                  </a:lnTo>
                  <a:close/>
                </a:path>
                <a:path w="180975" h="93345">
                  <a:moveTo>
                    <a:pt x="43649" y="16637"/>
                  </a:moveTo>
                  <a:lnTo>
                    <a:pt x="42773" y="12928"/>
                  </a:lnTo>
                  <a:lnTo>
                    <a:pt x="41656" y="11290"/>
                  </a:lnTo>
                  <a:lnTo>
                    <a:pt x="40347" y="9893"/>
                  </a:lnTo>
                  <a:lnTo>
                    <a:pt x="39065" y="10668"/>
                  </a:lnTo>
                  <a:lnTo>
                    <a:pt x="38265" y="12026"/>
                  </a:lnTo>
                  <a:lnTo>
                    <a:pt x="37312" y="14300"/>
                  </a:lnTo>
                  <a:lnTo>
                    <a:pt x="36995" y="15278"/>
                  </a:lnTo>
                  <a:lnTo>
                    <a:pt x="37160" y="18148"/>
                  </a:lnTo>
                  <a:lnTo>
                    <a:pt x="38658" y="19748"/>
                  </a:lnTo>
                  <a:lnTo>
                    <a:pt x="40690" y="20637"/>
                  </a:lnTo>
                  <a:lnTo>
                    <a:pt x="40970" y="20739"/>
                  </a:lnTo>
                  <a:lnTo>
                    <a:pt x="41554" y="20701"/>
                  </a:lnTo>
                  <a:lnTo>
                    <a:pt x="41859" y="20535"/>
                  </a:lnTo>
                  <a:lnTo>
                    <a:pt x="41935" y="20269"/>
                  </a:lnTo>
                  <a:lnTo>
                    <a:pt x="42024" y="20142"/>
                  </a:lnTo>
                  <a:lnTo>
                    <a:pt x="43307" y="18719"/>
                  </a:lnTo>
                  <a:lnTo>
                    <a:pt x="43649" y="16637"/>
                  </a:lnTo>
                  <a:close/>
                </a:path>
                <a:path w="180975" h="93345">
                  <a:moveTo>
                    <a:pt x="45859" y="56375"/>
                  </a:moveTo>
                  <a:lnTo>
                    <a:pt x="45554" y="55003"/>
                  </a:lnTo>
                  <a:lnTo>
                    <a:pt x="45059" y="53733"/>
                  </a:lnTo>
                  <a:lnTo>
                    <a:pt x="43954" y="53873"/>
                  </a:lnTo>
                  <a:lnTo>
                    <a:pt x="43027" y="54521"/>
                  </a:lnTo>
                  <a:lnTo>
                    <a:pt x="42252" y="55245"/>
                  </a:lnTo>
                  <a:lnTo>
                    <a:pt x="41732" y="55714"/>
                  </a:lnTo>
                  <a:lnTo>
                    <a:pt x="41236" y="56248"/>
                  </a:lnTo>
                  <a:lnTo>
                    <a:pt x="40563" y="58140"/>
                  </a:lnTo>
                  <a:lnTo>
                    <a:pt x="41148" y="59601"/>
                  </a:lnTo>
                  <a:lnTo>
                    <a:pt x="42138" y="60591"/>
                  </a:lnTo>
                  <a:lnTo>
                    <a:pt x="42278" y="60744"/>
                  </a:lnTo>
                  <a:lnTo>
                    <a:pt x="42443" y="60883"/>
                  </a:lnTo>
                  <a:lnTo>
                    <a:pt x="42849" y="61023"/>
                  </a:lnTo>
                  <a:lnTo>
                    <a:pt x="43103" y="60998"/>
                  </a:lnTo>
                  <a:lnTo>
                    <a:pt x="43230" y="60845"/>
                  </a:lnTo>
                  <a:lnTo>
                    <a:pt x="44615" y="60236"/>
                  </a:lnTo>
                  <a:lnTo>
                    <a:pt x="45427" y="58991"/>
                  </a:lnTo>
                  <a:lnTo>
                    <a:pt x="45859" y="56375"/>
                  </a:lnTo>
                  <a:close/>
                </a:path>
                <a:path w="180975" h="93345">
                  <a:moveTo>
                    <a:pt x="49288" y="67614"/>
                  </a:moveTo>
                  <a:lnTo>
                    <a:pt x="48298" y="64897"/>
                  </a:lnTo>
                  <a:lnTo>
                    <a:pt x="47320" y="63754"/>
                  </a:lnTo>
                  <a:lnTo>
                    <a:pt x="46215" y="62801"/>
                  </a:lnTo>
                  <a:lnTo>
                    <a:pt x="45300" y="63500"/>
                  </a:lnTo>
                  <a:lnTo>
                    <a:pt x="44831" y="64592"/>
                  </a:lnTo>
                  <a:lnTo>
                    <a:pt x="44310" y="66382"/>
                  </a:lnTo>
                  <a:lnTo>
                    <a:pt x="44145" y="67144"/>
                  </a:lnTo>
                  <a:lnTo>
                    <a:pt x="44284" y="67881"/>
                  </a:lnTo>
                  <a:lnTo>
                    <a:pt x="44526" y="69291"/>
                  </a:lnTo>
                  <a:lnTo>
                    <a:pt x="45808" y="70383"/>
                  </a:lnTo>
                  <a:lnTo>
                    <a:pt x="47637" y="70942"/>
                  </a:lnTo>
                  <a:lnTo>
                    <a:pt x="48069" y="70853"/>
                  </a:lnTo>
                  <a:lnTo>
                    <a:pt x="48285" y="70713"/>
                  </a:lnTo>
                  <a:lnTo>
                    <a:pt x="48310" y="70497"/>
                  </a:lnTo>
                  <a:lnTo>
                    <a:pt x="49225" y="69215"/>
                  </a:lnTo>
                  <a:lnTo>
                    <a:pt x="49288" y="67614"/>
                  </a:lnTo>
                  <a:close/>
                </a:path>
                <a:path w="180975" h="93345">
                  <a:moveTo>
                    <a:pt x="50419" y="19900"/>
                  </a:moveTo>
                  <a:lnTo>
                    <a:pt x="49961" y="18364"/>
                  </a:lnTo>
                  <a:lnTo>
                    <a:pt x="48158" y="16090"/>
                  </a:lnTo>
                  <a:lnTo>
                    <a:pt x="46850" y="15303"/>
                  </a:lnTo>
                  <a:lnTo>
                    <a:pt x="45491" y="14744"/>
                  </a:lnTo>
                  <a:lnTo>
                    <a:pt x="44856" y="15671"/>
                  </a:lnTo>
                  <a:lnTo>
                    <a:pt x="44754" y="16852"/>
                  </a:lnTo>
                  <a:lnTo>
                    <a:pt x="44843" y="18719"/>
                  </a:lnTo>
                  <a:lnTo>
                    <a:pt x="44932" y="19494"/>
                  </a:lnTo>
                  <a:lnTo>
                    <a:pt x="45999" y="21412"/>
                  </a:lnTo>
                  <a:lnTo>
                    <a:pt x="47561" y="22059"/>
                  </a:lnTo>
                  <a:lnTo>
                    <a:pt x="49250" y="22034"/>
                  </a:lnTo>
                  <a:lnTo>
                    <a:pt x="49479" y="22021"/>
                  </a:lnTo>
                  <a:lnTo>
                    <a:pt x="49860" y="21818"/>
                  </a:lnTo>
                  <a:lnTo>
                    <a:pt x="50012" y="21615"/>
                  </a:lnTo>
                  <a:lnTo>
                    <a:pt x="49974" y="21399"/>
                  </a:lnTo>
                  <a:lnTo>
                    <a:pt x="50419" y="19900"/>
                  </a:lnTo>
                  <a:close/>
                </a:path>
                <a:path w="180975" h="93345">
                  <a:moveTo>
                    <a:pt x="53568" y="9893"/>
                  </a:moveTo>
                  <a:lnTo>
                    <a:pt x="48945" y="12217"/>
                  </a:lnTo>
                  <a:lnTo>
                    <a:pt x="48958" y="13462"/>
                  </a:lnTo>
                  <a:lnTo>
                    <a:pt x="49466" y="14605"/>
                  </a:lnTo>
                  <a:lnTo>
                    <a:pt x="49542" y="14744"/>
                  </a:lnTo>
                  <a:lnTo>
                    <a:pt x="49682" y="14846"/>
                  </a:lnTo>
                  <a:lnTo>
                    <a:pt x="49999" y="14986"/>
                  </a:lnTo>
                  <a:lnTo>
                    <a:pt x="50139" y="14897"/>
                  </a:lnTo>
                  <a:lnTo>
                    <a:pt x="51346" y="14757"/>
                  </a:lnTo>
                  <a:lnTo>
                    <a:pt x="52298" y="13995"/>
                  </a:lnTo>
                  <a:lnTo>
                    <a:pt x="53390" y="12103"/>
                  </a:lnTo>
                  <a:lnTo>
                    <a:pt x="53568" y="10985"/>
                  </a:lnTo>
                  <a:lnTo>
                    <a:pt x="53568" y="9893"/>
                  </a:lnTo>
                  <a:close/>
                </a:path>
                <a:path w="180975" h="93345">
                  <a:moveTo>
                    <a:pt x="53797" y="30784"/>
                  </a:moveTo>
                  <a:lnTo>
                    <a:pt x="53492" y="27393"/>
                  </a:lnTo>
                  <a:lnTo>
                    <a:pt x="52717" y="25819"/>
                  </a:lnTo>
                  <a:lnTo>
                    <a:pt x="51727" y="24409"/>
                  </a:lnTo>
                  <a:lnTo>
                    <a:pt x="50482" y="24942"/>
                  </a:lnTo>
                  <a:lnTo>
                    <a:pt x="49618" y="26060"/>
                  </a:lnTo>
                  <a:lnTo>
                    <a:pt x="48475" y="27965"/>
                  </a:lnTo>
                  <a:lnTo>
                    <a:pt x="48069" y="28790"/>
                  </a:lnTo>
                  <a:lnTo>
                    <a:pt x="47853" y="31356"/>
                  </a:lnTo>
                  <a:lnTo>
                    <a:pt x="48983" y="32956"/>
                  </a:lnTo>
                  <a:lnTo>
                    <a:pt x="50673" y="33985"/>
                  </a:lnTo>
                  <a:lnTo>
                    <a:pt x="50914" y="34112"/>
                  </a:lnTo>
                  <a:lnTo>
                    <a:pt x="51435" y="34150"/>
                  </a:lnTo>
                  <a:lnTo>
                    <a:pt x="51714" y="34036"/>
                  </a:lnTo>
                  <a:lnTo>
                    <a:pt x="51816" y="33807"/>
                  </a:lnTo>
                  <a:lnTo>
                    <a:pt x="53238" y="32600"/>
                  </a:lnTo>
                  <a:lnTo>
                    <a:pt x="53797" y="30784"/>
                  </a:lnTo>
                  <a:close/>
                </a:path>
                <a:path w="180975" h="93345">
                  <a:moveTo>
                    <a:pt x="54927" y="70459"/>
                  </a:moveTo>
                  <a:lnTo>
                    <a:pt x="50304" y="72783"/>
                  </a:lnTo>
                  <a:lnTo>
                    <a:pt x="50317" y="74028"/>
                  </a:lnTo>
                  <a:lnTo>
                    <a:pt x="50825" y="75171"/>
                  </a:lnTo>
                  <a:lnTo>
                    <a:pt x="50901" y="75311"/>
                  </a:lnTo>
                  <a:lnTo>
                    <a:pt x="51041" y="75412"/>
                  </a:lnTo>
                  <a:lnTo>
                    <a:pt x="51358" y="75552"/>
                  </a:lnTo>
                  <a:lnTo>
                    <a:pt x="51498" y="75463"/>
                  </a:lnTo>
                  <a:lnTo>
                    <a:pt x="54927" y="71551"/>
                  </a:lnTo>
                  <a:lnTo>
                    <a:pt x="54927" y="70459"/>
                  </a:lnTo>
                  <a:close/>
                </a:path>
                <a:path w="180975" h="93345">
                  <a:moveTo>
                    <a:pt x="56349" y="58940"/>
                  </a:moveTo>
                  <a:lnTo>
                    <a:pt x="56299" y="58648"/>
                  </a:lnTo>
                  <a:lnTo>
                    <a:pt x="56095" y="58508"/>
                  </a:lnTo>
                  <a:lnTo>
                    <a:pt x="55194" y="56984"/>
                  </a:lnTo>
                  <a:lnTo>
                    <a:pt x="53543" y="56134"/>
                  </a:lnTo>
                  <a:lnTo>
                    <a:pt x="50215" y="55753"/>
                  </a:lnTo>
                  <a:lnTo>
                    <a:pt x="48526" y="56172"/>
                  </a:lnTo>
                  <a:lnTo>
                    <a:pt x="46990" y="56807"/>
                  </a:lnTo>
                  <a:lnTo>
                    <a:pt x="47269" y="58051"/>
                  </a:lnTo>
                  <a:lnTo>
                    <a:pt x="48171" y="59067"/>
                  </a:lnTo>
                  <a:lnTo>
                    <a:pt x="49796" y="60477"/>
                  </a:lnTo>
                  <a:lnTo>
                    <a:pt x="50520" y="60998"/>
                  </a:lnTo>
                  <a:lnTo>
                    <a:pt x="52971" y="61683"/>
                  </a:lnTo>
                  <a:lnTo>
                    <a:pt x="54724" y="60947"/>
                  </a:lnTo>
                  <a:lnTo>
                    <a:pt x="56057" y="59601"/>
                  </a:lnTo>
                  <a:lnTo>
                    <a:pt x="56222" y="59410"/>
                  </a:lnTo>
                  <a:lnTo>
                    <a:pt x="56349" y="58940"/>
                  </a:lnTo>
                  <a:close/>
                </a:path>
                <a:path w="180975" h="93345">
                  <a:moveTo>
                    <a:pt x="59829" y="17843"/>
                  </a:moveTo>
                  <a:lnTo>
                    <a:pt x="59055" y="15062"/>
                  </a:lnTo>
                  <a:lnTo>
                    <a:pt x="58153" y="13855"/>
                  </a:lnTo>
                  <a:lnTo>
                    <a:pt x="57124" y="12827"/>
                  </a:lnTo>
                  <a:lnTo>
                    <a:pt x="56172" y="13449"/>
                  </a:lnTo>
                  <a:lnTo>
                    <a:pt x="55613" y="14503"/>
                  </a:lnTo>
                  <a:lnTo>
                    <a:pt x="54952" y="16256"/>
                  </a:lnTo>
                  <a:lnTo>
                    <a:pt x="54749" y="17005"/>
                  </a:lnTo>
                  <a:lnTo>
                    <a:pt x="54952" y="19177"/>
                  </a:lnTo>
                  <a:lnTo>
                    <a:pt x="56146" y="20345"/>
                  </a:lnTo>
                  <a:lnTo>
                    <a:pt x="57721" y="20967"/>
                  </a:lnTo>
                  <a:lnTo>
                    <a:pt x="57937" y="21031"/>
                  </a:lnTo>
                  <a:lnTo>
                    <a:pt x="58369" y="20993"/>
                  </a:lnTo>
                  <a:lnTo>
                    <a:pt x="58597" y="20853"/>
                  </a:lnTo>
                  <a:lnTo>
                    <a:pt x="58648" y="20650"/>
                  </a:lnTo>
                  <a:lnTo>
                    <a:pt x="59639" y="19431"/>
                  </a:lnTo>
                  <a:lnTo>
                    <a:pt x="59829" y="17843"/>
                  </a:lnTo>
                  <a:close/>
                </a:path>
                <a:path w="180975" h="93345">
                  <a:moveTo>
                    <a:pt x="61137" y="82105"/>
                  </a:moveTo>
                  <a:lnTo>
                    <a:pt x="60642" y="79984"/>
                  </a:lnTo>
                  <a:lnTo>
                    <a:pt x="58356" y="76746"/>
                  </a:lnTo>
                  <a:lnTo>
                    <a:pt x="56642" y="75590"/>
                  </a:lnTo>
                  <a:lnTo>
                    <a:pt x="54825" y="74726"/>
                  </a:lnTo>
                  <a:lnTo>
                    <a:pt x="53898" y="75946"/>
                  </a:lnTo>
                  <a:lnTo>
                    <a:pt x="53670" y="77546"/>
                  </a:lnTo>
                  <a:lnTo>
                    <a:pt x="53644" y="80098"/>
                  </a:lnTo>
                  <a:lnTo>
                    <a:pt x="53721" y="81153"/>
                  </a:lnTo>
                  <a:lnTo>
                    <a:pt x="55016" y="83845"/>
                  </a:lnTo>
                  <a:lnTo>
                    <a:pt x="57086" y="84810"/>
                  </a:lnTo>
                  <a:lnTo>
                    <a:pt x="59385" y="84912"/>
                  </a:lnTo>
                  <a:lnTo>
                    <a:pt x="59690" y="84912"/>
                  </a:lnTo>
                  <a:lnTo>
                    <a:pt x="60236" y="84670"/>
                  </a:lnTo>
                  <a:lnTo>
                    <a:pt x="60452" y="84391"/>
                  </a:lnTo>
                  <a:lnTo>
                    <a:pt x="60426" y="84099"/>
                  </a:lnTo>
                  <a:lnTo>
                    <a:pt x="60464" y="83947"/>
                  </a:lnTo>
                  <a:lnTo>
                    <a:pt x="61137" y="82105"/>
                  </a:lnTo>
                  <a:close/>
                </a:path>
                <a:path w="180975" h="93345">
                  <a:moveTo>
                    <a:pt x="63779" y="35763"/>
                  </a:moveTo>
                  <a:lnTo>
                    <a:pt x="63639" y="35585"/>
                  </a:lnTo>
                  <a:lnTo>
                    <a:pt x="63233" y="34086"/>
                  </a:lnTo>
                  <a:lnTo>
                    <a:pt x="62039" y="32994"/>
                  </a:lnTo>
                  <a:lnTo>
                    <a:pt x="59283" y="31940"/>
                  </a:lnTo>
                  <a:lnTo>
                    <a:pt x="57746" y="31927"/>
                  </a:lnTo>
                  <a:lnTo>
                    <a:pt x="56273" y="32118"/>
                  </a:lnTo>
                  <a:lnTo>
                    <a:pt x="56222" y="33235"/>
                  </a:lnTo>
                  <a:lnTo>
                    <a:pt x="56769" y="34302"/>
                  </a:lnTo>
                  <a:lnTo>
                    <a:pt x="57823" y="35864"/>
                  </a:lnTo>
                  <a:lnTo>
                    <a:pt x="58318" y="36474"/>
                  </a:lnTo>
                  <a:lnTo>
                    <a:pt x="60236" y="37604"/>
                  </a:lnTo>
                  <a:lnTo>
                    <a:pt x="61912" y="37363"/>
                  </a:lnTo>
                  <a:lnTo>
                    <a:pt x="63347" y="36499"/>
                  </a:lnTo>
                  <a:lnTo>
                    <a:pt x="63538" y="36372"/>
                  </a:lnTo>
                  <a:lnTo>
                    <a:pt x="63766" y="36004"/>
                  </a:lnTo>
                  <a:lnTo>
                    <a:pt x="63779" y="35763"/>
                  </a:lnTo>
                  <a:close/>
                </a:path>
                <a:path w="180975" h="93345">
                  <a:moveTo>
                    <a:pt x="64427" y="64211"/>
                  </a:moveTo>
                  <a:lnTo>
                    <a:pt x="64300" y="64046"/>
                  </a:lnTo>
                  <a:lnTo>
                    <a:pt x="63957" y="62522"/>
                  </a:lnTo>
                  <a:lnTo>
                    <a:pt x="62801" y="61379"/>
                  </a:lnTo>
                  <a:lnTo>
                    <a:pt x="60096" y="60210"/>
                  </a:lnTo>
                  <a:lnTo>
                    <a:pt x="58572" y="60134"/>
                  </a:lnTo>
                  <a:lnTo>
                    <a:pt x="57099" y="60261"/>
                  </a:lnTo>
                  <a:lnTo>
                    <a:pt x="56997" y="61379"/>
                  </a:lnTo>
                  <a:lnTo>
                    <a:pt x="57480" y="62471"/>
                  </a:lnTo>
                  <a:lnTo>
                    <a:pt x="58470" y="64071"/>
                  </a:lnTo>
                  <a:lnTo>
                    <a:pt x="58928" y="64706"/>
                  </a:lnTo>
                  <a:lnTo>
                    <a:pt x="60807" y="65900"/>
                  </a:lnTo>
                  <a:lnTo>
                    <a:pt x="62484" y="65735"/>
                  </a:lnTo>
                  <a:lnTo>
                    <a:pt x="63969" y="64947"/>
                  </a:lnTo>
                  <a:lnTo>
                    <a:pt x="64160" y="64820"/>
                  </a:lnTo>
                  <a:lnTo>
                    <a:pt x="64401" y="64465"/>
                  </a:lnTo>
                  <a:lnTo>
                    <a:pt x="64427" y="64211"/>
                  </a:lnTo>
                  <a:close/>
                </a:path>
                <a:path w="180975" h="93345">
                  <a:moveTo>
                    <a:pt x="65163" y="45262"/>
                  </a:moveTo>
                  <a:lnTo>
                    <a:pt x="63995" y="41516"/>
                  </a:lnTo>
                  <a:lnTo>
                    <a:pt x="62725" y="39903"/>
                  </a:lnTo>
                  <a:lnTo>
                    <a:pt x="61264" y="38557"/>
                  </a:lnTo>
                  <a:lnTo>
                    <a:pt x="59994" y="39433"/>
                  </a:lnTo>
                  <a:lnTo>
                    <a:pt x="59283" y="40906"/>
                  </a:lnTo>
                  <a:lnTo>
                    <a:pt x="58470" y="43319"/>
                  </a:lnTo>
                  <a:lnTo>
                    <a:pt x="58204" y="44335"/>
                  </a:lnTo>
                  <a:lnTo>
                    <a:pt x="58597" y="47282"/>
                  </a:lnTo>
                  <a:lnTo>
                    <a:pt x="60274" y="48831"/>
                  </a:lnTo>
                  <a:lnTo>
                    <a:pt x="62433" y="49606"/>
                  </a:lnTo>
                  <a:lnTo>
                    <a:pt x="62738" y="49682"/>
                  </a:lnTo>
                  <a:lnTo>
                    <a:pt x="63030" y="49657"/>
                  </a:lnTo>
                  <a:lnTo>
                    <a:pt x="63322" y="49606"/>
                  </a:lnTo>
                  <a:lnTo>
                    <a:pt x="63614" y="49415"/>
                  </a:lnTo>
                  <a:lnTo>
                    <a:pt x="63677" y="49123"/>
                  </a:lnTo>
                  <a:lnTo>
                    <a:pt x="63766" y="48996"/>
                  </a:lnTo>
                  <a:lnTo>
                    <a:pt x="64985" y="47434"/>
                  </a:lnTo>
                  <a:lnTo>
                    <a:pt x="65163" y="45262"/>
                  </a:lnTo>
                  <a:close/>
                </a:path>
                <a:path w="180975" h="93345">
                  <a:moveTo>
                    <a:pt x="69799" y="5435"/>
                  </a:moveTo>
                  <a:lnTo>
                    <a:pt x="69710" y="5245"/>
                  </a:lnTo>
                  <a:lnTo>
                    <a:pt x="69723" y="3683"/>
                  </a:lnTo>
                  <a:lnTo>
                    <a:pt x="68859" y="2324"/>
                  </a:lnTo>
                  <a:lnTo>
                    <a:pt x="66497" y="596"/>
                  </a:lnTo>
                  <a:lnTo>
                    <a:pt x="65024" y="177"/>
                  </a:lnTo>
                  <a:lnTo>
                    <a:pt x="63563" y="0"/>
                  </a:lnTo>
                  <a:lnTo>
                    <a:pt x="63207" y="1066"/>
                  </a:lnTo>
                  <a:lnTo>
                    <a:pt x="67551" y="6502"/>
                  </a:lnTo>
                  <a:lnTo>
                    <a:pt x="69392" y="5981"/>
                  </a:lnTo>
                  <a:lnTo>
                    <a:pt x="69710" y="5676"/>
                  </a:lnTo>
                  <a:lnTo>
                    <a:pt x="69799" y="5435"/>
                  </a:lnTo>
                  <a:close/>
                </a:path>
                <a:path w="180975" h="93345">
                  <a:moveTo>
                    <a:pt x="72364" y="27203"/>
                  </a:moveTo>
                  <a:lnTo>
                    <a:pt x="71882" y="25082"/>
                  </a:lnTo>
                  <a:lnTo>
                    <a:pt x="69608" y="21831"/>
                  </a:lnTo>
                  <a:lnTo>
                    <a:pt x="67906" y="20662"/>
                  </a:lnTo>
                  <a:lnTo>
                    <a:pt x="66103" y="19786"/>
                  </a:lnTo>
                  <a:lnTo>
                    <a:pt x="65163" y="21005"/>
                  </a:lnTo>
                  <a:lnTo>
                    <a:pt x="64935" y="22606"/>
                  </a:lnTo>
                  <a:lnTo>
                    <a:pt x="64884" y="25158"/>
                  </a:lnTo>
                  <a:lnTo>
                    <a:pt x="64960" y="26212"/>
                  </a:lnTo>
                  <a:lnTo>
                    <a:pt x="66230" y="28905"/>
                  </a:lnTo>
                  <a:lnTo>
                    <a:pt x="68300" y="29895"/>
                  </a:lnTo>
                  <a:lnTo>
                    <a:pt x="70586" y="30010"/>
                  </a:lnTo>
                  <a:lnTo>
                    <a:pt x="70904" y="30010"/>
                  </a:lnTo>
                  <a:lnTo>
                    <a:pt x="71450" y="29756"/>
                  </a:lnTo>
                  <a:lnTo>
                    <a:pt x="71666" y="29489"/>
                  </a:lnTo>
                  <a:lnTo>
                    <a:pt x="71640" y="29197"/>
                  </a:lnTo>
                  <a:lnTo>
                    <a:pt x="71678" y="29044"/>
                  </a:lnTo>
                  <a:lnTo>
                    <a:pt x="72364" y="27203"/>
                  </a:lnTo>
                  <a:close/>
                </a:path>
                <a:path w="180975" h="93345">
                  <a:moveTo>
                    <a:pt x="73507" y="52120"/>
                  </a:moveTo>
                  <a:lnTo>
                    <a:pt x="73367" y="51943"/>
                  </a:lnTo>
                  <a:lnTo>
                    <a:pt x="72961" y="50444"/>
                  </a:lnTo>
                  <a:lnTo>
                    <a:pt x="71767" y="49352"/>
                  </a:lnTo>
                  <a:lnTo>
                    <a:pt x="69011" y="48298"/>
                  </a:lnTo>
                  <a:lnTo>
                    <a:pt x="67475" y="48285"/>
                  </a:lnTo>
                  <a:lnTo>
                    <a:pt x="66001" y="48475"/>
                  </a:lnTo>
                  <a:lnTo>
                    <a:pt x="65951" y="49593"/>
                  </a:lnTo>
                  <a:lnTo>
                    <a:pt x="66497" y="50660"/>
                  </a:lnTo>
                  <a:lnTo>
                    <a:pt x="67551" y="52222"/>
                  </a:lnTo>
                  <a:lnTo>
                    <a:pt x="68046" y="52832"/>
                  </a:lnTo>
                  <a:lnTo>
                    <a:pt x="69964" y="53962"/>
                  </a:lnTo>
                  <a:lnTo>
                    <a:pt x="71640" y="53721"/>
                  </a:lnTo>
                  <a:lnTo>
                    <a:pt x="73075" y="52857"/>
                  </a:lnTo>
                  <a:lnTo>
                    <a:pt x="73266" y="52730"/>
                  </a:lnTo>
                  <a:lnTo>
                    <a:pt x="73494" y="52362"/>
                  </a:lnTo>
                  <a:lnTo>
                    <a:pt x="73507" y="52120"/>
                  </a:lnTo>
                  <a:close/>
                </a:path>
                <a:path w="180975" h="93345">
                  <a:moveTo>
                    <a:pt x="75704" y="9918"/>
                  </a:moveTo>
                  <a:lnTo>
                    <a:pt x="74930" y="7137"/>
                  </a:lnTo>
                  <a:lnTo>
                    <a:pt x="74028" y="5930"/>
                  </a:lnTo>
                  <a:lnTo>
                    <a:pt x="72999" y="4902"/>
                  </a:lnTo>
                  <a:lnTo>
                    <a:pt x="72047" y="5524"/>
                  </a:lnTo>
                  <a:lnTo>
                    <a:pt x="71488" y="6578"/>
                  </a:lnTo>
                  <a:lnTo>
                    <a:pt x="70827" y="8331"/>
                  </a:lnTo>
                  <a:lnTo>
                    <a:pt x="70624" y="9080"/>
                  </a:lnTo>
                  <a:lnTo>
                    <a:pt x="70827" y="11252"/>
                  </a:lnTo>
                  <a:lnTo>
                    <a:pt x="72021" y="12420"/>
                  </a:lnTo>
                  <a:lnTo>
                    <a:pt x="73596" y="13042"/>
                  </a:lnTo>
                  <a:lnTo>
                    <a:pt x="73812" y="13106"/>
                  </a:lnTo>
                  <a:lnTo>
                    <a:pt x="74256" y="13068"/>
                  </a:lnTo>
                  <a:lnTo>
                    <a:pt x="74472" y="12928"/>
                  </a:lnTo>
                  <a:lnTo>
                    <a:pt x="74523" y="12725"/>
                  </a:lnTo>
                  <a:lnTo>
                    <a:pt x="75514" y="11506"/>
                  </a:lnTo>
                  <a:lnTo>
                    <a:pt x="75704" y="9918"/>
                  </a:lnTo>
                  <a:close/>
                </a:path>
                <a:path w="180975" h="93345">
                  <a:moveTo>
                    <a:pt x="88087" y="40093"/>
                  </a:moveTo>
                  <a:lnTo>
                    <a:pt x="86791" y="36474"/>
                  </a:lnTo>
                  <a:lnTo>
                    <a:pt x="85471" y="34963"/>
                  </a:lnTo>
                  <a:lnTo>
                    <a:pt x="83997" y="33693"/>
                  </a:lnTo>
                  <a:lnTo>
                    <a:pt x="82791" y="34620"/>
                  </a:lnTo>
                  <a:lnTo>
                    <a:pt x="82156" y="36068"/>
                  </a:lnTo>
                  <a:lnTo>
                    <a:pt x="81457" y="38468"/>
                  </a:lnTo>
                  <a:lnTo>
                    <a:pt x="81254" y="39471"/>
                  </a:lnTo>
                  <a:lnTo>
                    <a:pt x="81762" y="42341"/>
                  </a:lnTo>
                  <a:lnTo>
                    <a:pt x="83464" y="43776"/>
                  </a:lnTo>
                  <a:lnTo>
                    <a:pt x="85598" y="44450"/>
                  </a:lnTo>
                  <a:lnTo>
                    <a:pt x="85902" y="44526"/>
                  </a:lnTo>
                  <a:lnTo>
                    <a:pt x="86474" y="44424"/>
                  </a:lnTo>
                  <a:lnTo>
                    <a:pt x="86753" y="44221"/>
                  </a:lnTo>
                  <a:lnTo>
                    <a:pt x="86804" y="43929"/>
                  </a:lnTo>
                  <a:lnTo>
                    <a:pt x="86880" y="43802"/>
                  </a:lnTo>
                  <a:lnTo>
                    <a:pt x="88011" y="42227"/>
                  </a:lnTo>
                  <a:lnTo>
                    <a:pt x="88087" y="40093"/>
                  </a:lnTo>
                  <a:close/>
                </a:path>
                <a:path w="180975" h="93345">
                  <a:moveTo>
                    <a:pt x="103581" y="26022"/>
                  </a:moveTo>
                  <a:lnTo>
                    <a:pt x="103378" y="25019"/>
                  </a:lnTo>
                  <a:lnTo>
                    <a:pt x="102679" y="22618"/>
                  </a:lnTo>
                  <a:lnTo>
                    <a:pt x="102031" y="21170"/>
                  </a:lnTo>
                  <a:lnTo>
                    <a:pt x="100838" y="20243"/>
                  </a:lnTo>
                  <a:lnTo>
                    <a:pt x="99364" y="21513"/>
                  </a:lnTo>
                  <a:lnTo>
                    <a:pt x="98044" y="23025"/>
                  </a:lnTo>
                  <a:lnTo>
                    <a:pt x="96735" y="26644"/>
                  </a:lnTo>
                  <a:lnTo>
                    <a:pt x="96824" y="28778"/>
                  </a:lnTo>
                  <a:lnTo>
                    <a:pt x="97955" y="30353"/>
                  </a:lnTo>
                  <a:lnTo>
                    <a:pt x="98031" y="30480"/>
                  </a:lnTo>
                  <a:lnTo>
                    <a:pt x="98082" y="30772"/>
                  </a:lnTo>
                  <a:lnTo>
                    <a:pt x="98361" y="30975"/>
                  </a:lnTo>
                  <a:lnTo>
                    <a:pt x="98933" y="31076"/>
                  </a:lnTo>
                  <a:lnTo>
                    <a:pt x="99237" y="31000"/>
                  </a:lnTo>
                  <a:lnTo>
                    <a:pt x="101371" y="30327"/>
                  </a:lnTo>
                  <a:lnTo>
                    <a:pt x="103073" y="28892"/>
                  </a:lnTo>
                  <a:lnTo>
                    <a:pt x="103581" y="26022"/>
                  </a:lnTo>
                  <a:close/>
                </a:path>
                <a:path w="180975" h="93345">
                  <a:moveTo>
                    <a:pt x="105067" y="57264"/>
                  </a:moveTo>
                  <a:lnTo>
                    <a:pt x="98666" y="50596"/>
                  </a:lnTo>
                  <a:lnTo>
                    <a:pt x="97993" y="52451"/>
                  </a:lnTo>
                  <a:lnTo>
                    <a:pt x="97586" y="54444"/>
                  </a:lnTo>
                  <a:lnTo>
                    <a:pt x="98259" y="58305"/>
                  </a:lnTo>
                  <a:lnTo>
                    <a:pt x="99428" y="60172"/>
                  </a:lnTo>
                  <a:lnTo>
                    <a:pt x="101231" y="61036"/>
                  </a:lnTo>
                  <a:lnTo>
                    <a:pt x="101371" y="61112"/>
                  </a:lnTo>
                  <a:lnTo>
                    <a:pt x="101549" y="61353"/>
                  </a:lnTo>
                  <a:lnTo>
                    <a:pt x="101904" y="61391"/>
                  </a:lnTo>
                  <a:lnTo>
                    <a:pt x="102476" y="61201"/>
                  </a:lnTo>
                  <a:lnTo>
                    <a:pt x="102704" y="60998"/>
                  </a:lnTo>
                  <a:lnTo>
                    <a:pt x="104279" y="59359"/>
                  </a:lnTo>
                  <a:lnTo>
                    <a:pt x="105067" y="57264"/>
                  </a:lnTo>
                  <a:close/>
                </a:path>
                <a:path w="180975" h="93345">
                  <a:moveTo>
                    <a:pt x="105854" y="48285"/>
                  </a:moveTo>
                  <a:lnTo>
                    <a:pt x="102082" y="45808"/>
                  </a:lnTo>
                  <a:lnTo>
                    <a:pt x="101231" y="45961"/>
                  </a:lnTo>
                  <a:lnTo>
                    <a:pt x="101231" y="47053"/>
                  </a:lnTo>
                  <a:lnTo>
                    <a:pt x="101409" y="48171"/>
                  </a:lnTo>
                  <a:lnTo>
                    <a:pt x="101942" y="49110"/>
                  </a:lnTo>
                  <a:lnTo>
                    <a:pt x="102501" y="50063"/>
                  </a:lnTo>
                  <a:lnTo>
                    <a:pt x="103454" y="50825"/>
                  </a:lnTo>
                  <a:lnTo>
                    <a:pt x="104571" y="50952"/>
                  </a:lnTo>
                  <a:lnTo>
                    <a:pt x="104800" y="51054"/>
                  </a:lnTo>
                  <a:lnTo>
                    <a:pt x="104990" y="51015"/>
                  </a:lnTo>
                  <a:lnTo>
                    <a:pt x="105257" y="50812"/>
                  </a:lnTo>
                  <a:lnTo>
                    <a:pt x="105333" y="50673"/>
                  </a:lnTo>
                  <a:lnTo>
                    <a:pt x="105841" y="49530"/>
                  </a:lnTo>
                  <a:lnTo>
                    <a:pt x="105854" y="48285"/>
                  </a:lnTo>
                  <a:close/>
                </a:path>
                <a:path w="180975" h="93345">
                  <a:moveTo>
                    <a:pt x="111683" y="18478"/>
                  </a:moveTo>
                  <a:lnTo>
                    <a:pt x="111480" y="17729"/>
                  </a:lnTo>
                  <a:lnTo>
                    <a:pt x="110820" y="15976"/>
                  </a:lnTo>
                  <a:lnTo>
                    <a:pt x="110261" y="14922"/>
                  </a:lnTo>
                  <a:lnTo>
                    <a:pt x="109308" y="14300"/>
                  </a:lnTo>
                  <a:lnTo>
                    <a:pt x="108280" y="15328"/>
                  </a:lnTo>
                  <a:lnTo>
                    <a:pt x="107378" y="16535"/>
                  </a:lnTo>
                  <a:lnTo>
                    <a:pt x="106603" y="19316"/>
                  </a:lnTo>
                  <a:lnTo>
                    <a:pt x="106794" y="20904"/>
                  </a:lnTo>
                  <a:lnTo>
                    <a:pt x="107721" y="22021"/>
                  </a:lnTo>
                  <a:lnTo>
                    <a:pt x="107835" y="22326"/>
                  </a:lnTo>
                  <a:lnTo>
                    <a:pt x="108064" y="22466"/>
                  </a:lnTo>
                  <a:lnTo>
                    <a:pt x="108496" y="22504"/>
                  </a:lnTo>
                  <a:lnTo>
                    <a:pt x="108712" y="22440"/>
                  </a:lnTo>
                  <a:lnTo>
                    <a:pt x="110286" y="21818"/>
                  </a:lnTo>
                  <a:lnTo>
                    <a:pt x="111480" y="20650"/>
                  </a:lnTo>
                  <a:lnTo>
                    <a:pt x="111683" y="18478"/>
                  </a:lnTo>
                  <a:close/>
                </a:path>
                <a:path w="180975" h="93345">
                  <a:moveTo>
                    <a:pt x="112204" y="47409"/>
                  </a:moveTo>
                  <a:lnTo>
                    <a:pt x="112102" y="46240"/>
                  </a:lnTo>
                  <a:lnTo>
                    <a:pt x="111467" y="45300"/>
                  </a:lnTo>
                  <a:lnTo>
                    <a:pt x="110109" y="45859"/>
                  </a:lnTo>
                  <a:lnTo>
                    <a:pt x="108800" y="46647"/>
                  </a:lnTo>
                  <a:lnTo>
                    <a:pt x="106997" y="48920"/>
                  </a:lnTo>
                  <a:lnTo>
                    <a:pt x="106540" y="50457"/>
                  </a:lnTo>
                  <a:lnTo>
                    <a:pt x="106959" y="51841"/>
                  </a:lnTo>
                  <a:lnTo>
                    <a:pt x="109397" y="52616"/>
                  </a:lnTo>
                  <a:lnTo>
                    <a:pt x="110959" y="51968"/>
                  </a:lnTo>
                  <a:lnTo>
                    <a:pt x="112026" y="50050"/>
                  </a:lnTo>
                  <a:lnTo>
                    <a:pt x="112115" y="49276"/>
                  </a:lnTo>
                  <a:lnTo>
                    <a:pt x="112204" y="47409"/>
                  </a:lnTo>
                  <a:close/>
                </a:path>
                <a:path w="180975" h="93345">
                  <a:moveTo>
                    <a:pt x="114858" y="78219"/>
                  </a:moveTo>
                  <a:lnTo>
                    <a:pt x="114668" y="77393"/>
                  </a:lnTo>
                  <a:lnTo>
                    <a:pt x="113550" y="77419"/>
                  </a:lnTo>
                  <a:lnTo>
                    <a:pt x="112407" y="77609"/>
                  </a:lnTo>
                  <a:lnTo>
                    <a:pt x="110490" y="78727"/>
                  </a:lnTo>
                  <a:lnTo>
                    <a:pt x="109740" y="79692"/>
                  </a:lnTo>
                  <a:lnTo>
                    <a:pt x="109639" y="80772"/>
                  </a:lnTo>
                  <a:lnTo>
                    <a:pt x="109537" y="81000"/>
                  </a:lnTo>
                  <a:lnTo>
                    <a:pt x="109588" y="81178"/>
                  </a:lnTo>
                  <a:lnTo>
                    <a:pt x="109804" y="81432"/>
                  </a:lnTo>
                  <a:lnTo>
                    <a:pt x="109956" y="81508"/>
                  </a:lnTo>
                  <a:lnTo>
                    <a:pt x="111137" y="81965"/>
                  </a:lnTo>
                  <a:lnTo>
                    <a:pt x="112407" y="81953"/>
                  </a:lnTo>
                  <a:lnTo>
                    <a:pt x="113703" y="80873"/>
                  </a:lnTo>
                  <a:lnTo>
                    <a:pt x="113995" y="80365"/>
                  </a:lnTo>
                  <a:lnTo>
                    <a:pt x="114223" y="79844"/>
                  </a:lnTo>
                  <a:lnTo>
                    <a:pt x="114592" y="79070"/>
                  </a:lnTo>
                  <a:lnTo>
                    <a:pt x="114858" y="78219"/>
                  </a:lnTo>
                  <a:close/>
                </a:path>
                <a:path w="180975" h="93345">
                  <a:moveTo>
                    <a:pt x="116636" y="57899"/>
                  </a:moveTo>
                  <a:lnTo>
                    <a:pt x="116370" y="56883"/>
                  </a:lnTo>
                  <a:lnTo>
                    <a:pt x="115557" y="54470"/>
                  </a:lnTo>
                  <a:lnTo>
                    <a:pt x="114846" y="52997"/>
                  </a:lnTo>
                  <a:lnTo>
                    <a:pt x="113576" y="52120"/>
                  </a:lnTo>
                  <a:lnTo>
                    <a:pt x="112115" y="53467"/>
                  </a:lnTo>
                  <a:lnTo>
                    <a:pt x="110845" y="55079"/>
                  </a:lnTo>
                  <a:lnTo>
                    <a:pt x="109677" y="58826"/>
                  </a:lnTo>
                  <a:lnTo>
                    <a:pt x="109855" y="60998"/>
                  </a:lnTo>
                  <a:lnTo>
                    <a:pt x="111074" y="62560"/>
                  </a:lnTo>
                  <a:lnTo>
                    <a:pt x="111163" y="62687"/>
                  </a:lnTo>
                  <a:lnTo>
                    <a:pt x="111226" y="62979"/>
                  </a:lnTo>
                  <a:lnTo>
                    <a:pt x="111518" y="63169"/>
                  </a:lnTo>
                  <a:lnTo>
                    <a:pt x="111810" y="63220"/>
                  </a:lnTo>
                  <a:lnTo>
                    <a:pt x="112102" y="63246"/>
                  </a:lnTo>
                  <a:lnTo>
                    <a:pt x="112407" y="63169"/>
                  </a:lnTo>
                  <a:lnTo>
                    <a:pt x="114566" y="62395"/>
                  </a:lnTo>
                  <a:lnTo>
                    <a:pt x="116243" y="60845"/>
                  </a:lnTo>
                  <a:lnTo>
                    <a:pt x="116636" y="57899"/>
                  </a:lnTo>
                  <a:close/>
                </a:path>
                <a:path w="180975" h="93345">
                  <a:moveTo>
                    <a:pt x="116801" y="10375"/>
                  </a:moveTo>
                  <a:lnTo>
                    <a:pt x="116636" y="9804"/>
                  </a:lnTo>
                  <a:lnTo>
                    <a:pt x="116154" y="8470"/>
                  </a:lnTo>
                  <a:lnTo>
                    <a:pt x="115735" y="7670"/>
                  </a:lnTo>
                  <a:lnTo>
                    <a:pt x="115011" y="7200"/>
                  </a:lnTo>
                  <a:lnTo>
                    <a:pt x="114223" y="7975"/>
                  </a:lnTo>
                  <a:lnTo>
                    <a:pt x="113550" y="8877"/>
                  </a:lnTo>
                  <a:lnTo>
                    <a:pt x="112941" y="10985"/>
                  </a:lnTo>
                  <a:lnTo>
                    <a:pt x="113080" y="12179"/>
                  </a:lnTo>
                  <a:lnTo>
                    <a:pt x="113779" y="13030"/>
                  </a:lnTo>
                  <a:lnTo>
                    <a:pt x="113868" y="13258"/>
                  </a:lnTo>
                  <a:lnTo>
                    <a:pt x="114033" y="13373"/>
                  </a:lnTo>
                  <a:lnTo>
                    <a:pt x="114363" y="13398"/>
                  </a:lnTo>
                  <a:lnTo>
                    <a:pt x="114528" y="13347"/>
                  </a:lnTo>
                  <a:lnTo>
                    <a:pt x="115709" y="12890"/>
                  </a:lnTo>
                  <a:lnTo>
                    <a:pt x="116611" y="12014"/>
                  </a:lnTo>
                  <a:lnTo>
                    <a:pt x="116801" y="10375"/>
                  </a:lnTo>
                  <a:close/>
                </a:path>
                <a:path w="180975" h="93345">
                  <a:moveTo>
                    <a:pt x="119354" y="27876"/>
                  </a:moveTo>
                  <a:lnTo>
                    <a:pt x="119329" y="26466"/>
                  </a:lnTo>
                  <a:lnTo>
                    <a:pt x="119202" y="25577"/>
                  </a:lnTo>
                  <a:lnTo>
                    <a:pt x="118668" y="24904"/>
                  </a:lnTo>
                  <a:lnTo>
                    <a:pt x="117678" y="25374"/>
                  </a:lnTo>
                  <a:lnTo>
                    <a:pt x="116725" y="26035"/>
                  </a:lnTo>
                  <a:lnTo>
                    <a:pt x="115468" y="27825"/>
                  </a:lnTo>
                  <a:lnTo>
                    <a:pt x="115201" y="29019"/>
                  </a:lnTo>
                  <a:lnTo>
                    <a:pt x="115582" y="30035"/>
                  </a:lnTo>
                  <a:lnTo>
                    <a:pt x="115595" y="30276"/>
                  </a:lnTo>
                  <a:lnTo>
                    <a:pt x="115709" y="30429"/>
                  </a:lnTo>
                  <a:lnTo>
                    <a:pt x="115862" y="30492"/>
                  </a:lnTo>
                  <a:lnTo>
                    <a:pt x="116014" y="30568"/>
                  </a:lnTo>
                  <a:lnTo>
                    <a:pt x="116192" y="30568"/>
                  </a:lnTo>
                  <a:lnTo>
                    <a:pt x="117462" y="30505"/>
                  </a:lnTo>
                  <a:lnTo>
                    <a:pt x="118605" y="29959"/>
                  </a:lnTo>
                  <a:lnTo>
                    <a:pt x="119316" y="28460"/>
                  </a:lnTo>
                  <a:lnTo>
                    <a:pt x="119354" y="27876"/>
                  </a:lnTo>
                  <a:close/>
                </a:path>
                <a:path w="180975" h="93345">
                  <a:moveTo>
                    <a:pt x="122377" y="48844"/>
                  </a:moveTo>
                  <a:lnTo>
                    <a:pt x="121513" y="47675"/>
                  </a:lnTo>
                  <a:lnTo>
                    <a:pt x="120434" y="46609"/>
                  </a:lnTo>
                  <a:lnTo>
                    <a:pt x="117754" y="45402"/>
                  </a:lnTo>
                  <a:lnTo>
                    <a:pt x="116116" y="45313"/>
                  </a:lnTo>
                  <a:lnTo>
                    <a:pt x="114820" y="46024"/>
                  </a:lnTo>
                  <a:lnTo>
                    <a:pt x="114490" y="46088"/>
                  </a:lnTo>
                  <a:lnTo>
                    <a:pt x="114312" y="46266"/>
                  </a:lnTo>
                  <a:lnTo>
                    <a:pt x="114198" y="46685"/>
                  </a:lnTo>
                  <a:lnTo>
                    <a:pt x="114274" y="47117"/>
                  </a:lnTo>
                  <a:lnTo>
                    <a:pt x="114604" y="48514"/>
                  </a:lnTo>
                  <a:lnTo>
                    <a:pt x="115582" y="49847"/>
                  </a:lnTo>
                  <a:lnTo>
                    <a:pt x="117741" y="50431"/>
                  </a:lnTo>
                  <a:lnTo>
                    <a:pt x="118541" y="50342"/>
                  </a:lnTo>
                  <a:lnTo>
                    <a:pt x="120421" y="50012"/>
                  </a:lnTo>
                  <a:lnTo>
                    <a:pt x="121589" y="49657"/>
                  </a:lnTo>
                  <a:lnTo>
                    <a:pt x="122377" y="48844"/>
                  </a:lnTo>
                  <a:close/>
                </a:path>
                <a:path w="180975" h="93345">
                  <a:moveTo>
                    <a:pt x="124320" y="78155"/>
                  </a:moveTo>
                  <a:lnTo>
                    <a:pt x="124294" y="75615"/>
                  </a:lnTo>
                  <a:lnTo>
                    <a:pt x="124066" y="74002"/>
                  </a:lnTo>
                  <a:lnTo>
                    <a:pt x="123139" y="72783"/>
                  </a:lnTo>
                  <a:lnTo>
                    <a:pt x="121323" y="73647"/>
                  </a:lnTo>
                  <a:lnTo>
                    <a:pt x="119608" y="74803"/>
                  </a:lnTo>
                  <a:lnTo>
                    <a:pt x="117322" y="78041"/>
                  </a:lnTo>
                  <a:lnTo>
                    <a:pt x="116827" y="80162"/>
                  </a:lnTo>
                  <a:lnTo>
                    <a:pt x="117500" y="82003"/>
                  </a:lnTo>
                  <a:lnTo>
                    <a:pt x="117538" y="82156"/>
                  </a:lnTo>
                  <a:lnTo>
                    <a:pt x="117513" y="82448"/>
                  </a:lnTo>
                  <a:lnTo>
                    <a:pt x="117729" y="82727"/>
                  </a:lnTo>
                  <a:lnTo>
                    <a:pt x="118275" y="82969"/>
                  </a:lnTo>
                  <a:lnTo>
                    <a:pt x="118579" y="82969"/>
                  </a:lnTo>
                  <a:lnTo>
                    <a:pt x="120878" y="82867"/>
                  </a:lnTo>
                  <a:lnTo>
                    <a:pt x="122948" y="81902"/>
                  </a:lnTo>
                  <a:lnTo>
                    <a:pt x="124244" y="79209"/>
                  </a:lnTo>
                  <a:lnTo>
                    <a:pt x="124320" y="78155"/>
                  </a:lnTo>
                  <a:close/>
                </a:path>
                <a:path w="180975" h="93345">
                  <a:moveTo>
                    <a:pt x="126771" y="19164"/>
                  </a:moveTo>
                  <a:lnTo>
                    <a:pt x="126568" y="18415"/>
                  </a:lnTo>
                  <a:lnTo>
                    <a:pt x="125907" y="16662"/>
                  </a:lnTo>
                  <a:lnTo>
                    <a:pt x="125349" y="15608"/>
                  </a:lnTo>
                  <a:lnTo>
                    <a:pt x="124396" y="14986"/>
                  </a:lnTo>
                  <a:lnTo>
                    <a:pt x="123367" y="16014"/>
                  </a:lnTo>
                  <a:lnTo>
                    <a:pt x="122466" y="17221"/>
                  </a:lnTo>
                  <a:lnTo>
                    <a:pt x="121691" y="20002"/>
                  </a:lnTo>
                  <a:lnTo>
                    <a:pt x="121881" y="21590"/>
                  </a:lnTo>
                  <a:lnTo>
                    <a:pt x="122809" y="22707"/>
                  </a:lnTo>
                  <a:lnTo>
                    <a:pt x="122923" y="23012"/>
                  </a:lnTo>
                  <a:lnTo>
                    <a:pt x="123139" y="23152"/>
                  </a:lnTo>
                  <a:lnTo>
                    <a:pt x="123583" y="23190"/>
                  </a:lnTo>
                  <a:lnTo>
                    <a:pt x="123799" y="23126"/>
                  </a:lnTo>
                  <a:lnTo>
                    <a:pt x="125374" y="22504"/>
                  </a:lnTo>
                  <a:lnTo>
                    <a:pt x="126568" y="21336"/>
                  </a:lnTo>
                  <a:lnTo>
                    <a:pt x="126771" y="19164"/>
                  </a:lnTo>
                  <a:close/>
                </a:path>
                <a:path w="180975" h="93345">
                  <a:moveTo>
                    <a:pt x="130302" y="70853"/>
                  </a:moveTo>
                  <a:lnTo>
                    <a:pt x="126530" y="68376"/>
                  </a:lnTo>
                  <a:lnTo>
                    <a:pt x="125679" y="68529"/>
                  </a:lnTo>
                  <a:lnTo>
                    <a:pt x="125679" y="69621"/>
                  </a:lnTo>
                  <a:lnTo>
                    <a:pt x="125857" y="70739"/>
                  </a:lnTo>
                  <a:lnTo>
                    <a:pt x="126949" y="72631"/>
                  </a:lnTo>
                  <a:lnTo>
                    <a:pt x="127901" y="73393"/>
                  </a:lnTo>
                  <a:lnTo>
                    <a:pt x="129019" y="73520"/>
                  </a:lnTo>
                  <a:lnTo>
                    <a:pt x="129247" y="73621"/>
                  </a:lnTo>
                  <a:lnTo>
                    <a:pt x="129438" y="73583"/>
                  </a:lnTo>
                  <a:lnTo>
                    <a:pt x="129705" y="73380"/>
                  </a:lnTo>
                  <a:lnTo>
                    <a:pt x="129781" y="73240"/>
                  </a:lnTo>
                  <a:lnTo>
                    <a:pt x="130289" y="72097"/>
                  </a:lnTo>
                  <a:lnTo>
                    <a:pt x="130302" y="70853"/>
                  </a:lnTo>
                  <a:close/>
                </a:path>
                <a:path w="180975" h="93345">
                  <a:moveTo>
                    <a:pt x="130556" y="7645"/>
                  </a:moveTo>
                  <a:lnTo>
                    <a:pt x="130492" y="6883"/>
                  </a:lnTo>
                  <a:lnTo>
                    <a:pt x="130187" y="5041"/>
                  </a:lnTo>
                  <a:lnTo>
                    <a:pt x="129832" y="3898"/>
                  </a:lnTo>
                  <a:lnTo>
                    <a:pt x="129019" y="3111"/>
                  </a:lnTo>
                  <a:lnTo>
                    <a:pt x="127800" y="3924"/>
                  </a:lnTo>
                  <a:lnTo>
                    <a:pt x="126695" y="4953"/>
                  </a:lnTo>
                  <a:lnTo>
                    <a:pt x="125399" y="7543"/>
                  </a:lnTo>
                  <a:lnTo>
                    <a:pt x="125272" y="9144"/>
                  </a:lnTo>
                  <a:lnTo>
                    <a:pt x="125984" y="10414"/>
                  </a:lnTo>
                  <a:lnTo>
                    <a:pt x="126034" y="10731"/>
                  </a:lnTo>
                  <a:lnTo>
                    <a:pt x="126225" y="10909"/>
                  </a:lnTo>
                  <a:lnTo>
                    <a:pt x="126657" y="11036"/>
                  </a:lnTo>
                  <a:lnTo>
                    <a:pt x="128536" y="10680"/>
                  </a:lnTo>
                  <a:lnTo>
                    <a:pt x="129933" y="9740"/>
                  </a:lnTo>
                  <a:lnTo>
                    <a:pt x="130556" y="7645"/>
                  </a:lnTo>
                  <a:close/>
                </a:path>
                <a:path w="180975" h="93345">
                  <a:moveTo>
                    <a:pt x="131114" y="32486"/>
                  </a:moveTo>
                  <a:lnTo>
                    <a:pt x="130949" y="31648"/>
                  </a:lnTo>
                  <a:lnTo>
                    <a:pt x="129832" y="31661"/>
                  </a:lnTo>
                  <a:lnTo>
                    <a:pt x="128689" y="31851"/>
                  </a:lnTo>
                  <a:lnTo>
                    <a:pt x="127723" y="32397"/>
                  </a:lnTo>
                  <a:lnTo>
                    <a:pt x="126758" y="32956"/>
                  </a:lnTo>
                  <a:lnTo>
                    <a:pt x="125984" y="33909"/>
                  </a:lnTo>
                  <a:lnTo>
                    <a:pt x="125882" y="34988"/>
                  </a:lnTo>
                  <a:lnTo>
                    <a:pt x="125780" y="35204"/>
                  </a:lnTo>
                  <a:lnTo>
                    <a:pt x="125818" y="35394"/>
                  </a:lnTo>
                  <a:lnTo>
                    <a:pt x="126034" y="35648"/>
                  </a:lnTo>
                  <a:lnTo>
                    <a:pt x="126187" y="35725"/>
                  </a:lnTo>
                  <a:lnTo>
                    <a:pt x="127368" y="36207"/>
                  </a:lnTo>
                  <a:lnTo>
                    <a:pt x="128651" y="36182"/>
                  </a:lnTo>
                  <a:lnTo>
                    <a:pt x="129946" y="35128"/>
                  </a:lnTo>
                  <a:lnTo>
                    <a:pt x="130238" y="34620"/>
                  </a:lnTo>
                  <a:lnTo>
                    <a:pt x="130492" y="34099"/>
                  </a:lnTo>
                  <a:lnTo>
                    <a:pt x="130848" y="33337"/>
                  </a:lnTo>
                  <a:lnTo>
                    <a:pt x="131114" y="32486"/>
                  </a:lnTo>
                  <a:close/>
                </a:path>
                <a:path w="180975" h="93345">
                  <a:moveTo>
                    <a:pt x="131559" y="49161"/>
                  </a:moveTo>
                  <a:lnTo>
                    <a:pt x="131508" y="46609"/>
                  </a:lnTo>
                  <a:lnTo>
                    <a:pt x="131279" y="45008"/>
                  </a:lnTo>
                  <a:lnTo>
                    <a:pt x="130340" y="43789"/>
                  </a:lnTo>
                  <a:lnTo>
                    <a:pt x="128536" y="44665"/>
                  </a:lnTo>
                  <a:lnTo>
                    <a:pt x="126834" y="45834"/>
                  </a:lnTo>
                  <a:lnTo>
                    <a:pt x="124561" y="49085"/>
                  </a:lnTo>
                  <a:lnTo>
                    <a:pt x="124079" y="51206"/>
                  </a:lnTo>
                  <a:lnTo>
                    <a:pt x="124764" y="53047"/>
                  </a:lnTo>
                  <a:lnTo>
                    <a:pt x="124802" y="53200"/>
                  </a:lnTo>
                  <a:lnTo>
                    <a:pt x="124777" y="53492"/>
                  </a:lnTo>
                  <a:lnTo>
                    <a:pt x="124993" y="53759"/>
                  </a:lnTo>
                  <a:lnTo>
                    <a:pt x="125539" y="54013"/>
                  </a:lnTo>
                  <a:lnTo>
                    <a:pt x="125857" y="54013"/>
                  </a:lnTo>
                  <a:lnTo>
                    <a:pt x="128155" y="53898"/>
                  </a:lnTo>
                  <a:lnTo>
                    <a:pt x="130213" y="52908"/>
                  </a:lnTo>
                  <a:lnTo>
                    <a:pt x="131483" y="50215"/>
                  </a:lnTo>
                  <a:lnTo>
                    <a:pt x="131559" y="49161"/>
                  </a:lnTo>
                  <a:close/>
                </a:path>
                <a:path w="180975" h="93345">
                  <a:moveTo>
                    <a:pt x="136474" y="65214"/>
                  </a:moveTo>
                  <a:lnTo>
                    <a:pt x="136309" y="64452"/>
                  </a:lnTo>
                  <a:lnTo>
                    <a:pt x="135788" y="62661"/>
                  </a:lnTo>
                  <a:lnTo>
                    <a:pt x="135318" y="61569"/>
                  </a:lnTo>
                  <a:lnTo>
                    <a:pt x="134404" y="60871"/>
                  </a:lnTo>
                  <a:lnTo>
                    <a:pt x="133299" y="61823"/>
                  </a:lnTo>
                  <a:lnTo>
                    <a:pt x="132321" y="62966"/>
                  </a:lnTo>
                  <a:lnTo>
                    <a:pt x="131330" y="65684"/>
                  </a:lnTo>
                  <a:lnTo>
                    <a:pt x="131394" y="67284"/>
                  </a:lnTo>
                  <a:lnTo>
                    <a:pt x="132245" y="68465"/>
                  </a:lnTo>
                  <a:lnTo>
                    <a:pt x="132334" y="68783"/>
                  </a:lnTo>
                  <a:lnTo>
                    <a:pt x="132549" y="68922"/>
                  </a:lnTo>
                  <a:lnTo>
                    <a:pt x="132981" y="69011"/>
                  </a:lnTo>
                  <a:lnTo>
                    <a:pt x="134810" y="68453"/>
                  </a:lnTo>
                  <a:lnTo>
                    <a:pt x="136093" y="67360"/>
                  </a:lnTo>
                  <a:lnTo>
                    <a:pt x="136474" y="65214"/>
                  </a:lnTo>
                  <a:close/>
                </a:path>
                <a:path w="180975" h="93345">
                  <a:moveTo>
                    <a:pt x="138353" y="11620"/>
                  </a:moveTo>
                  <a:lnTo>
                    <a:pt x="138303" y="9067"/>
                  </a:lnTo>
                  <a:lnTo>
                    <a:pt x="138074" y="7467"/>
                  </a:lnTo>
                  <a:lnTo>
                    <a:pt x="137134" y="6248"/>
                  </a:lnTo>
                  <a:lnTo>
                    <a:pt x="135331" y="7124"/>
                  </a:lnTo>
                  <a:lnTo>
                    <a:pt x="133629" y="8293"/>
                  </a:lnTo>
                  <a:lnTo>
                    <a:pt x="131356" y="11544"/>
                  </a:lnTo>
                  <a:lnTo>
                    <a:pt x="130873" y="13665"/>
                  </a:lnTo>
                  <a:lnTo>
                    <a:pt x="131559" y="15506"/>
                  </a:lnTo>
                  <a:lnTo>
                    <a:pt x="131597" y="15659"/>
                  </a:lnTo>
                  <a:lnTo>
                    <a:pt x="131572" y="15951"/>
                  </a:lnTo>
                  <a:lnTo>
                    <a:pt x="131787" y="16217"/>
                  </a:lnTo>
                  <a:lnTo>
                    <a:pt x="132334" y="16471"/>
                  </a:lnTo>
                  <a:lnTo>
                    <a:pt x="132651" y="16471"/>
                  </a:lnTo>
                  <a:lnTo>
                    <a:pt x="134950" y="16357"/>
                  </a:lnTo>
                  <a:lnTo>
                    <a:pt x="137007" y="15367"/>
                  </a:lnTo>
                  <a:lnTo>
                    <a:pt x="138277" y="12674"/>
                  </a:lnTo>
                  <a:lnTo>
                    <a:pt x="138353" y="11620"/>
                  </a:lnTo>
                  <a:close/>
                </a:path>
                <a:path w="180975" h="93345">
                  <a:moveTo>
                    <a:pt x="142405" y="35039"/>
                  </a:moveTo>
                  <a:lnTo>
                    <a:pt x="142201" y="34036"/>
                  </a:lnTo>
                  <a:lnTo>
                    <a:pt x="141503" y="31635"/>
                  </a:lnTo>
                  <a:lnTo>
                    <a:pt x="140855" y="30187"/>
                  </a:lnTo>
                  <a:lnTo>
                    <a:pt x="139661" y="29260"/>
                  </a:lnTo>
                  <a:lnTo>
                    <a:pt x="138188" y="30530"/>
                  </a:lnTo>
                  <a:lnTo>
                    <a:pt x="136867" y="32042"/>
                  </a:lnTo>
                  <a:lnTo>
                    <a:pt x="135559" y="35661"/>
                  </a:lnTo>
                  <a:lnTo>
                    <a:pt x="135648" y="37795"/>
                  </a:lnTo>
                  <a:lnTo>
                    <a:pt x="136779" y="39370"/>
                  </a:lnTo>
                  <a:lnTo>
                    <a:pt x="136855" y="39497"/>
                  </a:lnTo>
                  <a:lnTo>
                    <a:pt x="136906" y="39789"/>
                  </a:lnTo>
                  <a:lnTo>
                    <a:pt x="137185" y="39992"/>
                  </a:lnTo>
                  <a:lnTo>
                    <a:pt x="137756" y="40093"/>
                  </a:lnTo>
                  <a:lnTo>
                    <a:pt x="138049" y="40017"/>
                  </a:lnTo>
                  <a:lnTo>
                    <a:pt x="140195" y="39344"/>
                  </a:lnTo>
                  <a:lnTo>
                    <a:pt x="141897" y="37909"/>
                  </a:lnTo>
                  <a:lnTo>
                    <a:pt x="142405" y="35039"/>
                  </a:lnTo>
                  <a:close/>
                </a:path>
                <a:path w="180975" h="93345">
                  <a:moveTo>
                    <a:pt x="144907" y="69088"/>
                  </a:moveTo>
                  <a:lnTo>
                    <a:pt x="144322" y="67665"/>
                  </a:lnTo>
                  <a:lnTo>
                    <a:pt x="142354" y="68046"/>
                  </a:lnTo>
                  <a:lnTo>
                    <a:pt x="140385" y="68745"/>
                  </a:lnTo>
                  <a:lnTo>
                    <a:pt x="137325" y="71297"/>
                  </a:lnTo>
                  <a:lnTo>
                    <a:pt x="136283" y="73215"/>
                  </a:lnTo>
                  <a:lnTo>
                    <a:pt x="136448" y="75171"/>
                  </a:lnTo>
                  <a:lnTo>
                    <a:pt x="136448" y="75323"/>
                  </a:lnTo>
                  <a:lnTo>
                    <a:pt x="139484" y="76860"/>
                  </a:lnTo>
                  <a:lnTo>
                    <a:pt x="141744" y="76428"/>
                  </a:lnTo>
                  <a:lnTo>
                    <a:pt x="143700" y="74155"/>
                  </a:lnTo>
                  <a:lnTo>
                    <a:pt x="144056" y="73152"/>
                  </a:lnTo>
                  <a:lnTo>
                    <a:pt x="144703" y="70688"/>
                  </a:lnTo>
                  <a:lnTo>
                    <a:pt x="144907" y="69088"/>
                  </a:lnTo>
                  <a:close/>
                </a:path>
                <a:path w="180975" h="93345">
                  <a:moveTo>
                    <a:pt x="150456" y="86944"/>
                  </a:moveTo>
                  <a:lnTo>
                    <a:pt x="148907" y="85686"/>
                  </a:lnTo>
                  <a:lnTo>
                    <a:pt x="147116" y="84645"/>
                  </a:lnTo>
                  <a:lnTo>
                    <a:pt x="143154" y="83934"/>
                  </a:lnTo>
                  <a:lnTo>
                    <a:pt x="140957" y="84353"/>
                  </a:lnTo>
                  <a:lnTo>
                    <a:pt x="139509" y="85712"/>
                  </a:lnTo>
                  <a:lnTo>
                    <a:pt x="139382" y="85813"/>
                  </a:lnTo>
                  <a:lnTo>
                    <a:pt x="139103" y="85902"/>
                  </a:lnTo>
                  <a:lnTo>
                    <a:pt x="138938" y="86207"/>
                  </a:lnTo>
                  <a:lnTo>
                    <a:pt x="138925" y="86791"/>
                  </a:lnTo>
                  <a:lnTo>
                    <a:pt x="139039" y="87071"/>
                  </a:lnTo>
                  <a:lnTo>
                    <a:pt x="140081" y="89065"/>
                  </a:lnTo>
                  <a:lnTo>
                    <a:pt x="141833" y="90512"/>
                  </a:lnTo>
                  <a:lnTo>
                    <a:pt x="144894" y="90551"/>
                  </a:lnTo>
                  <a:lnTo>
                    <a:pt x="145910" y="90195"/>
                  </a:lnTo>
                  <a:lnTo>
                    <a:pt x="148285" y="89128"/>
                  </a:lnTo>
                  <a:lnTo>
                    <a:pt x="149694" y="88265"/>
                  </a:lnTo>
                  <a:lnTo>
                    <a:pt x="150456" y="86944"/>
                  </a:lnTo>
                  <a:close/>
                </a:path>
                <a:path w="180975" h="93345">
                  <a:moveTo>
                    <a:pt x="150876" y="40894"/>
                  </a:moveTo>
                  <a:lnTo>
                    <a:pt x="150698" y="40068"/>
                  </a:lnTo>
                  <a:lnTo>
                    <a:pt x="149580" y="40093"/>
                  </a:lnTo>
                  <a:lnTo>
                    <a:pt x="148437" y="40284"/>
                  </a:lnTo>
                  <a:lnTo>
                    <a:pt x="146519" y="41402"/>
                  </a:lnTo>
                  <a:lnTo>
                    <a:pt x="145770" y="42367"/>
                  </a:lnTo>
                  <a:lnTo>
                    <a:pt x="145669" y="43446"/>
                  </a:lnTo>
                  <a:lnTo>
                    <a:pt x="145567" y="43675"/>
                  </a:lnTo>
                  <a:lnTo>
                    <a:pt x="145618" y="43853"/>
                  </a:lnTo>
                  <a:lnTo>
                    <a:pt x="145834" y="44107"/>
                  </a:lnTo>
                  <a:lnTo>
                    <a:pt x="145986" y="44183"/>
                  </a:lnTo>
                  <a:lnTo>
                    <a:pt x="147167" y="44640"/>
                  </a:lnTo>
                  <a:lnTo>
                    <a:pt x="148437" y="44627"/>
                  </a:lnTo>
                  <a:lnTo>
                    <a:pt x="149733" y="43548"/>
                  </a:lnTo>
                  <a:lnTo>
                    <a:pt x="150025" y="43040"/>
                  </a:lnTo>
                  <a:lnTo>
                    <a:pt x="150253" y="42519"/>
                  </a:lnTo>
                  <a:lnTo>
                    <a:pt x="150622" y="41744"/>
                  </a:lnTo>
                  <a:lnTo>
                    <a:pt x="150876" y="40894"/>
                  </a:lnTo>
                  <a:close/>
                </a:path>
                <a:path w="180975" h="93345">
                  <a:moveTo>
                    <a:pt x="152209" y="59880"/>
                  </a:moveTo>
                  <a:lnTo>
                    <a:pt x="152006" y="58877"/>
                  </a:lnTo>
                  <a:lnTo>
                    <a:pt x="151307" y="56476"/>
                  </a:lnTo>
                  <a:lnTo>
                    <a:pt x="150660" y="55029"/>
                  </a:lnTo>
                  <a:lnTo>
                    <a:pt x="149466" y="54102"/>
                  </a:lnTo>
                  <a:lnTo>
                    <a:pt x="147993" y="55372"/>
                  </a:lnTo>
                  <a:lnTo>
                    <a:pt x="146672" y="56883"/>
                  </a:lnTo>
                  <a:lnTo>
                    <a:pt x="145364" y="60502"/>
                  </a:lnTo>
                  <a:lnTo>
                    <a:pt x="145453" y="62636"/>
                  </a:lnTo>
                  <a:lnTo>
                    <a:pt x="146583" y="64211"/>
                  </a:lnTo>
                  <a:lnTo>
                    <a:pt x="146659" y="64338"/>
                  </a:lnTo>
                  <a:lnTo>
                    <a:pt x="146710" y="64630"/>
                  </a:lnTo>
                  <a:lnTo>
                    <a:pt x="146989" y="64833"/>
                  </a:lnTo>
                  <a:lnTo>
                    <a:pt x="147561" y="64935"/>
                  </a:lnTo>
                  <a:lnTo>
                    <a:pt x="147853" y="64858"/>
                  </a:lnTo>
                  <a:lnTo>
                    <a:pt x="149999" y="64185"/>
                  </a:lnTo>
                  <a:lnTo>
                    <a:pt x="151701" y="62750"/>
                  </a:lnTo>
                  <a:lnTo>
                    <a:pt x="152209" y="59880"/>
                  </a:lnTo>
                  <a:close/>
                </a:path>
                <a:path w="180975" h="93345">
                  <a:moveTo>
                    <a:pt x="152412" y="17526"/>
                  </a:moveTo>
                  <a:lnTo>
                    <a:pt x="151993" y="16052"/>
                  </a:lnTo>
                  <a:lnTo>
                    <a:pt x="149987" y="16230"/>
                  </a:lnTo>
                  <a:lnTo>
                    <a:pt x="147955" y="16725"/>
                  </a:lnTo>
                  <a:lnTo>
                    <a:pt x="144640" y="18948"/>
                  </a:lnTo>
                  <a:lnTo>
                    <a:pt x="143395" y="20764"/>
                  </a:lnTo>
                  <a:lnTo>
                    <a:pt x="143357" y="22720"/>
                  </a:lnTo>
                  <a:lnTo>
                    <a:pt x="143344" y="22872"/>
                  </a:lnTo>
                  <a:lnTo>
                    <a:pt x="143205" y="23139"/>
                  </a:lnTo>
                  <a:lnTo>
                    <a:pt x="143306" y="23469"/>
                  </a:lnTo>
                  <a:lnTo>
                    <a:pt x="143725" y="23888"/>
                  </a:lnTo>
                  <a:lnTo>
                    <a:pt x="144018" y="24003"/>
                  </a:lnTo>
                  <a:lnTo>
                    <a:pt x="146202" y="24701"/>
                  </a:lnTo>
                  <a:lnTo>
                    <a:pt x="148488" y="24511"/>
                  </a:lnTo>
                  <a:lnTo>
                    <a:pt x="150685" y="22440"/>
                  </a:lnTo>
                  <a:lnTo>
                    <a:pt x="151130" y="21475"/>
                  </a:lnTo>
                  <a:lnTo>
                    <a:pt x="152031" y="19088"/>
                  </a:lnTo>
                  <a:lnTo>
                    <a:pt x="152412" y="17526"/>
                  </a:lnTo>
                  <a:close/>
                </a:path>
                <a:path w="180975" h="93345">
                  <a:moveTo>
                    <a:pt x="157073" y="83540"/>
                  </a:moveTo>
                  <a:lnTo>
                    <a:pt x="156210" y="82372"/>
                  </a:lnTo>
                  <a:lnTo>
                    <a:pt x="155130" y="81305"/>
                  </a:lnTo>
                  <a:lnTo>
                    <a:pt x="152450" y="80098"/>
                  </a:lnTo>
                  <a:lnTo>
                    <a:pt x="150812" y="80010"/>
                  </a:lnTo>
                  <a:lnTo>
                    <a:pt x="149517" y="80721"/>
                  </a:lnTo>
                  <a:lnTo>
                    <a:pt x="149186" y="80784"/>
                  </a:lnTo>
                  <a:lnTo>
                    <a:pt x="149009" y="80962"/>
                  </a:lnTo>
                  <a:lnTo>
                    <a:pt x="148894" y="81381"/>
                  </a:lnTo>
                  <a:lnTo>
                    <a:pt x="148971" y="81813"/>
                  </a:lnTo>
                  <a:lnTo>
                    <a:pt x="149301" y="83210"/>
                  </a:lnTo>
                  <a:lnTo>
                    <a:pt x="150279" y="84543"/>
                  </a:lnTo>
                  <a:lnTo>
                    <a:pt x="152438" y="85128"/>
                  </a:lnTo>
                  <a:lnTo>
                    <a:pt x="153238" y="85039"/>
                  </a:lnTo>
                  <a:lnTo>
                    <a:pt x="155117" y="84709"/>
                  </a:lnTo>
                  <a:lnTo>
                    <a:pt x="156286" y="84353"/>
                  </a:lnTo>
                  <a:lnTo>
                    <a:pt x="157073" y="83540"/>
                  </a:lnTo>
                  <a:close/>
                </a:path>
                <a:path w="180975" h="93345">
                  <a:moveTo>
                    <a:pt x="159258" y="31483"/>
                  </a:moveTo>
                  <a:lnTo>
                    <a:pt x="159169" y="30302"/>
                  </a:lnTo>
                  <a:lnTo>
                    <a:pt x="158546" y="29362"/>
                  </a:lnTo>
                  <a:lnTo>
                    <a:pt x="157187" y="29908"/>
                  </a:lnTo>
                  <a:lnTo>
                    <a:pt x="155867" y="30683"/>
                  </a:lnTo>
                  <a:lnTo>
                    <a:pt x="154038" y="32943"/>
                  </a:lnTo>
                  <a:lnTo>
                    <a:pt x="153568" y="34480"/>
                  </a:lnTo>
                  <a:lnTo>
                    <a:pt x="153974" y="35864"/>
                  </a:lnTo>
                  <a:lnTo>
                    <a:pt x="153962" y="36195"/>
                  </a:lnTo>
                  <a:lnTo>
                    <a:pt x="154101" y="36398"/>
                  </a:lnTo>
                  <a:lnTo>
                    <a:pt x="154305" y="36499"/>
                  </a:lnTo>
                  <a:lnTo>
                    <a:pt x="154495" y="36614"/>
                  </a:lnTo>
                  <a:lnTo>
                    <a:pt x="154724" y="36626"/>
                  </a:lnTo>
                  <a:lnTo>
                    <a:pt x="156413" y="36652"/>
                  </a:lnTo>
                  <a:lnTo>
                    <a:pt x="157975" y="36029"/>
                  </a:lnTo>
                  <a:lnTo>
                    <a:pt x="159054" y="34124"/>
                  </a:lnTo>
                  <a:lnTo>
                    <a:pt x="159156" y="33350"/>
                  </a:lnTo>
                  <a:lnTo>
                    <a:pt x="159207" y="32600"/>
                  </a:lnTo>
                  <a:lnTo>
                    <a:pt x="159258" y="31483"/>
                  </a:lnTo>
                  <a:close/>
                </a:path>
                <a:path w="180975" h="93345">
                  <a:moveTo>
                    <a:pt x="159651" y="52120"/>
                  </a:moveTo>
                  <a:lnTo>
                    <a:pt x="159448" y="51371"/>
                  </a:lnTo>
                  <a:lnTo>
                    <a:pt x="158788" y="49618"/>
                  </a:lnTo>
                  <a:lnTo>
                    <a:pt x="158229" y="48564"/>
                  </a:lnTo>
                  <a:lnTo>
                    <a:pt x="157276" y="47942"/>
                  </a:lnTo>
                  <a:lnTo>
                    <a:pt x="156248" y="48971"/>
                  </a:lnTo>
                  <a:lnTo>
                    <a:pt x="155346" y="50177"/>
                  </a:lnTo>
                  <a:lnTo>
                    <a:pt x="154571" y="52959"/>
                  </a:lnTo>
                  <a:lnTo>
                    <a:pt x="154762" y="54546"/>
                  </a:lnTo>
                  <a:lnTo>
                    <a:pt x="155689" y="55664"/>
                  </a:lnTo>
                  <a:lnTo>
                    <a:pt x="155803" y="55968"/>
                  </a:lnTo>
                  <a:lnTo>
                    <a:pt x="156032" y="56108"/>
                  </a:lnTo>
                  <a:lnTo>
                    <a:pt x="156464" y="56146"/>
                  </a:lnTo>
                  <a:lnTo>
                    <a:pt x="156679" y="56083"/>
                  </a:lnTo>
                  <a:lnTo>
                    <a:pt x="158254" y="55460"/>
                  </a:lnTo>
                  <a:lnTo>
                    <a:pt x="159448" y="54292"/>
                  </a:lnTo>
                  <a:lnTo>
                    <a:pt x="159651" y="52120"/>
                  </a:lnTo>
                  <a:close/>
                </a:path>
                <a:path w="180975" h="93345">
                  <a:moveTo>
                    <a:pt x="163360" y="45313"/>
                  </a:moveTo>
                  <a:lnTo>
                    <a:pt x="163195" y="44754"/>
                  </a:lnTo>
                  <a:lnTo>
                    <a:pt x="162687" y="43434"/>
                  </a:lnTo>
                  <a:lnTo>
                    <a:pt x="162255" y="42633"/>
                  </a:lnTo>
                  <a:lnTo>
                    <a:pt x="161531" y="42164"/>
                  </a:lnTo>
                  <a:lnTo>
                    <a:pt x="160756" y="42951"/>
                  </a:lnTo>
                  <a:lnTo>
                    <a:pt x="160083" y="43878"/>
                  </a:lnTo>
                  <a:lnTo>
                    <a:pt x="159524" y="45986"/>
                  </a:lnTo>
                  <a:lnTo>
                    <a:pt x="159677" y="47180"/>
                  </a:lnTo>
                  <a:lnTo>
                    <a:pt x="160388" y="48018"/>
                  </a:lnTo>
                  <a:lnTo>
                    <a:pt x="160477" y="48247"/>
                  </a:lnTo>
                  <a:lnTo>
                    <a:pt x="160642" y="48348"/>
                  </a:lnTo>
                  <a:lnTo>
                    <a:pt x="160972" y="48374"/>
                  </a:lnTo>
                  <a:lnTo>
                    <a:pt x="161137" y="48323"/>
                  </a:lnTo>
                  <a:lnTo>
                    <a:pt x="162318" y="47840"/>
                  </a:lnTo>
                  <a:lnTo>
                    <a:pt x="163207" y="46951"/>
                  </a:lnTo>
                  <a:lnTo>
                    <a:pt x="163360" y="45313"/>
                  </a:lnTo>
                  <a:close/>
                </a:path>
                <a:path w="180975" h="93345">
                  <a:moveTo>
                    <a:pt x="163410" y="91440"/>
                  </a:moveTo>
                  <a:lnTo>
                    <a:pt x="163296" y="89954"/>
                  </a:lnTo>
                  <a:lnTo>
                    <a:pt x="162052" y="87337"/>
                  </a:lnTo>
                  <a:lnTo>
                    <a:pt x="160845" y="86245"/>
                  </a:lnTo>
                  <a:lnTo>
                    <a:pt x="159397" y="85966"/>
                  </a:lnTo>
                  <a:lnTo>
                    <a:pt x="159105" y="85801"/>
                  </a:lnTo>
                  <a:lnTo>
                    <a:pt x="158851" y="85839"/>
                  </a:lnTo>
                  <a:lnTo>
                    <a:pt x="158661" y="85953"/>
                  </a:lnTo>
                  <a:lnTo>
                    <a:pt x="158483" y="86080"/>
                  </a:lnTo>
                  <a:lnTo>
                    <a:pt x="158369" y="86271"/>
                  </a:lnTo>
                  <a:lnTo>
                    <a:pt x="157568" y="87731"/>
                  </a:lnTo>
                  <a:lnTo>
                    <a:pt x="157429" y="89369"/>
                  </a:lnTo>
                  <a:lnTo>
                    <a:pt x="158711" y="91160"/>
                  </a:lnTo>
                  <a:lnTo>
                    <a:pt x="159359" y="91605"/>
                  </a:lnTo>
                  <a:lnTo>
                    <a:pt x="161023" y="92532"/>
                  </a:lnTo>
                  <a:lnTo>
                    <a:pt x="162153" y="92989"/>
                  </a:lnTo>
                  <a:lnTo>
                    <a:pt x="163296" y="92875"/>
                  </a:lnTo>
                  <a:lnTo>
                    <a:pt x="163410" y="91440"/>
                  </a:lnTo>
                  <a:close/>
                </a:path>
                <a:path w="180975" h="93345">
                  <a:moveTo>
                    <a:pt x="164007" y="65735"/>
                  </a:moveTo>
                  <a:lnTo>
                    <a:pt x="163728" y="64655"/>
                  </a:lnTo>
                  <a:lnTo>
                    <a:pt x="162255" y="64744"/>
                  </a:lnTo>
                  <a:lnTo>
                    <a:pt x="160756" y="65062"/>
                  </a:lnTo>
                  <a:lnTo>
                    <a:pt x="158267" y="66636"/>
                  </a:lnTo>
                  <a:lnTo>
                    <a:pt x="157327" y="67945"/>
                  </a:lnTo>
                  <a:lnTo>
                    <a:pt x="157251" y="69380"/>
                  </a:lnTo>
                  <a:lnTo>
                    <a:pt x="157124" y="69684"/>
                  </a:lnTo>
                  <a:lnTo>
                    <a:pt x="157200" y="69926"/>
                  </a:lnTo>
                  <a:lnTo>
                    <a:pt x="157353" y="70078"/>
                  </a:lnTo>
                  <a:lnTo>
                    <a:pt x="157492" y="70243"/>
                  </a:lnTo>
                  <a:lnTo>
                    <a:pt x="157708" y="70332"/>
                  </a:lnTo>
                  <a:lnTo>
                    <a:pt x="159296" y="70891"/>
                  </a:lnTo>
                  <a:lnTo>
                    <a:pt x="160985" y="70789"/>
                  </a:lnTo>
                  <a:lnTo>
                    <a:pt x="162636" y="69316"/>
                  </a:lnTo>
                  <a:lnTo>
                    <a:pt x="162991" y="68618"/>
                  </a:lnTo>
                  <a:lnTo>
                    <a:pt x="163271" y="67919"/>
                  </a:lnTo>
                  <a:lnTo>
                    <a:pt x="163703" y="66890"/>
                  </a:lnTo>
                  <a:lnTo>
                    <a:pt x="164007" y="65735"/>
                  </a:lnTo>
                  <a:close/>
                </a:path>
                <a:path w="180975" h="93345">
                  <a:moveTo>
                    <a:pt x="172034" y="38684"/>
                  </a:moveTo>
                  <a:lnTo>
                    <a:pt x="170484" y="37426"/>
                  </a:lnTo>
                  <a:lnTo>
                    <a:pt x="168694" y="36385"/>
                  </a:lnTo>
                  <a:lnTo>
                    <a:pt x="164731" y="35674"/>
                  </a:lnTo>
                  <a:lnTo>
                    <a:pt x="162534" y="36093"/>
                  </a:lnTo>
                  <a:lnTo>
                    <a:pt x="161086" y="37452"/>
                  </a:lnTo>
                  <a:lnTo>
                    <a:pt x="160959" y="37553"/>
                  </a:lnTo>
                  <a:lnTo>
                    <a:pt x="160680" y="37642"/>
                  </a:lnTo>
                  <a:lnTo>
                    <a:pt x="160515" y="37947"/>
                  </a:lnTo>
                  <a:lnTo>
                    <a:pt x="160489" y="38531"/>
                  </a:lnTo>
                  <a:lnTo>
                    <a:pt x="160616" y="38811"/>
                  </a:lnTo>
                  <a:lnTo>
                    <a:pt x="161658" y="40805"/>
                  </a:lnTo>
                  <a:lnTo>
                    <a:pt x="163410" y="42252"/>
                  </a:lnTo>
                  <a:lnTo>
                    <a:pt x="166471" y="42291"/>
                  </a:lnTo>
                  <a:lnTo>
                    <a:pt x="167487" y="41935"/>
                  </a:lnTo>
                  <a:lnTo>
                    <a:pt x="169862" y="40868"/>
                  </a:lnTo>
                  <a:lnTo>
                    <a:pt x="171272" y="40005"/>
                  </a:lnTo>
                  <a:lnTo>
                    <a:pt x="172034" y="38684"/>
                  </a:lnTo>
                  <a:close/>
                </a:path>
                <a:path w="180975" h="93345">
                  <a:moveTo>
                    <a:pt x="173710" y="65303"/>
                  </a:moveTo>
                  <a:lnTo>
                    <a:pt x="173507" y="64300"/>
                  </a:lnTo>
                  <a:lnTo>
                    <a:pt x="172808" y="61899"/>
                  </a:lnTo>
                  <a:lnTo>
                    <a:pt x="172161" y="60452"/>
                  </a:lnTo>
                  <a:lnTo>
                    <a:pt x="170967" y="59524"/>
                  </a:lnTo>
                  <a:lnTo>
                    <a:pt x="169494" y="60794"/>
                  </a:lnTo>
                  <a:lnTo>
                    <a:pt x="168173" y="62306"/>
                  </a:lnTo>
                  <a:lnTo>
                    <a:pt x="166865" y="65925"/>
                  </a:lnTo>
                  <a:lnTo>
                    <a:pt x="166954" y="68059"/>
                  </a:lnTo>
                  <a:lnTo>
                    <a:pt x="168084" y="69634"/>
                  </a:lnTo>
                  <a:lnTo>
                    <a:pt x="168160" y="69761"/>
                  </a:lnTo>
                  <a:lnTo>
                    <a:pt x="168211" y="70053"/>
                  </a:lnTo>
                  <a:lnTo>
                    <a:pt x="168490" y="70256"/>
                  </a:lnTo>
                  <a:lnTo>
                    <a:pt x="169062" y="70358"/>
                  </a:lnTo>
                  <a:lnTo>
                    <a:pt x="169354" y="70281"/>
                  </a:lnTo>
                  <a:lnTo>
                    <a:pt x="171500" y="69608"/>
                  </a:lnTo>
                  <a:lnTo>
                    <a:pt x="173202" y="68173"/>
                  </a:lnTo>
                  <a:lnTo>
                    <a:pt x="173710" y="65303"/>
                  </a:lnTo>
                  <a:close/>
                </a:path>
                <a:path w="180975" h="93345">
                  <a:moveTo>
                    <a:pt x="173850" y="77673"/>
                  </a:moveTo>
                  <a:lnTo>
                    <a:pt x="173570" y="76593"/>
                  </a:lnTo>
                  <a:lnTo>
                    <a:pt x="172097" y="76682"/>
                  </a:lnTo>
                  <a:lnTo>
                    <a:pt x="170599" y="77000"/>
                  </a:lnTo>
                  <a:lnTo>
                    <a:pt x="168109" y="78574"/>
                  </a:lnTo>
                  <a:lnTo>
                    <a:pt x="167170" y="79883"/>
                  </a:lnTo>
                  <a:lnTo>
                    <a:pt x="167093" y="81318"/>
                  </a:lnTo>
                  <a:lnTo>
                    <a:pt x="166966" y="81622"/>
                  </a:lnTo>
                  <a:lnTo>
                    <a:pt x="167043" y="81864"/>
                  </a:lnTo>
                  <a:lnTo>
                    <a:pt x="167195" y="82016"/>
                  </a:lnTo>
                  <a:lnTo>
                    <a:pt x="167335" y="82181"/>
                  </a:lnTo>
                  <a:lnTo>
                    <a:pt x="167551" y="82270"/>
                  </a:lnTo>
                  <a:lnTo>
                    <a:pt x="169138" y="82829"/>
                  </a:lnTo>
                  <a:lnTo>
                    <a:pt x="170827" y="82727"/>
                  </a:lnTo>
                  <a:lnTo>
                    <a:pt x="172478" y="81254"/>
                  </a:lnTo>
                  <a:lnTo>
                    <a:pt x="172834" y="80556"/>
                  </a:lnTo>
                  <a:lnTo>
                    <a:pt x="173113" y="79857"/>
                  </a:lnTo>
                  <a:lnTo>
                    <a:pt x="173545" y="78828"/>
                  </a:lnTo>
                  <a:lnTo>
                    <a:pt x="173850" y="77673"/>
                  </a:lnTo>
                  <a:close/>
                </a:path>
                <a:path w="180975" h="93345">
                  <a:moveTo>
                    <a:pt x="174320" y="47993"/>
                  </a:moveTo>
                  <a:lnTo>
                    <a:pt x="174129" y="46888"/>
                  </a:lnTo>
                  <a:lnTo>
                    <a:pt x="172643" y="46863"/>
                  </a:lnTo>
                  <a:lnTo>
                    <a:pt x="171132" y="47066"/>
                  </a:lnTo>
                  <a:lnTo>
                    <a:pt x="168529" y="48437"/>
                  </a:lnTo>
                  <a:lnTo>
                    <a:pt x="167474" y="49669"/>
                  </a:lnTo>
                  <a:lnTo>
                    <a:pt x="167284" y="51092"/>
                  </a:lnTo>
                  <a:lnTo>
                    <a:pt x="167132" y="51384"/>
                  </a:lnTo>
                  <a:lnTo>
                    <a:pt x="167182" y="51638"/>
                  </a:lnTo>
                  <a:lnTo>
                    <a:pt x="167462" y="51981"/>
                  </a:lnTo>
                  <a:lnTo>
                    <a:pt x="169202" y="52755"/>
                  </a:lnTo>
                  <a:lnTo>
                    <a:pt x="170891" y="52793"/>
                  </a:lnTo>
                  <a:lnTo>
                    <a:pt x="172656" y="51447"/>
                  </a:lnTo>
                  <a:lnTo>
                    <a:pt x="173062" y="50787"/>
                  </a:lnTo>
                  <a:lnTo>
                    <a:pt x="173913" y="49110"/>
                  </a:lnTo>
                  <a:lnTo>
                    <a:pt x="174320" y="47993"/>
                  </a:lnTo>
                  <a:close/>
                </a:path>
                <a:path w="180975" h="93345">
                  <a:moveTo>
                    <a:pt x="176872" y="87122"/>
                  </a:moveTo>
                  <a:lnTo>
                    <a:pt x="176809" y="86220"/>
                  </a:lnTo>
                  <a:lnTo>
                    <a:pt x="175641" y="86029"/>
                  </a:lnTo>
                  <a:lnTo>
                    <a:pt x="174421" y="86017"/>
                  </a:lnTo>
                  <a:lnTo>
                    <a:pt x="173342" y="86423"/>
                  </a:lnTo>
                  <a:lnTo>
                    <a:pt x="172262" y="86817"/>
                  </a:lnTo>
                  <a:lnTo>
                    <a:pt x="171335" y="87680"/>
                  </a:lnTo>
                  <a:lnTo>
                    <a:pt x="171069" y="88811"/>
                  </a:lnTo>
                  <a:lnTo>
                    <a:pt x="170929" y="89027"/>
                  </a:lnTo>
                  <a:lnTo>
                    <a:pt x="170954" y="89242"/>
                  </a:lnTo>
                  <a:lnTo>
                    <a:pt x="171132" y="89535"/>
                  </a:lnTo>
                  <a:lnTo>
                    <a:pt x="171284" y="89649"/>
                  </a:lnTo>
                  <a:lnTo>
                    <a:pt x="172453" y="90373"/>
                  </a:lnTo>
                  <a:lnTo>
                    <a:pt x="173786" y="90589"/>
                  </a:lnTo>
                  <a:lnTo>
                    <a:pt x="175285" y="89712"/>
                  </a:lnTo>
                  <a:lnTo>
                    <a:pt x="175666" y="89230"/>
                  </a:lnTo>
                  <a:lnTo>
                    <a:pt x="176466" y="87972"/>
                  </a:lnTo>
                  <a:lnTo>
                    <a:pt x="176872" y="87122"/>
                  </a:lnTo>
                  <a:close/>
                </a:path>
                <a:path w="180975" h="93345">
                  <a:moveTo>
                    <a:pt x="180606" y="71285"/>
                  </a:moveTo>
                  <a:lnTo>
                    <a:pt x="180428" y="70459"/>
                  </a:lnTo>
                  <a:lnTo>
                    <a:pt x="179311" y="70485"/>
                  </a:lnTo>
                  <a:lnTo>
                    <a:pt x="178168" y="70675"/>
                  </a:lnTo>
                  <a:lnTo>
                    <a:pt x="176250" y="71793"/>
                  </a:lnTo>
                  <a:lnTo>
                    <a:pt x="175501" y="72758"/>
                  </a:lnTo>
                  <a:lnTo>
                    <a:pt x="175399" y="73837"/>
                  </a:lnTo>
                  <a:lnTo>
                    <a:pt x="175298" y="74066"/>
                  </a:lnTo>
                  <a:lnTo>
                    <a:pt x="175348" y="74244"/>
                  </a:lnTo>
                  <a:lnTo>
                    <a:pt x="175564" y="74498"/>
                  </a:lnTo>
                  <a:lnTo>
                    <a:pt x="175717" y="74574"/>
                  </a:lnTo>
                  <a:lnTo>
                    <a:pt x="176898" y="75031"/>
                  </a:lnTo>
                  <a:lnTo>
                    <a:pt x="178168" y="75018"/>
                  </a:lnTo>
                  <a:lnTo>
                    <a:pt x="179463" y="73939"/>
                  </a:lnTo>
                  <a:lnTo>
                    <a:pt x="179755" y="73431"/>
                  </a:lnTo>
                  <a:lnTo>
                    <a:pt x="179984" y="72910"/>
                  </a:lnTo>
                  <a:lnTo>
                    <a:pt x="180352" y="72136"/>
                  </a:lnTo>
                  <a:lnTo>
                    <a:pt x="180606" y="71285"/>
                  </a:lnTo>
                  <a:close/>
                </a:path>
              </a:pathLst>
            </a:custGeom>
            <a:solidFill>
              <a:srgbClr val="40B552"/>
            </a:solidFill>
          </p:spPr>
          <p:txBody>
            <a:bodyPr wrap="square" lIns="0" tIns="0" rIns="0" bIns="0" rtlCol="0"/>
            <a:lstStyle/>
            <a:p>
              <a:endParaRPr>
                <a:latin typeface="Grammarsaurus" pitchFamily="2" charset="0"/>
              </a:endParaRPr>
            </a:p>
          </p:txBody>
        </p:sp>
        <p:sp>
          <p:nvSpPr>
            <p:cNvPr id="89" name="object 89"/>
            <p:cNvSpPr/>
            <p:nvPr/>
          </p:nvSpPr>
          <p:spPr>
            <a:xfrm>
              <a:off x="3091027" y="5427802"/>
              <a:ext cx="100965" cy="92710"/>
            </a:xfrm>
            <a:custGeom>
              <a:avLst/>
              <a:gdLst/>
              <a:ahLst/>
              <a:cxnLst/>
              <a:rect l="l" t="t" r="r" b="b"/>
              <a:pathLst>
                <a:path w="100964" h="92710">
                  <a:moveTo>
                    <a:pt x="5321" y="62674"/>
                  </a:moveTo>
                  <a:lnTo>
                    <a:pt x="5232" y="62534"/>
                  </a:lnTo>
                  <a:lnTo>
                    <a:pt x="5118" y="61366"/>
                  </a:lnTo>
                  <a:lnTo>
                    <a:pt x="4368" y="60401"/>
                  </a:lnTo>
                  <a:lnTo>
                    <a:pt x="2451" y="59283"/>
                  </a:lnTo>
                  <a:lnTo>
                    <a:pt x="1308" y="59093"/>
                  </a:lnTo>
                  <a:lnTo>
                    <a:pt x="190" y="59067"/>
                  </a:lnTo>
                  <a:lnTo>
                    <a:pt x="0" y="59893"/>
                  </a:lnTo>
                  <a:lnTo>
                    <a:pt x="3721" y="63639"/>
                  </a:lnTo>
                  <a:lnTo>
                    <a:pt x="4902" y="63182"/>
                  </a:lnTo>
                  <a:lnTo>
                    <a:pt x="5054" y="63106"/>
                  </a:lnTo>
                  <a:lnTo>
                    <a:pt x="5270" y="62852"/>
                  </a:lnTo>
                  <a:lnTo>
                    <a:pt x="5321" y="62674"/>
                  </a:lnTo>
                  <a:close/>
                </a:path>
                <a:path w="100964" h="92710">
                  <a:moveTo>
                    <a:pt x="5829" y="90144"/>
                  </a:moveTo>
                  <a:lnTo>
                    <a:pt x="5651" y="88811"/>
                  </a:lnTo>
                  <a:lnTo>
                    <a:pt x="5613" y="88633"/>
                  </a:lnTo>
                  <a:lnTo>
                    <a:pt x="5410" y="88341"/>
                  </a:lnTo>
                  <a:lnTo>
                    <a:pt x="5232" y="88226"/>
                  </a:lnTo>
                  <a:lnTo>
                    <a:pt x="5067" y="88277"/>
                  </a:lnTo>
                  <a:lnTo>
                    <a:pt x="127" y="92227"/>
                  </a:lnTo>
                  <a:lnTo>
                    <a:pt x="939" y="92671"/>
                  </a:lnTo>
                  <a:lnTo>
                    <a:pt x="1905" y="92671"/>
                  </a:lnTo>
                  <a:lnTo>
                    <a:pt x="3403" y="92494"/>
                  </a:lnTo>
                  <a:lnTo>
                    <a:pt x="4013" y="92367"/>
                  </a:lnTo>
                  <a:lnTo>
                    <a:pt x="4508" y="92036"/>
                  </a:lnTo>
                  <a:lnTo>
                    <a:pt x="5473" y="91414"/>
                  </a:lnTo>
                  <a:lnTo>
                    <a:pt x="5829" y="90144"/>
                  </a:lnTo>
                  <a:close/>
                </a:path>
                <a:path w="100964" h="92710">
                  <a:moveTo>
                    <a:pt x="7683" y="55765"/>
                  </a:moveTo>
                  <a:lnTo>
                    <a:pt x="7124" y="53657"/>
                  </a:lnTo>
                  <a:lnTo>
                    <a:pt x="6451" y="52730"/>
                  </a:lnTo>
                  <a:lnTo>
                    <a:pt x="5676" y="51943"/>
                  </a:lnTo>
                  <a:lnTo>
                    <a:pt x="4953" y="52412"/>
                  </a:lnTo>
                  <a:lnTo>
                    <a:pt x="4521" y="53213"/>
                  </a:lnTo>
                  <a:lnTo>
                    <a:pt x="4013" y="54533"/>
                  </a:lnTo>
                  <a:lnTo>
                    <a:pt x="3848" y="55092"/>
                  </a:lnTo>
                  <a:lnTo>
                    <a:pt x="4000" y="56730"/>
                  </a:lnTo>
                  <a:lnTo>
                    <a:pt x="4889" y="57619"/>
                  </a:lnTo>
                  <a:lnTo>
                    <a:pt x="6070" y="58102"/>
                  </a:lnTo>
                  <a:lnTo>
                    <a:pt x="6223" y="58153"/>
                  </a:lnTo>
                  <a:lnTo>
                    <a:pt x="6565" y="58127"/>
                  </a:lnTo>
                  <a:lnTo>
                    <a:pt x="6731" y="58026"/>
                  </a:lnTo>
                  <a:lnTo>
                    <a:pt x="6769" y="57873"/>
                  </a:lnTo>
                  <a:lnTo>
                    <a:pt x="7531" y="56959"/>
                  </a:lnTo>
                  <a:lnTo>
                    <a:pt x="7683" y="55765"/>
                  </a:lnTo>
                  <a:close/>
                </a:path>
                <a:path w="100964" h="92710">
                  <a:moveTo>
                    <a:pt x="10236" y="74142"/>
                  </a:moveTo>
                  <a:lnTo>
                    <a:pt x="9677" y="72034"/>
                  </a:lnTo>
                  <a:lnTo>
                    <a:pt x="9004" y="71107"/>
                  </a:lnTo>
                  <a:lnTo>
                    <a:pt x="8229" y="70319"/>
                  </a:lnTo>
                  <a:lnTo>
                    <a:pt x="7505" y="70789"/>
                  </a:lnTo>
                  <a:lnTo>
                    <a:pt x="7073" y="71589"/>
                  </a:lnTo>
                  <a:lnTo>
                    <a:pt x="6565" y="72910"/>
                  </a:lnTo>
                  <a:lnTo>
                    <a:pt x="6400" y="73469"/>
                  </a:lnTo>
                  <a:lnTo>
                    <a:pt x="6553" y="75107"/>
                  </a:lnTo>
                  <a:lnTo>
                    <a:pt x="7442" y="75996"/>
                  </a:lnTo>
                  <a:lnTo>
                    <a:pt x="8623" y="76479"/>
                  </a:lnTo>
                  <a:lnTo>
                    <a:pt x="8775" y="76530"/>
                  </a:lnTo>
                  <a:lnTo>
                    <a:pt x="9118" y="76504"/>
                  </a:lnTo>
                  <a:lnTo>
                    <a:pt x="9283" y="76403"/>
                  </a:lnTo>
                  <a:lnTo>
                    <a:pt x="9321" y="76250"/>
                  </a:lnTo>
                  <a:lnTo>
                    <a:pt x="10083" y="75336"/>
                  </a:lnTo>
                  <a:lnTo>
                    <a:pt x="10236" y="74142"/>
                  </a:lnTo>
                  <a:close/>
                </a:path>
                <a:path w="100964" h="92710">
                  <a:moveTo>
                    <a:pt x="15608" y="58648"/>
                  </a:moveTo>
                  <a:lnTo>
                    <a:pt x="15519" y="58508"/>
                  </a:lnTo>
                  <a:lnTo>
                    <a:pt x="15405" y="57340"/>
                  </a:lnTo>
                  <a:lnTo>
                    <a:pt x="14655" y="56375"/>
                  </a:lnTo>
                  <a:lnTo>
                    <a:pt x="12738" y="55257"/>
                  </a:lnTo>
                  <a:lnTo>
                    <a:pt x="11595" y="55067"/>
                  </a:lnTo>
                  <a:lnTo>
                    <a:pt x="10477" y="55041"/>
                  </a:lnTo>
                  <a:lnTo>
                    <a:pt x="10287" y="55867"/>
                  </a:lnTo>
                  <a:lnTo>
                    <a:pt x="14008" y="59613"/>
                  </a:lnTo>
                  <a:lnTo>
                    <a:pt x="15189" y="59156"/>
                  </a:lnTo>
                  <a:lnTo>
                    <a:pt x="15341" y="59080"/>
                  </a:lnTo>
                  <a:lnTo>
                    <a:pt x="15557" y="58826"/>
                  </a:lnTo>
                  <a:lnTo>
                    <a:pt x="15608" y="58648"/>
                  </a:lnTo>
                  <a:close/>
                </a:path>
                <a:path w="100964" h="92710">
                  <a:moveTo>
                    <a:pt x="29883" y="50990"/>
                  </a:moveTo>
                  <a:lnTo>
                    <a:pt x="29794" y="50850"/>
                  </a:lnTo>
                  <a:lnTo>
                    <a:pt x="29679" y="49682"/>
                  </a:lnTo>
                  <a:lnTo>
                    <a:pt x="28930" y="48717"/>
                  </a:lnTo>
                  <a:lnTo>
                    <a:pt x="27012" y="47599"/>
                  </a:lnTo>
                  <a:lnTo>
                    <a:pt x="25869" y="47409"/>
                  </a:lnTo>
                  <a:lnTo>
                    <a:pt x="24752" y="47383"/>
                  </a:lnTo>
                  <a:lnTo>
                    <a:pt x="24561" y="48209"/>
                  </a:lnTo>
                  <a:lnTo>
                    <a:pt x="28282" y="51955"/>
                  </a:lnTo>
                  <a:lnTo>
                    <a:pt x="29464" y="51498"/>
                  </a:lnTo>
                  <a:lnTo>
                    <a:pt x="29616" y="51422"/>
                  </a:lnTo>
                  <a:lnTo>
                    <a:pt x="29832" y="51168"/>
                  </a:lnTo>
                  <a:lnTo>
                    <a:pt x="29883" y="50990"/>
                  </a:lnTo>
                  <a:close/>
                </a:path>
                <a:path w="100964" h="92710">
                  <a:moveTo>
                    <a:pt x="42265" y="49047"/>
                  </a:moveTo>
                  <a:lnTo>
                    <a:pt x="42176" y="48907"/>
                  </a:lnTo>
                  <a:lnTo>
                    <a:pt x="42062" y="47739"/>
                  </a:lnTo>
                  <a:lnTo>
                    <a:pt x="41313" y="46774"/>
                  </a:lnTo>
                  <a:lnTo>
                    <a:pt x="39395" y="45656"/>
                  </a:lnTo>
                  <a:lnTo>
                    <a:pt x="38252" y="45466"/>
                  </a:lnTo>
                  <a:lnTo>
                    <a:pt x="37134" y="45440"/>
                  </a:lnTo>
                  <a:lnTo>
                    <a:pt x="36944" y="46266"/>
                  </a:lnTo>
                  <a:lnTo>
                    <a:pt x="40665" y="50012"/>
                  </a:lnTo>
                  <a:lnTo>
                    <a:pt x="41846" y="49555"/>
                  </a:lnTo>
                  <a:lnTo>
                    <a:pt x="41998" y="49479"/>
                  </a:lnTo>
                  <a:lnTo>
                    <a:pt x="42214" y="49225"/>
                  </a:lnTo>
                  <a:lnTo>
                    <a:pt x="42265" y="49047"/>
                  </a:lnTo>
                  <a:close/>
                </a:path>
                <a:path w="100964" h="92710">
                  <a:moveTo>
                    <a:pt x="66548" y="74815"/>
                  </a:moveTo>
                  <a:lnTo>
                    <a:pt x="66459" y="74676"/>
                  </a:lnTo>
                  <a:lnTo>
                    <a:pt x="66344" y="73507"/>
                  </a:lnTo>
                  <a:lnTo>
                    <a:pt x="65595" y="72542"/>
                  </a:lnTo>
                  <a:lnTo>
                    <a:pt x="63677" y="71424"/>
                  </a:lnTo>
                  <a:lnTo>
                    <a:pt x="62534" y="71234"/>
                  </a:lnTo>
                  <a:lnTo>
                    <a:pt x="61417" y="71208"/>
                  </a:lnTo>
                  <a:lnTo>
                    <a:pt x="61226" y="72034"/>
                  </a:lnTo>
                  <a:lnTo>
                    <a:pt x="64947" y="75780"/>
                  </a:lnTo>
                  <a:lnTo>
                    <a:pt x="66128" y="75323"/>
                  </a:lnTo>
                  <a:lnTo>
                    <a:pt x="66281" y="75247"/>
                  </a:lnTo>
                  <a:lnTo>
                    <a:pt x="66497" y="74993"/>
                  </a:lnTo>
                  <a:lnTo>
                    <a:pt x="66548" y="74815"/>
                  </a:lnTo>
                  <a:close/>
                </a:path>
                <a:path w="100964" h="92710">
                  <a:moveTo>
                    <a:pt x="66573" y="90500"/>
                  </a:moveTo>
                  <a:lnTo>
                    <a:pt x="66421" y="90246"/>
                  </a:lnTo>
                  <a:lnTo>
                    <a:pt x="66395" y="90093"/>
                  </a:lnTo>
                  <a:lnTo>
                    <a:pt x="66217" y="88125"/>
                  </a:lnTo>
                  <a:lnTo>
                    <a:pt x="64846" y="86385"/>
                  </a:lnTo>
                  <a:lnTo>
                    <a:pt x="61353" y="84366"/>
                  </a:lnTo>
                  <a:lnTo>
                    <a:pt x="59283" y="83997"/>
                  </a:lnTo>
                  <a:lnTo>
                    <a:pt x="57251" y="83947"/>
                  </a:lnTo>
                  <a:lnTo>
                    <a:pt x="56934" y="85458"/>
                  </a:lnTo>
                  <a:lnTo>
                    <a:pt x="63677" y="92278"/>
                  </a:lnTo>
                  <a:lnTo>
                    <a:pt x="65824" y="91427"/>
                  </a:lnTo>
                  <a:lnTo>
                    <a:pt x="66103" y="91287"/>
                  </a:lnTo>
                  <a:lnTo>
                    <a:pt x="66497" y="90843"/>
                  </a:lnTo>
                  <a:lnTo>
                    <a:pt x="66573" y="90500"/>
                  </a:lnTo>
                  <a:close/>
                </a:path>
                <a:path w="100964" h="92710">
                  <a:moveTo>
                    <a:pt x="69011" y="41338"/>
                  </a:moveTo>
                  <a:lnTo>
                    <a:pt x="68745" y="40144"/>
                  </a:lnTo>
                  <a:lnTo>
                    <a:pt x="67487" y="38354"/>
                  </a:lnTo>
                  <a:lnTo>
                    <a:pt x="66535" y="37693"/>
                  </a:lnTo>
                  <a:lnTo>
                    <a:pt x="65544" y="37223"/>
                  </a:lnTo>
                  <a:lnTo>
                    <a:pt x="65011" y="37896"/>
                  </a:lnTo>
                  <a:lnTo>
                    <a:pt x="64884" y="38785"/>
                  </a:lnTo>
                  <a:lnTo>
                    <a:pt x="64858" y="40195"/>
                  </a:lnTo>
                  <a:lnTo>
                    <a:pt x="64897" y="40779"/>
                  </a:lnTo>
                  <a:lnTo>
                    <a:pt x="65608" y="42278"/>
                  </a:lnTo>
                  <a:lnTo>
                    <a:pt x="66751" y="42824"/>
                  </a:lnTo>
                  <a:lnTo>
                    <a:pt x="68021" y="42887"/>
                  </a:lnTo>
                  <a:lnTo>
                    <a:pt x="68199" y="42887"/>
                  </a:lnTo>
                  <a:lnTo>
                    <a:pt x="68351" y="42811"/>
                  </a:lnTo>
                  <a:lnTo>
                    <a:pt x="68503" y="42748"/>
                  </a:lnTo>
                  <a:lnTo>
                    <a:pt x="68618" y="42595"/>
                  </a:lnTo>
                  <a:lnTo>
                    <a:pt x="68605" y="42430"/>
                  </a:lnTo>
                  <a:lnTo>
                    <a:pt x="69011" y="41338"/>
                  </a:lnTo>
                  <a:close/>
                </a:path>
                <a:path w="100964" h="92710">
                  <a:moveTo>
                    <a:pt x="72034" y="90830"/>
                  </a:moveTo>
                  <a:lnTo>
                    <a:pt x="71945" y="90690"/>
                  </a:lnTo>
                  <a:lnTo>
                    <a:pt x="71831" y="89522"/>
                  </a:lnTo>
                  <a:lnTo>
                    <a:pt x="71081" y="88557"/>
                  </a:lnTo>
                  <a:lnTo>
                    <a:pt x="69164" y="87439"/>
                  </a:lnTo>
                  <a:lnTo>
                    <a:pt x="68021" y="87249"/>
                  </a:lnTo>
                  <a:lnTo>
                    <a:pt x="66903" y="87223"/>
                  </a:lnTo>
                  <a:lnTo>
                    <a:pt x="66713" y="88049"/>
                  </a:lnTo>
                  <a:lnTo>
                    <a:pt x="70434" y="91795"/>
                  </a:lnTo>
                  <a:lnTo>
                    <a:pt x="71615" y="91338"/>
                  </a:lnTo>
                  <a:lnTo>
                    <a:pt x="71767" y="91262"/>
                  </a:lnTo>
                  <a:lnTo>
                    <a:pt x="71983" y="91008"/>
                  </a:lnTo>
                  <a:lnTo>
                    <a:pt x="72034" y="90830"/>
                  </a:lnTo>
                  <a:close/>
                </a:path>
                <a:path w="100964" h="92710">
                  <a:moveTo>
                    <a:pt x="72529" y="64033"/>
                  </a:moveTo>
                  <a:lnTo>
                    <a:pt x="72263" y="62839"/>
                  </a:lnTo>
                  <a:lnTo>
                    <a:pt x="71005" y="61048"/>
                  </a:lnTo>
                  <a:lnTo>
                    <a:pt x="70053" y="60388"/>
                  </a:lnTo>
                  <a:lnTo>
                    <a:pt x="69062" y="59918"/>
                  </a:lnTo>
                  <a:lnTo>
                    <a:pt x="68529" y="60591"/>
                  </a:lnTo>
                  <a:lnTo>
                    <a:pt x="68402" y="61480"/>
                  </a:lnTo>
                  <a:lnTo>
                    <a:pt x="68376" y="62890"/>
                  </a:lnTo>
                  <a:lnTo>
                    <a:pt x="68414" y="63474"/>
                  </a:lnTo>
                  <a:lnTo>
                    <a:pt x="69126" y="64973"/>
                  </a:lnTo>
                  <a:lnTo>
                    <a:pt x="70269" y="65519"/>
                  </a:lnTo>
                  <a:lnTo>
                    <a:pt x="71539" y="65582"/>
                  </a:lnTo>
                  <a:lnTo>
                    <a:pt x="71716" y="65582"/>
                  </a:lnTo>
                  <a:lnTo>
                    <a:pt x="71869" y="65506"/>
                  </a:lnTo>
                  <a:lnTo>
                    <a:pt x="72021" y="65443"/>
                  </a:lnTo>
                  <a:lnTo>
                    <a:pt x="72136" y="65290"/>
                  </a:lnTo>
                  <a:lnTo>
                    <a:pt x="72123" y="65125"/>
                  </a:lnTo>
                  <a:lnTo>
                    <a:pt x="72529" y="64033"/>
                  </a:lnTo>
                  <a:close/>
                </a:path>
                <a:path w="100964" h="92710">
                  <a:moveTo>
                    <a:pt x="75628" y="3848"/>
                  </a:moveTo>
                  <a:lnTo>
                    <a:pt x="75222" y="1854"/>
                  </a:lnTo>
                  <a:lnTo>
                    <a:pt x="74549" y="0"/>
                  </a:lnTo>
                  <a:lnTo>
                    <a:pt x="72999" y="254"/>
                  </a:lnTo>
                  <a:lnTo>
                    <a:pt x="71691" y="1244"/>
                  </a:lnTo>
                  <a:lnTo>
                    <a:pt x="69850" y="3048"/>
                  </a:lnTo>
                  <a:lnTo>
                    <a:pt x="69151" y="3860"/>
                  </a:lnTo>
                  <a:lnTo>
                    <a:pt x="68148" y="6667"/>
                  </a:lnTo>
                  <a:lnTo>
                    <a:pt x="68935" y="8763"/>
                  </a:lnTo>
                  <a:lnTo>
                    <a:pt x="70510" y="10401"/>
                  </a:lnTo>
                  <a:lnTo>
                    <a:pt x="70739" y="10604"/>
                  </a:lnTo>
                  <a:lnTo>
                    <a:pt x="71310" y="10795"/>
                  </a:lnTo>
                  <a:lnTo>
                    <a:pt x="71666" y="10756"/>
                  </a:lnTo>
                  <a:lnTo>
                    <a:pt x="71843" y="10515"/>
                  </a:lnTo>
                  <a:lnTo>
                    <a:pt x="71983" y="10439"/>
                  </a:lnTo>
                  <a:lnTo>
                    <a:pt x="73787" y="9575"/>
                  </a:lnTo>
                  <a:lnTo>
                    <a:pt x="74955" y="7708"/>
                  </a:lnTo>
                  <a:lnTo>
                    <a:pt x="75628" y="3848"/>
                  </a:lnTo>
                  <a:close/>
                </a:path>
                <a:path w="100964" h="92710">
                  <a:moveTo>
                    <a:pt x="77241" y="36461"/>
                  </a:moveTo>
                  <a:lnTo>
                    <a:pt x="77152" y="33362"/>
                  </a:lnTo>
                  <a:lnTo>
                    <a:pt x="76517" y="31877"/>
                  </a:lnTo>
                  <a:lnTo>
                    <a:pt x="75704" y="30556"/>
                  </a:lnTo>
                  <a:lnTo>
                    <a:pt x="74536" y="30975"/>
                  </a:lnTo>
                  <a:lnTo>
                    <a:pt x="73685" y="31940"/>
                  </a:lnTo>
                  <a:lnTo>
                    <a:pt x="72555" y="33629"/>
                  </a:lnTo>
                  <a:lnTo>
                    <a:pt x="72136" y="34353"/>
                  </a:lnTo>
                  <a:lnTo>
                    <a:pt x="71805" y="36677"/>
                  </a:lnTo>
                  <a:lnTo>
                    <a:pt x="72745" y="38188"/>
                  </a:lnTo>
                  <a:lnTo>
                    <a:pt x="74231" y="39217"/>
                  </a:lnTo>
                  <a:lnTo>
                    <a:pt x="74434" y="39344"/>
                  </a:lnTo>
                  <a:lnTo>
                    <a:pt x="74904" y="39408"/>
                  </a:lnTo>
                  <a:lnTo>
                    <a:pt x="75171" y="39319"/>
                  </a:lnTo>
                  <a:lnTo>
                    <a:pt x="75272" y="39103"/>
                  </a:lnTo>
                  <a:lnTo>
                    <a:pt x="76631" y="38087"/>
                  </a:lnTo>
                  <a:lnTo>
                    <a:pt x="77241" y="36461"/>
                  </a:lnTo>
                  <a:close/>
                </a:path>
                <a:path w="100964" h="92710">
                  <a:moveTo>
                    <a:pt x="79717" y="72542"/>
                  </a:moveTo>
                  <a:lnTo>
                    <a:pt x="79133" y="71132"/>
                  </a:lnTo>
                  <a:lnTo>
                    <a:pt x="77190" y="69138"/>
                  </a:lnTo>
                  <a:lnTo>
                    <a:pt x="75882" y="68529"/>
                  </a:lnTo>
                  <a:lnTo>
                    <a:pt x="74536" y="68122"/>
                  </a:lnTo>
                  <a:lnTo>
                    <a:pt x="74028" y="69062"/>
                  </a:lnTo>
                  <a:lnTo>
                    <a:pt x="77216" y="74841"/>
                  </a:lnTo>
                  <a:lnTo>
                    <a:pt x="78600" y="74688"/>
                  </a:lnTo>
                  <a:lnTo>
                    <a:pt x="78816" y="74676"/>
                  </a:lnTo>
                  <a:lnTo>
                    <a:pt x="79019" y="74637"/>
                  </a:lnTo>
                  <a:lnTo>
                    <a:pt x="79375" y="74409"/>
                  </a:lnTo>
                  <a:lnTo>
                    <a:pt x="79502" y="74193"/>
                  </a:lnTo>
                  <a:lnTo>
                    <a:pt x="79438" y="73990"/>
                  </a:lnTo>
                  <a:lnTo>
                    <a:pt x="79717" y="72542"/>
                  </a:lnTo>
                  <a:close/>
                </a:path>
                <a:path w="100964" h="92710">
                  <a:moveTo>
                    <a:pt x="81432" y="19024"/>
                  </a:moveTo>
                  <a:lnTo>
                    <a:pt x="80822" y="16916"/>
                  </a:lnTo>
                  <a:lnTo>
                    <a:pt x="80149" y="16014"/>
                  </a:lnTo>
                  <a:lnTo>
                    <a:pt x="79362" y="15240"/>
                  </a:lnTo>
                  <a:lnTo>
                    <a:pt x="78638" y="15709"/>
                  </a:lnTo>
                  <a:lnTo>
                    <a:pt x="78219" y="16510"/>
                  </a:lnTo>
                  <a:lnTo>
                    <a:pt x="77736" y="17843"/>
                  </a:lnTo>
                  <a:lnTo>
                    <a:pt x="77571" y="18415"/>
                  </a:lnTo>
                  <a:lnTo>
                    <a:pt x="77762" y="20053"/>
                  </a:lnTo>
                  <a:lnTo>
                    <a:pt x="78663" y="20929"/>
                  </a:lnTo>
                  <a:lnTo>
                    <a:pt x="79844" y="21386"/>
                  </a:lnTo>
                  <a:lnTo>
                    <a:pt x="80010" y="21437"/>
                  </a:lnTo>
                  <a:lnTo>
                    <a:pt x="80340" y="21412"/>
                  </a:lnTo>
                  <a:lnTo>
                    <a:pt x="80505" y="21297"/>
                  </a:lnTo>
                  <a:lnTo>
                    <a:pt x="80543" y="21145"/>
                  </a:lnTo>
                  <a:lnTo>
                    <a:pt x="81292" y="20218"/>
                  </a:lnTo>
                  <a:lnTo>
                    <a:pt x="81432" y="19024"/>
                  </a:lnTo>
                  <a:close/>
                </a:path>
                <a:path w="100964" h="92710">
                  <a:moveTo>
                    <a:pt x="83985" y="4775"/>
                  </a:moveTo>
                  <a:lnTo>
                    <a:pt x="83680" y="3352"/>
                  </a:lnTo>
                  <a:lnTo>
                    <a:pt x="83159" y="1981"/>
                  </a:lnTo>
                  <a:lnTo>
                    <a:pt x="81902" y="1892"/>
                  </a:lnTo>
                  <a:lnTo>
                    <a:pt x="80822" y="2362"/>
                  </a:lnTo>
                  <a:lnTo>
                    <a:pt x="79298" y="3302"/>
                  </a:lnTo>
                  <a:lnTo>
                    <a:pt x="78727" y="3746"/>
                  </a:lnTo>
                  <a:lnTo>
                    <a:pt x="77863" y="5499"/>
                  </a:lnTo>
                  <a:lnTo>
                    <a:pt x="78486" y="7061"/>
                  </a:lnTo>
                  <a:lnTo>
                    <a:pt x="79921" y="8623"/>
                  </a:lnTo>
                  <a:lnTo>
                    <a:pt x="80378" y="8839"/>
                  </a:lnTo>
                  <a:lnTo>
                    <a:pt x="80670" y="8864"/>
                  </a:lnTo>
                  <a:lnTo>
                    <a:pt x="80822" y="8737"/>
                  </a:lnTo>
                  <a:lnTo>
                    <a:pt x="82410" y="8394"/>
                  </a:lnTo>
                  <a:lnTo>
                    <a:pt x="83388" y="7302"/>
                  </a:lnTo>
                  <a:lnTo>
                    <a:pt x="83985" y="4775"/>
                  </a:lnTo>
                  <a:close/>
                </a:path>
                <a:path w="100964" h="92710">
                  <a:moveTo>
                    <a:pt x="86588" y="20066"/>
                  </a:moveTo>
                  <a:lnTo>
                    <a:pt x="86321" y="18872"/>
                  </a:lnTo>
                  <a:lnTo>
                    <a:pt x="85064" y="17081"/>
                  </a:lnTo>
                  <a:lnTo>
                    <a:pt x="84112" y="16421"/>
                  </a:lnTo>
                  <a:lnTo>
                    <a:pt x="83121" y="15951"/>
                  </a:lnTo>
                  <a:lnTo>
                    <a:pt x="82588" y="16624"/>
                  </a:lnTo>
                  <a:lnTo>
                    <a:pt x="82461" y="17513"/>
                  </a:lnTo>
                  <a:lnTo>
                    <a:pt x="82435" y="18923"/>
                  </a:lnTo>
                  <a:lnTo>
                    <a:pt x="82473" y="19507"/>
                  </a:lnTo>
                  <a:lnTo>
                    <a:pt x="83185" y="21005"/>
                  </a:lnTo>
                  <a:lnTo>
                    <a:pt x="84328" y="21551"/>
                  </a:lnTo>
                  <a:lnTo>
                    <a:pt x="85598" y="21615"/>
                  </a:lnTo>
                  <a:lnTo>
                    <a:pt x="85775" y="21615"/>
                  </a:lnTo>
                  <a:lnTo>
                    <a:pt x="85928" y="21539"/>
                  </a:lnTo>
                  <a:lnTo>
                    <a:pt x="86080" y="21475"/>
                  </a:lnTo>
                  <a:lnTo>
                    <a:pt x="86194" y="21323"/>
                  </a:lnTo>
                  <a:lnTo>
                    <a:pt x="86182" y="21158"/>
                  </a:lnTo>
                  <a:lnTo>
                    <a:pt x="86588" y="20066"/>
                  </a:lnTo>
                  <a:close/>
                </a:path>
                <a:path w="100964" h="92710">
                  <a:moveTo>
                    <a:pt x="87998" y="12979"/>
                  </a:moveTo>
                  <a:lnTo>
                    <a:pt x="87909" y="12852"/>
                  </a:lnTo>
                  <a:lnTo>
                    <a:pt x="87795" y="11684"/>
                  </a:lnTo>
                  <a:lnTo>
                    <a:pt x="87020" y="10731"/>
                  </a:lnTo>
                  <a:lnTo>
                    <a:pt x="86055" y="10172"/>
                  </a:lnTo>
                  <a:lnTo>
                    <a:pt x="85090" y="9626"/>
                  </a:lnTo>
                  <a:lnTo>
                    <a:pt x="83947" y="9436"/>
                  </a:lnTo>
                  <a:lnTo>
                    <a:pt x="82829" y="9423"/>
                  </a:lnTo>
                  <a:lnTo>
                    <a:pt x="82664" y="10261"/>
                  </a:lnTo>
                  <a:lnTo>
                    <a:pt x="86410" y="13982"/>
                  </a:lnTo>
                  <a:lnTo>
                    <a:pt x="87591" y="13500"/>
                  </a:lnTo>
                  <a:lnTo>
                    <a:pt x="87744" y="13423"/>
                  </a:lnTo>
                  <a:lnTo>
                    <a:pt x="87960" y="13169"/>
                  </a:lnTo>
                  <a:lnTo>
                    <a:pt x="87998" y="12979"/>
                  </a:lnTo>
                  <a:close/>
                </a:path>
                <a:path w="100964" h="92710">
                  <a:moveTo>
                    <a:pt x="100774" y="6972"/>
                  </a:moveTo>
                  <a:lnTo>
                    <a:pt x="100368" y="4978"/>
                  </a:lnTo>
                  <a:lnTo>
                    <a:pt x="99695" y="3124"/>
                  </a:lnTo>
                  <a:lnTo>
                    <a:pt x="98145" y="3378"/>
                  </a:lnTo>
                  <a:lnTo>
                    <a:pt x="96837" y="4368"/>
                  </a:lnTo>
                  <a:lnTo>
                    <a:pt x="94996" y="6172"/>
                  </a:lnTo>
                  <a:lnTo>
                    <a:pt x="94297" y="6985"/>
                  </a:lnTo>
                  <a:lnTo>
                    <a:pt x="93294" y="9791"/>
                  </a:lnTo>
                  <a:lnTo>
                    <a:pt x="94081" y="11887"/>
                  </a:lnTo>
                  <a:lnTo>
                    <a:pt x="95656" y="13525"/>
                  </a:lnTo>
                  <a:lnTo>
                    <a:pt x="95885" y="13728"/>
                  </a:lnTo>
                  <a:lnTo>
                    <a:pt x="96456" y="13919"/>
                  </a:lnTo>
                  <a:lnTo>
                    <a:pt x="96812" y="13881"/>
                  </a:lnTo>
                  <a:lnTo>
                    <a:pt x="96989" y="13639"/>
                  </a:lnTo>
                  <a:lnTo>
                    <a:pt x="97129" y="13563"/>
                  </a:lnTo>
                  <a:lnTo>
                    <a:pt x="98933" y="12700"/>
                  </a:lnTo>
                  <a:lnTo>
                    <a:pt x="100101" y="10833"/>
                  </a:lnTo>
                  <a:lnTo>
                    <a:pt x="100774" y="6972"/>
                  </a:lnTo>
                  <a:close/>
                </a:path>
              </a:pathLst>
            </a:custGeom>
            <a:solidFill>
              <a:srgbClr val="40B552"/>
            </a:solidFill>
          </p:spPr>
          <p:txBody>
            <a:bodyPr wrap="square" lIns="0" tIns="0" rIns="0" bIns="0" rtlCol="0"/>
            <a:lstStyle/>
            <a:p>
              <a:endParaRPr>
                <a:latin typeface="Grammarsaurus" pitchFamily="2" charset="0"/>
              </a:endParaRPr>
            </a:p>
          </p:txBody>
        </p:sp>
        <p:sp>
          <p:nvSpPr>
            <p:cNvPr id="90" name="object 90"/>
            <p:cNvSpPr/>
            <p:nvPr/>
          </p:nvSpPr>
          <p:spPr>
            <a:xfrm>
              <a:off x="3080969" y="552163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91" name="object 91"/>
            <p:cNvSpPr/>
            <p:nvPr/>
          </p:nvSpPr>
          <p:spPr>
            <a:xfrm>
              <a:off x="3084713" y="5522942"/>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92" name="object 92"/>
            <p:cNvSpPr/>
            <p:nvPr/>
          </p:nvSpPr>
          <p:spPr>
            <a:xfrm>
              <a:off x="3090214" y="5526760"/>
              <a:ext cx="11430" cy="12700"/>
            </a:xfrm>
            <a:custGeom>
              <a:avLst/>
              <a:gdLst/>
              <a:ahLst/>
              <a:cxnLst/>
              <a:rect l="l" t="t" r="r" b="b"/>
              <a:pathLst>
                <a:path w="11430" h="12700">
                  <a:moveTo>
                    <a:pt x="8407" y="6858"/>
                  </a:moveTo>
                  <a:lnTo>
                    <a:pt x="3657" y="3924"/>
                  </a:lnTo>
                  <a:lnTo>
                    <a:pt x="3035" y="3721"/>
                  </a:lnTo>
                  <a:lnTo>
                    <a:pt x="2641" y="3505"/>
                  </a:lnTo>
                  <a:lnTo>
                    <a:pt x="2476" y="3378"/>
                  </a:lnTo>
                  <a:lnTo>
                    <a:pt x="2247" y="3073"/>
                  </a:lnTo>
                  <a:lnTo>
                    <a:pt x="2184" y="2895"/>
                  </a:lnTo>
                  <a:lnTo>
                    <a:pt x="2184" y="2362"/>
                  </a:lnTo>
                  <a:lnTo>
                    <a:pt x="2362" y="2070"/>
                  </a:lnTo>
                  <a:lnTo>
                    <a:pt x="3035" y="1600"/>
                  </a:lnTo>
                  <a:lnTo>
                    <a:pt x="3479" y="1473"/>
                  </a:lnTo>
                  <a:lnTo>
                    <a:pt x="4635" y="1473"/>
                  </a:lnTo>
                  <a:lnTo>
                    <a:pt x="5067" y="1587"/>
                  </a:lnTo>
                  <a:lnTo>
                    <a:pt x="5600" y="2032"/>
                  </a:lnTo>
                  <a:lnTo>
                    <a:pt x="5829" y="2324"/>
                  </a:lnTo>
                  <a:lnTo>
                    <a:pt x="6172" y="2984"/>
                  </a:lnTo>
                  <a:lnTo>
                    <a:pt x="6311" y="3187"/>
                  </a:lnTo>
                  <a:lnTo>
                    <a:pt x="7950" y="2768"/>
                  </a:lnTo>
                  <a:lnTo>
                    <a:pt x="7950" y="2247"/>
                  </a:lnTo>
                  <a:lnTo>
                    <a:pt x="4826" y="0"/>
                  </a:lnTo>
                  <a:lnTo>
                    <a:pt x="3365" y="0"/>
                  </a:lnTo>
                  <a:lnTo>
                    <a:pt x="203" y="2311"/>
                  </a:lnTo>
                  <a:lnTo>
                    <a:pt x="203" y="3467"/>
                  </a:lnTo>
                  <a:lnTo>
                    <a:pt x="4356" y="6045"/>
                  </a:lnTo>
                  <a:lnTo>
                    <a:pt x="4800" y="6172"/>
                  </a:lnTo>
                  <a:lnTo>
                    <a:pt x="5486" y="6400"/>
                  </a:lnTo>
                  <a:lnTo>
                    <a:pt x="5765" y="6565"/>
                  </a:lnTo>
                  <a:lnTo>
                    <a:pt x="6184" y="6985"/>
                  </a:lnTo>
                  <a:lnTo>
                    <a:pt x="6286" y="7264"/>
                  </a:lnTo>
                  <a:lnTo>
                    <a:pt x="6286" y="8039"/>
                  </a:lnTo>
                  <a:lnTo>
                    <a:pt x="6096" y="8394"/>
                  </a:lnTo>
                  <a:lnTo>
                    <a:pt x="5308" y="8966"/>
                  </a:lnTo>
                  <a:lnTo>
                    <a:pt x="4787" y="9118"/>
                  </a:lnTo>
                  <a:lnTo>
                    <a:pt x="3683" y="9118"/>
                  </a:lnTo>
                  <a:lnTo>
                    <a:pt x="1828" y="7251"/>
                  </a:lnTo>
                  <a:lnTo>
                    <a:pt x="1689" y="7048"/>
                  </a:lnTo>
                  <a:lnTo>
                    <a:pt x="1384" y="6769"/>
                  </a:lnTo>
                  <a:lnTo>
                    <a:pt x="1193" y="6692"/>
                  </a:lnTo>
                  <a:lnTo>
                    <a:pt x="685" y="6692"/>
                  </a:lnTo>
                  <a:lnTo>
                    <a:pt x="457" y="6794"/>
                  </a:lnTo>
                  <a:lnTo>
                    <a:pt x="88" y="7150"/>
                  </a:lnTo>
                  <a:lnTo>
                    <a:pt x="0" y="7366"/>
                  </a:lnTo>
                  <a:lnTo>
                    <a:pt x="0" y="8051"/>
                  </a:lnTo>
                  <a:lnTo>
                    <a:pt x="3162" y="10642"/>
                  </a:lnTo>
                  <a:lnTo>
                    <a:pt x="5080" y="10642"/>
                  </a:lnTo>
                  <a:lnTo>
                    <a:pt x="8407" y="8001"/>
                  </a:lnTo>
                  <a:lnTo>
                    <a:pt x="8407" y="7378"/>
                  </a:lnTo>
                  <a:lnTo>
                    <a:pt x="8407" y="6858"/>
                  </a:lnTo>
                  <a:close/>
                </a:path>
                <a:path w="11430" h="12700">
                  <a:moveTo>
                    <a:pt x="11430" y="9575"/>
                  </a:moveTo>
                  <a:lnTo>
                    <a:pt x="11328" y="9410"/>
                  </a:lnTo>
                  <a:lnTo>
                    <a:pt x="11150" y="9385"/>
                  </a:lnTo>
                  <a:lnTo>
                    <a:pt x="10871" y="9690"/>
                  </a:lnTo>
                  <a:lnTo>
                    <a:pt x="10693" y="9855"/>
                  </a:lnTo>
                  <a:lnTo>
                    <a:pt x="10477" y="10020"/>
                  </a:lnTo>
                  <a:lnTo>
                    <a:pt x="10045" y="10274"/>
                  </a:lnTo>
                  <a:lnTo>
                    <a:pt x="10045" y="10401"/>
                  </a:lnTo>
                  <a:lnTo>
                    <a:pt x="10147" y="10528"/>
                  </a:lnTo>
                  <a:lnTo>
                    <a:pt x="10363" y="10553"/>
                  </a:lnTo>
                  <a:lnTo>
                    <a:pt x="10579" y="10426"/>
                  </a:lnTo>
                  <a:lnTo>
                    <a:pt x="10909" y="10185"/>
                  </a:lnTo>
                  <a:lnTo>
                    <a:pt x="10909" y="11887"/>
                  </a:lnTo>
                  <a:lnTo>
                    <a:pt x="10934" y="12065"/>
                  </a:lnTo>
                  <a:lnTo>
                    <a:pt x="11087" y="12192"/>
                  </a:lnTo>
                  <a:lnTo>
                    <a:pt x="11341" y="12192"/>
                  </a:lnTo>
                  <a:lnTo>
                    <a:pt x="11430" y="12065"/>
                  </a:lnTo>
                  <a:lnTo>
                    <a:pt x="11430" y="9575"/>
                  </a:lnTo>
                  <a:close/>
                </a:path>
              </a:pathLst>
            </a:custGeom>
            <a:solidFill>
              <a:srgbClr val="104D25"/>
            </a:solidFill>
          </p:spPr>
          <p:txBody>
            <a:bodyPr wrap="square" lIns="0" tIns="0" rIns="0" bIns="0" rtlCol="0"/>
            <a:lstStyle/>
            <a:p>
              <a:endParaRPr>
                <a:latin typeface="Grammarsaurus" pitchFamily="2" charset="0"/>
              </a:endParaRPr>
            </a:p>
          </p:txBody>
        </p:sp>
        <p:sp>
          <p:nvSpPr>
            <p:cNvPr id="93" name="object 93"/>
            <p:cNvSpPr/>
            <p:nvPr/>
          </p:nvSpPr>
          <p:spPr>
            <a:xfrm>
              <a:off x="3127984" y="5517165"/>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94" name="object 94"/>
            <p:cNvSpPr/>
            <p:nvPr/>
          </p:nvSpPr>
          <p:spPr>
            <a:xfrm>
              <a:off x="3131731" y="5518474"/>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95" name="object 95"/>
            <p:cNvSpPr/>
            <p:nvPr/>
          </p:nvSpPr>
          <p:spPr>
            <a:xfrm>
              <a:off x="3137408" y="5522467"/>
              <a:ext cx="11430" cy="12065"/>
            </a:xfrm>
            <a:custGeom>
              <a:avLst/>
              <a:gdLst/>
              <a:ahLst/>
              <a:cxnLst/>
              <a:rect l="l" t="t" r="r" b="b"/>
              <a:pathLst>
                <a:path w="11430" h="12064">
                  <a:moveTo>
                    <a:pt x="8153" y="9207"/>
                  </a:moveTo>
                  <a:lnTo>
                    <a:pt x="8077" y="9004"/>
                  </a:lnTo>
                  <a:lnTo>
                    <a:pt x="7721" y="8699"/>
                  </a:lnTo>
                  <a:lnTo>
                    <a:pt x="7480" y="8623"/>
                  </a:lnTo>
                  <a:lnTo>
                    <a:pt x="2146" y="8623"/>
                  </a:lnTo>
                  <a:lnTo>
                    <a:pt x="2146" y="5702"/>
                  </a:lnTo>
                  <a:lnTo>
                    <a:pt x="6921" y="5702"/>
                  </a:lnTo>
                  <a:lnTo>
                    <a:pt x="7162" y="5626"/>
                  </a:lnTo>
                  <a:lnTo>
                    <a:pt x="7480" y="5334"/>
                  </a:lnTo>
                  <a:lnTo>
                    <a:pt x="7556" y="5143"/>
                  </a:lnTo>
                  <a:lnTo>
                    <a:pt x="7556" y="4673"/>
                  </a:lnTo>
                  <a:lnTo>
                    <a:pt x="7480" y="4483"/>
                  </a:lnTo>
                  <a:lnTo>
                    <a:pt x="7162" y="4191"/>
                  </a:lnTo>
                  <a:lnTo>
                    <a:pt x="6921" y="4127"/>
                  </a:lnTo>
                  <a:lnTo>
                    <a:pt x="2146" y="4127"/>
                  </a:lnTo>
                  <a:lnTo>
                    <a:pt x="2146" y="1600"/>
                  </a:lnTo>
                  <a:lnTo>
                    <a:pt x="6972" y="1600"/>
                  </a:lnTo>
                  <a:lnTo>
                    <a:pt x="7315" y="1600"/>
                  </a:lnTo>
                  <a:lnTo>
                    <a:pt x="7569" y="1524"/>
                  </a:lnTo>
                  <a:lnTo>
                    <a:pt x="7315" y="0"/>
                  </a:lnTo>
                  <a:lnTo>
                    <a:pt x="1016" y="0"/>
                  </a:lnTo>
                  <a:lnTo>
                    <a:pt x="0" y="977"/>
                  </a:lnTo>
                  <a:lnTo>
                    <a:pt x="0" y="9448"/>
                  </a:lnTo>
                  <a:lnTo>
                    <a:pt x="101" y="9779"/>
                  </a:lnTo>
                  <a:lnTo>
                    <a:pt x="520" y="10185"/>
                  </a:lnTo>
                  <a:lnTo>
                    <a:pt x="850" y="10287"/>
                  </a:lnTo>
                  <a:lnTo>
                    <a:pt x="7480" y="10287"/>
                  </a:lnTo>
                  <a:lnTo>
                    <a:pt x="7721" y="10210"/>
                  </a:lnTo>
                  <a:lnTo>
                    <a:pt x="8077" y="9906"/>
                  </a:lnTo>
                  <a:lnTo>
                    <a:pt x="8153" y="9702"/>
                  </a:lnTo>
                  <a:lnTo>
                    <a:pt x="8153" y="9207"/>
                  </a:lnTo>
                  <a:close/>
                </a:path>
                <a:path w="11430" h="12064">
                  <a:moveTo>
                    <a:pt x="11252" y="9398"/>
                  </a:moveTo>
                  <a:lnTo>
                    <a:pt x="11150" y="9232"/>
                  </a:lnTo>
                  <a:lnTo>
                    <a:pt x="10972" y="9207"/>
                  </a:lnTo>
                  <a:lnTo>
                    <a:pt x="10693" y="9512"/>
                  </a:lnTo>
                  <a:lnTo>
                    <a:pt x="10515" y="9677"/>
                  </a:lnTo>
                  <a:lnTo>
                    <a:pt x="10299" y="9842"/>
                  </a:lnTo>
                  <a:lnTo>
                    <a:pt x="9867" y="10096"/>
                  </a:lnTo>
                  <a:lnTo>
                    <a:pt x="9867" y="10223"/>
                  </a:lnTo>
                  <a:lnTo>
                    <a:pt x="9969" y="10350"/>
                  </a:lnTo>
                  <a:lnTo>
                    <a:pt x="10185" y="10375"/>
                  </a:lnTo>
                  <a:lnTo>
                    <a:pt x="10401" y="10248"/>
                  </a:lnTo>
                  <a:lnTo>
                    <a:pt x="10731" y="10007"/>
                  </a:lnTo>
                  <a:lnTo>
                    <a:pt x="10731" y="11709"/>
                  </a:lnTo>
                  <a:lnTo>
                    <a:pt x="10756" y="11887"/>
                  </a:lnTo>
                  <a:lnTo>
                    <a:pt x="10909" y="12014"/>
                  </a:lnTo>
                  <a:lnTo>
                    <a:pt x="11163" y="12014"/>
                  </a:lnTo>
                  <a:lnTo>
                    <a:pt x="11252" y="11887"/>
                  </a:lnTo>
                  <a:lnTo>
                    <a:pt x="11252" y="9398"/>
                  </a:lnTo>
                  <a:close/>
                </a:path>
              </a:pathLst>
            </a:custGeom>
            <a:solidFill>
              <a:srgbClr val="104D25"/>
            </a:solidFill>
          </p:spPr>
          <p:txBody>
            <a:bodyPr wrap="square" lIns="0" tIns="0" rIns="0" bIns="0" rtlCol="0"/>
            <a:lstStyle/>
            <a:p>
              <a:endParaRPr>
                <a:latin typeface="Grammarsaurus" pitchFamily="2" charset="0"/>
              </a:endParaRPr>
            </a:p>
          </p:txBody>
        </p:sp>
        <p:sp>
          <p:nvSpPr>
            <p:cNvPr id="96" name="object 96"/>
            <p:cNvSpPr/>
            <p:nvPr/>
          </p:nvSpPr>
          <p:spPr>
            <a:xfrm>
              <a:off x="3245530" y="552163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97" name="object 97"/>
            <p:cNvSpPr/>
            <p:nvPr/>
          </p:nvSpPr>
          <p:spPr>
            <a:xfrm>
              <a:off x="3249277" y="5522942"/>
              <a:ext cx="20320" cy="19685"/>
            </a:xfrm>
            <a:custGeom>
              <a:avLst/>
              <a:gdLst/>
              <a:ahLst/>
              <a:cxnLst/>
              <a:rect l="l" t="t" r="r" b="b"/>
              <a:pathLst>
                <a:path w="20320"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98" name="object 98"/>
            <p:cNvSpPr/>
            <p:nvPr/>
          </p:nvSpPr>
          <p:spPr>
            <a:xfrm>
              <a:off x="3253943" y="5526760"/>
              <a:ext cx="13335" cy="12700"/>
            </a:xfrm>
            <a:custGeom>
              <a:avLst/>
              <a:gdLst/>
              <a:ahLst/>
              <a:cxnLst/>
              <a:rect l="l" t="t" r="r" b="b"/>
              <a:pathLst>
                <a:path w="13335" h="12700">
                  <a:moveTo>
                    <a:pt x="10083" y="5918"/>
                  </a:moveTo>
                  <a:lnTo>
                    <a:pt x="8928" y="5054"/>
                  </a:lnTo>
                  <a:lnTo>
                    <a:pt x="5918" y="5054"/>
                  </a:lnTo>
                  <a:lnTo>
                    <a:pt x="5676" y="5130"/>
                  </a:lnTo>
                  <a:lnTo>
                    <a:pt x="5334" y="5422"/>
                  </a:lnTo>
                  <a:lnTo>
                    <a:pt x="5245" y="5613"/>
                  </a:lnTo>
                  <a:lnTo>
                    <a:pt x="5245" y="6121"/>
                  </a:lnTo>
                  <a:lnTo>
                    <a:pt x="5359" y="6324"/>
                  </a:lnTo>
                  <a:lnTo>
                    <a:pt x="5765" y="6553"/>
                  </a:lnTo>
                  <a:lnTo>
                    <a:pt x="6057" y="6616"/>
                  </a:lnTo>
                  <a:lnTo>
                    <a:pt x="8115" y="6616"/>
                  </a:lnTo>
                  <a:lnTo>
                    <a:pt x="8115" y="8293"/>
                  </a:lnTo>
                  <a:lnTo>
                    <a:pt x="7670" y="8521"/>
                  </a:lnTo>
                  <a:lnTo>
                    <a:pt x="7226" y="8699"/>
                  </a:lnTo>
                  <a:lnTo>
                    <a:pt x="6362" y="8953"/>
                  </a:lnTo>
                  <a:lnTo>
                    <a:pt x="5905" y="9017"/>
                  </a:lnTo>
                  <a:lnTo>
                    <a:pt x="4381" y="9017"/>
                  </a:lnTo>
                  <a:lnTo>
                    <a:pt x="3594" y="8686"/>
                  </a:lnTo>
                  <a:lnTo>
                    <a:pt x="2451" y="7391"/>
                  </a:lnTo>
                  <a:lnTo>
                    <a:pt x="2159" y="6464"/>
                  </a:lnTo>
                  <a:lnTo>
                    <a:pt x="2159" y="4699"/>
                  </a:lnTo>
                  <a:lnTo>
                    <a:pt x="4851" y="1600"/>
                  </a:lnTo>
                  <a:lnTo>
                    <a:pt x="5816" y="1600"/>
                  </a:lnTo>
                  <a:lnTo>
                    <a:pt x="7937" y="3238"/>
                  </a:lnTo>
                  <a:lnTo>
                    <a:pt x="8039" y="3365"/>
                  </a:lnTo>
                  <a:lnTo>
                    <a:pt x="9753" y="2959"/>
                  </a:lnTo>
                  <a:lnTo>
                    <a:pt x="9753" y="2451"/>
                  </a:lnTo>
                  <a:lnTo>
                    <a:pt x="6210" y="0"/>
                  </a:lnTo>
                  <a:lnTo>
                    <a:pt x="4635" y="0"/>
                  </a:lnTo>
                  <a:lnTo>
                    <a:pt x="0" y="4508"/>
                  </a:lnTo>
                  <a:lnTo>
                    <a:pt x="0" y="6121"/>
                  </a:lnTo>
                  <a:lnTo>
                    <a:pt x="114" y="6858"/>
                  </a:lnTo>
                  <a:lnTo>
                    <a:pt x="381" y="7518"/>
                  </a:lnTo>
                  <a:lnTo>
                    <a:pt x="622" y="8178"/>
                  </a:lnTo>
                  <a:lnTo>
                    <a:pt x="4572" y="10629"/>
                  </a:lnTo>
                  <a:lnTo>
                    <a:pt x="6083" y="10629"/>
                  </a:lnTo>
                  <a:lnTo>
                    <a:pt x="10083" y="8509"/>
                  </a:lnTo>
                  <a:lnTo>
                    <a:pt x="10083" y="6273"/>
                  </a:lnTo>
                  <a:lnTo>
                    <a:pt x="10083" y="5918"/>
                  </a:lnTo>
                  <a:close/>
                </a:path>
                <a:path w="13335" h="12700">
                  <a:moveTo>
                    <a:pt x="12814" y="11861"/>
                  </a:moveTo>
                  <a:lnTo>
                    <a:pt x="12687" y="11722"/>
                  </a:lnTo>
                  <a:lnTo>
                    <a:pt x="11506" y="11709"/>
                  </a:lnTo>
                  <a:lnTo>
                    <a:pt x="11607" y="11582"/>
                  </a:lnTo>
                  <a:lnTo>
                    <a:pt x="11798" y="11379"/>
                  </a:lnTo>
                  <a:lnTo>
                    <a:pt x="12763" y="10325"/>
                  </a:lnTo>
                  <a:lnTo>
                    <a:pt x="12763" y="10071"/>
                  </a:lnTo>
                  <a:lnTo>
                    <a:pt x="12014" y="9385"/>
                  </a:lnTo>
                  <a:lnTo>
                    <a:pt x="11658" y="9385"/>
                  </a:lnTo>
                  <a:lnTo>
                    <a:pt x="10845" y="10083"/>
                  </a:lnTo>
                  <a:lnTo>
                    <a:pt x="10845" y="10236"/>
                  </a:lnTo>
                  <a:lnTo>
                    <a:pt x="11341" y="10134"/>
                  </a:lnTo>
                  <a:lnTo>
                    <a:pt x="11391" y="10007"/>
                  </a:lnTo>
                  <a:lnTo>
                    <a:pt x="11506" y="9842"/>
                  </a:lnTo>
                  <a:lnTo>
                    <a:pt x="11633" y="9766"/>
                  </a:lnTo>
                  <a:lnTo>
                    <a:pt x="11887" y="9766"/>
                  </a:lnTo>
                  <a:lnTo>
                    <a:pt x="12242" y="10096"/>
                  </a:lnTo>
                  <a:lnTo>
                    <a:pt x="12242" y="10261"/>
                  </a:lnTo>
                  <a:lnTo>
                    <a:pt x="12192" y="10414"/>
                  </a:lnTo>
                  <a:lnTo>
                    <a:pt x="12103" y="10566"/>
                  </a:lnTo>
                  <a:lnTo>
                    <a:pt x="11963" y="10706"/>
                  </a:lnTo>
                  <a:lnTo>
                    <a:pt x="11709" y="10883"/>
                  </a:lnTo>
                  <a:lnTo>
                    <a:pt x="11176" y="11366"/>
                  </a:lnTo>
                  <a:lnTo>
                    <a:pt x="10960" y="11582"/>
                  </a:lnTo>
                  <a:lnTo>
                    <a:pt x="10858" y="11785"/>
                  </a:lnTo>
                  <a:lnTo>
                    <a:pt x="10845" y="11963"/>
                  </a:lnTo>
                  <a:lnTo>
                    <a:pt x="10985" y="12128"/>
                  </a:lnTo>
                  <a:lnTo>
                    <a:pt x="12649" y="12153"/>
                  </a:lnTo>
                  <a:lnTo>
                    <a:pt x="12801" y="12052"/>
                  </a:lnTo>
                  <a:lnTo>
                    <a:pt x="12814" y="11861"/>
                  </a:lnTo>
                  <a:close/>
                </a:path>
              </a:pathLst>
            </a:custGeom>
            <a:solidFill>
              <a:srgbClr val="104D25"/>
            </a:solidFill>
          </p:spPr>
          <p:txBody>
            <a:bodyPr wrap="square" lIns="0" tIns="0" rIns="0" bIns="0" rtlCol="0"/>
            <a:lstStyle/>
            <a:p>
              <a:endParaRPr>
                <a:latin typeface="Grammarsaurus" pitchFamily="2" charset="0"/>
              </a:endParaRPr>
            </a:p>
          </p:txBody>
        </p:sp>
        <p:sp>
          <p:nvSpPr>
            <p:cNvPr id="99" name="object 99"/>
            <p:cNvSpPr/>
            <p:nvPr/>
          </p:nvSpPr>
          <p:spPr>
            <a:xfrm>
              <a:off x="3198511" y="5517165"/>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22" y="22402"/>
                  </a:lnTo>
                  <a:lnTo>
                    <a:pt x="25222"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00" name="object 100"/>
            <p:cNvSpPr/>
            <p:nvPr/>
          </p:nvSpPr>
          <p:spPr>
            <a:xfrm>
              <a:off x="3202257" y="5518474"/>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101" name="object 101"/>
            <p:cNvSpPr/>
            <p:nvPr/>
          </p:nvSpPr>
          <p:spPr>
            <a:xfrm>
              <a:off x="3210890" y="5522290"/>
              <a:ext cx="8890" cy="12700"/>
            </a:xfrm>
            <a:custGeom>
              <a:avLst/>
              <a:gdLst/>
              <a:ahLst/>
              <a:cxnLst/>
              <a:rect l="l" t="t" r="r" b="b"/>
              <a:pathLst>
                <a:path w="8889" h="12700">
                  <a:moveTo>
                    <a:pt x="2146" y="838"/>
                  </a:moveTo>
                  <a:lnTo>
                    <a:pt x="2044" y="520"/>
                  </a:lnTo>
                  <a:lnTo>
                    <a:pt x="1638" y="114"/>
                  </a:lnTo>
                  <a:lnTo>
                    <a:pt x="1384" y="0"/>
                  </a:lnTo>
                  <a:lnTo>
                    <a:pt x="749" y="0"/>
                  </a:lnTo>
                  <a:lnTo>
                    <a:pt x="495" y="114"/>
                  </a:lnTo>
                  <a:lnTo>
                    <a:pt x="101" y="533"/>
                  </a:lnTo>
                  <a:lnTo>
                    <a:pt x="0" y="838"/>
                  </a:lnTo>
                  <a:lnTo>
                    <a:pt x="0" y="9372"/>
                  </a:lnTo>
                  <a:lnTo>
                    <a:pt x="0" y="9791"/>
                  </a:lnTo>
                  <a:lnTo>
                    <a:pt x="101" y="10109"/>
                  </a:lnTo>
                  <a:lnTo>
                    <a:pt x="495" y="10541"/>
                  </a:lnTo>
                  <a:lnTo>
                    <a:pt x="749" y="10642"/>
                  </a:lnTo>
                  <a:lnTo>
                    <a:pt x="1384" y="10642"/>
                  </a:lnTo>
                  <a:lnTo>
                    <a:pt x="1638" y="10541"/>
                  </a:lnTo>
                  <a:lnTo>
                    <a:pt x="2044" y="10121"/>
                  </a:lnTo>
                  <a:lnTo>
                    <a:pt x="2146" y="9804"/>
                  </a:lnTo>
                  <a:lnTo>
                    <a:pt x="2146" y="838"/>
                  </a:lnTo>
                  <a:close/>
                </a:path>
                <a:path w="8889" h="12700">
                  <a:moveTo>
                    <a:pt x="8293" y="9575"/>
                  </a:moveTo>
                  <a:lnTo>
                    <a:pt x="8191" y="9410"/>
                  </a:lnTo>
                  <a:lnTo>
                    <a:pt x="8013" y="9385"/>
                  </a:lnTo>
                  <a:lnTo>
                    <a:pt x="7734" y="9690"/>
                  </a:lnTo>
                  <a:lnTo>
                    <a:pt x="7556" y="9855"/>
                  </a:lnTo>
                  <a:lnTo>
                    <a:pt x="7340" y="10020"/>
                  </a:lnTo>
                  <a:lnTo>
                    <a:pt x="6908" y="10274"/>
                  </a:lnTo>
                  <a:lnTo>
                    <a:pt x="6934" y="10439"/>
                  </a:lnTo>
                  <a:lnTo>
                    <a:pt x="7061" y="10553"/>
                  </a:lnTo>
                  <a:lnTo>
                    <a:pt x="7226" y="10553"/>
                  </a:lnTo>
                  <a:lnTo>
                    <a:pt x="7442" y="10426"/>
                  </a:lnTo>
                  <a:lnTo>
                    <a:pt x="7772" y="10185"/>
                  </a:lnTo>
                  <a:lnTo>
                    <a:pt x="7772" y="11887"/>
                  </a:lnTo>
                  <a:lnTo>
                    <a:pt x="7797" y="12065"/>
                  </a:lnTo>
                  <a:lnTo>
                    <a:pt x="7950" y="12192"/>
                  </a:lnTo>
                  <a:lnTo>
                    <a:pt x="8204" y="12192"/>
                  </a:lnTo>
                  <a:lnTo>
                    <a:pt x="8293" y="12065"/>
                  </a:lnTo>
                  <a:lnTo>
                    <a:pt x="8293" y="9575"/>
                  </a:lnTo>
                  <a:close/>
                </a:path>
              </a:pathLst>
            </a:custGeom>
            <a:solidFill>
              <a:srgbClr val="104D25"/>
            </a:solidFill>
          </p:spPr>
          <p:txBody>
            <a:bodyPr wrap="square" lIns="0" tIns="0" rIns="0" bIns="0" rtlCol="0"/>
            <a:lstStyle/>
            <a:p>
              <a:endParaRPr>
                <a:latin typeface="Grammarsaurus" pitchFamily="2" charset="0"/>
              </a:endParaRPr>
            </a:p>
          </p:txBody>
        </p:sp>
        <p:sp>
          <p:nvSpPr>
            <p:cNvPr id="102" name="object 102"/>
            <p:cNvSpPr/>
            <p:nvPr/>
          </p:nvSpPr>
          <p:spPr>
            <a:xfrm>
              <a:off x="3151494" y="5515721"/>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03" name="object 103"/>
            <p:cNvSpPr/>
            <p:nvPr/>
          </p:nvSpPr>
          <p:spPr>
            <a:xfrm>
              <a:off x="3155240" y="5517032"/>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104" name="object 104"/>
            <p:cNvSpPr/>
            <p:nvPr/>
          </p:nvSpPr>
          <p:spPr>
            <a:xfrm>
              <a:off x="3161931" y="5520956"/>
              <a:ext cx="10795" cy="12700"/>
            </a:xfrm>
            <a:custGeom>
              <a:avLst/>
              <a:gdLst/>
              <a:ahLst/>
              <a:cxnLst/>
              <a:rect l="l" t="t" r="r" b="b"/>
              <a:pathLst>
                <a:path w="10794" h="12700">
                  <a:moveTo>
                    <a:pt x="2044" y="8559"/>
                  </a:moveTo>
                  <a:lnTo>
                    <a:pt x="1943" y="419"/>
                  </a:lnTo>
                  <a:lnTo>
                    <a:pt x="1536" y="0"/>
                  </a:lnTo>
                  <a:lnTo>
                    <a:pt x="393" y="0"/>
                  </a:lnTo>
                  <a:lnTo>
                    <a:pt x="0" y="419"/>
                  </a:lnTo>
                  <a:lnTo>
                    <a:pt x="101" y="8559"/>
                  </a:lnTo>
                  <a:lnTo>
                    <a:pt x="2044" y="8559"/>
                  </a:lnTo>
                  <a:close/>
                </a:path>
                <a:path w="10794" h="12700">
                  <a:moveTo>
                    <a:pt x="6692" y="8940"/>
                  </a:moveTo>
                  <a:lnTo>
                    <a:pt x="101" y="8940"/>
                  </a:lnTo>
                  <a:lnTo>
                    <a:pt x="114" y="10287"/>
                  </a:lnTo>
                  <a:lnTo>
                    <a:pt x="6692" y="10287"/>
                  </a:lnTo>
                  <a:lnTo>
                    <a:pt x="6692" y="8940"/>
                  </a:lnTo>
                  <a:close/>
                </a:path>
                <a:path w="10794" h="12700">
                  <a:moveTo>
                    <a:pt x="10236" y="9474"/>
                  </a:moveTo>
                  <a:lnTo>
                    <a:pt x="10134" y="9309"/>
                  </a:lnTo>
                  <a:lnTo>
                    <a:pt x="9956" y="9283"/>
                  </a:lnTo>
                  <a:lnTo>
                    <a:pt x="9677" y="9588"/>
                  </a:lnTo>
                  <a:lnTo>
                    <a:pt x="9499" y="9753"/>
                  </a:lnTo>
                  <a:lnTo>
                    <a:pt x="9283" y="9918"/>
                  </a:lnTo>
                  <a:lnTo>
                    <a:pt x="8851" y="10172"/>
                  </a:lnTo>
                  <a:lnTo>
                    <a:pt x="8851" y="10299"/>
                  </a:lnTo>
                  <a:lnTo>
                    <a:pt x="8953" y="10426"/>
                  </a:lnTo>
                  <a:lnTo>
                    <a:pt x="9169" y="10452"/>
                  </a:lnTo>
                  <a:lnTo>
                    <a:pt x="9385" y="10325"/>
                  </a:lnTo>
                  <a:lnTo>
                    <a:pt x="9715" y="10083"/>
                  </a:lnTo>
                  <a:lnTo>
                    <a:pt x="9715" y="11785"/>
                  </a:lnTo>
                  <a:lnTo>
                    <a:pt x="9740" y="11963"/>
                  </a:lnTo>
                  <a:lnTo>
                    <a:pt x="9893" y="12090"/>
                  </a:lnTo>
                  <a:lnTo>
                    <a:pt x="10147" y="12090"/>
                  </a:lnTo>
                  <a:lnTo>
                    <a:pt x="10236" y="11963"/>
                  </a:lnTo>
                  <a:lnTo>
                    <a:pt x="10236" y="9474"/>
                  </a:lnTo>
                  <a:close/>
                </a:path>
              </a:pathLst>
            </a:custGeom>
            <a:solidFill>
              <a:srgbClr val="104D25"/>
            </a:solidFill>
          </p:spPr>
          <p:txBody>
            <a:bodyPr wrap="square" lIns="0" tIns="0" rIns="0" bIns="0" rtlCol="0"/>
            <a:lstStyle/>
            <a:p>
              <a:endParaRPr>
                <a:latin typeface="Grammarsaurus" pitchFamily="2" charset="0"/>
              </a:endParaRPr>
            </a:p>
          </p:txBody>
        </p:sp>
        <p:sp>
          <p:nvSpPr>
            <p:cNvPr id="105" name="object 105"/>
            <p:cNvSpPr/>
            <p:nvPr/>
          </p:nvSpPr>
          <p:spPr>
            <a:xfrm>
              <a:off x="3175005" y="5515721"/>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06" name="object 106"/>
            <p:cNvSpPr/>
            <p:nvPr/>
          </p:nvSpPr>
          <p:spPr>
            <a:xfrm>
              <a:off x="3178749" y="5517032"/>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107" name="object 107"/>
            <p:cNvSpPr/>
            <p:nvPr/>
          </p:nvSpPr>
          <p:spPr>
            <a:xfrm>
              <a:off x="3185439" y="5520956"/>
              <a:ext cx="10795" cy="12700"/>
            </a:xfrm>
            <a:custGeom>
              <a:avLst/>
              <a:gdLst/>
              <a:ahLst/>
              <a:cxnLst/>
              <a:rect l="l" t="t" r="r" b="b"/>
              <a:pathLst>
                <a:path w="10794" h="12700">
                  <a:moveTo>
                    <a:pt x="2044" y="8559"/>
                  </a:moveTo>
                  <a:lnTo>
                    <a:pt x="1943" y="419"/>
                  </a:lnTo>
                  <a:lnTo>
                    <a:pt x="1536" y="0"/>
                  </a:lnTo>
                  <a:lnTo>
                    <a:pt x="393" y="0"/>
                  </a:lnTo>
                  <a:lnTo>
                    <a:pt x="0" y="419"/>
                  </a:lnTo>
                  <a:lnTo>
                    <a:pt x="101" y="8559"/>
                  </a:lnTo>
                  <a:lnTo>
                    <a:pt x="2044" y="8559"/>
                  </a:lnTo>
                  <a:close/>
                </a:path>
                <a:path w="10794" h="12700">
                  <a:moveTo>
                    <a:pt x="6692" y="8940"/>
                  </a:moveTo>
                  <a:lnTo>
                    <a:pt x="101" y="8940"/>
                  </a:lnTo>
                  <a:lnTo>
                    <a:pt x="114" y="10287"/>
                  </a:lnTo>
                  <a:lnTo>
                    <a:pt x="6692" y="10287"/>
                  </a:lnTo>
                  <a:lnTo>
                    <a:pt x="6692" y="8940"/>
                  </a:lnTo>
                  <a:close/>
                </a:path>
                <a:path w="10794" h="12700">
                  <a:moveTo>
                    <a:pt x="10236" y="9474"/>
                  </a:moveTo>
                  <a:lnTo>
                    <a:pt x="10134" y="9309"/>
                  </a:lnTo>
                  <a:lnTo>
                    <a:pt x="9956" y="9283"/>
                  </a:lnTo>
                  <a:lnTo>
                    <a:pt x="9677" y="9588"/>
                  </a:lnTo>
                  <a:lnTo>
                    <a:pt x="9499" y="9753"/>
                  </a:lnTo>
                  <a:lnTo>
                    <a:pt x="9283" y="9918"/>
                  </a:lnTo>
                  <a:lnTo>
                    <a:pt x="8851" y="10172"/>
                  </a:lnTo>
                  <a:lnTo>
                    <a:pt x="8851" y="10299"/>
                  </a:lnTo>
                  <a:lnTo>
                    <a:pt x="8953" y="10426"/>
                  </a:lnTo>
                  <a:lnTo>
                    <a:pt x="9169" y="10452"/>
                  </a:lnTo>
                  <a:lnTo>
                    <a:pt x="9385" y="10325"/>
                  </a:lnTo>
                  <a:lnTo>
                    <a:pt x="9715" y="10083"/>
                  </a:lnTo>
                  <a:lnTo>
                    <a:pt x="9715" y="11785"/>
                  </a:lnTo>
                  <a:lnTo>
                    <a:pt x="9740" y="11963"/>
                  </a:lnTo>
                  <a:lnTo>
                    <a:pt x="9893" y="12090"/>
                  </a:lnTo>
                  <a:lnTo>
                    <a:pt x="10147" y="12090"/>
                  </a:lnTo>
                  <a:lnTo>
                    <a:pt x="10236" y="11963"/>
                  </a:lnTo>
                  <a:lnTo>
                    <a:pt x="10236" y="9474"/>
                  </a:lnTo>
                  <a:close/>
                </a:path>
              </a:pathLst>
            </a:custGeom>
            <a:solidFill>
              <a:srgbClr val="104D25"/>
            </a:solidFill>
          </p:spPr>
          <p:txBody>
            <a:bodyPr wrap="square" lIns="0" tIns="0" rIns="0" bIns="0" rtlCol="0"/>
            <a:lstStyle/>
            <a:p>
              <a:endParaRPr>
                <a:latin typeface="Grammarsaurus" pitchFamily="2" charset="0"/>
              </a:endParaRPr>
            </a:p>
          </p:txBody>
        </p:sp>
        <p:sp>
          <p:nvSpPr>
            <p:cNvPr id="108" name="object 108"/>
            <p:cNvSpPr/>
            <p:nvPr/>
          </p:nvSpPr>
          <p:spPr>
            <a:xfrm>
              <a:off x="3222020" y="551951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09" y="22402"/>
                  </a:lnTo>
                  <a:lnTo>
                    <a:pt x="25209"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09" name="object 109"/>
            <p:cNvSpPr/>
            <p:nvPr/>
          </p:nvSpPr>
          <p:spPr>
            <a:xfrm>
              <a:off x="3225766" y="5520824"/>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110" name="object 110"/>
            <p:cNvSpPr/>
            <p:nvPr/>
          </p:nvSpPr>
          <p:spPr>
            <a:xfrm>
              <a:off x="3230981" y="5524639"/>
              <a:ext cx="12065" cy="12700"/>
            </a:xfrm>
            <a:custGeom>
              <a:avLst/>
              <a:gdLst/>
              <a:ahLst/>
              <a:cxnLst/>
              <a:rect l="l" t="t" r="r" b="b"/>
              <a:pathLst>
                <a:path w="12064" h="12700">
                  <a:moveTo>
                    <a:pt x="8851" y="787"/>
                  </a:moveTo>
                  <a:lnTo>
                    <a:pt x="8763" y="495"/>
                  </a:lnTo>
                  <a:lnTo>
                    <a:pt x="8407" y="88"/>
                  </a:lnTo>
                  <a:lnTo>
                    <a:pt x="8166" y="0"/>
                  </a:lnTo>
                  <a:lnTo>
                    <a:pt x="7556" y="0"/>
                  </a:lnTo>
                  <a:lnTo>
                    <a:pt x="7327" y="88"/>
                  </a:lnTo>
                  <a:lnTo>
                    <a:pt x="6972" y="495"/>
                  </a:lnTo>
                  <a:lnTo>
                    <a:pt x="6883" y="787"/>
                  </a:lnTo>
                  <a:lnTo>
                    <a:pt x="6883" y="7315"/>
                  </a:lnTo>
                  <a:lnTo>
                    <a:pt x="2768" y="1244"/>
                  </a:lnTo>
                  <a:lnTo>
                    <a:pt x="1460" y="0"/>
                  </a:lnTo>
                  <a:lnTo>
                    <a:pt x="1016" y="0"/>
                  </a:lnTo>
                  <a:lnTo>
                    <a:pt x="0" y="1168"/>
                  </a:lnTo>
                  <a:lnTo>
                    <a:pt x="0" y="9829"/>
                  </a:lnTo>
                  <a:lnTo>
                    <a:pt x="101" y="10134"/>
                  </a:lnTo>
                  <a:lnTo>
                    <a:pt x="469" y="10541"/>
                  </a:lnTo>
                  <a:lnTo>
                    <a:pt x="698" y="10642"/>
                  </a:lnTo>
                  <a:lnTo>
                    <a:pt x="1308" y="10642"/>
                  </a:lnTo>
                  <a:lnTo>
                    <a:pt x="1536" y="10541"/>
                  </a:lnTo>
                  <a:lnTo>
                    <a:pt x="1917" y="10134"/>
                  </a:lnTo>
                  <a:lnTo>
                    <a:pt x="2019" y="9829"/>
                  </a:lnTo>
                  <a:lnTo>
                    <a:pt x="2019" y="3416"/>
                  </a:lnTo>
                  <a:lnTo>
                    <a:pt x="6032" y="9410"/>
                  </a:lnTo>
                  <a:lnTo>
                    <a:pt x="7505" y="10642"/>
                  </a:lnTo>
                  <a:lnTo>
                    <a:pt x="8470" y="10642"/>
                  </a:lnTo>
                  <a:lnTo>
                    <a:pt x="8851" y="10185"/>
                  </a:lnTo>
                  <a:lnTo>
                    <a:pt x="8851" y="787"/>
                  </a:lnTo>
                  <a:close/>
                </a:path>
                <a:path w="12064" h="12700">
                  <a:moveTo>
                    <a:pt x="11722" y="9575"/>
                  </a:moveTo>
                  <a:lnTo>
                    <a:pt x="11620" y="9410"/>
                  </a:lnTo>
                  <a:lnTo>
                    <a:pt x="11442" y="9385"/>
                  </a:lnTo>
                  <a:lnTo>
                    <a:pt x="11163" y="9690"/>
                  </a:lnTo>
                  <a:lnTo>
                    <a:pt x="10985" y="9855"/>
                  </a:lnTo>
                  <a:lnTo>
                    <a:pt x="10769" y="10020"/>
                  </a:lnTo>
                  <a:lnTo>
                    <a:pt x="10337" y="10274"/>
                  </a:lnTo>
                  <a:lnTo>
                    <a:pt x="10337" y="10401"/>
                  </a:lnTo>
                  <a:lnTo>
                    <a:pt x="10439" y="10528"/>
                  </a:lnTo>
                  <a:lnTo>
                    <a:pt x="10655" y="10553"/>
                  </a:lnTo>
                  <a:lnTo>
                    <a:pt x="10871" y="10426"/>
                  </a:lnTo>
                  <a:lnTo>
                    <a:pt x="11201" y="10185"/>
                  </a:lnTo>
                  <a:lnTo>
                    <a:pt x="11201" y="11887"/>
                  </a:lnTo>
                  <a:lnTo>
                    <a:pt x="11226" y="12065"/>
                  </a:lnTo>
                  <a:lnTo>
                    <a:pt x="11379" y="12192"/>
                  </a:lnTo>
                  <a:lnTo>
                    <a:pt x="11633" y="12192"/>
                  </a:lnTo>
                  <a:lnTo>
                    <a:pt x="11722" y="12065"/>
                  </a:lnTo>
                  <a:lnTo>
                    <a:pt x="11722" y="9575"/>
                  </a:lnTo>
                  <a:close/>
                </a:path>
              </a:pathLst>
            </a:custGeom>
            <a:solidFill>
              <a:srgbClr val="104D25"/>
            </a:solidFill>
          </p:spPr>
          <p:txBody>
            <a:bodyPr wrap="square" lIns="0" tIns="0" rIns="0" bIns="0" rtlCol="0"/>
            <a:lstStyle/>
            <a:p>
              <a:endParaRPr>
                <a:latin typeface="Grammarsaurus" pitchFamily="2" charset="0"/>
              </a:endParaRPr>
            </a:p>
          </p:txBody>
        </p:sp>
        <p:sp>
          <p:nvSpPr>
            <p:cNvPr id="111" name="object 111"/>
            <p:cNvSpPr/>
            <p:nvPr/>
          </p:nvSpPr>
          <p:spPr>
            <a:xfrm>
              <a:off x="3104475" y="5519516"/>
              <a:ext cx="25400" cy="24765"/>
            </a:xfrm>
            <a:custGeom>
              <a:avLst/>
              <a:gdLst/>
              <a:ahLst/>
              <a:cxnLst/>
              <a:rect l="l" t="t" r="r" b="b"/>
              <a:pathLst>
                <a:path w="25400" h="24764">
                  <a:moveTo>
                    <a:pt x="23012" y="0"/>
                  </a:moveTo>
                  <a:lnTo>
                    <a:pt x="2209" y="0"/>
                  </a:lnTo>
                  <a:lnTo>
                    <a:pt x="0" y="2146"/>
                  </a:lnTo>
                  <a:lnTo>
                    <a:pt x="0" y="22402"/>
                  </a:lnTo>
                  <a:lnTo>
                    <a:pt x="2209" y="24549"/>
                  </a:lnTo>
                  <a:lnTo>
                    <a:pt x="4914" y="24549"/>
                  </a:lnTo>
                  <a:lnTo>
                    <a:pt x="23012" y="24549"/>
                  </a:lnTo>
                  <a:lnTo>
                    <a:pt x="25222" y="22402"/>
                  </a:lnTo>
                  <a:lnTo>
                    <a:pt x="25222" y="2146"/>
                  </a:lnTo>
                  <a:lnTo>
                    <a:pt x="23012" y="0"/>
                  </a:lnTo>
                  <a:close/>
                </a:path>
              </a:pathLst>
            </a:custGeom>
            <a:solidFill>
              <a:srgbClr val="114D25"/>
            </a:solidFill>
          </p:spPr>
          <p:txBody>
            <a:bodyPr wrap="square" lIns="0" tIns="0" rIns="0" bIns="0" rtlCol="0"/>
            <a:lstStyle/>
            <a:p>
              <a:endParaRPr>
                <a:latin typeface="Grammarsaurus" pitchFamily="2" charset="0"/>
              </a:endParaRPr>
            </a:p>
          </p:txBody>
        </p:sp>
        <p:sp>
          <p:nvSpPr>
            <p:cNvPr id="112" name="object 112"/>
            <p:cNvSpPr/>
            <p:nvPr/>
          </p:nvSpPr>
          <p:spPr>
            <a:xfrm>
              <a:off x="3108222" y="5520824"/>
              <a:ext cx="20320" cy="19685"/>
            </a:xfrm>
            <a:custGeom>
              <a:avLst/>
              <a:gdLst/>
              <a:ahLst/>
              <a:cxnLst/>
              <a:rect l="l" t="t" r="r" b="b"/>
              <a:pathLst>
                <a:path w="20319" h="19685">
                  <a:moveTo>
                    <a:pt x="18732" y="0"/>
                  </a:moveTo>
                  <a:lnTo>
                    <a:pt x="965" y="0"/>
                  </a:lnTo>
                  <a:lnTo>
                    <a:pt x="0" y="939"/>
                  </a:lnTo>
                  <a:lnTo>
                    <a:pt x="0" y="18224"/>
                  </a:lnTo>
                  <a:lnTo>
                    <a:pt x="965" y="19164"/>
                  </a:lnTo>
                  <a:lnTo>
                    <a:pt x="17538" y="19164"/>
                  </a:lnTo>
                  <a:lnTo>
                    <a:pt x="18732" y="19164"/>
                  </a:lnTo>
                  <a:lnTo>
                    <a:pt x="19697" y="18224"/>
                  </a:lnTo>
                  <a:lnTo>
                    <a:pt x="19697" y="939"/>
                  </a:lnTo>
                  <a:lnTo>
                    <a:pt x="18732" y="0"/>
                  </a:lnTo>
                  <a:close/>
                </a:path>
              </a:pathLst>
            </a:custGeom>
            <a:solidFill>
              <a:srgbClr val="ECD2A8"/>
            </a:solidFill>
          </p:spPr>
          <p:txBody>
            <a:bodyPr wrap="square" lIns="0" tIns="0" rIns="0" bIns="0" rtlCol="0"/>
            <a:lstStyle/>
            <a:p>
              <a:endParaRPr>
                <a:latin typeface="Grammarsaurus" pitchFamily="2" charset="0"/>
              </a:endParaRPr>
            </a:p>
          </p:txBody>
        </p:sp>
        <p:sp>
          <p:nvSpPr>
            <p:cNvPr id="113" name="object 113"/>
            <p:cNvSpPr/>
            <p:nvPr/>
          </p:nvSpPr>
          <p:spPr>
            <a:xfrm>
              <a:off x="3114979" y="5525109"/>
              <a:ext cx="10795" cy="12065"/>
            </a:xfrm>
            <a:custGeom>
              <a:avLst/>
              <a:gdLst/>
              <a:ahLst/>
              <a:cxnLst/>
              <a:rect l="l" t="t" r="r" b="b"/>
              <a:pathLst>
                <a:path w="10794" h="12064">
                  <a:moveTo>
                    <a:pt x="7912" y="3987"/>
                  </a:moveTo>
                  <a:lnTo>
                    <a:pt x="6311" y="0"/>
                  </a:lnTo>
                  <a:lnTo>
                    <a:pt x="5715" y="0"/>
                  </a:lnTo>
                  <a:lnTo>
                    <a:pt x="5715" y="3517"/>
                  </a:lnTo>
                  <a:lnTo>
                    <a:pt x="5461" y="3848"/>
                  </a:lnTo>
                  <a:lnTo>
                    <a:pt x="5359" y="3987"/>
                  </a:lnTo>
                  <a:lnTo>
                    <a:pt x="2044" y="3987"/>
                  </a:lnTo>
                  <a:lnTo>
                    <a:pt x="2044" y="1422"/>
                  </a:lnTo>
                  <a:lnTo>
                    <a:pt x="5080" y="1422"/>
                  </a:lnTo>
                  <a:lnTo>
                    <a:pt x="5664" y="2006"/>
                  </a:lnTo>
                  <a:lnTo>
                    <a:pt x="5715" y="3517"/>
                  </a:lnTo>
                  <a:lnTo>
                    <a:pt x="5715" y="0"/>
                  </a:lnTo>
                  <a:lnTo>
                    <a:pt x="228" y="0"/>
                  </a:lnTo>
                  <a:lnTo>
                    <a:pt x="12" y="203"/>
                  </a:lnTo>
                  <a:lnTo>
                    <a:pt x="0" y="9639"/>
                  </a:lnTo>
                  <a:lnTo>
                    <a:pt x="406" y="10071"/>
                  </a:lnTo>
                  <a:lnTo>
                    <a:pt x="1536" y="10071"/>
                  </a:lnTo>
                  <a:lnTo>
                    <a:pt x="1943" y="9639"/>
                  </a:lnTo>
                  <a:lnTo>
                    <a:pt x="2044" y="5994"/>
                  </a:lnTo>
                  <a:lnTo>
                    <a:pt x="5321" y="5994"/>
                  </a:lnTo>
                  <a:lnTo>
                    <a:pt x="6311" y="5715"/>
                  </a:lnTo>
                  <a:lnTo>
                    <a:pt x="7645" y="4635"/>
                  </a:lnTo>
                  <a:lnTo>
                    <a:pt x="7734" y="4419"/>
                  </a:lnTo>
                  <a:lnTo>
                    <a:pt x="7912" y="3987"/>
                  </a:lnTo>
                  <a:close/>
                </a:path>
                <a:path w="10794" h="12064">
                  <a:moveTo>
                    <a:pt x="10693" y="10756"/>
                  </a:moveTo>
                  <a:lnTo>
                    <a:pt x="10642" y="10579"/>
                  </a:lnTo>
                  <a:lnTo>
                    <a:pt x="10566" y="10426"/>
                  </a:lnTo>
                  <a:lnTo>
                    <a:pt x="10414" y="10287"/>
                  </a:lnTo>
                  <a:lnTo>
                    <a:pt x="10236" y="10185"/>
                  </a:lnTo>
                  <a:lnTo>
                    <a:pt x="10414" y="10007"/>
                  </a:lnTo>
                  <a:lnTo>
                    <a:pt x="10528" y="9829"/>
                  </a:lnTo>
                  <a:lnTo>
                    <a:pt x="10566" y="9499"/>
                  </a:lnTo>
                  <a:lnTo>
                    <a:pt x="9842" y="8915"/>
                  </a:lnTo>
                  <a:lnTo>
                    <a:pt x="9575" y="8915"/>
                  </a:lnTo>
                  <a:lnTo>
                    <a:pt x="8813" y="9474"/>
                  </a:lnTo>
                  <a:lnTo>
                    <a:pt x="8813" y="9613"/>
                  </a:lnTo>
                  <a:lnTo>
                    <a:pt x="8915" y="9740"/>
                  </a:lnTo>
                  <a:lnTo>
                    <a:pt x="9055" y="9766"/>
                  </a:lnTo>
                  <a:lnTo>
                    <a:pt x="9182" y="9715"/>
                  </a:lnTo>
                  <a:lnTo>
                    <a:pt x="9245" y="9575"/>
                  </a:lnTo>
                  <a:lnTo>
                    <a:pt x="9321" y="9423"/>
                  </a:lnTo>
                  <a:lnTo>
                    <a:pt x="9525" y="9283"/>
                  </a:lnTo>
                  <a:lnTo>
                    <a:pt x="9779" y="9271"/>
                  </a:lnTo>
                  <a:lnTo>
                    <a:pt x="9944" y="9385"/>
                  </a:lnTo>
                  <a:lnTo>
                    <a:pt x="10045" y="9537"/>
                  </a:lnTo>
                  <a:lnTo>
                    <a:pt x="10045" y="9753"/>
                  </a:lnTo>
                  <a:lnTo>
                    <a:pt x="9829" y="9982"/>
                  </a:lnTo>
                  <a:lnTo>
                    <a:pt x="9613" y="10020"/>
                  </a:lnTo>
                  <a:lnTo>
                    <a:pt x="9448" y="10020"/>
                  </a:lnTo>
                  <a:lnTo>
                    <a:pt x="9283" y="10109"/>
                  </a:lnTo>
                  <a:lnTo>
                    <a:pt x="9258" y="10287"/>
                  </a:lnTo>
                  <a:lnTo>
                    <a:pt x="9410" y="10414"/>
                  </a:lnTo>
                  <a:lnTo>
                    <a:pt x="9588" y="10414"/>
                  </a:lnTo>
                  <a:lnTo>
                    <a:pt x="9855" y="10401"/>
                  </a:lnTo>
                  <a:lnTo>
                    <a:pt x="10045" y="10528"/>
                  </a:lnTo>
                  <a:lnTo>
                    <a:pt x="10172" y="10718"/>
                  </a:lnTo>
                  <a:lnTo>
                    <a:pt x="10172" y="10972"/>
                  </a:lnTo>
                  <a:lnTo>
                    <a:pt x="9766" y="11353"/>
                  </a:lnTo>
                  <a:lnTo>
                    <a:pt x="9550" y="11353"/>
                  </a:lnTo>
                  <a:lnTo>
                    <a:pt x="9372" y="11226"/>
                  </a:lnTo>
                  <a:lnTo>
                    <a:pt x="9144" y="10845"/>
                  </a:lnTo>
                  <a:lnTo>
                    <a:pt x="8902" y="10744"/>
                  </a:lnTo>
                  <a:lnTo>
                    <a:pt x="8750" y="10845"/>
                  </a:lnTo>
                  <a:lnTo>
                    <a:pt x="8724" y="11036"/>
                  </a:lnTo>
                  <a:lnTo>
                    <a:pt x="8826" y="11277"/>
                  </a:lnTo>
                  <a:lnTo>
                    <a:pt x="8966" y="11442"/>
                  </a:lnTo>
                  <a:lnTo>
                    <a:pt x="9271" y="11645"/>
                  </a:lnTo>
                  <a:lnTo>
                    <a:pt x="9525" y="11722"/>
                  </a:lnTo>
                  <a:lnTo>
                    <a:pt x="9829" y="11722"/>
                  </a:lnTo>
                  <a:lnTo>
                    <a:pt x="10414" y="11455"/>
                  </a:lnTo>
                  <a:lnTo>
                    <a:pt x="10579" y="11277"/>
                  </a:lnTo>
                  <a:lnTo>
                    <a:pt x="10680" y="11074"/>
                  </a:lnTo>
                  <a:lnTo>
                    <a:pt x="10693" y="10756"/>
                  </a:lnTo>
                  <a:close/>
                </a:path>
              </a:pathLst>
            </a:custGeom>
            <a:solidFill>
              <a:srgbClr val="104D25"/>
            </a:solidFill>
          </p:spPr>
          <p:txBody>
            <a:bodyPr wrap="square" lIns="0" tIns="0" rIns="0" bIns="0" rtlCol="0"/>
            <a:lstStyle/>
            <a:p>
              <a:endParaRPr>
                <a:latin typeface="Grammarsaurus" pitchFamily="2" charset="0"/>
              </a:endParaRPr>
            </a:p>
          </p:txBody>
        </p:sp>
      </p:grpSp>
      <p:sp>
        <p:nvSpPr>
          <p:cNvPr id="114" name="object 114"/>
          <p:cNvSpPr txBox="1"/>
          <p:nvPr/>
        </p:nvSpPr>
        <p:spPr>
          <a:xfrm>
            <a:off x="3150908" y="5526186"/>
            <a:ext cx="52069" cy="43602"/>
          </a:xfrm>
          <a:prstGeom prst="rect">
            <a:avLst/>
          </a:prstGeom>
        </p:spPr>
        <p:txBody>
          <a:bodyPr vert="horz" wrap="square" lIns="0" tIns="12700" rIns="0" bIns="0" rtlCol="0">
            <a:spAutoFit/>
          </a:bodyPr>
          <a:lstStyle/>
          <a:p>
            <a:pPr marL="12700">
              <a:lnSpc>
                <a:spcPct val="100000"/>
              </a:lnSpc>
              <a:spcBef>
                <a:spcPts val="100"/>
              </a:spcBef>
            </a:pPr>
            <a:r>
              <a:rPr sz="100" b="1" dirty="0">
                <a:solidFill>
                  <a:srgbClr val="FFFFFF"/>
                </a:solidFill>
                <a:latin typeface="Grammarsaurus" pitchFamily="2" charset="0"/>
                <a:cs typeface="Arial"/>
              </a:rPr>
              <a:t>wwiitthh</a:t>
            </a:r>
            <a:endParaRPr sz="100">
              <a:latin typeface="Grammarsaurus" pitchFamily="2" charset="0"/>
              <a:cs typeface="Arial"/>
            </a:endParaRPr>
          </a:p>
        </p:txBody>
      </p:sp>
      <p:grpSp>
        <p:nvGrpSpPr>
          <p:cNvPr id="115" name="object 115"/>
          <p:cNvGrpSpPr/>
          <p:nvPr/>
        </p:nvGrpSpPr>
        <p:grpSpPr>
          <a:xfrm>
            <a:off x="882929" y="5279516"/>
            <a:ext cx="2378710" cy="344170"/>
            <a:chOff x="882929" y="5279516"/>
            <a:chExt cx="2378710" cy="344170"/>
          </a:xfrm>
        </p:grpSpPr>
        <p:sp>
          <p:nvSpPr>
            <p:cNvPr id="116" name="object 116"/>
            <p:cNvSpPr/>
            <p:nvPr/>
          </p:nvSpPr>
          <p:spPr>
            <a:xfrm>
              <a:off x="3086189" y="5566397"/>
              <a:ext cx="169545" cy="57150"/>
            </a:xfrm>
            <a:custGeom>
              <a:avLst/>
              <a:gdLst/>
              <a:ahLst/>
              <a:cxnLst/>
              <a:rect l="l" t="t" r="r" b="b"/>
              <a:pathLst>
                <a:path w="169545" h="57150">
                  <a:moveTo>
                    <a:pt x="13360" y="20751"/>
                  </a:moveTo>
                  <a:lnTo>
                    <a:pt x="13081" y="20751"/>
                  </a:lnTo>
                  <a:lnTo>
                    <a:pt x="12877" y="22148"/>
                  </a:lnTo>
                  <a:lnTo>
                    <a:pt x="13360" y="20751"/>
                  </a:lnTo>
                  <a:close/>
                </a:path>
                <a:path w="169545" h="57150">
                  <a:moveTo>
                    <a:pt x="14338" y="19253"/>
                  </a:moveTo>
                  <a:lnTo>
                    <a:pt x="13881" y="19253"/>
                  </a:lnTo>
                  <a:lnTo>
                    <a:pt x="13563" y="20142"/>
                  </a:lnTo>
                  <a:lnTo>
                    <a:pt x="14033" y="19558"/>
                  </a:lnTo>
                  <a:lnTo>
                    <a:pt x="14338" y="19253"/>
                  </a:lnTo>
                  <a:close/>
                </a:path>
                <a:path w="169545" h="57150">
                  <a:moveTo>
                    <a:pt x="21412" y="1016"/>
                  </a:moveTo>
                  <a:lnTo>
                    <a:pt x="18669" y="635"/>
                  </a:lnTo>
                  <a:lnTo>
                    <a:pt x="18364" y="2387"/>
                  </a:lnTo>
                  <a:lnTo>
                    <a:pt x="15430" y="6096"/>
                  </a:lnTo>
                  <a:lnTo>
                    <a:pt x="12407" y="9550"/>
                  </a:lnTo>
                  <a:lnTo>
                    <a:pt x="9334" y="13500"/>
                  </a:lnTo>
                  <a:lnTo>
                    <a:pt x="2781" y="16052"/>
                  </a:lnTo>
                  <a:lnTo>
                    <a:pt x="330" y="17614"/>
                  </a:lnTo>
                  <a:lnTo>
                    <a:pt x="0" y="20104"/>
                  </a:lnTo>
                  <a:lnTo>
                    <a:pt x="609" y="17665"/>
                  </a:lnTo>
                  <a:lnTo>
                    <a:pt x="2984" y="16510"/>
                  </a:lnTo>
                  <a:lnTo>
                    <a:pt x="9931" y="14503"/>
                  </a:lnTo>
                  <a:lnTo>
                    <a:pt x="13487" y="10769"/>
                  </a:lnTo>
                  <a:lnTo>
                    <a:pt x="14808" y="9525"/>
                  </a:lnTo>
                  <a:lnTo>
                    <a:pt x="18300" y="12395"/>
                  </a:lnTo>
                  <a:lnTo>
                    <a:pt x="18745" y="15417"/>
                  </a:lnTo>
                  <a:lnTo>
                    <a:pt x="14998" y="18567"/>
                  </a:lnTo>
                  <a:lnTo>
                    <a:pt x="14414" y="19164"/>
                  </a:lnTo>
                  <a:lnTo>
                    <a:pt x="17056" y="18732"/>
                  </a:lnTo>
                  <a:lnTo>
                    <a:pt x="18643" y="16141"/>
                  </a:lnTo>
                  <a:lnTo>
                    <a:pt x="20497" y="13309"/>
                  </a:lnTo>
                  <a:lnTo>
                    <a:pt x="18554" y="9677"/>
                  </a:lnTo>
                  <a:lnTo>
                    <a:pt x="16814" y="7645"/>
                  </a:lnTo>
                  <a:lnTo>
                    <a:pt x="16979" y="7480"/>
                  </a:lnTo>
                  <a:lnTo>
                    <a:pt x="18821" y="5448"/>
                  </a:lnTo>
                  <a:lnTo>
                    <a:pt x="20574" y="3949"/>
                  </a:lnTo>
                  <a:lnTo>
                    <a:pt x="21412" y="1016"/>
                  </a:lnTo>
                  <a:close/>
                </a:path>
                <a:path w="169545" h="57150">
                  <a:moveTo>
                    <a:pt x="26377" y="34645"/>
                  </a:moveTo>
                  <a:lnTo>
                    <a:pt x="25234" y="36601"/>
                  </a:lnTo>
                  <a:lnTo>
                    <a:pt x="24345" y="38176"/>
                  </a:lnTo>
                  <a:lnTo>
                    <a:pt x="23342" y="39839"/>
                  </a:lnTo>
                  <a:lnTo>
                    <a:pt x="21145" y="41389"/>
                  </a:lnTo>
                  <a:lnTo>
                    <a:pt x="23495" y="40068"/>
                  </a:lnTo>
                  <a:lnTo>
                    <a:pt x="24638" y="38366"/>
                  </a:lnTo>
                  <a:lnTo>
                    <a:pt x="25857" y="36601"/>
                  </a:lnTo>
                  <a:lnTo>
                    <a:pt x="26377" y="34645"/>
                  </a:lnTo>
                  <a:close/>
                </a:path>
                <a:path w="169545" h="57150">
                  <a:moveTo>
                    <a:pt x="27520" y="32524"/>
                  </a:moveTo>
                  <a:lnTo>
                    <a:pt x="26733" y="30645"/>
                  </a:lnTo>
                  <a:lnTo>
                    <a:pt x="26606" y="32524"/>
                  </a:lnTo>
                  <a:lnTo>
                    <a:pt x="26352" y="34505"/>
                  </a:lnTo>
                  <a:lnTo>
                    <a:pt x="27520" y="32524"/>
                  </a:lnTo>
                  <a:close/>
                </a:path>
                <a:path w="169545" h="57150">
                  <a:moveTo>
                    <a:pt x="37884" y="28409"/>
                  </a:moveTo>
                  <a:lnTo>
                    <a:pt x="33426" y="23228"/>
                  </a:lnTo>
                  <a:lnTo>
                    <a:pt x="27838" y="21196"/>
                  </a:lnTo>
                  <a:lnTo>
                    <a:pt x="27038" y="23329"/>
                  </a:lnTo>
                  <a:lnTo>
                    <a:pt x="27101" y="19888"/>
                  </a:lnTo>
                  <a:lnTo>
                    <a:pt x="24714" y="25895"/>
                  </a:lnTo>
                  <a:lnTo>
                    <a:pt x="24803" y="26136"/>
                  </a:lnTo>
                  <a:lnTo>
                    <a:pt x="22364" y="25819"/>
                  </a:lnTo>
                  <a:lnTo>
                    <a:pt x="18592" y="28397"/>
                  </a:lnTo>
                  <a:lnTo>
                    <a:pt x="16852" y="31559"/>
                  </a:lnTo>
                  <a:lnTo>
                    <a:pt x="19354" y="28879"/>
                  </a:lnTo>
                  <a:lnTo>
                    <a:pt x="23241" y="27851"/>
                  </a:lnTo>
                  <a:lnTo>
                    <a:pt x="26060" y="29070"/>
                  </a:lnTo>
                  <a:lnTo>
                    <a:pt x="26733" y="30645"/>
                  </a:lnTo>
                  <a:lnTo>
                    <a:pt x="27000" y="26225"/>
                  </a:lnTo>
                  <a:lnTo>
                    <a:pt x="27038" y="23825"/>
                  </a:lnTo>
                  <a:lnTo>
                    <a:pt x="31953" y="24930"/>
                  </a:lnTo>
                  <a:lnTo>
                    <a:pt x="36131" y="28435"/>
                  </a:lnTo>
                  <a:lnTo>
                    <a:pt x="33655" y="34023"/>
                  </a:lnTo>
                  <a:lnTo>
                    <a:pt x="33083" y="35750"/>
                  </a:lnTo>
                  <a:lnTo>
                    <a:pt x="33794" y="38036"/>
                  </a:lnTo>
                  <a:lnTo>
                    <a:pt x="35547" y="38582"/>
                  </a:lnTo>
                  <a:lnTo>
                    <a:pt x="33921" y="37769"/>
                  </a:lnTo>
                  <a:lnTo>
                    <a:pt x="33616" y="35687"/>
                  </a:lnTo>
                  <a:lnTo>
                    <a:pt x="34302" y="34226"/>
                  </a:lnTo>
                  <a:lnTo>
                    <a:pt x="37884" y="28409"/>
                  </a:lnTo>
                  <a:close/>
                </a:path>
                <a:path w="169545" h="57150">
                  <a:moveTo>
                    <a:pt x="44272" y="8788"/>
                  </a:moveTo>
                  <a:lnTo>
                    <a:pt x="43091" y="1079"/>
                  </a:lnTo>
                  <a:lnTo>
                    <a:pt x="43002" y="469"/>
                  </a:lnTo>
                  <a:lnTo>
                    <a:pt x="40297" y="1079"/>
                  </a:lnTo>
                  <a:lnTo>
                    <a:pt x="40716" y="2641"/>
                  </a:lnTo>
                  <a:lnTo>
                    <a:pt x="40297" y="4483"/>
                  </a:lnTo>
                  <a:lnTo>
                    <a:pt x="39344" y="6045"/>
                  </a:lnTo>
                  <a:lnTo>
                    <a:pt x="37312" y="9525"/>
                  </a:lnTo>
                  <a:lnTo>
                    <a:pt x="32880" y="10909"/>
                  </a:lnTo>
                  <a:lnTo>
                    <a:pt x="30314" y="14173"/>
                  </a:lnTo>
                  <a:lnTo>
                    <a:pt x="28892" y="15849"/>
                  </a:lnTo>
                  <a:lnTo>
                    <a:pt x="28282" y="16967"/>
                  </a:lnTo>
                  <a:lnTo>
                    <a:pt x="24879" y="16802"/>
                  </a:lnTo>
                  <a:lnTo>
                    <a:pt x="21666" y="18110"/>
                  </a:lnTo>
                  <a:lnTo>
                    <a:pt x="19481" y="20256"/>
                  </a:lnTo>
                  <a:lnTo>
                    <a:pt x="22199" y="18859"/>
                  </a:lnTo>
                  <a:lnTo>
                    <a:pt x="25323" y="18745"/>
                  </a:lnTo>
                  <a:lnTo>
                    <a:pt x="27254" y="19481"/>
                  </a:lnTo>
                  <a:lnTo>
                    <a:pt x="27114" y="19888"/>
                  </a:lnTo>
                  <a:lnTo>
                    <a:pt x="27444" y="19558"/>
                  </a:lnTo>
                  <a:lnTo>
                    <a:pt x="27813" y="19685"/>
                  </a:lnTo>
                  <a:lnTo>
                    <a:pt x="27927" y="19062"/>
                  </a:lnTo>
                  <a:lnTo>
                    <a:pt x="31597" y="15328"/>
                  </a:lnTo>
                  <a:lnTo>
                    <a:pt x="36093" y="11061"/>
                  </a:lnTo>
                  <a:lnTo>
                    <a:pt x="44272" y="8788"/>
                  </a:lnTo>
                  <a:close/>
                </a:path>
                <a:path w="169545" h="57150">
                  <a:moveTo>
                    <a:pt x="55257" y="49568"/>
                  </a:moveTo>
                  <a:lnTo>
                    <a:pt x="53975" y="48996"/>
                  </a:lnTo>
                  <a:lnTo>
                    <a:pt x="54444" y="49568"/>
                  </a:lnTo>
                  <a:lnTo>
                    <a:pt x="55257" y="49568"/>
                  </a:lnTo>
                  <a:close/>
                </a:path>
                <a:path w="169545" h="57150">
                  <a:moveTo>
                    <a:pt x="66395" y="21780"/>
                  </a:moveTo>
                  <a:lnTo>
                    <a:pt x="65874" y="22326"/>
                  </a:lnTo>
                  <a:lnTo>
                    <a:pt x="66357" y="23558"/>
                  </a:lnTo>
                  <a:lnTo>
                    <a:pt x="66395" y="21780"/>
                  </a:lnTo>
                  <a:close/>
                </a:path>
                <a:path w="169545" h="57150">
                  <a:moveTo>
                    <a:pt x="67906" y="27470"/>
                  </a:moveTo>
                  <a:lnTo>
                    <a:pt x="66357" y="23558"/>
                  </a:lnTo>
                  <a:lnTo>
                    <a:pt x="66344" y="24625"/>
                  </a:lnTo>
                  <a:lnTo>
                    <a:pt x="67906" y="27470"/>
                  </a:lnTo>
                  <a:close/>
                </a:path>
                <a:path w="169545" h="57150">
                  <a:moveTo>
                    <a:pt x="68808" y="54660"/>
                  </a:moveTo>
                  <a:lnTo>
                    <a:pt x="63474" y="50927"/>
                  </a:lnTo>
                  <a:lnTo>
                    <a:pt x="61810" y="44932"/>
                  </a:lnTo>
                  <a:lnTo>
                    <a:pt x="61849" y="37985"/>
                  </a:lnTo>
                  <a:lnTo>
                    <a:pt x="61645" y="31381"/>
                  </a:lnTo>
                  <a:lnTo>
                    <a:pt x="60833" y="26682"/>
                  </a:lnTo>
                  <a:lnTo>
                    <a:pt x="57632" y="22999"/>
                  </a:lnTo>
                  <a:lnTo>
                    <a:pt x="52070" y="16268"/>
                  </a:lnTo>
                  <a:lnTo>
                    <a:pt x="49314" y="12712"/>
                  </a:lnTo>
                  <a:lnTo>
                    <a:pt x="49237" y="8813"/>
                  </a:lnTo>
                  <a:lnTo>
                    <a:pt x="51523" y="0"/>
                  </a:lnTo>
                  <a:lnTo>
                    <a:pt x="48755" y="114"/>
                  </a:lnTo>
                  <a:lnTo>
                    <a:pt x="46913" y="8902"/>
                  </a:lnTo>
                  <a:lnTo>
                    <a:pt x="46469" y="8915"/>
                  </a:lnTo>
                  <a:lnTo>
                    <a:pt x="46672" y="9512"/>
                  </a:lnTo>
                  <a:lnTo>
                    <a:pt x="42570" y="17995"/>
                  </a:lnTo>
                  <a:lnTo>
                    <a:pt x="39865" y="26847"/>
                  </a:lnTo>
                  <a:lnTo>
                    <a:pt x="42735" y="35636"/>
                  </a:lnTo>
                  <a:lnTo>
                    <a:pt x="40614" y="26492"/>
                  </a:lnTo>
                  <a:lnTo>
                    <a:pt x="44132" y="17830"/>
                  </a:lnTo>
                  <a:lnTo>
                    <a:pt x="47536" y="11950"/>
                  </a:lnTo>
                  <a:lnTo>
                    <a:pt x="48755" y="15392"/>
                  </a:lnTo>
                  <a:lnTo>
                    <a:pt x="52959" y="20637"/>
                  </a:lnTo>
                  <a:lnTo>
                    <a:pt x="57365" y="25717"/>
                  </a:lnTo>
                  <a:lnTo>
                    <a:pt x="58699" y="28435"/>
                  </a:lnTo>
                  <a:lnTo>
                    <a:pt x="55067" y="29210"/>
                  </a:lnTo>
                  <a:lnTo>
                    <a:pt x="50419" y="31889"/>
                  </a:lnTo>
                  <a:lnTo>
                    <a:pt x="48399" y="34251"/>
                  </a:lnTo>
                  <a:lnTo>
                    <a:pt x="48133" y="37007"/>
                  </a:lnTo>
                  <a:lnTo>
                    <a:pt x="47840" y="39598"/>
                  </a:lnTo>
                  <a:lnTo>
                    <a:pt x="48234" y="42011"/>
                  </a:lnTo>
                  <a:lnTo>
                    <a:pt x="46774" y="43992"/>
                  </a:lnTo>
                  <a:lnTo>
                    <a:pt x="45466" y="45935"/>
                  </a:lnTo>
                  <a:lnTo>
                    <a:pt x="43116" y="47294"/>
                  </a:lnTo>
                  <a:lnTo>
                    <a:pt x="40627" y="47231"/>
                  </a:lnTo>
                  <a:lnTo>
                    <a:pt x="43103" y="47536"/>
                  </a:lnTo>
                  <a:lnTo>
                    <a:pt x="45694" y="46405"/>
                  </a:lnTo>
                  <a:lnTo>
                    <a:pt x="47332" y="44399"/>
                  </a:lnTo>
                  <a:lnTo>
                    <a:pt x="49149" y="42379"/>
                  </a:lnTo>
                  <a:lnTo>
                    <a:pt x="49110" y="41681"/>
                  </a:lnTo>
                  <a:lnTo>
                    <a:pt x="52019" y="41376"/>
                  </a:lnTo>
                  <a:lnTo>
                    <a:pt x="52438" y="44030"/>
                  </a:lnTo>
                  <a:lnTo>
                    <a:pt x="52539" y="44627"/>
                  </a:lnTo>
                  <a:lnTo>
                    <a:pt x="53225" y="47459"/>
                  </a:lnTo>
                  <a:lnTo>
                    <a:pt x="53454" y="48069"/>
                  </a:lnTo>
                  <a:lnTo>
                    <a:pt x="53987" y="46126"/>
                  </a:lnTo>
                  <a:lnTo>
                    <a:pt x="53835" y="44627"/>
                  </a:lnTo>
                  <a:lnTo>
                    <a:pt x="53619" y="41732"/>
                  </a:lnTo>
                  <a:lnTo>
                    <a:pt x="53606" y="41541"/>
                  </a:lnTo>
                  <a:lnTo>
                    <a:pt x="53441" y="41376"/>
                  </a:lnTo>
                  <a:lnTo>
                    <a:pt x="51396" y="39179"/>
                  </a:lnTo>
                  <a:lnTo>
                    <a:pt x="49072" y="39179"/>
                  </a:lnTo>
                  <a:lnTo>
                    <a:pt x="50634" y="32334"/>
                  </a:lnTo>
                  <a:lnTo>
                    <a:pt x="56095" y="31330"/>
                  </a:lnTo>
                  <a:lnTo>
                    <a:pt x="59918" y="30937"/>
                  </a:lnTo>
                  <a:lnTo>
                    <a:pt x="60286" y="31661"/>
                  </a:lnTo>
                  <a:lnTo>
                    <a:pt x="61747" y="37820"/>
                  </a:lnTo>
                  <a:lnTo>
                    <a:pt x="59258" y="45466"/>
                  </a:lnTo>
                  <a:lnTo>
                    <a:pt x="64604" y="52971"/>
                  </a:lnTo>
                  <a:lnTo>
                    <a:pt x="66573" y="54432"/>
                  </a:lnTo>
                  <a:lnTo>
                    <a:pt x="68808" y="54660"/>
                  </a:lnTo>
                  <a:close/>
                </a:path>
                <a:path w="169545" h="57150">
                  <a:moveTo>
                    <a:pt x="72339" y="9499"/>
                  </a:moveTo>
                  <a:lnTo>
                    <a:pt x="69570" y="9499"/>
                  </a:lnTo>
                  <a:lnTo>
                    <a:pt x="70116" y="12750"/>
                  </a:lnTo>
                  <a:lnTo>
                    <a:pt x="70142" y="12877"/>
                  </a:lnTo>
                  <a:lnTo>
                    <a:pt x="69418" y="15062"/>
                  </a:lnTo>
                  <a:lnTo>
                    <a:pt x="67830" y="18046"/>
                  </a:lnTo>
                  <a:lnTo>
                    <a:pt x="66408" y="20967"/>
                  </a:lnTo>
                  <a:lnTo>
                    <a:pt x="66395" y="21780"/>
                  </a:lnTo>
                  <a:lnTo>
                    <a:pt x="69303" y="18732"/>
                  </a:lnTo>
                  <a:lnTo>
                    <a:pt x="71577" y="14478"/>
                  </a:lnTo>
                  <a:lnTo>
                    <a:pt x="72161" y="12877"/>
                  </a:lnTo>
                  <a:lnTo>
                    <a:pt x="72212" y="12750"/>
                  </a:lnTo>
                  <a:lnTo>
                    <a:pt x="72339" y="9499"/>
                  </a:lnTo>
                  <a:close/>
                </a:path>
                <a:path w="169545" h="57150">
                  <a:moveTo>
                    <a:pt x="119468" y="20599"/>
                  </a:moveTo>
                  <a:lnTo>
                    <a:pt x="119456" y="19799"/>
                  </a:lnTo>
                  <a:lnTo>
                    <a:pt x="118033" y="16878"/>
                  </a:lnTo>
                  <a:lnTo>
                    <a:pt x="116446" y="13881"/>
                  </a:lnTo>
                  <a:lnTo>
                    <a:pt x="115722" y="11696"/>
                  </a:lnTo>
                  <a:lnTo>
                    <a:pt x="116293" y="8318"/>
                  </a:lnTo>
                  <a:lnTo>
                    <a:pt x="113525" y="8318"/>
                  </a:lnTo>
                  <a:lnTo>
                    <a:pt x="113639" y="11569"/>
                  </a:lnTo>
                  <a:lnTo>
                    <a:pt x="114287" y="13296"/>
                  </a:lnTo>
                  <a:lnTo>
                    <a:pt x="116560" y="17564"/>
                  </a:lnTo>
                  <a:lnTo>
                    <a:pt x="119468" y="20599"/>
                  </a:lnTo>
                  <a:close/>
                </a:path>
                <a:path w="169545" h="57150">
                  <a:moveTo>
                    <a:pt x="119519" y="23444"/>
                  </a:moveTo>
                  <a:lnTo>
                    <a:pt x="119507" y="22377"/>
                  </a:lnTo>
                  <a:lnTo>
                    <a:pt x="117957" y="26289"/>
                  </a:lnTo>
                  <a:lnTo>
                    <a:pt x="119519" y="23444"/>
                  </a:lnTo>
                  <a:close/>
                </a:path>
                <a:path w="169545" h="57150">
                  <a:moveTo>
                    <a:pt x="119989" y="21145"/>
                  </a:moveTo>
                  <a:lnTo>
                    <a:pt x="119468" y="20599"/>
                  </a:lnTo>
                  <a:lnTo>
                    <a:pt x="119507" y="22377"/>
                  </a:lnTo>
                  <a:lnTo>
                    <a:pt x="119989" y="21145"/>
                  </a:lnTo>
                  <a:close/>
                </a:path>
                <a:path w="169545" h="57150">
                  <a:moveTo>
                    <a:pt x="126250" y="38862"/>
                  </a:moveTo>
                  <a:lnTo>
                    <a:pt x="121996" y="43573"/>
                  </a:lnTo>
                  <a:lnTo>
                    <a:pt x="119481" y="46672"/>
                  </a:lnTo>
                  <a:lnTo>
                    <a:pt x="115925" y="49034"/>
                  </a:lnTo>
                  <a:lnTo>
                    <a:pt x="111912" y="49834"/>
                  </a:lnTo>
                  <a:lnTo>
                    <a:pt x="115976" y="49263"/>
                  </a:lnTo>
                  <a:lnTo>
                    <a:pt x="119735" y="47078"/>
                  </a:lnTo>
                  <a:lnTo>
                    <a:pt x="122516" y="44018"/>
                  </a:lnTo>
                  <a:lnTo>
                    <a:pt x="125374" y="41008"/>
                  </a:lnTo>
                  <a:lnTo>
                    <a:pt x="126250" y="38862"/>
                  </a:lnTo>
                  <a:close/>
                </a:path>
                <a:path w="169545" h="57150">
                  <a:moveTo>
                    <a:pt x="132156" y="54698"/>
                  </a:moveTo>
                  <a:lnTo>
                    <a:pt x="131889" y="53187"/>
                  </a:lnTo>
                  <a:lnTo>
                    <a:pt x="131813" y="52768"/>
                  </a:lnTo>
                  <a:lnTo>
                    <a:pt x="132080" y="51079"/>
                  </a:lnTo>
                  <a:lnTo>
                    <a:pt x="130416" y="53187"/>
                  </a:lnTo>
                  <a:lnTo>
                    <a:pt x="132156" y="54698"/>
                  </a:lnTo>
                  <a:close/>
                </a:path>
                <a:path w="169545" h="57150">
                  <a:moveTo>
                    <a:pt x="134264" y="56540"/>
                  </a:moveTo>
                  <a:lnTo>
                    <a:pt x="132156" y="54698"/>
                  </a:lnTo>
                  <a:lnTo>
                    <a:pt x="132283" y="55435"/>
                  </a:lnTo>
                  <a:lnTo>
                    <a:pt x="134264" y="56540"/>
                  </a:lnTo>
                  <a:close/>
                </a:path>
                <a:path w="169545" h="57150">
                  <a:moveTo>
                    <a:pt x="136169" y="39611"/>
                  </a:moveTo>
                  <a:lnTo>
                    <a:pt x="131508" y="35471"/>
                  </a:lnTo>
                  <a:lnTo>
                    <a:pt x="127660" y="33769"/>
                  </a:lnTo>
                  <a:lnTo>
                    <a:pt x="127838" y="32918"/>
                  </a:lnTo>
                  <a:lnTo>
                    <a:pt x="128790" y="24155"/>
                  </a:lnTo>
                  <a:lnTo>
                    <a:pt x="127876" y="26555"/>
                  </a:lnTo>
                  <a:lnTo>
                    <a:pt x="127342" y="28257"/>
                  </a:lnTo>
                  <a:lnTo>
                    <a:pt x="124612" y="27749"/>
                  </a:lnTo>
                  <a:lnTo>
                    <a:pt x="121691" y="28028"/>
                  </a:lnTo>
                  <a:lnTo>
                    <a:pt x="119240" y="28994"/>
                  </a:lnTo>
                  <a:lnTo>
                    <a:pt x="116827" y="29819"/>
                  </a:lnTo>
                  <a:lnTo>
                    <a:pt x="114376" y="31254"/>
                  </a:lnTo>
                  <a:lnTo>
                    <a:pt x="111887" y="30149"/>
                  </a:lnTo>
                  <a:lnTo>
                    <a:pt x="116319" y="32588"/>
                  </a:lnTo>
                  <a:lnTo>
                    <a:pt x="121831" y="28448"/>
                  </a:lnTo>
                  <a:lnTo>
                    <a:pt x="126517" y="30861"/>
                  </a:lnTo>
                  <a:lnTo>
                    <a:pt x="126047" y="32385"/>
                  </a:lnTo>
                  <a:lnTo>
                    <a:pt x="126225" y="36918"/>
                  </a:lnTo>
                  <a:lnTo>
                    <a:pt x="126301" y="38862"/>
                  </a:lnTo>
                  <a:lnTo>
                    <a:pt x="127050" y="36918"/>
                  </a:lnTo>
                  <a:lnTo>
                    <a:pt x="127127" y="36487"/>
                  </a:lnTo>
                  <a:lnTo>
                    <a:pt x="134683" y="39204"/>
                  </a:lnTo>
                  <a:lnTo>
                    <a:pt x="134200" y="43129"/>
                  </a:lnTo>
                  <a:lnTo>
                    <a:pt x="133616" y="45224"/>
                  </a:lnTo>
                  <a:lnTo>
                    <a:pt x="131051" y="45072"/>
                  </a:lnTo>
                  <a:lnTo>
                    <a:pt x="128333" y="46723"/>
                  </a:lnTo>
                  <a:lnTo>
                    <a:pt x="126936" y="48895"/>
                  </a:lnTo>
                  <a:lnTo>
                    <a:pt x="129019" y="47332"/>
                  </a:lnTo>
                  <a:lnTo>
                    <a:pt x="131724" y="47066"/>
                  </a:lnTo>
                  <a:lnTo>
                    <a:pt x="132956" y="47650"/>
                  </a:lnTo>
                  <a:lnTo>
                    <a:pt x="132143" y="50647"/>
                  </a:lnTo>
                  <a:lnTo>
                    <a:pt x="132080" y="51079"/>
                  </a:lnTo>
                  <a:lnTo>
                    <a:pt x="134086" y="48539"/>
                  </a:lnTo>
                  <a:lnTo>
                    <a:pt x="134861" y="44551"/>
                  </a:lnTo>
                  <a:lnTo>
                    <a:pt x="136169" y="39611"/>
                  </a:lnTo>
                  <a:close/>
                </a:path>
                <a:path w="169545" h="57150">
                  <a:moveTo>
                    <a:pt x="140385" y="24333"/>
                  </a:moveTo>
                  <a:lnTo>
                    <a:pt x="136131" y="24866"/>
                  </a:lnTo>
                  <a:lnTo>
                    <a:pt x="135724" y="24333"/>
                  </a:lnTo>
                  <a:lnTo>
                    <a:pt x="136309" y="25107"/>
                  </a:lnTo>
                  <a:lnTo>
                    <a:pt x="140385" y="24333"/>
                  </a:lnTo>
                  <a:close/>
                </a:path>
                <a:path w="169545" h="57150">
                  <a:moveTo>
                    <a:pt x="140385" y="13182"/>
                  </a:moveTo>
                  <a:lnTo>
                    <a:pt x="140119" y="13550"/>
                  </a:lnTo>
                  <a:lnTo>
                    <a:pt x="140347" y="13550"/>
                  </a:lnTo>
                  <a:lnTo>
                    <a:pt x="140385" y="13182"/>
                  </a:lnTo>
                  <a:close/>
                </a:path>
                <a:path w="169545" h="57150">
                  <a:moveTo>
                    <a:pt x="141224" y="24168"/>
                  </a:moveTo>
                  <a:lnTo>
                    <a:pt x="137198" y="22796"/>
                  </a:lnTo>
                  <a:lnTo>
                    <a:pt x="136080" y="20193"/>
                  </a:lnTo>
                  <a:lnTo>
                    <a:pt x="133718" y="21653"/>
                  </a:lnTo>
                  <a:lnTo>
                    <a:pt x="135610" y="24168"/>
                  </a:lnTo>
                  <a:lnTo>
                    <a:pt x="141224" y="24168"/>
                  </a:lnTo>
                  <a:close/>
                </a:path>
                <a:path w="169545" h="57150">
                  <a:moveTo>
                    <a:pt x="141693" y="24333"/>
                  </a:moveTo>
                  <a:lnTo>
                    <a:pt x="141681" y="24168"/>
                  </a:lnTo>
                  <a:lnTo>
                    <a:pt x="141224" y="24168"/>
                  </a:lnTo>
                  <a:lnTo>
                    <a:pt x="140385" y="24333"/>
                  </a:lnTo>
                  <a:lnTo>
                    <a:pt x="141693" y="24333"/>
                  </a:lnTo>
                  <a:close/>
                </a:path>
                <a:path w="169545" h="57150">
                  <a:moveTo>
                    <a:pt x="143268" y="24866"/>
                  </a:moveTo>
                  <a:lnTo>
                    <a:pt x="141693" y="24333"/>
                  </a:lnTo>
                  <a:lnTo>
                    <a:pt x="141719" y="25107"/>
                  </a:lnTo>
                  <a:lnTo>
                    <a:pt x="141833" y="28829"/>
                  </a:lnTo>
                  <a:lnTo>
                    <a:pt x="143179" y="25107"/>
                  </a:lnTo>
                  <a:lnTo>
                    <a:pt x="143268" y="24866"/>
                  </a:lnTo>
                  <a:close/>
                </a:path>
                <a:path w="169545" h="57150">
                  <a:moveTo>
                    <a:pt x="144653" y="7658"/>
                  </a:moveTo>
                  <a:lnTo>
                    <a:pt x="142036" y="6184"/>
                  </a:lnTo>
                  <a:lnTo>
                    <a:pt x="141274" y="7658"/>
                  </a:lnTo>
                  <a:lnTo>
                    <a:pt x="140690" y="9296"/>
                  </a:lnTo>
                  <a:lnTo>
                    <a:pt x="140576" y="11049"/>
                  </a:lnTo>
                  <a:lnTo>
                    <a:pt x="140385" y="13182"/>
                  </a:lnTo>
                  <a:lnTo>
                    <a:pt x="144373" y="7658"/>
                  </a:lnTo>
                  <a:lnTo>
                    <a:pt x="144653" y="7658"/>
                  </a:lnTo>
                  <a:close/>
                </a:path>
                <a:path w="169545" h="57150">
                  <a:moveTo>
                    <a:pt x="150177" y="29108"/>
                  </a:moveTo>
                  <a:lnTo>
                    <a:pt x="146291" y="17526"/>
                  </a:lnTo>
                  <a:lnTo>
                    <a:pt x="142354" y="14998"/>
                  </a:lnTo>
                  <a:lnTo>
                    <a:pt x="142278" y="14782"/>
                  </a:lnTo>
                  <a:lnTo>
                    <a:pt x="142113" y="14846"/>
                  </a:lnTo>
                  <a:lnTo>
                    <a:pt x="140335" y="13690"/>
                  </a:lnTo>
                  <a:lnTo>
                    <a:pt x="140157" y="15608"/>
                  </a:lnTo>
                  <a:lnTo>
                    <a:pt x="136652" y="16967"/>
                  </a:lnTo>
                  <a:lnTo>
                    <a:pt x="130009" y="20281"/>
                  </a:lnTo>
                  <a:lnTo>
                    <a:pt x="128828" y="23749"/>
                  </a:lnTo>
                  <a:lnTo>
                    <a:pt x="128803" y="24015"/>
                  </a:lnTo>
                  <a:lnTo>
                    <a:pt x="135216" y="19672"/>
                  </a:lnTo>
                  <a:lnTo>
                    <a:pt x="142379" y="17627"/>
                  </a:lnTo>
                  <a:lnTo>
                    <a:pt x="145364" y="19481"/>
                  </a:lnTo>
                  <a:lnTo>
                    <a:pt x="146875" y="23583"/>
                  </a:lnTo>
                  <a:lnTo>
                    <a:pt x="149161" y="29108"/>
                  </a:lnTo>
                  <a:lnTo>
                    <a:pt x="147281" y="36156"/>
                  </a:lnTo>
                  <a:lnTo>
                    <a:pt x="142024" y="39306"/>
                  </a:lnTo>
                  <a:lnTo>
                    <a:pt x="147726" y="36436"/>
                  </a:lnTo>
                  <a:lnTo>
                    <a:pt x="150177" y="29108"/>
                  </a:lnTo>
                  <a:close/>
                </a:path>
                <a:path w="169545" h="57150">
                  <a:moveTo>
                    <a:pt x="169532" y="17411"/>
                  </a:moveTo>
                  <a:lnTo>
                    <a:pt x="165074" y="14503"/>
                  </a:lnTo>
                  <a:lnTo>
                    <a:pt x="163474" y="14071"/>
                  </a:lnTo>
                  <a:lnTo>
                    <a:pt x="165011" y="11163"/>
                  </a:lnTo>
                  <a:lnTo>
                    <a:pt x="164706" y="8432"/>
                  </a:lnTo>
                  <a:lnTo>
                    <a:pt x="164503" y="6070"/>
                  </a:lnTo>
                  <a:lnTo>
                    <a:pt x="161759" y="6477"/>
                  </a:lnTo>
                  <a:lnTo>
                    <a:pt x="162204" y="8724"/>
                  </a:lnTo>
                  <a:lnTo>
                    <a:pt x="162572" y="10985"/>
                  </a:lnTo>
                  <a:lnTo>
                    <a:pt x="161823" y="12801"/>
                  </a:lnTo>
                  <a:lnTo>
                    <a:pt x="161175" y="14655"/>
                  </a:lnTo>
                  <a:lnTo>
                    <a:pt x="158889" y="15570"/>
                  </a:lnTo>
                  <a:lnTo>
                    <a:pt x="153187" y="20574"/>
                  </a:lnTo>
                  <a:lnTo>
                    <a:pt x="151917" y="26263"/>
                  </a:lnTo>
                  <a:lnTo>
                    <a:pt x="154000" y="30581"/>
                  </a:lnTo>
                  <a:lnTo>
                    <a:pt x="152349" y="26073"/>
                  </a:lnTo>
                  <a:lnTo>
                    <a:pt x="154241" y="20891"/>
                  </a:lnTo>
                  <a:lnTo>
                    <a:pt x="155003" y="20345"/>
                  </a:lnTo>
                  <a:lnTo>
                    <a:pt x="154711" y="21844"/>
                  </a:lnTo>
                  <a:lnTo>
                    <a:pt x="159080" y="22161"/>
                  </a:lnTo>
                  <a:lnTo>
                    <a:pt x="164680" y="23926"/>
                  </a:lnTo>
                  <a:lnTo>
                    <a:pt x="164706" y="29184"/>
                  </a:lnTo>
                  <a:lnTo>
                    <a:pt x="165849" y="23774"/>
                  </a:lnTo>
                  <a:lnTo>
                    <a:pt x="159715" y="20231"/>
                  </a:lnTo>
                  <a:lnTo>
                    <a:pt x="156324" y="19405"/>
                  </a:lnTo>
                  <a:lnTo>
                    <a:pt x="157848" y="18313"/>
                  </a:lnTo>
                  <a:lnTo>
                    <a:pt x="159512" y="17018"/>
                  </a:lnTo>
                  <a:lnTo>
                    <a:pt x="162179" y="16395"/>
                  </a:lnTo>
                  <a:lnTo>
                    <a:pt x="164401" y="16459"/>
                  </a:lnTo>
                  <a:lnTo>
                    <a:pt x="168300" y="17424"/>
                  </a:lnTo>
                  <a:lnTo>
                    <a:pt x="168008" y="21056"/>
                  </a:lnTo>
                  <a:lnTo>
                    <a:pt x="169532" y="17411"/>
                  </a:lnTo>
                  <a:close/>
                </a:path>
              </a:pathLst>
            </a:custGeom>
            <a:solidFill>
              <a:srgbClr val="114D25"/>
            </a:solidFill>
          </p:spPr>
          <p:txBody>
            <a:bodyPr wrap="square" lIns="0" tIns="0" rIns="0" bIns="0" rtlCol="0"/>
            <a:lstStyle/>
            <a:p>
              <a:endParaRPr>
                <a:latin typeface="Grammarsaurus" pitchFamily="2" charset="0"/>
              </a:endParaRPr>
            </a:p>
          </p:txBody>
        </p:sp>
        <p:sp>
          <p:nvSpPr>
            <p:cNvPr id="117" name="object 117"/>
            <p:cNvSpPr/>
            <p:nvPr/>
          </p:nvSpPr>
          <p:spPr>
            <a:xfrm>
              <a:off x="3087547" y="5553339"/>
              <a:ext cx="15875" cy="15875"/>
            </a:xfrm>
            <a:custGeom>
              <a:avLst/>
              <a:gdLst/>
              <a:ahLst/>
              <a:cxnLst/>
              <a:rect l="l" t="t" r="r" b="b"/>
              <a:pathLst>
                <a:path w="15875" h="15875">
                  <a:moveTo>
                    <a:pt x="9842" y="0"/>
                  </a:moveTo>
                  <a:lnTo>
                    <a:pt x="7785" y="0"/>
                  </a:lnTo>
                  <a:lnTo>
                    <a:pt x="7442" y="38"/>
                  </a:lnTo>
                  <a:lnTo>
                    <a:pt x="876" y="5435"/>
                  </a:lnTo>
                  <a:lnTo>
                    <a:pt x="292" y="6565"/>
                  </a:lnTo>
                  <a:lnTo>
                    <a:pt x="0" y="7734"/>
                  </a:lnTo>
                  <a:lnTo>
                    <a:pt x="0" y="10972"/>
                  </a:lnTo>
                  <a:lnTo>
                    <a:pt x="888" y="12763"/>
                  </a:lnTo>
                  <a:lnTo>
                    <a:pt x="2654" y="14262"/>
                  </a:lnTo>
                  <a:lnTo>
                    <a:pt x="3949" y="15303"/>
                  </a:lnTo>
                  <a:lnTo>
                    <a:pt x="5930" y="15824"/>
                  </a:lnTo>
                  <a:lnTo>
                    <a:pt x="8585" y="15824"/>
                  </a:lnTo>
                  <a:lnTo>
                    <a:pt x="11772" y="15824"/>
                  </a:lnTo>
                  <a:lnTo>
                    <a:pt x="13855" y="14884"/>
                  </a:lnTo>
                  <a:lnTo>
                    <a:pt x="15201" y="12280"/>
                  </a:lnTo>
                  <a:lnTo>
                    <a:pt x="15392" y="11658"/>
                  </a:lnTo>
                  <a:lnTo>
                    <a:pt x="15392" y="10134"/>
                  </a:lnTo>
                  <a:lnTo>
                    <a:pt x="14973" y="9385"/>
                  </a:lnTo>
                  <a:lnTo>
                    <a:pt x="13157" y="8191"/>
                  </a:lnTo>
                  <a:lnTo>
                    <a:pt x="11671" y="7873"/>
                  </a:lnTo>
                  <a:lnTo>
                    <a:pt x="8166" y="7873"/>
                  </a:lnTo>
                  <a:lnTo>
                    <a:pt x="7226" y="8000"/>
                  </a:lnTo>
                  <a:lnTo>
                    <a:pt x="6616" y="8432"/>
                  </a:lnTo>
                  <a:lnTo>
                    <a:pt x="6489" y="8610"/>
                  </a:lnTo>
                  <a:lnTo>
                    <a:pt x="6451" y="8928"/>
                  </a:lnTo>
                  <a:lnTo>
                    <a:pt x="6451" y="9296"/>
                  </a:lnTo>
                  <a:lnTo>
                    <a:pt x="8928" y="10109"/>
                  </a:lnTo>
                  <a:lnTo>
                    <a:pt x="11455" y="10096"/>
                  </a:lnTo>
                  <a:lnTo>
                    <a:pt x="12560" y="10312"/>
                  </a:lnTo>
                  <a:lnTo>
                    <a:pt x="13017" y="10845"/>
                  </a:lnTo>
                  <a:lnTo>
                    <a:pt x="13068" y="10985"/>
                  </a:lnTo>
                  <a:lnTo>
                    <a:pt x="13042" y="11379"/>
                  </a:lnTo>
                  <a:lnTo>
                    <a:pt x="12953" y="11696"/>
                  </a:lnTo>
                  <a:lnTo>
                    <a:pt x="12776" y="11963"/>
                  </a:lnTo>
                  <a:lnTo>
                    <a:pt x="12738" y="12103"/>
                  </a:lnTo>
                  <a:lnTo>
                    <a:pt x="12496" y="12484"/>
                  </a:lnTo>
                  <a:lnTo>
                    <a:pt x="12204" y="12801"/>
                  </a:lnTo>
                  <a:lnTo>
                    <a:pt x="12064" y="12877"/>
                  </a:lnTo>
                  <a:lnTo>
                    <a:pt x="11595" y="13131"/>
                  </a:lnTo>
                  <a:lnTo>
                    <a:pt x="10655" y="13461"/>
                  </a:lnTo>
                  <a:lnTo>
                    <a:pt x="9639" y="13614"/>
                  </a:lnTo>
                  <a:lnTo>
                    <a:pt x="6591" y="13614"/>
                  </a:lnTo>
                  <a:lnTo>
                    <a:pt x="2324" y="9626"/>
                  </a:lnTo>
                  <a:lnTo>
                    <a:pt x="2336" y="8343"/>
                  </a:lnTo>
                  <a:lnTo>
                    <a:pt x="2374" y="8216"/>
                  </a:lnTo>
                  <a:lnTo>
                    <a:pt x="7416" y="2260"/>
                  </a:lnTo>
                  <a:lnTo>
                    <a:pt x="7899" y="2260"/>
                  </a:lnTo>
                  <a:lnTo>
                    <a:pt x="8483" y="2235"/>
                  </a:lnTo>
                  <a:lnTo>
                    <a:pt x="9042" y="2374"/>
                  </a:lnTo>
                  <a:lnTo>
                    <a:pt x="9270" y="2565"/>
                  </a:lnTo>
                  <a:lnTo>
                    <a:pt x="9702" y="2933"/>
                  </a:lnTo>
                  <a:lnTo>
                    <a:pt x="9969" y="3378"/>
                  </a:lnTo>
                  <a:lnTo>
                    <a:pt x="10210" y="3898"/>
                  </a:lnTo>
                  <a:lnTo>
                    <a:pt x="10579" y="4114"/>
                  </a:lnTo>
                  <a:lnTo>
                    <a:pt x="11429" y="4114"/>
                  </a:lnTo>
                  <a:lnTo>
                    <a:pt x="11709" y="3987"/>
                  </a:lnTo>
                  <a:lnTo>
                    <a:pt x="12128" y="3517"/>
                  </a:lnTo>
                  <a:lnTo>
                    <a:pt x="12204" y="3289"/>
                  </a:lnTo>
                  <a:lnTo>
                    <a:pt x="12204" y="2781"/>
                  </a:lnTo>
                  <a:lnTo>
                    <a:pt x="12103" y="2476"/>
                  </a:lnTo>
                  <a:lnTo>
                    <a:pt x="11899" y="2158"/>
                  </a:lnTo>
                  <a:lnTo>
                    <a:pt x="11087" y="723"/>
                  </a:lnTo>
                  <a:lnTo>
                    <a:pt x="9842" y="0"/>
                  </a:lnTo>
                  <a:close/>
                </a:path>
              </a:pathLst>
            </a:custGeom>
            <a:solidFill>
              <a:srgbClr val="FFFFFF"/>
            </a:solidFill>
          </p:spPr>
          <p:txBody>
            <a:bodyPr wrap="square" lIns="0" tIns="0" rIns="0" bIns="0" rtlCol="0"/>
            <a:lstStyle/>
            <a:p>
              <a:endParaRPr>
                <a:latin typeface="Grammarsaurus" pitchFamily="2" charset="0"/>
              </a:endParaRPr>
            </a:p>
          </p:txBody>
        </p:sp>
        <p:sp>
          <p:nvSpPr>
            <p:cNvPr id="118" name="object 118"/>
            <p:cNvSpPr/>
            <p:nvPr/>
          </p:nvSpPr>
          <p:spPr>
            <a:xfrm>
              <a:off x="3087547" y="5553339"/>
              <a:ext cx="15875" cy="15875"/>
            </a:xfrm>
            <a:custGeom>
              <a:avLst/>
              <a:gdLst/>
              <a:ahLst/>
              <a:cxnLst/>
              <a:rect l="l" t="t" r="r" b="b"/>
              <a:pathLst>
                <a:path w="15875" h="15875">
                  <a:moveTo>
                    <a:pt x="8585" y="15824"/>
                  </a:moveTo>
                  <a:lnTo>
                    <a:pt x="5930" y="15824"/>
                  </a:lnTo>
                  <a:lnTo>
                    <a:pt x="3949" y="15303"/>
                  </a:lnTo>
                  <a:lnTo>
                    <a:pt x="2654" y="14262"/>
                  </a:lnTo>
                  <a:lnTo>
                    <a:pt x="888" y="12763"/>
                  </a:lnTo>
                  <a:lnTo>
                    <a:pt x="0" y="10972"/>
                  </a:lnTo>
                  <a:lnTo>
                    <a:pt x="0" y="8915"/>
                  </a:lnTo>
                  <a:lnTo>
                    <a:pt x="0" y="7734"/>
                  </a:lnTo>
                  <a:lnTo>
                    <a:pt x="292" y="6565"/>
                  </a:lnTo>
                  <a:lnTo>
                    <a:pt x="876" y="5435"/>
                  </a:lnTo>
                  <a:lnTo>
                    <a:pt x="1485" y="4178"/>
                  </a:lnTo>
                  <a:lnTo>
                    <a:pt x="7785" y="0"/>
                  </a:lnTo>
                  <a:lnTo>
                    <a:pt x="8127" y="0"/>
                  </a:lnTo>
                  <a:lnTo>
                    <a:pt x="9842" y="0"/>
                  </a:lnTo>
                  <a:lnTo>
                    <a:pt x="11087" y="723"/>
                  </a:lnTo>
                  <a:lnTo>
                    <a:pt x="11899" y="2158"/>
                  </a:lnTo>
                  <a:lnTo>
                    <a:pt x="12103" y="2476"/>
                  </a:lnTo>
                  <a:lnTo>
                    <a:pt x="12204" y="2781"/>
                  </a:lnTo>
                  <a:lnTo>
                    <a:pt x="12204" y="3047"/>
                  </a:lnTo>
                  <a:lnTo>
                    <a:pt x="12204" y="3289"/>
                  </a:lnTo>
                  <a:lnTo>
                    <a:pt x="12128" y="3517"/>
                  </a:lnTo>
                  <a:lnTo>
                    <a:pt x="11950" y="3733"/>
                  </a:lnTo>
                  <a:lnTo>
                    <a:pt x="11709" y="3987"/>
                  </a:lnTo>
                  <a:lnTo>
                    <a:pt x="11429" y="4114"/>
                  </a:lnTo>
                  <a:lnTo>
                    <a:pt x="11087" y="4114"/>
                  </a:lnTo>
                  <a:lnTo>
                    <a:pt x="10579" y="4114"/>
                  </a:lnTo>
                  <a:lnTo>
                    <a:pt x="10210" y="3898"/>
                  </a:lnTo>
                  <a:lnTo>
                    <a:pt x="10007" y="3454"/>
                  </a:lnTo>
                  <a:lnTo>
                    <a:pt x="9867" y="3213"/>
                  </a:lnTo>
                  <a:lnTo>
                    <a:pt x="9702" y="2933"/>
                  </a:lnTo>
                  <a:lnTo>
                    <a:pt x="9563" y="2781"/>
                  </a:lnTo>
                  <a:lnTo>
                    <a:pt x="9372" y="2590"/>
                  </a:lnTo>
                  <a:lnTo>
                    <a:pt x="9194" y="2489"/>
                  </a:lnTo>
                  <a:lnTo>
                    <a:pt x="9042" y="2374"/>
                  </a:lnTo>
                  <a:lnTo>
                    <a:pt x="8712" y="2285"/>
                  </a:lnTo>
                  <a:lnTo>
                    <a:pt x="8559" y="2247"/>
                  </a:lnTo>
                  <a:lnTo>
                    <a:pt x="8191" y="2235"/>
                  </a:lnTo>
                  <a:lnTo>
                    <a:pt x="7988" y="2235"/>
                  </a:lnTo>
                  <a:lnTo>
                    <a:pt x="7416" y="2260"/>
                  </a:lnTo>
                  <a:lnTo>
                    <a:pt x="6781" y="2501"/>
                  </a:lnTo>
                  <a:lnTo>
                    <a:pt x="5981" y="2997"/>
                  </a:lnTo>
                  <a:lnTo>
                    <a:pt x="5359" y="3365"/>
                  </a:lnTo>
                  <a:lnTo>
                    <a:pt x="4698" y="3949"/>
                  </a:lnTo>
                  <a:lnTo>
                    <a:pt x="4013" y="4749"/>
                  </a:lnTo>
                  <a:lnTo>
                    <a:pt x="3886" y="4889"/>
                  </a:lnTo>
                  <a:lnTo>
                    <a:pt x="3682" y="5181"/>
                  </a:lnTo>
                  <a:lnTo>
                    <a:pt x="2971" y="6121"/>
                  </a:lnTo>
                  <a:lnTo>
                    <a:pt x="2552" y="7086"/>
                  </a:lnTo>
                  <a:lnTo>
                    <a:pt x="2387" y="8077"/>
                  </a:lnTo>
                  <a:lnTo>
                    <a:pt x="2349" y="8254"/>
                  </a:lnTo>
                  <a:lnTo>
                    <a:pt x="2324" y="8635"/>
                  </a:lnTo>
                  <a:lnTo>
                    <a:pt x="2324" y="9093"/>
                  </a:lnTo>
                  <a:lnTo>
                    <a:pt x="2324" y="9626"/>
                  </a:lnTo>
                  <a:lnTo>
                    <a:pt x="2438" y="10159"/>
                  </a:lnTo>
                  <a:lnTo>
                    <a:pt x="2654" y="10693"/>
                  </a:lnTo>
                  <a:lnTo>
                    <a:pt x="3162" y="11658"/>
                  </a:lnTo>
                  <a:lnTo>
                    <a:pt x="3860" y="12433"/>
                  </a:lnTo>
                  <a:lnTo>
                    <a:pt x="4813" y="13055"/>
                  </a:lnTo>
                  <a:lnTo>
                    <a:pt x="5384" y="13436"/>
                  </a:lnTo>
                  <a:lnTo>
                    <a:pt x="6591" y="13614"/>
                  </a:lnTo>
                  <a:lnTo>
                    <a:pt x="8432" y="13614"/>
                  </a:lnTo>
                  <a:lnTo>
                    <a:pt x="9639" y="13614"/>
                  </a:lnTo>
                  <a:lnTo>
                    <a:pt x="10655" y="13461"/>
                  </a:lnTo>
                  <a:lnTo>
                    <a:pt x="11493" y="13144"/>
                  </a:lnTo>
                  <a:lnTo>
                    <a:pt x="11645" y="13093"/>
                  </a:lnTo>
                  <a:lnTo>
                    <a:pt x="11899" y="12966"/>
                  </a:lnTo>
                  <a:lnTo>
                    <a:pt x="12064" y="12877"/>
                  </a:lnTo>
                  <a:lnTo>
                    <a:pt x="12204" y="12801"/>
                  </a:lnTo>
                  <a:lnTo>
                    <a:pt x="12369" y="12623"/>
                  </a:lnTo>
                  <a:lnTo>
                    <a:pt x="12458" y="12496"/>
                  </a:lnTo>
                  <a:lnTo>
                    <a:pt x="12738" y="12103"/>
                  </a:lnTo>
                  <a:lnTo>
                    <a:pt x="12776" y="11963"/>
                  </a:lnTo>
                  <a:lnTo>
                    <a:pt x="12953" y="11696"/>
                  </a:lnTo>
                  <a:lnTo>
                    <a:pt x="13042" y="11379"/>
                  </a:lnTo>
                  <a:lnTo>
                    <a:pt x="13068" y="10985"/>
                  </a:lnTo>
                  <a:lnTo>
                    <a:pt x="13030" y="10858"/>
                  </a:lnTo>
                  <a:lnTo>
                    <a:pt x="12560" y="10312"/>
                  </a:lnTo>
                  <a:lnTo>
                    <a:pt x="11455" y="10096"/>
                  </a:lnTo>
                  <a:lnTo>
                    <a:pt x="9601" y="10096"/>
                  </a:lnTo>
                  <a:lnTo>
                    <a:pt x="8928" y="10109"/>
                  </a:lnTo>
                  <a:lnTo>
                    <a:pt x="8242" y="10147"/>
                  </a:lnTo>
                  <a:lnTo>
                    <a:pt x="7581" y="10210"/>
                  </a:lnTo>
                  <a:lnTo>
                    <a:pt x="7188" y="10210"/>
                  </a:lnTo>
                  <a:lnTo>
                    <a:pt x="6870" y="10045"/>
                  </a:lnTo>
                  <a:lnTo>
                    <a:pt x="6642" y="9728"/>
                  </a:lnTo>
                  <a:lnTo>
                    <a:pt x="6515" y="9512"/>
                  </a:lnTo>
                  <a:lnTo>
                    <a:pt x="6451" y="9296"/>
                  </a:lnTo>
                  <a:lnTo>
                    <a:pt x="6451" y="9067"/>
                  </a:lnTo>
                  <a:lnTo>
                    <a:pt x="6451" y="8928"/>
                  </a:lnTo>
                  <a:lnTo>
                    <a:pt x="6476" y="8762"/>
                  </a:lnTo>
                  <a:lnTo>
                    <a:pt x="6489" y="8610"/>
                  </a:lnTo>
                  <a:lnTo>
                    <a:pt x="6616" y="8432"/>
                  </a:lnTo>
                  <a:lnTo>
                    <a:pt x="6857" y="8254"/>
                  </a:lnTo>
                  <a:lnTo>
                    <a:pt x="7226" y="8000"/>
                  </a:lnTo>
                  <a:lnTo>
                    <a:pt x="8166" y="7873"/>
                  </a:lnTo>
                  <a:lnTo>
                    <a:pt x="9677" y="7873"/>
                  </a:lnTo>
                  <a:lnTo>
                    <a:pt x="11671" y="7873"/>
                  </a:lnTo>
                  <a:lnTo>
                    <a:pt x="13157" y="8191"/>
                  </a:lnTo>
                  <a:lnTo>
                    <a:pt x="14160" y="8839"/>
                  </a:lnTo>
                  <a:lnTo>
                    <a:pt x="14973" y="9385"/>
                  </a:lnTo>
                  <a:lnTo>
                    <a:pt x="15392" y="10134"/>
                  </a:lnTo>
                  <a:lnTo>
                    <a:pt x="15392" y="11125"/>
                  </a:lnTo>
                  <a:lnTo>
                    <a:pt x="15392" y="11658"/>
                  </a:lnTo>
                  <a:lnTo>
                    <a:pt x="15201" y="12280"/>
                  </a:lnTo>
                  <a:lnTo>
                    <a:pt x="14833" y="13004"/>
                  </a:lnTo>
                  <a:lnTo>
                    <a:pt x="13855" y="14884"/>
                  </a:lnTo>
                  <a:lnTo>
                    <a:pt x="11772" y="15824"/>
                  </a:lnTo>
                  <a:lnTo>
                    <a:pt x="8585" y="1582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19" name="object 119"/>
            <p:cNvSpPr/>
            <p:nvPr/>
          </p:nvSpPr>
          <p:spPr>
            <a:xfrm>
              <a:off x="3105057" y="5556635"/>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120" name="object 120"/>
            <p:cNvSpPr/>
            <p:nvPr/>
          </p:nvSpPr>
          <p:spPr>
            <a:xfrm>
              <a:off x="3105057" y="5556635"/>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1" name="object 121"/>
            <p:cNvSpPr/>
            <p:nvPr/>
          </p:nvSpPr>
          <p:spPr>
            <a:xfrm>
              <a:off x="3112184" y="5556901"/>
              <a:ext cx="12700" cy="12700"/>
            </a:xfrm>
            <a:custGeom>
              <a:avLst/>
              <a:gdLst/>
              <a:ahLst/>
              <a:cxnLst/>
              <a:rect l="l" t="t" r="r" b="b"/>
              <a:pathLst>
                <a:path w="12700" h="12700">
                  <a:moveTo>
                    <a:pt x="6563" y="533"/>
                  </a:moveTo>
                  <a:lnTo>
                    <a:pt x="4150" y="533"/>
                  </a:lnTo>
                  <a:lnTo>
                    <a:pt x="3019" y="990"/>
                  </a:lnTo>
                  <a:lnTo>
                    <a:pt x="183" y="4279"/>
                  </a:lnTo>
                  <a:lnTo>
                    <a:pt x="99"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56" y="990"/>
                  </a:lnTo>
                  <a:lnTo>
                    <a:pt x="8053"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122" name="object 122"/>
            <p:cNvSpPr/>
            <p:nvPr/>
          </p:nvSpPr>
          <p:spPr>
            <a:xfrm>
              <a:off x="3112067" y="5556723"/>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11" y="3467"/>
                  </a:lnTo>
                  <a:lnTo>
                    <a:pt x="2146" y="2070"/>
                  </a:lnTo>
                  <a:lnTo>
                    <a:pt x="3136" y="1168"/>
                  </a:lnTo>
                  <a:lnTo>
                    <a:pt x="4267" y="711"/>
                  </a:lnTo>
                  <a:lnTo>
                    <a:pt x="5537" y="711"/>
                  </a:lnTo>
                  <a:lnTo>
                    <a:pt x="6680" y="711"/>
                  </a:lnTo>
                  <a:lnTo>
                    <a:pt x="7797" y="1054"/>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3" name="object 123"/>
            <p:cNvSpPr/>
            <p:nvPr/>
          </p:nvSpPr>
          <p:spPr>
            <a:xfrm>
              <a:off x="3126685" y="5556576"/>
              <a:ext cx="17780" cy="13335"/>
            </a:xfrm>
            <a:custGeom>
              <a:avLst/>
              <a:gdLst/>
              <a:ahLst/>
              <a:cxnLst/>
              <a:rect l="l" t="t" r="r" b="b"/>
              <a:pathLst>
                <a:path w="17780" h="13335">
                  <a:moveTo>
                    <a:pt x="1698" y="495"/>
                  </a:moveTo>
                  <a:lnTo>
                    <a:pt x="444" y="495"/>
                  </a:lnTo>
                  <a:lnTo>
                    <a:pt x="0" y="927"/>
                  </a:lnTo>
                  <a:lnTo>
                    <a:pt x="63" y="12484"/>
                  </a:lnTo>
                  <a:lnTo>
                    <a:pt x="546" y="12966"/>
                  </a:lnTo>
                  <a:lnTo>
                    <a:pt x="1521" y="12966"/>
                  </a:lnTo>
                  <a:lnTo>
                    <a:pt x="2017" y="12484"/>
                  </a:lnTo>
                  <a:lnTo>
                    <a:pt x="2197" y="12166"/>
                  </a:lnTo>
                  <a:lnTo>
                    <a:pt x="2272" y="4368"/>
                  </a:lnTo>
                  <a:lnTo>
                    <a:pt x="2400" y="4089"/>
                  </a:lnTo>
                  <a:lnTo>
                    <a:pt x="2687" y="3682"/>
                  </a:lnTo>
                  <a:lnTo>
                    <a:pt x="2541" y="3682"/>
                  </a:lnTo>
                  <a:lnTo>
                    <a:pt x="3073" y="3174"/>
                  </a:lnTo>
                  <a:lnTo>
                    <a:pt x="3670" y="2717"/>
                  </a:lnTo>
                  <a:lnTo>
                    <a:pt x="4045" y="2463"/>
                  </a:lnTo>
                  <a:lnTo>
                    <a:pt x="16988" y="2463"/>
                  </a:lnTo>
                  <a:lnTo>
                    <a:pt x="16624" y="1854"/>
                  </a:lnTo>
                  <a:lnTo>
                    <a:pt x="16159" y="1422"/>
                  </a:lnTo>
                  <a:lnTo>
                    <a:pt x="8191" y="1422"/>
                  </a:lnTo>
                  <a:lnTo>
                    <a:pt x="7965" y="1193"/>
                  </a:lnTo>
                  <a:lnTo>
                    <a:pt x="2185" y="1193"/>
                  </a:lnTo>
                  <a:lnTo>
                    <a:pt x="1892" y="622"/>
                  </a:lnTo>
                  <a:lnTo>
                    <a:pt x="1698" y="495"/>
                  </a:lnTo>
                  <a:close/>
                </a:path>
                <a:path w="17780" h="13335">
                  <a:moveTo>
                    <a:pt x="10464" y="2463"/>
                  </a:moveTo>
                  <a:lnTo>
                    <a:pt x="5874" y="2463"/>
                  </a:lnTo>
                  <a:lnTo>
                    <a:pt x="6327" y="2717"/>
                  </a:lnTo>
                  <a:lnTo>
                    <a:pt x="6608" y="2984"/>
                  </a:lnTo>
                  <a:lnTo>
                    <a:pt x="7683" y="4368"/>
                  </a:lnTo>
                  <a:lnTo>
                    <a:pt x="8039" y="5143"/>
                  </a:lnTo>
                  <a:lnTo>
                    <a:pt x="8064" y="5283"/>
                  </a:lnTo>
                  <a:lnTo>
                    <a:pt x="8191" y="5968"/>
                  </a:lnTo>
                  <a:lnTo>
                    <a:pt x="8307" y="6324"/>
                  </a:lnTo>
                  <a:lnTo>
                    <a:pt x="8416" y="10477"/>
                  </a:lnTo>
                  <a:lnTo>
                    <a:pt x="8537" y="12484"/>
                  </a:lnTo>
                  <a:lnTo>
                    <a:pt x="9033" y="12966"/>
                  </a:lnTo>
                  <a:lnTo>
                    <a:pt x="9914" y="12966"/>
                  </a:lnTo>
                  <a:lnTo>
                    <a:pt x="10411" y="12484"/>
                  </a:lnTo>
                  <a:lnTo>
                    <a:pt x="10600" y="12166"/>
                  </a:lnTo>
                  <a:lnTo>
                    <a:pt x="10656" y="5968"/>
                  </a:lnTo>
                  <a:lnTo>
                    <a:pt x="10511" y="5283"/>
                  </a:lnTo>
                  <a:lnTo>
                    <a:pt x="10393" y="4724"/>
                  </a:lnTo>
                  <a:lnTo>
                    <a:pt x="10318" y="4368"/>
                  </a:lnTo>
                  <a:lnTo>
                    <a:pt x="10134" y="4089"/>
                  </a:lnTo>
                  <a:lnTo>
                    <a:pt x="9677" y="3174"/>
                  </a:lnTo>
                  <a:lnTo>
                    <a:pt x="9804" y="2984"/>
                  </a:lnTo>
                  <a:lnTo>
                    <a:pt x="10109" y="2717"/>
                  </a:lnTo>
                  <a:lnTo>
                    <a:pt x="10464" y="2463"/>
                  </a:lnTo>
                  <a:close/>
                </a:path>
                <a:path w="17780" h="13335">
                  <a:moveTo>
                    <a:pt x="16988" y="2463"/>
                  </a:moveTo>
                  <a:lnTo>
                    <a:pt x="13544" y="2463"/>
                  </a:lnTo>
                  <a:lnTo>
                    <a:pt x="14090" y="2717"/>
                  </a:lnTo>
                  <a:lnTo>
                    <a:pt x="14595" y="3174"/>
                  </a:lnTo>
                  <a:lnTo>
                    <a:pt x="15532" y="7632"/>
                  </a:lnTo>
                  <a:lnTo>
                    <a:pt x="14996" y="10477"/>
                  </a:lnTo>
                  <a:lnTo>
                    <a:pt x="14922" y="12484"/>
                  </a:lnTo>
                  <a:lnTo>
                    <a:pt x="15533" y="12966"/>
                  </a:lnTo>
                  <a:lnTo>
                    <a:pt x="16414" y="12966"/>
                  </a:lnTo>
                  <a:lnTo>
                    <a:pt x="16776" y="12661"/>
                  </a:lnTo>
                  <a:lnTo>
                    <a:pt x="16934" y="12484"/>
                  </a:lnTo>
                  <a:lnTo>
                    <a:pt x="17094" y="12166"/>
                  </a:lnTo>
                  <a:lnTo>
                    <a:pt x="17348" y="10477"/>
                  </a:lnTo>
                  <a:lnTo>
                    <a:pt x="17703" y="8674"/>
                  </a:lnTo>
                  <a:lnTo>
                    <a:pt x="17640" y="3682"/>
                  </a:lnTo>
                  <a:lnTo>
                    <a:pt x="17138" y="2717"/>
                  </a:lnTo>
                  <a:lnTo>
                    <a:pt x="16988" y="2463"/>
                  </a:lnTo>
                  <a:close/>
                </a:path>
                <a:path w="17780" h="13335">
                  <a:moveTo>
                    <a:pt x="13047" y="0"/>
                  </a:moveTo>
                  <a:lnTo>
                    <a:pt x="10287" y="0"/>
                  </a:lnTo>
                  <a:lnTo>
                    <a:pt x="9106" y="495"/>
                  </a:lnTo>
                  <a:lnTo>
                    <a:pt x="8191" y="1422"/>
                  </a:lnTo>
                  <a:lnTo>
                    <a:pt x="16159" y="1422"/>
                  </a:lnTo>
                  <a:lnTo>
                    <a:pt x="15913" y="1193"/>
                  </a:lnTo>
                  <a:lnTo>
                    <a:pt x="14008" y="228"/>
                  </a:lnTo>
                  <a:lnTo>
                    <a:pt x="13047" y="0"/>
                  </a:lnTo>
                  <a:close/>
                </a:path>
                <a:path w="17780" h="13335">
                  <a:moveTo>
                    <a:pt x="6172" y="0"/>
                  </a:moveTo>
                  <a:lnTo>
                    <a:pt x="3987" y="0"/>
                  </a:lnTo>
                  <a:lnTo>
                    <a:pt x="3375" y="228"/>
                  </a:lnTo>
                  <a:lnTo>
                    <a:pt x="3190" y="228"/>
                  </a:lnTo>
                  <a:lnTo>
                    <a:pt x="2009" y="1193"/>
                  </a:lnTo>
                  <a:lnTo>
                    <a:pt x="7965" y="1193"/>
                  </a:lnTo>
                  <a:lnTo>
                    <a:pt x="7402" y="622"/>
                  </a:lnTo>
                  <a:lnTo>
                    <a:pt x="7276" y="495"/>
                  </a:lnTo>
                  <a:lnTo>
                    <a:pt x="6172" y="0"/>
                  </a:lnTo>
                  <a:close/>
                </a:path>
              </a:pathLst>
            </a:custGeom>
            <a:solidFill>
              <a:srgbClr val="FFFFFF"/>
            </a:solidFill>
          </p:spPr>
          <p:txBody>
            <a:bodyPr wrap="square" lIns="0" tIns="0" rIns="0" bIns="0" rtlCol="0"/>
            <a:lstStyle/>
            <a:p>
              <a:endParaRPr>
                <a:latin typeface="Grammarsaurus" pitchFamily="2" charset="0"/>
              </a:endParaRPr>
            </a:p>
          </p:txBody>
        </p:sp>
        <p:sp>
          <p:nvSpPr>
            <p:cNvPr id="124" name="object 124"/>
            <p:cNvSpPr/>
            <p:nvPr/>
          </p:nvSpPr>
          <p:spPr>
            <a:xfrm>
              <a:off x="3126583" y="5556550"/>
              <a:ext cx="18415" cy="13335"/>
            </a:xfrm>
            <a:custGeom>
              <a:avLst/>
              <a:gdLst/>
              <a:ahLst/>
              <a:cxnLst/>
              <a:rect l="l" t="t" r="r" b="b"/>
              <a:pathLst>
                <a:path w="18414" h="13335">
                  <a:moveTo>
                    <a:pt x="17208" y="11976"/>
                  </a:moveTo>
                  <a:lnTo>
                    <a:pt x="17233" y="11836"/>
                  </a:lnTo>
                  <a:lnTo>
                    <a:pt x="17208" y="11976"/>
                  </a:lnTo>
                  <a:close/>
                </a:path>
                <a:path w="18414" h="13335">
                  <a:moveTo>
                    <a:pt x="16052" y="12992"/>
                  </a:moveTo>
                  <a:lnTo>
                    <a:pt x="15760" y="12992"/>
                  </a:lnTo>
                  <a:lnTo>
                    <a:pt x="15506" y="12890"/>
                  </a:lnTo>
                  <a:lnTo>
                    <a:pt x="15265" y="12699"/>
                  </a:lnTo>
                  <a:lnTo>
                    <a:pt x="15024" y="12509"/>
                  </a:lnTo>
                  <a:lnTo>
                    <a:pt x="14909" y="12268"/>
                  </a:lnTo>
                  <a:lnTo>
                    <a:pt x="14909" y="12001"/>
                  </a:lnTo>
                  <a:lnTo>
                    <a:pt x="14909" y="11633"/>
                  </a:lnTo>
                  <a:lnTo>
                    <a:pt x="15112" y="10413"/>
                  </a:lnTo>
                  <a:lnTo>
                    <a:pt x="15506" y="8343"/>
                  </a:lnTo>
                  <a:lnTo>
                    <a:pt x="15633" y="7658"/>
                  </a:lnTo>
                  <a:lnTo>
                    <a:pt x="15697" y="6870"/>
                  </a:lnTo>
                  <a:lnTo>
                    <a:pt x="15697" y="5994"/>
                  </a:lnTo>
                  <a:lnTo>
                    <a:pt x="15697" y="5308"/>
                  </a:lnTo>
                  <a:lnTo>
                    <a:pt x="14503" y="3022"/>
                  </a:lnTo>
                  <a:lnTo>
                    <a:pt x="14122" y="2679"/>
                  </a:lnTo>
                  <a:lnTo>
                    <a:pt x="13423" y="2400"/>
                  </a:lnTo>
                  <a:lnTo>
                    <a:pt x="12395" y="2209"/>
                  </a:lnTo>
                  <a:lnTo>
                    <a:pt x="11836" y="2209"/>
                  </a:lnTo>
                  <a:lnTo>
                    <a:pt x="11506" y="2209"/>
                  </a:lnTo>
                  <a:lnTo>
                    <a:pt x="11366" y="2247"/>
                  </a:lnTo>
                  <a:lnTo>
                    <a:pt x="10972" y="2336"/>
                  </a:lnTo>
                  <a:lnTo>
                    <a:pt x="10807" y="2387"/>
                  </a:lnTo>
                  <a:lnTo>
                    <a:pt x="10566" y="2489"/>
                  </a:lnTo>
                  <a:lnTo>
                    <a:pt x="10312" y="2654"/>
                  </a:lnTo>
                  <a:lnTo>
                    <a:pt x="10071" y="2857"/>
                  </a:lnTo>
                  <a:lnTo>
                    <a:pt x="9905" y="3009"/>
                  </a:lnTo>
                  <a:lnTo>
                    <a:pt x="9766" y="3174"/>
                  </a:lnTo>
                  <a:lnTo>
                    <a:pt x="10452" y="4546"/>
                  </a:lnTo>
                  <a:lnTo>
                    <a:pt x="10833" y="6349"/>
                  </a:lnTo>
                  <a:lnTo>
                    <a:pt x="10833" y="8712"/>
                  </a:lnTo>
                  <a:lnTo>
                    <a:pt x="10833" y="9169"/>
                  </a:lnTo>
                  <a:lnTo>
                    <a:pt x="10807" y="9651"/>
                  </a:lnTo>
                  <a:lnTo>
                    <a:pt x="10782" y="10109"/>
                  </a:lnTo>
                  <a:lnTo>
                    <a:pt x="10756" y="10693"/>
                  </a:lnTo>
                  <a:lnTo>
                    <a:pt x="10731" y="11264"/>
                  </a:lnTo>
                  <a:lnTo>
                    <a:pt x="10731" y="11836"/>
                  </a:lnTo>
                  <a:lnTo>
                    <a:pt x="10718" y="12153"/>
                  </a:lnTo>
                  <a:lnTo>
                    <a:pt x="10604" y="12420"/>
                  </a:lnTo>
                  <a:lnTo>
                    <a:pt x="10375" y="12636"/>
                  </a:lnTo>
                  <a:lnTo>
                    <a:pt x="10159" y="12852"/>
                  </a:lnTo>
                  <a:lnTo>
                    <a:pt x="9893" y="12953"/>
                  </a:lnTo>
                  <a:lnTo>
                    <a:pt x="9575" y="12953"/>
                  </a:lnTo>
                  <a:lnTo>
                    <a:pt x="9258" y="12953"/>
                  </a:lnTo>
                  <a:lnTo>
                    <a:pt x="8407" y="11836"/>
                  </a:lnTo>
                  <a:lnTo>
                    <a:pt x="8432" y="11252"/>
                  </a:lnTo>
                  <a:lnTo>
                    <a:pt x="8458" y="10680"/>
                  </a:lnTo>
                  <a:lnTo>
                    <a:pt x="8483" y="10121"/>
                  </a:lnTo>
                  <a:lnTo>
                    <a:pt x="8521" y="9563"/>
                  </a:lnTo>
                  <a:lnTo>
                    <a:pt x="8534" y="9029"/>
                  </a:lnTo>
                  <a:lnTo>
                    <a:pt x="8534" y="8496"/>
                  </a:lnTo>
                  <a:lnTo>
                    <a:pt x="8534" y="7327"/>
                  </a:lnTo>
                  <a:lnTo>
                    <a:pt x="8458" y="6502"/>
                  </a:lnTo>
                  <a:lnTo>
                    <a:pt x="8293" y="5994"/>
                  </a:lnTo>
                  <a:lnTo>
                    <a:pt x="8140" y="5168"/>
                  </a:lnTo>
                  <a:lnTo>
                    <a:pt x="7785" y="4394"/>
                  </a:lnTo>
                  <a:lnTo>
                    <a:pt x="7226" y="3682"/>
                  </a:lnTo>
                  <a:lnTo>
                    <a:pt x="7086" y="3479"/>
                  </a:lnTo>
                  <a:lnTo>
                    <a:pt x="6680" y="2971"/>
                  </a:lnTo>
                  <a:lnTo>
                    <a:pt x="6400" y="2717"/>
                  </a:lnTo>
                  <a:lnTo>
                    <a:pt x="6184" y="2590"/>
                  </a:lnTo>
                  <a:lnTo>
                    <a:pt x="5740" y="2362"/>
                  </a:lnTo>
                  <a:lnTo>
                    <a:pt x="5537" y="2273"/>
                  </a:lnTo>
                  <a:lnTo>
                    <a:pt x="5321" y="2222"/>
                  </a:lnTo>
                  <a:lnTo>
                    <a:pt x="5118" y="2222"/>
                  </a:lnTo>
                  <a:lnTo>
                    <a:pt x="4813" y="2247"/>
                  </a:lnTo>
                  <a:lnTo>
                    <a:pt x="4508" y="2311"/>
                  </a:lnTo>
                  <a:lnTo>
                    <a:pt x="4165" y="2476"/>
                  </a:lnTo>
                  <a:lnTo>
                    <a:pt x="3771" y="2743"/>
                  </a:lnTo>
                  <a:lnTo>
                    <a:pt x="3174" y="3200"/>
                  </a:lnTo>
                  <a:lnTo>
                    <a:pt x="2895" y="3467"/>
                  </a:lnTo>
                  <a:lnTo>
                    <a:pt x="2870" y="3594"/>
                  </a:lnTo>
                  <a:lnTo>
                    <a:pt x="2641" y="3898"/>
                  </a:lnTo>
                  <a:lnTo>
                    <a:pt x="2501" y="4114"/>
                  </a:lnTo>
                  <a:lnTo>
                    <a:pt x="2374" y="4343"/>
                  </a:lnTo>
                  <a:lnTo>
                    <a:pt x="2298" y="11887"/>
                  </a:lnTo>
                  <a:lnTo>
                    <a:pt x="2298" y="12191"/>
                  </a:lnTo>
                  <a:lnTo>
                    <a:pt x="2184" y="12445"/>
                  </a:lnTo>
                  <a:lnTo>
                    <a:pt x="1955" y="12674"/>
                  </a:lnTo>
                  <a:lnTo>
                    <a:pt x="1727" y="12890"/>
                  </a:lnTo>
                  <a:lnTo>
                    <a:pt x="1447" y="12992"/>
                  </a:lnTo>
                  <a:lnTo>
                    <a:pt x="1142" y="12992"/>
                  </a:lnTo>
                  <a:lnTo>
                    <a:pt x="825" y="12992"/>
                  </a:lnTo>
                  <a:lnTo>
                    <a:pt x="546" y="12890"/>
                  </a:lnTo>
                  <a:lnTo>
                    <a:pt x="330" y="12674"/>
                  </a:lnTo>
                  <a:lnTo>
                    <a:pt x="101" y="12445"/>
                  </a:lnTo>
                  <a:lnTo>
                    <a:pt x="0" y="12191"/>
                  </a:lnTo>
                  <a:lnTo>
                    <a:pt x="0" y="11887"/>
                  </a:lnTo>
                  <a:lnTo>
                    <a:pt x="0" y="1523"/>
                  </a:lnTo>
                  <a:lnTo>
                    <a:pt x="0" y="1219"/>
                  </a:lnTo>
                  <a:lnTo>
                    <a:pt x="101" y="952"/>
                  </a:lnTo>
                  <a:lnTo>
                    <a:pt x="330" y="736"/>
                  </a:lnTo>
                  <a:lnTo>
                    <a:pt x="546" y="520"/>
                  </a:lnTo>
                  <a:lnTo>
                    <a:pt x="825" y="406"/>
                  </a:lnTo>
                  <a:lnTo>
                    <a:pt x="1142" y="406"/>
                  </a:lnTo>
                  <a:lnTo>
                    <a:pt x="1625" y="406"/>
                  </a:lnTo>
                  <a:lnTo>
                    <a:pt x="1993" y="647"/>
                  </a:lnTo>
                  <a:lnTo>
                    <a:pt x="2235" y="1117"/>
                  </a:lnTo>
                  <a:lnTo>
                    <a:pt x="3136" y="380"/>
                  </a:lnTo>
                  <a:lnTo>
                    <a:pt x="4089" y="25"/>
                  </a:lnTo>
                  <a:lnTo>
                    <a:pt x="5079" y="25"/>
                  </a:lnTo>
                  <a:lnTo>
                    <a:pt x="6273" y="25"/>
                  </a:lnTo>
                  <a:lnTo>
                    <a:pt x="7353" y="495"/>
                  </a:lnTo>
                  <a:lnTo>
                    <a:pt x="8293" y="1447"/>
                  </a:lnTo>
                  <a:lnTo>
                    <a:pt x="9245" y="482"/>
                  </a:lnTo>
                  <a:lnTo>
                    <a:pt x="10452" y="0"/>
                  </a:lnTo>
                  <a:lnTo>
                    <a:pt x="11899" y="0"/>
                  </a:lnTo>
                  <a:lnTo>
                    <a:pt x="13042" y="0"/>
                  </a:lnTo>
                  <a:lnTo>
                    <a:pt x="17995" y="4749"/>
                  </a:lnTo>
                  <a:lnTo>
                    <a:pt x="17995" y="5841"/>
                  </a:lnTo>
                  <a:lnTo>
                    <a:pt x="17995" y="7137"/>
                  </a:lnTo>
                  <a:lnTo>
                    <a:pt x="17805" y="8699"/>
                  </a:lnTo>
                  <a:lnTo>
                    <a:pt x="17449" y="10502"/>
                  </a:lnTo>
                  <a:lnTo>
                    <a:pt x="17310" y="11391"/>
                  </a:lnTo>
                  <a:lnTo>
                    <a:pt x="17221" y="11861"/>
                  </a:lnTo>
                  <a:lnTo>
                    <a:pt x="17195" y="12191"/>
                  </a:lnTo>
                  <a:lnTo>
                    <a:pt x="17081" y="12458"/>
                  </a:lnTo>
                  <a:lnTo>
                    <a:pt x="16878" y="12687"/>
                  </a:lnTo>
                  <a:lnTo>
                    <a:pt x="16636" y="12890"/>
                  </a:lnTo>
                  <a:lnTo>
                    <a:pt x="16370" y="12992"/>
                  </a:lnTo>
                  <a:lnTo>
                    <a:pt x="16052" y="1299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5" name="object 125"/>
            <p:cNvSpPr/>
            <p:nvPr/>
          </p:nvSpPr>
          <p:spPr>
            <a:xfrm>
              <a:off x="3147505" y="5556576"/>
              <a:ext cx="17780" cy="13335"/>
            </a:xfrm>
            <a:custGeom>
              <a:avLst/>
              <a:gdLst/>
              <a:ahLst/>
              <a:cxnLst/>
              <a:rect l="l" t="t" r="r" b="b"/>
              <a:pathLst>
                <a:path w="17780" h="13335">
                  <a:moveTo>
                    <a:pt x="1698" y="495"/>
                  </a:moveTo>
                  <a:lnTo>
                    <a:pt x="444" y="495"/>
                  </a:lnTo>
                  <a:lnTo>
                    <a:pt x="0" y="927"/>
                  </a:lnTo>
                  <a:lnTo>
                    <a:pt x="63" y="12484"/>
                  </a:lnTo>
                  <a:lnTo>
                    <a:pt x="546" y="12966"/>
                  </a:lnTo>
                  <a:lnTo>
                    <a:pt x="1521" y="12966"/>
                  </a:lnTo>
                  <a:lnTo>
                    <a:pt x="2017" y="12484"/>
                  </a:lnTo>
                  <a:lnTo>
                    <a:pt x="2197" y="12166"/>
                  </a:lnTo>
                  <a:lnTo>
                    <a:pt x="2272" y="4368"/>
                  </a:lnTo>
                  <a:lnTo>
                    <a:pt x="2400" y="4089"/>
                  </a:lnTo>
                  <a:lnTo>
                    <a:pt x="2687" y="3682"/>
                  </a:lnTo>
                  <a:lnTo>
                    <a:pt x="2541" y="3682"/>
                  </a:lnTo>
                  <a:lnTo>
                    <a:pt x="3073" y="3174"/>
                  </a:lnTo>
                  <a:lnTo>
                    <a:pt x="3670" y="2717"/>
                  </a:lnTo>
                  <a:lnTo>
                    <a:pt x="4045" y="2463"/>
                  </a:lnTo>
                  <a:lnTo>
                    <a:pt x="16988" y="2463"/>
                  </a:lnTo>
                  <a:lnTo>
                    <a:pt x="16624" y="1854"/>
                  </a:lnTo>
                  <a:lnTo>
                    <a:pt x="16159" y="1422"/>
                  </a:lnTo>
                  <a:lnTo>
                    <a:pt x="8191" y="1422"/>
                  </a:lnTo>
                  <a:lnTo>
                    <a:pt x="7965" y="1193"/>
                  </a:lnTo>
                  <a:lnTo>
                    <a:pt x="2185" y="1193"/>
                  </a:lnTo>
                  <a:lnTo>
                    <a:pt x="1892" y="622"/>
                  </a:lnTo>
                  <a:lnTo>
                    <a:pt x="1698" y="495"/>
                  </a:lnTo>
                  <a:close/>
                </a:path>
                <a:path w="17780" h="13335">
                  <a:moveTo>
                    <a:pt x="10464" y="2463"/>
                  </a:moveTo>
                  <a:lnTo>
                    <a:pt x="5874" y="2463"/>
                  </a:lnTo>
                  <a:lnTo>
                    <a:pt x="6327" y="2717"/>
                  </a:lnTo>
                  <a:lnTo>
                    <a:pt x="6608" y="2984"/>
                  </a:lnTo>
                  <a:lnTo>
                    <a:pt x="7683" y="4368"/>
                  </a:lnTo>
                  <a:lnTo>
                    <a:pt x="8039" y="5143"/>
                  </a:lnTo>
                  <a:lnTo>
                    <a:pt x="8064" y="5283"/>
                  </a:lnTo>
                  <a:lnTo>
                    <a:pt x="8191" y="5968"/>
                  </a:lnTo>
                  <a:lnTo>
                    <a:pt x="8307" y="6324"/>
                  </a:lnTo>
                  <a:lnTo>
                    <a:pt x="8416" y="10477"/>
                  </a:lnTo>
                  <a:lnTo>
                    <a:pt x="8537" y="12484"/>
                  </a:lnTo>
                  <a:lnTo>
                    <a:pt x="9033" y="12966"/>
                  </a:lnTo>
                  <a:lnTo>
                    <a:pt x="9914" y="12966"/>
                  </a:lnTo>
                  <a:lnTo>
                    <a:pt x="10411" y="12484"/>
                  </a:lnTo>
                  <a:lnTo>
                    <a:pt x="10600" y="12166"/>
                  </a:lnTo>
                  <a:lnTo>
                    <a:pt x="10656" y="5968"/>
                  </a:lnTo>
                  <a:lnTo>
                    <a:pt x="10511" y="5283"/>
                  </a:lnTo>
                  <a:lnTo>
                    <a:pt x="10393" y="4724"/>
                  </a:lnTo>
                  <a:lnTo>
                    <a:pt x="10318" y="4368"/>
                  </a:lnTo>
                  <a:lnTo>
                    <a:pt x="10134" y="4089"/>
                  </a:lnTo>
                  <a:lnTo>
                    <a:pt x="9677" y="3174"/>
                  </a:lnTo>
                  <a:lnTo>
                    <a:pt x="9804" y="2984"/>
                  </a:lnTo>
                  <a:lnTo>
                    <a:pt x="10109" y="2717"/>
                  </a:lnTo>
                  <a:lnTo>
                    <a:pt x="10464" y="2463"/>
                  </a:lnTo>
                  <a:close/>
                </a:path>
                <a:path w="17780" h="13335">
                  <a:moveTo>
                    <a:pt x="16988" y="2463"/>
                  </a:moveTo>
                  <a:lnTo>
                    <a:pt x="13544" y="2463"/>
                  </a:lnTo>
                  <a:lnTo>
                    <a:pt x="14090" y="2717"/>
                  </a:lnTo>
                  <a:lnTo>
                    <a:pt x="14595" y="3174"/>
                  </a:lnTo>
                  <a:lnTo>
                    <a:pt x="15532" y="7632"/>
                  </a:lnTo>
                  <a:lnTo>
                    <a:pt x="14996" y="10477"/>
                  </a:lnTo>
                  <a:lnTo>
                    <a:pt x="14922" y="12484"/>
                  </a:lnTo>
                  <a:lnTo>
                    <a:pt x="15533" y="12966"/>
                  </a:lnTo>
                  <a:lnTo>
                    <a:pt x="16414" y="12966"/>
                  </a:lnTo>
                  <a:lnTo>
                    <a:pt x="16776" y="12661"/>
                  </a:lnTo>
                  <a:lnTo>
                    <a:pt x="16934" y="12484"/>
                  </a:lnTo>
                  <a:lnTo>
                    <a:pt x="17094" y="12166"/>
                  </a:lnTo>
                  <a:lnTo>
                    <a:pt x="17348" y="10477"/>
                  </a:lnTo>
                  <a:lnTo>
                    <a:pt x="17703" y="8674"/>
                  </a:lnTo>
                  <a:lnTo>
                    <a:pt x="17640" y="3682"/>
                  </a:lnTo>
                  <a:lnTo>
                    <a:pt x="17138" y="2717"/>
                  </a:lnTo>
                  <a:lnTo>
                    <a:pt x="16988" y="2463"/>
                  </a:lnTo>
                  <a:close/>
                </a:path>
                <a:path w="17780" h="13335">
                  <a:moveTo>
                    <a:pt x="13047" y="0"/>
                  </a:moveTo>
                  <a:lnTo>
                    <a:pt x="10287" y="0"/>
                  </a:lnTo>
                  <a:lnTo>
                    <a:pt x="9106" y="495"/>
                  </a:lnTo>
                  <a:lnTo>
                    <a:pt x="8191" y="1422"/>
                  </a:lnTo>
                  <a:lnTo>
                    <a:pt x="16159" y="1422"/>
                  </a:lnTo>
                  <a:lnTo>
                    <a:pt x="15913" y="1193"/>
                  </a:lnTo>
                  <a:lnTo>
                    <a:pt x="14008" y="228"/>
                  </a:lnTo>
                  <a:lnTo>
                    <a:pt x="13047" y="0"/>
                  </a:lnTo>
                  <a:close/>
                </a:path>
                <a:path w="17780" h="13335">
                  <a:moveTo>
                    <a:pt x="6172" y="0"/>
                  </a:moveTo>
                  <a:lnTo>
                    <a:pt x="3987" y="0"/>
                  </a:lnTo>
                  <a:lnTo>
                    <a:pt x="3375" y="228"/>
                  </a:lnTo>
                  <a:lnTo>
                    <a:pt x="3190" y="228"/>
                  </a:lnTo>
                  <a:lnTo>
                    <a:pt x="2009" y="1193"/>
                  </a:lnTo>
                  <a:lnTo>
                    <a:pt x="7965" y="1193"/>
                  </a:lnTo>
                  <a:lnTo>
                    <a:pt x="7402" y="622"/>
                  </a:lnTo>
                  <a:lnTo>
                    <a:pt x="7276" y="495"/>
                  </a:lnTo>
                  <a:lnTo>
                    <a:pt x="6172" y="0"/>
                  </a:lnTo>
                  <a:close/>
                </a:path>
              </a:pathLst>
            </a:custGeom>
            <a:solidFill>
              <a:srgbClr val="FFFFFF"/>
            </a:solidFill>
          </p:spPr>
          <p:txBody>
            <a:bodyPr wrap="square" lIns="0" tIns="0" rIns="0" bIns="0" rtlCol="0"/>
            <a:lstStyle/>
            <a:p>
              <a:endParaRPr>
                <a:latin typeface="Grammarsaurus" pitchFamily="2" charset="0"/>
              </a:endParaRPr>
            </a:p>
          </p:txBody>
        </p:sp>
        <p:sp>
          <p:nvSpPr>
            <p:cNvPr id="126" name="object 126"/>
            <p:cNvSpPr/>
            <p:nvPr/>
          </p:nvSpPr>
          <p:spPr>
            <a:xfrm>
              <a:off x="3147404" y="5556550"/>
              <a:ext cx="18415" cy="13335"/>
            </a:xfrm>
            <a:custGeom>
              <a:avLst/>
              <a:gdLst/>
              <a:ahLst/>
              <a:cxnLst/>
              <a:rect l="l" t="t" r="r" b="b"/>
              <a:pathLst>
                <a:path w="18414" h="13335">
                  <a:moveTo>
                    <a:pt x="17208" y="11976"/>
                  </a:moveTo>
                  <a:lnTo>
                    <a:pt x="17233" y="11836"/>
                  </a:lnTo>
                  <a:lnTo>
                    <a:pt x="17208" y="11976"/>
                  </a:lnTo>
                  <a:close/>
                </a:path>
                <a:path w="18414" h="13335">
                  <a:moveTo>
                    <a:pt x="16052" y="12992"/>
                  </a:moveTo>
                  <a:lnTo>
                    <a:pt x="15760" y="12992"/>
                  </a:lnTo>
                  <a:lnTo>
                    <a:pt x="15506" y="12890"/>
                  </a:lnTo>
                  <a:lnTo>
                    <a:pt x="15265" y="12699"/>
                  </a:lnTo>
                  <a:lnTo>
                    <a:pt x="15024" y="12509"/>
                  </a:lnTo>
                  <a:lnTo>
                    <a:pt x="14909" y="12268"/>
                  </a:lnTo>
                  <a:lnTo>
                    <a:pt x="14909" y="12001"/>
                  </a:lnTo>
                  <a:lnTo>
                    <a:pt x="14909" y="11633"/>
                  </a:lnTo>
                  <a:lnTo>
                    <a:pt x="15112" y="10413"/>
                  </a:lnTo>
                  <a:lnTo>
                    <a:pt x="15506" y="8343"/>
                  </a:lnTo>
                  <a:lnTo>
                    <a:pt x="15633" y="7658"/>
                  </a:lnTo>
                  <a:lnTo>
                    <a:pt x="15697" y="6870"/>
                  </a:lnTo>
                  <a:lnTo>
                    <a:pt x="15697" y="5994"/>
                  </a:lnTo>
                  <a:lnTo>
                    <a:pt x="15697" y="5308"/>
                  </a:lnTo>
                  <a:lnTo>
                    <a:pt x="14503" y="3022"/>
                  </a:lnTo>
                  <a:lnTo>
                    <a:pt x="14122" y="2679"/>
                  </a:lnTo>
                  <a:lnTo>
                    <a:pt x="13423" y="2400"/>
                  </a:lnTo>
                  <a:lnTo>
                    <a:pt x="12395" y="2209"/>
                  </a:lnTo>
                  <a:lnTo>
                    <a:pt x="11836" y="2209"/>
                  </a:lnTo>
                  <a:lnTo>
                    <a:pt x="11506" y="2209"/>
                  </a:lnTo>
                  <a:lnTo>
                    <a:pt x="11366" y="2247"/>
                  </a:lnTo>
                  <a:lnTo>
                    <a:pt x="10972" y="2336"/>
                  </a:lnTo>
                  <a:lnTo>
                    <a:pt x="10807" y="2387"/>
                  </a:lnTo>
                  <a:lnTo>
                    <a:pt x="10566" y="2489"/>
                  </a:lnTo>
                  <a:lnTo>
                    <a:pt x="10312" y="2654"/>
                  </a:lnTo>
                  <a:lnTo>
                    <a:pt x="10071" y="2857"/>
                  </a:lnTo>
                  <a:lnTo>
                    <a:pt x="9905" y="3009"/>
                  </a:lnTo>
                  <a:lnTo>
                    <a:pt x="9766" y="3174"/>
                  </a:lnTo>
                  <a:lnTo>
                    <a:pt x="10452" y="4546"/>
                  </a:lnTo>
                  <a:lnTo>
                    <a:pt x="10833" y="6349"/>
                  </a:lnTo>
                  <a:lnTo>
                    <a:pt x="10833" y="8712"/>
                  </a:lnTo>
                  <a:lnTo>
                    <a:pt x="10833" y="9169"/>
                  </a:lnTo>
                  <a:lnTo>
                    <a:pt x="10807" y="9651"/>
                  </a:lnTo>
                  <a:lnTo>
                    <a:pt x="10782" y="10109"/>
                  </a:lnTo>
                  <a:lnTo>
                    <a:pt x="10756" y="10693"/>
                  </a:lnTo>
                  <a:lnTo>
                    <a:pt x="10731" y="11264"/>
                  </a:lnTo>
                  <a:lnTo>
                    <a:pt x="10731" y="11836"/>
                  </a:lnTo>
                  <a:lnTo>
                    <a:pt x="10718" y="12153"/>
                  </a:lnTo>
                  <a:lnTo>
                    <a:pt x="10604" y="12420"/>
                  </a:lnTo>
                  <a:lnTo>
                    <a:pt x="10375" y="12636"/>
                  </a:lnTo>
                  <a:lnTo>
                    <a:pt x="10159" y="12852"/>
                  </a:lnTo>
                  <a:lnTo>
                    <a:pt x="9893" y="12953"/>
                  </a:lnTo>
                  <a:lnTo>
                    <a:pt x="9575" y="12953"/>
                  </a:lnTo>
                  <a:lnTo>
                    <a:pt x="9258" y="12953"/>
                  </a:lnTo>
                  <a:lnTo>
                    <a:pt x="8407" y="11836"/>
                  </a:lnTo>
                  <a:lnTo>
                    <a:pt x="8432" y="11252"/>
                  </a:lnTo>
                  <a:lnTo>
                    <a:pt x="8458" y="10680"/>
                  </a:lnTo>
                  <a:lnTo>
                    <a:pt x="8483" y="10121"/>
                  </a:lnTo>
                  <a:lnTo>
                    <a:pt x="8521" y="9563"/>
                  </a:lnTo>
                  <a:lnTo>
                    <a:pt x="8534" y="9029"/>
                  </a:lnTo>
                  <a:lnTo>
                    <a:pt x="8534" y="8496"/>
                  </a:lnTo>
                  <a:lnTo>
                    <a:pt x="8534" y="7327"/>
                  </a:lnTo>
                  <a:lnTo>
                    <a:pt x="8458" y="6502"/>
                  </a:lnTo>
                  <a:lnTo>
                    <a:pt x="8293" y="5994"/>
                  </a:lnTo>
                  <a:lnTo>
                    <a:pt x="8140" y="5168"/>
                  </a:lnTo>
                  <a:lnTo>
                    <a:pt x="7785" y="4394"/>
                  </a:lnTo>
                  <a:lnTo>
                    <a:pt x="7226" y="3682"/>
                  </a:lnTo>
                  <a:lnTo>
                    <a:pt x="7086" y="3479"/>
                  </a:lnTo>
                  <a:lnTo>
                    <a:pt x="6680" y="2971"/>
                  </a:lnTo>
                  <a:lnTo>
                    <a:pt x="6400" y="2717"/>
                  </a:lnTo>
                  <a:lnTo>
                    <a:pt x="6184" y="2590"/>
                  </a:lnTo>
                  <a:lnTo>
                    <a:pt x="5740" y="2362"/>
                  </a:lnTo>
                  <a:lnTo>
                    <a:pt x="5537" y="2273"/>
                  </a:lnTo>
                  <a:lnTo>
                    <a:pt x="5321" y="2222"/>
                  </a:lnTo>
                  <a:lnTo>
                    <a:pt x="5118" y="2222"/>
                  </a:lnTo>
                  <a:lnTo>
                    <a:pt x="4813" y="2247"/>
                  </a:lnTo>
                  <a:lnTo>
                    <a:pt x="4508" y="2311"/>
                  </a:lnTo>
                  <a:lnTo>
                    <a:pt x="4165" y="2476"/>
                  </a:lnTo>
                  <a:lnTo>
                    <a:pt x="3771" y="2743"/>
                  </a:lnTo>
                  <a:lnTo>
                    <a:pt x="3174" y="3200"/>
                  </a:lnTo>
                  <a:lnTo>
                    <a:pt x="2895" y="3467"/>
                  </a:lnTo>
                  <a:lnTo>
                    <a:pt x="2870" y="3594"/>
                  </a:lnTo>
                  <a:lnTo>
                    <a:pt x="2641" y="3898"/>
                  </a:lnTo>
                  <a:lnTo>
                    <a:pt x="2501" y="4114"/>
                  </a:lnTo>
                  <a:lnTo>
                    <a:pt x="2374" y="4343"/>
                  </a:lnTo>
                  <a:lnTo>
                    <a:pt x="2298" y="11887"/>
                  </a:lnTo>
                  <a:lnTo>
                    <a:pt x="2298" y="12191"/>
                  </a:lnTo>
                  <a:lnTo>
                    <a:pt x="2184" y="12445"/>
                  </a:lnTo>
                  <a:lnTo>
                    <a:pt x="1955" y="12674"/>
                  </a:lnTo>
                  <a:lnTo>
                    <a:pt x="1727" y="12890"/>
                  </a:lnTo>
                  <a:lnTo>
                    <a:pt x="1447" y="12992"/>
                  </a:lnTo>
                  <a:lnTo>
                    <a:pt x="1142" y="12992"/>
                  </a:lnTo>
                  <a:lnTo>
                    <a:pt x="825" y="12992"/>
                  </a:lnTo>
                  <a:lnTo>
                    <a:pt x="546" y="12890"/>
                  </a:lnTo>
                  <a:lnTo>
                    <a:pt x="330" y="12674"/>
                  </a:lnTo>
                  <a:lnTo>
                    <a:pt x="101" y="12445"/>
                  </a:lnTo>
                  <a:lnTo>
                    <a:pt x="0" y="12191"/>
                  </a:lnTo>
                  <a:lnTo>
                    <a:pt x="0" y="11887"/>
                  </a:lnTo>
                  <a:lnTo>
                    <a:pt x="0" y="1523"/>
                  </a:lnTo>
                  <a:lnTo>
                    <a:pt x="0" y="1219"/>
                  </a:lnTo>
                  <a:lnTo>
                    <a:pt x="101" y="952"/>
                  </a:lnTo>
                  <a:lnTo>
                    <a:pt x="330" y="736"/>
                  </a:lnTo>
                  <a:lnTo>
                    <a:pt x="546" y="520"/>
                  </a:lnTo>
                  <a:lnTo>
                    <a:pt x="825" y="406"/>
                  </a:lnTo>
                  <a:lnTo>
                    <a:pt x="1142" y="406"/>
                  </a:lnTo>
                  <a:lnTo>
                    <a:pt x="1625" y="406"/>
                  </a:lnTo>
                  <a:lnTo>
                    <a:pt x="1993" y="647"/>
                  </a:lnTo>
                  <a:lnTo>
                    <a:pt x="2235" y="1117"/>
                  </a:lnTo>
                  <a:lnTo>
                    <a:pt x="3136" y="380"/>
                  </a:lnTo>
                  <a:lnTo>
                    <a:pt x="4089" y="25"/>
                  </a:lnTo>
                  <a:lnTo>
                    <a:pt x="5079" y="25"/>
                  </a:lnTo>
                  <a:lnTo>
                    <a:pt x="6273" y="25"/>
                  </a:lnTo>
                  <a:lnTo>
                    <a:pt x="7353" y="495"/>
                  </a:lnTo>
                  <a:lnTo>
                    <a:pt x="8293" y="1447"/>
                  </a:lnTo>
                  <a:lnTo>
                    <a:pt x="9245" y="482"/>
                  </a:lnTo>
                  <a:lnTo>
                    <a:pt x="10452" y="0"/>
                  </a:lnTo>
                  <a:lnTo>
                    <a:pt x="11899" y="0"/>
                  </a:lnTo>
                  <a:lnTo>
                    <a:pt x="13042" y="0"/>
                  </a:lnTo>
                  <a:lnTo>
                    <a:pt x="17995" y="4749"/>
                  </a:lnTo>
                  <a:lnTo>
                    <a:pt x="17995" y="5841"/>
                  </a:lnTo>
                  <a:lnTo>
                    <a:pt x="17995" y="7137"/>
                  </a:lnTo>
                  <a:lnTo>
                    <a:pt x="17805" y="8699"/>
                  </a:lnTo>
                  <a:lnTo>
                    <a:pt x="17449" y="10502"/>
                  </a:lnTo>
                  <a:lnTo>
                    <a:pt x="17310" y="11391"/>
                  </a:lnTo>
                  <a:lnTo>
                    <a:pt x="17221" y="11861"/>
                  </a:lnTo>
                  <a:lnTo>
                    <a:pt x="17195" y="12191"/>
                  </a:lnTo>
                  <a:lnTo>
                    <a:pt x="17081" y="12458"/>
                  </a:lnTo>
                  <a:lnTo>
                    <a:pt x="16878" y="12687"/>
                  </a:lnTo>
                  <a:lnTo>
                    <a:pt x="16636" y="12890"/>
                  </a:lnTo>
                  <a:lnTo>
                    <a:pt x="16370" y="12992"/>
                  </a:lnTo>
                  <a:lnTo>
                    <a:pt x="16052" y="1299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7" name="object 127"/>
            <p:cNvSpPr/>
            <p:nvPr/>
          </p:nvSpPr>
          <p:spPr>
            <a:xfrm>
              <a:off x="3167279" y="5556901"/>
              <a:ext cx="12700" cy="12700"/>
            </a:xfrm>
            <a:custGeom>
              <a:avLst/>
              <a:gdLst/>
              <a:ahLst/>
              <a:cxnLst/>
              <a:rect l="l" t="t" r="r" b="b"/>
              <a:pathLst>
                <a:path w="12700" h="12700">
                  <a:moveTo>
                    <a:pt x="6563" y="533"/>
                  </a:moveTo>
                  <a:lnTo>
                    <a:pt x="4150" y="533"/>
                  </a:lnTo>
                  <a:lnTo>
                    <a:pt x="3019" y="990"/>
                  </a:lnTo>
                  <a:lnTo>
                    <a:pt x="188" y="4279"/>
                  </a:lnTo>
                  <a:lnTo>
                    <a:pt x="102"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56" y="990"/>
                  </a:lnTo>
                  <a:lnTo>
                    <a:pt x="8053"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128" name="object 128"/>
            <p:cNvSpPr/>
            <p:nvPr/>
          </p:nvSpPr>
          <p:spPr>
            <a:xfrm>
              <a:off x="3167162" y="5556723"/>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23" y="3467"/>
                  </a:lnTo>
                  <a:lnTo>
                    <a:pt x="2146" y="2070"/>
                  </a:lnTo>
                  <a:lnTo>
                    <a:pt x="3136" y="1168"/>
                  </a:lnTo>
                  <a:lnTo>
                    <a:pt x="4267" y="711"/>
                  </a:lnTo>
                  <a:lnTo>
                    <a:pt x="5537" y="711"/>
                  </a:lnTo>
                  <a:lnTo>
                    <a:pt x="6680" y="711"/>
                  </a:lnTo>
                  <a:lnTo>
                    <a:pt x="7797" y="1054"/>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9" name="object 129"/>
            <p:cNvSpPr/>
            <p:nvPr/>
          </p:nvSpPr>
          <p:spPr>
            <a:xfrm>
              <a:off x="3181300" y="5556635"/>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130" name="object 130"/>
            <p:cNvSpPr/>
            <p:nvPr/>
          </p:nvSpPr>
          <p:spPr>
            <a:xfrm>
              <a:off x="3181300" y="5556635"/>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1" name="object 131"/>
            <p:cNvSpPr/>
            <p:nvPr/>
          </p:nvSpPr>
          <p:spPr>
            <a:xfrm>
              <a:off x="3189277" y="5556662"/>
              <a:ext cx="10160" cy="13335"/>
            </a:xfrm>
            <a:custGeom>
              <a:avLst/>
              <a:gdLst/>
              <a:ahLst/>
              <a:cxnLst/>
              <a:rect l="l" t="t" r="r" b="b"/>
              <a:pathLst>
                <a:path w="10160" h="13335">
                  <a:moveTo>
                    <a:pt x="2567" y="9918"/>
                  </a:moveTo>
                  <a:lnTo>
                    <a:pt x="0" y="9918"/>
                  </a:lnTo>
                  <a:lnTo>
                    <a:pt x="277" y="10655"/>
                  </a:lnTo>
                  <a:lnTo>
                    <a:pt x="334" y="10807"/>
                  </a:lnTo>
                  <a:lnTo>
                    <a:pt x="432" y="11010"/>
                  </a:lnTo>
                  <a:lnTo>
                    <a:pt x="1089" y="11760"/>
                  </a:lnTo>
                  <a:lnTo>
                    <a:pt x="2614" y="12788"/>
                  </a:lnTo>
                  <a:lnTo>
                    <a:pt x="3643" y="13093"/>
                  </a:lnTo>
                  <a:lnTo>
                    <a:pt x="6348" y="13093"/>
                  </a:lnTo>
                  <a:lnTo>
                    <a:pt x="7567" y="12649"/>
                  </a:lnTo>
                  <a:lnTo>
                    <a:pt x="8495" y="11760"/>
                  </a:lnTo>
                  <a:lnTo>
                    <a:pt x="9218" y="11010"/>
                  </a:lnTo>
                  <a:lnTo>
                    <a:pt x="9303" y="10807"/>
                  </a:lnTo>
                  <a:lnTo>
                    <a:pt x="3923" y="10807"/>
                  </a:lnTo>
                  <a:lnTo>
                    <a:pt x="3565" y="10655"/>
                  </a:lnTo>
                  <a:lnTo>
                    <a:pt x="2907" y="10286"/>
                  </a:lnTo>
                  <a:lnTo>
                    <a:pt x="2567" y="9918"/>
                  </a:lnTo>
                  <a:close/>
                </a:path>
                <a:path w="10160" h="13335">
                  <a:moveTo>
                    <a:pt x="9587" y="8216"/>
                  </a:moveTo>
                  <a:lnTo>
                    <a:pt x="6971" y="8216"/>
                  </a:lnTo>
                  <a:lnTo>
                    <a:pt x="7059" y="9918"/>
                  </a:lnTo>
                  <a:lnTo>
                    <a:pt x="2567" y="9918"/>
                  </a:lnTo>
                  <a:lnTo>
                    <a:pt x="2907" y="10286"/>
                  </a:lnTo>
                  <a:lnTo>
                    <a:pt x="6742" y="10286"/>
                  </a:lnTo>
                  <a:lnTo>
                    <a:pt x="6235" y="10655"/>
                  </a:lnTo>
                  <a:lnTo>
                    <a:pt x="3565" y="10655"/>
                  </a:lnTo>
                  <a:lnTo>
                    <a:pt x="3923" y="10807"/>
                  </a:lnTo>
                  <a:lnTo>
                    <a:pt x="9303" y="10807"/>
                  </a:lnTo>
                  <a:lnTo>
                    <a:pt x="9518" y="10286"/>
                  </a:lnTo>
                  <a:lnTo>
                    <a:pt x="9587" y="8216"/>
                  </a:lnTo>
                  <a:close/>
                </a:path>
                <a:path w="10160" h="13335">
                  <a:moveTo>
                    <a:pt x="1700" y="8686"/>
                  </a:moveTo>
                  <a:lnTo>
                    <a:pt x="760" y="8686"/>
                  </a:lnTo>
                  <a:lnTo>
                    <a:pt x="374" y="8953"/>
                  </a:lnTo>
                  <a:lnTo>
                    <a:pt x="73" y="9499"/>
                  </a:lnTo>
                  <a:lnTo>
                    <a:pt x="69" y="9677"/>
                  </a:lnTo>
                  <a:lnTo>
                    <a:pt x="2373" y="9677"/>
                  </a:lnTo>
                  <a:lnTo>
                    <a:pt x="2284" y="9499"/>
                  </a:lnTo>
                  <a:lnTo>
                    <a:pt x="2081" y="8953"/>
                  </a:lnTo>
                  <a:lnTo>
                    <a:pt x="1700" y="8686"/>
                  </a:lnTo>
                  <a:close/>
                </a:path>
                <a:path w="10160" h="13335">
                  <a:moveTo>
                    <a:pt x="5804" y="5295"/>
                  </a:moveTo>
                  <a:lnTo>
                    <a:pt x="760" y="5295"/>
                  </a:lnTo>
                  <a:lnTo>
                    <a:pt x="1086" y="5727"/>
                  </a:lnTo>
                  <a:lnTo>
                    <a:pt x="1487" y="6146"/>
                  </a:lnTo>
                  <a:lnTo>
                    <a:pt x="2030" y="6527"/>
                  </a:lnTo>
                  <a:lnTo>
                    <a:pt x="2919" y="6794"/>
                  </a:lnTo>
                  <a:lnTo>
                    <a:pt x="3440" y="6984"/>
                  </a:lnTo>
                  <a:lnTo>
                    <a:pt x="4507" y="7251"/>
                  </a:lnTo>
                  <a:lnTo>
                    <a:pt x="6416" y="7772"/>
                  </a:lnTo>
                  <a:lnTo>
                    <a:pt x="6272" y="7772"/>
                  </a:lnTo>
                  <a:lnTo>
                    <a:pt x="6805" y="8077"/>
                  </a:lnTo>
                  <a:lnTo>
                    <a:pt x="9539" y="8077"/>
                  </a:lnTo>
                  <a:lnTo>
                    <a:pt x="9295" y="7429"/>
                  </a:lnTo>
                  <a:lnTo>
                    <a:pt x="8731" y="6794"/>
                  </a:lnTo>
                  <a:lnTo>
                    <a:pt x="8075" y="6146"/>
                  </a:lnTo>
                  <a:lnTo>
                    <a:pt x="7326" y="5727"/>
                  </a:lnTo>
                  <a:lnTo>
                    <a:pt x="5804" y="5295"/>
                  </a:lnTo>
                  <a:close/>
                </a:path>
                <a:path w="10160" h="13335">
                  <a:moveTo>
                    <a:pt x="5764" y="0"/>
                  </a:moveTo>
                  <a:lnTo>
                    <a:pt x="3999" y="0"/>
                  </a:lnTo>
                  <a:lnTo>
                    <a:pt x="3110" y="253"/>
                  </a:lnTo>
                  <a:lnTo>
                    <a:pt x="1522" y="1257"/>
                  </a:lnTo>
                  <a:lnTo>
                    <a:pt x="897" y="2006"/>
                  </a:lnTo>
                  <a:lnTo>
                    <a:pt x="725" y="2438"/>
                  </a:lnTo>
                  <a:lnTo>
                    <a:pt x="458" y="3213"/>
                  </a:lnTo>
                  <a:lnTo>
                    <a:pt x="502" y="4673"/>
                  </a:lnTo>
                  <a:lnTo>
                    <a:pt x="3086" y="4673"/>
                  </a:lnTo>
                  <a:lnTo>
                    <a:pt x="2504" y="3721"/>
                  </a:lnTo>
                  <a:lnTo>
                    <a:pt x="2768" y="3721"/>
                  </a:lnTo>
                  <a:lnTo>
                    <a:pt x="2805" y="3378"/>
                  </a:lnTo>
                  <a:lnTo>
                    <a:pt x="2915" y="3213"/>
                  </a:lnTo>
                  <a:lnTo>
                    <a:pt x="3456" y="2565"/>
                  </a:lnTo>
                  <a:lnTo>
                    <a:pt x="3615" y="2565"/>
                  </a:lnTo>
                  <a:lnTo>
                    <a:pt x="3796" y="2438"/>
                  </a:lnTo>
                  <a:lnTo>
                    <a:pt x="8900" y="2438"/>
                  </a:lnTo>
                  <a:lnTo>
                    <a:pt x="8749" y="2006"/>
                  </a:lnTo>
                  <a:lnTo>
                    <a:pt x="8142" y="1257"/>
                  </a:lnTo>
                  <a:lnTo>
                    <a:pt x="7186" y="596"/>
                  </a:lnTo>
                  <a:lnTo>
                    <a:pt x="6618" y="253"/>
                  </a:lnTo>
                  <a:lnTo>
                    <a:pt x="6763" y="253"/>
                  </a:lnTo>
                  <a:lnTo>
                    <a:pt x="5764" y="0"/>
                  </a:lnTo>
                  <a:close/>
                </a:path>
                <a:path w="10160" h="13335">
                  <a:moveTo>
                    <a:pt x="8900" y="2438"/>
                  </a:moveTo>
                  <a:lnTo>
                    <a:pt x="5921" y="2438"/>
                  </a:lnTo>
                  <a:lnTo>
                    <a:pt x="6120" y="2565"/>
                  </a:lnTo>
                  <a:lnTo>
                    <a:pt x="6704" y="3213"/>
                  </a:lnTo>
                  <a:lnTo>
                    <a:pt x="6933" y="3721"/>
                  </a:lnTo>
                  <a:lnTo>
                    <a:pt x="6516" y="3721"/>
                  </a:lnTo>
                  <a:lnTo>
                    <a:pt x="7771" y="4673"/>
                  </a:lnTo>
                  <a:lnTo>
                    <a:pt x="8493" y="4673"/>
                  </a:lnTo>
                  <a:lnTo>
                    <a:pt x="9091" y="3721"/>
                  </a:lnTo>
                  <a:lnTo>
                    <a:pt x="9101" y="3213"/>
                  </a:lnTo>
                  <a:lnTo>
                    <a:pt x="8944" y="2565"/>
                  </a:lnTo>
                  <a:lnTo>
                    <a:pt x="8900" y="2438"/>
                  </a:lnTo>
                  <a:close/>
                </a:path>
              </a:pathLst>
            </a:custGeom>
            <a:solidFill>
              <a:srgbClr val="FFFFFF"/>
            </a:solidFill>
          </p:spPr>
          <p:txBody>
            <a:bodyPr wrap="square" lIns="0" tIns="0" rIns="0" bIns="0" rtlCol="0"/>
            <a:lstStyle/>
            <a:p>
              <a:endParaRPr>
                <a:latin typeface="Grammarsaurus" pitchFamily="2" charset="0"/>
              </a:endParaRPr>
            </a:p>
          </p:txBody>
        </p:sp>
        <p:sp>
          <p:nvSpPr>
            <p:cNvPr id="132" name="object 132"/>
            <p:cNvSpPr/>
            <p:nvPr/>
          </p:nvSpPr>
          <p:spPr>
            <a:xfrm>
              <a:off x="3189276" y="5556662"/>
              <a:ext cx="10160" cy="13335"/>
            </a:xfrm>
            <a:custGeom>
              <a:avLst/>
              <a:gdLst/>
              <a:ahLst/>
              <a:cxnLst/>
              <a:rect l="l" t="t" r="r" b="b"/>
              <a:pathLst>
                <a:path w="10160" h="13335">
                  <a:moveTo>
                    <a:pt x="2946" y="3136"/>
                  </a:moveTo>
                  <a:close/>
                </a:path>
                <a:path w="10160" h="13335">
                  <a:moveTo>
                    <a:pt x="2844" y="4254"/>
                  </a:moveTo>
                  <a:close/>
                </a:path>
                <a:path w="10160" h="13335">
                  <a:moveTo>
                    <a:pt x="4800" y="13093"/>
                  </a:moveTo>
                  <a:lnTo>
                    <a:pt x="3644" y="13093"/>
                  </a:lnTo>
                  <a:lnTo>
                    <a:pt x="2616" y="12788"/>
                  </a:lnTo>
                  <a:lnTo>
                    <a:pt x="0" y="9880"/>
                  </a:lnTo>
                  <a:lnTo>
                    <a:pt x="0" y="9588"/>
                  </a:lnTo>
                  <a:lnTo>
                    <a:pt x="76" y="9397"/>
                  </a:lnTo>
                  <a:lnTo>
                    <a:pt x="228" y="9182"/>
                  </a:lnTo>
                  <a:lnTo>
                    <a:pt x="444" y="8851"/>
                  </a:lnTo>
                  <a:lnTo>
                    <a:pt x="761" y="8686"/>
                  </a:lnTo>
                  <a:lnTo>
                    <a:pt x="1168" y="8686"/>
                  </a:lnTo>
                  <a:lnTo>
                    <a:pt x="1701" y="8686"/>
                  </a:lnTo>
                  <a:lnTo>
                    <a:pt x="2082" y="8953"/>
                  </a:lnTo>
                  <a:lnTo>
                    <a:pt x="2285" y="9499"/>
                  </a:lnTo>
                  <a:lnTo>
                    <a:pt x="2374" y="9677"/>
                  </a:lnTo>
                  <a:lnTo>
                    <a:pt x="2463" y="9804"/>
                  </a:lnTo>
                  <a:lnTo>
                    <a:pt x="2565" y="9931"/>
                  </a:lnTo>
                  <a:lnTo>
                    <a:pt x="2908" y="10286"/>
                  </a:lnTo>
                  <a:lnTo>
                    <a:pt x="3238" y="10515"/>
                  </a:lnTo>
                  <a:lnTo>
                    <a:pt x="3543" y="10642"/>
                  </a:lnTo>
                  <a:lnTo>
                    <a:pt x="3924" y="10807"/>
                  </a:lnTo>
                  <a:lnTo>
                    <a:pt x="4368" y="10883"/>
                  </a:lnTo>
                  <a:lnTo>
                    <a:pt x="4864" y="10883"/>
                  </a:lnTo>
                  <a:lnTo>
                    <a:pt x="5359" y="10871"/>
                  </a:lnTo>
                  <a:lnTo>
                    <a:pt x="5765" y="10794"/>
                  </a:lnTo>
                  <a:lnTo>
                    <a:pt x="6095" y="10655"/>
                  </a:lnTo>
                  <a:lnTo>
                    <a:pt x="6972" y="10083"/>
                  </a:lnTo>
                  <a:lnTo>
                    <a:pt x="7061" y="9918"/>
                  </a:lnTo>
                  <a:lnTo>
                    <a:pt x="7175" y="9766"/>
                  </a:lnTo>
                  <a:lnTo>
                    <a:pt x="7226" y="9550"/>
                  </a:lnTo>
                  <a:lnTo>
                    <a:pt x="7264" y="9182"/>
                  </a:lnTo>
                  <a:lnTo>
                    <a:pt x="7188" y="8597"/>
                  </a:lnTo>
                  <a:lnTo>
                    <a:pt x="7099" y="8394"/>
                  </a:lnTo>
                  <a:lnTo>
                    <a:pt x="6972" y="8216"/>
                  </a:lnTo>
                  <a:lnTo>
                    <a:pt x="6807" y="8077"/>
                  </a:lnTo>
                  <a:lnTo>
                    <a:pt x="6273" y="7772"/>
                  </a:lnTo>
                  <a:lnTo>
                    <a:pt x="3975" y="7124"/>
                  </a:lnTo>
                  <a:lnTo>
                    <a:pt x="3441" y="6984"/>
                  </a:lnTo>
                  <a:lnTo>
                    <a:pt x="2920" y="6794"/>
                  </a:lnTo>
                  <a:lnTo>
                    <a:pt x="2031" y="6527"/>
                  </a:lnTo>
                  <a:lnTo>
                    <a:pt x="1308" y="6019"/>
                  </a:lnTo>
                  <a:lnTo>
                    <a:pt x="761" y="5295"/>
                  </a:lnTo>
                  <a:lnTo>
                    <a:pt x="507" y="4825"/>
                  </a:lnTo>
                  <a:lnTo>
                    <a:pt x="393" y="4343"/>
                  </a:lnTo>
                  <a:lnTo>
                    <a:pt x="393" y="3835"/>
                  </a:lnTo>
                  <a:lnTo>
                    <a:pt x="393" y="3479"/>
                  </a:lnTo>
                  <a:lnTo>
                    <a:pt x="4000" y="0"/>
                  </a:lnTo>
                  <a:lnTo>
                    <a:pt x="4965" y="0"/>
                  </a:lnTo>
                  <a:lnTo>
                    <a:pt x="5765" y="0"/>
                  </a:lnTo>
                  <a:lnTo>
                    <a:pt x="9105" y="3022"/>
                  </a:lnTo>
                  <a:lnTo>
                    <a:pt x="9156" y="3238"/>
                  </a:lnTo>
                  <a:lnTo>
                    <a:pt x="9156" y="3517"/>
                  </a:lnTo>
                  <a:lnTo>
                    <a:pt x="9093" y="3721"/>
                  </a:lnTo>
                  <a:lnTo>
                    <a:pt x="8966" y="3936"/>
                  </a:lnTo>
                  <a:lnTo>
                    <a:pt x="8750" y="4267"/>
                  </a:lnTo>
                  <a:lnTo>
                    <a:pt x="8420" y="4432"/>
                  </a:lnTo>
                  <a:lnTo>
                    <a:pt x="8000" y="4432"/>
                  </a:lnTo>
                  <a:lnTo>
                    <a:pt x="7454" y="4432"/>
                  </a:lnTo>
                  <a:lnTo>
                    <a:pt x="7086" y="4152"/>
                  </a:lnTo>
                  <a:lnTo>
                    <a:pt x="6883" y="3606"/>
                  </a:lnTo>
                  <a:lnTo>
                    <a:pt x="6705" y="3213"/>
                  </a:lnTo>
                  <a:lnTo>
                    <a:pt x="6476" y="2895"/>
                  </a:lnTo>
                  <a:lnTo>
                    <a:pt x="6121" y="2565"/>
                  </a:lnTo>
                  <a:lnTo>
                    <a:pt x="5803" y="2362"/>
                  </a:lnTo>
                  <a:lnTo>
                    <a:pt x="5333" y="2235"/>
                  </a:lnTo>
                  <a:lnTo>
                    <a:pt x="4698" y="2209"/>
                  </a:lnTo>
                  <a:lnTo>
                    <a:pt x="4203" y="2273"/>
                  </a:lnTo>
                  <a:lnTo>
                    <a:pt x="2730" y="3822"/>
                  </a:lnTo>
                  <a:lnTo>
                    <a:pt x="2730" y="4089"/>
                  </a:lnTo>
                  <a:lnTo>
                    <a:pt x="2870" y="4317"/>
                  </a:lnTo>
                  <a:lnTo>
                    <a:pt x="3111" y="4457"/>
                  </a:lnTo>
                  <a:lnTo>
                    <a:pt x="3251" y="4533"/>
                  </a:lnTo>
                  <a:lnTo>
                    <a:pt x="3403" y="4584"/>
                  </a:lnTo>
                  <a:lnTo>
                    <a:pt x="3568" y="4673"/>
                  </a:lnTo>
                  <a:lnTo>
                    <a:pt x="4127" y="4876"/>
                  </a:lnTo>
                  <a:lnTo>
                    <a:pt x="4597" y="5003"/>
                  </a:lnTo>
                  <a:lnTo>
                    <a:pt x="5067" y="5118"/>
                  </a:lnTo>
                  <a:lnTo>
                    <a:pt x="5537" y="5219"/>
                  </a:lnTo>
                  <a:lnTo>
                    <a:pt x="5994" y="5346"/>
                  </a:lnTo>
                  <a:lnTo>
                    <a:pt x="6451" y="5486"/>
                  </a:lnTo>
                  <a:lnTo>
                    <a:pt x="7327" y="5727"/>
                  </a:lnTo>
                  <a:lnTo>
                    <a:pt x="8077" y="6146"/>
                  </a:lnTo>
                  <a:lnTo>
                    <a:pt x="8699" y="6756"/>
                  </a:lnTo>
                  <a:lnTo>
                    <a:pt x="9296" y="7429"/>
                  </a:lnTo>
                  <a:lnTo>
                    <a:pt x="9588" y="8204"/>
                  </a:lnTo>
                  <a:lnTo>
                    <a:pt x="9588" y="9067"/>
                  </a:lnTo>
                  <a:lnTo>
                    <a:pt x="9588" y="10121"/>
                  </a:lnTo>
                  <a:lnTo>
                    <a:pt x="9220" y="11010"/>
                  </a:lnTo>
                  <a:lnTo>
                    <a:pt x="8496" y="11760"/>
                  </a:lnTo>
                  <a:lnTo>
                    <a:pt x="7569" y="12649"/>
                  </a:lnTo>
                  <a:lnTo>
                    <a:pt x="6349" y="13093"/>
                  </a:lnTo>
                  <a:lnTo>
                    <a:pt x="4800" y="13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3" name="object 133"/>
            <p:cNvSpPr/>
            <p:nvPr/>
          </p:nvSpPr>
          <p:spPr>
            <a:xfrm>
              <a:off x="3200176" y="5556901"/>
              <a:ext cx="12700" cy="12700"/>
            </a:xfrm>
            <a:custGeom>
              <a:avLst/>
              <a:gdLst/>
              <a:ahLst/>
              <a:cxnLst/>
              <a:rect l="l" t="t" r="r" b="b"/>
              <a:pathLst>
                <a:path w="12700" h="12700">
                  <a:moveTo>
                    <a:pt x="6563" y="533"/>
                  </a:moveTo>
                  <a:lnTo>
                    <a:pt x="4150" y="533"/>
                  </a:lnTo>
                  <a:lnTo>
                    <a:pt x="3019" y="990"/>
                  </a:lnTo>
                  <a:lnTo>
                    <a:pt x="183" y="4279"/>
                  </a:lnTo>
                  <a:lnTo>
                    <a:pt x="99" y="4483"/>
                  </a:lnTo>
                  <a:lnTo>
                    <a:pt x="3375" y="12649"/>
                  </a:lnTo>
                  <a:lnTo>
                    <a:pt x="5959" y="12649"/>
                  </a:lnTo>
                  <a:lnTo>
                    <a:pt x="7571" y="12192"/>
                  </a:lnTo>
                  <a:lnTo>
                    <a:pt x="7194" y="12192"/>
                  </a:lnTo>
                  <a:lnTo>
                    <a:pt x="8234" y="11569"/>
                  </a:lnTo>
                  <a:lnTo>
                    <a:pt x="9037" y="10896"/>
                  </a:lnTo>
                  <a:lnTo>
                    <a:pt x="9363" y="10452"/>
                  </a:lnTo>
                  <a:lnTo>
                    <a:pt x="4596" y="10452"/>
                  </a:lnTo>
                  <a:lnTo>
                    <a:pt x="3860" y="10121"/>
                  </a:lnTo>
                  <a:lnTo>
                    <a:pt x="3058" y="9588"/>
                  </a:lnTo>
                  <a:lnTo>
                    <a:pt x="2814" y="9283"/>
                  </a:lnTo>
                  <a:lnTo>
                    <a:pt x="2314" y="8216"/>
                  </a:lnTo>
                  <a:lnTo>
                    <a:pt x="2435" y="5448"/>
                  </a:lnTo>
                  <a:lnTo>
                    <a:pt x="4277" y="2997"/>
                  </a:lnTo>
                  <a:lnTo>
                    <a:pt x="11272" y="2997"/>
                  </a:lnTo>
                  <a:lnTo>
                    <a:pt x="11196" y="1587"/>
                  </a:lnTo>
                  <a:lnTo>
                    <a:pt x="8773" y="1587"/>
                  </a:lnTo>
                  <a:lnTo>
                    <a:pt x="7856" y="990"/>
                  </a:lnTo>
                  <a:lnTo>
                    <a:pt x="8053" y="990"/>
                  </a:lnTo>
                  <a:lnTo>
                    <a:pt x="6563" y="533"/>
                  </a:lnTo>
                  <a:close/>
                </a:path>
                <a:path w="12700" h="12700">
                  <a:moveTo>
                    <a:pt x="11272" y="2997"/>
                  </a:moveTo>
                  <a:lnTo>
                    <a:pt x="6639" y="2997"/>
                  </a:lnTo>
                  <a:lnTo>
                    <a:pt x="6969" y="3136"/>
                  </a:lnTo>
                  <a:lnTo>
                    <a:pt x="7477" y="3390"/>
                  </a:lnTo>
                  <a:lnTo>
                    <a:pt x="8539" y="7327"/>
                  </a:lnTo>
                  <a:lnTo>
                    <a:pt x="8150" y="8216"/>
                  </a:lnTo>
                  <a:lnTo>
                    <a:pt x="7896" y="8610"/>
                  </a:lnTo>
                  <a:lnTo>
                    <a:pt x="7068" y="9588"/>
                  </a:lnTo>
                  <a:lnTo>
                    <a:pt x="6405" y="10121"/>
                  </a:lnTo>
                  <a:lnTo>
                    <a:pt x="9598" y="10121"/>
                  </a:lnTo>
                  <a:lnTo>
                    <a:pt x="11070" y="12649"/>
                  </a:lnTo>
                  <a:lnTo>
                    <a:pt x="11834" y="12649"/>
                  </a:lnTo>
                  <a:lnTo>
                    <a:pt x="12494" y="12026"/>
                  </a:lnTo>
                  <a:lnTo>
                    <a:pt x="12506" y="10896"/>
                  </a:lnTo>
                  <a:lnTo>
                    <a:pt x="12303" y="10693"/>
                  </a:lnTo>
                  <a:lnTo>
                    <a:pt x="12160" y="10452"/>
                  </a:lnTo>
                  <a:lnTo>
                    <a:pt x="11998" y="10121"/>
                  </a:lnTo>
                  <a:lnTo>
                    <a:pt x="11792" y="9588"/>
                  </a:lnTo>
                  <a:lnTo>
                    <a:pt x="11674" y="9283"/>
                  </a:lnTo>
                  <a:lnTo>
                    <a:pt x="11557" y="8610"/>
                  </a:lnTo>
                  <a:lnTo>
                    <a:pt x="11505" y="8216"/>
                  </a:lnTo>
                  <a:lnTo>
                    <a:pt x="11389" y="7327"/>
                  </a:lnTo>
                  <a:lnTo>
                    <a:pt x="11272" y="2997"/>
                  </a:lnTo>
                  <a:close/>
                </a:path>
                <a:path w="12700" h="12700">
                  <a:moveTo>
                    <a:pt x="10501" y="0"/>
                  </a:moveTo>
                  <a:lnTo>
                    <a:pt x="9027" y="0"/>
                  </a:lnTo>
                  <a:lnTo>
                    <a:pt x="8861" y="330"/>
                  </a:lnTo>
                  <a:lnTo>
                    <a:pt x="8773" y="1587"/>
                  </a:lnTo>
                  <a:lnTo>
                    <a:pt x="11196" y="1587"/>
                  </a:lnTo>
                  <a:lnTo>
                    <a:pt x="11092" y="990"/>
                  </a:lnTo>
                  <a:lnTo>
                    <a:pt x="10977" y="330"/>
                  </a:lnTo>
                  <a:lnTo>
                    <a:pt x="11198" y="330"/>
                  </a:lnTo>
                  <a:lnTo>
                    <a:pt x="10501" y="0"/>
                  </a:lnTo>
                  <a:close/>
                </a:path>
              </a:pathLst>
            </a:custGeom>
            <a:solidFill>
              <a:srgbClr val="FFFFFF"/>
            </a:solidFill>
          </p:spPr>
          <p:txBody>
            <a:bodyPr wrap="square" lIns="0" tIns="0" rIns="0" bIns="0" rtlCol="0"/>
            <a:lstStyle/>
            <a:p>
              <a:endParaRPr>
                <a:latin typeface="Grammarsaurus" pitchFamily="2" charset="0"/>
              </a:endParaRPr>
            </a:p>
          </p:txBody>
        </p:sp>
        <p:sp>
          <p:nvSpPr>
            <p:cNvPr id="134" name="object 134"/>
            <p:cNvSpPr/>
            <p:nvPr/>
          </p:nvSpPr>
          <p:spPr>
            <a:xfrm>
              <a:off x="3200059" y="5556723"/>
              <a:ext cx="13335" cy="13335"/>
            </a:xfrm>
            <a:custGeom>
              <a:avLst/>
              <a:gdLst/>
              <a:ahLst/>
              <a:cxnLst/>
              <a:rect l="l" t="t" r="r" b="b"/>
              <a:pathLst>
                <a:path w="13335" h="13335">
                  <a:moveTo>
                    <a:pt x="8839" y="6578"/>
                  </a:moveTo>
                  <a:close/>
                </a:path>
                <a:path w="13335" h="13335">
                  <a:moveTo>
                    <a:pt x="2349" y="7810"/>
                  </a:moveTo>
                  <a:close/>
                </a:path>
                <a:path w="13335" h="13335">
                  <a:moveTo>
                    <a:pt x="5257" y="10629"/>
                  </a:moveTo>
                  <a:lnTo>
                    <a:pt x="7670" y="9194"/>
                  </a:lnTo>
                  <a:lnTo>
                    <a:pt x="8013" y="8788"/>
                  </a:lnTo>
                  <a:lnTo>
                    <a:pt x="8267" y="8394"/>
                  </a:lnTo>
                  <a:lnTo>
                    <a:pt x="8445" y="7988"/>
                  </a:lnTo>
                  <a:lnTo>
                    <a:pt x="8712" y="7378"/>
                  </a:lnTo>
                  <a:lnTo>
                    <a:pt x="8839" y="6908"/>
                  </a:lnTo>
                  <a:lnTo>
                    <a:pt x="8839" y="6578"/>
                  </a:lnTo>
                  <a:lnTo>
                    <a:pt x="8877" y="6438"/>
                  </a:lnTo>
                  <a:lnTo>
                    <a:pt x="8889" y="6235"/>
                  </a:lnTo>
                  <a:lnTo>
                    <a:pt x="8889" y="5956"/>
                  </a:lnTo>
                  <a:lnTo>
                    <a:pt x="8648" y="4800"/>
                  </a:lnTo>
                  <a:lnTo>
                    <a:pt x="8572" y="4660"/>
                  </a:lnTo>
                  <a:lnTo>
                    <a:pt x="8458" y="4457"/>
                  </a:lnTo>
                  <a:lnTo>
                    <a:pt x="8267" y="4190"/>
                  </a:lnTo>
                  <a:lnTo>
                    <a:pt x="8153" y="4038"/>
                  </a:lnTo>
                  <a:lnTo>
                    <a:pt x="7924" y="3809"/>
                  </a:lnTo>
                  <a:lnTo>
                    <a:pt x="7772" y="3708"/>
                  </a:lnTo>
                  <a:lnTo>
                    <a:pt x="7594" y="3568"/>
                  </a:lnTo>
                  <a:lnTo>
                    <a:pt x="7365" y="3441"/>
                  </a:lnTo>
                  <a:lnTo>
                    <a:pt x="7061" y="3301"/>
                  </a:lnTo>
                  <a:lnTo>
                    <a:pt x="6451" y="3047"/>
                  </a:lnTo>
                  <a:lnTo>
                    <a:pt x="5930" y="2946"/>
                  </a:lnTo>
                  <a:lnTo>
                    <a:pt x="5384" y="2920"/>
                  </a:lnTo>
                  <a:lnTo>
                    <a:pt x="5168" y="2933"/>
                  </a:lnTo>
                  <a:lnTo>
                    <a:pt x="4597" y="3098"/>
                  </a:lnTo>
                  <a:lnTo>
                    <a:pt x="2400" y="6375"/>
                  </a:lnTo>
                  <a:lnTo>
                    <a:pt x="2362" y="6540"/>
                  </a:lnTo>
                  <a:lnTo>
                    <a:pt x="2324" y="7162"/>
                  </a:lnTo>
                  <a:lnTo>
                    <a:pt x="2349" y="7759"/>
                  </a:lnTo>
                  <a:lnTo>
                    <a:pt x="2349" y="8051"/>
                  </a:lnTo>
                  <a:lnTo>
                    <a:pt x="2425" y="8381"/>
                  </a:lnTo>
                  <a:lnTo>
                    <a:pt x="2603" y="8775"/>
                  </a:lnTo>
                  <a:lnTo>
                    <a:pt x="2654" y="8915"/>
                  </a:lnTo>
                  <a:lnTo>
                    <a:pt x="2870" y="9385"/>
                  </a:lnTo>
                  <a:lnTo>
                    <a:pt x="3174" y="9766"/>
                  </a:lnTo>
                  <a:lnTo>
                    <a:pt x="3555" y="10058"/>
                  </a:lnTo>
                  <a:lnTo>
                    <a:pt x="3708" y="10147"/>
                  </a:lnTo>
                  <a:lnTo>
                    <a:pt x="3835" y="10236"/>
                  </a:lnTo>
                  <a:lnTo>
                    <a:pt x="4292" y="10439"/>
                  </a:lnTo>
                  <a:lnTo>
                    <a:pt x="4571" y="10566"/>
                  </a:lnTo>
                  <a:lnTo>
                    <a:pt x="4902" y="10629"/>
                  </a:lnTo>
                  <a:lnTo>
                    <a:pt x="5257" y="10629"/>
                  </a:lnTo>
                  <a:close/>
                </a:path>
                <a:path w="13335" h="13335">
                  <a:moveTo>
                    <a:pt x="5181" y="12826"/>
                  </a:moveTo>
                  <a:lnTo>
                    <a:pt x="0" y="8369"/>
                  </a:lnTo>
                  <a:lnTo>
                    <a:pt x="0" y="7213"/>
                  </a:lnTo>
                  <a:lnTo>
                    <a:pt x="0" y="5181"/>
                  </a:lnTo>
                  <a:lnTo>
                    <a:pt x="711" y="3467"/>
                  </a:lnTo>
                  <a:lnTo>
                    <a:pt x="2146" y="2070"/>
                  </a:lnTo>
                  <a:lnTo>
                    <a:pt x="3136" y="1168"/>
                  </a:lnTo>
                  <a:lnTo>
                    <a:pt x="4267" y="711"/>
                  </a:lnTo>
                  <a:lnTo>
                    <a:pt x="5537" y="711"/>
                  </a:lnTo>
                  <a:lnTo>
                    <a:pt x="6680" y="711"/>
                  </a:lnTo>
                  <a:lnTo>
                    <a:pt x="7797" y="1054"/>
                  </a:lnTo>
                  <a:lnTo>
                    <a:pt x="8889" y="1765"/>
                  </a:lnTo>
                  <a:lnTo>
                    <a:pt x="8813" y="1142"/>
                  </a:lnTo>
                  <a:lnTo>
                    <a:pt x="8813" y="927"/>
                  </a:lnTo>
                  <a:lnTo>
                    <a:pt x="8877" y="723"/>
                  </a:lnTo>
                  <a:lnTo>
                    <a:pt x="8978" y="507"/>
                  </a:lnTo>
                  <a:lnTo>
                    <a:pt x="9143" y="177"/>
                  </a:lnTo>
                  <a:lnTo>
                    <a:pt x="9461" y="0"/>
                  </a:lnTo>
                  <a:lnTo>
                    <a:pt x="9931" y="0"/>
                  </a:lnTo>
                  <a:lnTo>
                    <a:pt x="10134" y="0"/>
                  </a:lnTo>
                  <a:lnTo>
                    <a:pt x="11506" y="7505"/>
                  </a:lnTo>
                  <a:lnTo>
                    <a:pt x="11747" y="9347"/>
                  </a:lnTo>
                  <a:lnTo>
                    <a:pt x="12179" y="10464"/>
                  </a:lnTo>
                  <a:lnTo>
                    <a:pt x="12420" y="10871"/>
                  </a:lnTo>
                  <a:lnTo>
                    <a:pt x="12623" y="11074"/>
                  </a:lnTo>
                  <a:lnTo>
                    <a:pt x="12725" y="11341"/>
                  </a:lnTo>
                  <a:lnTo>
                    <a:pt x="12725" y="11696"/>
                  </a:lnTo>
                  <a:lnTo>
                    <a:pt x="12725" y="11963"/>
                  </a:lnTo>
                  <a:lnTo>
                    <a:pt x="12611" y="12204"/>
                  </a:lnTo>
                  <a:lnTo>
                    <a:pt x="12395" y="12420"/>
                  </a:lnTo>
                  <a:lnTo>
                    <a:pt x="12166" y="12623"/>
                  </a:lnTo>
                  <a:lnTo>
                    <a:pt x="11887" y="12738"/>
                  </a:lnTo>
                  <a:lnTo>
                    <a:pt x="11518" y="12738"/>
                  </a:lnTo>
                  <a:lnTo>
                    <a:pt x="11226" y="12738"/>
                  </a:lnTo>
                  <a:lnTo>
                    <a:pt x="9715" y="10299"/>
                  </a:lnTo>
                  <a:lnTo>
                    <a:pt x="9182" y="11048"/>
                  </a:lnTo>
                  <a:lnTo>
                    <a:pt x="8521" y="11645"/>
                  </a:lnTo>
                  <a:lnTo>
                    <a:pt x="7746" y="12103"/>
                  </a:lnTo>
                  <a:lnTo>
                    <a:pt x="6972" y="12572"/>
                  </a:lnTo>
                  <a:lnTo>
                    <a:pt x="6121" y="12814"/>
                  </a:lnTo>
                  <a:lnTo>
                    <a:pt x="5181" y="1282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5" name="object 135"/>
            <p:cNvSpPr/>
            <p:nvPr/>
          </p:nvSpPr>
          <p:spPr>
            <a:xfrm>
              <a:off x="3214110" y="5556779"/>
              <a:ext cx="12065" cy="13335"/>
            </a:xfrm>
            <a:custGeom>
              <a:avLst/>
              <a:gdLst/>
              <a:ahLst/>
              <a:cxnLst/>
              <a:rect l="l" t="t" r="r" b="b"/>
              <a:pathLst>
                <a:path w="12064" h="13335">
                  <a:moveTo>
                    <a:pt x="10617" y="0"/>
                  </a:moveTo>
                  <a:lnTo>
                    <a:pt x="9982" y="0"/>
                  </a:lnTo>
                  <a:lnTo>
                    <a:pt x="9715" y="101"/>
                  </a:lnTo>
                  <a:lnTo>
                    <a:pt x="9283" y="533"/>
                  </a:lnTo>
                  <a:lnTo>
                    <a:pt x="9169" y="800"/>
                  </a:lnTo>
                  <a:lnTo>
                    <a:pt x="9156" y="1117"/>
                  </a:lnTo>
                  <a:lnTo>
                    <a:pt x="8940" y="3606"/>
                  </a:lnTo>
                  <a:lnTo>
                    <a:pt x="8902" y="3886"/>
                  </a:lnTo>
                  <a:lnTo>
                    <a:pt x="6426" y="9982"/>
                  </a:lnTo>
                  <a:lnTo>
                    <a:pt x="5956" y="10312"/>
                  </a:lnTo>
                  <a:lnTo>
                    <a:pt x="5714" y="10414"/>
                  </a:lnTo>
                  <a:lnTo>
                    <a:pt x="5181" y="10541"/>
                  </a:lnTo>
                  <a:lnTo>
                    <a:pt x="4521" y="10528"/>
                  </a:lnTo>
                  <a:lnTo>
                    <a:pt x="2311" y="7213"/>
                  </a:lnTo>
                  <a:lnTo>
                    <a:pt x="2311" y="4838"/>
                  </a:lnTo>
                  <a:lnTo>
                    <a:pt x="2362" y="3898"/>
                  </a:lnTo>
                  <a:lnTo>
                    <a:pt x="2590" y="1473"/>
                  </a:lnTo>
                  <a:lnTo>
                    <a:pt x="2590" y="1155"/>
                  </a:lnTo>
                  <a:lnTo>
                    <a:pt x="2463" y="889"/>
                  </a:lnTo>
                  <a:lnTo>
                    <a:pt x="1993" y="469"/>
                  </a:lnTo>
                  <a:lnTo>
                    <a:pt x="1727" y="355"/>
                  </a:lnTo>
                  <a:lnTo>
                    <a:pt x="1092" y="355"/>
                  </a:lnTo>
                  <a:lnTo>
                    <a:pt x="0" y="5194"/>
                  </a:lnTo>
                  <a:lnTo>
                    <a:pt x="0" y="8928"/>
                  </a:lnTo>
                  <a:lnTo>
                    <a:pt x="761" y="10972"/>
                  </a:lnTo>
                  <a:lnTo>
                    <a:pt x="2285" y="12039"/>
                  </a:lnTo>
                  <a:lnTo>
                    <a:pt x="3022" y="12509"/>
                  </a:lnTo>
                  <a:lnTo>
                    <a:pt x="3898" y="12750"/>
                  </a:lnTo>
                  <a:lnTo>
                    <a:pt x="5778" y="12750"/>
                  </a:lnTo>
                  <a:lnTo>
                    <a:pt x="6591" y="12522"/>
                  </a:lnTo>
                  <a:lnTo>
                    <a:pt x="8293" y="11480"/>
                  </a:lnTo>
                  <a:lnTo>
                    <a:pt x="9016" y="10680"/>
                  </a:lnTo>
                  <a:lnTo>
                    <a:pt x="9537" y="9677"/>
                  </a:lnTo>
                  <a:lnTo>
                    <a:pt x="9537" y="10439"/>
                  </a:lnTo>
                  <a:lnTo>
                    <a:pt x="9486" y="11201"/>
                  </a:lnTo>
                  <a:lnTo>
                    <a:pt x="9397" y="11950"/>
                  </a:lnTo>
                  <a:lnTo>
                    <a:pt x="9397" y="12255"/>
                  </a:lnTo>
                  <a:lnTo>
                    <a:pt x="9512" y="12509"/>
                  </a:lnTo>
                  <a:lnTo>
                    <a:pt x="10007" y="12941"/>
                  </a:lnTo>
                  <a:lnTo>
                    <a:pt x="10274" y="13042"/>
                  </a:lnTo>
                  <a:lnTo>
                    <a:pt x="10553" y="13042"/>
                  </a:lnTo>
                  <a:lnTo>
                    <a:pt x="10858" y="13042"/>
                  </a:lnTo>
                  <a:lnTo>
                    <a:pt x="11125" y="12928"/>
                  </a:lnTo>
                  <a:lnTo>
                    <a:pt x="11391" y="12700"/>
                  </a:lnTo>
                  <a:lnTo>
                    <a:pt x="11683" y="12382"/>
                  </a:lnTo>
                  <a:lnTo>
                    <a:pt x="11836" y="11239"/>
                  </a:lnTo>
                  <a:lnTo>
                    <a:pt x="11836" y="8128"/>
                  </a:lnTo>
                  <a:lnTo>
                    <a:pt x="11772" y="6997"/>
                  </a:lnTo>
                  <a:lnTo>
                    <a:pt x="11518" y="4724"/>
                  </a:lnTo>
                  <a:lnTo>
                    <a:pt x="11455" y="3568"/>
                  </a:lnTo>
                  <a:lnTo>
                    <a:pt x="11480" y="800"/>
                  </a:lnTo>
                  <a:lnTo>
                    <a:pt x="11353" y="533"/>
                  </a:lnTo>
                  <a:lnTo>
                    <a:pt x="10883" y="101"/>
                  </a:lnTo>
                  <a:lnTo>
                    <a:pt x="10617" y="0"/>
                  </a:lnTo>
                  <a:close/>
                </a:path>
              </a:pathLst>
            </a:custGeom>
            <a:solidFill>
              <a:srgbClr val="FFFFFF"/>
            </a:solidFill>
          </p:spPr>
          <p:txBody>
            <a:bodyPr wrap="square" lIns="0" tIns="0" rIns="0" bIns="0" rtlCol="0"/>
            <a:lstStyle/>
            <a:p>
              <a:endParaRPr>
                <a:latin typeface="Grammarsaurus" pitchFamily="2" charset="0"/>
              </a:endParaRPr>
            </a:p>
          </p:txBody>
        </p:sp>
        <p:sp>
          <p:nvSpPr>
            <p:cNvPr id="136" name="object 136"/>
            <p:cNvSpPr/>
            <p:nvPr/>
          </p:nvSpPr>
          <p:spPr>
            <a:xfrm>
              <a:off x="3214110" y="5556779"/>
              <a:ext cx="12065" cy="13335"/>
            </a:xfrm>
            <a:custGeom>
              <a:avLst/>
              <a:gdLst/>
              <a:ahLst/>
              <a:cxnLst/>
              <a:rect l="l" t="t" r="r" b="b"/>
              <a:pathLst>
                <a:path w="12064" h="13335">
                  <a:moveTo>
                    <a:pt x="10553" y="13042"/>
                  </a:moveTo>
                  <a:lnTo>
                    <a:pt x="10274" y="13042"/>
                  </a:lnTo>
                  <a:lnTo>
                    <a:pt x="10007" y="12941"/>
                  </a:lnTo>
                  <a:lnTo>
                    <a:pt x="9753" y="12725"/>
                  </a:lnTo>
                  <a:lnTo>
                    <a:pt x="9512" y="12509"/>
                  </a:lnTo>
                  <a:lnTo>
                    <a:pt x="9397" y="12255"/>
                  </a:lnTo>
                  <a:lnTo>
                    <a:pt x="9397" y="11950"/>
                  </a:lnTo>
                  <a:lnTo>
                    <a:pt x="9486" y="11201"/>
                  </a:lnTo>
                  <a:lnTo>
                    <a:pt x="9537" y="10439"/>
                  </a:lnTo>
                  <a:lnTo>
                    <a:pt x="9537" y="9677"/>
                  </a:lnTo>
                  <a:lnTo>
                    <a:pt x="9016" y="10680"/>
                  </a:lnTo>
                  <a:lnTo>
                    <a:pt x="8293" y="11480"/>
                  </a:lnTo>
                  <a:lnTo>
                    <a:pt x="7353" y="12065"/>
                  </a:lnTo>
                  <a:lnTo>
                    <a:pt x="6591" y="12522"/>
                  </a:lnTo>
                  <a:lnTo>
                    <a:pt x="5778" y="12750"/>
                  </a:lnTo>
                  <a:lnTo>
                    <a:pt x="4914" y="12750"/>
                  </a:lnTo>
                  <a:lnTo>
                    <a:pt x="3898" y="12750"/>
                  </a:lnTo>
                  <a:lnTo>
                    <a:pt x="3022" y="12509"/>
                  </a:lnTo>
                  <a:lnTo>
                    <a:pt x="2285" y="12039"/>
                  </a:lnTo>
                  <a:lnTo>
                    <a:pt x="761" y="10972"/>
                  </a:lnTo>
                  <a:lnTo>
                    <a:pt x="0" y="8928"/>
                  </a:lnTo>
                  <a:lnTo>
                    <a:pt x="0" y="5943"/>
                  </a:lnTo>
                  <a:lnTo>
                    <a:pt x="0" y="5194"/>
                  </a:lnTo>
                  <a:lnTo>
                    <a:pt x="88" y="3695"/>
                  </a:lnTo>
                  <a:lnTo>
                    <a:pt x="266" y="1473"/>
                  </a:lnTo>
                  <a:lnTo>
                    <a:pt x="279" y="1155"/>
                  </a:lnTo>
                  <a:lnTo>
                    <a:pt x="393" y="889"/>
                  </a:lnTo>
                  <a:lnTo>
                    <a:pt x="609" y="685"/>
                  </a:lnTo>
                  <a:lnTo>
                    <a:pt x="825" y="469"/>
                  </a:lnTo>
                  <a:lnTo>
                    <a:pt x="1092" y="355"/>
                  </a:lnTo>
                  <a:lnTo>
                    <a:pt x="1435" y="355"/>
                  </a:lnTo>
                  <a:lnTo>
                    <a:pt x="1727" y="355"/>
                  </a:lnTo>
                  <a:lnTo>
                    <a:pt x="1993" y="469"/>
                  </a:lnTo>
                  <a:lnTo>
                    <a:pt x="2235" y="685"/>
                  </a:lnTo>
                  <a:lnTo>
                    <a:pt x="2463" y="889"/>
                  </a:lnTo>
                  <a:lnTo>
                    <a:pt x="2590" y="1155"/>
                  </a:lnTo>
                  <a:lnTo>
                    <a:pt x="2590" y="1473"/>
                  </a:lnTo>
                  <a:lnTo>
                    <a:pt x="2463" y="2959"/>
                  </a:lnTo>
                  <a:lnTo>
                    <a:pt x="2362" y="3898"/>
                  </a:lnTo>
                  <a:lnTo>
                    <a:pt x="2311" y="4838"/>
                  </a:lnTo>
                  <a:lnTo>
                    <a:pt x="2311" y="5791"/>
                  </a:lnTo>
                  <a:lnTo>
                    <a:pt x="2311" y="7213"/>
                  </a:lnTo>
                  <a:lnTo>
                    <a:pt x="2489" y="8369"/>
                  </a:lnTo>
                  <a:lnTo>
                    <a:pt x="2844" y="9245"/>
                  </a:lnTo>
                  <a:lnTo>
                    <a:pt x="2908" y="9372"/>
                  </a:lnTo>
                  <a:lnTo>
                    <a:pt x="3009" y="9563"/>
                  </a:lnTo>
                  <a:lnTo>
                    <a:pt x="3124" y="9740"/>
                  </a:lnTo>
                  <a:lnTo>
                    <a:pt x="3225" y="9867"/>
                  </a:lnTo>
                  <a:lnTo>
                    <a:pt x="3530" y="10172"/>
                  </a:lnTo>
                  <a:lnTo>
                    <a:pt x="3682" y="10261"/>
                  </a:lnTo>
                  <a:lnTo>
                    <a:pt x="3835" y="10337"/>
                  </a:lnTo>
                  <a:lnTo>
                    <a:pt x="4000" y="10401"/>
                  </a:lnTo>
                  <a:lnTo>
                    <a:pt x="4165" y="10490"/>
                  </a:lnTo>
                  <a:lnTo>
                    <a:pt x="4521" y="10528"/>
                  </a:lnTo>
                  <a:lnTo>
                    <a:pt x="5079" y="10541"/>
                  </a:lnTo>
                  <a:lnTo>
                    <a:pt x="5295" y="10515"/>
                  </a:lnTo>
                  <a:lnTo>
                    <a:pt x="5714" y="10414"/>
                  </a:lnTo>
                  <a:lnTo>
                    <a:pt x="5956" y="10312"/>
                  </a:lnTo>
                  <a:lnTo>
                    <a:pt x="6146" y="10172"/>
                  </a:lnTo>
                  <a:lnTo>
                    <a:pt x="6451" y="9982"/>
                  </a:lnTo>
                  <a:lnTo>
                    <a:pt x="6946" y="9474"/>
                  </a:lnTo>
                  <a:lnTo>
                    <a:pt x="8877" y="3975"/>
                  </a:lnTo>
                  <a:lnTo>
                    <a:pt x="8902" y="3746"/>
                  </a:lnTo>
                  <a:lnTo>
                    <a:pt x="8940" y="3606"/>
                  </a:lnTo>
                  <a:lnTo>
                    <a:pt x="9156" y="1117"/>
                  </a:lnTo>
                  <a:lnTo>
                    <a:pt x="9169" y="800"/>
                  </a:lnTo>
                  <a:lnTo>
                    <a:pt x="9283" y="533"/>
                  </a:lnTo>
                  <a:lnTo>
                    <a:pt x="9499" y="317"/>
                  </a:lnTo>
                  <a:lnTo>
                    <a:pt x="9715" y="101"/>
                  </a:lnTo>
                  <a:lnTo>
                    <a:pt x="9982" y="0"/>
                  </a:lnTo>
                  <a:lnTo>
                    <a:pt x="10312" y="0"/>
                  </a:lnTo>
                  <a:lnTo>
                    <a:pt x="10617" y="0"/>
                  </a:lnTo>
                  <a:lnTo>
                    <a:pt x="10883" y="101"/>
                  </a:lnTo>
                  <a:lnTo>
                    <a:pt x="11125" y="317"/>
                  </a:lnTo>
                  <a:lnTo>
                    <a:pt x="11353" y="533"/>
                  </a:lnTo>
                  <a:lnTo>
                    <a:pt x="11480" y="800"/>
                  </a:lnTo>
                  <a:lnTo>
                    <a:pt x="11480" y="1117"/>
                  </a:lnTo>
                  <a:lnTo>
                    <a:pt x="11455" y="2387"/>
                  </a:lnTo>
                  <a:lnTo>
                    <a:pt x="11455" y="3568"/>
                  </a:lnTo>
                  <a:lnTo>
                    <a:pt x="11518" y="4724"/>
                  </a:lnTo>
                  <a:lnTo>
                    <a:pt x="11645" y="5854"/>
                  </a:lnTo>
                  <a:lnTo>
                    <a:pt x="11772" y="6997"/>
                  </a:lnTo>
                  <a:lnTo>
                    <a:pt x="11836" y="8128"/>
                  </a:lnTo>
                  <a:lnTo>
                    <a:pt x="11836" y="9245"/>
                  </a:lnTo>
                  <a:lnTo>
                    <a:pt x="11836" y="11239"/>
                  </a:lnTo>
                  <a:lnTo>
                    <a:pt x="11683" y="12382"/>
                  </a:lnTo>
                  <a:lnTo>
                    <a:pt x="11391" y="12700"/>
                  </a:lnTo>
                  <a:lnTo>
                    <a:pt x="11125" y="12928"/>
                  </a:lnTo>
                  <a:lnTo>
                    <a:pt x="10858" y="13042"/>
                  </a:lnTo>
                  <a:lnTo>
                    <a:pt x="10553" y="130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7" name="object 137"/>
            <p:cNvSpPr/>
            <p:nvPr/>
          </p:nvSpPr>
          <p:spPr>
            <a:xfrm>
              <a:off x="3228488" y="5556635"/>
              <a:ext cx="7620" cy="13335"/>
            </a:xfrm>
            <a:custGeom>
              <a:avLst/>
              <a:gdLst/>
              <a:ahLst/>
              <a:cxnLst/>
              <a:rect l="l" t="t" r="r" b="b"/>
              <a:pathLst>
                <a:path w="7619" h="13335">
                  <a:moveTo>
                    <a:pt x="1828" y="0"/>
                  </a:moveTo>
                  <a:lnTo>
                    <a:pt x="1193" y="0"/>
                  </a:lnTo>
                  <a:lnTo>
                    <a:pt x="927" y="114"/>
                  </a:lnTo>
                  <a:lnTo>
                    <a:pt x="482" y="533"/>
                  </a:lnTo>
                  <a:lnTo>
                    <a:pt x="368" y="800"/>
                  </a:lnTo>
                  <a:lnTo>
                    <a:pt x="368" y="2057"/>
                  </a:lnTo>
                  <a:lnTo>
                    <a:pt x="495" y="5867"/>
                  </a:lnTo>
                  <a:lnTo>
                    <a:pt x="495" y="7988"/>
                  </a:lnTo>
                  <a:lnTo>
                    <a:pt x="444" y="8877"/>
                  </a:lnTo>
                  <a:lnTo>
                    <a:pt x="304" y="10020"/>
                  </a:lnTo>
                  <a:lnTo>
                    <a:pt x="12" y="11480"/>
                  </a:lnTo>
                  <a:lnTo>
                    <a:pt x="0" y="12230"/>
                  </a:lnTo>
                  <a:lnTo>
                    <a:pt x="279" y="12585"/>
                  </a:lnTo>
                  <a:lnTo>
                    <a:pt x="965" y="12763"/>
                  </a:lnTo>
                  <a:lnTo>
                    <a:pt x="1155" y="12776"/>
                  </a:lnTo>
                  <a:lnTo>
                    <a:pt x="1346" y="12776"/>
                  </a:lnTo>
                  <a:lnTo>
                    <a:pt x="2806" y="8445"/>
                  </a:lnTo>
                  <a:lnTo>
                    <a:pt x="2806" y="5943"/>
                  </a:lnTo>
                  <a:lnTo>
                    <a:pt x="2768" y="4660"/>
                  </a:lnTo>
                  <a:lnTo>
                    <a:pt x="6210" y="2235"/>
                  </a:lnTo>
                  <a:lnTo>
                    <a:pt x="6769" y="2006"/>
                  </a:lnTo>
                  <a:lnTo>
                    <a:pt x="7061" y="1663"/>
                  </a:lnTo>
                  <a:lnTo>
                    <a:pt x="7061" y="762"/>
                  </a:lnTo>
                  <a:lnTo>
                    <a:pt x="6896" y="444"/>
                  </a:lnTo>
                  <a:lnTo>
                    <a:pt x="6324" y="88"/>
                  </a:lnTo>
                  <a:lnTo>
                    <a:pt x="6108" y="25"/>
                  </a:lnTo>
                  <a:lnTo>
                    <a:pt x="5918" y="25"/>
                  </a:lnTo>
                  <a:lnTo>
                    <a:pt x="5588" y="63"/>
                  </a:lnTo>
                  <a:lnTo>
                    <a:pt x="4533" y="444"/>
                  </a:lnTo>
                  <a:lnTo>
                    <a:pt x="3568" y="965"/>
                  </a:lnTo>
                  <a:lnTo>
                    <a:pt x="2679" y="1612"/>
                  </a:lnTo>
                  <a:lnTo>
                    <a:pt x="2679" y="800"/>
                  </a:lnTo>
                  <a:lnTo>
                    <a:pt x="2565" y="533"/>
                  </a:lnTo>
                  <a:lnTo>
                    <a:pt x="2095" y="114"/>
                  </a:lnTo>
                  <a:lnTo>
                    <a:pt x="1828" y="0"/>
                  </a:lnTo>
                  <a:close/>
                </a:path>
              </a:pathLst>
            </a:custGeom>
            <a:solidFill>
              <a:srgbClr val="FFFFFF"/>
            </a:solidFill>
          </p:spPr>
          <p:txBody>
            <a:bodyPr wrap="square" lIns="0" tIns="0" rIns="0" bIns="0" rtlCol="0"/>
            <a:lstStyle/>
            <a:p>
              <a:endParaRPr>
                <a:latin typeface="Grammarsaurus" pitchFamily="2" charset="0"/>
              </a:endParaRPr>
            </a:p>
          </p:txBody>
        </p:sp>
        <p:sp>
          <p:nvSpPr>
            <p:cNvPr id="138" name="object 138"/>
            <p:cNvSpPr/>
            <p:nvPr/>
          </p:nvSpPr>
          <p:spPr>
            <a:xfrm>
              <a:off x="3228488" y="5556635"/>
              <a:ext cx="7620" cy="13335"/>
            </a:xfrm>
            <a:custGeom>
              <a:avLst/>
              <a:gdLst/>
              <a:ahLst/>
              <a:cxnLst/>
              <a:rect l="l" t="t" r="r" b="b"/>
              <a:pathLst>
                <a:path w="7619" h="13335">
                  <a:moveTo>
                    <a:pt x="1155" y="12776"/>
                  </a:moveTo>
                  <a:lnTo>
                    <a:pt x="965" y="12763"/>
                  </a:lnTo>
                  <a:lnTo>
                    <a:pt x="279" y="12585"/>
                  </a:lnTo>
                  <a:lnTo>
                    <a:pt x="0" y="12230"/>
                  </a:lnTo>
                  <a:lnTo>
                    <a:pt x="0" y="11684"/>
                  </a:lnTo>
                  <a:lnTo>
                    <a:pt x="12" y="11480"/>
                  </a:lnTo>
                  <a:lnTo>
                    <a:pt x="215" y="10502"/>
                  </a:lnTo>
                  <a:lnTo>
                    <a:pt x="304" y="10020"/>
                  </a:lnTo>
                  <a:lnTo>
                    <a:pt x="355" y="9525"/>
                  </a:lnTo>
                  <a:lnTo>
                    <a:pt x="444" y="8877"/>
                  </a:lnTo>
                  <a:lnTo>
                    <a:pt x="495" y="7988"/>
                  </a:lnTo>
                  <a:lnTo>
                    <a:pt x="495" y="6845"/>
                  </a:lnTo>
                  <a:lnTo>
                    <a:pt x="495" y="5867"/>
                  </a:lnTo>
                  <a:lnTo>
                    <a:pt x="469" y="4914"/>
                  </a:lnTo>
                  <a:lnTo>
                    <a:pt x="431" y="3949"/>
                  </a:lnTo>
                  <a:lnTo>
                    <a:pt x="393" y="3009"/>
                  </a:lnTo>
                  <a:lnTo>
                    <a:pt x="368" y="2057"/>
                  </a:lnTo>
                  <a:lnTo>
                    <a:pt x="368" y="1117"/>
                  </a:lnTo>
                  <a:lnTo>
                    <a:pt x="368" y="800"/>
                  </a:lnTo>
                  <a:lnTo>
                    <a:pt x="482" y="533"/>
                  </a:lnTo>
                  <a:lnTo>
                    <a:pt x="711" y="317"/>
                  </a:lnTo>
                  <a:lnTo>
                    <a:pt x="927" y="114"/>
                  </a:lnTo>
                  <a:lnTo>
                    <a:pt x="1193" y="0"/>
                  </a:lnTo>
                  <a:lnTo>
                    <a:pt x="1511" y="0"/>
                  </a:lnTo>
                  <a:lnTo>
                    <a:pt x="1828" y="0"/>
                  </a:lnTo>
                  <a:lnTo>
                    <a:pt x="2095" y="114"/>
                  </a:lnTo>
                  <a:lnTo>
                    <a:pt x="2336" y="317"/>
                  </a:lnTo>
                  <a:lnTo>
                    <a:pt x="2565" y="533"/>
                  </a:lnTo>
                  <a:lnTo>
                    <a:pt x="2679" y="800"/>
                  </a:lnTo>
                  <a:lnTo>
                    <a:pt x="2679" y="1117"/>
                  </a:lnTo>
                  <a:lnTo>
                    <a:pt x="2679" y="1612"/>
                  </a:lnTo>
                  <a:lnTo>
                    <a:pt x="5816" y="25"/>
                  </a:lnTo>
                  <a:lnTo>
                    <a:pt x="6108" y="25"/>
                  </a:lnTo>
                  <a:lnTo>
                    <a:pt x="6324" y="88"/>
                  </a:lnTo>
                  <a:lnTo>
                    <a:pt x="6565" y="228"/>
                  </a:lnTo>
                  <a:lnTo>
                    <a:pt x="6896" y="444"/>
                  </a:lnTo>
                  <a:lnTo>
                    <a:pt x="7061" y="762"/>
                  </a:lnTo>
                  <a:lnTo>
                    <a:pt x="7061" y="1181"/>
                  </a:lnTo>
                  <a:lnTo>
                    <a:pt x="7061" y="1663"/>
                  </a:lnTo>
                  <a:lnTo>
                    <a:pt x="6769" y="2006"/>
                  </a:lnTo>
                  <a:lnTo>
                    <a:pt x="6210" y="2235"/>
                  </a:lnTo>
                  <a:lnTo>
                    <a:pt x="5880" y="2336"/>
                  </a:lnTo>
                  <a:lnTo>
                    <a:pt x="5448" y="2527"/>
                  </a:lnTo>
                  <a:lnTo>
                    <a:pt x="4889" y="2844"/>
                  </a:lnTo>
                  <a:lnTo>
                    <a:pt x="4216" y="3276"/>
                  </a:lnTo>
                  <a:lnTo>
                    <a:pt x="4076" y="3390"/>
                  </a:lnTo>
                  <a:lnTo>
                    <a:pt x="3632" y="3746"/>
                  </a:lnTo>
                  <a:lnTo>
                    <a:pt x="3225" y="4127"/>
                  </a:lnTo>
                  <a:lnTo>
                    <a:pt x="2870" y="4572"/>
                  </a:lnTo>
                  <a:lnTo>
                    <a:pt x="2794" y="5270"/>
                  </a:lnTo>
                  <a:lnTo>
                    <a:pt x="2806" y="5943"/>
                  </a:lnTo>
                  <a:lnTo>
                    <a:pt x="2806" y="6667"/>
                  </a:lnTo>
                  <a:lnTo>
                    <a:pt x="2806" y="8445"/>
                  </a:lnTo>
                  <a:lnTo>
                    <a:pt x="1346" y="12776"/>
                  </a:lnTo>
                  <a:lnTo>
                    <a:pt x="1155" y="1277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9" name="object 139"/>
            <p:cNvSpPr/>
            <p:nvPr/>
          </p:nvSpPr>
          <p:spPr>
            <a:xfrm>
              <a:off x="3236871" y="5556779"/>
              <a:ext cx="12065" cy="13335"/>
            </a:xfrm>
            <a:custGeom>
              <a:avLst/>
              <a:gdLst/>
              <a:ahLst/>
              <a:cxnLst/>
              <a:rect l="l" t="t" r="r" b="b"/>
              <a:pathLst>
                <a:path w="12064" h="13335">
                  <a:moveTo>
                    <a:pt x="10617" y="0"/>
                  </a:moveTo>
                  <a:lnTo>
                    <a:pt x="9982" y="0"/>
                  </a:lnTo>
                  <a:lnTo>
                    <a:pt x="9715" y="101"/>
                  </a:lnTo>
                  <a:lnTo>
                    <a:pt x="9283" y="533"/>
                  </a:lnTo>
                  <a:lnTo>
                    <a:pt x="9169" y="800"/>
                  </a:lnTo>
                  <a:lnTo>
                    <a:pt x="9156" y="1117"/>
                  </a:lnTo>
                  <a:lnTo>
                    <a:pt x="8940" y="3606"/>
                  </a:lnTo>
                  <a:lnTo>
                    <a:pt x="8902" y="3924"/>
                  </a:lnTo>
                  <a:lnTo>
                    <a:pt x="6426" y="9982"/>
                  </a:lnTo>
                  <a:lnTo>
                    <a:pt x="5956" y="10312"/>
                  </a:lnTo>
                  <a:lnTo>
                    <a:pt x="5714" y="10414"/>
                  </a:lnTo>
                  <a:lnTo>
                    <a:pt x="5194" y="10541"/>
                  </a:lnTo>
                  <a:lnTo>
                    <a:pt x="4521" y="10528"/>
                  </a:lnTo>
                  <a:lnTo>
                    <a:pt x="2311" y="7213"/>
                  </a:lnTo>
                  <a:lnTo>
                    <a:pt x="2311" y="4838"/>
                  </a:lnTo>
                  <a:lnTo>
                    <a:pt x="2362" y="3898"/>
                  </a:lnTo>
                  <a:lnTo>
                    <a:pt x="2590" y="1473"/>
                  </a:lnTo>
                  <a:lnTo>
                    <a:pt x="2590" y="1155"/>
                  </a:lnTo>
                  <a:lnTo>
                    <a:pt x="2463" y="889"/>
                  </a:lnTo>
                  <a:lnTo>
                    <a:pt x="1993" y="469"/>
                  </a:lnTo>
                  <a:lnTo>
                    <a:pt x="1727" y="355"/>
                  </a:lnTo>
                  <a:lnTo>
                    <a:pt x="1092" y="355"/>
                  </a:lnTo>
                  <a:lnTo>
                    <a:pt x="0" y="5194"/>
                  </a:lnTo>
                  <a:lnTo>
                    <a:pt x="0" y="8928"/>
                  </a:lnTo>
                  <a:lnTo>
                    <a:pt x="761" y="10972"/>
                  </a:lnTo>
                  <a:lnTo>
                    <a:pt x="2285" y="12039"/>
                  </a:lnTo>
                  <a:lnTo>
                    <a:pt x="3022" y="12509"/>
                  </a:lnTo>
                  <a:lnTo>
                    <a:pt x="3898" y="12750"/>
                  </a:lnTo>
                  <a:lnTo>
                    <a:pt x="5778" y="12750"/>
                  </a:lnTo>
                  <a:lnTo>
                    <a:pt x="6591" y="12522"/>
                  </a:lnTo>
                  <a:lnTo>
                    <a:pt x="8280" y="11480"/>
                  </a:lnTo>
                  <a:lnTo>
                    <a:pt x="9016" y="10680"/>
                  </a:lnTo>
                  <a:lnTo>
                    <a:pt x="9537" y="9677"/>
                  </a:lnTo>
                  <a:lnTo>
                    <a:pt x="9537" y="10439"/>
                  </a:lnTo>
                  <a:lnTo>
                    <a:pt x="9486" y="11201"/>
                  </a:lnTo>
                  <a:lnTo>
                    <a:pt x="9397" y="11950"/>
                  </a:lnTo>
                  <a:lnTo>
                    <a:pt x="9397" y="12255"/>
                  </a:lnTo>
                  <a:lnTo>
                    <a:pt x="9512" y="12509"/>
                  </a:lnTo>
                  <a:lnTo>
                    <a:pt x="10007" y="12941"/>
                  </a:lnTo>
                  <a:lnTo>
                    <a:pt x="10274" y="13042"/>
                  </a:lnTo>
                  <a:lnTo>
                    <a:pt x="10553" y="13042"/>
                  </a:lnTo>
                  <a:lnTo>
                    <a:pt x="10858" y="13042"/>
                  </a:lnTo>
                  <a:lnTo>
                    <a:pt x="11125" y="12928"/>
                  </a:lnTo>
                  <a:lnTo>
                    <a:pt x="11391" y="12700"/>
                  </a:lnTo>
                  <a:lnTo>
                    <a:pt x="11683" y="12382"/>
                  </a:lnTo>
                  <a:lnTo>
                    <a:pt x="11836" y="11239"/>
                  </a:lnTo>
                  <a:lnTo>
                    <a:pt x="11836" y="8128"/>
                  </a:lnTo>
                  <a:lnTo>
                    <a:pt x="11772" y="6997"/>
                  </a:lnTo>
                  <a:lnTo>
                    <a:pt x="11518" y="4724"/>
                  </a:lnTo>
                  <a:lnTo>
                    <a:pt x="11455" y="3568"/>
                  </a:lnTo>
                  <a:lnTo>
                    <a:pt x="11468" y="800"/>
                  </a:lnTo>
                  <a:lnTo>
                    <a:pt x="11353" y="533"/>
                  </a:lnTo>
                  <a:lnTo>
                    <a:pt x="10883" y="101"/>
                  </a:lnTo>
                  <a:lnTo>
                    <a:pt x="10617" y="0"/>
                  </a:lnTo>
                  <a:close/>
                </a:path>
              </a:pathLst>
            </a:custGeom>
            <a:solidFill>
              <a:srgbClr val="FFFFFF"/>
            </a:solidFill>
          </p:spPr>
          <p:txBody>
            <a:bodyPr wrap="square" lIns="0" tIns="0" rIns="0" bIns="0" rtlCol="0"/>
            <a:lstStyle/>
            <a:p>
              <a:endParaRPr>
                <a:latin typeface="Grammarsaurus" pitchFamily="2" charset="0"/>
              </a:endParaRPr>
            </a:p>
          </p:txBody>
        </p:sp>
        <p:sp>
          <p:nvSpPr>
            <p:cNvPr id="140" name="object 140"/>
            <p:cNvSpPr/>
            <p:nvPr/>
          </p:nvSpPr>
          <p:spPr>
            <a:xfrm>
              <a:off x="3236871" y="5556779"/>
              <a:ext cx="12065" cy="13335"/>
            </a:xfrm>
            <a:custGeom>
              <a:avLst/>
              <a:gdLst/>
              <a:ahLst/>
              <a:cxnLst/>
              <a:rect l="l" t="t" r="r" b="b"/>
              <a:pathLst>
                <a:path w="12064" h="13335">
                  <a:moveTo>
                    <a:pt x="10553" y="13042"/>
                  </a:moveTo>
                  <a:lnTo>
                    <a:pt x="10274" y="13042"/>
                  </a:lnTo>
                  <a:lnTo>
                    <a:pt x="10007" y="12941"/>
                  </a:lnTo>
                  <a:lnTo>
                    <a:pt x="9753" y="12725"/>
                  </a:lnTo>
                  <a:lnTo>
                    <a:pt x="9512" y="12509"/>
                  </a:lnTo>
                  <a:lnTo>
                    <a:pt x="9397" y="12255"/>
                  </a:lnTo>
                  <a:lnTo>
                    <a:pt x="9397" y="11950"/>
                  </a:lnTo>
                  <a:lnTo>
                    <a:pt x="9486" y="11201"/>
                  </a:lnTo>
                  <a:lnTo>
                    <a:pt x="9537" y="10439"/>
                  </a:lnTo>
                  <a:lnTo>
                    <a:pt x="9537" y="9677"/>
                  </a:lnTo>
                  <a:lnTo>
                    <a:pt x="9016" y="10680"/>
                  </a:lnTo>
                  <a:lnTo>
                    <a:pt x="8280" y="11480"/>
                  </a:lnTo>
                  <a:lnTo>
                    <a:pt x="7353" y="12065"/>
                  </a:lnTo>
                  <a:lnTo>
                    <a:pt x="6591" y="12522"/>
                  </a:lnTo>
                  <a:lnTo>
                    <a:pt x="5778" y="12750"/>
                  </a:lnTo>
                  <a:lnTo>
                    <a:pt x="4914" y="12750"/>
                  </a:lnTo>
                  <a:lnTo>
                    <a:pt x="3898" y="12750"/>
                  </a:lnTo>
                  <a:lnTo>
                    <a:pt x="3022" y="12509"/>
                  </a:lnTo>
                  <a:lnTo>
                    <a:pt x="2285" y="12039"/>
                  </a:lnTo>
                  <a:lnTo>
                    <a:pt x="761" y="10972"/>
                  </a:lnTo>
                  <a:lnTo>
                    <a:pt x="0" y="8928"/>
                  </a:lnTo>
                  <a:lnTo>
                    <a:pt x="0" y="5943"/>
                  </a:lnTo>
                  <a:lnTo>
                    <a:pt x="0" y="5194"/>
                  </a:lnTo>
                  <a:lnTo>
                    <a:pt x="88" y="3695"/>
                  </a:lnTo>
                  <a:lnTo>
                    <a:pt x="266" y="1473"/>
                  </a:lnTo>
                  <a:lnTo>
                    <a:pt x="279" y="1155"/>
                  </a:lnTo>
                  <a:lnTo>
                    <a:pt x="393" y="889"/>
                  </a:lnTo>
                  <a:lnTo>
                    <a:pt x="609" y="685"/>
                  </a:lnTo>
                  <a:lnTo>
                    <a:pt x="825" y="469"/>
                  </a:lnTo>
                  <a:lnTo>
                    <a:pt x="1092" y="355"/>
                  </a:lnTo>
                  <a:lnTo>
                    <a:pt x="1435" y="355"/>
                  </a:lnTo>
                  <a:lnTo>
                    <a:pt x="1727" y="355"/>
                  </a:lnTo>
                  <a:lnTo>
                    <a:pt x="1993" y="469"/>
                  </a:lnTo>
                  <a:lnTo>
                    <a:pt x="2235" y="685"/>
                  </a:lnTo>
                  <a:lnTo>
                    <a:pt x="2463" y="889"/>
                  </a:lnTo>
                  <a:lnTo>
                    <a:pt x="2590" y="1155"/>
                  </a:lnTo>
                  <a:lnTo>
                    <a:pt x="2590" y="1473"/>
                  </a:lnTo>
                  <a:lnTo>
                    <a:pt x="2463" y="2959"/>
                  </a:lnTo>
                  <a:lnTo>
                    <a:pt x="2362" y="3898"/>
                  </a:lnTo>
                  <a:lnTo>
                    <a:pt x="2311" y="4838"/>
                  </a:lnTo>
                  <a:lnTo>
                    <a:pt x="2311" y="5791"/>
                  </a:lnTo>
                  <a:lnTo>
                    <a:pt x="2311" y="7213"/>
                  </a:lnTo>
                  <a:lnTo>
                    <a:pt x="2489" y="8369"/>
                  </a:lnTo>
                  <a:lnTo>
                    <a:pt x="2844" y="9245"/>
                  </a:lnTo>
                  <a:lnTo>
                    <a:pt x="2908" y="9372"/>
                  </a:lnTo>
                  <a:lnTo>
                    <a:pt x="3009" y="9563"/>
                  </a:lnTo>
                  <a:lnTo>
                    <a:pt x="3124" y="9740"/>
                  </a:lnTo>
                  <a:lnTo>
                    <a:pt x="3225" y="9867"/>
                  </a:lnTo>
                  <a:lnTo>
                    <a:pt x="3530" y="10172"/>
                  </a:lnTo>
                  <a:lnTo>
                    <a:pt x="3682" y="10261"/>
                  </a:lnTo>
                  <a:lnTo>
                    <a:pt x="3835" y="10337"/>
                  </a:lnTo>
                  <a:lnTo>
                    <a:pt x="4000" y="10401"/>
                  </a:lnTo>
                  <a:lnTo>
                    <a:pt x="4165" y="10490"/>
                  </a:lnTo>
                  <a:lnTo>
                    <a:pt x="4521" y="10528"/>
                  </a:lnTo>
                  <a:lnTo>
                    <a:pt x="5079" y="10541"/>
                  </a:lnTo>
                  <a:lnTo>
                    <a:pt x="5295" y="10515"/>
                  </a:lnTo>
                  <a:lnTo>
                    <a:pt x="5714" y="10414"/>
                  </a:lnTo>
                  <a:lnTo>
                    <a:pt x="5956" y="10312"/>
                  </a:lnTo>
                  <a:lnTo>
                    <a:pt x="6146" y="10172"/>
                  </a:lnTo>
                  <a:lnTo>
                    <a:pt x="6451" y="9982"/>
                  </a:lnTo>
                  <a:lnTo>
                    <a:pt x="6946" y="9474"/>
                  </a:lnTo>
                  <a:lnTo>
                    <a:pt x="8864" y="3975"/>
                  </a:lnTo>
                  <a:lnTo>
                    <a:pt x="8902" y="3746"/>
                  </a:lnTo>
                  <a:lnTo>
                    <a:pt x="8940" y="3606"/>
                  </a:lnTo>
                  <a:lnTo>
                    <a:pt x="9156" y="1117"/>
                  </a:lnTo>
                  <a:lnTo>
                    <a:pt x="9169" y="800"/>
                  </a:lnTo>
                  <a:lnTo>
                    <a:pt x="9283" y="533"/>
                  </a:lnTo>
                  <a:lnTo>
                    <a:pt x="9499" y="317"/>
                  </a:lnTo>
                  <a:lnTo>
                    <a:pt x="9715" y="101"/>
                  </a:lnTo>
                  <a:lnTo>
                    <a:pt x="9982" y="0"/>
                  </a:lnTo>
                  <a:lnTo>
                    <a:pt x="10312" y="0"/>
                  </a:lnTo>
                  <a:lnTo>
                    <a:pt x="10617" y="0"/>
                  </a:lnTo>
                  <a:lnTo>
                    <a:pt x="10883" y="101"/>
                  </a:lnTo>
                  <a:lnTo>
                    <a:pt x="11125" y="317"/>
                  </a:lnTo>
                  <a:lnTo>
                    <a:pt x="11353" y="533"/>
                  </a:lnTo>
                  <a:lnTo>
                    <a:pt x="11468" y="800"/>
                  </a:lnTo>
                  <a:lnTo>
                    <a:pt x="11468" y="1117"/>
                  </a:lnTo>
                  <a:lnTo>
                    <a:pt x="11455" y="2387"/>
                  </a:lnTo>
                  <a:lnTo>
                    <a:pt x="11455" y="3568"/>
                  </a:lnTo>
                  <a:lnTo>
                    <a:pt x="11518" y="4724"/>
                  </a:lnTo>
                  <a:lnTo>
                    <a:pt x="11645" y="5854"/>
                  </a:lnTo>
                  <a:lnTo>
                    <a:pt x="11772" y="6997"/>
                  </a:lnTo>
                  <a:lnTo>
                    <a:pt x="11836" y="8128"/>
                  </a:lnTo>
                  <a:lnTo>
                    <a:pt x="11836" y="9245"/>
                  </a:lnTo>
                  <a:lnTo>
                    <a:pt x="11836" y="11239"/>
                  </a:lnTo>
                  <a:lnTo>
                    <a:pt x="11683" y="12382"/>
                  </a:lnTo>
                  <a:lnTo>
                    <a:pt x="11391" y="12700"/>
                  </a:lnTo>
                  <a:lnTo>
                    <a:pt x="11125" y="12928"/>
                  </a:lnTo>
                  <a:lnTo>
                    <a:pt x="10858" y="13042"/>
                  </a:lnTo>
                  <a:lnTo>
                    <a:pt x="10553" y="130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1" name="object 141"/>
            <p:cNvSpPr/>
            <p:nvPr/>
          </p:nvSpPr>
          <p:spPr>
            <a:xfrm>
              <a:off x="3251014" y="5556662"/>
              <a:ext cx="10160" cy="13335"/>
            </a:xfrm>
            <a:custGeom>
              <a:avLst/>
              <a:gdLst/>
              <a:ahLst/>
              <a:cxnLst/>
              <a:rect l="l" t="t" r="r" b="b"/>
              <a:pathLst>
                <a:path w="10160" h="13335">
                  <a:moveTo>
                    <a:pt x="2567" y="9918"/>
                  </a:moveTo>
                  <a:lnTo>
                    <a:pt x="0" y="9918"/>
                  </a:lnTo>
                  <a:lnTo>
                    <a:pt x="277" y="10655"/>
                  </a:lnTo>
                  <a:lnTo>
                    <a:pt x="334" y="10807"/>
                  </a:lnTo>
                  <a:lnTo>
                    <a:pt x="432" y="11010"/>
                  </a:lnTo>
                  <a:lnTo>
                    <a:pt x="1089" y="11760"/>
                  </a:lnTo>
                  <a:lnTo>
                    <a:pt x="2614" y="12788"/>
                  </a:lnTo>
                  <a:lnTo>
                    <a:pt x="3643" y="13093"/>
                  </a:lnTo>
                  <a:lnTo>
                    <a:pt x="6348" y="13093"/>
                  </a:lnTo>
                  <a:lnTo>
                    <a:pt x="7567" y="12649"/>
                  </a:lnTo>
                  <a:lnTo>
                    <a:pt x="8495" y="11760"/>
                  </a:lnTo>
                  <a:lnTo>
                    <a:pt x="9218" y="11010"/>
                  </a:lnTo>
                  <a:lnTo>
                    <a:pt x="9303" y="10807"/>
                  </a:lnTo>
                  <a:lnTo>
                    <a:pt x="3923" y="10807"/>
                  </a:lnTo>
                  <a:lnTo>
                    <a:pt x="3565" y="10655"/>
                  </a:lnTo>
                  <a:lnTo>
                    <a:pt x="2907" y="10286"/>
                  </a:lnTo>
                  <a:lnTo>
                    <a:pt x="2567" y="9918"/>
                  </a:lnTo>
                  <a:close/>
                </a:path>
                <a:path w="10160" h="13335">
                  <a:moveTo>
                    <a:pt x="9587" y="8216"/>
                  </a:moveTo>
                  <a:lnTo>
                    <a:pt x="6971" y="8216"/>
                  </a:lnTo>
                  <a:lnTo>
                    <a:pt x="7059" y="9918"/>
                  </a:lnTo>
                  <a:lnTo>
                    <a:pt x="2567" y="9918"/>
                  </a:lnTo>
                  <a:lnTo>
                    <a:pt x="2907" y="10286"/>
                  </a:lnTo>
                  <a:lnTo>
                    <a:pt x="6742" y="10286"/>
                  </a:lnTo>
                  <a:lnTo>
                    <a:pt x="6235" y="10655"/>
                  </a:lnTo>
                  <a:lnTo>
                    <a:pt x="3565" y="10655"/>
                  </a:lnTo>
                  <a:lnTo>
                    <a:pt x="3923" y="10807"/>
                  </a:lnTo>
                  <a:lnTo>
                    <a:pt x="9303" y="10807"/>
                  </a:lnTo>
                  <a:lnTo>
                    <a:pt x="9518" y="10286"/>
                  </a:lnTo>
                  <a:lnTo>
                    <a:pt x="9587" y="8216"/>
                  </a:lnTo>
                  <a:close/>
                </a:path>
                <a:path w="10160" h="13335">
                  <a:moveTo>
                    <a:pt x="1700" y="8686"/>
                  </a:moveTo>
                  <a:lnTo>
                    <a:pt x="760" y="8686"/>
                  </a:lnTo>
                  <a:lnTo>
                    <a:pt x="374" y="8953"/>
                  </a:lnTo>
                  <a:lnTo>
                    <a:pt x="73" y="9499"/>
                  </a:lnTo>
                  <a:lnTo>
                    <a:pt x="69" y="9677"/>
                  </a:lnTo>
                  <a:lnTo>
                    <a:pt x="2373" y="9677"/>
                  </a:lnTo>
                  <a:lnTo>
                    <a:pt x="2284" y="9499"/>
                  </a:lnTo>
                  <a:lnTo>
                    <a:pt x="2081" y="8953"/>
                  </a:lnTo>
                  <a:lnTo>
                    <a:pt x="1700" y="8686"/>
                  </a:lnTo>
                  <a:close/>
                </a:path>
                <a:path w="10160" h="13335">
                  <a:moveTo>
                    <a:pt x="5804" y="5295"/>
                  </a:moveTo>
                  <a:lnTo>
                    <a:pt x="760" y="5295"/>
                  </a:lnTo>
                  <a:lnTo>
                    <a:pt x="1086" y="5727"/>
                  </a:lnTo>
                  <a:lnTo>
                    <a:pt x="1487" y="6146"/>
                  </a:lnTo>
                  <a:lnTo>
                    <a:pt x="2030" y="6527"/>
                  </a:lnTo>
                  <a:lnTo>
                    <a:pt x="2919" y="6794"/>
                  </a:lnTo>
                  <a:lnTo>
                    <a:pt x="3440" y="6984"/>
                  </a:lnTo>
                  <a:lnTo>
                    <a:pt x="4507" y="7251"/>
                  </a:lnTo>
                  <a:lnTo>
                    <a:pt x="6416" y="7772"/>
                  </a:lnTo>
                  <a:lnTo>
                    <a:pt x="6272" y="7772"/>
                  </a:lnTo>
                  <a:lnTo>
                    <a:pt x="6805" y="8077"/>
                  </a:lnTo>
                  <a:lnTo>
                    <a:pt x="9539" y="8077"/>
                  </a:lnTo>
                  <a:lnTo>
                    <a:pt x="9295" y="7429"/>
                  </a:lnTo>
                  <a:lnTo>
                    <a:pt x="8731" y="6794"/>
                  </a:lnTo>
                  <a:lnTo>
                    <a:pt x="8075" y="6146"/>
                  </a:lnTo>
                  <a:lnTo>
                    <a:pt x="7326" y="5727"/>
                  </a:lnTo>
                  <a:lnTo>
                    <a:pt x="5804" y="5295"/>
                  </a:lnTo>
                  <a:close/>
                </a:path>
                <a:path w="10160" h="13335">
                  <a:moveTo>
                    <a:pt x="5764" y="0"/>
                  </a:moveTo>
                  <a:lnTo>
                    <a:pt x="3999" y="0"/>
                  </a:lnTo>
                  <a:lnTo>
                    <a:pt x="3110" y="253"/>
                  </a:lnTo>
                  <a:lnTo>
                    <a:pt x="1522" y="1257"/>
                  </a:lnTo>
                  <a:lnTo>
                    <a:pt x="897" y="2006"/>
                  </a:lnTo>
                  <a:lnTo>
                    <a:pt x="725" y="2438"/>
                  </a:lnTo>
                  <a:lnTo>
                    <a:pt x="458" y="3213"/>
                  </a:lnTo>
                  <a:lnTo>
                    <a:pt x="502" y="4673"/>
                  </a:lnTo>
                  <a:lnTo>
                    <a:pt x="3086" y="4673"/>
                  </a:lnTo>
                  <a:lnTo>
                    <a:pt x="2504" y="3721"/>
                  </a:lnTo>
                  <a:lnTo>
                    <a:pt x="2768" y="3721"/>
                  </a:lnTo>
                  <a:lnTo>
                    <a:pt x="2805" y="3378"/>
                  </a:lnTo>
                  <a:lnTo>
                    <a:pt x="2915" y="3213"/>
                  </a:lnTo>
                  <a:lnTo>
                    <a:pt x="3456" y="2565"/>
                  </a:lnTo>
                  <a:lnTo>
                    <a:pt x="3615" y="2565"/>
                  </a:lnTo>
                  <a:lnTo>
                    <a:pt x="3796" y="2438"/>
                  </a:lnTo>
                  <a:lnTo>
                    <a:pt x="8900" y="2438"/>
                  </a:lnTo>
                  <a:lnTo>
                    <a:pt x="8749" y="2006"/>
                  </a:lnTo>
                  <a:lnTo>
                    <a:pt x="8142" y="1257"/>
                  </a:lnTo>
                  <a:lnTo>
                    <a:pt x="7186" y="596"/>
                  </a:lnTo>
                  <a:lnTo>
                    <a:pt x="6618" y="253"/>
                  </a:lnTo>
                  <a:lnTo>
                    <a:pt x="6763" y="253"/>
                  </a:lnTo>
                  <a:lnTo>
                    <a:pt x="5764" y="0"/>
                  </a:lnTo>
                  <a:close/>
                </a:path>
                <a:path w="10160" h="13335">
                  <a:moveTo>
                    <a:pt x="8900" y="2438"/>
                  </a:moveTo>
                  <a:lnTo>
                    <a:pt x="5921" y="2438"/>
                  </a:lnTo>
                  <a:lnTo>
                    <a:pt x="6120" y="2565"/>
                  </a:lnTo>
                  <a:lnTo>
                    <a:pt x="6704" y="3213"/>
                  </a:lnTo>
                  <a:lnTo>
                    <a:pt x="6933" y="3721"/>
                  </a:lnTo>
                  <a:lnTo>
                    <a:pt x="6516" y="3721"/>
                  </a:lnTo>
                  <a:lnTo>
                    <a:pt x="7771" y="4673"/>
                  </a:lnTo>
                  <a:lnTo>
                    <a:pt x="8493" y="4673"/>
                  </a:lnTo>
                  <a:lnTo>
                    <a:pt x="9091" y="3721"/>
                  </a:lnTo>
                  <a:lnTo>
                    <a:pt x="9101" y="3213"/>
                  </a:lnTo>
                  <a:lnTo>
                    <a:pt x="8944" y="2565"/>
                  </a:lnTo>
                  <a:lnTo>
                    <a:pt x="8900" y="2438"/>
                  </a:lnTo>
                  <a:close/>
                </a:path>
              </a:pathLst>
            </a:custGeom>
            <a:solidFill>
              <a:srgbClr val="FFFFFF"/>
            </a:solidFill>
          </p:spPr>
          <p:txBody>
            <a:bodyPr wrap="square" lIns="0" tIns="0" rIns="0" bIns="0" rtlCol="0"/>
            <a:lstStyle/>
            <a:p>
              <a:endParaRPr>
                <a:latin typeface="Grammarsaurus" pitchFamily="2" charset="0"/>
              </a:endParaRPr>
            </a:p>
          </p:txBody>
        </p:sp>
        <p:sp>
          <p:nvSpPr>
            <p:cNvPr id="142" name="object 142"/>
            <p:cNvSpPr/>
            <p:nvPr/>
          </p:nvSpPr>
          <p:spPr>
            <a:xfrm>
              <a:off x="3251013" y="5556662"/>
              <a:ext cx="10160" cy="13335"/>
            </a:xfrm>
            <a:custGeom>
              <a:avLst/>
              <a:gdLst/>
              <a:ahLst/>
              <a:cxnLst/>
              <a:rect l="l" t="t" r="r" b="b"/>
              <a:pathLst>
                <a:path w="10160" h="13335">
                  <a:moveTo>
                    <a:pt x="2946" y="3136"/>
                  </a:moveTo>
                  <a:close/>
                </a:path>
                <a:path w="10160" h="13335">
                  <a:moveTo>
                    <a:pt x="2844" y="4254"/>
                  </a:moveTo>
                  <a:close/>
                </a:path>
                <a:path w="10160" h="13335">
                  <a:moveTo>
                    <a:pt x="4800" y="13093"/>
                  </a:moveTo>
                  <a:lnTo>
                    <a:pt x="3644" y="13093"/>
                  </a:lnTo>
                  <a:lnTo>
                    <a:pt x="2616" y="12788"/>
                  </a:lnTo>
                  <a:lnTo>
                    <a:pt x="0" y="9880"/>
                  </a:lnTo>
                  <a:lnTo>
                    <a:pt x="0" y="9588"/>
                  </a:lnTo>
                  <a:lnTo>
                    <a:pt x="76" y="9397"/>
                  </a:lnTo>
                  <a:lnTo>
                    <a:pt x="228" y="9182"/>
                  </a:lnTo>
                  <a:lnTo>
                    <a:pt x="444" y="8851"/>
                  </a:lnTo>
                  <a:lnTo>
                    <a:pt x="761" y="8686"/>
                  </a:lnTo>
                  <a:lnTo>
                    <a:pt x="1168" y="8686"/>
                  </a:lnTo>
                  <a:lnTo>
                    <a:pt x="1701" y="8686"/>
                  </a:lnTo>
                  <a:lnTo>
                    <a:pt x="2082" y="8953"/>
                  </a:lnTo>
                  <a:lnTo>
                    <a:pt x="2285" y="9499"/>
                  </a:lnTo>
                  <a:lnTo>
                    <a:pt x="2374" y="9677"/>
                  </a:lnTo>
                  <a:lnTo>
                    <a:pt x="2463" y="9804"/>
                  </a:lnTo>
                  <a:lnTo>
                    <a:pt x="2565" y="9931"/>
                  </a:lnTo>
                  <a:lnTo>
                    <a:pt x="2908" y="10286"/>
                  </a:lnTo>
                  <a:lnTo>
                    <a:pt x="3238" y="10515"/>
                  </a:lnTo>
                  <a:lnTo>
                    <a:pt x="3543" y="10642"/>
                  </a:lnTo>
                  <a:lnTo>
                    <a:pt x="3924" y="10807"/>
                  </a:lnTo>
                  <a:lnTo>
                    <a:pt x="4368" y="10883"/>
                  </a:lnTo>
                  <a:lnTo>
                    <a:pt x="4864" y="10883"/>
                  </a:lnTo>
                  <a:lnTo>
                    <a:pt x="5359" y="10871"/>
                  </a:lnTo>
                  <a:lnTo>
                    <a:pt x="5765" y="10794"/>
                  </a:lnTo>
                  <a:lnTo>
                    <a:pt x="6095" y="10655"/>
                  </a:lnTo>
                  <a:lnTo>
                    <a:pt x="6972" y="10083"/>
                  </a:lnTo>
                  <a:lnTo>
                    <a:pt x="7061" y="9918"/>
                  </a:lnTo>
                  <a:lnTo>
                    <a:pt x="7175" y="9766"/>
                  </a:lnTo>
                  <a:lnTo>
                    <a:pt x="7226" y="9550"/>
                  </a:lnTo>
                  <a:lnTo>
                    <a:pt x="7264" y="9182"/>
                  </a:lnTo>
                  <a:lnTo>
                    <a:pt x="7188" y="8597"/>
                  </a:lnTo>
                  <a:lnTo>
                    <a:pt x="7099" y="8394"/>
                  </a:lnTo>
                  <a:lnTo>
                    <a:pt x="6972" y="8216"/>
                  </a:lnTo>
                  <a:lnTo>
                    <a:pt x="6807" y="8077"/>
                  </a:lnTo>
                  <a:lnTo>
                    <a:pt x="6273" y="7772"/>
                  </a:lnTo>
                  <a:lnTo>
                    <a:pt x="3975" y="7124"/>
                  </a:lnTo>
                  <a:lnTo>
                    <a:pt x="3441" y="6984"/>
                  </a:lnTo>
                  <a:lnTo>
                    <a:pt x="2920" y="6794"/>
                  </a:lnTo>
                  <a:lnTo>
                    <a:pt x="2031" y="6527"/>
                  </a:lnTo>
                  <a:lnTo>
                    <a:pt x="1308" y="6019"/>
                  </a:lnTo>
                  <a:lnTo>
                    <a:pt x="761" y="5295"/>
                  </a:lnTo>
                  <a:lnTo>
                    <a:pt x="507" y="4825"/>
                  </a:lnTo>
                  <a:lnTo>
                    <a:pt x="393" y="4343"/>
                  </a:lnTo>
                  <a:lnTo>
                    <a:pt x="393" y="3835"/>
                  </a:lnTo>
                  <a:lnTo>
                    <a:pt x="393" y="3479"/>
                  </a:lnTo>
                  <a:lnTo>
                    <a:pt x="4000" y="0"/>
                  </a:lnTo>
                  <a:lnTo>
                    <a:pt x="4965" y="0"/>
                  </a:lnTo>
                  <a:lnTo>
                    <a:pt x="5765" y="0"/>
                  </a:lnTo>
                  <a:lnTo>
                    <a:pt x="9105" y="3022"/>
                  </a:lnTo>
                  <a:lnTo>
                    <a:pt x="9156" y="3238"/>
                  </a:lnTo>
                  <a:lnTo>
                    <a:pt x="9156" y="3517"/>
                  </a:lnTo>
                  <a:lnTo>
                    <a:pt x="9093" y="3721"/>
                  </a:lnTo>
                  <a:lnTo>
                    <a:pt x="8966" y="3936"/>
                  </a:lnTo>
                  <a:lnTo>
                    <a:pt x="8750" y="4267"/>
                  </a:lnTo>
                  <a:lnTo>
                    <a:pt x="8420" y="4432"/>
                  </a:lnTo>
                  <a:lnTo>
                    <a:pt x="8000" y="4432"/>
                  </a:lnTo>
                  <a:lnTo>
                    <a:pt x="7454" y="4432"/>
                  </a:lnTo>
                  <a:lnTo>
                    <a:pt x="7086" y="4152"/>
                  </a:lnTo>
                  <a:lnTo>
                    <a:pt x="6883" y="3606"/>
                  </a:lnTo>
                  <a:lnTo>
                    <a:pt x="6705" y="3213"/>
                  </a:lnTo>
                  <a:lnTo>
                    <a:pt x="6464" y="2895"/>
                  </a:lnTo>
                  <a:lnTo>
                    <a:pt x="6121" y="2565"/>
                  </a:lnTo>
                  <a:lnTo>
                    <a:pt x="5803" y="2362"/>
                  </a:lnTo>
                  <a:lnTo>
                    <a:pt x="5333" y="2235"/>
                  </a:lnTo>
                  <a:lnTo>
                    <a:pt x="4698" y="2209"/>
                  </a:lnTo>
                  <a:lnTo>
                    <a:pt x="4203" y="2273"/>
                  </a:lnTo>
                  <a:lnTo>
                    <a:pt x="2730" y="3822"/>
                  </a:lnTo>
                  <a:lnTo>
                    <a:pt x="2730" y="4089"/>
                  </a:lnTo>
                  <a:lnTo>
                    <a:pt x="2870" y="4317"/>
                  </a:lnTo>
                  <a:lnTo>
                    <a:pt x="3111" y="4457"/>
                  </a:lnTo>
                  <a:lnTo>
                    <a:pt x="3251" y="4533"/>
                  </a:lnTo>
                  <a:lnTo>
                    <a:pt x="3403" y="4584"/>
                  </a:lnTo>
                  <a:lnTo>
                    <a:pt x="3568" y="4673"/>
                  </a:lnTo>
                  <a:lnTo>
                    <a:pt x="4127" y="4876"/>
                  </a:lnTo>
                  <a:lnTo>
                    <a:pt x="4597" y="5003"/>
                  </a:lnTo>
                  <a:lnTo>
                    <a:pt x="5067" y="5118"/>
                  </a:lnTo>
                  <a:lnTo>
                    <a:pt x="5537" y="5219"/>
                  </a:lnTo>
                  <a:lnTo>
                    <a:pt x="5994" y="5346"/>
                  </a:lnTo>
                  <a:lnTo>
                    <a:pt x="6451" y="5486"/>
                  </a:lnTo>
                  <a:lnTo>
                    <a:pt x="7327" y="5727"/>
                  </a:lnTo>
                  <a:lnTo>
                    <a:pt x="8077" y="6146"/>
                  </a:lnTo>
                  <a:lnTo>
                    <a:pt x="8699" y="6756"/>
                  </a:lnTo>
                  <a:lnTo>
                    <a:pt x="9296" y="7429"/>
                  </a:lnTo>
                  <a:lnTo>
                    <a:pt x="9588" y="8204"/>
                  </a:lnTo>
                  <a:lnTo>
                    <a:pt x="9588" y="9067"/>
                  </a:lnTo>
                  <a:lnTo>
                    <a:pt x="9588" y="10121"/>
                  </a:lnTo>
                  <a:lnTo>
                    <a:pt x="9220" y="11010"/>
                  </a:lnTo>
                  <a:lnTo>
                    <a:pt x="8496" y="11760"/>
                  </a:lnTo>
                  <a:lnTo>
                    <a:pt x="7569" y="12649"/>
                  </a:lnTo>
                  <a:lnTo>
                    <a:pt x="6349" y="13093"/>
                  </a:lnTo>
                  <a:lnTo>
                    <a:pt x="4800" y="13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3" name="object 143"/>
            <p:cNvSpPr/>
            <p:nvPr/>
          </p:nvSpPr>
          <p:spPr>
            <a:xfrm>
              <a:off x="3153633" y="5575334"/>
              <a:ext cx="48895" cy="48260"/>
            </a:xfrm>
            <a:custGeom>
              <a:avLst/>
              <a:gdLst/>
              <a:ahLst/>
              <a:cxnLst/>
              <a:rect l="l" t="t" r="r" b="b"/>
              <a:pathLst>
                <a:path w="48894" h="48260">
                  <a:moveTo>
                    <a:pt x="24053" y="0"/>
                  </a:moveTo>
                  <a:lnTo>
                    <a:pt x="19770" y="0"/>
                  </a:lnTo>
                  <a:lnTo>
                    <a:pt x="18364" y="253"/>
                  </a:lnTo>
                  <a:lnTo>
                    <a:pt x="0" y="25260"/>
                  </a:lnTo>
                  <a:lnTo>
                    <a:pt x="128" y="26962"/>
                  </a:lnTo>
                  <a:lnTo>
                    <a:pt x="23355" y="48018"/>
                  </a:lnTo>
                  <a:lnTo>
                    <a:pt x="26137" y="48018"/>
                  </a:lnTo>
                  <a:lnTo>
                    <a:pt x="27466" y="47828"/>
                  </a:lnTo>
                  <a:lnTo>
                    <a:pt x="24659" y="47828"/>
                  </a:lnTo>
                  <a:lnTo>
                    <a:pt x="15216" y="45923"/>
                  </a:lnTo>
                  <a:lnTo>
                    <a:pt x="14956" y="45923"/>
                  </a:lnTo>
                  <a:lnTo>
                    <a:pt x="7252" y="40720"/>
                  </a:lnTo>
                  <a:lnTo>
                    <a:pt x="2173" y="33162"/>
                  </a:lnTo>
                  <a:lnTo>
                    <a:pt x="1953" y="32308"/>
                  </a:lnTo>
                  <a:lnTo>
                    <a:pt x="326" y="23952"/>
                  </a:lnTo>
                  <a:lnTo>
                    <a:pt x="266" y="23647"/>
                  </a:lnTo>
                  <a:lnTo>
                    <a:pt x="14848" y="1865"/>
                  </a:lnTo>
                  <a:lnTo>
                    <a:pt x="24053" y="0"/>
                  </a:lnTo>
                  <a:close/>
                </a:path>
                <a:path w="48894" h="48260">
                  <a:moveTo>
                    <a:pt x="29003" y="0"/>
                  </a:moveTo>
                  <a:lnTo>
                    <a:pt x="24053" y="0"/>
                  </a:lnTo>
                  <a:lnTo>
                    <a:pt x="33414" y="1865"/>
                  </a:lnTo>
                  <a:lnTo>
                    <a:pt x="41028" y="6999"/>
                  </a:lnTo>
                  <a:lnTo>
                    <a:pt x="46140" y="14621"/>
                  </a:lnTo>
                  <a:lnTo>
                    <a:pt x="47932" y="23647"/>
                  </a:lnTo>
                  <a:lnTo>
                    <a:pt x="47993" y="23952"/>
                  </a:lnTo>
                  <a:lnTo>
                    <a:pt x="46126" y="33162"/>
                  </a:lnTo>
                  <a:lnTo>
                    <a:pt x="41017" y="40720"/>
                  </a:lnTo>
                  <a:lnTo>
                    <a:pt x="33313" y="45923"/>
                  </a:lnTo>
                  <a:lnTo>
                    <a:pt x="33023" y="45923"/>
                  </a:lnTo>
                  <a:lnTo>
                    <a:pt x="23655" y="47828"/>
                  </a:lnTo>
                  <a:lnTo>
                    <a:pt x="27466" y="47828"/>
                  </a:lnTo>
                  <a:lnTo>
                    <a:pt x="30124" y="47447"/>
                  </a:lnTo>
                  <a:lnTo>
                    <a:pt x="48272" y="26962"/>
                  </a:lnTo>
                  <a:lnTo>
                    <a:pt x="48247" y="21031"/>
                  </a:lnTo>
                  <a:lnTo>
                    <a:pt x="31241" y="507"/>
                  </a:lnTo>
                  <a:lnTo>
                    <a:pt x="29003" y="0"/>
                  </a:lnTo>
                  <a:close/>
                </a:path>
              </a:pathLst>
            </a:custGeom>
            <a:solidFill>
              <a:srgbClr val="070808"/>
            </a:solidFill>
          </p:spPr>
          <p:txBody>
            <a:bodyPr wrap="square" lIns="0" tIns="0" rIns="0" bIns="0" rtlCol="0"/>
            <a:lstStyle/>
            <a:p>
              <a:endParaRPr>
                <a:latin typeface="Grammarsaurus" pitchFamily="2" charset="0"/>
              </a:endParaRPr>
            </a:p>
          </p:txBody>
        </p:sp>
        <p:sp>
          <p:nvSpPr>
            <p:cNvPr id="144" name="object 144"/>
            <p:cNvSpPr/>
            <p:nvPr/>
          </p:nvSpPr>
          <p:spPr>
            <a:xfrm>
              <a:off x="3153937" y="5575327"/>
              <a:ext cx="48260" cy="48260"/>
            </a:xfrm>
            <a:custGeom>
              <a:avLst/>
              <a:gdLst/>
              <a:ahLst/>
              <a:cxnLst/>
              <a:rect l="l" t="t" r="r" b="b"/>
              <a:pathLst>
                <a:path w="48260" h="48260">
                  <a:moveTo>
                    <a:pt x="23759" y="0"/>
                  </a:moveTo>
                  <a:lnTo>
                    <a:pt x="0" y="23456"/>
                  </a:lnTo>
                  <a:lnTo>
                    <a:pt x="21" y="23964"/>
                  </a:lnTo>
                  <a:lnTo>
                    <a:pt x="1609" y="32120"/>
                  </a:lnTo>
                  <a:lnTo>
                    <a:pt x="1657" y="32363"/>
                  </a:lnTo>
                  <a:lnTo>
                    <a:pt x="23848" y="47739"/>
                  </a:lnTo>
                  <a:lnTo>
                    <a:pt x="33111" y="45853"/>
                  </a:lnTo>
                  <a:lnTo>
                    <a:pt x="34319" y="45046"/>
                  </a:lnTo>
                  <a:lnTo>
                    <a:pt x="23785" y="45046"/>
                  </a:lnTo>
                  <a:lnTo>
                    <a:pt x="16111" y="43485"/>
                  </a:lnTo>
                  <a:lnTo>
                    <a:pt x="15862" y="43485"/>
                  </a:lnTo>
                  <a:lnTo>
                    <a:pt x="9005" y="38938"/>
                  </a:lnTo>
                  <a:lnTo>
                    <a:pt x="4368" y="32120"/>
                  </a:lnTo>
                  <a:lnTo>
                    <a:pt x="2764" y="23964"/>
                  </a:lnTo>
                  <a:lnTo>
                    <a:pt x="2665" y="23456"/>
                  </a:lnTo>
                  <a:lnTo>
                    <a:pt x="23835" y="2730"/>
                  </a:lnTo>
                  <a:lnTo>
                    <a:pt x="34391" y="2730"/>
                  </a:lnTo>
                  <a:lnTo>
                    <a:pt x="33113" y="1867"/>
                  </a:lnTo>
                  <a:lnTo>
                    <a:pt x="23759" y="0"/>
                  </a:lnTo>
                  <a:close/>
                </a:path>
                <a:path w="48260" h="48260">
                  <a:moveTo>
                    <a:pt x="34391" y="2730"/>
                  </a:moveTo>
                  <a:lnTo>
                    <a:pt x="23835" y="2730"/>
                  </a:lnTo>
                  <a:lnTo>
                    <a:pt x="31946" y="4302"/>
                  </a:lnTo>
                  <a:lnTo>
                    <a:pt x="38693" y="8812"/>
                  </a:lnTo>
                  <a:lnTo>
                    <a:pt x="43284" y="15532"/>
                  </a:lnTo>
                  <a:lnTo>
                    <a:pt x="44891" y="23456"/>
                  </a:lnTo>
                  <a:lnTo>
                    <a:pt x="44968" y="23964"/>
                  </a:lnTo>
                  <a:lnTo>
                    <a:pt x="43263" y="32120"/>
                  </a:lnTo>
                  <a:lnTo>
                    <a:pt x="43212" y="32363"/>
                  </a:lnTo>
                  <a:lnTo>
                    <a:pt x="38603" y="38938"/>
                  </a:lnTo>
                  <a:lnTo>
                    <a:pt x="38507" y="39074"/>
                  </a:lnTo>
                  <a:lnTo>
                    <a:pt x="31740" y="43485"/>
                  </a:lnTo>
                  <a:lnTo>
                    <a:pt x="23785" y="45046"/>
                  </a:lnTo>
                  <a:lnTo>
                    <a:pt x="34319" y="45046"/>
                  </a:lnTo>
                  <a:lnTo>
                    <a:pt x="40711" y="40728"/>
                  </a:lnTo>
                  <a:lnTo>
                    <a:pt x="45819" y="33169"/>
                  </a:lnTo>
                  <a:lnTo>
                    <a:pt x="47686" y="23964"/>
                  </a:lnTo>
                  <a:lnTo>
                    <a:pt x="45833" y="14632"/>
                  </a:lnTo>
                  <a:lnTo>
                    <a:pt x="40723" y="7005"/>
                  </a:lnTo>
                  <a:lnTo>
                    <a:pt x="34391" y="2730"/>
                  </a:lnTo>
                  <a:close/>
                </a:path>
              </a:pathLst>
            </a:custGeom>
            <a:solidFill>
              <a:srgbClr val="458087"/>
            </a:solidFill>
          </p:spPr>
          <p:txBody>
            <a:bodyPr wrap="square" lIns="0" tIns="0" rIns="0" bIns="0" rtlCol="0"/>
            <a:lstStyle/>
            <a:p>
              <a:endParaRPr>
                <a:latin typeface="Grammarsaurus" pitchFamily="2" charset="0"/>
              </a:endParaRPr>
            </a:p>
          </p:txBody>
        </p:sp>
        <p:sp>
          <p:nvSpPr>
            <p:cNvPr id="145" name="object 145"/>
            <p:cNvSpPr/>
            <p:nvPr/>
          </p:nvSpPr>
          <p:spPr>
            <a:xfrm>
              <a:off x="3156605" y="5578055"/>
              <a:ext cx="42545" cy="42545"/>
            </a:xfrm>
            <a:custGeom>
              <a:avLst/>
              <a:gdLst/>
              <a:ahLst/>
              <a:cxnLst/>
              <a:rect l="l" t="t" r="r" b="b"/>
              <a:pathLst>
                <a:path w="42544" h="42545">
                  <a:moveTo>
                    <a:pt x="21170" y="0"/>
                  </a:moveTo>
                  <a:lnTo>
                    <a:pt x="13031" y="1577"/>
                  </a:lnTo>
                  <a:lnTo>
                    <a:pt x="6298" y="6094"/>
                  </a:lnTo>
                  <a:lnTo>
                    <a:pt x="1703" y="12796"/>
                  </a:lnTo>
                  <a:lnTo>
                    <a:pt x="0" y="20726"/>
                  </a:lnTo>
                  <a:lnTo>
                    <a:pt x="1703" y="29389"/>
                  </a:lnTo>
                  <a:lnTo>
                    <a:pt x="6134" y="35904"/>
                  </a:lnTo>
                  <a:lnTo>
                    <a:pt x="6245" y="36068"/>
                  </a:lnTo>
                  <a:lnTo>
                    <a:pt x="6340" y="36207"/>
                  </a:lnTo>
                  <a:lnTo>
                    <a:pt x="13197" y="40755"/>
                  </a:lnTo>
                  <a:lnTo>
                    <a:pt x="13446" y="40755"/>
                  </a:lnTo>
                  <a:lnTo>
                    <a:pt x="21120" y="42316"/>
                  </a:lnTo>
                  <a:lnTo>
                    <a:pt x="23061" y="41935"/>
                  </a:lnTo>
                  <a:lnTo>
                    <a:pt x="20916" y="41935"/>
                  </a:lnTo>
                  <a:lnTo>
                    <a:pt x="13644" y="40457"/>
                  </a:lnTo>
                  <a:lnTo>
                    <a:pt x="13214" y="40457"/>
                  </a:lnTo>
                  <a:lnTo>
                    <a:pt x="6462" y="35904"/>
                  </a:lnTo>
                  <a:lnTo>
                    <a:pt x="2055" y="29389"/>
                  </a:lnTo>
                  <a:lnTo>
                    <a:pt x="459" y="21666"/>
                  </a:lnTo>
                  <a:lnTo>
                    <a:pt x="417" y="20726"/>
                  </a:lnTo>
                  <a:lnTo>
                    <a:pt x="1967" y="13369"/>
                  </a:lnTo>
                  <a:lnTo>
                    <a:pt x="2088" y="12796"/>
                  </a:lnTo>
                  <a:lnTo>
                    <a:pt x="6769" y="6094"/>
                  </a:lnTo>
                  <a:lnTo>
                    <a:pt x="13512" y="1759"/>
                  </a:lnTo>
                  <a:lnTo>
                    <a:pt x="21501" y="317"/>
                  </a:lnTo>
                  <a:lnTo>
                    <a:pt x="22822" y="317"/>
                  </a:lnTo>
                  <a:lnTo>
                    <a:pt x="21170" y="0"/>
                  </a:lnTo>
                  <a:close/>
                </a:path>
                <a:path w="42544" h="42545">
                  <a:moveTo>
                    <a:pt x="22822" y="317"/>
                  </a:moveTo>
                  <a:lnTo>
                    <a:pt x="21501" y="317"/>
                  </a:lnTo>
                  <a:lnTo>
                    <a:pt x="29546" y="2099"/>
                  </a:lnTo>
                  <a:lnTo>
                    <a:pt x="36061" y="6648"/>
                  </a:lnTo>
                  <a:lnTo>
                    <a:pt x="40414" y="13369"/>
                  </a:lnTo>
                  <a:lnTo>
                    <a:pt x="41796" y="20726"/>
                  </a:lnTo>
                  <a:lnTo>
                    <a:pt x="41880" y="21170"/>
                  </a:lnTo>
                  <a:lnTo>
                    <a:pt x="20916" y="41935"/>
                  </a:lnTo>
                  <a:lnTo>
                    <a:pt x="23061" y="41935"/>
                  </a:lnTo>
                  <a:lnTo>
                    <a:pt x="42238" y="20726"/>
                  </a:lnTo>
                  <a:lnTo>
                    <a:pt x="40735" y="13369"/>
                  </a:lnTo>
                  <a:lnTo>
                    <a:pt x="40617" y="12796"/>
                  </a:lnTo>
                  <a:lnTo>
                    <a:pt x="36032" y="6094"/>
                  </a:lnTo>
                  <a:lnTo>
                    <a:pt x="29285" y="1577"/>
                  </a:lnTo>
                  <a:lnTo>
                    <a:pt x="22822" y="317"/>
                  </a:lnTo>
                  <a:close/>
                </a:path>
              </a:pathLst>
            </a:custGeom>
            <a:solidFill>
              <a:srgbClr val="080909"/>
            </a:solidFill>
          </p:spPr>
          <p:txBody>
            <a:bodyPr wrap="square" lIns="0" tIns="0" rIns="0" bIns="0" rtlCol="0"/>
            <a:lstStyle/>
            <a:p>
              <a:endParaRPr>
                <a:latin typeface="Grammarsaurus" pitchFamily="2" charset="0"/>
              </a:endParaRPr>
            </a:p>
          </p:txBody>
        </p:sp>
        <p:sp>
          <p:nvSpPr>
            <p:cNvPr id="146" name="object 146"/>
            <p:cNvSpPr/>
            <p:nvPr/>
          </p:nvSpPr>
          <p:spPr>
            <a:xfrm>
              <a:off x="3157064" y="5578361"/>
              <a:ext cx="41910" cy="41910"/>
            </a:xfrm>
            <a:custGeom>
              <a:avLst/>
              <a:gdLst/>
              <a:ahLst/>
              <a:cxnLst/>
              <a:rect l="l" t="t" r="r" b="b"/>
              <a:pathLst>
                <a:path w="41910" h="41910">
                  <a:moveTo>
                    <a:pt x="21043" y="0"/>
                  </a:moveTo>
                  <a:lnTo>
                    <a:pt x="0" y="21348"/>
                  </a:lnTo>
                  <a:lnTo>
                    <a:pt x="1298" y="27825"/>
                  </a:lnTo>
                  <a:lnTo>
                    <a:pt x="1415" y="28409"/>
                  </a:lnTo>
                  <a:lnTo>
                    <a:pt x="1528" y="28973"/>
                  </a:lnTo>
                  <a:lnTo>
                    <a:pt x="6010" y="35599"/>
                  </a:lnTo>
                  <a:lnTo>
                    <a:pt x="12758" y="40152"/>
                  </a:lnTo>
                  <a:lnTo>
                    <a:pt x="13187" y="40152"/>
                  </a:lnTo>
                  <a:lnTo>
                    <a:pt x="20459" y="41630"/>
                  </a:lnTo>
                  <a:lnTo>
                    <a:pt x="28541" y="40152"/>
                  </a:lnTo>
                  <a:lnTo>
                    <a:pt x="31242" y="38379"/>
                  </a:lnTo>
                  <a:lnTo>
                    <a:pt x="19583" y="38379"/>
                  </a:lnTo>
                  <a:lnTo>
                    <a:pt x="16471" y="37325"/>
                  </a:lnTo>
                  <a:lnTo>
                    <a:pt x="15214" y="36334"/>
                  </a:lnTo>
                  <a:lnTo>
                    <a:pt x="12560" y="33350"/>
                  </a:lnTo>
                  <a:lnTo>
                    <a:pt x="11569" y="31292"/>
                  </a:lnTo>
                  <a:lnTo>
                    <a:pt x="10604" y="27825"/>
                  </a:lnTo>
                  <a:lnTo>
                    <a:pt x="10197" y="26911"/>
                  </a:lnTo>
                  <a:lnTo>
                    <a:pt x="9232" y="25006"/>
                  </a:lnTo>
                  <a:lnTo>
                    <a:pt x="8864" y="24510"/>
                  </a:lnTo>
                  <a:lnTo>
                    <a:pt x="6972" y="23317"/>
                  </a:lnTo>
                  <a:lnTo>
                    <a:pt x="6171" y="22085"/>
                  </a:lnTo>
                  <a:lnTo>
                    <a:pt x="6020" y="21348"/>
                  </a:lnTo>
                  <a:lnTo>
                    <a:pt x="5903" y="20777"/>
                  </a:lnTo>
                  <a:lnTo>
                    <a:pt x="5778" y="20167"/>
                  </a:lnTo>
                  <a:lnTo>
                    <a:pt x="5712" y="16802"/>
                  </a:lnTo>
                  <a:lnTo>
                    <a:pt x="5862" y="16332"/>
                  </a:lnTo>
                  <a:lnTo>
                    <a:pt x="6133" y="15608"/>
                  </a:lnTo>
                  <a:lnTo>
                    <a:pt x="6006" y="15608"/>
                  </a:lnTo>
                  <a:lnTo>
                    <a:pt x="5691" y="14655"/>
                  </a:lnTo>
                  <a:lnTo>
                    <a:pt x="5628" y="14465"/>
                  </a:lnTo>
                  <a:lnTo>
                    <a:pt x="5551" y="13830"/>
                  </a:lnTo>
                  <a:lnTo>
                    <a:pt x="5983" y="11836"/>
                  </a:lnTo>
                  <a:lnTo>
                    <a:pt x="6083" y="11379"/>
                  </a:lnTo>
                  <a:lnTo>
                    <a:pt x="7640" y="10045"/>
                  </a:lnTo>
                  <a:lnTo>
                    <a:pt x="15901" y="10045"/>
                  </a:lnTo>
                  <a:lnTo>
                    <a:pt x="16395" y="8864"/>
                  </a:lnTo>
                  <a:lnTo>
                    <a:pt x="17030" y="7759"/>
                  </a:lnTo>
                  <a:lnTo>
                    <a:pt x="18394" y="6883"/>
                  </a:lnTo>
                  <a:lnTo>
                    <a:pt x="18529" y="6616"/>
                  </a:lnTo>
                  <a:lnTo>
                    <a:pt x="20714" y="2603"/>
                  </a:lnTo>
                  <a:lnTo>
                    <a:pt x="30247" y="2603"/>
                  </a:lnTo>
                  <a:lnTo>
                    <a:pt x="29082" y="1789"/>
                  </a:lnTo>
                  <a:lnTo>
                    <a:pt x="21043" y="0"/>
                  </a:lnTo>
                  <a:close/>
                </a:path>
                <a:path w="41910" h="41910">
                  <a:moveTo>
                    <a:pt x="30247" y="2603"/>
                  </a:moveTo>
                  <a:lnTo>
                    <a:pt x="20853" y="2603"/>
                  </a:lnTo>
                  <a:lnTo>
                    <a:pt x="21704" y="3632"/>
                  </a:lnTo>
                  <a:lnTo>
                    <a:pt x="22123" y="4444"/>
                  </a:lnTo>
                  <a:lnTo>
                    <a:pt x="22935" y="6476"/>
                  </a:lnTo>
                  <a:lnTo>
                    <a:pt x="23253" y="6883"/>
                  </a:lnTo>
                  <a:lnTo>
                    <a:pt x="25044" y="8407"/>
                  </a:lnTo>
                  <a:lnTo>
                    <a:pt x="26077" y="10045"/>
                  </a:lnTo>
                  <a:lnTo>
                    <a:pt x="33922" y="10045"/>
                  </a:lnTo>
                  <a:lnTo>
                    <a:pt x="34785" y="10794"/>
                  </a:lnTo>
                  <a:lnTo>
                    <a:pt x="35118" y="11379"/>
                  </a:lnTo>
                  <a:lnTo>
                    <a:pt x="35326" y="11836"/>
                  </a:lnTo>
                  <a:lnTo>
                    <a:pt x="35760" y="13830"/>
                  </a:lnTo>
                  <a:lnTo>
                    <a:pt x="35857" y="17221"/>
                  </a:lnTo>
                  <a:lnTo>
                    <a:pt x="35973" y="20167"/>
                  </a:lnTo>
                  <a:lnTo>
                    <a:pt x="34912" y="22758"/>
                  </a:lnTo>
                  <a:lnTo>
                    <a:pt x="34226" y="23520"/>
                  </a:lnTo>
                  <a:lnTo>
                    <a:pt x="32724" y="24510"/>
                  </a:lnTo>
                  <a:lnTo>
                    <a:pt x="32331" y="25006"/>
                  </a:lnTo>
                  <a:lnTo>
                    <a:pt x="31439" y="26682"/>
                  </a:lnTo>
                  <a:lnTo>
                    <a:pt x="31317" y="26911"/>
                  </a:lnTo>
                  <a:lnTo>
                    <a:pt x="30797" y="28409"/>
                  </a:lnTo>
                  <a:lnTo>
                    <a:pt x="29590" y="32334"/>
                  </a:lnTo>
                  <a:lnTo>
                    <a:pt x="28333" y="34429"/>
                  </a:lnTo>
                  <a:lnTo>
                    <a:pt x="25374" y="37033"/>
                  </a:lnTo>
                  <a:lnTo>
                    <a:pt x="24193" y="37807"/>
                  </a:lnTo>
                  <a:lnTo>
                    <a:pt x="20968" y="38379"/>
                  </a:lnTo>
                  <a:lnTo>
                    <a:pt x="31242" y="38379"/>
                  </a:lnTo>
                  <a:lnTo>
                    <a:pt x="35229" y="35761"/>
                  </a:lnTo>
                  <a:lnTo>
                    <a:pt x="39793" y="29234"/>
                  </a:lnTo>
                  <a:lnTo>
                    <a:pt x="41503" y="21348"/>
                  </a:lnTo>
                  <a:lnTo>
                    <a:pt x="40817" y="17703"/>
                  </a:lnTo>
                  <a:lnTo>
                    <a:pt x="40727" y="17221"/>
                  </a:lnTo>
                  <a:lnTo>
                    <a:pt x="40648" y="16802"/>
                  </a:lnTo>
                  <a:lnTo>
                    <a:pt x="40559" y="16332"/>
                  </a:lnTo>
                  <a:lnTo>
                    <a:pt x="40507" y="16052"/>
                  </a:lnTo>
                  <a:lnTo>
                    <a:pt x="40423" y="15608"/>
                  </a:lnTo>
                  <a:lnTo>
                    <a:pt x="40330" y="15112"/>
                  </a:lnTo>
                  <a:lnTo>
                    <a:pt x="40208" y="14465"/>
                  </a:lnTo>
                  <a:lnTo>
                    <a:pt x="40089" y="13830"/>
                  </a:lnTo>
                  <a:lnTo>
                    <a:pt x="39977" y="13233"/>
                  </a:lnTo>
                  <a:lnTo>
                    <a:pt x="39944" y="13058"/>
                  </a:lnTo>
                  <a:lnTo>
                    <a:pt x="35771" y="6616"/>
                  </a:lnTo>
                  <a:lnTo>
                    <a:pt x="35681" y="6476"/>
                  </a:lnTo>
                  <a:lnTo>
                    <a:pt x="34802" y="5788"/>
                  </a:lnTo>
                  <a:lnTo>
                    <a:pt x="30247" y="2603"/>
                  </a:lnTo>
                  <a:close/>
                </a:path>
                <a:path w="41910" h="41910">
                  <a:moveTo>
                    <a:pt x="33235" y="10045"/>
                  </a:moveTo>
                  <a:lnTo>
                    <a:pt x="25922" y="10045"/>
                  </a:lnTo>
                  <a:lnTo>
                    <a:pt x="25799" y="12426"/>
                  </a:lnTo>
                  <a:lnTo>
                    <a:pt x="25530" y="13058"/>
                  </a:lnTo>
                  <a:lnTo>
                    <a:pt x="25288" y="13830"/>
                  </a:lnTo>
                  <a:lnTo>
                    <a:pt x="25209" y="14084"/>
                  </a:lnTo>
                  <a:lnTo>
                    <a:pt x="25044" y="14465"/>
                  </a:lnTo>
                  <a:lnTo>
                    <a:pt x="24821" y="15112"/>
                  </a:lnTo>
                  <a:lnTo>
                    <a:pt x="24917" y="17221"/>
                  </a:lnTo>
                  <a:lnTo>
                    <a:pt x="25958" y="17703"/>
                  </a:lnTo>
                  <a:lnTo>
                    <a:pt x="27457" y="16802"/>
                  </a:lnTo>
                  <a:lnTo>
                    <a:pt x="27839" y="16052"/>
                  </a:lnTo>
                  <a:lnTo>
                    <a:pt x="27891" y="14465"/>
                  </a:lnTo>
                  <a:lnTo>
                    <a:pt x="28052" y="14084"/>
                  </a:lnTo>
                  <a:lnTo>
                    <a:pt x="28219" y="13830"/>
                  </a:lnTo>
                  <a:lnTo>
                    <a:pt x="29163" y="13058"/>
                  </a:lnTo>
                  <a:lnTo>
                    <a:pt x="29821" y="12674"/>
                  </a:lnTo>
                  <a:lnTo>
                    <a:pt x="32636" y="12674"/>
                  </a:lnTo>
                  <a:lnTo>
                    <a:pt x="32944" y="11836"/>
                  </a:lnTo>
                  <a:lnTo>
                    <a:pt x="33051" y="11379"/>
                  </a:lnTo>
                  <a:lnTo>
                    <a:pt x="33172" y="10566"/>
                  </a:lnTo>
                  <a:lnTo>
                    <a:pt x="33235" y="10045"/>
                  </a:lnTo>
                  <a:close/>
                </a:path>
                <a:path w="41910" h="41910">
                  <a:moveTo>
                    <a:pt x="15901" y="10045"/>
                  </a:moveTo>
                  <a:lnTo>
                    <a:pt x="8299" y="10045"/>
                  </a:lnTo>
                  <a:lnTo>
                    <a:pt x="8369" y="10299"/>
                  </a:lnTo>
                  <a:lnTo>
                    <a:pt x="8482" y="11379"/>
                  </a:lnTo>
                  <a:lnTo>
                    <a:pt x="8661" y="11836"/>
                  </a:lnTo>
                  <a:lnTo>
                    <a:pt x="8835" y="12426"/>
                  </a:lnTo>
                  <a:lnTo>
                    <a:pt x="8908" y="12674"/>
                  </a:lnTo>
                  <a:lnTo>
                    <a:pt x="12026" y="12674"/>
                  </a:lnTo>
                  <a:lnTo>
                    <a:pt x="12788" y="13233"/>
                  </a:lnTo>
                  <a:lnTo>
                    <a:pt x="13436" y="14084"/>
                  </a:lnTo>
                  <a:lnTo>
                    <a:pt x="13644" y="14465"/>
                  </a:lnTo>
                  <a:lnTo>
                    <a:pt x="13748" y="16052"/>
                  </a:lnTo>
                  <a:lnTo>
                    <a:pt x="14045" y="16802"/>
                  </a:lnTo>
                  <a:lnTo>
                    <a:pt x="14220" y="16802"/>
                  </a:lnTo>
                  <a:lnTo>
                    <a:pt x="15124" y="17487"/>
                  </a:lnTo>
                  <a:lnTo>
                    <a:pt x="15544" y="17487"/>
                  </a:lnTo>
                  <a:lnTo>
                    <a:pt x="16662" y="16992"/>
                  </a:lnTo>
                  <a:lnTo>
                    <a:pt x="16954" y="16332"/>
                  </a:lnTo>
                  <a:lnTo>
                    <a:pt x="16901" y="16052"/>
                  </a:lnTo>
                  <a:lnTo>
                    <a:pt x="16818" y="15608"/>
                  </a:lnTo>
                  <a:lnTo>
                    <a:pt x="16725" y="15112"/>
                  </a:lnTo>
                  <a:lnTo>
                    <a:pt x="15840" y="12674"/>
                  </a:lnTo>
                  <a:lnTo>
                    <a:pt x="15901" y="10045"/>
                  </a:lnTo>
                  <a:close/>
                </a:path>
              </a:pathLst>
            </a:custGeom>
            <a:solidFill>
              <a:srgbClr val="FFFFFF"/>
            </a:solidFill>
          </p:spPr>
          <p:txBody>
            <a:bodyPr wrap="square" lIns="0" tIns="0" rIns="0" bIns="0" rtlCol="0"/>
            <a:lstStyle/>
            <a:p>
              <a:endParaRPr>
                <a:latin typeface="Grammarsaurus" pitchFamily="2" charset="0"/>
              </a:endParaRPr>
            </a:p>
          </p:txBody>
        </p:sp>
        <p:sp>
          <p:nvSpPr>
            <p:cNvPr id="147" name="object 147"/>
            <p:cNvSpPr/>
            <p:nvPr/>
          </p:nvSpPr>
          <p:spPr>
            <a:xfrm>
              <a:off x="3161797" y="5580959"/>
              <a:ext cx="31750" cy="36195"/>
            </a:xfrm>
            <a:custGeom>
              <a:avLst/>
              <a:gdLst/>
              <a:ahLst/>
              <a:cxnLst/>
              <a:rect l="l" t="t" r="r" b="b"/>
              <a:pathLst>
                <a:path w="31750" h="36195">
                  <a:moveTo>
                    <a:pt x="3564" y="7442"/>
                  </a:moveTo>
                  <a:lnTo>
                    <a:pt x="2909" y="7442"/>
                  </a:lnTo>
                  <a:lnTo>
                    <a:pt x="1349" y="8788"/>
                  </a:lnTo>
                  <a:lnTo>
                    <a:pt x="1131" y="9791"/>
                  </a:lnTo>
                  <a:lnTo>
                    <a:pt x="1177" y="12712"/>
                  </a:lnTo>
                  <a:lnTo>
                    <a:pt x="1265" y="12979"/>
                  </a:lnTo>
                  <a:lnTo>
                    <a:pt x="1396" y="12979"/>
                  </a:lnTo>
                  <a:lnTo>
                    <a:pt x="991" y="13817"/>
                  </a:lnTo>
                  <a:lnTo>
                    <a:pt x="4131" y="21920"/>
                  </a:lnTo>
                  <a:lnTo>
                    <a:pt x="4512" y="22415"/>
                  </a:lnTo>
                  <a:lnTo>
                    <a:pt x="5363" y="24079"/>
                  </a:lnTo>
                  <a:lnTo>
                    <a:pt x="5871" y="25222"/>
                  </a:lnTo>
                  <a:lnTo>
                    <a:pt x="6734" y="28333"/>
                  </a:lnTo>
                  <a:lnTo>
                    <a:pt x="6836" y="28701"/>
                  </a:lnTo>
                  <a:lnTo>
                    <a:pt x="7759" y="30619"/>
                  </a:lnTo>
                  <a:lnTo>
                    <a:pt x="14849" y="35775"/>
                  </a:lnTo>
                  <a:lnTo>
                    <a:pt x="16229" y="35775"/>
                  </a:lnTo>
                  <a:lnTo>
                    <a:pt x="19460" y="35217"/>
                  </a:lnTo>
                  <a:lnTo>
                    <a:pt x="20641" y="34442"/>
                  </a:lnTo>
                  <a:lnTo>
                    <a:pt x="20973" y="34150"/>
                  </a:lnTo>
                  <a:lnTo>
                    <a:pt x="14703" y="34150"/>
                  </a:lnTo>
                  <a:lnTo>
                    <a:pt x="13374" y="33832"/>
                  </a:lnTo>
                  <a:lnTo>
                    <a:pt x="12876" y="33832"/>
                  </a:lnTo>
                  <a:lnTo>
                    <a:pt x="9739" y="31838"/>
                  </a:lnTo>
                  <a:lnTo>
                    <a:pt x="5959" y="23393"/>
                  </a:lnTo>
                  <a:lnTo>
                    <a:pt x="5845" y="22961"/>
                  </a:lnTo>
                  <a:lnTo>
                    <a:pt x="5744" y="22542"/>
                  </a:lnTo>
                  <a:lnTo>
                    <a:pt x="5586" y="21920"/>
                  </a:lnTo>
                  <a:lnTo>
                    <a:pt x="5502" y="21589"/>
                  </a:lnTo>
                  <a:lnTo>
                    <a:pt x="5116" y="20929"/>
                  </a:lnTo>
                  <a:lnTo>
                    <a:pt x="5020" y="20764"/>
                  </a:lnTo>
                  <a:lnTo>
                    <a:pt x="2175" y="18211"/>
                  </a:lnTo>
                  <a:lnTo>
                    <a:pt x="1768" y="17119"/>
                  </a:lnTo>
                  <a:lnTo>
                    <a:pt x="1645" y="16522"/>
                  </a:lnTo>
                  <a:lnTo>
                    <a:pt x="1559" y="11493"/>
                  </a:lnTo>
                  <a:lnTo>
                    <a:pt x="1714" y="10871"/>
                  </a:lnTo>
                  <a:lnTo>
                    <a:pt x="2326" y="9791"/>
                  </a:lnTo>
                  <a:lnTo>
                    <a:pt x="2905" y="9131"/>
                  </a:lnTo>
                  <a:lnTo>
                    <a:pt x="3864" y="9131"/>
                  </a:lnTo>
                  <a:lnTo>
                    <a:pt x="3750" y="8788"/>
                  </a:lnTo>
                  <a:lnTo>
                    <a:pt x="3635" y="7696"/>
                  </a:lnTo>
                  <a:lnTo>
                    <a:pt x="3564" y="7442"/>
                  </a:lnTo>
                  <a:close/>
                </a:path>
                <a:path w="31750" h="36195">
                  <a:moveTo>
                    <a:pt x="30707" y="9791"/>
                  </a:moveTo>
                  <a:lnTo>
                    <a:pt x="29748" y="9791"/>
                  </a:lnTo>
                  <a:lnTo>
                    <a:pt x="30162" y="10439"/>
                  </a:lnTo>
                  <a:lnTo>
                    <a:pt x="30287" y="12979"/>
                  </a:lnTo>
                  <a:lnTo>
                    <a:pt x="30440" y="13817"/>
                  </a:lnTo>
                  <a:lnTo>
                    <a:pt x="30790" y="14465"/>
                  </a:lnTo>
                  <a:lnTo>
                    <a:pt x="30712" y="16001"/>
                  </a:lnTo>
                  <a:lnTo>
                    <a:pt x="29893" y="17932"/>
                  </a:lnTo>
                  <a:lnTo>
                    <a:pt x="29736" y="18211"/>
                  </a:lnTo>
                  <a:lnTo>
                    <a:pt x="29302" y="18783"/>
                  </a:lnTo>
                  <a:lnTo>
                    <a:pt x="28400" y="19532"/>
                  </a:lnTo>
                  <a:lnTo>
                    <a:pt x="28195" y="19748"/>
                  </a:lnTo>
                  <a:lnTo>
                    <a:pt x="25741" y="25222"/>
                  </a:lnTo>
                  <a:lnTo>
                    <a:pt x="25590" y="25806"/>
                  </a:lnTo>
                  <a:lnTo>
                    <a:pt x="18139" y="33832"/>
                  </a:lnTo>
                  <a:lnTo>
                    <a:pt x="16780" y="34150"/>
                  </a:lnTo>
                  <a:lnTo>
                    <a:pt x="20973" y="34150"/>
                  </a:lnTo>
                  <a:lnTo>
                    <a:pt x="23600" y="31838"/>
                  </a:lnTo>
                  <a:lnTo>
                    <a:pt x="24857" y="29743"/>
                  </a:lnTo>
                  <a:lnTo>
                    <a:pt x="26064" y="25806"/>
                  </a:lnTo>
                  <a:lnTo>
                    <a:pt x="26572" y="24307"/>
                  </a:lnTo>
                  <a:lnTo>
                    <a:pt x="27522" y="22542"/>
                  </a:lnTo>
                  <a:lnTo>
                    <a:pt x="28001" y="21920"/>
                  </a:lnTo>
                  <a:lnTo>
                    <a:pt x="28274" y="21716"/>
                  </a:lnTo>
                  <a:lnTo>
                    <a:pt x="29493" y="20929"/>
                  </a:lnTo>
                  <a:lnTo>
                    <a:pt x="30178" y="20167"/>
                  </a:lnTo>
                  <a:lnTo>
                    <a:pt x="31239" y="17576"/>
                  </a:lnTo>
                  <a:lnTo>
                    <a:pt x="31214" y="15100"/>
                  </a:lnTo>
                  <a:lnTo>
                    <a:pt x="30950" y="13817"/>
                  </a:lnTo>
                  <a:lnTo>
                    <a:pt x="31058" y="11861"/>
                  </a:lnTo>
                  <a:lnTo>
                    <a:pt x="31139" y="11493"/>
                  </a:lnTo>
                  <a:lnTo>
                    <a:pt x="30953" y="10871"/>
                  </a:lnTo>
                  <a:lnTo>
                    <a:pt x="30851" y="10439"/>
                  </a:lnTo>
                  <a:lnTo>
                    <a:pt x="30775" y="10121"/>
                  </a:lnTo>
                  <a:lnTo>
                    <a:pt x="30707" y="9791"/>
                  </a:lnTo>
                  <a:close/>
                </a:path>
                <a:path w="31750" h="36195">
                  <a:moveTo>
                    <a:pt x="3864" y="9131"/>
                  </a:moveTo>
                  <a:lnTo>
                    <a:pt x="3189" y="9131"/>
                  </a:lnTo>
                  <a:lnTo>
                    <a:pt x="3619" y="10121"/>
                  </a:lnTo>
                  <a:lnTo>
                    <a:pt x="4064" y="10871"/>
                  </a:lnTo>
                  <a:lnTo>
                    <a:pt x="3707" y="10871"/>
                  </a:lnTo>
                  <a:lnTo>
                    <a:pt x="4996" y="11493"/>
                  </a:lnTo>
                  <a:lnTo>
                    <a:pt x="7086" y="11493"/>
                  </a:lnTo>
                  <a:lnTo>
                    <a:pt x="7734" y="11861"/>
                  </a:lnTo>
                  <a:lnTo>
                    <a:pt x="8361" y="12979"/>
                  </a:lnTo>
                  <a:lnTo>
                    <a:pt x="8487" y="13817"/>
                  </a:lnTo>
                  <a:lnTo>
                    <a:pt x="8571" y="14465"/>
                  </a:lnTo>
                  <a:lnTo>
                    <a:pt x="8725" y="15100"/>
                  </a:lnTo>
                  <a:lnTo>
                    <a:pt x="9071" y="15506"/>
                  </a:lnTo>
                  <a:lnTo>
                    <a:pt x="10687" y="16522"/>
                  </a:lnTo>
                  <a:lnTo>
                    <a:pt x="9002" y="16522"/>
                  </a:lnTo>
                  <a:lnTo>
                    <a:pt x="13110" y="16001"/>
                  </a:lnTo>
                  <a:lnTo>
                    <a:pt x="11544" y="16001"/>
                  </a:lnTo>
                  <a:lnTo>
                    <a:pt x="12480" y="15100"/>
                  </a:lnTo>
                  <a:lnTo>
                    <a:pt x="10659" y="15100"/>
                  </a:lnTo>
                  <a:lnTo>
                    <a:pt x="8968" y="13817"/>
                  </a:lnTo>
                  <a:lnTo>
                    <a:pt x="9156" y="13817"/>
                  </a:lnTo>
                  <a:lnTo>
                    <a:pt x="8823" y="12979"/>
                  </a:lnTo>
                  <a:lnTo>
                    <a:pt x="8910" y="11861"/>
                  </a:lnTo>
                  <a:lnTo>
                    <a:pt x="8710" y="11493"/>
                  </a:lnTo>
                  <a:lnTo>
                    <a:pt x="7898" y="10439"/>
                  </a:lnTo>
                  <a:lnTo>
                    <a:pt x="7357" y="10121"/>
                  </a:lnTo>
                  <a:lnTo>
                    <a:pt x="4188" y="10121"/>
                  </a:lnTo>
                  <a:lnTo>
                    <a:pt x="3864" y="9131"/>
                  </a:lnTo>
                  <a:close/>
                </a:path>
                <a:path w="31750" h="36195">
                  <a:moveTo>
                    <a:pt x="21085" y="9791"/>
                  </a:moveTo>
                  <a:lnTo>
                    <a:pt x="20515" y="9791"/>
                  </a:lnTo>
                  <a:lnTo>
                    <a:pt x="20033" y="10871"/>
                  </a:lnTo>
                  <a:lnTo>
                    <a:pt x="19531" y="11861"/>
                  </a:lnTo>
                  <a:lnTo>
                    <a:pt x="19476" y="12128"/>
                  </a:lnTo>
                  <a:lnTo>
                    <a:pt x="19399" y="12509"/>
                  </a:lnTo>
                  <a:lnTo>
                    <a:pt x="19314" y="14465"/>
                  </a:lnTo>
                  <a:lnTo>
                    <a:pt x="20604" y="16522"/>
                  </a:lnTo>
                  <a:lnTo>
                    <a:pt x="22152" y="16522"/>
                  </a:lnTo>
                  <a:lnTo>
                    <a:pt x="23244" y="15100"/>
                  </a:lnTo>
                  <a:lnTo>
                    <a:pt x="21238" y="15100"/>
                  </a:lnTo>
                  <a:lnTo>
                    <a:pt x="19813" y="14465"/>
                  </a:lnTo>
                  <a:lnTo>
                    <a:pt x="20152" y="14465"/>
                  </a:lnTo>
                  <a:lnTo>
                    <a:pt x="20224" y="12128"/>
                  </a:lnTo>
                  <a:lnTo>
                    <a:pt x="20310" y="11861"/>
                  </a:lnTo>
                  <a:lnTo>
                    <a:pt x="20476" y="11493"/>
                  </a:lnTo>
                  <a:lnTo>
                    <a:pt x="20793" y="10439"/>
                  </a:lnTo>
                  <a:lnTo>
                    <a:pt x="21085" y="9791"/>
                  </a:lnTo>
                  <a:close/>
                </a:path>
                <a:path w="31750" h="36195">
                  <a:moveTo>
                    <a:pt x="11550" y="9791"/>
                  </a:moveTo>
                  <a:lnTo>
                    <a:pt x="11004" y="9791"/>
                  </a:lnTo>
                  <a:lnTo>
                    <a:pt x="11766" y="11861"/>
                  </a:lnTo>
                  <a:lnTo>
                    <a:pt x="11864" y="12128"/>
                  </a:lnTo>
                  <a:lnTo>
                    <a:pt x="11911" y="12255"/>
                  </a:lnTo>
                  <a:lnTo>
                    <a:pt x="12005" y="12509"/>
                  </a:lnTo>
                  <a:lnTo>
                    <a:pt x="12081" y="12979"/>
                  </a:lnTo>
                  <a:lnTo>
                    <a:pt x="12186" y="13817"/>
                  </a:lnTo>
                  <a:lnTo>
                    <a:pt x="11894" y="14465"/>
                  </a:lnTo>
                  <a:lnTo>
                    <a:pt x="11756" y="14465"/>
                  </a:lnTo>
                  <a:lnTo>
                    <a:pt x="10324" y="15100"/>
                  </a:lnTo>
                  <a:lnTo>
                    <a:pt x="12628" y="15100"/>
                  </a:lnTo>
                  <a:lnTo>
                    <a:pt x="12963" y="13817"/>
                  </a:lnTo>
                  <a:lnTo>
                    <a:pt x="12773" y="12979"/>
                  </a:lnTo>
                  <a:lnTo>
                    <a:pt x="12665" y="12128"/>
                  </a:lnTo>
                  <a:lnTo>
                    <a:pt x="11550" y="9791"/>
                  </a:lnTo>
                  <a:close/>
                </a:path>
                <a:path w="31750" h="36195">
                  <a:moveTo>
                    <a:pt x="24865" y="11493"/>
                  </a:moveTo>
                  <a:lnTo>
                    <a:pt x="23314" y="11493"/>
                  </a:lnTo>
                  <a:lnTo>
                    <a:pt x="23164" y="11861"/>
                  </a:lnTo>
                  <a:lnTo>
                    <a:pt x="23109" y="12979"/>
                  </a:lnTo>
                  <a:lnTo>
                    <a:pt x="22924" y="13817"/>
                  </a:lnTo>
                  <a:lnTo>
                    <a:pt x="22594" y="14465"/>
                  </a:lnTo>
                  <a:lnTo>
                    <a:pt x="22299" y="14465"/>
                  </a:lnTo>
                  <a:lnTo>
                    <a:pt x="21238" y="15100"/>
                  </a:lnTo>
                  <a:lnTo>
                    <a:pt x="23350" y="15100"/>
                  </a:lnTo>
                  <a:lnTo>
                    <a:pt x="23524" y="14465"/>
                  </a:lnTo>
                  <a:lnTo>
                    <a:pt x="23616" y="13817"/>
                  </a:lnTo>
                  <a:lnTo>
                    <a:pt x="23776" y="12979"/>
                  </a:lnTo>
                  <a:lnTo>
                    <a:pt x="23890" y="12128"/>
                  </a:lnTo>
                  <a:lnTo>
                    <a:pt x="24865" y="11493"/>
                  </a:lnTo>
                  <a:close/>
                </a:path>
                <a:path w="31750" h="36195">
                  <a:moveTo>
                    <a:pt x="28635" y="9791"/>
                  </a:moveTo>
                  <a:lnTo>
                    <a:pt x="27995" y="9791"/>
                  </a:lnTo>
                  <a:lnTo>
                    <a:pt x="27869" y="10121"/>
                  </a:lnTo>
                  <a:lnTo>
                    <a:pt x="25024" y="10121"/>
                  </a:lnTo>
                  <a:lnTo>
                    <a:pt x="24449" y="10439"/>
                  </a:lnTo>
                  <a:lnTo>
                    <a:pt x="23159" y="11493"/>
                  </a:lnTo>
                  <a:lnTo>
                    <a:pt x="27061" y="11493"/>
                  </a:lnTo>
                  <a:lnTo>
                    <a:pt x="28395" y="10871"/>
                  </a:lnTo>
                  <a:lnTo>
                    <a:pt x="28040" y="10871"/>
                  </a:lnTo>
                  <a:lnTo>
                    <a:pt x="28483" y="10121"/>
                  </a:lnTo>
                  <a:lnTo>
                    <a:pt x="28635" y="9791"/>
                  </a:lnTo>
                  <a:close/>
                </a:path>
                <a:path w="31750" h="36195">
                  <a:moveTo>
                    <a:pt x="20700" y="9131"/>
                  </a:moveTo>
                  <a:lnTo>
                    <a:pt x="11400" y="9131"/>
                  </a:lnTo>
                  <a:lnTo>
                    <a:pt x="11550" y="9791"/>
                  </a:lnTo>
                  <a:lnTo>
                    <a:pt x="11708" y="10121"/>
                  </a:lnTo>
                  <a:lnTo>
                    <a:pt x="20368" y="10121"/>
                  </a:lnTo>
                  <a:lnTo>
                    <a:pt x="20515" y="9791"/>
                  </a:lnTo>
                  <a:lnTo>
                    <a:pt x="20700" y="9131"/>
                  </a:lnTo>
                  <a:close/>
                </a:path>
                <a:path w="31750" h="36195">
                  <a:moveTo>
                    <a:pt x="28248" y="9131"/>
                  </a:moveTo>
                  <a:lnTo>
                    <a:pt x="21115" y="9131"/>
                  </a:lnTo>
                  <a:lnTo>
                    <a:pt x="21085" y="9791"/>
                  </a:lnTo>
                  <a:lnTo>
                    <a:pt x="20936" y="10121"/>
                  </a:lnTo>
                  <a:lnTo>
                    <a:pt x="27869" y="10121"/>
                  </a:lnTo>
                  <a:lnTo>
                    <a:pt x="28248" y="9131"/>
                  </a:lnTo>
                  <a:close/>
                </a:path>
                <a:path w="31750" h="36195">
                  <a:moveTo>
                    <a:pt x="28965" y="9131"/>
                  </a:moveTo>
                  <a:lnTo>
                    <a:pt x="28635" y="9791"/>
                  </a:lnTo>
                  <a:lnTo>
                    <a:pt x="28514" y="10121"/>
                  </a:lnTo>
                  <a:lnTo>
                    <a:pt x="29959" y="10121"/>
                  </a:lnTo>
                  <a:lnTo>
                    <a:pt x="29748" y="9791"/>
                  </a:lnTo>
                  <a:lnTo>
                    <a:pt x="29956" y="9791"/>
                  </a:lnTo>
                  <a:lnTo>
                    <a:pt x="28965" y="9131"/>
                  </a:lnTo>
                  <a:close/>
                </a:path>
                <a:path w="31750" h="36195">
                  <a:moveTo>
                    <a:pt x="11017" y="9131"/>
                  </a:moveTo>
                  <a:lnTo>
                    <a:pt x="5188" y="9131"/>
                  </a:lnTo>
                  <a:lnTo>
                    <a:pt x="0" y="9791"/>
                  </a:lnTo>
                  <a:lnTo>
                    <a:pt x="11055" y="9791"/>
                  </a:lnTo>
                  <a:lnTo>
                    <a:pt x="11017" y="9131"/>
                  </a:lnTo>
                  <a:close/>
                </a:path>
                <a:path w="31750" h="36195">
                  <a:moveTo>
                    <a:pt x="16119" y="0"/>
                  </a:moveTo>
                  <a:lnTo>
                    <a:pt x="15980" y="0"/>
                  </a:lnTo>
                  <a:lnTo>
                    <a:pt x="15269" y="838"/>
                  </a:lnTo>
                  <a:lnTo>
                    <a:pt x="14913" y="1447"/>
                  </a:lnTo>
                  <a:lnTo>
                    <a:pt x="14042" y="3467"/>
                  </a:lnTo>
                  <a:lnTo>
                    <a:pt x="13983" y="3606"/>
                  </a:lnTo>
                  <a:lnTo>
                    <a:pt x="13866" y="3886"/>
                  </a:lnTo>
                  <a:lnTo>
                    <a:pt x="13808" y="4025"/>
                  </a:lnTo>
                  <a:lnTo>
                    <a:pt x="13648" y="4292"/>
                  </a:lnTo>
                  <a:lnTo>
                    <a:pt x="12297" y="5156"/>
                  </a:lnTo>
                  <a:lnTo>
                    <a:pt x="11662" y="6261"/>
                  </a:lnTo>
                  <a:lnTo>
                    <a:pt x="11172" y="7442"/>
                  </a:lnTo>
                  <a:lnTo>
                    <a:pt x="11066" y="7696"/>
                  </a:lnTo>
                  <a:lnTo>
                    <a:pt x="11017" y="9131"/>
                  </a:lnTo>
                  <a:lnTo>
                    <a:pt x="11400" y="9131"/>
                  </a:lnTo>
                  <a:lnTo>
                    <a:pt x="11497" y="8204"/>
                  </a:lnTo>
                  <a:lnTo>
                    <a:pt x="11562" y="7975"/>
                  </a:lnTo>
                  <a:lnTo>
                    <a:pt x="11642" y="7696"/>
                  </a:lnTo>
                  <a:lnTo>
                    <a:pt x="11714" y="7442"/>
                  </a:lnTo>
                  <a:lnTo>
                    <a:pt x="11827" y="7048"/>
                  </a:lnTo>
                  <a:lnTo>
                    <a:pt x="12259" y="6426"/>
                  </a:lnTo>
                  <a:lnTo>
                    <a:pt x="13859" y="5892"/>
                  </a:lnTo>
                  <a:lnTo>
                    <a:pt x="14329" y="5410"/>
                  </a:lnTo>
                  <a:lnTo>
                    <a:pt x="14393" y="5156"/>
                  </a:lnTo>
                  <a:lnTo>
                    <a:pt x="14511" y="4470"/>
                  </a:lnTo>
                  <a:lnTo>
                    <a:pt x="14611" y="3886"/>
                  </a:lnTo>
                  <a:lnTo>
                    <a:pt x="14730" y="3467"/>
                  </a:lnTo>
                  <a:lnTo>
                    <a:pt x="15078" y="2781"/>
                  </a:lnTo>
                  <a:lnTo>
                    <a:pt x="15889" y="1854"/>
                  </a:lnTo>
                  <a:lnTo>
                    <a:pt x="17389" y="1854"/>
                  </a:lnTo>
                  <a:lnTo>
                    <a:pt x="16970" y="1028"/>
                  </a:lnTo>
                  <a:lnTo>
                    <a:pt x="16119" y="0"/>
                  </a:lnTo>
                  <a:close/>
                </a:path>
                <a:path w="31750" h="36195">
                  <a:moveTo>
                    <a:pt x="17389" y="1854"/>
                  </a:moveTo>
                  <a:lnTo>
                    <a:pt x="16217" y="1854"/>
                  </a:lnTo>
                  <a:lnTo>
                    <a:pt x="16975" y="2781"/>
                  </a:lnTo>
                  <a:lnTo>
                    <a:pt x="17377" y="3467"/>
                  </a:lnTo>
                  <a:lnTo>
                    <a:pt x="17456" y="3886"/>
                  </a:lnTo>
                  <a:lnTo>
                    <a:pt x="17533" y="4292"/>
                  </a:lnTo>
                  <a:lnTo>
                    <a:pt x="17631" y="4711"/>
                  </a:lnTo>
                  <a:lnTo>
                    <a:pt x="17728" y="5156"/>
                  </a:lnTo>
                  <a:lnTo>
                    <a:pt x="17783" y="5410"/>
                  </a:lnTo>
                  <a:lnTo>
                    <a:pt x="18228" y="5892"/>
                  </a:lnTo>
                  <a:lnTo>
                    <a:pt x="19904" y="6426"/>
                  </a:lnTo>
                  <a:lnTo>
                    <a:pt x="20332" y="7048"/>
                  </a:lnTo>
                  <a:lnTo>
                    <a:pt x="20415" y="7442"/>
                  </a:lnTo>
                  <a:lnTo>
                    <a:pt x="20469" y="7696"/>
                  </a:lnTo>
                  <a:lnTo>
                    <a:pt x="20577" y="8204"/>
                  </a:lnTo>
                  <a:lnTo>
                    <a:pt x="20702" y="8788"/>
                  </a:lnTo>
                  <a:lnTo>
                    <a:pt x="20775" y="9131"/>
                  </a:lnTo>
                  <a:lnTo>
                    <a:pt x="21115" y="9131"/>
                  </a:lnTo>
                  <a:lnTo>
                    <a:pt x="21207" y="7048"/>
                  </a:lnTo>
                  <a:lnTo>
                    <a:pt x="20699" y="6426"/>
                  </a:lnTo>
                  <a:lnTo>
                    <a:pt x="20366" y="5892"/>
                  </a:lnTo>
                  <a:lnTo>
                    <a:pt x="19841" y="5410"/>
                  </a:lnTo>
                  <a:lnTo>
                    <a:pt x="18507" y="4292"/>
                  </a:lnTo>
                  <a:lnTo>
                    <a:pt x="18307" y="4025"/>
                  </a:lnTo>
                  <a:lnTo>
                    <a:pt x="18202" y="3886"/>
                  </a:lnTo>
                  <a:lnTo>
                    <a:pt x="17485" y="2082"/>
                  </a:lnTo>
                  <a:lnTo>
                    <a:pt x="17389" y="1854"/>
                  </a:lnTo>
                  <a:close/>
                </a:path>
                <a:path w="31750" h="36195">
                  <a:moveTo>
                    <a:pt x="29187" y="7442"/>
                  </a:moveTo>
                  <a:lnTo>
                    <a:pt x="28502" y="7442"/>
                  </a:lnTo>
                  <a:lnTo>
                    <a:pt x="28421" y="7696"/>
                  </a:lnTo>
                  <a:lnTo>
                    <a:pt x="28315" y="8788"/>
                  </a:lnTo>
                  <a:lnTo>
                    <a:pt x="28248" y="9131"/>
                  </a:lnTo>
                  <a:lnTo>
                    <a:pt x="30589" y="9131"/>
                  </a:lnTo>
                  <a:lnTo>
                    <a:pt x="30051" y="8204"/>
                  </a:lnTo>
                  <a:lnTo>
                    <a:pt x="29187" y="7442"/>
                  </a:lnTo>
                  <a:close/>
                </a:path>
                <a:path w="31750" h="36195">
                  <a:moveTo>
                    <a:pt x="3365" y="7048"/>
                  </a:moveTo>
                  <a:lnTo>
                    <a:pt x="2767" y="7048"/>
                  </a:lnTo>
                  <a:lnTo>
                    <a:pt x="3997" y="7442"/>
                  </a:lnTo>
                  <a:lnTo>
                    <a:pt x="2909" y="7442"/>
                  </a:lnTo>
                  <a:lnTo>
                    <a:pt x="3365" y="7048"/>
                  </a:lnTo>
                  <a:close/>
                </a:path>
              </a:pathLst>
            </a:custGeom>
            <a:solidFill>
              <a:srgbClr val="050505"/>
            </a:solidFill>
          </p:spPr>
          <p:txBody>
            <a:bodyPr wrap="square" lIns="0" tIns="0" rIns="0" bIns="0" rtlCol="0"/>
            <a:lstStyle/>
            <a:p>
              <a:endParaRPr>
                <a:latin typeface="Grammarsaurus" pitchFamily="2" charset="0"/>
              </a:endParaRPr>
            </a:p>
          </p:txBody>
        </p:sp>
        <p:sp>
          <p:nvSpPr>
            <p:cNvPr id="148" name="object 148"/>
            <p:cNvSpPr/>
            <p:nvPr/>
          </p:nvSpPr>
          <p:spPr>
            <a:xfrm>
              <a:off x="3163026" y="5582724"/>
              <a:ext cx="29845" cy="32384"/>
            </a:xfrm>
            <a:custGeom>
              <a:avLst/>
              <a:gdLst/>
              <a:ahLst/>
              <a:cxnLst/>
              <a:rect l="l" t="t" r="r" b="b"/>
              <a:pathLst>
                <a:path w="29844" h="32385">
                  <a:moveTo>
                    <a:pt x="2223" y="8000"/>
                  </a:moveTo>
                  <a:lnTo>
                    <a:pt x="1111" y="8000"/>
                  </a:lnTo>
                  <a:lnTo>
                    <a:pt x="500" y="9105"/>
                  </a:lnTo>
                  <a:lnTo>
                    <a:pt x="344" y="9690"/>
                  </a:lnTo>
                  <a:lnTo>
                    <a:pt x="343" y="10363"/>
                  </a:lnTo>
                  <a:lnTo>
                    <a:pt x="572" y="11277"/>
                  </a:lnTo>
                  <a:lnTo>
                    <a:pt x="525" y="15354"/>
                  </a:lnTo>
                  <a:lnTo>
                    <a:pt x="957" y="16446"/>
                  </a:lnTo>
                  <a:lnTo>
                    <a:pt x="2278" y="17614"/>
                  </a:lnTo>
                  <a:lnTo>
                    <a:pt x="2659" y="17983"/>
                  </a:lnTo>
                  <a:lnTo>
                    <a:pt x="3789" y="18999"/>
                  </a:lnTo>
                  <a:lnTo>
                    <a:pt x="4272" y="19824"/>
                  </a:lnTo>
                  <a:lnTo>
                    <a:pt x="4729" y="21628"/>
                  </a:lnTo>
                  <a:lnTo>
                    <a:pt x="5250" y="23952"/>
                  </a:lnTo>
                  <a:lnTo>
                    <a:pt x="5670" y="25336"/>
                  </a:lnTo>
                  <a:lnTo>
                    <a:pt x="13260" y="32334"/>
                  </a:lnTo>
                  <a:lnTo>
                    <a:pt x="15689" y="32334"/>
                  </a:lnTo>
                  <a:lnTo>
                    <a:pt x="18889" y="31648"/>
                  </a:lnTo>
                  <a:lnTo>
                    <a:pt x="20553" y="30683"/>
                  </a:lnTo>
                  <a:lnTo>
                    <a:pt x="14306" y="30556"/>
                  </a:lnTo>
                  <a:lnTo>
                    <a:pt x="11050" y="29502"/>
                  </a:lnTo>
                  <a:lnTo>
                    <a:pt x="10814" y="29502"/>
                  </a:lnTo>
                  <a:lnTo>
                    <a:pt x="9199" y="27393"/>
                  </a:lnTo>
                  <a:lnTo>
                    <a:pt x="9263" y="17983"/>
                  </a:lnTo>
                  <a:lnTo>
                    <a:pt x="10114" y="16446"/>
                  </a:lnTo>
                  <a:lnTo>
                    <a:pt x="12819" y="14985"/>
                  </a:lnTo>
                  <a:lnTo>
                    <a:pt x="13543" y="14795"/>
                  </a:lnTo>
                  <a:lnTo>
                    <a:pt x="9517" y="14795"/>
                  </a:lnTo>
                  <a:lnTo>
                    <a:pt x="7840" y="13741"/>
                  </a:lnTo>
                  <a:lnTo>
                    <a:pt x="7495" y="13334"/>
                  </a:lnTo>
                  <a:lnTo>
                    <a:pt x="7380" y="12992"/>
                  </a:lnTo>
                  <a:lnTo>
                    <a:pt x="7281" y="12268"/>
                  </a:lnTo>
                  <a:lnTo>
                    <a:pt x="7165" y="11468"/>
                  </a:lnTo>
                  <a:lnTo>
                    <a:pt x="7140" y="11277"/>
                  </a:lnTo>
                  <a:lnTo>
                    <a:pt x="6489" y="10071"/>
                  </a:lnTo>
                  <a:lnTo>
                    <a:pt x="5783" y="9690"/>
                  </a:lnTo>
                  <a:lnTo>
                    <a:pt x="3664" y="9690"/>
                  </a:lnTo>
                  <a:lnTo>
                    <a:pt x="2534" y="9105"/>
                  </a:lnTo>
                  <a:lnTo>
                    <a:pt x="2837" y="9105"/>
                  </a:lnTo>
                  <a:lnTo>
                    <a:pt x="2316" y="8254"/>
                  </a:lnTo>
                  <a:lnTo>
                    <a:pt x="2223" y="8000"/>
                  </a:lnTo>
                  <a:close/>
                </a:path>
                <a:path w="29844" h="32385">
                  <a:moveTo>
                    <a:pt x="24911" y="21628"/>
                  </a:moveTo>
                  <a:lnTo>
                    <a:pt x="20129" y="21628"/>
                  </a:lnTo>
                  <a:lnTo>
                    <a:pt x="20731" y="22275"/>
                  </a:lnTo>
                  <a:lnTo>
                    <a:pt x="20680" y="27914"/>
                  </a:lnTo>
                  <a:lnTo>
                    <a:pt x="19626" y="29502"/>
                  </a:lnTo>
                  <a:lnTo>
                    <a:pt x="18318" y="30200"/>
                  </a:lnTo>
                  <a:lnTo>
                    <a:pt x="15486" y="30556"/>
                  </a:lnTo>
                  <a:lnTo>
                    <a:pt x="20652" y="30556"/>
                  </a:lnTo>
                  <a:lnTo>
                    <a:pt x="22705" y="27914"/>
                  </a:lnTo>
                  <a:lnTo>
                    <a:pt x="23385" y="26593"/>
                  </a:lnTo>
                  <a:lnTo>
                    <a:pt x="24381" y="23952"/>
                  </a:lnTo>
                  <a:lnTo>
                    <a:pt x="24706" y="22504"/>
                  </a:lnTo>
                  <a:lnTo>
                    <a:pt x="24807" y="22072"/>
                  </a:lnTo>
                  <a:lnTo>
                    <a:pt x="24911" y="21628"/>
                  </a:lnTo>
                  <a:close/>
                </a:path>
                <a:path w="29844" h="32385">
                  <a:moveTo>
                    <a:pt x="15156" y="18300"/>
                  </a:moveTo>
                  <a:lnTo>
                    <a:pt x="13537" y="18999"/>
                  </a:lnTo>
                  <a:lnTo>
                    <a:pt x="13399" y="19227"/>
                  </a:lnTo>
                  <a:lnTo>
                    <a:pt x="13276" y="19430"/>
                  </a:lnTo>
                  <a:lnTo>
                    <a:pt x="13220" y="19824"/>
                  </a:lnTo>
                  <a:lnTo>
                    <a:pt x="13149" y="25882"/>
                  </a:lnTo>
                  <a:lnTo>
                    <a:pt x="13835" y="26593"/>
                  </a:lnTo>
                  <a:lnTo>
                    <a:pt x="16249" y="26593"/>
                  </a:lnTo>
                  <a:lnTo>
                    <a:pt x="16680" y="26352"/>
                  </a:lnTo>
                  <a:lnTo>
                    <a:pt x="16635" y="25336"/>
                  </a:lnTo>
                  <a:lnTo>
                    <a:pt x="15070" y="25336"/>
                  </a:lnTo>
                  <a:lnTo>
                    <a:pt x="13987" y="24447"/>
                  </a:lnTo>
                  <a:lnTo>
                    <a:pt x="14247" y="22504"/>
                  </a:lnTo>
                  <a:lnTo>
                    <a:pt x="14305" y="22072"/>
                  </a:lnTo>
                  <a:lnTo>
                    <a:pt x="14846" y="21628"/>
                  </a:lnTo>
                  <a:lnTo>
                    <a:pt x="24911" y="21628"/>
                  </a:lnTo>
                  <a:lnTo>
                    <a:pt x="25279" y="20053"/>
                  </a:lnTo>
                  <a:lnTo>
                    <a:pt x="25370" y="19824"/>
                  </a:lnTo>
                  <a:lnTo>
                    <a:pt x="25580" y="19430"/>
                  </a:lnTo>
                  <a:lnTo>
                    <a:pt x="25688" y="19227"/>
                  </a:lnTo>
                  <a:lnTo>
                    <a:pt x="17554" y="19227"/>
                  </a:lnTo>
                  <a:lnTo>
                    <a:pt x="16108" y="18427"/>
                  </a:lnTo>
                  <a:lnTo>
                    <a:pt x="15156" y="18300"/>
                  </a:lnTo>
                  <a:close/>
                </a:path>
                <a:path w="29844" h="32385">
                  <a:moveTo>
                    <a:pt x="28500" y="8000"/>
                  </a:moveTo>
                  <a:lnTo>
                    <a:pt x="27414" y="8000"/>
                  </a:lnTo>
                  <a:lnTo>
                    <a:pt x="27310" y="8254"/>
                  </a:lnTo>
                  <a:lnTo>
                    <a:pt x="27119" y="8547"/>
                  </a:lnTo>
                  <a:lnTo>
                    <a:pt x="26804" y="9105"/>
                  </a:lnTo>
                  <a:lnTo>
                    <a:pt x="27164" y="9105"/>
                  </a:lnTo>
                  <a:lnTo>
                    <a:pt x="25913" y="9690"/>
                  </a:lnTo>
                  <a:lnTo>
                    <a:pt x="23682" y="9690"/>
                  </a:lnTo>
                  <a:lnTo>
                    <a:pt x="22660" y="10363"/>
                  </a:lnTo>
                  <a:lnTo>
                    <a:pt x="22524" y="11277"/>
                  </a:lnTo>
                  <a:lnTo>
                    <a:pt x="22496" y="11468"/>
                  </a:lnTo>
                  <a:lnTo>
                    <a:pt x="22386" y="12052"/>
                  </a:lnTo>
                  <a:lnTo>
                    <a:pt x="22290" y="12992"/>
                  </a:lnTo>
                  <a:lnTo>
                    <a:pt x="20892" y="14795"/>
                  </a:lnTo>
                  <a:lnTo>
                    <a:pt x="17035" y="14795"/>
                  </a:lnTo>
                  <a:lnTo>
                    <a:pt x="17622" y="14985"/>
                  </a:lnTo>
                  <a:lnTo>
                    <a:pt x="18642" y="15354"/>
                  </a:lnTo>
                  <a:lnTo>
                    <a:pt x="19232" y="15684"/>
                  </a:lnTo>
                  <a:lnTo>
                    <a:pt x="20650" y="17614"/>
                  </a:lnTo>
                  <a:lnTo>
                    <a:pt x="20520" y="17614"/>
                  </a:lnTo>
                  <a:lnTo>
                    <a:pt x="19966" y="18999"/>
                  </a:lnTo>
                  <a:lnTo>
                    <a:pt x="19791" y="18999"/>
                  </a:lnTo>
                  <a:lnTo>
                    <a:pt x="18648" y="19227"/>
                  </a:lnTo>
                  <a:lnTo>
                    <a:pt x="25688" y="19227"/>
                  </a:lnTo>
                  <a:lnTo>
                    <a:pt x="25809" y="18999"/>
                  </a:lnTo>
                  <a:lnTo>
                    <a:pt x="26977" y="17983"/>
                  </a:lnTo>
                  <a:lnTo>
                    <a:pt x="27170" y="17767"/>
                  </a:lnTo>
                  <a:lnTo>
                    <a:pt x="28072" y="17017"/>
                  </a:lnTo>
                  <a:lnTo>
                    <a:pt x="28505" y="16446"/>
                  </a:lnTo>
                  <a:lnTo>
                    <a:pt x="28867" y="15684"/>
                  </a:lnTo>
                  <a:lnTo>
                    <a:pt x="29481" y="14236"/>
                  </a:lnTo>
                  <a:lnTo>
                    <a:pt x="29382" y="12547"/>
                  </a:lnTo>
                  <a:lnTo>
                    <a:pt x="29280" y="12268"/>
                  </a:lnTo>
                  <a:lnTo>
                    <a:pt x="29200" y="12052"/>
                  </a:lnTo>
                  <a:lnTo>
                    <a:pt x="29075" y="11709"/>
                  </a:lnTo>
                  <a:lnTo>
                    <a:pt x="29066" y="11277"/>
                  </a:lnTo>
                  <a:lnTo>
                    <a:pt x="29282" y="10363"/>
                  </a:lnTo>
                  <a:lnTo>
                    <a:pt x="29311" y="9690"/>
                  </a:lnTo>
                  <a:lnTo>
                    <a:pt x="29156" y="9105"/>
                  </a:lnTo>
                  <a:lnTo>
                    <a:pt x="28845" y="8547"/>
                  </a:lnTo>
                  <a:lnTo>
                    <a:pt x="28500" y="8000"/>
                  </a:lnTo>
                  <a:close/>
                </a:path>
                <a:path w="29844" h="32385">
                  <a:moveTo>
                    <a:pt x="14912" y="0"/>
                  </a:moveTo>
                  <a:lnTo>
                    <a:pt x="14737" y="0"/>
                  </a:lnTo>
                  <a:lnTo>
                    <a:pt x="13848" y="1015"/>
                  </a:lnTo>
                  <a:lnTo>
                    <a:pt x="13499" y="1701"/>
                  </a:lnTo>
                  <a:lnTo>
                    <a:pt x="13428" y="1841"/>
                  </a:lnTo>
                  <a:lnTo>
                    <a:pt x="13100" y="3644"/>
                  </a:lnTo>
                  <a:lnTo>
                    <a:pt x="12628" y="4140"/>
                  </a:lnTo>
                  <a:lnTo>
                    <a:pt x="11028" y="4660"/>
                  </a:lnTo>
                  <a:lnTo>
                    <a:pt x="10596" y="5283"/>
                  </a:lnTo>
                  <a:lnTo>
                    <a:pt x="10114" y="6972"/>
                  </a:lnTo>
                  <a:lnTo>
                    <a:pt x="10307" y="8000"/>
                  </a:lnTo>
                  <a:lnTo>
                    <a:pt x="11435" y="10363"/>
                  </a:lnTo>
                  <a:lnTo>
                    <a:pt x="11549" y="11277"/>
                  </a:lnTo>
                  <a:lnTo>
                    <a:pt x="11606" y="12992"/>
                  </a:lnTo>
                  <a:lnTo>
                    <a:pt x="10313" y="14236"/>
                  </a:lnTo>
                  <a:lnTo>
                    <a:pt x="11879" y="14236"/>
                  </a:lnTo>
                  <a:lnTo>
                    <a:pt x="7471" y="14795"/>
                  </a:lnTo>
                  <a:lnTo>
                    <a:pt x="19398" y="14795"/>
                  </a:lnTo>
                  <a:lnTo>
                    <a:pt x="18083" y="12699"/>
                  </a:lnTo>
                  <a:lnTo>
                    <a:pt x="18060" y="11277"/>
                  </a:lnTo>
                  <a:lnTo>
                    <a:pt x="18246" y="10363"/>
                  </a:lnTo>
                  <a:lnTo>
                    <a:pt x="18305" y="10071"/>
                  </a:lnTo>
                  <a:lnTo>
                    <a:pt x="18793" y="9105"/>
                  </a:lnTo>
                  <a:lnTo>
                    <a:pt x="19180" y="8254"/>
                  </a:lnTo>
                  <a:lnTo>
                    <a:pt x="19296" y="8000"/>
                  </a:lnTo>
                  <a:lnTo>
                    <a:pt x="19512" y="7213"/>
                  </a:lnTo>
                  <a:lnTo>
                    <a:pt x="19118" y="5422"/>
                  </a:lnTo>
                  <a:lnTo>
                    <a:pt x="18674" y="4660"/>
                  </a:lnTo>
                  <a:lnTo>
                    <a:pt x="17037" y="4140"/>
                  </a:lnTo>
                  <a:lnTo>
                    <a:pt x="16553" y="3644"/>
                  </a:lnTo>
                  <a:lnTo>
                    <a:pt x="16311" y="2578"/>
                  </a:lnTo>
                  <a:lnTo>
                    <a:pt x="16173" y="1841"/>
                  </a:lnTo>
                  <a:lnTo>
                    <a:pt x="16146" y="1701"/>
                  </a:lnTo>
                  <a:lnTo>
                    <a:pt x="15744" y="1015"/>
                  </a:lnTo>
                  <a:lnTo>
                    <a:pt x="14912" y="0"/>
                  </a:lnTo>
                  <a:close/>
                </a:path>
                <a:path w="29844" h="32385">
                  <a:moveTo>
                    <a:pt x="3622" y="7213"/>
                  </a:moveTo>
                  <a:lnTo>
                    <a:pt x="1764" y="7213"/>
                  </a:lnTo>
                  <a:lnTo>
                    <a:pt x="2256" y="8000"/>
                  </a:lnTo>
                  <a:lnTo>
                    <a:pt x="0" y="8000"/>
                  </a:lnTo>
                  <a:lnTo>
                    <a:pt x="3622" y="7213"/>
                  </a:lnTo>
                  <a:close/>
                </a:path>
              </a:pathLst>
            </a:custGeom>
            <a:solidFill>
              <a:srgbClr val="7C8737"/>
            </a:solidFill>
          </p:spPr>
          <p:txBody>
            <a:bodyPr wrap="square" lIns="0" tIns="0" rIns="0" bIns="0" rtlCol="0"/>
            <a:lstStyle/>
            <a:p>
              <a:endParaRPr>
                <a:latin typeface="Grammarsaurus" pitchFamily="2" charset="0"/>
              </a:endParaRPr>
            </a:p>
          </p:txBody>
        </p:sp>
        <p:sp>
          <p:nvSpPr>
            <p:cNvPr id="149" name="object 149"/>
            <p:cNvSpPr/>
            <p:nvPr/>
          </p:nvSpPr>
          <p:spPr>
            <a:xfrm>
              <a:off x="3171960" y="5597513"/>
              <a:ext cx="12065" cy="15875"/>
            </a:xfrm>
            <a:custGeom>
              <a:avLst/>
              <a:gdLst/>
              <a:ahLst/>
              <a:cxnLst/>
              <a:rect l="l" t="t" r="r" b="b"/>
              <a:pathLst>
                <a:path w="12064" h="15875">
                  <a:moveTo>
                    <a:pt x="8089" y="0"/>
                  </a:moveTo>
                  <a:lnTo>
                    <a:pt x="4619" y="0"/>
                  </a:lnTo>
                  <a:lnTo>
                    <a:pt x="3895" y="203"/>
                  </a:lnTo>
                  <a:lnTo>
                    <a:pt x="1190" y="1663"/>
                  </a:lnTo>
                  <a:lnTo>
                    <a:pt x="0" y="3784"/>
                  </a:lnTo>
                  <a:lnTo>
                    <a:pt x="202" y="3784"/>
                  </a:lnTo>
                  <a:lnTo>
                    <a:pt x="263" y="12598"/>
                  </a:lnTo>
                  <a:lnTo>
                    <a:pt x="1877" y="14719"/>
                  </a:lnTo>
                  <a:lnTo>
                    <a:pt x="2117" y="14719"/>
                  </a:lnTo>
                  <a:lnTo>
                    <a:pt x="5370" y="15760"/>
                  </a:lnTo>
                  <a:lnTo>
                    <a:pt x="6549" y="15760"/>
                  </a:lnTo>
                  <a:lnTo>
                    <a:pt x="9381" y="15417"/>
                  </a:lnTo>
                  <a:lnTo>
                    <a:pt x="10071" y="15049"/>
                  </a:lnTo>
                  <a:lnTo>
                    <a:pt x="5536" y="15049"/>
                  </a:lnTo>
                  <a:lnTo>
                    <a:pt x="2307" y="13868"/>
                  </a:lnTo>
                  <a:lnTo>
                    <a:pt x="1471" y="12763"/>
                  </a:lnTo>
                  <a:lnTo>
                    <a:pt x="1346" y="12598"/>
                  </a:lnTo>
                  <a:lnTo>
                    <a:pt x="1247" y="2933"/>
                  </a:lnTo>
                  <a:lnTo>
                    <a:pt x="1705" y="2374"/>
                  </a:lnTo>
                  <a:lnTo>
                    <a:pt x="2540" y="1435"/>
                  </a:lnTo>
                  <a:lnTo>
                    <a:pt x="5675" y="584"/>
                  </a:lnTo>
                  <a:lnTo>
                    <a:pt x="9853" y="584"/>
                  </a:lnTo>
                  <a:lnTo>
                    <a:pt x="8089" y="0"/>
                  </a:lnTo>
                  <a:close/>
                </a:path>
                <a:path w="12064" h="15875">
                  <a:moveTo>
                    <a:pt x="11794" y="7480"/>
                  </a:moveTo>
                  <a:lnTo>
                    <a:pt x="10713" y="7480"/>
                  </a:lnTo>
                  <a:lnTo>
                    <a:pt x="11032" y="7937"/>
                  </a:lnTo>
                  <a:lnTo>
                    <a:pt x="10939" y="12598"/>
                  </a:lnTo>
                  <a:lnTo>
                    <a:pt x="10818" y="13131"/>
                  </a:lnTo>
                  <a:lnTo>
                    <a:pt x="9927" y="14173"/>
                  </a:lnTo>
                  <a:lnTo>
                    <a:pt x="8750" y="14719"/>
                  </a:lnTo>
                  <a:lnTo>
                    <a:pt x="8360" y="14719"/>
                  </a:lnTo>
                  <a:lnTo>
                    <a:pt x="6727" y="15049"/>
                  </a:lnTo>
                  <a:lnTo>
                    <a:pt x="10071" y="15049"/>
                  </a:lnTo>
                  <a:lnTo>
                    <a:pt x="10689" y="14719"/>
                  </a:lnTo>
                  <a:lnTo>
                    <a:pt x="11743" y="13131"/>
                  </a:lnTo>
                  <a:lnTo>
                    <a:pt x="11794" y="7480"/>
                  </a:lnTo>
                  <a:close/>
                </a:path>
                <a:path w="12064" h="15875">
                  <a:moveTo>
                    <a:pt x="7489" y="2933"/>
                  </a:moveTo>
                  <a:lnTo>
                    <a:pt x="4546" y="2933"/>
                  </a:lnTo>
                  <a:lnTo>
                    <a:pt x="3800" y="3784"/>
                  </a:lnTo>
                  <a:lnTo>
                    <a:pt x="3488" y="4178"/>
                  </a:lnTo>
                  <a:lnTo>
                    <a:pt x="3488" y="11328"/>
                  </a:lnTo>
                  <a:lnTo>
                    <a:pt x="4187" y="12192"/>
                  </a:lnTo>
                  <a:lnTo>
                    <a:pt x="6346" y="12763"/>
                  </a:lnTo>
                  <a:lnTo>
                    <a:pt x="7268" y="12763"/>
                  </a:lnTo>
                  <a:lnTo>
                    <a:pt x="8228" y="12192"/>
                  </a:lnTo>
                  <a:lnTo>
                    <a:pt x="8440" y="12192"/>
                  </a:lnTo>
                  <a:lnTo>
                    <a:pt x="8444" y="11811"/>
                  </a:lnTo>
                  <a:lnTo>
                    <a:pt x="4898" y="11811"/>
                  </a:lnTo>
                  <a:lnTo>
                    <a:pt x="4212" y="11087"/>
                  </a:lnTo>
                  <a:lnTo>
                    <a:pt x="4285" y="5067"/>
                  </a:lnTo>
                  <a:lnTo>
                    <a:pt x="4339" y="4648"/>
                  </a:lnTo>
                  <a:lnTo>
                    <a:pt x="4624" y="4178"/>
                  </a:lnTo>
                  <a:lnTo>
                    <a:pt x="5547" y="3784"/>
                  </a:lnTo>
                  <a:lnTo>
                    <a:pt x="9020" y="3784"/>
                  </a:lnTo>
                  <a:lnTo>
                    <a:pt x="7489" y="2933"/>
                  </a:lnTo>
                  <a:close/>
                </a:path>
                <a:path w="12064" h="15875">
                  <a:moveTo>
                    <a:pt x="11121" y="6756"/>
                  </a:moveTo>
                  <a:lnTo>
                    <a:pt x="6016" y="6756"/>
                  </a:lnTo>
                  <a:lnTo>
                    <a:pt x="5368" y="7277"/>
                  </a:lnTo>
                  <a:lnTo>
                    <a:pt x="5109" y="9220"/>
                  </a:lnTo>
                  <a:lnTo>
                    <a:pt x="5066" y="9664"/>
                  </a:lnTo>
                  <a:lnTo>
                    <a:pt x="6132" y="10553"/>
                  </a:lnTo>
                  <a:lnTo>
                    <a:pt x="7738" y="10553"/>
                  </a:lnTo>
                  <a:lnTo>
                    <a:pt x="7615" y="11811"/>
                  </a:lnTo>
                  <a:lnTo>
                    <a:pt x="8444" y="11811"/>
                  </a:lnTo>
                  <a:lnTo>
                    <a:pt x="8467" y="9664"/>
                  </a:lnTo>
                  <a:lnTo>
                    <a:pt x="6447" y="9664"/>
                  </a:lnTo>
                  <a:lnTo>
                    <a:pt x="6003" y="9220"/>
                  </a:lnTo>
                  <a:lnTo>
                    <a:pt x="5990" y="7937"/>
                  </a:lnTo>
                  <a:lnTo>
                    <a:pt x="6373" y="7480"/>
                  </a:lnTo>
                  <a:lnTo>
                    <a:pt x="11794" y="7480"/>
                  </a:lnTo>
                  <a:lnTo>
                    <a:pt x="11121" y="6756"/>
                  </a:lnTo>
                  <a:close/>
                </a:path>
                <a:path w="12064" h="15875">
                  <a:moveTo>
                    <a:pt x="9734" y="584"/>
                  </a:moveTo>
                  <a:lnTo>
                    <a:pt x="7756" y="584"/>
                  </a:lnTo>
                  <a:lnTo>
                    <a:pt x="9559" y="1435"/>
                  </a:lnTo>
                  <a:lnTo>
                    <a:pt x="9876" y="1663"/>
                  </a:lnTo>
                  <a:lnTo>
                    <a:pt x="10473" y="2374"/>
                  </a:lnTo>
                  <a:lnTo>
                    <a:pt x="10450" y="2933"/>
                  </a:lnTo>
                  <a:lnTo>
                    <a:pt x="9954" y="3784"/>
                  </a:lnTo>
                  <a:lnTo>
                    <a:pt x="7413" y="3784"/>
                  </a:lnTo>
                  <a:lnTo>
                    <a:pt x="8594" y="4432"/>
                  </a:lnTo>
                  <a:lnTo>
                    <a:pt x="9711" y="4432"/>
                  </a:lnTo>
                  <a:lnTo>
                    <a:pt x="11058" y="4178"/>
                  </a:lnTo>
                  <a:lnTo>
                    <a:pt x="11555" y="2933"/>
                  </a:lnTo>
                  <a:lnTo>
                    <a:pt x="11801" y="2933"/>
                  </a:lnTo>
                  <a:lnTo>
                    <a:pt x="10296" y="889"/>
                  </a:lnTo>
                  <a:lnTo>
                    <a:pt x="9734" y="584"/>
                  </a:lnTo>
                  <a:close/>
                </a:path>
              </a:pathLst>
            </a:custGeom>
            <a:solidFill>
              <a:srgbClr val="060606"/>
            </a:solidFill>
          </p:spPr>
          <p:txBody>
            <a:bodyPr wrap="square" lIns="0" tIns="0" rIns="0" bIns="0" rtlCol="0"/>
            <a:lstStyle/>
            <a:p>
              <a:endParaRPr>
                <a:latin typeface="Grammarsaurus" pitchFamily="2" charset="0"/>
              </a:endParaRPr>
            </a:p>
          </p:txBody>
        </p:sp>
        <p:sp>
          <p:nvSpPr>
            <p:cNvPr id="150" name="object 150"/>
            <p:cNvSpPr/>
            <p:nvPr/>
          </p:nvSpPr>
          <p:spPr>
            <a:xfrm>
              <a:off x="3172795" y="5597945"/>
              <a:ext cx="10795" cy="15240"/>
            </a:xfrm>
            <a:custGeom>
              <a:avLst/>
              <a:gdLst/>
              <a:ahLst/>
              <a:cxnLst/>
              <a:rect l="l" t="t" r="r" b="b"/>
              <a:pathLst>
                <a:path w="10794" h="15239">
                  <a:moveTo>
                    <a:pt x="5422" y="0"/>
                  </a:moveTo>
                  <a:lnTo>
                    <a:pt x="1739" y="965"/>
                  </a:lnTo>
                  <a:lnTo>
                    <a:pt x="419" y="2451"/>
                  </a:lnTo>
                  <a:lnTo>
                    <a:pt x="25" y="5537"/>
                  </a:lnTo>
                  <a:lnTo>
                    <a:pt x="114" y="6426"/>
                  </a:lnTo>
                  <a:lnTo>
                    <a:pt x="76" y="7366"/>
                  </a:lnTo>
                  <a:lnTo>
                    <a:pt x="127" y="8267"/>
                  </a:lnTo>
                  <a:lnTo>
                    <a:pt x="0" y="9220"/>
                  </a:lnTo>
                  <a:lnTo>
                    <a:pt x="444" y="12077"/>
                  </a:lnTo>
                  <a:lnTo>
                    <a:pt x="1473" y="13436"/>
                  </a:lnTo>
                  <a:lnTo>
                    <a:pt x="4597" y="14579"/>
                  </a:lnTo>
                  <a:lnTo>
                    <a:pt x="5892" y="14617"/>
                  </a:lnTo>
                  <a:lnTo>
                    <a:pt x="8216" y="14147"/>
                  </a:lnTo>
                  <a:lnTo>
                    <a:pt x="9093" y="13741"/>
                  </a:lnTo>
                  <a:lnTo>
                    <a:pt x="10071" y="12598"/>
                  </a:lnTo>
                  <a:lnTo>
                    <a:pt x="10248" y="12230"/>
                  </a:lnTo>
                  <a:lnTo>
                    <a:pt x="10172" y="11290"/>
                  </a:lnTo>
                  <a:lnTo>
                    <a:pt x="10210" y="10820"/>
                  </a:lnTo>
                  <a:lnTo>
                    <a:pt x="10198" y="7416"/>
                  </a:lnTo>
                  <a:lnTo>
                    <a:pt x="9867" y="7035"/>
                  </a:lnTo>
                  <a:lnTo>
                    <a:pt x="8216" y="6997"/>
                  </a:lnTo>
                  <a:lnTo>
                    <a:pt x="5549" y="7035"/>
                  </a:lnTo>
                  <a:lnTo>
                    <a:pt x="5156" y="7505"/>
                  </a:lnTo>
                  <a:lnTo>
                    <a:pt x="5168" y="8788"/>
                  </a:lnTo>
                  <a:lnTo>
                    <a:pt x="5600" y="9220"/>
                  </a:lnTo>
                  <a:lnTo>
                    <a:pt x="6616" y="9258"/>
                  </a:lnTo>
                  <a:lnTo>
                    <a:pt x="7632" y="9232"/>
                  </a:lnTo>
                  <a:lnTo>
                    <a:pt x="7670" y="10642"/>
                  </a:lnTo>
                  <a:lnTo>
                    <a:pt x="7696" y="11480"/>
                  </a:lnTo>
                  <a:lnTo>
                    <a:pt x="7607" y="11633"/>
                  </a:lnTo>
                  <a:lnTo>
                    <a:pt x="6477" y="12306"/>
                  </a:lnTo>
                  <a:lnTo>
                    <a:pt x="5511" y="12331"/>
                  </a:lnTo>
                  <a:lnTo>
                    <a:pt x="3352" y="11760"/>
                  </a:lnTo>
                  <a:lnTo>
                    <a:pt x="2654" y="10896"/>
                  </a:lnTo>
                  <a:lnTo>
                    <a:pt x="2603" y="6578"/>
                  </a:lnTo>
                  <a:lnTo>
                    <a:pt x="2654" y="3708"/>
                  </a:lnTo>
                  <a:lnTo>
                    <a:pt x="3378" y="2882"/>
                  </a:lnTo>
                  <a:lnTo>
                    <a:pt x="5676" y="2349"/>
                  </a:lnTo>
                  <a:lnTo>
                    <a:pt x="6654" y="2501"/>
                  </a:lnTo>
                  <a:lnTo>
                    <a:pt x="7569" y="3009"/>
                  </a:lnTo>
                  <a:lnTo>
                    <a:pt x="8026" y="3238"/>
                  </a:lnTo>
                  <a:lnTo>
                    <a:pt x="8737" y="3352"/>
                  </a:lnTo>
                  <a:lnTo>
                    <a:pt x="9245" y="3136"/>
                  </a:lnTo>
                  <a:lnTo>
                    <a:pt x="9690" y="2374"/>
                  </a:lnTo>
                  <a:lnTo>
                    <a:pt x="9639" y="1943"/>
                  </a:lnTo>
                  <a:lnTo>
                    <a:pt x="9042" y="1231"/>
                  </a:lnTo>
                  <a:lnTo>
                    <a:pt x="8724" y="1003"/>
                  </a:lnTo>
                  <a:lnTo>
                    <a:pt x="6921" y="152"/>
                  </a:lnTo>
                  <a:lnTo>
                    <a:pt x="5422" y="0"/>
                  </a:lnTo>
                  <a:close/>
                </a:path>
              </a:pathLst>
            </a:custGeom>
            <a:solidFill>
              <a:srgbClr val="FFFFFF"/>
            </a:solidFill>
          </p:spPr>
          <p:txBody>
            <a:bodyPr wrap="square" lIns="0" tIns="0" rIns="0" bIns="0" rtlCol="0"/>
            <a:lstStyle/>
            <a:p>
              <a:endParaRPr>
                <a:latin typeface="Grammarsaurus" pitchFamily="2" charset="0"/>
              </a:endParaRPr>
            </a:p>
          </p:txBody>
        </p:sp>
        <p:sp>
          <p:nvSpPr>
            <p:cNvPr id="151" name="object 151"/>
            <p:cNvSpPr/>
            <p:nvPr/>
          </p:nvSpPr>
          <p:spPr>
            <a:xfrm>
              <a:off x="882929" y="5279516"/>
              <a:ext cx="83185" cy="83185"/>
            </a:xfrm>
            <a:custGeom>
              <a:avLst/>
              <a:gdLst/>
              <a:ahLst/>
              <a:cxnLst/>
              <a:rect l="l" t="t" r="r" b="b"/>
              <a:pathLst>
                <a:path w="83184" h="83185">
                  <a:moveTo>
                    <a:pt x="83134" y="0"/>
                  </a:moveTo>
                  <a:lnTo>
                    <a:pt x="0" y="0"/>
                  </a:lnTo>
                  <a:lnTo>
                    <a:pt x="0" y="83134"/>
                  </a:lnTo>
                  <a:lnTo>
                    <a:pt x="83134" y="83134"/>
                  </a:lnTo>
                  <a:lnTo>
                    <a:pt x="83134" y="0"/>
                  </a:lnTo>
                  <a:close/>
                </a:path>
              </a:pathLst>
            </a:custGeom>
            <a:solidFill>
              <a:srgbClr val="B87355"/>
            </a:solidFill>
          </p:spPr>
          <p:txBody>
            <a:bodyPr wrap="square" lIns="0" tIns="0" rIns="0" bIns="0" rtlCol="0"/>
            <a:lstStyle/>
            <a:p>
              <a:endParaRPr>
                <a:latin typeface="Grammarsaurus" pitchFamily="2" charset="0"/>
              </a:endParaRPr>
            </a:p>
          </p:txBody>
        </p:sp>
        <p:sp>
          <p:nvSpPr>
            <p:cNvPr id="152" name="object 152"/>
            <p:cNvSpPr/>
            <p:nvPr/>
          </p:nvSpPr>
          <p:spPr>
            <a:xfrm>
              <a:off x="882929" y="5400547"/>
              <a:ext cx="83185" cy="83185"/>
            </a:xfrm>
            <a:custGeom>
              <a:avLst/>
              <a:gdLst/>
              <a:ahLst/>
              <a:cxnLst/>
              <a:rect l="l" t="t" r="r" b="b"/>
              <a:pathLst>
                <a:path w="83184" h="83185">
                  <a:moveTo>
                    <a:pt x="83134" y="0"/>
                  </a:moveTo>
                  <a:lnTo>
                    <a:pt x="0" y="0"/>
                  </a:lnTo>
                  <a:lnTo>
                    <a:pt x="0" y="83134"/>
                  </a:lnTo>
                  <a:lnTo>
                    <a:pt x="83134" y="83134"/>
                  </a:lnTo>
                  <a:lnTo>
                    <a:pt x="83134" y="0"/>
                  </a:lnTo>
                  <a:close/>
                </a:path>
              </a:pathLst>
            </a:custGeom>
            <a:solidFill>
              <a:srgbClr val="AD84A4"/>
            </a:solidFill>
          </p:spPr>
          <p:txBody>
            <a:bodyPr wrap="square" lIns="0" tIns="0" rIns="0" bIns="0" rtlCol="0"/>
            <a:lstStyle/>
            <a:p>
              <a:endParaRPr>
                <a:latin typeface="Grammarsaurus" pitchFamily="2" charset="0"/>
              </a:endParaRPr>
            </a:p>
          </p:txBody>
        </p:sp>
        <p:sp>
          <p:nvSpPr>
            <p:cNvPr id="153" name="object 153"/>
            <p:cNvSpPr/>
            <p:nvPr/>
          </p:nvSpPr>
          <p:spPr>
            <a:xfrm>
              <a:off x="882929" y="5521566"/>
              <a:ext cx="83185" cy="83185"/>
            </a:xfrm>
            <a:custGeom>
              <a:avLst/>
              <a:gdLst/>
              <a:ahLst/>
              <a:cxnLst/>
              <a:rect l="l" t="t" r="r" b="b"/>
              <a:pathLst>
                <a:path w="83184" h="83185">
                  <a:moveTo>
                    <a:pt x="83134" y="0"/>
                  </a:moveTo>
                  <a:lnTo>
                    <a:pt x="0" y="0"/>
                  </a:lnTo>
                  <a:lnTo>
                    <a:pt x="0" y="83134"/>
                  </a:lnTo>
                  <a:lnTo>
                    <a:pt x="83134" y="83134"/>
                  </a:lnTo>
                  <a:lnTo>
                    <a:pt x="83134"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54" name="object 154"/>
          <p:cNvSpPr txBox="1"/>
          <p:nvPr/>
        </p:nvSpPr>
        <p:spPr>
          <a:xfrm>
            <a:off x="982685" y="5246811"/>
            <a:ext cx="515925" cy="373307"/>
          </a:xfrm>
          <a:prstGeom prst="rect">
            <a:avLst/>
          </a:prstGeom>
        </p:spPr>
        <p:txBody>
          <a:bodyPr vert="horz" wrap="square" lIns="0" tIns="11430" rIns="0" bIns="0" rtlCol="0">
            <a:spAutoFit/>
          </a:bodyPr>
          <a:lstStyle/>
          <a:p>
            <a:pPr marL="12700" marR="179705">
              <a:lnSpc>
                <a:spcPct val="132400"/>
              </a:lnSpc>
              <a:spcBef>
                <a:spcPts val="90"/>
              </a:spcBef>
            </a:pPr>
            <a:r>
              <a:rPr sz="600" dirty="0">
                <a:latin typeface="Grammarsaurus" pitchFamily="2" charset="0"/>
                <a:cs typeface="Arial MT"/>
              </a:rPr>
              <a:t>Latin Greek</a:t>
            </a:r>
          </a:p>
          <a:p>
            <a:pPr marL="12700">
              <a:lnSpc>
                <a:spcPct val="100000"/>
              </a:lnSpc>
              <a:spcBef>
                <a:spcPts val="235"/>
              </a:spcBef>
            </a:pPr>
            <a:r>
              <a:rPr sz="600" dirty="0">
                <a:latin typeface="Grammarsaurus" pitchFamily="2" charset="0"/>
                <a:cs typeface="Arial MT"/>
              </a:rPr>
              <a:t>Old English</a:t>
            </a:r>
          </a:p>
        </p:txBody>
      </p:sp>
      <p:sp>
        <p:nvSpPr>
          <p:cNvPr id="155" name="object 155"/>
          <p:cNvSpPr txBox="1"/>
          <p:nvPr/>
        </p:nvSpPr>
        <p:spPr>
          <a:xfrm>
            <a:off x="651929" y="346052"/>
            <a:ext cx="9861550" cy="1282700"/>
          </a:xfrm>
          <a:prstGeom prst="rect">
            <a:avLst/>
          </a:prstGeom>
        </p:spPr>
        <p:txBody>
          <a:bodyPr vert="horz" wrap="square" lIns="0" tIns="12700" rIns="0" bIns="0" rtlCol="0">
            <a:spAutoFit/>
          </a:bodyPr>
          <a:lstStyle/>
          <a:p>
            <a:pPr marL="12700" marR="5080">
              <a:lnSpc>
                <a:spcPct val="114599"/>
              </a:lnSpc>
              <a:spcBef>
                <a:spcPts val="100"/>
              </a:spcBef>
            </a:pPr>
            <a:r>
              <a:rPr sz="2400" dirty="0">
                <a:latin typeface="Grammarsaurus" pitchFamily="2" charset="0"/>
                <a:cs typeface="Verdana"/>
              </a:rPr>
              <a:t>These stems all have the suffix </a:t>
            </a:r>
            <a:r>
              <a:rPr sz="2400" b="1" dirty="0">
                <a:latin typeface="Grammarsaurus" pitchFamily="2" charset="0"/>
                <a:cs typeface="Tahoma"/>
              </a:rPr>
              <a:t>–ic</a:t>
            </a:r>
            <a:r>
              <a:rPr sz="2400" dirty="0">
                <a:latin typeface="Grammarsaurus" pitchFamily="2" charset="0"/>
                <a:cs typeface="Verdana"/>
              </a:rPr>
              <a:t>. We will learn lots more about the suffix </a:t>
            </a:r>
            <a:r>
              <a:rPr sz="2400" b="1" dirty="0">
                <a:latin typeface="Grammarsaurus" pitchFamily="2" charset="0"/>
                <a:cs typeface="Tahoma"/>
              </a:rPr>
              <a:t>-ic </a:t>
            </a:r>
            <a:r>
              <a:rPr sz="2400" dirty="0">
                <a:latin typeface="Grammarsaurus" pitchFamily="2" charset="0"/>
                <a:cs typeface="Verdana"/>
              </a:rPr>
              <a:t>later in the scheme. The suffix </a:t>
            </a:r>
            <a:r>
              <a:rPr sz="2400" b="1" dirty="0">
                <a:latin typeface="Grammarsaurus" pitchFamily="2" charset="0"/>
                <a:cs typeface="Tahoma"/>
              </a:rPr>
              <a:t>–ic </a:t>
            </a:r>
            <a:r>
              <a:rPr sz="2400" dirty="0">
                <a:latin typeface="Grammarsaurus" pitchFamily="2" charset="0"/>
                <a:cs typeface="Verdana"/>
              </a:rPr>
              <a:t>is commonly used to form adjectives and means </a:t>
            </a:r>
            <a:r>
              <a:rPr sz="2400" b="1" dirty="0">
                <a:latin typeface="Grammarsaurus" pitchFamily="2" charset="0"/>
                <a:cs typeface="Tahoma"/>
              </a:rPr>
              <a:t>“related to or like”</a:t>
            </a:r>
            <a:r>
              <a:rPr sz="2400" dirty="0">
                <a:latin typeface="Grammarsaurus" pitchFamily="2" charset="0"/>
                <a:cs typeface="Verdana"/>
              </a:rPr>
              <a:t>.</a:t>
            </a:r>
            <a:endParaRPr sz="2400">
              <a:latin typeface="Grammarsaurus" pitchFamily="2" charset="0"/>
              <a:cs typeface="Verdana"/>
            </a:endParaRPr>
          </a:p>
        </p:txBody>
      </p:sp>
      <p:grpSp>
        <p:nvGrpSpPr>
          <p:cNvPr id="156" name="object 156"/>
          <p:cNvGrpSpPr/>
          <p:nvPr/>
        </p:nvGrpSpPr>
        <p:grpSpPr>
          <a:xfrm>
            <a:off x="7412017" y="220661"/>
            <a:ext cx="4530090" cy="5171440"/>
            <a:chOff x="7412017" y="220661"/>
            <a:chExt cx="4530090" cy="5171440"/>
          </a:xfrm>
        </p:grpSpPr>
        <p:sp>
          <p:nvSpPr>
            <p:cNvPr id="157" name="object 157"/>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58" name="object 158"/>
            <p:cNvPicPr/>
            <p:nvPr/>
          </p:nvPicPr>
          <p:blipFill>
            <a:blip r:embed="rId4" cstate="print"/>
            <a:stretch>
              <a:fillRect/>
            </a:stretch>
          </p:blipFill>
          <p:spPr>
            <a:xfrm>
              <a:off x="11773128" y="347120"/>
              <a:ext cx="168325" cy="147380"/>
            </a:xfrm>
            <a:prstGeom prst="rect">
              <a:avLst/>
            </a:prstGeom>
          </p:spPr>
        </p:pic>
        <p:pic>
          <p:nvPicPr>
            <p:cNvPr id="159" name="object 159"/>
            <p:cNvPicPr/>
            <p:nvPr/>
          </p:nvPicPr>
          <p:blipFill>
            <a:blip r:embed="rId5" cstate="print"/>
            <a:stretch>
              <a:fillRect/>
            </a:stretch>
          </p:blipFill>
          <p:spPr>
            <a:xfrm>
              <a:off x="11773128" y="705582"/>
              <a:ext cx="168325" cy="147380"/>
            </a:xfrm>
            <a:prstGeom prst="rect">
              <a:avLst/>
            </a:prstGeom>
          </p:spPr>
        </p:pic>
        <p:sp>
          <p:nvSpPr>
            <p:cNvPr id="160" name="object 160"/>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sp>
          <p:nvSpPr>
            <p:cNvPr id="161" name="object 161"/>
            <p:cNvSpPr/>
            <p:nvPr/>
          </p:nvSpPr>
          <p:spPr>
            <a:xfrm>
              <a:off x="7412017" y="2703018"/>
              <a:ext cx="4018915" cy="2157730"/>
            </a:xfrm>
            <a:custGeom>
              <a:avLst/>
              <a:gdLst/>
              <a:ahLst/>
              <a:cxnLst/>
              <a:rect l="l" t="t" r="r" b="b"/>
              <a:pathLst>
                <a:path w="4018915" h="2157729">
                  <a:moveTo>
                    <a:pt x="3985847" y="2066040"/>
                  </a:moveTo>
                  <a:lnTo>
                    <a:pt x="2619284" y="2066040"/>
                  </a:lnTo>
                  <a:lnTo>
                    <a:pt x="2669230" y="2067374"/>
                  </a:lnTo>
                  <a:lnTo>
                    <a:pt x="2668847" y="2067374"/>
                  </a:lnTo>
                  <a:lnTo>
                    <a:pt x="2718482" y="2070037"/>
                  </a:lnTo>
                  <a:lnTo>
                    <a:pt x="2718266" y="2070037"/>
                  </a:lnTo>
                  <a:lnTo>
                    <a:pt x="2767744" y="2074027"/>
                  </a:lnTo>
                  <a:lnTo>
                    <a:pt x="2767589" y="2074027"/>
                  </a:lnTo>
                  <a:lnTo>
                    <a:pt x="2816812" y="2079345"/>
                  </a:lnTo>
                  <a:lnTo>
                    <a:pt x="2865925" y="2085992"/>
                  </a:lnTo>
                  <a:lnTo>
                    <a:pt x="2914914" y="2093968"/>
                  </a:lnTo>
                  <a:lnTo>
                    <a:pt x="2963181" y="2103145"/>
                  </a:lnTo>
                  <a:lnTo>
                    <a:pt x="3013209" y="2114051"/>
                  </a:lnTo>
                  <a:lnTo>
                    <a:pt x="3579572" y="2114051"/>
                  </a:lnTo>
                  <a:lnTo>
                    <a:pt x="3622502" y="2117456"/>
                  </a:lnTo>
                  <a:lnTo>
                    <a:pt x="3669665" y="2124403"/>
                  </a:lnTo>
                  <a:lnTo>
                    <a:pt x="3764201" y="2142202"/>
                  </a:lnTo>
                  <a:lnTo>
                    <a:pt x="3811660" y="2150194"/>
                  </a:lnTo>
                  <a:lnTo>
                    <a:pt x="3859305" y="2155674"/>
                  </a:lnTo>
                  <a:lnTo>
                    <a:pt x="3907177" y="2157212"/>
                  </a:lnTo>
                  <a:lnTo>
                    <a:pt x="3927612" y="2154432"/>
                  </a:lnTo>
                  <a:lnTo>
                    <a:pt x="3963958" y="2130636"/>
                  </a:lnTo>
                  <a:lnTo>
                    <a:pt x="3983984" y="2092461"/>
                  </a:lnTo>
                  <a:lnTo>
                    <a:pt x="3985211" y="2073158"/>
                  </a:lnTo>
                  <a:lnTo>
                    <a:pt x="3985728" y="2067374"/>
                  </a:lnTo>
                  <a:lnTo>
                    <a:pt x="3985847" y="2066040"/>
                  </a:lnTo>
                  <a:close/>
                </a:path>
                <a:path w="4018915" h="2157729">
                  <a:moveTo>
                    <a:pt x="4005410" y="2029959"/>
                  </a:moveTo>
                  <a:lnTo>
                    <a:pt x="3988353" y="2076451"/>
                  </a:lnTo>
                  <a:lnTo>
                    <a:pt x="3983367" y="2114617"/>
                  </a:lnTo>
                  <a:lnTo>
                    <a:pt x="3984239" y="2122505"/>
                  </a:lnTo>
                  <a:lnTo>
                    <a:pt x="3986029" y="2123700"/>
                  </a:lnTo>
                  <a:lnTo>
                    <a:pt x="3988497" y="2119309"/>
                  </a:lnTo>
                  <a:lnTo>
                    <a:pt x="4000612" y="2070360"/>
                  </a:lnTo>
                  <a:lnTo>
                    <a:pt x="4005692" y="2034974"/>
                  </a:lnTo>
                  <a:lnTo>
                    <a:pt x="4005434" y="2030375"/>
                  </a:lnTo>
                  <a:lnTo>
                    <a:pt x="4005410" y="2029959"/>
                  </a:lnTo>
                  <a:close/>
                </a:path>
                <a:path w="4018915" h="2157729">
                  <a:moveTo>
                    <a:pt x="400605" y="0"/>
                  </a:moveTo>
                  <a:lnTo>
                    <a:pt x="354300" y="1071"/>
                  </a:lnTo>
                  <a:lnTo>
                    <a:pt x="308607" y="5359"/>
                  </a:lnTo>
                  <a:lnTo>
                    <a:pt x="263619" y="13505"/>
                  </a:lnTo>
                  <a:lnTo>
                    <a:pt x="219430" y="26153"/>
                  </a:lnTo>
                  <a:lnTo>
                    <a:pt x="176134" y="43946"/>
                  </a:lnTo>
                  <a:lnTo>
                    <a:pt x="133823" y="67527"/>
                  </a:lnTo>
                  <a:lnTo>
                    <a:pt x="92593" y="97539"/>
                  </a:lnTo>
                  <a:lnTo>
                    <a:pt x="59419" y="129421"/>
                  </a:lnTo>
                  <a:lnTo>
                    <a:pt x="34442" y="168021"/>
                  </a:lnTo>
                  <a:lnTo>
                    <a:pt x="16862" y="212664"/>
                  </a:lnTo>
                  <a:lnTo>
                    <a:pt x="5877" y="262677"/>
                  </a:lnTo>
                  <a:lnTo>
                    <a:pt x="684" y="317408"/>
                  </a:lnTo>
                  <a:lnTo>
                    <a:pt x="0" y="346366"/>
                  </a:lnTo>
                  <a:lnTo>
                    <a:pt x="454" y="376291"/>
                  </a:lnTo>
                  <a:lnTo>
                    <a:pt x="1922" y="397440"/>
                  </a:lnTo>
                  <a:lnTo>
                    <a:pt x="3408" y="425653"/>
                  </a:lnTo>
                  <a:lnTo>
                    <a:pt x="6432" y="500915"/>
                  </a:lnTo>
                  <a:lnTo>
                    <a:pt x="7969" y="546785"/>
                  </a:lnTo>
                  <a:lnTo>
                    <a:pt x="9520" y="597363"/>
                  </a:lnTo>
                  <a:lnTo>
                    <a:pt x="11085" y="652059"/>
                  </a:lnTo>
                  <a:lnTo>
                    <a:pt x="12663" y="710285"/>
                  </a:lnTo>
                  <a:lnTo>
                    <a:pt x="14253" y="771452"/>
                  </a:lnTo>
                  <a:lnTo>
                    <a:pt x="15854" y="834969"/>
                  </a:lnTo>
                  <a:lnTo>
                    <a:pt x="23995" y="1167205"/>
                  </a:lnTo>
                  <a:lnTo>
                    <a:pt x="25643" y="1232458"/>
                  </a:lnTo>
                  <a:lnTo>
                    <a:pt x="27296" y="1295939"/>
                  </a:lnTo>
                  <a:lnTo>
                    <a:pt x="28952" y="1357058"/>
                  </a:lnTo>
                  <a:lnTo>
                    <a:pt x="30612" y="1415226"/>
                  </a:lnTo>
                  <a:lnTo>
                    <a:pt x="32183" y="1466908"/>
                  </a:lnTo>
                  <a:lnTo>
                    <a:pt x="33935" y="1520354"/>
                  </a:lnTo>
                  <a:lnTo>
                    <a:pt x="35596" y="1566135"/>
                  </a:lnTo>
                  <a:lnTo>
                    <a:pt x="37257" y="1606609"/>
                  </a:lnTo>
                  <a:lnTo>
                    <a:pt x="40572" y="1669279"/>
                  </a:lnTo>
                  <a:lnTo>
                    <a:pt x="45908" y="1720519"/>
                  </a:lnTo>
                  <a:lnTo>
                    <a:pt x="49594" y="1742067"/>
                  </a:lnTo>
                  <a:lnTo>
                    <a:pt x="52865" y="1763765"/>
                  </a:lnTo>
                  <a:lnTo>
                    <a:pt x="55305" y="1794437"/>
                  </a:lnTo>
                  <a:lnTo>
                    <a:pt x="60033" y="1856051"/>
                  </a:lnTo>
                  <a:lnTo>
                    <a:pt x="67898" y="1909883"/>
                  </a:lnTo>
                  <a:lnTo>
                    <a:pt x="79189" y="1956374"/>
                  </a:lnTo>
                  <a:lnTo>
                    <a:pt x="94196" y="1995965"/>
                  </a:lnTo>
                  <a:lnTo>
                    <a:pt x="113208" y="2029096"/>
                  </a:lnTo>
                  <a:lnTo>
                    <a:pt x="164404" y="2077743"/>
                  </a:lnTo>
                  <a:lnTo>
                    <a:pt x="235094" y="2105842"/>
                  </a:lnTo>
                  <a:lnTo>
                    <a:pt x="278473" y="2113288"/>
                  </a:lnTo>
                  <a:lnTo>
                    <a:pt x="327594" y="2116920"/>
                  </a:lnTo>
                  <a:lnTo>
                    <a:pt x="382745" y="2117177"/>
                  </a:lnTo>
                  <a:lnTo>
                    <a:pt x="441591" y="2114617"/>
                  </a:lnTo>
                  <a:lnTo>
                    <a:pt x="436388" y="2114617"/>
                  </a:lnTo>
                  <a:lnTo>
                    <a:pt x="461127" y="2114255"/>
                  </a:lnTo>
                  <a:lnTo>
                    <a:pt x="458918" y="2114255"/>
                  </a:lnTo>
                  <a:lnTo>
                    <a:pt x="677026" y="2114051"/>
                  </a:lnTo>
                  <a:lnTo>
                    <a:pt x="732656" y="2113288"/>
                  </a:lnTo>
                  <a:lnTo>
                    <a:pt x="779125" y="2107275"/>
                  </a:lnTo>
                  <a:lnTo>
                    <a:pt x="828395" y="2101737"/>
                  </a:lnTo>
                  <a:lnTo>
                    <a:pt x="877577" y="2097049"/>
                  </a:lnTo>
                  <a:lnTo>
                    <a:pt x="926686" y="2093211"/>
                  </a:lnTo>
                  <a:lnTo>
                    <a:pt x="975739" y="2090222"/>
                  </a:lnTo>
                  <a:lnTo>
                    <a:pt x="1024750" y="2088081"/>
                  </a:lnTo>
                  <a:lnTo>
                    <a:pt x="1073734" y="2086788"/>
                  </a:lnTo>
                  <a:lnTo>
                    <a:pt x="2319775" y="2086342"/>
                  </a:lnTo>
                  <a:lnTo>
                    <a:pt x="2321941" y="2085992"/>
                  </a:lnTo>
                  <a:lnTo>
                    <a:pt x="2371436" y="2079345"/>
                  </a:lnTo>
                  <a:lnTo>
                    <a:pt x="2420960" y="2074027"/>
                  </a:lnTo>
                  <a:lnTo>
                    <a:pt x="2470497" y="2070037"/>
                  </a:lnTo>
                  <a:lnTo>
                    <a:pt x="2520032" y="2067374"/>
                  </a:lnTo>
                  <a:lnTo>
                    <a:pt x="2569549" y="2066040"/>
                  </a:lnTo>
                  <a:lnTo>
                    <a:pt x="3985847" y="2066040"/>
                  </a:lnTo>
                  <a:lnTo>
                    <a:pt x="3988400" y="2037447"/>
                  </a:lnTo>
                  <a:lnTo>
                    <a:pt x="3991824" y="1975458"/>
                  </a:lnTo>
                  <a:lnTo>
                    <a:pt x="3995595" y="1913512"/>
                  </a:lnTo>
                  <a:lnTo>
                    <a:pt x="3999211" y="1857294"/>
                  </a:lnTo>
                  <a:lnTo>
                    <a:pt x="4002846" y="1801908"/>
                  </a:lnTo>
                  <a:lnTo>
                    <a:pt x="4006378" y="1747287"/>
                  </a:lnTo>
                  <a:lnTo>
                    <a:pt x="4009687" y="1693366"/>
                  </a:lnTo>
                  <a:lnTo>
                    <a:pt x="4012589" y="1641187"/>
                  </a:lnTo>
                  <a:lnTo>
                    <a:pt x="4014771" y="1585122"/>
                  </a:lnTo>
                  <a:lnTo>
                    <a:pt x="4016496" y="1510578"/>
                  </a:lnTo>
                  <a:lnTo>
                    <a:pt x="4017142" y="1469854"/>
                  </a:lnTo>
                  <a:lnTo>
                    <a:pt x="4017757" y="1419479"/>
                  </a:lnTo>
                  <a:lnTo>
                    <a:pt x="4018190" y="1368670"/>
                  </a:lnTo>
                  <a:lnTo>
                    <a:pt x="4018482" y="1314859"/>
                  </a:lnTo>
                  <a:lnTo>
                    <a:pt x="4018412" y="1139207"/>
                  </a:lnTo>
                  <a:lnTo>
                    <a:pt x="4018045" y="1077180"/>
                  </a:lnTo>
                  <a:lnTo>
                    <a:pt x="4017492" y="1014047"/>
                  </a:lnTo>
                  <a:lnTo>
                    <a:pt x="4016743" y="950186"/>
                  </a:lnTo>
                  <a:lnTo>
                    <a:pt x="4015789" y="885976"/>
                  </a:lnTo>
                  <a:lnTo>
                    <a:pt x="4014623" y="821796"/>
                  </a:lnTo>
                  <a:lnTo>
                    <a:pt x="4013235" y="758026"/>
                  </a:lnTo>
                  <a:lnTo>
                    <a:pt x="4011617" y="695044"/>
                  </a:lnTo>
                  <a:lnTo>
                    <a:pt x="4009759" y="633229"/>
                  </a:lnTo>
                  <a:lnTo>
                    <a:pt x="4007653" y="572961"/>
                  </a:lnTo>
                  <a:lnTo>
                    <a:pt x="4005290" y="514618"/>
                  </a:lnTo>
                  <a:lnTo>
                    <a:pt x="4002743" y="460341"/>
                  </a:lnTo>
                  <a:lnTo>
                    <a:pt x="4002661" y="458579"/>
                  </a:lnTo>
                  <a:lnTo>
                    <a:pt x="3999757" y="405224"/>
                  </a:lnTo>
                  <a:lnTo>
                    <a:pt x="3996571" y="354930"/>
                  </a:lnTo>
                  <a:lnTo>
                    <a:pt x="3993092" y="308078"/>
                  </a:lnTo>
                  <a:lnTo>
                    <a:pt x="3989312" y="265046"/>
                  </a:lnTo>
                  <a:lnTo>
                    <a:pt x="3985223" y="226213"/>
                  </a:lnTo>
                  <a:lnTo>
                    <a:pt x="3976079" y="162661"/>
                  </a:lnTo>
                  <a:lnTo>
                    <a:pt x="3952901" y="89323"/>
                  </a:lnTo>
                  <a:lnTo>
                    <a:pt x="3929258" y="54845"/>
                  </a:lnTo>
                  <a:lnTo>
                    <a:pt x="3893730" y="30157"/>
                  </a:lnTo>
                  <a:lnTo>
                    <a:pt x="3690046" y="30157"/>
                  </a:lnTo>
                  <a:lnTo>
                    <a:pt x="3685987" y="30007"/>
                  </a:lnTo>
                  <a:lnTo>
                    <a:pt x="781855" y="30007"/>
                  </a:lnTo>
                  <a:lnTo>
                    <a:pt x="743477" y="28804"/>
                  </a:lnTo>
                  <a:lnTo>
                    <a:pt x="738167" y="28804"/>
                  </a:lnTo>
                  <a:lnTo>
                    <a:pt x="686051" y="25079"/>
                  </a:lnTo>
                  <a:lnTo>
                    <a:pt x="638038" y="20363"/>
                  </a:lnTo>
                  <a:lnTo>
                    <a:pt x="542258" y="9646"/>
                  </a:lnTo>
                  <a:lnTo>
                    <a:pt x="494678" y="4930"/>
                  </a:lnTo>
                  <a:lnTo>
                    <a:pt x="447429" y="1500"/>
                  </a:lnTo>
                  <a:lnTo>
                    <a:pt x="400605" y="0"/>
                  </a:lnTo>
                  <a:close/>
                </a:path>
                <a:path w="4018915" h="2157729">
                  <a:moveTo>
                    <a:pt x="3557807" y="2114051"/>
                  </a:moveTo>
                  <a:lnTo>
                    <a:pt x="3485772" y="2114051"/>
                  </a:lnTo>
                  <a:lnTo>
                    <a:pt x="3528171" y="2114617"/>
                  </a:lnTo>
                  <a:lnTo>
                    <a:pt x="3557807" y="2114051"/>
                  </a:lnTo>
                  <a:close/>
                </a:path>
                <a:path w="4018915" h="2157729">
                  <a:moveTo>
                    <a:pt x="2319775" y="2086342"/>
                  </a:moveTo>
                  <a:lnTo>
                    <a:pt x="1122709" y="2086342"/>
                  </a:lnTo>
                  <a:lnTo>
                    <a:pt x="1177407" y="2086788"/>
                  </a:lnTo>
                  <a:lnTo>
                    <a:pt x="1173525" y="2086788"/>
                  </a:lnTo>
                  <a:lnTo>
                    <a:pt x="1224418" y="2088081"/>
                  </a:lnTo>
                  <a:lnTo>
                    <a:pt x="1222911" y="2088081"/>
                  </a:lnTo>
                  <a:lnTo>
                    <a:pt x="1269722" y="2090076"/>
                  </a:lnTo>
                  <a:lnTo>
                    <a:pt x="1318807" y="2093010"/>
                  </a:lnTo>
                  <a:lnTo>
                    <a:pt x="1367960" y="2096786"/>
                  </a:lnTo>
                  <a:lnTo>
                    <a:pt x="1417194" y="2101406"/>
                  </a:lnTo>
                  <a:lnTo>
                    <a:pt x="1466526" y="2106867"/>
                  </a:lnTo>
                  <a:lnTo>
                    <a:pt x="1516908" y="2113288"/>
                  </a:lnTo>
                  <a:lnTo>
                    <a:pt x="1595018" y="2114051"/>
                  </a:lnTo>
                  <a:lnTo>
                    <a:pt x="2173102" y="2114051"/>
                  </a:lnTo>
                  <a:lnTo>
                    <a:pt x="2223097" y="2103272"/>
                  </a:lnTo>
                  <a:lnTo>
                    <a:pt x="2272489" y="2093968"/>
                  </a:lnTo>
                  <a:lnTo>
                    <a:pt x="2319775" y="2086342"/>
                  </a:lnTo>
                  <a:close/>
                </a:path>
                <a:path w="4018915" h="2157729">
                  <a:moveTo>
                    <a:pt x="3834787" y="16937"/>
                  </a:moveTo>
                  <a:lnTo>
                    <a:pt x="3798678" y="18185"/>
                  </a:lnTo>
                  <a:lnTo>
                    <a:pt x="3761872" y="22395"/>
                  </a:lnTo>
                  <a:lnTo>
                    <a:pt x="3725339" y="27182"/>
                  </a:lnTo>
                  <a:lnTo>
                    <a:pt x="3690046" y="30157"/>
                  </a:lnTo>
                  <a:lnTo>
                    <a:pt x="3893730" y="30157"/>
                  </a:lnTo>
                  <a:lnTo>
                    <a:pt x="3869233" y="21040"/>
                  </a:lnTo>
                  <a:lnTo>
                    <a:pt x="3834787" y="16937"/>
                  </a:lnTo>
                  <a:close/>
                </a:path>
                <a:path w="4018915" h="2157729">
                  <a:moveTo>
                    <a:pt x="3657305" y="28946"/>
                  </a:moveTo>
                  <a:lnTo>
                    <a:pt x="828896" y="28946"/>
                  </a:lnTo>
                  <a:lnTo>
                    <a:pt x="781855" y="30007"/>
                  </a:lnTo>
                  <a:lnTo>
                    <a:pt x="3685987" y="30007"/>
                  </a:lnTo>
                  <a:lnTo>
                    <a:pt x="3657305" y="28946"/>
                  </a:lnTo>
                  <a:close/>
                </a:path>
                <a:path w="4018915" h="2157729">
                  <a:moveTo>
                    <a:pt x="2529338" y="2876"/>
                  </a:moveTo>
                  <a:lnTo>
                    <a:pt x="2480017" y="3276"/>
                  </a:lnTo>
                  <a:lnTo>
                    <a:pt x="2430773" y="4390"/>
                  </a:lnTo>
                  <a:lnTo>
                    <a:pt x="2381620" y="6260"/>
                  </a:lnTo>
                  <a:lnTo>
                    <a:pt x="2332575" y="8928"/>
                  </a:lnTo>
                  <a:lnTo>
                    <a:pt x="2283654" y="12435"/>
                  </a:lnTo>
                  <a:lnTo>
                    <a:pt x="2233618" y="16937"/>
                  </a:lnTo>
                  <a:lnTo>
                    <a:pt x="2233840" y="16937"/>
                  </a:lnTo>
                  <a:lnTo>
                    <a:pt x="2186244" y="22136"/>
                  </a:lnTo>
                  <a:lnTo>
                    <a:pt x="2134769" y="28804"/>
                  </a:lnTo>
                  <a:lnTo>
                    <a:pt x="2069257" y="28946"/>
                  </a:lnTo>
                  <a:lnTo>
                    <a:pt x="3023270" y="28946"/>
                  </a:lnTo>
                  <a:lnTo>
                    <a:pt x="2924774" y="20363"/>
                  </a:lnTo>
                  <a:lnTo>
                    <a:pt x="2825980" y="13128"/>
                  </a:lnTo>
                  <a:lnTo>
                    <a:pt x="2727068" y="7579"/>
                  </a:lnTo>
                  <a:lnTo>
                    <a:pt x="2677600" y="5541"/>
                  </a:lnTo>
                  <a:lnTo>
                    <a:pt x="2628145" y="4050"/>
                  </a:lnTo>
                  <a:lnTo>
                    <a:pt x="2578719" y="3148"/>
                  </a:lnTo>
                  <a:lnTo>
                    <a:pt x="2529338" y="2876"/>
                  </a:lnTo>
                  <a:close/>
                </a:path>
              </a:pathLst>
            </a:custGeom>
            <a:solidFill>
              <a:srgbClr val="134E29"/>
            </a:solidFill>
          </p:spPr>
          <p:txBody>
            <a:bodyPr wrap="square" lIns="0" tIns="0" rIns="0" bIns="0" rtlCol="0"/>
            <a:lstStyle/>
            <a:p>
              <a:endParaRPr>
                <a:latin typeface="Grammarsaurus" pitchFamily="2" charset="0"/>
              </a:endParaRPr>
            </a:p>
          </p:txBody>
        </p:sp>
        <p:sp>
          <p:nvSpPr>
            <p:cNvPr id="162" name="object 162"/>
            <p:cNvSpPr/>
            <p:nvPr/>
          </p:nvSpPr>
          <p:spPr>
            <a:xfrm>
              <a:off x="8641474" y="4609668"/>
              <a:ext cx="1803400" cy="544195"/>
            </a:xfrm>
            <a:custGeom>
              <a:avLst/>
              <a:gdLst/>
              <a:ahLst/>
              <a:cxnLst/>
              <a:rect l="l" t="t" r="r" b="b"/>
              <a:pathLst>
                <a:path w="1803400" h="544195">
                  <a:moveTo>
                    <a:pt x="193471" y="0"/>
                  </a:moveTo>
                  <a:lnTo>
                    <a:pt x="147662" y="1549"/>
                  </a:lnTo>
                  <a:lnTo>
                    <a:pt x="146685" y="37122"/>
                  </a:lnTo>
                  <a:lnTo>
                    <a:pt x="138582" y="72618"/>
                  </a:lnTo>
                  <a:lnTo>
                    <a:pt x="124891" y="108026"/>
                  </a:lnTo>
                  <a:lnTo>
                    <a:pt x="107175" y="143370"/>
                  </a:lnTo>
                  <a:lnTo>
                    <a:pt x="86969" y="178638"/>
                  </a:lnTo>
                  <a:lnTo>
                    <a:pt x="65811" y="213829"/>
                  </a:lnTo>
                  <a:lnTo>
                    <a:pt x="45262" y="248958"/>
                  </a:lnTo>
                  <a:lnTo>
                    <a:pt x="26860" y="284022"/>
                  </a:lnTo>
                  <a:lnTo>
                    <a:pt x="12153" y="319011"/>
                  </a:lnTo>
                  <a:lnTo>
                    <a:pt x="2692" y="353949"/>
                  </a:lnTo>
                  <a:lnTo>
                    <a:pt x="0" y="388823"/>
                  </a:lnTo>
                  <a:lnTo>
                    <a:pt x="5651" y="423646"/>
                  </a:lnTo>
                  <a:lnTo>
                    <a:pt x="21158" y="458419"/>
                  </a:lnTo>
                  <a:lnTo>
                    <a:pt x="48094" y="493128"/>
                  </a:lnTo>
                  <a:lnTo>
                    <a:pt x="24523" y="455917"/>
                  </a:lnTo>
                  <a:lnTo>
                    <a:pt x="12573" y="419620"/>
                  </a:lnTo>
                  <a:lnTo>
                    <a:pt x="17106" y="349224"/>
                  </a:lnTo>
                  <a:lnTo>
                    <a:pt x="48933" y="280682"/>
                  </a:lnTo>
                  <a:lnTo>
                    <a:pt x="71081" y="246722"/>
                  </a:lnTo>
                  <a:lnTo>
                    <a:pt x="95262" y="212750"/>
                  </a:lnTo>
                  <a:lnTo>
                    <a:pt x="119875" y="178612"/>
                  </a:lnTo>
                  <a:lnTo>
                    <a:pt x="143319" y="144157"/>
                  </a:lnTo>
                  <a:lnTo>
                    <a:pt x="164007" y="109220"/>
                  </a:lnTo>
                  <a:lnTo>
                    <a:pt x="180314" y="73660"/>
                  </a:lnTo>
                  <a:lnTo>
                    <a:pt x="190677" y="37299"/>
                  </a:lnTo>
                  <a:lnTo>
                    <a:pt x="193471" y="0"/>
                  </a:lnTo>
                  <a:close/>
                </a:path>
                <a:path w="1803400" h="544195">
                  <a:moveTo>
                    <a:pt x="1803273" y="362458"/>
                  </a:moveTo>
                  <a:lnTo>
                    <a:pt x="1792795" y="319874"/>
                  </a:lnTo>
                  <a:lnTo>
                    <a:pt x="1772437" y="282816"/>
                  </a:lnTo>
                  <a:lnTo>
                    <a:pt x="1747050" y="248081"/>
                  </a:lnTo>
                  <a:lnTo>
                    <a:pt x="1723428" y="214274"/>
                  </a:lnTo>
                  <a:lnTo>
                    <a:pt x="1708378" y="179984"/>
                  </a:lnTo>
                  <a:lnTo>
                    <a:pt x="1708696" y="143802"/>
                  </a:lnTo>
                  <a:lnTo>
                    <a:pt x="1731175" y="104343"/>
                  </a:lnTo>
                  <a:lnTo>
                    <a:pt x="1691259" y="85483"/>
                  </a:lnTo>
                  <a:lnTo>
                    <a:pt x="1682432" y="101206"/>
                  </a:lnTo>
                  <a:lnTo>
                    <a:pt x="1675193" y="117729"/>
                  </a:lnTo>
                  <a:lnTo>
                    <a:pt x="1669973" y="134975"/>
                  </a:lnTo>
                  <a:lnTo>
                    <a:pt x="1667205" y="152895"/>
                  </a:lnTo>
                  <a:lnTo>
                    <a:pt x="1672539" y="192798"/>
                  </a:lnTo>
                  <a:lnTo>
                    <a:pt x="1693176" y="228320"/>
                  </a:lnTo>
                  <a:lnTo>
                    <a:pt x="1721548" y="261226"/>
                  </a:lnTo>
                  <a:lnTo>
                    <a:pt x="1750110" y="293306"/>
                  </a:lnTo>
                  <a:lnTo>
                    <a:pt x="1771307" y="326313"/>
                  </a:lnTo>
                  <a:lnTo>
                    <a:pt x="1784578" y="365709"/>
                  </a:lnTo>
                  <a:lnTo>
                    <a:pt x="1786712" y="406692"/>
                  </a:lnTo>
                  <a:lnTo>
                    <a:pt x="1778063" y="447116"/>
                  </a:lnTo>
                  <a:lnTo>
                    <a:pt x="1758988" y="484860"/>
                  </a:lnTo>
                  <a:lnTo>
                    <a:pt x="1729867" y="517766"/>
                  </a:lnTo>
                  <a:lnTo>
                    <a:pt x="1691055" y="543737"/>
                  </a:lnTo>
                  <a:lnTo>
                    <a:pt x="1733651" y="519150"/>
                  </a:lnTo>
                  <a:lnTo>
                    <a:pt x="1766709" y="486498"/>
                  </a:lnTo>
                  <a:lnTo>
                    <a:pt x="1789696" y="448005"/>
                  </a:lnTo>
                  <a:lnTo>
                    <a:pt x="1802066" y="405917"/>
                  </a:lnTo>
                  <a:lnTo>
                    <a:pt x="1803273" y="362458"/>
                  </a:lnTo>
                  <a:close/>
                </a:path>
              </a:pathLst>
            </a:custGeom>
            <a:solidFill>
              <a:srgbClr val="114D25"/>
            </a:solidFill>
          </p:spPr>
          <p:txBody>
            <a:bodyPr wrap="square" lIns="0" tIns="0" rIns="0" bIns="0" rtlCol="0"/>
            <a:lstStyle/>
            <a:p>
              <a:endParaRPr>
                <a:latin typeface="Grammarsaurus" pitchFamily="2" charset="0"/>
              </a:endParaRPr>
            </a:p>
          </p:txBody>
        </p:sp>
        <p:pic>
          <p:nvPicPr>
            <p:cNvPr id="163" name="object 163"/>
            <p:cNvPicPr/>
            <p:nvPr/>
          </p:nvPicPr>
          <p:blipFill>
            <a:blip r:embed="rId6" cstate="print"/>
            <a:stretch>
              <a:fillRect/>
            </a:stretch>
          </p:blipFill>
          <p:spPr>
            <a:xfrm>
              <a:off x="9086736" y="4740519"/>
              <a:ext cx="92517" cy="249199"/>
            </a:xfrm>
            <a:prstGeom prst="rect">
              <a:avLst/>
            </a:prstGeom>
          </p:spPr>
        </p:pic>
        <p:pic>
          <p:nvPicPr>
            <p:cNvPr id="164" name="object 164"/>
            <p:cNvPicPr/>
            <p:nvPr/>
          </p:nvPicPr>
          <p:blipFill>
            <a:blip r:embed="rId7" cstate="print"/>
            <a:stretch>
              <a:fillRect/>
            </a:stretch>
          </p:blipFill>
          <p:spPr>
            <a:xfrm>
              <a:off x="9889866" y="4724200"/>
              <a:ext cx="92524" cy="249199"/>
            </a:xfrm>
            <a:prstGeom prst="rect">
              <a:avLst/>
            </a:prstGeom>
          </p:spPr>
        </p:pic>
        <p:sp>
          <p:nvSpPr>
            <p:cNvPr id="165" name="object 165"/>
            <p:cNvSpPr/>
            <p:nvPr/>
          </p:nvSpPr>
          <p:spPr>
            <a:xfrm>
              <a:off x="8299784" y="4616145"/>
              <a:ext cx="394335" cy="557530"/>
            </a:xfrm>
            <a:custGeom>
              <a:avLst/>
              <a:gdLst/>
              <a:ahLst/>
              <a:cxnLst/>
              <a:rect l="l" t="t" r="r" b="b"/>
              <a:pathLst>
                <a:path w="394334" h="557529">
                  <a:moveTo>
                    <a:pt x="394093" y="0"/>
                  </a:moveTo>
                  <a:lnTo>
                    <a:pt x="349376" y="8458"/>
                  </a:lnTo>
                  <a:lnTo>
                    <a:pt x="352015" y="25243"/>
                  </a:lnTo>
                  <a:lnTo>
                    <a:pt x="349923" y="42764"/>
                  </a:lnTo>
                  <a:lnTo>
                    <a:pt x="333552" y="77203"/>
                  </a:lnTo>
                  <a:lnTo>
                    <a:pt x="301961" y="108662"/>
                  </a:lnTo>
                  <a:lnTo>
                    <a:pt x="262139" y="134483"/>
                  </a:lnTo>
                  <a:lnTo>
                    <a:pt x="220647" y="159756"/>
                  </a:lnTo>
                  <a:lnTo>
                    <a:pt x="184048" y="189572"/>
                  </a:lnTo>
                  <a:lnTo>
                    <a:pt x="153449" y="226845"/>
                  </a:lnTo>
                  <a:lnTo>
                    <a:pt x="131584" y="267728"/>
                  </a:lnTo>
                  <a:lnTo>
                    <a:pt x="117856" y="310312"/>
                  </a:lnTo>
                  <a:lnTo>
                    <a:pt x="113408" y="353573"/>
                  </a:lnTo>
                  <a:lnTo>
                    <a:pt x="113093" y="396925"/>
                  </a:lnTo>
                  <a:lnTo>
                    <a:pt x="111762" y="439782"/>
                  </a:lnTo>
                  <a:lnTo>
                    <a:pt x="104266" y="481557"/>
                  </a:lnTo>
                  <a:lnTo>
                    <a:pt x="85458" y="521665"/>
                  </a:lnTo>
                  <a:lnTo>
                    <a:pt x="49044" y="550227"/>
                  </a:lnTo>
                  <a:lnTo>
                    <a:pt x="25132" y="555980"/>
                  </a:lnTo>
                  <a:lnTo>
                    <a:pt x="0" y="552538"/>
                  </a:lnTo>
                  <a:lnTo>
                    <a:pt x="25214" y="557185"/>
                  </a:lnTo>
                  <a:lnTo>
                    <a:pt x="72696" y="540590"/>
                  </a:lnTo>
                  <a:lnTo>
                    <a:pt x="103244" y="505160"/>
                  </a:lnTo>
                  <a:lnTo>
                    <a:pt x="118855" y="463320"/>
                  </a:lnTo>
                  <a:lnTo>
                    <a:pt x="126861" y="390422"/>
                  </a:lnTo>
                  <a:lnTo>
                    <a:pt x="133308" y="339865"/>
                  </a:lnTo>
                  <a:lnTo>
                    <a:pt x="146062" y="291337"/>
                  </a:lnTo>
                  <a:lnTo>
                    <a:pt x="168868" y="246114"/>
                  </a:lnTo>
                  <a:lnTo>
                    <a:pt x="205473" y="205473"/>
                  </a:lnTo>
                  <a:lnTo>
                    <a:pt x="240405" y="181559"/>
                  </a:lnTo>
                  <a:lnTo>
                    <a:pt x="279023" y="159065"/>
                  </a:lnTo>
                  <a:lnTo>
                    <a:pt x="317519" y="136051"/>
                  </a:lnTo>
                  <a:lnTo>
                    <a:pt x="352083" y="110578"/>
                  </a:lnTo>
                  <a:lnTo>
                    <a:pt x="378906" y="80705"/>
                  </a:lnTo>
                  <a:lnTo>
                    <a:pt x="394179" y="44492"/>
                  </a:lnTo>
                  <a:lnTo>
                    <a:pt x="394093" y="0"/>
                  </a:lnTo>
                  <a:close/>
                </a:path>
              </a:pathLst>
            </a:custGeom>
            <a:solidFill>
              <a:srgbClr val="114D25"/>
            </a:solidFill>
          </p:spPr>
          <p:txBody>
            <a:bodyPr wrap="square" lIns="0" tIns="0" rIns="0" bIns="0" rtlCol="0"/>
            <a:lstStyle/>
            <a:p>
              <a:endParaRPr>
                <a:latin typeface="Grammarsaurus" pitchFamily="2" charset="0"/>
              </a:endParaRPr>
            </a:p>
          </p:txBody>
        </p:sp>
        <p:pic>
          <p:nvPicPr>
            <p:cNvPr id="166" name="object 166"/>
            <p:cNvPicPr/>
            <p:nvPr/>
          </p:nvPicPr>
          <p:blipFill>
            <a:blip r:embed="rId8" cstate="print"/>
            <a:stretch>
              <a:fillRect/>
            </a:stretch>
          </p:blipFill>
          <p:spPr>
            <a:xfrm>
              <a:off x="8426949" y="4902869"/>
              <a:ext cx="143700" cy="240614"/>
            </a:xfrm>
            <a:prstGeom prst="rect">
              <a:avLst/>
            </a:prstGeom>
          </p:spPr>
        </p:pic>
        <p:sp>
          <p:nvSpPr>
            <p:cNvPr id="167" name="object 167"/>
            <p:cNvSpPr/>
            <p:nvPr/>
          </p:nvSpPr>
          <p:spPr>
            <a:xfrm>
              <a:off x="9833623" y="4814125"/>
              <a:ext cx="519430" cy="577850"/>
            </a:xfrm>
            <a:custGeom>
              <a:avLst/>
              <a:gdLst/>
              <a:ahLst/>
              <a:cxnLst/>
              <a:rect l="l" t="t" r="r" b="b"/>
              <a:pathLst>
                <a:path w="519429" h="577850">
                  <a:moveTo>
                    <a:pt x="256730" y="186563"/>
                  </a:moveTo>
                  <a:lnTo>
                    <a:pt x="221970" y="183299"/>
                  </a:lnTo>
                  <a:lnTo>
                    <a:pt x="187274" y="183997"/>
                  </a:lnTo>
                  <a:lnTo>
                    <a:pt x="153555" y="188518"/>
                  </a:lnTo>
                  <a:lnTo>
                    <a:pt x="121780" y="196723"/>
                  </a:lnTo>
                  <a:lnTo>
                    <a:pt x="91706" y="206159"/>
                  </a:lnTo>
                  <a:lnTo>
                    <a:pt x="61366" y="214693"/>
                  </a:lnTo>
                  <a:lnTo>
                    <a:pt x="30797" y="218236"/>
                  </a:lnTo>
                  <a:lnTo>
                    <a:pt x="0" y="212712"/>
                  </a:lnTo>
                  <a:lnTo>
                    <a:pt x="45923" y="223456"/>
                  </a:lnTo>
                  <a:lnTo>
                    <a:pt x="94754" y="221157"/>
                  </a:lnTo>
                  <a:lnTo>
                    <a:pt x="145110" y="214579"/>
                  </a:lnTo>
                  <a:lnTo>
                    <a:pt x="195618" y="212471"/>
                  </a:lnTo>
                  <a:lnTo>
                    <a:pt x="244894" y="223596"/>
                  </a:lnTo>
                  <a:lnTo>
                    <a:pt x="256730" y="186563"/>
                  </a:lnTo>
                  <a:close/>
                </a:path>
                <a:path w="519429" h="577850">
                  <a:moveTo>
                    <a:pt x="518947" y="35915"/>
                  </a:moveTo>
                  <a:lnTo>
                    <a:pt x="502920" y="0"/>
                  </a:lnTo>
                  <a:lnTo>
                    <a:pt x="455422" y="16548"/>
                  </a:lnTo>
                  <a:lnTo>
                    <a:pt x="407657" y="36398"/>
                  </a:lnTo>
                  <a:lnTo>
                    <a:pt x="362140" y="60248"/>
                  </a:lnTo>
                  <a:lnTo>
                    <a:pt x="321449" y="88811"/>
                  </a:lnTo>
                  <a:lnTo>
                    <a:pt x="288124" y="122809"/>
                  </a:lnTo>
                  <a:lnTo>
                    <a:pt x="264731" y="162941"/>
                  </a:lnTo>
                  <a:lnTo>
                    <a:pt x="249821" y="212077"/>
                  </a:lnTo>
                  <a:lnTo>
                    <a:pt x="237883" y="261708"/>
                  </a:lnTo>
                  <a:lnTo>
                    <a:pt x="223659" y="310299"/>
                  </a:lnTo>
                  <a:lnTo>
                    <a:pt x="201904" y="356362"/>
                  </a:lnTo>
                  <a:lnTo>
                    <a:pt x="167360" y="398360"/>
                  </a:lnTo>
                  <a:lnTo>
                    <a:pt x="133070" y="428459"/>
                  </a:lnTo>
                  <a:lnTo>
                    <a:pt x="93256" y="453669"/>
                  </a:lnTo>
                  <a:lnTo>
                    <a:pt x="48793" y="472884"/>
                  </a:lnTo>
                  <a:lnTo>
                    <a:pt x="558" y="485051"/>
                  </a:lnTo>
                  <a:lnTo>
                    <a:pt x="49796" y="475132"/>
                  </a:lnTo>
                  <a:lnTo>
                    <a:pt x="96177" y="457784"/>
                  </a:lnTo>
                  <a:lnTo>
                    <a:pt x="138620" y="433959"/>
                  </a:lnTo>
                  <a:lnTo>
                    <a:pt x="176034" y="404622"/>
                  </a:lnTo>
                  <a:lnTo>
                    <a:pt x="207924" y="370801"/>
                  </a:lnTo>
                  <a:lnTo>
                    <a:pt x="232918" y="332930"/>
                  </a:lnTo>
                  <a:lnTo>
                    <a:pt x="248145" y="299732"/>
                  </a:lnTo>
                  <a:lnTo>
                    <a:pt x="296938" y="318427"/>
                  </a:lnTo>
                  <a:lnTo>
                    <a:pt x="333260" y="343560"/>
                  </a:lnTo>
                  <a:lnTo>
                    <a:pt x="351955" y="372872"/>
                  </a:lnTo>
                  <a:lnTo>
                    <a:pt x="356311" y="407403"/>
                  </a:lnTo>
                  <a:lnTo>
                    <a:pt x="353834" y="422643"/>
                  </a:lnTo>
                  <a:lnTo>
                    <a:pt x="331800" y="424218"/>
                  </a:lnTo>
                  <a:lnTo>
                    <a:pt x="298399" y="434657"/>
                  </a:lnTo>
                  <a:lnTo>
                    <a:pt x="270408" y="451180"/>
                  </a:lnTo>
                  <a:lnTo>
                    <a:pt x="249199" y="472084"/>
                  </a:lnTo>
                  <a:lnTo>
                    <a:pt x="276618" y="459219"/>
                  </a:lnTo>
                  <a:lnTo>
                    <a:pt x="305676" y="452869"/>
                  </a:lnTo>
                  <a:lnTo>
                    <a:pt x="334175" y="452882"/>
                  </a:lnTo>
                  <a:lnTo>
                    <a:pt x="347345" y="456057"/>
                  </a:lnTo>
                  <a:lnTo>
                    <a:pt x="335394" y="496163"/>
                  </a:lnTo>
                  <a:lnTo>
                    <a:pt x="333921" y="519188"/>
                  </a:lnTo>
                  <a:lnTo>
                    <a:pt x="338569" y="542251"/>
                  </a:lnTo>
                  <a:lnTo>
                    <a:pt x="350405" y="562686"/>
                  </a:lnTo>
                  <a:lnTo>
                    <a:pt x="370459" y="577811"/>
                  </a:lnTo>
                  <a:lnTo>
                    <a:pt x="343382" y="540042"/>
                  </a:lnTo>
                  <a:lnTo>
                    <a:pt x="346773" y="498132"/>
                  </a:lnTo>
                  <a:lnTo>
                    <a:pt x="364490" y="454596"/>
                  </a:lnTo>
                  <a:lnTo>
                    <a:pt x="380390" y="411911"/>
                  </a:lnTo>
                  <a:lnTo>
                    <a:pt x="382371" y="372402"/>
                  </a:lnTo>
                  <a:lnTo>
                    <a:pt x="365950" y="336588"/>
                  </a:lnTo>
                  <a:lnTo>
                    <a:pt x="336423" y="305523"/>
                  </a:lnTo>
                  <a:lnTo>
                    <a:pt x="299110" y="280250"/>
                  </a:lnTo>
                  <a:lnTo>
                    <a:pt x="260591" y="262432"/>
                  </a:lnTo>
                  <a:lnTo>
                    <a:pt x="264083" y="250964"/>
                  </a:lnTo>
                  <a:lnTo>
                    <a:pt x="274421" y="207772"/>
                  </a:lnTo>
                  <a:lnTo>
                    <a:pt x="292328" y="170014"/>
                  </a:lnTo>
                  <a:lnTo>
                    <a:pt x="317106" y="137325"/>
                  </a:lnTo>
                  <a:lnTo>
                    <a:pt x="348030" y="109283"/>
                  </a:lnTo>
                  <a:lnTo>
                    <a:pt x="384390" y="85521"/>
                  </a:lnTo>
                  <a:lnTo>
                    <a:pt x="425462" y="65620"/>
                  </a:lnTo>
                  <a:lnTo>
                    <a:pt x="470560" y="49225"/>
                  </a:lnTo>
                  <a:lnTo>
                    <a:pt x="518947" y="35915"/>
                  </a:lnTo>
                  <a:close/>
                </a:path>
              </a:pathLst>
            </a:custGeom>
            <a:solidFill>
              <a:srgbClr val="114D25"/>
            </a:solidFill>
          </p:spPr>
          <p:txBody>
            <a:bodyPr wrap="square" lIns="0" tIns="0" rIns="0" bIns="0" rtlCol="0"/>
            <a:lstStyle/>
            <a:p>
              <a:endParaRPr>
                <a:latin typeface="Grammarsaurus" pitchFamily="2" charset="0"/>
              </a:endParaRPr>
            </a:p>
          </p:txBody>
        </p:sp>
        <p:pic>
          <p:nvPicPr>
            <p:cNvPr id="168" name="object 168"/>
            <p:cNvPicPr/>
            <p:nvPr/>
          </p:nvPicPr>
          <p:blipFill>
            <a:blip r:embed="rId9" cstate="print"/>
            <a:stretch>
              <a:fillRect/>
            </a:stretch>
          </p:blipFill>
          <p:spPr>
            <a:xfrm>
              <a:off x="8261265" y="4974589"/>
              <a:ext cx="163245" cy="71755"/>
            </a:xfrm>
            <a:prstGeom prst="rect">
              <a:avLst/>
            </a:prstGeom>
          </p:spPr>
        </p:pic>
        <p:sp>
          <p:nvSpPr>
            <p:cNvPr id="169" name="object 169"/>
            <p:cNvSpPr/>
            <p:nvPr/>
          </p:nvSpPr>
          <p:spPr>
            <a:xfrm>
              <a:off x="8654453" y="4730889"/>
              <a:ext cx="466725" cy="635635"/>
            </a:xfrm>
            <a:custGeom>
              <a:avLst/>
              <a:gdLst/>
              <a:ahLst/>
              <a:cxnLst/>
              <a:rect l="l" t="t" r="r" b="b"/>
              <a:pathLst>
                <a:path w="466725" h="635635">
                  <a:moveTo>
                    <a:pt x="466445" y="635088"/>
                  </a:moveTo>
                  <a:lnTo>
                    <a:pt x="417690" y="617156"/>
                  </a:lnTo>
                  <a:lnTo>
                    <a:pt x="384454" y="591045"/>
                  </a:lnTo>
                  <a:lnTo>
                    <a:pt x="363893" y="558330"/>
                  </a:lnTo>
                  <a:lnTo>
                    <a:pt x="353174" y="520636"/>
                  </a:lnTo>
                  <a:lnTo>
                    <a:pt x="349453" y="479539"/>
                  </a:lnTo>
                  <a:lnTo>
                    <a:pt x="349897" y="436626"/>
                  </a:lnTo>
                  <a:lnTo>
                    <a:pt x="351663" y="393496"/>
                  </a:lnTo>
                  <a:lnTo>
                    <a:pt x="351904" y="351739"/>
                  </a:lnTo>
                  <a:lnTo>
                    <a:pt x="347802" y="312966"/>
                  </a:lnTo>
                  <a:lnTo>
                    <a:pt x="331063" y="266661"/>
                  </a:lnTo>
                  <a:lnTo>
                    <a:pt x="303872" y="224751"/>
                  </a:lnTo>
                  <a:lnTo>
                    <a:pt x="270624" y="186309"/>
                  </a:lnTo>
                  <a:lnTo>
                    <a:pt x="235699" y="150406"/>
                  </a:lnTo>
                  <a:lnTo>
                    <a:pt x="201828" y="114973"/>
                  </a:lnTo>
                  <a:lnTo>
                    <a:pt x="172288" y="78257"/>
                  </a:lnTo>
                  <a:lnTo>
                    <a:pt x="151180" y="40017"/>
                  </a:lnTo>
                  <a:lnTo>
                    <a:pt x="142544" y="0"/>
                  </a:lnTo>
                  <a:lnTo>
                    <a:pt x="96774" y="2120"/>
                  </a:lnTo>
                  <a:lnTo>
                    <a:pt x="107911" y="44945"/>
                  </a:lnTo>
                  <a:lnTo>
                    <a:pt x="128384" y="82829"/>
                  </a:lnTo>
                  <a:lnTo>
                    <a:pt x="155727" y="117043"/>
                  </a:lnTo>
                  <a:lnTo>
                    <a:pt x="187464" y="148869"/>
                  </a:lnTo>
                  <a:lnTo>
                    <a:pt x="221107" y="179590"/>
                  </a:lnTo>
                  <a:lnTo>
                    <a:pt x="254203" y="210464"/>
                  </a:lnTo>
                  <a:lnTo>
                    <a:pt x="284251" y="242785"/>
                  </a:lnTo>
                  <a:lnTo>
                    <a:pt x="304241" y="271335"/>
                  </a:lnTo>
                  <a:lnTo>
                    <a:pt x="291376" y="273735"/>
                  </a:lnTo>
                  <a:lnTo>
                    <a:pt x="260527" y="280555"/>
                  </a:lnTo>
                  <a:lnTo>
                    <a:pt x="200063" y="301840"/>
                  </a:lnTo>
                  <a:lnTo>
                    <a:pt x="149542" y="338785"/>
                  </a:lnTo>
                  <a:lnTo>
                    <a:pt x="124269" y="390613"/>
                  </a:lnTo>
                  <a:lnTo>
                    <a:pt x="120230" y="442150"/>
                  </a:lnTo>
                  <a:lnTo>
                    <a:pt x="114731" y="465696"/>
                  </a:lnTo>
                  <a:lnTo>
                    <a:pt x="82448" y="505815"/>
                  </a:lnTo>
                  <a:lnTo>
                    <a:pt x="30187" y="529348"/>
                  </a:lnTo>
                  <a:lnTo>
                    <a:pt x="0" y="532193"/>
                  </a:lnTo>
                  <a:lnTo>
                    <a:pt x="30759" y="531698"/>
                  </a:lnTo>
                  <a:lnTo>
                    <a:pt x="87896" y="511390"/>
                  </a:lnTo>
                  <a:lnTo>
                    <a:pt x="128092" y="470039"/>
                  </a:lnTo>
                  <a:lnTo>
                    <a:pt x="146837" y="393992"/>
                  </a:lnTo>
                  <a:lnTo>
                    <a:pt x="166014" y="359346"/>
                  </a:lnTo>
                  <a:lnTo>
                    <a:pt x="198081" y="335445"/>
                  </a:lnTo>
                  <a:lnTo>
                    <a:pt x="238823" y="320040"/>
                  </a:lnTo>
                  <a:lnTo>
                    <a:pt x="283997" y="310921"/>
                  </a:lnTo>
                  <a:lnTo>
                    <a:pt x="321068" y="306781"/>
                  </a:lnTo>
                  <a:lnTo>
                    <a:pt x="325335" y="316826"/>
                  </a:lnTo>
                  <a:lnTo>
                    <a:pt x="332854" y="360921"/>
                  </a:lnTo>
                  <a:lnTo>
                    <a:pt x="334251" y="407123"/>
                  </a:lnTo>
                  <a:lnTo>
                    <a:pt x="334365" y="454126"/>
                  </a:lnTo>
                  <a:lnTo>
                    <a:pt x="338035" y="500583"/>
                  </a:lnTo>
                  <a:lnTo>
                    <a:pt x="350088" y="545160"/>
                  </a:lnTo>
                  <a:lnTo>
                    <a:pt x="375335" y="586536"/>
                  </a:lnTo>
                  <a:lnTo>
                    <a:pt x="415074" y="619036"/>
                  </a:lnTo>
                  <a:lnTo>
                    <a:pt x="439610" y="629678"/>
                  </a:lnTo>
                  <a:lnTo>
                    <a:pt x="466445" y="635088"/>
                  </a:lnTo>
                  <a:close/>
                </a:path>
              </a:pathLst>
            </a:custGeom>
            <a:solidFill>
              <a:srgbClr val="114D25"/>
            </a:solidFill>
          </p:spPr>
          <p:txBody>
            <a:bodyPr wrap="square" lIns="0" tIns="0" rIns="0" bIns="0" rtlCol="0"/>
            <a:lstStyle/>
            <a:p>
              <a:endParaRPr>
                <a:latin typeface="Grammarsaurus" pitchFamily="2" charset="0"/>
              </a:endParaRPr>
            </a:p>
          </p:txBody>
        </p:sp>
        <p:pic>
          <p:nvPicPr>
            <p:cNvPr id="170" name="object 170"/>
            <p:cNvPicPr/>
            <p:nvPr/>
          </p:nvPicPr>
          <p:blipFill>
            <a:blip r:embed="rId10" cstate="print"/>
            <a:stretch>
              <a:fillRect/>
            </a:stretch>
          </p:blipFill>
          <p:spPr>
            <a:xfrm>
              <a:off x="8784981" y="5148720"/>
              <a:ext cx="116713" cy="148564"/>
            </a:xfrm>
            <a:prstGeom prst="rect">
              <a:avLst/>
            </a:prstGeom>
          </p:spPr>
        </p:pic>
        <p:pic>
          <p:nvPicPr>
            <p:cNvPr id="171" name="object 171"/>
            <p:cNvPicPr/>
            <p:nvPr/>
          </p:nvPicPr>
          <p:blipFill>
            <a:blip r:embed="rId11" cstate="print"/>
            <a:stretch>
              <a:fillRect/>
            </a:stretch>
          </p:blipFill>
          <p:spPr>
            <a:xfrm>
              <a:off x="10195191" y="4889023"/>
              <a:ext cx="134073" cy="119443"/>
            </a:xfrm>
            <a:prstGeom prst="rect">
              <a:avLst/>
            </a:prstGeom>
          </p:spPr>
        </p:pic>
        <p:sp>
          <p:nvSpPr>
            <p:cNvPr id="172" name="object 172"/>
            <p:cNvSpPr/>
            <p:nvPr/>
          </p:nvSpPr>
          <p:spPr>
            <a:xfrm>
              <a:off x="8304720" y="4609668"/>
              <a:ext cx="1148080" cy="493395"/>
            </a:xfrm>
            <a:custGeom>
              <a:avLst/>
              <a:gdLst/>
              <a:ahLst/>
              <a:cxnLst/>
              <a:rect l="l" t="t" r="r" b="b"/>
              <a:pathLst>
                <a:path w="1148079" h="493395">
                  <a:moveTo>
                    <a:pt x="146100" y="234556"/>
                  </a:moveTo>
                  <a:lnTo>
                    <a:pt x="104355" y="236575"/>
                  </a:lnTo>
                  <a:lnTo>
                    <a:pt x="65227" y="245389"/>
                  </a:lnTo>
                  <a:lnTo>
                    <a:pt x="29997" y="260172"/>
                  </a:lnTo>
                  <a:lnTo>
                    <a:pt x="0" y="280073"/>
                  </a:lnTo>
                  <a:lnTo>
                    <a:pt x="34671" y="268922"/>
                  </a:lnTo>
                  <a:lnTo>
                    <a:pt x="70256" y="264109"/>
                  </a:lnTo>
                  <a:lnTo>
                    <a:pt x="105143" y="265315"/>
                  </a:lnTo>
                  <a:lnTo>
                    <a:pt x="137756" y="272249"/>
                  </a:lnTo>
                  <a:lnTo>
                    <a:pt x="146100" y="234556"/>
                  </a:lnTo>
                  <a:close/>
                </a:path>
                <a:path w="1148079" h="493395">
                  <a:moveTo>
                    <a:pt x="1148080" y="388823"/>
                  </a:moveTo>
                  <a:lnTo>
                    <a:pt x="1135926" y="319011"/>
                  </a:lnTo>
                  <a:lnTo>
                    <a:pt x="1102817" y="248958"/>
                  </a:lnTo>
                  <a:lnTo>
                    <a:pt x="1082268" y="213829"/>
                  </a:lnTo>
                  <a:lnTo>
                    <a:pt x="1061110" y="178638"/>
                  </a:lnTo>
                  <a:lnTo>
                    <a:pt x="1040904" y="143370"/>
                  </a:lnTo>
                  <a:lnTo>
                    <a:pt x="1023188" y="108026"/>
                  </a:lnTo>
                  <a:lnTo>
                    <a:pt x="1009497" y="72618"/>
                  </a:lnTo>
                  <a:lnTo>
                    <a:pt x="1001395" y="37122"/>
                  </a:lnTo>
                  <a:lnTo>
                    <a:pt x="1000417" y="1549"/>
                  </a:lnTo>
                  <a:lnTo>
                    <a:pt x="954608" y="0"/>
                  </a:lnTo>
                  <a:lnTo>
                    <a:pt x="967765" y="73660"/>
                  </a:lnTo>
                  <a:lnTo>
                    <a:pt x="984072" y="109220"/>
                  </a:lnTo>
                  <a:lnTo>
                    <a:pt x="1004760" y="144157"/>
                  </a:lnTo>
                  <a:lnTo>
                    <a:pt x="1028204" y="178612"/>
                  </a:lnTo>
                  <a:lnTo>
                    <a:pt x="1052817" y="212750"/>
                  </a:lnTo>
                  <a:lnTo>
                    <a:pt x="1076998" y="246722"/>
                  </a:lnTo>
                  <a:lnTo>
                    <a:pt x="1099146" y="280682"/>
                  </a:lnTo>
                  <a:lnTo>
                    <a:pt x="1117676" y="314807"/>
                  </a:lnTo>
                  <a:lnTo>
                    <a:pt x="1130973" y="349224"/>
                  </a:lnTo>
                  <a:lnTo>
                    <a:pt x="1137450" y="384111"/>
                  </a:lnTo>
                  <a:lnTo>
                    <a:pt x="1135507" y="419620"/>
                  </a:lnTo>
                  <a:lnTo>
                    <a:pt x="1123556" y="455917"/>
                  </a:lnTo>
                  <a:lnTo>
                    <a:pt x="1099985" y="493128"/>
                  </a:lnTo>
                  <a:lnTo>
                    <a:pt x="1126921" y="458419"/>
                  </a:lnTo>
                  <a:lnTo>
                    <a:pt x="1142428" y="423646"/>
                  </a:lnTo>
                  <a:lnTo>
                    <a:pt x="1148080" y="388823"/>
                  </a:lnTo>
                  <a:close/>
                </a:path>
              </a:pathLst>
            </a:custGeom>
            <a:solidFill>
              <a:srgbClr val="114D25"/>
            </a:solidFill>
          </p:spPr>
          <p:txBody>
            <a:bodyPr wrap="square" lIns="0" tIns="0" rIns="0" bIns="0" rtlCol="0"/>
            <a:lstStyle/>
            <a:p>
              <a:endParaRPr>
                <a:latin typeface="Grammarsaurus" pitchFamily="2" charset="0"/>
              </a:endParaRPr>
            </a:p>
          </p:txBody>
        </p:sp>
        <p:pic>
          <p:nvPicPr>
            <p:cNvPr id="173" name="object 173"/>
            <p:cNvPicPr/>
            <p:nvPr/>
          </p:nvPicPr>
          <p:blipFill>
            <a:blip r:embed="rId12" cstate="print"/>
            <a:stretch>
              <a:fillRect/>
            </a:stretch>
          </p:blipFill>
          <p:spPr>
            <a:xfrm>
              <a:off x="9122248" y="4740519"/>
              <a:ext cx="92517" cy="249199"/>
            </a:xfrm>
            <a:prstGeom prst="rect">
              <a:avLst/>
            </a:prstGeom>
          </p:spPr>
        </p:pic>
        <p:sp>
          <p:nvSpPr>
            <p:cNvPr id="174" name="object 174"/>
            <p:cNvSpPr/>
            <p:nvPr/>
          </p:nvSpPr>
          <p:spPr>
            <a:xfrm>
              <a:off x="9400323" y="4616145"/>
              <a:ext cx="394335" cy="557530"/>
            </a:xfrm>
            <a:custGeom>
              <a:avLst/>
              <a:gdLst/>
              <a:ahLst/>
              <a:cxnLst/>
              <a:rect l="l" t="t" r="r" b="b"/>
              <a:pathLst>
                <a:path w="394334" h="557529">
                  <a:moveTo>
                    <a:pt x="85" y="0"/>
                  </a:moveTo>
                  <a:lnTo>
                    <a:pt x="0" y="44492"/>
                  </a:lnTo>
                  <a:lnTo>
                    <a:pt x="15273" y="80705"/>
                  </a:lnTo>
                  <a:lnTo>
                    <a:pt x="42096" y="110578"/>
                  </a:lnTo>
                  <a:lnTo>
                    <a:pt x="76660" y="136051"/>
                  </a:lnTo>
                  <a:lnTo>
                    <a:pt x="115156" y="159065"/>
                  </a:lnTo>
                  <a:lnTo>
                    <a:pt x="153774" y="181559"/>
                  </a:lnTo>
                  <a:lnTo>
                    <a:pt x="188706" y="205473"/>
                  </a:lnTo>
                  <a:lnTo>
                    <a:pt x="225310" y="246114"/>
                  </a:lnTo>
                  <a:lnTo>
                    <a:pt x="248116" y="291337"/>
                  </a:lnTo>
                  <a:lnTo>
                    <a:pt x="260870" y="339865"/>
                  </a:lnTo>
                  <a:lnTo>
                    <a:pt x="267318" y="390422"/>
                  </a:lnTo>
                  <a:lnTo>
                    <a:pt x="271205" y="441731"/>
                  </a:lnTo>
                  <a:lnTo>
                    <a:pt x="275322" y="463320"/>
                  </a:lnTo>
                  <a:lnTo>
                    <a:pt x="290929" y="505160"/>
                  </a:lnTo>
                  <a:lnTo>
                    <a:pt x="321483" y="540590"/>
                  </a:lnTo>
                  <a:lnTo>
                    <a:pt x="368964" y="557185"/>
                  </a:lnTo>
                  <a:lnTo>
                    <a:pt x="394179" y="552538"/>
                  </a:lnTo>
                  <a:lnTo>
                    <a:pt x="369046" y="555980"/>
                  </a:lnTo>
                  <a:lnTo>
                    <a:pt x="345135" y="550227"/>
                  </a:lnTo>
                  <a:lnTo>
                    <a:pt x="308721" y="521665"/>
                  </a:lnTo>
                  <a:lnTo>
                    <a:pt x="289912" y="481557"/>
                  </a:lnTo>
                  <a:lnTo>
                    <a:pt x="282417" y="439782"/>
                  </a:lnTo>
                  <a:lnTo>
                    <a:pt x="281086" y="396925"/>
                  </a:lnTo>
                  <a:lnTo>
                    <a:pt x="280770" y="353573"/>
                  </a:lnTo>
                  <a:lnTo>
                    <a:pt x="276323" y="310312"/>
                  </a:lnTo>
                  <a:lnTo>
                    <a:pt x="262594" y="267728"/>
                  </a:lnTo>
                  <a:lnTo>
                    <a:pt x="240730" y="226845"/>
                  </a:lnTo>
                  <a:lnTo>
                    <a:pt x="210131" y="189572"/>
                  </a:lnTo>
                  <a:lnTo>
                    <a:pt x="173531" y="159756"/>
                  </a:lnTo>
                  <a:lnTo>
                    <a:pt x="132040" y="134483"/>
                  </a:lnTo>
                  <a:lnTo>
                    <a:pt x="92218" y="108662"/>
                  </a:lnTo>
                  <a:lnTo>
                    <a:pt x="60626" y="77203"/>
                  </a:lnTo>
                  <a:lnTo>
                    <a:pt x="50578" y="60318"/>
                  </a:lnTo>
                  <a:lnTo>
                    <a:pt x="44256" y="42764"/>
                  </a:lnTo>
                  <a:lnTo>
                    <a:pt x="42163" y="25243"/>
                  </a:lnTo>
                  <a:lnTo>
                    <a:pt x="44802" y="8458"/>
                  </a:lnTo>
                  <a:lnTo>
                    <a:pt x="85" y="0"/>
                  </a:lnTo>
                  <a:close/>
                </a:path>
              </a:pathLst>
            </a:custGeom>
            <a:solidFill>
              <a:srgbClr val="114D25"/>
            </a:solidFill>
          </p:spPr>
          <p:txBody>
            <a:bodyPr wrap="square" lIns="0" tIns="0" rIns="0" bIns="0" rtlCol="0"/>
            <a:lstStyle/>
            <a:p>
              <a:endParaRPr>
                <a:latin typeface="Grammarsaurus" pitchFamily="2" charset="0"/>
              </a:endParaRPr>
            </a:p>
          </p:txBody>
        </p:sp>
        <p:pic>
          <p:nvPicPr>
            <p:cNvPr id="175" name="object 175"/>
            <p:cNvPicPr/>
            <p:nvPr/>
          </p:nvPicPr>
          <p:blipFill>
            <a:blip r:embed="rId13" cstate="print"/>
            <a:stretch>
              <a:fillRect/>
            </a:stretch>
          </p:blipFill>
          <p:spPr>
            <a:xfrm>
              <a:off x="9523636" y="4844219"/>
              <a:ext cx="309384" cy="299264"/>
            </a:xfrm>
            <a:prstGeom prst="rect">
              <a:avLst/>
            </a:prstGeom>
          </p:spPr>
        </p:pic>
      </p:grpSp>
      <p:sp>
        <p:nvSpPr>
          <p:cNvPr id="176" name="object 176"/>
          <p:cNvSpPr txBox="1"/>
          <p:nvPr/>
        </p:nvSpPr>
        <p:spPr>
          <a:xfrm>
            <a:off x="7700194" y="2848117"/>
            <a:ext cx="3442335" cy="1798320"/>
          </a:xfrm>
          <a:prstGeom prst="rect">
            <a:avLst/>
          </a:prstGeom>
        </p:spPr>
        <p:txBody>
          <a:bodyPr vert="horz" wrap="square" lIns="0" tIns="7620" rIns="0" bIns="0" rtlCol="0">
            <a:spAutoFit/>
          </a:bodyPr>
          <a:lstStyle/>
          <a:p>
            <a:pPr marL="12700" marR="5080" algn="ctr">
              <a:lnSpc>
                <a:spcPct val="101400"/>
              </a:lnSpc>
              <a:spcBef>
                <a:spcPts val="60"/>
              </a:spcBef>
            </a:pPr>
            <a:r>
              <a:rPr sz="2300" b="1" dirty="0">
                <a:solidFill>
                  <a:srgbClr val="D1E293"/>
                </a:solidFill>
                <a:latin typeface="Grammarsaurus" pitchFamily="2" charset="0"/>
                <a:cs typeface="Tahoma"/>
              </a:rPr>
              <a:t>We can break down these stems into word sums to help us understand their meaning further…</a:t>
            </a:r>
            <a:endParaRPr sz="2300" dirty="0">
              <a:latin typeface="Grammarsaurus" pitchFamily="2" charset="0"/>
              <a:cs typeface="Tahoma"/>
            </a:endParaRPr>
          </a:p>
        </p:txBody>
      </p:sp>
      <p:grpSp>
        <p:nvGrpSpPr>
          <p:cNvPr id="177" name="object 177"/>
          <p:cNvGrpSpPr/>
          <p:nvPr/>
        </p:nvGrpSpPr>
        <p:grpSpPr>
          <a:xfrm>
            <a:off x="4700691" y="1954823"/>
            <a:ext cx="1880870" cy="3752850"/>
            <a:chOff x="4700691" y="1954823"/>
            <a:chExt cx="1880870" cy="3752850"/>
          </a:xfrm>
        </p:grpSpPr>
        <p:pic>
          <p:nvPicPr>
            <p:cNvPr id="178" name="object 178"/>
            <p:cNvPicPr/>
            <p:nvPr/>
          </p:nvPicPr>
          <p:blipFill>
            <a:blip r:embed="rId14" cstate="print"/>
            <a:stretch>
              <a:fillRect/>
            </a:stretch>
          </p:blipFill>
          <p:spPr>
            <a:xfrm>
              <a:off x="4875947" y="2384414"/>
              <a:ext cx="164350" cy="131470"/>
            </a:xfrm>
            <a:prstGeom prst="rect">
              <a:avLst/>
            </a:prstGeom>
          </p:spPr>
        </p:pic>
        <p:pic>
          <p:nvPicPr>
            <p:cNvPr id="179" name="object 179"/>
            <p:cNvPicPr/>
            <p:nvPr/>
          </p:nvPicPr>
          <p:blipFill>
            <a:blip r:embed="rId15" cstate="print"/>
            <a:stretch>
              <a:fillRect/>
            </a:stretch>
          </p:blipFill>
          <p:spPr>
            <a:xfrm>
              <a:off x="5106042" y="2285801"/>
              <a:ext cx="164350" cy="131470"/>
            </a:xfrm>
            <a:prstGeom prst="rect">
              <a:avLst/>
            </a:prstGeom>
          </p:spPr>
        </p:pic>
        <p:sp>
          <p:nvSpPr>
            <p:cNvPr id="180" name="object 180"/>
            <p:cNvSpPr/>
            <p:nvPr/>
          </p:nvSpPr>
          <p:spPr>
            <a:xfrm>
              <a:off x="5023864" y="2072134"/>
              <a:ext cx="230504" cy="378460"/>
            </a:xfrm>
            <a:custGeom>
              <a:avLst/>
              <a:gdLst/>
              <a:ahLst/>
              <a:cxnLst/>
              <a:rect l="l" t="t" r="r" b="b"/>
              <a:pathLst>
                <a:path w="230504" h="378460">
                  <a:moveTo>
                    <a:pt x="0" y="378015"/>
                  </a:moveTo>
                  <a:lnTo>
                    <a:pt x="0" y="98615"/>
                  </a:lnTo>
                  <a:lnTo>
                    <a:pt x="230098" y="0"/>
                  </a:lnTo>
                  <a:lnTo>
                    <a:pt x="230098" y="279399"/>
                  </a:lnTo>
                </a:path>
              </a:pathLst>
            </a:custGeom>
            <a:ln w="32867">
              <a:solidFill>
                <a:srgbClr val="000000"/>
              </a:solidFill>
            </a:ln>
          </p:spPr>
          <p:txBody>
            <a:bodyPr wrap="square" lIns="0" tIns="0" rIns="0" bIns="0" rtlCol="0"/>
            <a:lstStyle/>
            <a:p>
              <a:endParaRPr>
                <a:latin typeface="Grammarsaurus" pitchFamily="2" charset="0"/>
              </a:endParaRPr>
            </a:p>
          </p:txBody>
        </p:sp>
        <p:sp>
          <p:nvSpPr>
            <p:cNvPr id="181" name="object 181"/>
            <p:cNvSpPr/>
            <p:nvPr/>
          </p:nvSpPr>
          <p:spPr>
            <a:xfrm>
              <a:off x="5023864" y="2137874"/>
              <a:ext cx="230504" cy="99060"/>
            </a:xfrm>
            <a:custGeom>
              <a:avLst/>
              <a:gdLst/>
              <a:ahLst/>
              <a:cxnLst/>
              <a:rect l="l" t="t" r="r" b="b"/>
              <a:pathLst>
                <a:path w="230504" h="99060">
                  <a:moveTo>
                    <a:pt x="0" y="98615"/>
                  </a:moveTo>
                  <a:lnTo>
                    <a:pt x="230098" y="0"/>
                  </a:lnTo>
                </a:path>
              </a:pathLst>
            </a:custGeom>
            <a:ln w="32867">
              <a:solidFill>
                <a:srgbClr val="000000"/>
              </a:solidFill>
            </a:ln>
          </p:spPr>
          <p:txBody>
            <a:bodyPr wrap="square" lIns="0" tIns="0" rIns="0" bIns="0" rtlCol="0"/>
            <a:lstStyle/>
            <a:p>
              <a:endParaRPr>
                <a:latin typeface="Grammarsaurus" pitchFamily="2" charset="0"/>
              </a:endParaRPr>
            </a:p>
          </p:txBody>
        </p:sp>
        <p:pic>
          <p:nvPicPr>
            <p:cNvPr id="182" name="object 182"/>
            <p:cNvPicPr/>
            <p:nvPr/>
          </p:nvPicPr>
          <p:blipFill>
            <a:blip r:embed="rId14" cstate="print"/>
            <a:stretch>
              <a:fillRect/>
            </a:stretch>
          </p:blipFill>
          <p:spPr>
            <a:xfrm>
              <a:off x="4709403" y="2184999"/>
              <a:ext cx="164350" cy="131470"/>
            </a:xfrm>
            <a:prstGeom prst="rect">
              <a:avLst/>
            </a:prstGeom>
          </p:spPr>
        </p:pic>
        <p:sp>
          <p:nvSpPr>
            <p:cNvPr id="183" name="object 183"/>
            <p:cNvSpPr/>
            <p:nvPr/>
          </p:nvSpPr>
          <p:spPr>
            <a:xfrm>
              <a:off x="4857320" y="1971334"/>
              <a:ext cx="0" cy="279400"/>
            </a:xfrm>
            <a:custGeom>
              <a:avLst/>
              <a:gdLst/>
              <a:ahLst/>
              <a:cxnLst/>
              <a:rect l="l" t="t" r="r" b="b"/>
              <a:pathLst>
                <a:path h="279400">
                  <a:moveTo>
                    <a:pt x="0" y="279400"/>
                  </a:moveTo>
                  <a:lnTo>
                    <a:pt x="0" y="0"/>
                  </a:lnTo>
                </a:path>
              </a:pathLst>
            </a:custGeom>
            <a:ln w="32867">
              <a:solidFill>
                <a:srgbClr val="000000"/>
              </a:solidFill>
            </a:ln>
          </p:spPr>
          <p:txBody>
            <a:bodyPr wrap="square" lIns="0" tIns="0" rIns="0" bIns="0" rtlCol="0"/>
            <a:lstStyle/>
            <a:p>
              <a:endParaRPr>
                <a:latin typeface="Grammarsaurus" pitchFamily="2" charset="0"/>
              </a:endParaRPr>
            </a:p>
          </p:txBody>
        </p:sp>
        <p:sp>
          <p:nvSpPr>
            <p:cNvPr id="184" name="object 184"/>
            <p:cNvSpPr/>
            <p:nvPr/>
          </p:nvSpPr>
          <p:spPr>
            <a:xfrm>
              <a:off x="4857320" y="1971333"/>
              <a:ext cx="99060" cy="230504"/>
            </a:xfrm>
            <a:custGeom>
              <a:avLst/>
              <a:gdLst/>
              <a:ahLst/>
              <a:cxnLst/>
              <a:rect l="l" t="t" r="r" b="b"/>
              <a:pathLst>
                <a:path w="99060" h="230505">
                  <a:moveTo>
                    <a:pt x="0" y="0"/>
                  </a:moveTo>
                  <a:lnTo>
                    <a:pt x="57012" y="58039"/>
                  </a:lnTo>
                  <a:lnTo>
                    <a:pt x="86288" y="94505"/>
                  </a:lnTo>
                  <a:lnTo>
                    <a:pt x="97074" y="124806"/>
                  </a:lnTo>
                  <a:lnTo>
                    <a:pt x="98615" y="164350"/>
                  </a:lnTo>
                  <a:lnTo>
                    <a:pt x="93477" y="188489"/>
                  </a:lnTo>
                  <a:lnTo>
                    <a:pt x="82175" y="209550"/>
                  </a:lnTo>
                  <a:lnTo>
                    <a:pt x="70872" y="224447"/>
                  </a:lnTo>
                  <a:lnTo>
                    <a:pt x="65735" y="230098"/>
                  </a:lnTo>
                </a:path>
              </a:pathLst>
            </a:custGeom>
            <a:ln w="32867">
              <a:solidFill>
                <a:srgbClr val="000000"/>
              </a:solidFill>
            </a:ln>
          </p:spPr>
          <p:txBody>
            <a:bodyPr wrap="square" lIns="0" tIns="0" rIns="0" bIns="0" rtlCol="0"/>
            <a:lstStyle/>
            <a:p>
              <a:endParaRPr>
                <a:latin typeface="Grammarsaurus" pitchFamily="2" charset="0"/>
              </a:endParaRPr>
            </a:p>
          </p:txBody>
        </p:sp>
        <p:sp>
          <p:nvSpPr>
            <p:cNvPr id="185" name="object 185"/>
            <p:cNvSpPr/>
            <p:nvPr/>
          </p:nvSpPr>
          <p:spPr>
            <a:xfrm>
              <a:off x="4821074" y="3311533"/>
              <a:ext cx="527685" cy="527685"/>
            </a:xfrm>
            <a:custGeom>
              <a:avLst/>
              <a:gdLst/>
              <a:ahLst/>
              <a:cxnLst/>
              <a:rect l="l" t="t" r="r" b="b"/>
              <a:pathLst>
                <a:path w="527685" h="527685">
                  <a:moveTo>
                    <a:pt x="176075" y="512601"/>
                  </a:moveTo>
                  <a:lnTo>
                    <a:pt x="197649" y="519185"/>
                  </a:lnTo>
                  <a:lnTo>
                    <a:pt x="219611" y="523888"/>
                  </a:lnTo>
                  <a:lnTo>
                    <a:pt x="241830" y="526710"/>
                  </a:lnTo>
                  <a:lnTo>
                    <a:pt x="264175" y="527651"/>
                  </a:lnTo>
                  <a:lnTo>
                    <a:pt x="314694" y="522805"/>
                  </a:lnTo>
                  <a:lnTo>
                    <a:pt x="363710" y="508266"/>
                  </a:lnTo>
                  <a:lnTo>
                    <a:pt x="409713" y="484033"/>
                  </a:lnTo>
                  <a:lnTo>
                    <a:pt x="451195" y="450104"/>
                  </a:lnTo>
                  <a:lnTo>
                    <a:pt x="481671" y="413526"/>
                  </a:lnTo>
                  <a:lnTo>
                    <a:pt x="504511" y="373197"/>
                  </a:lnTo>
                  <a:lnTo>
                    <a:pt x="519717" y="330192"/>
                  </a:lnTo>
                  <a:lnTo>
                    <a:pt x="527290" y="285584"/>
                  </a:lnTo>
                  <a:lnTo>
                    <a:pt x="527231" y="240450"/>
                  </a:lnTo>
                  <a:lnTo>
                    <a:pt x="519541" y="195863"/>
                  </a:lnTo>
                  <a:lnTo>
                    <a:pt x="504222" y="152897"/>
                  </a:lnTo>
                  <a:lnTo>
                    <a:pt x="481274" y="112627"/>
                  </a:lnTo>
                  <a:lnTo>
                    <a:pt x="450700" y="76128"/>
                  </a:lnTo>
                  <a:lnTo>
                    <a:pt x="414098" y="45652"/>
                  </a:lnTo>
                  <a:lnTo>
                    <a:pt x="373819" y="22806"/>
                  </a:lnTo>
                  <a:lnTo>
                    <a:pt x="330915" y="7589"/>
                  </a:lnTo>
                  <a:lnTo>
                    <a:pt x="286439" y="0"/>
                  </a:lnTo>
                  <a:lnTo>
                    <a:pt x="241442" y="39"/>
                  </a:lnTo>
                  <a:lnTo>
                    <a:pt x="196977" y="7706"/>
                  </a:lnTo>
                  <a:lnTo>
                    <a:pt x="154096" y="23000"/>
                  </a:lnTo>
                  <a:lnTo>
                    <a:pt x="113851" y="45922"/>
                  </a:lnTo>
                  <a:lnTo>
                    <a:pt x="77295" y="76470"/>
                  </a:lnTo>
                  <a:lnTo>
                    <a:pt x="44575" y="116207"/>
                  </a:lnTo>
                  <a:lnTo>
                    <a:pt x="20787" y="160157"/>
                  </a:lnTo>
                  <a:lnTo>
                    <a:pt x="5928" y="206988"/>
                  </a:lnTo>
                  <a:lnTo>
                    <a:pt x="0" y="255369"/>
                  </a:lnTo>
                  <a:lnTo>
                    <a:pt x="2999" y="303967"/>
                  </a:lnTo>
                  <a:lnTo>
                    <a:pt x="14925" y="351451"/>
                  </a:lnTo>
                  <a:lnTo>
                    <a:pt x="15052" y="351819"/>
                  </a:lnTo>
                  <a:lnTo>
                    <a:pt x="15192" y="352175"/>
                  </a:lnTo>
                  <a:lnTo>
                    <a:pt x="15319" y="352543"/>
                  </a:lnTo>
                  <a:lnTo>
                    <a:pt x="38205" y="385910"/>
                  </a:lnTo>
                  <a:lnTo>
                    <a:pt x="72578" y="402943"/>
                  </a:lnTo>
                  <a:lnTo>
                    <a:pt x="110982" y="402031"/>
                  </a:lnTo>
                  <a:lnTo>
                    <a:pt x="145963" y="381563"/>
                  </a:lnTo>
                  <a:lnTo>
                    <a:pt x="176075" y="351451"/>
                  </a:lnTo>
                </a:path>
              </a:pathLst>
            </a:custGeom>
            <a:ln w="31000">
              <a:solidFill>
                <a:srgbClr val="000000"/>
              </a:solidFill>
            </a:ln>
          </p:spPr>
          <p:txBody>
            <a:bodyPr wrap="square" lIns="0" tIns="0" rIns="0" bIns="0" rtlCol="0"/>
            <a:lstStyle/>
            <a:p>
              <a:endParaRPr>
                <a:latin typeface="Grammarsaurus" pitchFamily="2" charset="0"/>
              </a:endParaRPr>
            </a:p>
          </p:txBody>
        </p:sp>
        <p:pic>
          <p:nvPicPr>
            <p:cNvPr id="186" name="object 186"/>
            <p:cNvPicPr/>
            <p:nvPr/>
          </p:nvPicPr>
          <p:blipFill>
            <a:blip r:embed="rId16" cstate="print"/>
            <a:stretch>
              <a:fillRect/>
            </a:stretch>
          </p:blipFill>
          <p:spPr>
            <a:xfrm>
              <a:off x="4955850" y="3418801"/>
              <a:ext cx="284600" cy="285491"/>
            </a:xfrm>
            <a:prstGeom prst="rect">
              <a:avLst/>
            </a:prstGeom>
          </p:spPr>
        </p:pic>
        <p:sp>
          <p:nvSpPr>
            <p:cNvPr id="187" name="object 187"/>
            <p:cNvSpPr/>
            <p:nvPr/>
          </p:nvSpPr>
          <p:spPr>
            <a:xfrm>
              <a:off x="4777016" y="4666360"/>
              <a:ext cx="466090" cy="471170"/>
            </a:xfrm>
            <a:custGeom>
              <a:avLst/>
              <a:gdLst/>
              <a:ahLst/>
              <a:cxnLst/>
              <a:rect l="l" t="t" r="r" b="b"/>
              <a:pathLst>
                <a:path w="466089" h="471170">
                  <a:moveTo>
                    <a:pt x="25450" y="82016"/>
                  </a:moveTo>
                  <a:lnTo>
                    <a:pt x="19748" y="76314"/>
                  </a:lnTo>
                  <a:lnTo>
                    <a:pt x="5702" y="76314"/>
                  </a:lnTo>
                  <a:lnTo>
                    <a:pt x="0" y="82016"/>
                  </a:lnTo>
                  <a:lnTo>
                    <a:pt x="0" y="96062"/>
                  </a:lnTo>
                  <a:lnTo>
                    <a:pt x="5702" y="101765"/>
                  </a:lnTo>
                  <a:lnTo>
                    <a:pt x="12725" y="101765"/>
                  </a:lnTo>
                  <a:lnTo>
                    <a:pt x="19748" y="101765"/>
                  </a:lnTo>
                  <a:lnTo>
                    <a:pt x="25450" y="96062"/>
                  </a:lnTo>
                  <a:lnTo>
                    <a:pt x="25450" y="82016"/>
                  </a:lnTo>
                  <a:close/>
                </a:path>
                <a:path w="466089" h="471170">
                  <a:moveTo>
                    <a:pt x="211188" y="234683"/>
                  </a:moveTo>
                  <a:lnTo>
                    <a:pt x="205486" y="228993"/>
                  </a:lnTo>
                  <a:lnTo>
                    <a:pt x="191439" y="228993"/>
                  </a:lnTo>
                  <a:lnTo>
                    <a:pt x="185737" y="234683"/>
                  </a:lnTo>
                  <a:lnTo>
                    <a:pt x="185737" y="248729"/>
                  </a:lnTo>
                  <a:lnTo>
                    <a:pt x="191439" y="254431"/>
                  </a:lnTo>
                  <a:lnTo>
                    <a:pt x="198462" y="254431"/>
                  </a:lnTo>
                  <a:lnTo>
                    <a:pt x="205486" y="254431"/>
                  </a:lnTo>
                  <a:lnTo>
                    <a:pt x="211188" y="248729"/>
                  </a:lnTo>
                  <a:lnTo>
                    <a:pt x="211188" y="234683"/>
                  </a:lnTo>
                  <a:close/>
                </a:path>
                <a:path w="466089" h="471170">
                  <a:moveTo>
                    <a:pt x="262077" y="457885"/>
                  </a:moveTo>
                  <a:lnTo>
                    <a:pt x="262026" y="450913"/>
                  </a:lnTo>
                  <a:lnTo>
                    <a:pt x="256336" y="445262"/>
                  </a:lnTo>
                  <a:lnTo>
                    <a:pt x="249351" y="445262"/>
                  </a:lnTo>
                  <a:lnTo>
                    <a:pt x="242366" y="445262"/>
                  </a:lnTo>
                  <a:lnTo>
                    <a:pt x="236677" y="450913"/>
                  </a:lnTo>
                  <a:lnTo>
                    <a:pt x="236626" y="465010"/>
                  </a:lnTo>
                  <a:lnTo>
                    <a:pt x="242328" y="470712"/>
                  </a:lnTo>
                  <a:lnTo>
                    <a:pt x="256374" y="470712"/>
                  </a:lnTo>
                  <a:lnTo>
                    <a:pt x="262077" y="465010"/>
                  </a:lnTo>
                  <a:lnTo>
                    <a:pt x="262077" y="457885"/>
                  </a:lnTo>
                  <a:close/>
                </a:path>
                <a:path w="466089" h="471170">
                  <a:moveTo>
                    <a:pt x="312966" y="234683"/>
                  </a:moveTo>
                  <a:lnTo>
                    <a:pt x="307263" y="228993"/>
                  </a:lnTo>
                  <a:lnTo>
                    <a:pt x="293217" y="228993"/>
                  </a:lnTo>
                  <a:lnTo>
                    <a:pt x="287515" y="234683"/>
                  </a:lnTo>
                  <a:lnTo>
                    <a:pt x="287515" y="248729"/>
                  </a:lnTo>
                  <a:lnTo>
                    <a:pt x="293217" y="254431"/>
                  </a:lnTo>
                  <a:lnTo>
                    <a:pt x="300240" y="254431"/>
                  </a:lnTo>
                  <a:lnTo>
                    <a:pt x="307263" y="254431"/>
                  </a:lnTo>
                  <a:lnTo>
                    <a:pt x="312966" y="248729"/>
                  </a:lnTo>
                  <a:lnTo>
                    <a:pt x="312966" y="234683"/>
                  </a:lnTo>
                  <a:close/>
                </a:path>
                <a:path w="466089" h="471170">
                  <a:moveTo>
                    <a:pt x="465620" y="5702"/>
                  </a:moveTo>
                  <a:lnTo>
                    <a:pt x="459917" y="0"/>
                  </a:lnTo>
                  <a:lnTo>
                    <a:pt x="452894" y="0"/>
                  </a:lnTo>
                  <a:lnTo>
                    <a:pt x="445871" y="0"/>
                  </a:lnTo>
                  <a:lnTo>
                    <a:pt x="440169" y="5702"/>
                  </a:lnTo>
                  <a:lnTo>
                    <a:pt x="440169" y="19748"/>
                  </a:lnTo>
                  <a:lnTo>
                    <a:pt x="445871" y="25450"/>
                  </a:lnTo>
                  <a:lnTo>
                    <a:pt x="459917" y="25450"/>
                  </a:lnTo>
                  <a:lnTo>
                    <a:pt x="465620" y="19748"/>
                  </a:lnTo>
                  <a:lnTo>
                    <a:pt x="465620" y="5702"/>
                  </a:lnTo>
                  <a:close/>
                </a:path>
              </a:pathLst>
            </a:custGeom>
            <a:solidFill>
              <a:srgbClr val="000000"/>
            </a:solidFill>
          </p:spPr>
          <p:txBody>
            <a:bodyPr wrap="square" lIns="0" tIns="0" rIns="0" bIns="0" rtlCol="0"/>
            <a:lstStyle/>
            <a:p>
              <a:endParaRPr>
                <a:latin typeface="Grammarsaurus" pitchFamily="2" charset="0"/>
              </a:endParaRPr>
            </a:p>
          </p:txBody>
        </p:sp>
        <p:pic>
          <p:nvPicPr>
            <p:cNvPr id="188" name="object 188"/>
            <p:cNvPicPr/>
            <p:nvPr/>
          </p:nvPicPr>
          <p:blipFill>
            <a:blip r:embed="rId17" cstate="print"/>
            <a:stretch>
              <a:fillRect/>
            </a:stretch>
          </p:blipFill>
          <p:spPr>
            <a:xfrm>
              <a:off x="5224832" y="4714693"/>
              <a:ext cx="127215" cy="127215"/>
            </a:xfrm>
            <a:prstGeom prst="rect">
              <a:avLst/>
            </a:prstGeom>
          </p:spPr>
        </p:pic>
        <p:pic>
          <p:nvPicPr>
            <p:cNvPr id="189" name="object 189"/>
            <p:cNvPicPr/>
            <p:nvPr/>
          </p:nvPicPr>
          <p:blipFill>
            <a:blip r:embed="rId18" cstate="print"/>
            <a:stretch>
              <a:fillRect/>
            </a:stretch>
          </p:blipFill>
          <p:spPr>
            <a:xfrm>
              <a:off x="4700691" y="4640905"/>
              <a:ext cx="76326" cy="76326"/>
            </a:xfrm>
            <a:prstGeom prst="rect">
              <a:avLst/>
            </a:prstGeom>
          </p:spPr>
        </p:pic>
        <p:sp>
          <p:nvSpPr>
            <p:cNvPr id="190" name="object 190"/>
            <p:cNvSpPr/>
            <p:nvPr/>
          </p:nvSpPr>
          <p:spPr>
            <a:xfrm>
              <a:off x="4700689" y="2005405"/>
              <a:ext cx="1880870" cy="3287395"/>
            </a:xfrm>
            <a:custGeom>
              <a:avLst/>
              <a:gdLst/>
              <a:ahLst/>
              <a:cxnLst/>
              <a:rect l="l" t="t" r="r" b="b"/>
              <a:pathLst>
                <a:path w="1880870" h="3287395">
                  <a:moveTo>
                    <a:pt x="651357" y="2941421"/>
                  </a:moveTo>
                  <a:lnTo>
                    <a:pt x="642734" y="2910941"/>
                  </a:lnTo>
                  <a:lnTo>
                    <a:pt x="625919" y="2893110"/>
                  </a:lnTo>
                  <a:lnTo>
                    <a:pt x="625919" y="2941421"/>
                  </a:lnTo>
                  <a:lnTo>
                    <a:pt x="616623" y="2965551"/>
                  </a:lnTo>
                  <a:lnTo>
                    <a:pt x="590867" y="2987141"/>
                  </a:lnTo>
                  <a:lnTo>
                    <a:pt x="551802" y="3006191"/>
                  </a:lnTo>
                  <a:lnTo>
                    <a:pt x="502589" y="3021431"/>
                  </a:lnTo>
                  <a:lnTo>
                    <a:pt x="491058" y="3023781"/>
                  </a:lnTo>
                  <a:lnTo>
                    <a:pt x="491058" y="3051911"/>
                  </a:lnTo>
                  <a:lnTo>
                    <a:pt x="491058" y="3090011"/>
                  </a:lnTo>
                  <a:lnTo>
                    <a:pt x="435381" y="3100171"/>
                  </a:lnTo>
                  <a:lnTo>
                    <a:pt x="375767" y="3105251"/>
                  </a:lnTo>
                  <a:lnTo>
                    <a:pt x="368757" y="3105251"/>
                  </a:lnTo>
                  <a:lnTo>
                    <a:pt x="363410" y="3111601"/>
                  </a:lnTo>
                  <a:lnTo>
                    <a:pt x="364261" y="3125571"/>
                  </a:lnTo>
                  <a:lnTo>
                    <a:pt x="370243" y="3130651"/>
                  </a:lnTo>
                  <a:lnTo>
                    <a:pt x="377304" y="3130651"/>
                  </a:lnTo>
                  <a:lnTo>
                    <a:pt x="435952" y="3125571"/>
                  </a:lnTo>
                  <a:lnTo>
                    <a:pt x="491058" y="3115411"/>
                  </a:lnTo>
                  <a:lnTo>
                    <a:pt x="491058" y="3223361"/>
                  </a:lnTo>
                  <a:lnTo>
                    <a:pt x="475589" y="3238601"/>
                  </a:lnTo>
                  <a:lnTo>
                    <a:pt x="436029" y="3250031"/>
                  </a:lnTo>
                  <a:lnTo>
                    <a:pt x="382638" y="3258921"/>
                  </a:lnTo>
                  <a:lnTo>
                    <a:pt x="325678" y="3261461"/>
                  </a:lnTo>
                  <a:lnTo>
                    <a:pt x="256184" y="3257651"/>
                  </a:lnTo>
                  <a:lnTo>
                    <a:pt x="204177" y="3247491"/>
                  </a:lnTo>
                  <a:lnTo>
                    <a:pt x="171589" y="3234791"/>
                  </a:lnTo>
                  <a:lnTo>
                    <a:pt x="160299" y="3223361"/>
                  </a:lnTo>
                  <a:lnTo>
                    <a:pt x="160299" y="3115411"/>
                  </a:lnTo>
                  <a:lnTo>
                    <a:pt x="215747" y="3125571"/>
                  </a:lnTo>
                  <a:lnTo>
                    <a:pt x="274053" y="3130651"/>
                  </a:lnTo>
                  <a:lnTo>
                    <a:pt x="281139" y="3130651"/>
                  </a:lnTo>
                  <a:lnTo>
                    <a:pt x="287096" y="3125571"/>
                  </a:lnTo>
                  <a:lnTo>
                    <a:pt x="287705" y="3115411"/>
                  </a:lnTo>
                  <a:lnTo>
                    <a:pt x="287934" y="3111601"/>
                  </a:lnTo>
                  <a:lnTo>
                    <a:pt x="282587" y="3105251"/>
                  </a:lnTo>
                  <a:lnTo>
                    <a:pt x="275577" y="3105251"/>
                  </a:lnTo>
                  <a:lnTo>
                    <a:pt x="216344" y="3100171"/>
                  </a:lnTo>
                  <a:lnTo>
                    <a:pt x="160299" y="3090011"/>
                  </a:lnTo>
                  <a:lnTo>
                    <a:pt x="160299" y="3051911"/>
                  </a:lnTo>
                  <a:lnTo>
                    <a:pt x="200621" y="3059531"/>
                  </a:lnTo>
                  <a:lnTo>
                    <a:pt x="241998" y="3064611"/>
                  </a:lnTo>
                  <a:lnTo>
                    <a:pt x="283857" y="3067151"/>
                  </a:lnTo>
                  <a:lnTo>
                    <a:pt x="325678" y="3068421"/>
                  </a:lnTo>
                  <a:lnTo>
                    <a:pt x="367474" y="3067151"/>
                  </a:lnTo>
                  <a:lnTo>
                    <a:pt x="409333" y="3064611"/>
                  </a:lnTo>
                  <a:lnTo>
                    <a:pt x="450710" y="3059531"/>
                  </a:lnTo>
                  <a:lnTo>
                    <a:pt x="491058" y="3051911"/>
                  </a:lnTo>
                  <a:lnTo>
                    <a:pt x="491058" y="3023781"/>
                  </a:lnTo>
                  <a:lnTo>
                    <a:pt x="446392" y="3032861"/>
                  </a:lnTo>
                  <a:lnTo>
                    <a:pt x="386359" y="3040481"/>
                  </a:lnTo>
                  <a:lnTo>
                    <a:pt x="325678" y="3043021"/>
                  </a:lnTo>
                  <a:lnTo>
                    <a:pt x="258165" y="3040481"/>
                  </a:lnTo>
                  <a:lnTo>
                    <a:pt x="195491" y="3031591"/>
                  </a:lnTo>
                  <a:lnTo>
                    <a:pt x="139674" y="3020161"/>
                  </a:lnTo>
                  <a:lnTo>
                    <a:pt x="92735" y="3003651"/>
                  </a:lnTo>
                  <a:lnTo>
                    <a:pt x="56692" y="2984601"/>
                  </a:lnTo>
                  <a:lnTo>
                    <a:pt x="25438" y="2941421"/>
                  </a:lnTo>
                  <a:lnTo>
                    <a:pt x="39255" y="2912211"/>
                  </a:lnTo>
                  <a:lnTo>
                    <a:pt x="74155" y="2888081"/>
                  </a:lnTo>
                  <a:lnTo>
                    <a:pt x="120294" y="2870301"/>
                  </a:lnTo>
                  <a:lnTo>
                    <a:pt x="167843" y="2856331"/>
                  </a:lnTo>
                  <a:lnTo>
                    <a:pt x="206959" y="2848711"/>
                  </a:lnTo>
                  <a:lnTo>
                    <a:pt x="197853" y="2863951"/>
                  </a:lnTo>
                  <a:lnTo>
                    <a:pt x="191198" y="2880461"/>
                  </a:lnTo>
                  <a:lnTo>
                    <a:pt x="187121" y="2898241"/>
                  </a:lnTo>
                  <a:lnTo>
                    <a:pt x="185737" y="2916021"/>
                  </a:lnTo>
                  <a:lnTo>
                    <a:pt x="185851" y="2922371"/>
                  </a:lnTo>
                  <a:lnTo>
                    <a:pt x="185966" y="2924911"/>
                  </a:lnTo>
                  <a:lnTo>
                    <a:pt x="186423" y="2928721"/>
                  </a:lnTo>
                  <a:lnTo>
                    <a:pt x="177279" y="2926181"/>
                  </a:lnTo>
                  <a:lnTo>
                    <a:pt x="168300" y="2924911"/>
                  </a:lnTo>
                  <a:lnTo>
                    <a:pt x="150876" y="2919831"/>
                  </a:lnTo>
                  <a:lnTo>
                    <a:pt x="144094" y="2918561"/>
                  </a:lnTo>
                  <a:lnTo>
                    <a:pt x="137109" y="2922371"/>
                  </a:lnTo>
                  <a:lnTo>
                    <a:pt x="133451" y="2936341"/>
                  </a:lnTo>
                  <a:lnTo>
                    <a:pt x="137477" y="2942691"/>
                  </a:lnTo>
                  <a:lnTo>
                    <a:pt x="189318" y="2955391"/>
                  </a:lnTo>
                  <a:lnTo>
                    <a:pt x="235394" y="2961741"/>
                  </a:lnTo>
                  <a:lnTo>
                    <a:pt x="281266" y="2965551"/>
                  </a:lnTo>
                  <a:lnTo>
                    <a:pt x="325678" y="2966821"/>
                  </a:lnTo>
                  <a:lnTo>
                    <a:pt x="369887" y="2965551"/>
                  </a:lnTo>
                  <a:lnTo>
                    <a:pt x="415696" y="2961741"/>
                  </a:lnTo>
                  <a:lnTo>
                    <a:pt x="461860" y="2955391"/>
                  </a:lnTo>
                  <a:lnTo>
                    <a:pt x="507098" y="2945231"/>
                  </a:lnTo>
                  <a:lnTo>
                    <a:pt x="514680" y="2941421"/>
                  </a:lnTo>
                  <a:lnTo>
                    <a:pt x="517893" y="2936341"/>
                  </a:lnTo>
                  <a:lnTo>
                    <a:pt x="515899" y="2928721"/>
                  </a:lnTo>
                  <a:lnTo>
                    <a:pt x="514248" y="2922371"/>
                  </a:lnTo>
                  <a:lnTo>
                    <a:pt x="507263" y="2918561"/>
                  </a:lnTo>
                  <a:lnTo>
                    <a:pt x="500468" y="2919831"/>
                  </a:lnTo>
                  <a:lnTo>
                    <a:pt x="483057" y="2924911"/>
                  </a:lnTo>
                  <a:lnTo>
                    <a:pt x="474065" y="2926181"/>
                  </a:lnTo>
                  <a:lnTo>
                    <a:pt x="464934" y="2928721"/>
                  </a:lnTo>
                  <a:lnTo>
                    <a:pt x="465391" y="2924911"/>
                  </a:lnTo>
                  <a:lnTo>
                    <a:pt x="465505" y="2922371"/>
                  </a:lnTo>
                  <a:lnTo>
                    <a:pt x="460171" y="2880461"/>
                  </a:lnTo>
                  <a:lnTo>
                    <a:pt x="444474" y="2848711"/>
                  </a:lnTo>
                  <a:lnTo>
                    <a:pt x="483349" y="2856331"/>
                  </a:lnTo>
                  <a:lnTo>
                    <a:pt x="530847" y="2870301"/>
                  </a:lnTo>
                  <a:lnTo>
                    <a:pt x="577049" y="2888081"/>
                  </a:lnTo>
                  <a:lnTo>
                    <a:pt x="612051" y="2912211"/>
                  </a:lnTo>
                  <a:lnTo>
                    <a:pt x="625919" y="2941421"/>
                  </a:lnTo>
                  <a:lnTo>
                    <a:pt x="625919" y="2893110"/>
                  </a:lnTo>
                  <a:lnTo>
                    <a:pt x="582498" y="2862681"/>
                  </a:lnTo>
                  <a:lnTo>
                    <a:pt x="546569" y="2848711"/>
                  </a:lnTo>
                  <a:lnTo>
                    <a:pt x="484517" y="2830931"/>
                  </a:lnTo>
                  <a:lnTo>
                    <a:pt x="440169" y="2822867"/>
                  </a:lnTo>
                  <a:lnTo>
                    <a:pt x="440169" y="2916021"/>
                  </a:lnTo>
                  <a:lnTo>
                    <a:pt x="440169" y="2922371"/>
                  </a:lnTo>
                  <a:lnTo>
                    <a:pt x="439610" y="2927451"/>
                  </a:lnTo>
                  <a:lnTo>
                    <a:pt x="438518" y="2933801"/>
                  </a:lnTo>
                  <a:lnTo>
                    <a:pt x="354761" y="2941421"/>
                  </a:lnTo>
                  <a:lnTo>
                    <a:pt x="296583" y="2941421"/>
                  </a:lnTo>
                  <a:lnTo>
                    <a:pt x="212826" y="2933801"/>
                  </a:lnTo>
                  <a:lnTo>
                    <a:pt x="211950" y="2928721"/>
                  </a:lnTo>
                  <a:lnTo>
                    <a:pt x="211734" y="2927451"/>
                  </a:lnTo>
                  <a:lnTo>
                    <a:pt x="211175" y="2922371"/>
                  </a:lnTo>
                  <a:lnTo>
                    <a:pt x="211175" y="2916021"/>
                  </a:lnTo>
                  <a:lnTo>
                    <a:pt x="220751" y="2875381"/>
                  </a:lnTo>
                  <a:lnTo>
                    <a:pt x="247764" y="2842361"/>
                  </a:lnTo>
                  <a:lnTo>
                    <a:pt x="252539" y="2838551"/>
                  </a:lnTo>
                  <a:lnTo>
                    <a:pt x="254203" y="2832201"/>
                  </a:lnTo>
                  <a:lnTo>
                    <a:pt x="252082" y="2827121"/>
                  </a:lnTo>
                  <a:lnTo>
                    <a:pt x="248056" y="2815691"/>
                  </a:lnTo>
                  <a:lnTo>
                    <a:pt x="244271" y="2805531"/>
                  </a:lnTo>
                  <a:lnTo>
                    <a:pt x="240741" y="2794101"/>
                  </a:lnTo>
                  <a:lnTo>
                    <a:pt x="237490" y="2782671"/>
                  </a:lnTo>
                  <a:lnTo>
                    <a:pt x="228917" y="2742031"/>
                  </a:lnTo>
                  <a:lnTo>
                    <a:pt x="225463" y="2705201"/>
                  </a:lnTo>
                  <a:lnTo>
                    <a:pt x="226771" y="2677261"/>
                  </a:lnTo>
                  <a:lnTo>
                    <a:pt x="232435" y="2662021"/>
                  </a:lnTo>
                  <a:lnTo>
                    <a:pt x="248615" y="2677261"/>
                  </a:lnTo>
                  <a:lnTo>
                    <a:pt x="278003" y="2742031"/>
                  </a:lnTo>
                  <a:lnTo>
                    <a:pt x="288937" y="2778861"/>
                  </a:lnTo>
                  <a:lnTo>
                    <a:pt x="292836" y="2796641"/>
                  </a:lnTo>
                  <a:lnTo>
                    <a:pt x="294449" y="2804261"/>
                  </a:lnTo>
                  <a:lnTo>
                    <a:pt x="295605" y="2811881"/>
                  </a:lnTo>
                  <a:lnTo>
                    <a:pt x="301866" y="2815691"/>
                  </a:lnTo>
                  <a:lnTo>
                    <a:pt x="308648" y="2815691"/>
                  </a:lnTo>
                  <a:lnTo>
                    <a:pt x="317131" y="2814421"/>
                  </a:lnTo>
                  <a:lnTo>
                    <a:pt x="334225" y="2814421"/>
                  </a:lnTo>
                  <a:lnTo>
                    <a:pt x="342709" y="2815691"/>
                  </a:lnTo>
                  <a:lnTo>
                    <a:pt x="349478" y="2815691"/>
                  </a:lnTo>
                  <a:lnTo>
                    <a:pt x="351561" y="2814421"/>
                  </a:lnTo>
                  <a:lnTo>
                    <a:pt x="355752" y="2811881"/>
                  </a:lnTo>
                  <a:lnTo>
                    <a:pt x="356908" y="2804261"/>
                  </a:lnTo>
                  <a:lnTo>
                    <a:pt x="358508" y="2796641"/>
                  </a:lnTo>
                  <a:lnTo>
                    <a:pt x="360083" y="2789021"/>
                  </a:lnTo>
                  <a:lnTo>
                    <a:pt x="377621" y="2729331"/>
                  </a:lnTo>
                  <a:lnTo>
                    <a:pt x="406806" y="2672181"/>
                  </a:lnTo>
                  <a:lnTo>
                    <a:pt x="418909" y="2662021"/>
                  </a:lnTo>
                  <a:lnTo>
                    <a:pt x="425704" y="2682341"/>
                  </a:lnTo>
                  <a:lnTo>
                    <a:pt x="425513" y="2696311"/>
                  </a:lnTo>
                  <a:lnTo>
                    <a:pt x="425386" y="2705201"/>
                  </a:lnTo>
                  <a:lnTo>
                    <a:pt x="425348" y="2707741"/>
                  </a:lnTo>
                  <a:lnTo>
                    <a:pt x="425246" y="2715361"/>
                  </a:lnTo>
                  <a:lnTo>
                    <a:pt x="413867" y="2782671"/>
                  </a:lnTo>
                  <a:lnTo>
                    <a:pt x="403402" y="2815691"/>
                  </a:lnTo>
                  <a:lnTo>
                    <a:pt x="399402" y="2827121"/>
                  </a:lnTo>
                  <a:lnTo>
                    <a:pt x="397192" y="2832201"/>
                  </a:lnTo>
                  <a:lnTo>
                    <a:pt x="399110" y="2838551"/>
                  </a:lnTo>
                  <a:lnTo>
                    <a:pt x="404672" y="2842361"/>
                  </a:lnTo>
                  <a:lnTo>
                    <a:pt x="419747" y="2857601"/>
                  </a:lnTo>
                  <a:lnTo>
                    <a:pt x="430885" y="2875381"/>
                  </a:lnTo>
                  <a:lnTo>
                    <a:pt x="437794" y="2895701"/>
                  </a:lnTo>
                  <a:lnTo>
                    <a:pt x="440169" y="2916021"/>
                  </a:lnTo>
                  <a:lnTo>
                    <a:pt x="440169" y="2822867"/>
                  </a:lnTo>
                  <a:lnTo>
                    <a:pt x="428688" y="2820771"/>
                  </a:lnTo>
                  <a:lnTo>
                    <a:pt x="431317" y="2813151"/>
                  </a:lnTo>
                  <a:lnTo>
                    <a:pt x="433819" y="2805531"/>
                  </a:lnTo>
                  <a:lnTo>
                    <a:pt x="436194" y="2797911"/>
                  </a:lnTo>
                  <a:lnTo>
                    <a:pt x="438442" y="2789021"/>
                  </a:lnTo>
                  <a:lnTo>
                    <a:pt x="447916" y="2743301"/>
                  </a:lnTo>
                  <a:lnTo>
                    <a:pt x="451396" y="2696311"/>
                  </a:lnTo>
                  <a:lnTo>
                    <a:pt x="445960" y="2662021"/>
                  </a:lnTo>
                  <a:lnTo>
                    <a:pt x="445160" y="2656941"/>
                  </a:lnTo>
                  <a:lnTo>
                    <a:pt x="425500" y="2636621"/>
                  </a:lnTo>
                  <a:lnTo>
                    <a:pt x="396582" y="2646781"/>
                  </a:lnTo>
                  <a:lnTo>
                    <a:pt x="371678" y="2681071"/>
                  </a:lnTo>
                  <a:lnTo>
                    <a:pt x="352348" y="2724251"/>
                  </a:lnTo>
                  <a:lnTo>
                    <a:pt x="340131" y="2762351"/>
                  </a:lnTo>
                  <a:lnTo>
                    <a:pt x="338429" y="2769971"/>
                  </a:lnTo>
                  <a:lnTo>
                    <a:pt x="336842" y="2776321"/>
                  </a:lnTo>
                  <a:lnTo>
                    <a:pt x="335356" y="2782671"/>
                  </a:lnTo>
                  <a:lnTo>
                    <a:pt x="333997" y="2789021"/>
                  </a:lnTo>
                  <a:lnTo>
                    <a:pt x="317360" y="2789021"/>
                  </a:lnTo>
                  <a:lnTo>
                    <a:pt x="315988" y="2782671"/>
                  </a:lnTo>
                  <a:lnTo>
                    <a:pt x="314515" y="2776321"/>
                  </a:lnTo>
                  <a:lnTo>
                    <a:pt x="312928" y="2769971"/>
                  </a:lnTo>
                  <a:lnTo>
                    <a:pt x="311226" y="2762351"/>
                  </a:lnTo>
                  <a:lnTo>
                    <a:pt x="299008" y="2724251"/>
                  </a:lnTo>
                  <a:lnTo>
                    <a:pt x="279679" y="2681071"/>
                  </a:lnTo>
                  <a:lnTo>
                    <a:pt x="265836" y="2662021"/>
                  </a:lnTo>
                  <a:lnTo>
                    <a:pt x="254762" y="2646781"/>
                  </a:lnTo>
                  <a:lnTo>
                    <a:pt x="225856" y="2636621"/>
                  </a:lnTo>
                  <a:lnTo>
                    <a:pt x="206197" y="2656941"/>
                  </a:lnTo>
                  <a:lnTo>
                    <a:pt x="199961" y="2696311"/>
                  </a:lnTo>
                  <a:lnTo>
                    <a:pt x="203352" y="2742031"/>
                  </a:lnTo>
                  <a:lnTo>
                    <a:pt x="203441" y="2743301"/>
                  </a:lnTo>
                  <a:lnTo>
                    <a:pt x="212915" y="2789021"/>
                  </a:lnTo>
                  <a:lnTo>
                    <a:pt x="222694" y="2820771"/>
                  </a:lnTo>
                  <a:lnTo>
                    <a:pt x="166839" y="2830931"/>
                  </a:lnTo>
                  <a:lnTo>
                    <a:pt x="114579" y="2844901"/>
                  </a:lnTo>
                  <a:lnTo>
                    <a:pt x="68834" y="2862681"/>
                  </a:lnTo>
                  <a:lnTo>
                    <a:pt x="32537" y="2885541"/>
                  </a:lnTo>
                  <a:lnTo>
                    <a:pt x="0" y="2941421"/>
                  </a:lnTo>
                  <a:lnTo>
                    <a:pt x="8991" y="2971901"/>
                  </a:lnTo>
                  <a:lnTo>
                    <a:pt x="35229" y="2999841"/>
                  </a:lnTo>
                  <a:lnTo>
                    <a:pt x="77558" y="3025241"/>
                  </a:lnTo>
                  <a:lnTo>
                    <a:pt x="134848" y="3044291"/>
                  </a:lnTo>
                  <a:lnTo>
                    <a:pt x="134848" y="3223361"/>
                  </a:lnTo>
                  <a:lnTo>
                    <a:pt x="175552" y="3265271"/>
                  </a:lnTo>
                  <a:lnTo>
                    <a:pt x="218795" y="3277971"/>
                  </a:lnTo>
                  <a:lnTo>
                    <a:pt x="270535" y="3285591"/>
                  </a:lnTo>
                  <a:lnTo>
                    <a:pt x="325678" y="3286861"/>
                  </a:lnTo>
                  <a:lnTo>
                    <a:pt x="380822" y="3285591"/>
                  </a:lnTo>
                  <a:lnTo>
                    <a:pt x="432549" y="3277971"/>
                  </a:lnTo>
                  <a:lnTo>
                    <a:pt x="475805" y="3265271"/>
                  </a:lnTo>
                  <a:lnTo>
                    <a:pt x="516509" y="3223361"/>
                  </a:lnTo>
                  <a:lnTo>
                    <a:pt x="516509" y="3115411"/>
                  </a:lnTo>
                  <a:lnTo>
                    <a:pt x="516509" y="3051911"/>
                  </a:lnTo>
                  <a:lnTo>
                    <a:pt x="516509" y="3044291"/>
                  </a:lnTo>
                  <a:lnTo>
                    <a:pt x="520331" y="3043021"/>
                  </a:lnTo>
                  <a:lnTo>
                    <a:pt x="573798" y="3025241"/>
                  </a:lnTo>
                  <a:lnTo>
                    <a:pt x="616127" y="2999841"/>
                  </a:lnTo>
                  <a:lnTo>
                    <a:pt x="642353" y="2971901"/>
                  </a:lnTo>
                  <a:lnTo>
                    <a:pt x="651357" y="2941421"/>
                  </a:lnTo>
                  <a:close/>
                </a:path>
                <a:path w="1880870" h="3287395">
                  <a:moveTo>
                    <a:pt x="1842528" y="362013"/>
                  </a:moveTo>
                  <a:lnTo>
                    <a:pt x="1831111" y="331355"/>
                  </a:lnTo>
                  <a:lnTo>
                    <a:pt x="1822983" y="322491"/>
                  </a:lnTo>
                  <a:lnTo>
                    <a:pt x="1815807" y="314680"/>
                  </a:lnTo>
                  <a:lnTo>
                    <a:pt x="1813915" y="312623"/>
                  </a:lnTo>
                  <a:lnTo>
                    <a:pt x="1813915" y="372884"/>
                  </a:lnTo>
                  <a:lnTo>
                    <a:pt x="1813877" y="373405"/>
                  </a:lnTo>
                  <a:lnTo>
                    <a:pt x="1810016" y="392506"/>
                  </a:lnTo>
                  <a:lnTo>
                    <a:pt x="1809889" y="392798"/>
                  </a:lnTo>
                  <a:lnTo>
                    <a:pt x="1799043" y="408825"/>
                  </a:lnTo>
                  <a:lnTo>
                    <a:pt x="1782597" y="419963"/>
                  </a:lnTo>
                  <a:lnTo>
                    <a:pt x="1781975" y="419963"/>
                  </a:lnTo>
                  <a:lnTo>
                    <a:pt x="1763217" y="423786"/>
                  </a:lnTo>
                  <a:lnTo>
                    <a:pt x="1744840" y="419963"/>
                  </a:lnTo>
                  <a:lnTo>
                    <a:pt x="1743951" y="419963"/>
                  </a:lnTo>
                  <a:lnTo>
                    <a:pt x="1727619" y="408825"/>
                  </a:lnTo>
                  <a:lnTo>
                    <a:pt x="1720989" y="399148"/>
                  </a:lnTo>
                  <a:lnTo>
                    <a:pt x="1716722" y="392798"/>
                  </a:lnTo>
                  <a:lnTo>
                    <a:pt x="1716633" y="392671"/>
                  </a:lnTo>
                  <a:lnTo>
                    <a:pt x="1716519" y="392506"/>
                  </a:lnTo>
                  <a:lnTo>
                    <a:pt x="1712696" y="373405"/>
                  </a:lnTo>
                  <a:lnTo>
                    <a:pt x="1712595" y="372884"/>
                  </a:lnTo>
                  <a:lnTo>
                    <a:pt x="1716684" y="353745"/>
                  </a:lnTo>
                  <a:lnTo>
                    <a:pt x="1716773" y="353275"/>
                  </a:lnTo>
                  <a:lnTo>
                    <a:pt x="1727873" y="337185"/>
                  </a:lnTo>
                  <a:lnTo>
                    <a:pt x="1744129" y="326351"/>
                  </a:lnTo>
                  <a:lnTo>
                    <a:pt x="1763776" y="322491"/>
                  </a:lnTo>
                  <a:lnTo>
                    <a:pt x="1783181" y="326631"/>
                  </a:lnTo>
                  <a:lnTo>
                    <a:pt x="1799107" y="337553"/>
                  </a:lnTo>
                  <a:lnTo>
                    <a:pt x="1809724" y="353275"/>
                  </a:lnTo>
                  <a:lnTo>
                    <a:pt x="1809953" y="353745"/>
                  </a:lnTo>
                  <a:lnTo>
                    <a:pt x="1813915" y="372884"/>
                  </a:lnTo>
                  <a:lnTo>
                    <a:pt x="1813915" y="312623"/>
                  </a:lnTo>
                  <a:lnTo>
                    <a:pt x="1810092" y="308444"/>
                  </a:lnTo>
                  <a:lnTo>
                    <a:pt x="1782394" y="295427"/>
                  </a:lnTo>
                  <a:lnTo>
                    <a:pt x="1750961" y="294411"/>
                  </a:lnTo>
                  <a:lnTo>
                    <a:pt x="1739480" y="297294"/>
                  </a:lnTo>
                  <a:lnTo>
                    <a:pt x="1728736" y="301688"/>
                  </a:lnTo>
                  <a:lnTo>
                    <a:pt x="1718627" y="307517"/>
                  </a:lnTo>
                  <a:lnTo>
                    <a:pt x="1709064" y="314680"/>
                  </a:lnTo>
                  <a:lnTo>
                    <a:pt x="1658581" y="264121"/>
                  </a:lnTo>
                  <a:lnTo>
                    <a:pt x="1632508" y="237934"/>
                  </a:lnTo>
                  <a:lnTo>
                    <a:pt x="1631289" y="236016"/>
                  </a:lnTo>
                  <a:lnTo>
                    <a:pt x="1631175" y="158940"/>
                  </a:lnTo>
                  <a:lnTo>
                    <a:pt x="1663814" y="144043"/>
                  </a:lnTo>
                  <a:lnTo>
                    <a:pt x="1676374" y="130556"/>
                  </a:lnTo>
                  <a:lnTo>
                    <a:pt x="1684858" y="121361"/>
                  </a:lnTo>
                  <a:lnTo>
                    <a:pt x="1695018" y="95275"/>
                  </a:lnTo>
                  <a:lnTo>
                    <a:pt x="1695792" y="69811"/>
                  </a:lnTo>
                  <a:lnTo>
                    <a:pt x="1686826" y="42227"/>
                  </a:lnTo>
                  <a:lnTo>
                    <a:pt x="1676717" y="29222"/>
                  </a:lnTo>
                  <a:lnTo>
                    <a:pt x="1669859" y="20408"/>
                  </a:lnTo>
                  <a:lnTo>
                    <a:pt x="1667357" y="18846"/>
                  </a:lnTo>
                  <a:lnTo>
                    <a:pt x="1667357" y="79870"/>
                  </a:lnTo>
                  <a:lnTo>
                    <a:pt x="1663369" y="99060"/>
                  </a:lnTo>
                  <a:lnTo>
                    <a:pt x="1663280" y="99491"/>
                  </a:lnTo>
                  <a:lnTo>
                    <a:pt x="1652270" y="115646"/>
                  </a:lnTo>
                  <a:lnTo>
                    <a:pt x="1636064" y="126580"/>
                  </a:lnTo>
                  <a:lnTo>
                    <a:pt x="1616443" y="130556"/>
                  </a:lnTo>
                  <a:lnTo>
                    <a:pt x="1596809" y="126403"/>
                  </a:lnTo>
                  <a:lnTo>
                    <a:pt x="1580680" y="115303"/>
                  </a:lnTo>
                  <a:lnTo>
                    <a:pt x="1569808" y="99060"/>
                  </a:lnTo>
                  <a:lnTo>
                    <a:pt x="1566037" y="79870"/>
                  </a:lnTo>
                  <a:lnTo>
                    <a:pt x="1565960" y="79451"/>
                  </a:lnTo>
                  <a:lnTo>
                    <a:pt x="1570075" y="60261"/>
                  </a:lnTo>
                  <a:lnTo>
                    <a:pt x="1570126" y="60032"/>
                  </a:lnTo>
                  <a:lnTo>
                    <a:pt x="1581010" y="44107"/>
                  </a:lnTo>
                  <a:lnTo>
                    <a:pt x="1597025" y="33274"/>
                  </a:lnTo>
                  <a:lnTo>
                    <a:pt x="1616456" y="29222"/>
                  </a:lnTo>
                  <a:lnTo>
                    <a:pt x="1636522" y="33274"/>
                  </a:lnTo>
                  <a:lnTo>
                    <a:pt x="1636204" y="33274"/>
                  </a:lnTo>
                  <a:lnTo>
                    <a:pt x="1652282" y="44107"/>
                  </a:lnTo>
                  <a:lnTo>
                    <a:pt x="1663293" y="60261"/>
                  </a:lnTo>
                  <a:lnTo>
                    <a:pt x="1667268" y="79451"/>
                  </a:lnTo>
                  <a:lnTo>
                    <a:pt x="1667357" y="79870"/>
                  </a:lnTo>
                  <a:lnTo>
                    <a:pt x="1667357" y="18846"/>
                  </a:lnTo>
                  <a:lnTo>
                    <a:pt x="1646593" y="5829"/>
                  </a:lnTo>
                  <a:lnTo>
                    <a:pt x="1618716" y="0"/>
                  </a:lnTo>
                  <a:lnTo>
                    <a:pt x="1591538" y="4076"/>
                  </a:lnTo>
                  <a:lnTo>
                    <a:pt x="1567675" y="17005"/>
                  </a:lnTo>
                  <a:lnTo>
                    <a:pt x="1549311" y="37058"/>
                  </a:lnTo>
                  <a:lnTo>
                    <a:pt x="1538706" y="62509"/>
                  </a:lnTo>
                  <a:lnTo>
                    <a:pt x="1536852" y="76530"/>
                  </a:lnTo>
                  <a:lnTo>
                    <a:pt x="1537436" y="90258"/>
                  </a:lnTo>
                  <a:lnTo>
                    <a:pt x="1556219" y="132054"/>
                  </a:lnTo>
                  <a:lnTo>
                    <a:pt x="1602130" y="158661"/>
                  </a:lnTo>
                  <a:lnTo>
                    <a:pt x="1602130" y="212445"/>
                  </a:lnTo>
                  <a:lnTo>
                    <a:pt x="1582991" y="255778"/>
                  </a:lnTo>
                  <a:lnTo>
                    <a:pt x="1534439" y="304431"/>
                  </a:lnTo>
                  <a:lnTo>
                    <a:pt x="1529626" y="309689"/>
                  </a:lnTo>
                  <a:lnTo>
                    <a:pt x="1524660" y="314896"/>
                  </a:lnTo>
                  <a:lnTo>
                    <a:pt x="1521320" y="312407"/>
                  </a:lnTo>
                  <a:lnTo>
                    <a:pt x="1520672" y="311886"/>
                  </a:lnTo>
                  <a:lnTo>
                    <a:pt x="1520672" y="373405"/>
                  </a:lnTo>
                  <a:lnTo>
                    <a:pt x="1505458" y="409143"/>
                  </a:lnTo>
                  <a:lnTo>
                    <a:pt x="1469580" y="423786"/>
                  </a:lnTo>
                  <a:lnTo>
                    <a:pt x="1448803" y="419366"/>
                  </a:lnTo>
                  <a:lnTo>
                    <a:pt x="1449679" y="419366"/>
                  </a:lnTo>
                  <a:lnTo>
                    <a:pt x="1434223" y="408825"/>
                  </a:lnTo>
                  <a:lnTo>
                    <a:pt x="1423416" y="392798"/>
                  </a:lnTo>
                  <a:lnTo>
                    <a:pt x="1419440" y="373405"/>
                  </a:lnTo>
                  <a:lnTo>
                    <a:pt x="1419504" y="372884"/>
                  </a:lnTo>
                  <a:lnTo>
                    <a:pt x="1434211" y="337553"/>
                  </a:lnTo>
                  <a:lnTo>
                    <a:pt x="1450225" y="326631"/>
                  </a:lnTo>
                  <a:lnTo>
                    <a:pt x="1449793" y="326631"/>
                  </a:lnTo>
                  <a:lnTo>
                    <a:pt x="1470063" y="322491"/>
                  </a:lnTo>
                  <a:lnTo>
                    <a:pt x="1490078" y="326631"/>
                  </a:lnTo>
                  <a:lnTo>
                    <a:pt x="1489811" y="326631"/>
                  </a:lnTo>
                  <a:lnTo>
                    <a:pt x="1505826" y="337553"/>
                  </a:lnTo>
                  <a:lnTo>
                    <a:pt x="1516722" y="353745"/>
                  </a:lnTo>
                  <a:lnTo>
                    <a:pt x="1520571" y="372884"/>
                  </a:lnTo>
                  <a:lnTo>
                    <a:pt x="1520672" y="373405"/>
                  </a:lnTo>
                  <a:lnTo>
                    <a:pt x="1520672" y="311886"/>
                  </a:lnTo>
                  <a:lnTo>
                    <a:pt x="1519072" y="310565"/>
                  </a:lnTo>
                  <a:lnTo>
                    <a:pt x="1516684" y="308952"/>
                  </a:lnTo>
                  <a:lnTo>
                    <a:pt x="1496352" y="298284"/>
                  </a:lnTo>
                  <a:lnTo>
                    <a:pt x="1475562" y="293624"/>
                  </a:lnTo>
                  <a:lnTo>
                    <a:pt x="1454429" y="295173"/>
                  </a:lnTo>
                  <a:lnTo>
                    <a:pt x="1414221" y="316255"/>
                  </a:lnTo>
                  <a:lnTo>
                    <a:pt x="1392720" y="352552"/>
                  </a:lnTo>
                  <a:lnTo>
                    <a:pt x="1390434" y="375259"/>
                  </a:lnTo>
                  <a:lnTo>
                    <a:pt x="1394129" y="399148"/>
                  </a:lnTo>
                  <a:lnTo>
                    <a:pt x="1403769" y="419366"/>
                  </a:lnTo>
                  <a:lnTo>
                    <a:pt x="1419237" y="435571"/>
                  </a:lnTo>
                  <a:lnTo>
                    <a:pt x="1440395" y="447421"/>
                  </a:lnTo>
                  <a:lnTo>
                    <a:pt x="1463624" y="453402"/>
                  </a:lnTo>
                  <a:lnTo>
                    <a:pt x="1485811" y="452539"/>
                  </a:lnTo>
                  <a:lnTo>
                    <a:pt x="1506639" y="444817"/>
                  </a:lnTo>
                  <a:lnTo>
                    <a:pt x="1525765" y="430276"/>
                  </a:lnTo>
                  <a:lnTo>
                    <a:pt x="1530807" y="423786"/>
                  </a:lnTo>
                  <a:lnTo>
                    <a:pt x="1540586" y="411200"/>
                  </a:lnTo>
                  <a:lnTo>
                    <a:pt x="1548447" y="390385"/>
                  </a:lnTo>
                  <a:lnTo>
                    <a:pt x="1549539" y="368033"/>
                  </a:lnTo>
                  <a:lnTo>
                    <a:pt x="1544040" y="344398"/>
                  </a:lnTo>
                  <a:lnTo>
                    <a:pt x="1542313" y="339598"/>
                  </a:lnTo>
                  <a:lnTo>
                    <a:pt x="1542694" y="337553"/>
                  </a:lnTo>
                  <a:lnTo>
                    <a:pt x="1542796" y="336994"/>
                  </a:lnTo>
                  <a:lnTo>
                    <a:pt x="1557451" y="322491"/>
                  </a:lnTo>
                  <a:lnTo>
                    <a:pt x="1565109" y="314896"/>
                  </a:lnTo>
                  <a:lnTo>
                    <a:pt x="1613306" y="266725"/>
                  </a:lnTo>
                  <a:lnTo>
                    <a:pt x="1614957" y="265455"/>
                  </a:lnTo>
                  <a:lnTo>
                    <a:pt x="1616494" y="264121"/>
                  </a:lnTo>
                  <a:lnTo>
                    <a:pt x="1617548" y="264795"/>
                  </a:lnTo>
                  <a:lnTo>
                    <a:pt x="1618297" y="265112"/>
                  </a:lnTo>
                  <a:lnTo>
                    <a:pt x="1670862" y="317677"/>
                  </a:lnTo>
                  <a:lnTo>
                    <a:pt x="1689760" y="336854"/>
                  </a:lnTo>
                  <a:lnTo>
                    <a:pt x="1689950" y="339598"/>
                  </a:lnTo>
                  <a:lnTo>
                    <a:pt x="1690077" y="341388"/>
                  </a:lnTo>
                  <a:lnTo>
                    <a:pt x="1689150" y="343903"/>
                  </a:lnTo>
                  <a:lnTo>
                    <a:pt x="1684921" y="386943"/>
                  </a:lnTo>
                  <a:lnTo>
                    <a:pt x="1701609" y="423494"/>
                  </a:lnTo>
                  <a:lnTo>
                    <a:pt x="1734070" y="447179"/>
                  </a:lnTo>
                  <a:lnTo>
                    <a:pt x="1777161" y="451688"/>
                  </a:lnTo>
                  <a:lnTo>
                    <a:pt x="1805876" y="440766"/>
                  </a:lnTo>
                  <a:lnTo>
                    <a:pt x="1840801" y="393039"/>
                  </a:lnTo>
                  <a:lnTo>
                    <a:pt x="1840915" y="392798"/>
                  </a:lnTo>
                  <a:lnTo>
                    <a:pt x="1840979" y="392671"/>
                  </a:lnTo>
                  <a:lnTo>
                    <a:pt x="1841055" y="392506"/>
                  </a:lnTo>
                  <a:lnTo>
                    <a:pt x="1842528" y="362013"/>
                  </a:lnTo>
                  <a:close/>
                </a:path>
                <a:path w="1880870" h="3287395">
                  <a:moveTo>
                    <a:pt x="1867928" y="3152584"/>
                  </a:moveTo>
                  <a:lnTo>
                    <a:pt x="1856511" y="3121926"/>
                  </a:lnTo>
                  <a:lnTo>
                    <a:pt x="1848383" y="3113062"/>
                  </a:lnTo>
                  <a:lnTo>
                    <a:pt x="1841207" y="3105251"/>
                  </a:lnTo>
                  <a:lnTo>
                    <a:pt x="1839315" y="3103194"/>
                  </a:lnTo>
                  <a:lnTo>
                    <a:pt x="1839315" y="3163455"/>
                  </a:lnTo>
                  <a:lnTo>
                    <a:pt x="1839277" y="3163976"/>
                  </a:lnTo>
                  <a:lnTo>
                    <a:pt x="1835416" y="3183077"/>
                  </a:lnTo>
                  <a:lnTo>
                    <a:pt x="1835289" y="3183382"/>
                  </a:lnTo>
                  <a:lnTo>
                    <a:pt x="1824443" y="3199396"/>
                  </a:lnTo>
                  <a:lnTo>
                    <a:pt x="1807997" y="3210534"/>
                  </a:lnTo>
                  <a:lnTo>
                    <a:pt x="1807375" y="3210534"/>
                  </a:lnTo>
                  <a:lnTo>
                    <a:pt x="1788617" y="3214357"/>
                  </a:lnTo>
                  <a:lnTo>
                    <a:pt x="1770240" y="3210534"/>
                  </a:lnTo>
                  <a:lnTo>
                    <a:pt x="1769351" y="3210534"/>
                  </a:lnTo>
                  <a:lnTo>
                    <a:pt x="1753019" y="3199396"/>
                  </a:lnTo>
                  <a:lnTo>
                    <a:pt x="1746389" y="3189719"/>
                  </a:lnTo>
                  <a:lnTo>
                    <a:pt x="1742122" y="3183382"/>
                  </a:lnTo>
                  <a:lnTo>
                    <a:pt x="1742033" y="3183242"/>
                  </a:lnTo>
                  <a:lnTo>
                    <a:pt x="1741919" y="3183077"/>
                  </a:lnTo>
                  <a:lnTo>
                    <a:pt x="1738096" y="3163976"/>
                  </a:lnTo>
                  <a:lnTo>
                    <a:pt x="1737995" y="3163455"/>
                  </a:lnTo>
                  <a:lnTo>
                    <a:pt x="1742084" y="3144316"/>
                  </a:lnTo>
                  <a:lnTo>
                    <a:pt x="1742173" y="3143847"/>
                  </a:lnTo>
                  <a:lnTo>
                    <a:pt x="1753273" y="3127768"/>
                  </a:lnTo>
                  <a:lnTo>
                    <a:pt x="1769529" y="3116923"/>
                  </a:lnTo>
                  <a:lnTo>
                    <a:pt x="1789176" y="3113062"/>
                  </a:lnTo>
                  <a:lnTo>
                    <a:pt x="1808581" y="3117202"/>
                  </a:lnTo>
                  <a:lnTo>
                    <a:pt x="1824507" y="3128124"/>
                  </a:lnTo>
                  <a:lnTo>
                    <a:pt x="1835124" y="3143847"/>
                  </a:lnTo>
                  <a:lnTo>
                    <a:pt x="1835353" y="3144316"/>
                  </a:lnTo>
                  <a:lnTo>
                    <a:pt x="1839315" y="3163455"/>
                  </a:lnTo>
                  <a:lnTo>
                    <a:pt x="1839315" y="3103194"/>
                  </a:lnTo>
                  <a:lnTo>
                    <a:pt x="1835492" y="3099016"/>
                  </a:lnTo>
                  <a:lnTo>
                    <a:pt x="1807794" y="3085998"/>
                  </a:lnTo>
                  <a:lnTo>
                    <a:pt x="1776361" y="3084982"/>
                  </a:lnTo>
                  <a:lnTo>
                    <a:pt x="1764880" y="3087865"/>
                  </a:lnTo>
                  <a:lnTo>
                    <a:pt x="1754136" y="3092259"/>
                  </a:lnTo>
                  <a:lnTo>
                    <a:pt x="1744027" y="3098088"/>
                  </a:lnTo>
                  <a:lnTo>
                    <a:pt x="1734464" y="3105251"/>
                  </a:lnTo>
                  <a:lnTo>
                    <a:pt x="1683981" y="3054693"/>
                  </a:lnTo>
                  <a:lnTo>
                    <a:pt x="1657908" y="3028505"/>
                  </a:lnTo>
                  <a:lnTo>
                    <a:pt x="1656689" y="3026587"/>
                  </a:lnTo>
                  <a:lnTo>
                    <a:pt x="1656575" y="2949511"/>
                  </a:lnTo>
                  <a:lnTo>
                    <a:pt x="1689214" y="2934614"/>
                  </a:lnTo>
                  <a:lnTo>
                    <a:pt x="1701774" y="2921127"/>
                  </a:lnTo>
                  <a:lnTo>
                    <a:pt x="1710258" y="2911932"/>
                  </a:lnTo>
                  <a:lnTo>
                    <a:pt x="1720418" y="2885846"/>
                  </a:lnTo>
                  <a:lnTo>
                    <a:pt x="1721192" y="2860383"/>
                  </a:lnTo>
                  <a:lnTo>
                    <a:pt x="1712226" y="2832798"/>
                  </a:lnTo>
                  <a:lnTo>
                    <a:pt x="1702117" y="2819793"/>
                  </a:lnTo>
                  <a:lnTo>
                    <a:pt x="1695259" y="2810980"/>
                  </a:lnTo>
                  <a:lnTo>
                    <a:pt x="1692757" y="2809417"/>
                  </a:lnTo>
                  <a:lnTo>
                    <a:pt x="1692757" y="2870441"/>
                  </a:lnTo>
                  <a:lnTo>
                    <a:pt x="1688769" y="2889643"/>
                  </a:lnTo>
                  <a:lnTo>
                    <a:pt x="1688680" y="2890062"/>
                  </a:lnTo>
                  <a:lnTo>
                    <a:pt x="1677670" y="2906217"/>
                  </a:lnTo>
                  <a:lnTo>
                    <a:pt x="1661464" y="2917152"/>
                  </a:lnTo>
                  <a:lnTo>
                    <a:pt x="1641843" y="2921127"/>
                  </a:lnTo>
                  <a:lnTo>
                    <a:pt x="1622209" y="2916974"/>
                  </a:lnTo>
                  <a:lnTo>
                    <a:pt x="1606080" y="2905887"/>
                  </a:lnTo>
                  <a:lnTo>
                    <a:pt x="1595208" y="2889643"/>
                  </a:lnTo>
                  <a:lnTo>
                    <a:pt x="1591437" y="2870441"/>
                  </a:lnTo>
                  <a:lnTo>
                    <a:pt x="1591360" y="2870022"/>
                  </a:lnTo>
                  <a:lnTo>
                    <a:pt x="1595475" y="2850832"/>
                  </a:lnTo>
                  <a:lnTo>
                    <a:pt x="1595526" y="2850604"/>
                  </a:lnTo>
                  <a:lnTo>
                    <a:pt x="1606410" y="2834678"/>
                  </a:lnTo>
                  <a:lnTo>
                    <a:pt x="1622425" y="2823845"/>
                  </a:lnTo>
                  <a:lnTo>
                    <a:pt x="1641856" y="2819793"/>
                  </a:lnTo>
                  <a:lnTo>
                    <a:pt x="1661922" y="2823845"/>
                  </a:lnTo>
                  <a:lnTo>
                    <a:pt x="1661604" y="2823845"/>
                  </a:lnTo>
                  <a:lnTo>
                    <a:pt x="1677682" y="2834678"/>
                  </a:lnTo>
                  <a:lnTo>
                    <a:pt x="1688693" y="2850832"/>
                  </a:lnTo>
                  <a:lnTo>
                    <a:pt x="1692668" y="2870022"/>
                  </a:lnTo>
                  <a:lnTo>
                    <a:pt x="1692757" y="2870441"/>
                  </a:lnTo>
                  <a:lnTo>
                    <a:pt x="1692757" y="2809417"/>
                  </a:lnTo>
                  <a:lnTo>
                    <a:pt x="1671993" y="2796413"/>
                  </a:lnTo>
                  <a:lnTo>
                    <a:pt x="1644116" y="2790571"/>
                  </a:lnTo>
                  <a:lnTo>
                    <a:pt x="1616938" y="2794647"/>
                  </a:lnTo>
                  <a:lnTo>
                    <a:pt x="1593075" y="2807576"/>
                  </a:lnTo>
                  <a:lnTo>
                    <a:pt x="1574711" y="2827629"/>
                  </a:lnTo>
                  <a:lnTo>
                    <a:pt x="1564106" y="2853080"/>
                  </a:lnTo>
                  <a:lnTo>
                    <a:pt x="1562252" y="2867114"/>
                  </a:lnTo>
                  <a:lnTo>
                    <a:pt x="1562836" y="2880830"/>
                  </a:lnTo>
                  <a:lnTo>
                    <a:pt x="1581619" y="2922625"/>
                  </a:lnTo>
                  <a:lnTo>
                    <a:pt x="1627530" y="2949232"/>
                  </a:lnTo>
                  <a:lnTo>
                    <a:pt x="1627530" y="3003016"/>
                  </a:lnTo>
                  <a:lnTo>
                    <a:pt x="1608391" y="3046349"/>
                  </a:lnTo>
                  <a:lnTo>
                    <a:pt x="1559839" y="3095002"/>
                  </a:lnTo>
                  <a:lnTo>
                    <a:pt x="1555026" y="3100260"/>
                  </a:lnTo>
                  <a:lnTo>
                    <a:pt x="1550060" y="3105467"/>
                  </a:lnTo>
                  <a:lnTo>
                    <a:pt x="1546720" y="3102978"/>
                  </a:lnTo>
                  <a:lnTo>
                    <a:pt x="1546072" y="3102457"/>
                  </a:lnTo>
                  <a:lnTo>
                    <a:pt x="1546072" y="3163976"/>
                  </a:lnTo>
                  <a:lnTo>
                    <a:pt x="1530858" y="3199714"/>
                  </a:lnTo>
                  <a:lnTo>
                    <a:pt x="1494980" y="3214357"/>
                  </a:lnTo>
                  <a:lnTo>
                    <a:pt x="1474203" y="3209937"/>
                  </a:lnTo>
                  <a:lnTo>
                    <a:pt x="1475079" y="3209937"/>
                  </a:lnTo>
                  <a:lnTo>
                    <a:pt x="1459623" y="3199396"/>
                  </a:lnTo>
                  <a:lnTo>
                    <a:pt x="1448816" y="3183382"/>
                  </a:lnTo>
                  <a:lnTo>
                    <a:pt x="1444840" y="3163976"/>
                  </a:lnTo>
                  <a:lnTo>
                    <a:pt x="1444904" y="3163455"/>
                  </a:lnTo>
                  <a:lnTo>
                    <a:pt x="1459611" y="3128124"/>
                  </a:lnTo>
                  <a:lnTo>
                    <a:pt x="1475625" y="3117202"/>
                  </a:lnTo>
                  <a:lnTo>
                    <a:pt x="1475193" y="3117202"/>
                  </a:lnTo>
                  <a:lnTo>
                    <a:pt x="1495463" y="3113062"/>
                  </a:lnTo>
                  <a:lnTo>
                    <a:pt x="1515478" y="3117202"/>
                  </a:lnTo>
                  <a:lnTo>
                    <a:pt x="1515211" y="3117202"/>
                  </a:lnTo>
                  <a:lnTo>
                    <a:pt x="1531226" y="3128124"/>
                  </a:lnTo>
                  <a:lnTo>
                    <a:pt x="1542122" y="3144316"/>
                  </a:lnTo>
                  <a:lnTo>
                    <a:pt x="1545971" y="3163455"/>
                  </a:lnTo>
                  <a:lnTo>
                    <a:pt x="1546072" y="3163976"/>
                  </a:lnTo>
                  <a:lnTo>
                    <a:pt x="1546072" y="3102457"/>
                  </a:lnTo>
                  <a:lnTo>
                    <a:pt x="1544472" y="3101136"/>
                  </a:lnTo>
                  <a:lnTo>
                    <a:pt x="1542084" y="3099524"/>
                  </a:lnTo>
                  <a:lnTo>
                    <a:pt x="1521752" y="3088856"/>
                  </a:lnTo>
                  <a:lnTo>
                    <a:pt x="1500962" y="3084195"/>
                  </a:lnTo>
                  <a:lnTo>
                    <a:pt x="1479829" y="3085744"/>
                  </a:lnTo>
                  <a:lnTo>
                    <a:pt x="1439621" y="3106839"/>
                  </a:lnTo>
                  <a:lnTo>
                    <a:pt x="1418120" y="3143123"/>
                  </a:lnTo>
                  <a:lnTo>
                    <a:pt x="1415834" y="3165830"/>
                  </a:lnTo>
                  <a:lnTo>
                    <a:pt x="1419529" y="3189719"/>
                  </a:lnTo>
                  <a:lnTo>
                    <a:pt x="1429169" y="3209937"/>
                  </a:lnTo>
                  <a:lnTo>
                    <a:pt x="1444637" y="3226143"/>
                  </a:lnTo>
                  <a:lnTo>
                    <a:pt x="1465795" y="3237992"/>
                  </a:lnTo>
                  <a:lnTo>
                    <a:pt x="1489024" y="3243973"/>
                  </a:lnTo>
                  <a:lnTo>
                    <a:pt x="1511211" y="3243110"/>
                  </a:lnTo>
                  <a:lnTo>
                    <a:pt x="1532039" y="3235388"/>
                  </a:lnTo>
                  <a:lnTo>
                    <a:pt x="1551165" y="3220847"/>
                  </a:lnTo>
                  <a:lnTo>
                    <a:pt x="1556207" y="3214357"/>
                  </a:lnTo>
                  <a:lnTo>
                    <a:pt x="1565986" y="3201784"/>
                  </a:lnTo>
                  <a:lnTo>
                    <a:pt x="1573847" y="3180956"/>
                  </a:lnTo>
                  <a:lnTo>
                    <a:pt x="1574939" y="3158617"/>
                  </a:lnTo>
                  <a:lnTo>
                    <a:pt x="1569440" y="3134969"/>
                  </a:lnTo>
                  <a:lnTo>
                    <a:pt x="1567713" y="3130169"/>
                  </a:lnTo>
                  <a:lnTo>
                    <a:pt x="1568094" y="3128124"/>
                  </a:lnTo>
                  <a:lnTo>
                    <a:pt x="1568196" y="3127565"/>
                  </a:lnTo>
                  <a:lnTo>
                    <a:pt x="1582851" y="3113062"/>
                  </a:lnTo>
                  <a:lnTo>
                    <a:pt x="1590509" y="3105467"/>
                  </a:lnTo>
                  <a:lnTo>
                    <a:pt x="1638706" y="3057296"/>
                  </a:lnTo>
                  <a:lnTo>
                    <a:pt x="1640357" y="3056026"/>
                  </a:lnTo>
                  <a:lnTo>
                    <a:pt x="1641894" y="3054693"/>
                  </a:lnTo>
                  <a:lnTo>
                    <a:pt x="1642948" y="3055366"/>
                  </a:lnTo>
                  <a:lnTo>
                    <a:pt x="1643697" y="3055683"/>
                  </a:lnTo>
                  <a:lnTo>
                    <a:pt x="1696262" y="3108248"/>
                  </a:lnTo>
                  <a:lnTo>
                    <a:pt x="1715160" y="3127425"/>
                  </a:lnTo>
                  <a:lnTo>
                    <a:pt x="1715350" y="3130169"/>
                  </a:lnTo>
                  <a:lnTo>
                    <a:pt x="1715477" y="3131959"/>
                  </a:lnTo>
                  <a:lnTo>
                    <a:pt x="1714550" y="3134474"/>
                  </a:lnTo>
                  <a:lnTo>
                    <a:pt x="1710321" y="3177527"/>
                  </a:lnTo>
                  <a:lnTo>
                    <a:pt x="1727009" y="3214065"/>
                  </a:lnTo>
                  <a:lnTo>
                    <a:pt x="1759483" y="3237750"/>
                  </a:lnTo>
                  <a:lnTo>
                    <a:pt x="1802574" y="3242259"/>
                  </a:lnTo>
                  <a:lnTo>
                    <a:pt x="1831289" y="3231337"/>
                  </a:lnTo>
                  <a:lnTo>
                    <a:pt x="1849285" y="3214357"/>
                  </a:lnTo>
                  <a:lnTo>
                    <a:pt x="1853336" y="3210534"/>
                  </a:lnTo>
                  <a:lnTo>
                    <a:pt x="1853666" y="3209937"/>
                  </a:lnTo>
                  <a:lnTo>
                    <a:pt x="1866201" y="3183610"/>
                  </a:lnTo>
                  <a:lnTo>
                    <a:pt x="1866315" y="3183382"/>
                  </a:lnTo>
                  <a:lnTo>
                    <a:pt x="1866379" y="3183242"/>
                  </a:lnTo>
                  <a:lnTo>
                    <a:pt x="1866455" y="3183077"/>
                  </a:lnTo>
                  <a:lnTo>
                    <a:pt x="1867928" y="3152584"/>
                  </a:lnTo>
                  <a:close/>
                </a:path>
                <a:path w="1880870" h="3287395">
                  <a:moveTo>
                    <a:pt x="1880628" y="1750949"/>
                  </a:moveTo>
                  <a:lnTo>
                    <a:pt x="1869211" y="1720291"/>
                  </a:lnTo>
                  <a:lnTo>
                    <a:pt x="1861083" y="1711426"/>
                  </a:lnTo>
                  <a:lnTo>
                    <a:pt x="1853907" y="1703616"/>
                  </a:lnTo>
                  <a:lnTo>
                    <a:pt x="1852015" y="1701558"/>
                  </a:lnTo>
                  <a:lnTo>
                    <a:pt x="1852015" y="1761820"/>
                  </a:lnTo>
                  <a:lnTo>
                    <a:pt x="1851977" y="1762340"/>
                  </a:lnTo>
                  <a:lnTo>
                    <a:pt x="1848116" y="1781441"/>
                  </a:lnTo>
                  <a:lnTo>
                    <a:pt x="1847989" y="1781746"/>
                  </a:lnTo>
                  <a:lnTo>
                    <a:pt x="1837143" y="1797761"/>
                  </a:lnTo>
                  <a:lnTo>
                    <a:pt x="1820697" y="1808899"/>
                  </a:lnTo>
                  <a:lnTo>
                    <a:pt x="1820075" y="1808899"/>
                  </a:lnTo>
                  <a:lnTo>
                    <a:pt x="1801317" y="1812721"/>
                  </a:lnTo>
                  <a:lnTo>
                    <a:pt x="1782940" y="1808899"/>
                  </a:lnTo>
                  <a:lnTo>
                    <a:pt x="1782051" y="1808899"/>
                  </a:lnTo>
                  <a:lnTo>
                    <a:pt x="1765719" y="1797761"/>
                  </a:lnTo>
                  <a:lnTo>
                    <a:pt x="1759089" y="1788083"/>
                  </a:lnTo>
                  <a:lnTo>
                    <a:pt x="1754822" y="1781746"/>
                  </a:lnTo>
                  <a:lnTo>
                    <a:pt x="1754733" y="1781606"/>
                  </a:lnTo>
                  <a:lnTo>
                    <a:pt x="1754619" y="1781441"/>
                  </a:lnTo>
                  <a:lnTo>
                    <a:pt x="1750796" y="1762340"/>
                  </a:lnTo>
                  <a:lnTo>
                    <a:pt x="1750695" y="1761820"/>
                  </a:lnTo>
                  <a:lnTo>
                    <a:pt x="1754784" y="1742681"/>
                  </a:lnTo>
                  <a:lnTo>
                    <a:pt x="1754873" y="1742211"/>
                  </a:lnTo>
                  <a:lnTo>
                    <a:pt x="1765973" y="1726120"/>
                  </a:lnTo>
                  <a:lnTo>
                    <a:pt x="1782229" y="1715287"/>
                  </a:lnTo>
                  <a:lnTo>
                    <a:pt x="1801876" y="1711426"/>
                  </a:lnTo>
                  <a:lnTo>
                    <a:pt x="1821281" y="1715566"/>
                  </a:lnTo>
                  <a:lnTo>
                    <a:pt x="1837207" y="1726488"/>
                  </a:lnTo>
                  <a:lnTo>
                    <a:pt x="1847824" y="1742211"/>
                  </a:lnTo>
                  <a:lnTo>
                    <a:pt x="1848053" y="1742681"/>
                  </a:lnTo>
                  <a:lnTo>
                    <a:pt x="1852015" y="1761820"/>
                  </a:lnTo>
                  <a:lnTo>
                    <a:pt x="1852015" y="1701558"/>
                  </a:lnTo>
                  <a:lnTo>
                    <a:pt x="1848192" y="1697380"/>
                  </a:lnTo>
                  <a:lnTo>
                    <a:pt x="1820494" y="1684362"/>
                  </a:lnTo>
                  <a:lnTo>
                    <a:pt x="1789061" y="1683346"/>
                  </a:lnTo>
                  <a:lnTo>
                    <a:pt x="1777580" y="1686229"/>
                  </a:lnTo>
                  <a:lnTo>
                    <a:pt x="1766836" y="1690624"/>
                  </a:lnTo>
                  <a:lnTo>
                    <a:pt x="1756727" y="1696453"/>
                  </a:lnTo>
                  <a:lnTo>
                    <a:pt x="1747164" y="1703616"/>
                  </a:lnTo>
                  <a:lnTo>
                    <a:pt x="1696681" y="1653057"/>
                  </a:lnTo>
                  <a:lnTo>
                    <a:pt x="1670608" y="1626870"/>
                  </a:lnTo>
                  <a:lnTo>
                    <a:pt x="1669389" y="1624952"/>
                  </a:lnTo>
                  <a:lnTo>
                    <a:pt x="1669275" y="1547876"/>
                  </a:lnTo>
                  <a:lnTo>
                    <a:pt x="1701914" y="1532978"/>
                  </a:lnTo>
                  <a:lnTo>
                    <a:pt x="1714474" y="1519491"/>
                  </a:lnTo>
                  <a:lnTo>
                    <a:pt x="1722958" y="1510296"/>
                  </a:lnTo>
                  <a:lnTo>
                    <a:pt x="1733118" y="1484210"/>
                  </a:lnTo>
                  <a:lnTo>
                    <a:pt x="1733892" y="1458747"/>
                  </a:lnTo>
                  <a:lnTo>
                    <a:pt x="1724926" y="1431163"/>
                  </a:lnTo>
                  <a:lnTo>
                    <a:pt x="1714817" y="1418158"/>
                  </a:lnTo>
                  <a:lnTo>
                    <a:pt x="1707959" y="1409344"/>
                  </a:lnTo>
                  <a:lnTo>
                    <a:pt x="1705457" y="1407782"/>
                  </a:lnTo>
                  <a:lnTo>
                    <a:pt x="1705457" y="1468805"/>
                  </a:lnTo>
                  <a:lnTo>
                    <a:pt x="1701469" y="1487995"/>
                  </a:lnTo>
                  <a:lnTo>
                    <a:pt x="1701380" y="1488427"/>
                  </a:lnTo>
                  <a:lnTo>
                    <a:pt x="1690370" y="1504581"/>
                  </a:lnTo>
                  <a:lnTo>
                    <a:pt x="1674164" y="1515516"/>
                  </a:lnTo>
                  <a:lnTo>
                    <a:pt x="1654543" y="1519491"/>
                  </a:lnTo>
                  <a:lnTo>
                    <a:pt x="1634909" y="1515338"/>
                  </a:lnTo>
                  <a:lnTo>
                    <a:pt x="1618780" y="1504238"/>
                  </a:lnTo>
                  <a:lnTo>
                    <a:pt x="1607908" y="1487995"/>
                  </a:lnTo>
                  <a:lnTo>
                    <a:pt x="1604137" y="1468805"/>
                  </a:lnTo>
                  <a:lnTo>
                    <a:pt x="1604060" y="1468386"/>
                  </a:lnTo>
                  <a:lnTo>
                    <a:pt x="1608175" y="1449197"/>
                  </a:lnTo>
                  <a:lnTo>
                    <a:pt x="1608226" y="1448968"/>
                  </a:lnTo>
                  <a:lnTo>
                    <a:pt x="1619110" y="1433042"/>
                  </a:lnTo>
                  <a:lnTo>
                    <a:pt x="1635125" y="1422209"/>
                  </a:lnTo>
                  <a:lnTo>
                    <a:pt x="1654556" y="1418158"/>
                  </a:lnTo>
                  <a:lnTo>
                    <a:pt x="1674622" y="1422209"/>
                  </a:lnTo>
                  <a:lnTo>
                    <a:pt x="1674304" y="1422209"/>
                  </a:lnTo>
                  <a:lnTo>
                    <a:pt x="1690382" y="1433042"/>
                  </a:lnTo>
                  <a:lnTo>
                    <a:pt x="1701393" y="1449197"/>
                  </a:lnTo>
                  <a:lnTo>
                    <a:pt x="1705368" y="1468386"/>
                  </a:lnTo>
                  <a:lnTo>
                    <a:pt x="1705457" y="1468805"/>
                  </a:lnTo>
                  <a:lnTo>
                    <a:pt x="1705457" y="1407782"/>
                  </a:lnTo>
                  <a:lnTo>
                    <a:pt x="1684693" y="1394777"/>
                  </a:lnTo>
                  <a:lnTo>
                    <a:pt x="1656816" y="1388935"/>
                  </a:lnTo>
                  <a:lnTo>
                    <a:pt x="1629638" y="1393012"/>
                  </a:lnTo>
                  <a:lnTo>
                    <a:pt x="1605775" y="1405940"/>
                  </a:lnTo>
                  <a:lnTo>
                    <a:pt x="1587411" y="1425994"/>
                  </a:lnTo>
                  <a:lnTo>
                    <a:pt x="1576806" y="1451444"/>
                  </a:lnTo>
                  <a:lnTo>
                    <a:pt x="1574952" y="1465465"/>
                  </a:lnTo>
                  <a:lnTo>
                    <a:pt x="1575536" y="1479194"/>
                  </a:lnTo>
                  <a:lnTo>
                    <a:pt x="1594319" y="1520990"/>
                  </a:lnTo>
                  <a:lnTo>
                    <a:pt x="1640230" y="1547596"/>
                  </a:lnTo>
                  <a:lnTo>
                    <a:pt x="1640230" y="1601381"/>
                  </a:lnTo>
                  <a:lnTo>
                    <a:pt x="1621091" y="1644713"/>
                  </a:lnTo>
                  <a:lnTo>
                    <a:pt x="1572539" y="1693367"/>
                  </a:lnTo>
                  <a:lnTo>
                    <a:pt x="1567726" y="1698625"/>
                  </a:lnTo>
                  <a:lnTo>
                    <a:pt x="1562760" y="1703832"/>
                  </a:lnTo>
                  <a:lnTo>
                    <a:pt x="1559420" y="1701342"/>
                  </a:lnTo>
                  <a:lnTo>
                    <a:pt x="1558772" y="1700822"/>
                  </a:lnTo>
                  <a:lnTo>
                    <a:pt x="1558772" y="1762340"/>
                  </a:lnTo>
                  <a:lnTo>
                    <a:pt x="1543558" y="1798078"/>
                  </a:lnTo>
                  <a:lnTo>
                    <a:pt x="1507680" y="1812721"/>
                  </a:lnTo>
                  <a:lnTo>
                    <a:pt x="1486903" y="1808302"/>
                  </a:lnTo>
                  <a:lnTo>
                    <a:pt x="1487779" y="1808302"/>
                  </a:lnTo>
                  <a:lnTo>
                    <a:pt x="1472323" y="1797761"/>
                  </a:lnTo>
                  <a:lnTo>
                    <a:pt x="1461516" y="1781746"/>
                  </a:lnTo>
                  <a:lnTo>
                    <a:pt x="1457540" y="1762340"/>
                  </a:lnTo>
                  <a:lnTo>
                    <a:pt x="1457604" y="1761820"/>
                  </a:lnTo>
                  <a:lnTo>
                    <a:pt x="1472311" y="1726488"/>
                  </a:lnTo>
                  <a:lnTo>
                    <a:pt x="1488325" y="1715566"/>
                  </a:lnTo>
                  <a:lnTo>
                    <a:pt x="1487893" y="1715566"/>
                  </a:lnTo>
                  <a:lnTo>
                    <a:pt x="1508163" y="1711426"/>
                  </a:lnTo>
                  <a:lnTo>
                    <a:pt x="1528178" y="1715566"/>
                  </a:lnTo>
                  <a:lnTo>
                    <a:pt x="1527911" y="1715566"/>
                  </a:lnTo>
                  <a:lnTo>
                    <a:pt x="1543926" y="1726488"/>
                  </a:lnTo>
                  <a:lnTo>
                    <a:pt x="1554822" y="1742681"/>
                  </a:lnTo>
                  <a:lnTo>
                    <a:pt x="1558671" y="1761820"/>
                  </a:lnTo>
                  <a:lnTo>
                    <a:pt x="1558772" y="1762340"/>
                  </a:lnTo>
                  <a:lnTo>
                    <a:pt x="1558772" y="1700822"/>
                  </a:lnTo>
                  <a:lnTo>
                    <a:pt x="1557172" y="1699501"/>
                  </a:lnTo>
                  <a:lnTo>
                    <a:pt x="1554784" y="1697888"/>
                  </a:lnTo>
                  <a:lnTo>
                    <a:pt x="1534452" y="1687220"/>
                  </a:lnTo>
                  <a:lnTo>
                    <a:pt x="1513662" y="1682559"/>
                  </a:lnTo>
                  <a:lnTo>
                    <a:pt x="1492529" y="1684108"/>
                  </a:lnTo>
                  <a:lnTo>
                    <a:pt x="1452321" y="1705203"/>
                  </a:lnTo>
                  <a:lnTo>
                    <a:pt x="1430820" y="1741487"/>
                  </a:lnTo>
                  <a:lnTo>
                    <a:pt x="1428534" y="1764195"/>
                  </a:lnTo>
                  <a:lnTo>
                    <a:pt x="1432229" y="1788083"/>
                  </a:lnTo>
                  <a:lnTo>
                    <a:pt x="1441869" y="1808302"/>
                  </a:lnTo>
                  <a:lnTo>
                    <a:pt x="1457337" y="1824507"/>
                  </a:lnTo>
                  <a:lnTo>
                    <a:pt x="1478495" y="1836356"/>
                  </a:lnTo>
                  <a:lnTo>
                    <a:pt x="1501724" y="1842338"/>
                  </a:lnTo>
                  <a:lnTo>
                    <a:pt x="1523911" y="1841474"/>
                  </a:lnTo>
                  <a:lnTo>
                    <a:pt x="1544739" y="1833753"/>
                  </a:lnTo>
                  <a:lnTo>
                    <a:pt x="1563865" y="1819211"/>
                  </a:lnTo>
                  <a:lnTo>
                    <a:pt x="1568907" y="1812721"/>
                  </a:lnTo>
                  <a:lnTo>
                    <a:pt x="1578686" y="1800136"/>
                  </a:lnTo>
                  <a:lnTo>
                    <a:pt x="1586547" y="1779320"/>
                  </a:lnTo>
                  <a:lnTo>
                    <a:pt x="1587639" y="1756968"/>
                  </a:lnTo>
                  <a:lnTo>
                    <a:pt x="1582140" y="1733334"/>
                  </a:lnTo>
                  <a:lnTo>
                    <a:pt x="1580413" y="1728533"/>
                  </a:lnTo>
                  <a:lnTo>
                    <a:pt x="1580794" y="1726488"/>
                  </a:lnTo>
                  <a:lnTo>
                    <a:pt x="1580896" y="1725930"/>
                  </a:lnTo>
                  <a:lnTo>
                    <a:pt x="1595551" y="1711426"/>
                  </a:lnTo>
                  <a:lnTo>
                    <a:pt x="1603209" y="1703832"/>
                  </a:lnTo>
                  <a:lnTo>
                    <a:pt x="1651406" y="1655660"/>
                  </a:lnTo>
                  <a:lnTo>
                    <a:pt x="1653057" y="1654390"/>
                  </a:lnTo>
                  <a:lnTo>
                    <a:pt x="1654594" y="1653057"/>
                  </a:lnTo>
                  <a:lnTo>
                    <a:pt x="1655648" y="1653730"/>
                  </a:lnTo>
                  <a:lnTo>
                    <a:pt x="1656397" y="1654048"/>
                  </a:lnTo>
                  <a:lnTo>
                    <a:pt x="1708962" y="1706613"/>
                  </a:lnTo>
                  <a:lnTo>
                    <a:pt x="1727860" y="1725790"/>
                  </a:lnTo>
                  <a:lnTo>
                    <a:pt x="1728050" y="1728533"/>
                  </a:lnTo>
                  <a:lnTo>
                    <a:pt x="1728177" y="1730324"/>
                  </a:lnTo>
                  <a:lnTo>
                    <a:pt x="1727250" y="1732838"/>
                  </a:lnTo>
                  <a:lnTo>
                    <a:pt x="1723021" y="1775879"/>
                  </a:lnTo>
                  <a:lnTo>
                    <a:pt x="1739709" y="1812429"/>
                  </a:lnTo>
                  <a:lnTo>
                    <a:pt x="1772183" y="1836115"/>
                  </a:lnTo>
                  <a:lnTo>
                    <a:pt x="1815274" y="1840623"/>
                  </a:lnTo>
                  <a:lnTo>
                    <a:pt x="1843989" y="1829701"/>
                  </a:lnTo>
                  <a:lnTo>
                    <a:pt x="1861985" y="1812721"/>
                  </a:lnTo>
                  <a:lnTo>
                    <a:pt x="1866036" y="1808899"/>
                  </a:lnTo>
                  <a:lnTo>
                    <a:pt x="1866366" y="1808302"/>
                  </a:lnTo>
                  <a:lnTo>
                    <a:pt x="1878901" y="1781975"/>
                  </a:lnTo>
                  <a:lnTo>
                    <a:pt x="1879015" y="1781746"/>
                  </a:lnTo>
                  <a:lnTo>
                    <a:pt x="1879079" y="1781606"/>
                  </a:lnTo>
                  <a:lnTo>
                    <a:pt x="1879155" y="1781441"/>
                  </a:lnTo>
                  <a:lnTo>
                    <a:pt x="1880628" y="1750949"/>
                  </a:lnTo>
                  <a:close/>
                </a:path>
              </a:pathLst>
            </a:custGeom>
            <a:solidFill>
              <a:srgbClr val="000000"/>
            </a:solidFill>
          </p:spPr>
          <p:txBody>
            <a:bodyPr wrap="square" lIns="0" tIns="0" rIns="0" bIns="0" rtlCol="0"/>
            <a:lstStyle/>
            <a:p>
              <a:endParaRPr>
                <a:latin typeface="Grammarsaurus" pitchFamily="2" charset="0"/>
              </a:endParaRPr>
            </a:p>
          </p:txBody>
        </p:sp>
        <p:sp>
          <p:nvSpPr>
            <p:cNvPr id="191" name="object 191"/>
            <p:cNvSpPr/>
            <p:nvPr/>
          </p:nvSpPr>
          <p:spPr>
            <a:xfrm>
              <a:off x="5708600" y="2635219"/>
              <a:ext cx="306070" cy="306070"/>
            </a:xfrm>
            <a:custGeom>
              <a:avLst/>
              <a:gdLst/>
              <a:ahLst/>
              <a:cxnLst/>
              <a:rect l="l" t="t" r="r" b="b"/>
              <a:pathLst>
                <a:path w="306070" h="306069">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70" h="306069">
                  <a:moveTo>
                    <a:pt x="217000" y="16090"/>
                  </a:moveTo>
                  <a:lnTo>
                    <a:pt x="152755" y="16090"/>
                  </a:lnTo>
                  <a:lnTo>
                    <a:pt x="195908" y="23070"/>
                  </a:lnTo>
                  <a:lnTo>
                    <a:pt x="233422" y="42497"/>
                  </a:lnTo>
                  <a:lnTo>
                    <a:pt x="263026" y="72101"/>
                  </a:lnTo>
                  <a:lnTo>
                    <a:pt x="282453" y="109614"/>
                  </a:lnTo>
                  <a:lnTo>
                    <a:pt x="289433"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192" name="object 192"/>
            <p:cNvPicPr/>
            <p:nvPr/>
          </p:nvPicPr>
          <p:blipFill>
            <a:blip r:embed="rId19" cstate="print"/>
            <a:stretch>
              <a:fillRect/>
            </a:stretch>
          </p:blipFill>
          <p:spPr>
            <a:xfrm>
              <a:off x="5783825" y="2710442"/>
              <a:ext cx="155067" cy="155079"/>
            </a:xfrm>
            <a:prstGeom prst="rect">
              <a:avLst/>
            </a:prstGeom>
          </p:spPr>
        </p:pic>
        <p:sp>
          <p:nvSpPr>
            <p:cNvPr id="193" name="object 193"/>
            <p:cNvSpPr/>
            <p:nvPr/>
          </p:nvSpPr>
          <p:spPr>
            <a:xfrm>
              <a:off x="5772100" y="4018671"/>
              <a:ext cx="306070" cy="306070"/>
            </a:xfrm>
            <a:custGeom>
              <a:avLst/>
              <a:gdLst/>
              <a:ahLst/>
              <a:cxnLst/>
              <a:rect l="l" t="t" r="r" b="b"/>
              <a:pathLst>
                <a:path w="306070"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70" h="306070">
                  <a:moveTo>
                    <a:pt x="217000" y="16090"/>
                  </a:moveTo>
                  <a:lnTo>
                    <a:pt x="152755" y="16090"/>
                  </a:lnTo>
                  <a:lnTo>
                    <a:pt x="195908" y="23070"/>
                  </a:lnTo>
                  <a:lnTo>
                    <a:pt x="233422" y="42497"/>
                  </a:lnTo>
                  <a:lnTo>
                    <a:pt x="263026" y="72101"/>
                  </a:lnTo>
                  <a:lnTo>
                    <a:pt x="282453" y="109614"/>
                  </a:lnTo>
                  <a:lnTo>
                    <a:pt x="289433"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194" name="object 194"/>
            <p:cNvPicPr/>
            <p:nvPr/>
          </p:nvPicPr>
          <p:blipFill>
            <a:blip r:embed="rId20" cstate="print"/>
            <a:stretch>
              <a:fillRect/>
            </a:stretch>
          </p:blipFill>
          <p:spPr>
            <a:xfrm>
              <a:off x="5847325" y="4093894"/>
              <a:ext cx="155067" cy="155079"/>
            </a:xfrm>
            <a:prstGeom prst="rect">
              <a:avLst/>
            </a:prstGeom>
          </p:spPr>
        </p:pic>
        <p:sp>
          <p:nvSpPr>
            <p:cNvPr id="195" name="object 195"/>
            <p:cNvSpPr/>
            <p:nvPr/>
          </p:nvSpPr>
          <p:spPr>
            <a:xfrm>
              <a:off x="5734000" y="5402122"/>
              <a:ext cx="306070" cy="306070"/>
            </a:xfrm>
            <a:custGeom>
              <a:avLst/>
              <a:gdLst/>
              <a:ahLst/>
              <a:cxnLst/>
              <a:rect l="l" t="t" r="r" b="b"/>
              <a:pathLst>
                <a:path w="306070"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70" h="306070">
                  <a:moveTo>
                    <a:pt x="217000" y="16090"/>
                  </a:moveTo>
                  <a:lnTo>
                    <a:pt x="152755" y="16090"/>
                  </a:lnTo>
                  <a:lnTo>
                    <a:pt x="195908" y="23070"/>
                  </a:lnTo>
                  <a:lnTo>
                    <a:pt x="233422" y="42497"/>
                  </a:lnTo>
                  <a:lnTo>
                    <a:pt x="263026" y="72101"/>
                  </a:lnTo>
                  <a:lnTo>
                    <a:pt x="282453" y="109614"/>
                  </a:lnTo>
                  <a:lnTo>
                    <a:pt x="289433"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196" name="object 196"/>
            <p:cNvPicPr/>
            <p:nvPr/>
          </p:nvPicPr>
          <p:blipFill>
            <a:blip r:embed="rId21" cstate="print"/>
            <a:stretch>
              <a:fillRect/>
            </a:stretch>
          </p:blipFill>
          <p:spPr>
            <a:xfrm>
              <a:off x="5809225" y="5477346"/>
              <a:ext cx="155067" cy="155079"/>
            </a:xfrm>
            <a:prstGeom prst="rect">
              <a:avLst/>
            </a:prstGeom>
          </p:spPr>
        </p:pic>
      </p:grpSp>
      <p:sp>
        <p:nvSpPr>
          <p:cNvPr id="197" name="object 197"/>
          <p:cNvSpPr txBox="1"/>
          <p:nvPr/>
        </p:nvSpPr>
        <p:spPr>
          <a:xfrm>
            <a:off x="4433702" y="2404511"/>
            <a:ext cx="2339646" cy="3473387"/>
          </a:xfrm>
          <a:prstGeom prst="rect">
            <a:avLst/>
          </a:prstGeom>
        </p:spPr>
        <p:txBody>
          <a:bodyPr vert="horz" wrap="square" lIns="0" tIns="15875" rIns="0" bIns="0" rtlCol="0">
            <a:spAutoFit/>
          </a:bodyPr>
          <a:lstStyle/>
          <a:p>
            <a:pPr marL="12700">
              <a:lnSpc>
                <a:spcPct val="100000"/>
              </a:lnSpc>
              <a:spcBef>
                <a:spcPts val="125"/>
              </a:spcBef>
              <a:tabLst>
                <a:tab pos="1703705" algn="l"/>
              </a:tabLst>
            </a:pPr>
            <a:r>
              <a:rPr sz="3700" b="1" dirty="0">
                <a:latin typeface="Grammarsaurus" pitchFamily="2" charset="0"/>
                <a:cs typeface="Arial"/>
              </a:rPr>
              <a:t>muse	ic</a:t>
            </a:r>
            <a:endParaRPr sz="3700" dirty="0">
              <a:latin typeface="Grammarsaurus" pitchFamily="2" charset="0"/>
              <a:cs typeface="Arial"/>
            </a:endParaRPr>
          </a:p>
          <a:p>
            <a:pPr>
              <a:lnSpc>
                <a:spcPct val="100000"/>
              </a:lnSpc>
              <a:spcBef>
                <a:spcPts val="2200"/>
              </a:spcBef>
            </a:pPr>
            <a:endParaRPr sz="4000" dirty="0">
              <a:latin typeface="Grammarsaurus" pitchFamily="2" charset="0"/>
              <a:cs typeface="Arial"/>
            </a:endParaRPr>
          </a:p>
          <a:p>
            <a:pPr marL="12700">
              <a:lnSpc>
                <a:spcPct val="100000"/>
              </a:lnSpc>
              <a:tabLst>
                <a:tab pos="1775460" algn="l"/>
              </a:tabLst>
            </a:pPr>
            <a:r>
              <a:rPr sz="3700" b="1" dirty="0">
                <a:latin typeface="Grammarsaurus" pitchFamily="2" charset="0"/>
                <a:cs typeface="Arial"/>
              </a:rPr>
              <a:t>electr	ic</a:t>
            </a:r>
            <a:endParaRPr sz="3700" dirty="0">
              <a:latin typeface="Grammarsaurus" pitchFamily="2" charset="0"/>
              <a:cs typeface="Arial"/>
            </a:endParaRPr>
          </a:p>
          <a:p>
            <a:pPr>
              <a:lnSpc>
                <a:spcPct val="100000"/>
              </a:lnSpc>
              <a:spcBef>
                <a:spcPts val="2195"/>
              </a:spcBef>
            </a:pPr>
            <a:endParaRPr sz="3600" dirty="0">
              <a:latin typeface="Grammarsaurus" pitchFamily="2" charset="0"/>
              <a:cs typeface="Arial"/>
            </a:endParaRPr>
          </a:p>
          <a:p>
            <a:pPr marL="12700">
              <a:lnSpc>
                <a:spcPct val="100000"/>
              </a:lnSpc>
              <a:spcBef>
                <a:spcPts val="5"/>
              </a:spcBef>
              <a:tabLst>
                <a:tab pos="1756410" algn="l"/>
              </a:tabLst>
            </a:pPr>
            <a:r>
              <a:rPr sz="3700" b="1" dirty="0">
                <a:latin typeface="Grammarsaurus" pitchFamily="2" charset="0"/>
                <a:cs typeface="Arial"/>
              </a:rPr>
              <a:t>mage	ic</a:t>
            </a:r>
            <a:endParaRPr sz="3700" dirty="0">
              <a:latin typeface="Grammarsaurus" pitchFamily="2" charset="0"/>
              <a:cs typeface="Arial"/>
            </a:endParaRPr>
          </a:p>
        </p:txBody>
      </p:sp>
      <p:grpSp>
        <p:nvGrpSpPr>
          <p:cNvPr id="198" name="object 198"/>
          <p:cNvGrpSpPr/>
          <p:nvPr/>
        </p:nvGrpSpPr>
        <p:grpSpPr>
          <a:xfrm>
            <a:off x="5306162" y="2625910"/>
            <a:ext cx="324485" cy="3091180"/>
            <a:chOff x="5306162" y="2625910"/>
            <a:chExt cx="324485" cy="3091180"/>
          </a:xfrm>
        </p:grpSpPr>
        <p:sp>
          <p:nvSpPr>
            <p:cNvPr id="199" name="object 199"/>
            <p:cNvSpPr/>
            <p:nvPr/>
          </p:nvSpPr>
          <p:spPr>
            <a:xfrm>
              <a:off x="5331562" y="2651310"/>
              <a:ext cx="212090" cy="273685"/>
            </a:xfrm>
            <a:custGeom>
              <a:avLst/>
              <a:gdLst/>
              <a:ahLst/>
              <a:cxnLst/>
              <a:rect l="l" t="t" r="r" b="b"/>
              <a:pathLst>
                <a:path w="212089"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sp>
          <p:nvSpPr>
            <p:cNvPr id="200" name="object 200"/>
            <p:cNvSpPr/>
            <p:nvPr/>
          </p:nvSpPr>
          <p:spPr>
            <a:xfrm>
              <a:off x="5393231" y="5418213"/>
              <a:ext cx="212090" cy="273685"/>
            </a:xfrm>
            <a:custGeom>
              <a:avLst/>
              <a:gdLst/>
              <a:ahLst/>
              <a:cxnLst/>
              <a:rect l="l" t="t" r="r" b="b"/>
              <a:pathLst>
                <a:path w="212089"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grpSp>
      <p:sp>
        <p:nvSpPr>
          <p:cNvPr id="202" name="object 6">
            <a:extLst>
              <a:ext uri="{FF2B5EF4-FFF2-40B4-BE49-F238E27FC236}">
                <a16:creationId xmlns:a16="http://schemas.microsoft.com/office/drawing/2014/main" id="{F82376B8-7077-0357-DAAB-076AAD7F2C0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pic>
          <p:nvPicPr>
            <p:cNvPr id="6" name="object 6"/>
            <p:cNvPicPr/>
            <p:nvPr/>
          </p:nvPicPr>
          <p:blipFill>
            <a:blip r:embed="rId3" cstate="print"/>
            <a:stretch>
              <a:fillRect/>
            </a:stretch>
          </p:blipFill>
          <p:spPr>
            <a:xfrm>
              <a:off x="3615703" y="1615475"/>
              <a:ext cx="7834830" cy="4561761"/>
            </a:xfrm>
            <a:prstGeom prst="rect">
              <a:avLst/>
            </a:prstGeom>
          </p:spPr>
        </p:pic>
      </p:grpSp>
      <p:sp>
        <p:nvSpPr>
          <p:cNvPr id="7" name="object 7"/>
          <p:cNvSpPr txBox="1"/>
          <p:nvPr/>
        </p:nvSpPr>
        <p:spPr>
          <a:xfrm>
            <a:off x="4020205" y="1752600"/>
            <a:ext cx="7026275" cy="939800"/>
          </a:xfrm>
          <a:prstGeom prst="rect">
            <a:avLst/>
          </a:prstGeom>
        </p:spPr>
        <p:txBody>
          <a:bodyPr vert="horz" wrap="square" lIns="0" tIns="12700" rIns="0" bIns="0" rtlCol="0">
            <a:spAutoFit/>
          </a:bodyPr>
          <a:lstStyle/>
          <a:p>
            <a:pPr marL="12065" marR="5080" algn="ctr">
              <a:lnSpc>
                <a:spcPct val="111100"/>
              </a:lnSpc>
              <a:spcBef>
                <a:spcPts val="100"/>
              </a:spcBef>
            </a:pPr>
            <a:r>
              <a:rPr sz="1800" b="1" dirty="0">
                <a:solidFill>
                  <a:srgbClr val="D1E293"/>
                </a:solidFill>
                <a:latin typeface="Grammarsaurus" pitchFamily="2" charset="0"/>
                <a:cs typeface="Tahoma"/>
              </a:rPr>
              <a:t>Base </a:t>
            </a:r>
            <a:r>
              <a:rPr sz="1800" b="1" dirty="0">
                <a:solidFill>
                  <a:srgbClr val="FFFFFF"/>
                </a:solidFill>
                <a:latin typeface="Grammarsaurus" pitchFamily="2" charset="0"/>
                <a:cs typeface="Tahoma"/>
              </a:rPr>
              <a:t>muse</a:t>
            </a:r>
            <a:r>
              <a:rPr sz="1800" b="1" dirty="0">
                <a:solidFill>
                  <a:srgbClr val="D1E293"/>
                </a:solidFill>
                <a:latin typeface="Grammarsaurus" pitchFamily="2" charset="0"/>
                <a:cs typeface="Tahoma"/>
              </a:rPr>
              <a:t>, meaning </a:t>
            </a:r>
            <a:r>
              <a:rPr sz="1800" b="1" dirty="0">
                <a:solidFill>
                  <a:srgbClr val="FFFFFF"/>
                </a:solidFill>
                <a:latin typeface="Grammarsaurus" pitchFamily="2" charset="0"/>
                <a:cs typeface="Tahoma"/>
              </a:rPr>
              <a:t>“music, song, or inspiration”</a:t>
            </a:r>
            <a:r>
              <a:rPr sz="1800" b="1" dirty="0">
                <a:solidFill>
                  <a:srgbClr val="D1E293"/>
                </a:solidFill>
                <a:latin typeface="Grammarsaurus" pitchFamily="2" charset="0"/>
                <a:cs typeface="Tahoma"/>
              </a:rPr>
              <a:t>, came from the Greek root </a:t>
            </a:r>
            <a:r>
              <a:rPr sz="1800" b="1" dirty="0">
                <a:solidFill>
                  <a:srgbClr val="FFFFFF"/>
                </a:solidFill>
                <a:latin typeface="Grammarsaurus" pitchFamily="2" charset="0"/>
                <a:cs typeface="Tahoma"/>
              </a:rPr>
              <a:t>Mousa</a:t>
            </a:r>
            <a:r>
              <a:rPr sz="1800" b="1" dirty="0">
                <a:solidFill>
                  <a:srgbClr val="D1E293"/>
                </a:solidFill>
                <a:latin typeface="Grammarsaurus" pitchFamily="2" charset="0"/>
                <a:cs typeface="Tahoma"/>
              </a:rPr>
              <a:t>, the name of a Greek goddess.</a:t>
            </a:r>
            <a:endParaRPr sz="1800">
              <a:latin typeface="Grammarsaurus" pitchFamily="2" charset="0"/>
              <a:cs typeface="Tahoma"/>
            </a:endParaRPr>
          </a:p>
          <a:p>
            <a:pPr algn="ctr">
              <a:lnSpc>
                <a:spcPct val="100000"/>
              </a:lnSpc>
              <a:spcBef>
                <a:spcPts val="240"/>
              </a:spcBef>
            </a:pPr>
            <a:r>
              <a:rPr sz="1800" b="1" dirty="0">
                <a:solidFill>
                  <a:srgbClr val="D1E293"/>
                </a:solidFill>
                <a:latin typeface="Grammarsaurus" pitchFamily="2" charset="0"/>
                <a:cs typeface="Tahoma"/>
              </a:rPr>
              <a:t>You will also see it in words like </a:t>
            </a:r>
            <a:r>
              <a:rPr sz="1800" b="1" dirty="0">
                <a:solidFill>
                  <a:srgbClr val="FFFFFF"/>
                </a:solidFill>
                <a:latin typeface="Grammarsaurus" pitchFamily="2" charset="0"/>
                <a:cs typeface="Tahoma"/>
              </a:rPr>
              <a:t>museum</a:t>
            </a:r>
            <a:r>
              <a:rPr sz="1800" b="1" dirty="0">
                <a:solidFill>
                  <a:srgbClr val="D1E293"/>
                </a:solidFill>
                <a:latin typeface="Grammarsaurus" pitchFamily="2" charset="0"/>
                <a:cs typeface="Tahoma"/>
              </a:rPr>
              <a:t>.</a:t>
            </a:r>
            <a:endParaRPr sz="1800">
              <a:latin typeface="Grammarsaurus" pitchFamily="2" charset="0"/>
              <a:cs typeface="Tahoma"/>
            </a:endParaRPr>
          </a:p>
        </p:txBody>
      </p:sp>
      <p:sp>
        <p:nvSpPr>
          <p:cNvPr id="8" name="object 8"/>
          <p:cNvSpPr txBox="1"/>
          <p:nvPr/>
        </p:nvSpPr>
        <p:spPr>
          <a:xfrm>
            <a:off x="4102007" y="3141538"/>
            <a:ext cx="6862445" cy="939800"/>
          </a:xfrm>
          <a:prstGeom prst="rect">
            <a:avLst/>
          </a:prstGeom>
        </p:spPr>
        <p:txBody>
          <a:bodyPr vert="horz" wrap="square" lIns="0" tIns="12700" rIns="0" bIns="0" rtlCol="0">
            <a:spAutoFit/>
          </a:bodyPr>
          <a:lstStyle/>
          <a:p>
            <a:pPr marL="12700" marR="5080" algn="ctr">
              <a:lnSpc>
                <a:spcPct val="111100"/>
              </a:lnSpc>
              <a:spcBef>
                <a:spcPts val="100"/>
              </a:spcBef>
            </a:pPr>
            <a:r>
              <a:rPr sz="1800" b="1" dirty="0">
                <a:solidFill>
                  <a:srgbClr val="D1E293"/>
                </a:solidFill>
                <a:latin typeface="Grammarsaurus" pitchFamily="2" charset="0"/>
                <a:cs typeface="Tahoma"/>
              </a:rPr>
              <a:t>Base </a:t>
            </a:r>
            <a:r>
              <a:rPr sz="1800" b="1" dirty="0">
                <a:solidFill>
                  <a:srgbClr val="FFFFFF"/>
                </a:solidFill>
                <a:latin typeface="Grammarsaurus" pitchFamily="2" charset="0"/>
                <a:cs typeface="Tahoma"/>
              </a:rPr>
              <a:t>electr </a:t>
            </a:r>
            <a:r>
              <a:rPr sz="1800" b="1" dirty="0">
                <a:solidFill>
                  <a:srgbClr val="D1E293"/>
                </a:solidFill>
                <a:latin typeface="Grammarsaurus" pitchFamily="2" charset="0"/>
                <a:cs typeface="Tahoma"/>
              </a:rPr>
              <a:t>came from the Greek root </a:t>
            </a:r>
            <a:r>
              <a:rPr sz="1800" b="1" dirty="0">
                <a:solidFill>
                  <a:srgbClr val="FFFFFF"/>
                </a:solidFill>
                <a:latin typeface="Grammarsaurus" pitchFamily="2" charset="0"/>
                <a:cs typeface="Tahoma"/>
              </a:rPr>
              <a:t>ēlektron</a:t>
            </a:r>
            <a:r>
              <a:rPr sz="1800" b="1" dirty="0">
                <a:solidFill>
                  <a:srgbClr val="D1E293"/>
                </a:solidFill>
                <a:latin typeface="Grammarsaurus" pitchFamily="2" charset="0"/>
                <a:cs typeface="Tahoma"/>
              </a:rPr>
              <a:t>, meaning </a:t>
            </a:r>
            <a:r>
              <a:rPr sz="1800" b="1" dirty="0">
                <a:solidFill>
                  <a:srgbClr val="FFFFFF"/>
                </a:solidFill>
                <a:latin typeface="Grammarsaurus" pitchFamily="2" charset="0"/>
                <a:cs typeface="Tahoma"/>
              </a:rPr>
              <a:t>“amber”</a:t>
            </a:r>
            <a:r>
              <a:rPr sz="1800" b="1" dirty="0">
                <a:solidFill>
                  <a:srgbClr val="D1E293"/>
                </a:solidFill>
                <a:latin typeface="Grammarsaurus" pitchFamily="2" charset="0"/>
                <a:cs typeface="Tahoma"/>
              </a:rPr>
              <a:t>, because rubbing amber produces static electricity, which was discovered in ancient times.</a:t>
            </a:r>
            <a:endParaRPr sz="1800" dirty="0">
              <a:latin typeface="Grammarsaurus" pitchFamily="2" charset="0"/>
              <a:cs typeface="Tahoma"/>
            </a:endParaRPr>
          </a:p>
        </p:txBody>
      </p:sp>
      <p:sp>
        <p:nvSpPr>
          <p:cNvPr id="9" name="object 9"/>
          <p:cNvSpPr txBox="1"/>
          <p:nvPr/>
        </p:nvSpPr>
        <p:spPr>
          <a:xfrm>
            <a:off x="4178095" y="4725532"/>
            <a:ext cx="6710045" cy="635000"/>
          </a:xfrm>
          <a:prstGeom prst="rect">
            <a:avLst/>
          </a:prstGeom>
        </p:spPr>
        <p:txBody>
          <a:bodyPr vert="horz" wrap="square" lIns="0" tIns="12700" rIns="0" bIns="0" rtlCol="0">
            <a:spAutoFit/>
          </a:bodyPr>
          <a:lstStyle/>
          <a:p>
            <a:pPr marL="9525" marR="5080" indent="1588" algn="ctr">
              <a:lnSpc>
                <a:spcPct val="111100"/>
              </a:lnSpc>
              <a:spcBef>
                <a:spcPts val="100"/>
              </a:spcBef>
            </a:pPr>
            <a:r>
              <a:rPr sz="1800" b="1" dirty="0">
                <a:solidFill>
                  <a:srgbClr val="D1E293"/>
                </a:solidFill>
                <a:latin typeface="Grammarsaurus" pitchFamily="2" charset="0"/>
                <a:cs typeface="Tahoma"/>
              </a:rPr>
              <a:t>Base </a:t>
            </a:r>
            <a:r>
              <a:rPr sz="1800" b="1" dirty="0">
                <a:solidFill>
                  <a:srgbClr val="FFFFFF"/>
                </a:solidFill>
                <a:latin typeface="Grammarsaurus" pitchFamily="2" charset="0"/>
                <a:cs typeface="Tahoma"/>
              </a:rPr>
              <a:t>mage </a:t>
            </a:r>
            <a:r>
              <a:rPr sz="1800" b="1" dirty="0">
                <a:solidFill>
                  <a:srgbClr val="D1E293"/>
                </a:solidFill>
                <a:latin typeface="Grammarsaurus" pitchFamily="2" charset="0"/>
                <a:cs typeface="Tahoma"/>
              </a:rPr>
              <a:t>came from the Greek root </a:t>
            </a:r>
            <a:r>
              <a:rPr sz="1800" b="1" dirty="0">
                <a:solidFill>
                  <a:srgbClr val="FFFFFF"/>
                </a:solidFill>
                <a:latin typeface="Grammarsaurus" pitchFamily="2" charset="0"/>
                <a:cs typeface="Tahoma"/>
              </a:rPr>
              <a:t>magos</a:t>
            </a:r>
            <a:r>
              <a:rPr sz="1800" b="1" dirty="0">
                <a:solidFill>
                  <a:srgbClr val="D1E293"/>
                </a:solidFill>
                <a:latin typeface="Grammarsaurus" pitchFamily="2" charset="0"/>
                <a:cs typeface="Tahoma"/>
              </a:rPr>
              <a:t>, meaning </a:t>
            </a:r>
            <a:r>
              <a:rPr sz="1800" b="1" dirty="0">
                <a:solidFill>
                  <a:srgbClr val="FFFFFF"/>
                </a:solidFill>
                <a:latin typeface="Grammarsaurus" pitchFamily="2" charset="0"/>
                <a:cs typeface="Tahoma"/>
              </a:rPr>
              <a:t>“sorcery or learned”</a:t>
            </a:r>
            <a:r>
              <a:rPr sz="1800" b="1" dirty="0">
                <a:solidFill>
                  <a:srgbClr val="D1E293"/>
                </a:solidFill>
                <a:latin typeface="Grammarsaurus" pitchFamily="2" charset="0"/>
                <a:cs typeface="Tahoma"/>
              </a:rPr>
              <a:t>.</a:t>
            </a:r>
            <a:endParaRPr sz="1800" dirty="0">
              <a:latin typeface="Grammarsaurus" pitchFamily="2" charset="0"/>
              <a:cs typeface="Tahoma"/>
            </a:endParaRPr>
          </a:p>
        </p:txBody>
      </p:sp>
      <p:grpSp>
        <p:nvGrpSpPr>
          <p:cNvPr id="10" name="object 10"/>
          <p:cNvGrpSpPr/>
          <p:nvPr/>
        </p:nvGrpSpPr>
        <p:grpSpPr>
          <a:xfrm>
            <a:off x="1053552" y="220661"/>
            <a:ext cx="10888345" cy="4844415"/>
            <a:chOff x="1053552" y="220661"/>
            <a:chExt cx="10888345" cy="4844415"/>
          </a:xfrm>
        </p:grpSpPr>
        <p:sp>
          <p:nvSpPr>
            <p:cNvPr id="11" name="object 11"/>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4" cstate="print"/>
            <a:stretch>
              <a:fillRect/>
            </a:stretch>
          </p:blipFill>
          <p:spPr>
            <a:xfrm>
              <a:off x="11773128" y="347120"/>
              <a:ext cx="168325" cy="147380"/>
            </a:xfrm>
            <a:prstGeom prst="rect">
              <a:avLst/>
            </a:prstGeom>
          </p:spPr>
        </p:pic>
        <p:pic>
          <p:nvPicPr>
            <p:cNvPr id="13" name="object 13"/>
            <p:cNvPicPr/>
            <p:nvPr/>
          </p:nvPicPr>
          <p:blipFill>
            <a:blip r:embed="rId5" cstate="print"/>
            <a:stretch>
              <a:fillRect/>
            </a:stretch>
          </p:blipFill>
          <p:spPr>
            <a:xfrm>
              <a:off x="11773128" y="705582"/>
              <a:ext cx="168325" cy="147380"/>
            </a:xfrm>
            <a:prstGeom prst="rect">
              <a:avLst/>
            </a:prstGeom>
          </p:spPr>
        </p:pic>
        <p:sp>
          <p:nvSpPr>
            <p:cNvPr id="14" name="object 14"/>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9723117" y="269246"/>
              <a:ext cx="915428" cy="919157"/>
            </a:xfrm>
            <a:prstGeom prst="rect">
              <a:avLst/>
            </a:prstGeom>
          </p:spPr>
        </p:pic>
        <p:pic>
          <p:nvPicPr>
            <p:cNvPr id="16" name="object 16"/>
            <p:cNvPicPr/>
            <p:nvPr/>
          </p:nvPicPr>
          <p:blipFill>
            <a:blip r:embed="rId7" cstate="print"/>
            <a:stretch>
              <a:fillRect/>
            </a:stretch>
          </p:blipFill>
          <p:spPr>
            <a:xfrm>
              <a:off x="1228808" y="2157056"/>
              <a:ext cx="164350" cy="131470"/>
            </a:xfrm>
            <a:prstGeom prst="rect">
              <a:avLst/>
            </a:prstGeom>
          </p:spPr>
        </p:pic>
        <p:pic>
          <p:nvPicPr>
            <p:cNvPr id="17" name="object 17"/>
            <p:cNvPicPr/>
            <p:nvPr/>
          </p:nvPicPr>
          <p:blipFill>
            <a:blip r:embed="rId7" cstate="print"/>
            <a:stretch>
              <a:fillRect/>
            </a:stretch>
          </p:blipFill>
          <p:spPr>
            <a:xfrm>
              <a:off x="1458903" y="2058445"/>
              <a:ext cx="164350" cy="131470"/>
            </a:xfrm>
            <a:prstGeom prst="rect">
              <a:avLst/>
            </a:prstGeom>
          </p:spPr>
        </p:pic>
        <p:sp>
          <p:nvSpPr>
            <p:cNvPr id="18" name="object 18"/>
            <p:cNvSpPr/>
            <p:nvPr/>
          </p:nvSpPr>
          <p:spPr>
            <a:xfrm>
              <a:off x="1376725" y="1844776"/>
              <a:ext cx="230504" cy="378460"/>
            </a:xfrm>
            <a:custGeom>
              <a:avLst/>
              <a:gdLst/>
              <a:ahLst/>
              <a:cxnLst/>
              <a:rect l="l" t="t" r="r" b="b"/>
              <a:pathLst>
                <a:path w="230505" h="378460">
                  <a:moveTo>
                    <a:pt x="0" y="378015"/>
                  </a:moveTo>
                  <a:lnTo>
                    <a:pt x="0" y="98615"/>
                  </a:lnTo>
                  <a:lnTo>
                    <a:pt x="230098" y="0"/>
                  </a:lnTo>
                  <a:lnTo>
                    <a:pt x="230098" y="279399"/>
                  </a:lnTo>
                </a:path>
              </a:pathLst>
            </a:custGeom>
            <a:ln w="32867">
              <a:solidFill>
                <a:srgbClr val="000000"/>
              </a:solidFill>
            </a:ln>
          </p:spPr>
          <p:txBody>
            <a:bodyPr wrap="square" lIns="0" tIns="0" rIns="0" bIns="0" rtlCol="0"/>
            <a:lstStyle/>
            <a:p>
              <a:endParaRPr>
                <a:latin typeface="Grammarsaurus" pitchFamily="2" charset="0"/>
              </a:endParaRPr>
            </a:p>
          </p:txBody>
        </p:sp>
        <p:sp>
          <p:nvSpPr>
            <p:cNvPr id="19" name="object 19"/>
            <p:cNvSpPr/>
            <p:nvPr/>
          </p:nvSpPr>
          <p:spPr>
            <a:xfrm>
              <a:off x="1376725" y="1910516"/>
              <a:ext cx="230504" cy="99060"/>
            </a:xfrm>
            <a:custGeom>
              <a:avLst/>
              <a:gdLst/>
              <a:ahLst/>
              <a:cxnLst/>
              <a:rect l="l" t="t" r="r" b="b"/>
              <a:pathLst>
                <a:path w="230505" h="99060">
                  <a:moveTo>
                    <a:pt x="0" y="98615"/>
                  </a:moveTo>
                  <a:lnTo>
                    <a:pt x="230098" y="0"/>
                  </a:lnTo>
                </a:path>
              </a:pathLst>
            </a:custGeom>
            <a:ln w="32867">
              <a:solidFill>
                <a:srgbClr val="000000"/>
              </a:solidFill>
            </a:ln>
          </p:spPr>
          <p:txBody>
            <a:bodyPr wrap="square" lIns="0" tIns="0" rIns="0" bIns="0" rtlCol="0"/>
            <a:lstStyle/>
            <a:p>
              <a:endParaRPr>
                <a:latin typeface="Grammarsaurus" pitchFamily="2" charset="0"/>
              </a:endParaRPr>
            </a:p>
          </p:txBody>
        </p:sp>
        <p:pic>
          <p:nvPicPr>
            <p:cNvPr id="20" name="object 20"/>
            <p:cNvPicPr/>
            <p:nvPr/>
          </p:nvPicPr>
          <p:blipFill>
            <a:blip r:embed="rId7" cstate="print"/>
            <a:stretch>
              <a:fillRect/>
            </a:stretch>
          </p:blipFill>
          <p:spPr>
            <a:xfrm>
              <a:off x="1062263" y="1957641"/>
              <a:ext cx="164350" cy="131470"/>
            </a:xfrm>
            <a:prstGeom prst="rect">
              <a:avLst/>
            </a:prstGeom>
          </p:spPr>
        </p:pic>
        <p:sp>
          <p:nvSpPr>
            <p:cNvPr id="21" name="object 21"/>
            <p:cNvSpPr/>
            <p:nvPr/>
          </p:nvSpPr>
          <p:spPr>
            <a:xfrm>
              <a:off x="1210180" y="1743976"/>
              <a:ext cx="0" cy="279400"/>
            </a:xfrm>
            <a:custGeom>
              <a:avLst/>
              <a:gdLst/>
              <a:ahLst/>
              <a:cxnLst/>
              <a:rect l="l" t="t" r="r" b="b"/>
              <a:pathLst>
                <a:path h="279400">
                  <a:moveTo>
                    <a:pt x="0" y="279400"/>
                  </a:moveTo>
                  <a:lnTo>
                    <a:pt x="0" y="0"/>
                  </a:lnTo>
                </a:path>
              </a:pathLst>
            </a:custGeom>
            <a:ln w="32867">
              <a:solidFill>
                <a:srgbClr val="000000"/>
              </a:solidFill>
            </a:ln>
          </p:spPr>
          <p:txBody>
            <a:bodyPr wrap="square" lIns="0" tIns="0" rIns="0" bIns="0" rtlCol="0"/>
            <a:lstStyle/>
            <a:p>
              <a:endParaRPr>
                <a:latin typeface="Grammarsaurus" pitchFamily="2" charset="0"/>
              </a:endParaRPr>
            </a:p>
          </p:txBody>
        </p:sp>
        <p:sp>
          <p:nvSpPr>
            <p:cNvPr id="22" name="object 22"/>
            <p:cNvSpPr/>
            <p:nvPr/>
          </p:nvSpPr>
          <p:spPr>
            <a:xfrm>
              <a:off x="1210180" y="1743976"/>
              <a:ext cx="99060" cy="230504"/>
            </a:xfrm>
            <a:custGeom>
              <a:avLst/>
              <a:gdLst/>
              <a:ahLst/>
              <a:cxnLst/>
              <a:rect l="l" t="t" r="r" b="b"/>
              <a:pathLst>
                <a:path w="99059" h="230505">
                  <a:moveTo>
                    <a:pt x="0" y="0"/>
                  </a:moveTo>
                  <a:lnTo>
                    <a:pt x="57012" y="58039"/>
                  </a:lnTo>
                  <a:lnTo>
                    <a:pt x="86288" y="94505"/>
                  </a:lnTo>
                  <a:lnTo>
                    <a:pt x="97074" y="124806"/>
                  </a:lnTo>
                  <a:lnTo>
                    <a:pt x="98615" y="164350"/>
                  </a:lnTo>
                  <a:lnTo>
                    <a:pt x="93477" y="188489"/>
                  </a:lnTo>
                  <a:lnTo>
                    <a:pt x="82175" y="209550"/>
                  </a:lnTo>
                  <a:lnTo>
                    <a:pt x="70872" y="224447"/>
                  </a:lnTo>
                  <a:lnTo>
                    <a:pt x="65735" y="230098"/>
                  </a:lnTo>
                </a:path>
              </a:pathLst>
            </a:custGeom>
            <a:ln w="32867">
              <a:solidFill>
                <a:srgbClr val="000000"/>
              </a:solidFill>
            </a:ln>
          </p:spPr>
          <p:txBody>
            <a:bodyPr wrap="square" lIns="0" tIns="0" rIns="0" bIns="0" rtlCol="0"/>
            <a:lstStyle/>
            <a:p>
              <a:endParaRPr>
                <a:latin typeface="Grammarsaurus" pitchFamily="2" charset="0"/>
              </a:endParaRPr>
            </a:p>
          </p:txBody>
        </p:sp>
        <p:sp>
          <p:nvSpPr>
            <p:cNvPr id="23" name="object 23"/>
            <p:cNvSpPr/>
            <p:nvPr/>
          </p:nvSpPr>
          <p:spPr>
            <a:xfrm>
              <a:off x="1173935" y="3084175"/>
              <a:ext cx="527685" cy="527685"/>
            </a:xfrm>
            <a:custGeom>
              <a:avLst/>
              <a:gdLst/>
              <a:ahLst/>
              <a:cxnLst/>
              <a:rect l="l" t="t" r="r" b="b"/>
              <a:pathLst>
                <a:path w="527685" h="527685">
                  <a:moveTo>
                    <a:pt x="176075" y="512601"/>
                  </a:moveTo>
                  <a:lnTo>
                    <a:pt x="197649" y="519185"/>
                  </a:lnTo>
                  <a:lnTo>
                    <a:pt x="219611" y="523888"/>
                  </a:lnTo>
                  <a:lnTo>
                    <a:pt x="241830" y="526710"/>
                  </a:lnTo>
                  <a:lnTo>
                    <a:pt x="264175" y="527651"/>
                  </a:lnTo>
                  <a:lnTo>
                    <a:pt x="314694" y="522805"/>
                  </a:lnTo>
                  <a:lnTo>
                    <a:pt x="363710" y="508266"/>
                  </a:lnTo>
                  <a:lnTo>
                    <a:pt x="409713" y="484033"/>
                  </a:lnTo>
                  <a:lnTo>
                    <a:pt x="451195" y="450104"/>
                  </a:lnTo>
                  <a:lnTo>
                    <a:pt x="481671" y="413526"/>
                  </a:lnTo>
                  <a:lnTo>
                    <a:pt x="504511" y="373197"/>
                  </a:lnTo>
                  <a:lnTo>
                    <a:pt x="519717" y="330192"/>
                  </a:lnTo>
                  <a:lnTo>
                    <a:pt x="527290" y="285584"/>
                  </a:lnTo>
                  <a:lnTo>
                    <a:pt x="527231" y="240450"/>
                  </a:lnTo>
                  <a:lnTo>
                    <a:pt x="519541" y="195863"/>
                  </a:lnTo>
                  <a:lnTo>
                    <a:pt x="504222" y="152897"/>
                  </a:lnTo>
                  <a:lnTo>
                    <a:pt x="481274" y="112627"/>
                  </a:lnTo>
                  <a:lnTo>
                    <a:pt x="450700" y="76128"/>
                  </a:lnTo>
                  <a:lnTo>
                    <a:pt x="414098" y="45652"/>
                  </a:lnTo>
                  <a:lnTo>
                    <a:pt x="373819" y="22806"/>
                  </a:lnTo>
                  <a:lnTo>
                    <a:pt x="330915" y="7589"/>
                  </a:lnTo>
                  <a:lnTo>
                    <a:pt x="286439" y="0"/>
                  </a:lnTo>
                  <a:lnTo>
                    <a:pt x="241442" y="39"/>
                  </a:lnTo>
                  <a:lnTo>
                    <a:pt x="196977" y="7706"/>
                  </a:lnTo>
                  <a:lnTo>
                    <a:pt x="154096" y="23000"/>
                  </a:lnTo>
                  <a:lnTo>
                    <a:pt x="113851" y="45922"/>
                  </a:lnTo>
                  <a:lnTo>
                    <a:pt x="77295" y="76470"/>
                  </a:lnTo>
                  <a:lnTo>
                    <a:pt x="44575" y="116207"/>
                  </a:lnTo>
                  <a:lnTo>
                    <a:pt x="20787" y="160157"/>
                  </a:lnTo>
                  <a:lnTo>
                    <a:pt x="5928" y="206988"/>
                  </a:lnTo>
                  <a:lnTo>
                    <a:pt x="0" y="255369"/>
                  </a:lnTo>
                  <a:lnTo>
                    <a:pt x="2999" y="303967"/>
                  </a:lnTo>
                  <a:lnTo>
                    <a:pt x="14925" y="351451"/>
                  </a:lnTo>
                  <a:lnTo>
                    <a:pt x="15065" y="351819"/>
                  </a:lnTo>
                  <a:lnTo>
                    <a:pt x="15192" y="352175"/>
                  </a:lnTo>
                  <a:lnTo>
                    <a:pt x="15319" y="352543"/>
                  </a:lnTo>
                  <a:lnTo>
                    <a:pt x="38205" y="385910"/>
                  </a:lnTo>
                  <a:lnTo>
                    <a:pt x="72578" y="402943"/>
                  </a:lnTo>
                  <a:lnTo>
                    <a:pt x="110982" y="402031"/>
                  </a:lnTo>
                  <a:lnTo>
                    <a:pt x="145963" y="381563"/>
                  </a:lnTo>
                  <a:lnTo>
                    <a:pt x="176075" y="351451"/>
                  </a:lnTo>
                </a:path>
              </a:pathLst>
            </a:custGeom>
            <a:ln w="31000">
              <a:solidFill>
                <a:srgbClr val="000000"/>
              </a:solidFill>
            </a:ln>
          </p:spPr>
          <p:txBody>
            <a:bodyPr wrap="square" lIns="0" tIns="0" rIns="0" bIns="0" rtlCol="0"/>
            <a:lstStyle/>
            <a:p>
              <a:endParaRPr>
                <a:latin typeface="Grammarsaurus" pitchFamily="2" charset="0"/>
              </a:endParaRPr>
            </a:p>
          </p:txBody>
        </p:sp>
        <p:pic>
          <p:nvPicPr>
            <p:cNvPr id="24" name="object 24"/>
            <p:cNvPicPr/>
            <p:nvPr/>
          </p:nvPicPr>
          <p:blipFill>
            <a:blip r:embed="rId8" cstate="print"/>
            <a:stretch>
              <a:fillRect/>
            </a:stretch>
          </p:blipFill>
          <p:spPr>
            <a:xfrm>
              <a:off x="1308710" y="3191445"/>
              <a:ext cx="284600" cy="285490"/>
            </a:xfrm>
            <a:prstGeom prst="rect">
              <a:avLst/>
            </a:prstGeom>
          </p:spPr>
        </p:pic>
        <p:sp>
          <p:nvSpPr>
            <p:cNvPr id="25" name="object 25"/>
            <p:cNvSpPr/>
            <p:nvPr/>
          </p:nvSpPr>
          <p:spPr>
            <a:xfrm>
              <a:off x="1129880" y="4438992"/>
              <a:ext cx="466090" cy="471170"/>
            </a:xfrm>
            <a:custGeom>
              <a:avLst/>
              <a:gdLst/>
              <a:ahLst/>
              <a:cxnLst/>
              <a:rect l="l" t="t" r="r" b="b"/>
              <a:pathLst>
                <a:path w="466090" h="471170">
                  <a:moveTo>
                    <a:pt x="25450" y="82029"/>
                  </a:moveTo>
                  <a:lnTo>
                    <a:pt x="19748" y="76327"/>
                  </a:lnTo>
                  <a:lnTo>
                    <a:pt x="5702" y="76327"/>
                  </a:lnTo>
                  <a:lnTo>
                    <a:pt x="0" y="82029"/>
                  </a:lnTo>
                  <a:lnTo>
                    <a:pt x="0" y="96075"/>
                  </a:lnTo>
                  <a:lnTo>
                    <a:pt x="5702" y="101777"/>
                  </a:lnTo>
                  <a:lnTo>
                    <a:pt x="12725" y="101777"/>
                  </a:lnTo>
                  <a:lnTo>
                    <a:pt x="19748" y="101777"/>
                  </a:lnTo>
                  <a:lnTo>
                    <a:pt x="25450" y="96075"/>
                  </a:lnTo>
                  <a:lnTo>
                    <a:pt x="25450" y="82029"/>
                  </a:lnTo>
                  <a:close/>
                </a:path>
                <a:path w="466090" h="471170">
                  <a:moveTo>
                    <a:pt x="211175" y="234696"/>
                  </a:moveTo>
                  <a:lnTo>
                    <a:pt x="205473" y="229006"/>
                  </a:lnTo>
                  <a:lnTo>
                    <a:pt x="191427" y="229006"/>
                  </a:lnTo>
                  <a:lnTo>
                    <a:pt x="185724" y="234696"/>
                  </a:lnTo>
                  <a:lnTo>
                    <a:pt x="185724" y="248742"/>
                  </a:lnTo>
                  <a:lnTo>
                    <a:pt x="191427" y="254444"/>
                  </a:lnTo>
                  <a:lnTo>
                    <a:pt x="198450" y="254444"/>
                  </a:lnTo>
                  <a:lnTo>
                    <a:pt x="205473" y="254444"/>
                  </a:lnTo>
                  <a:lnTo>
                    <a:pt x="211175" y="248742"/>
                  </a:lnTo>
                  <a:lnTo>
                    <a:pt x="211175" y="234696"/>
                  </a:lnTo>
                  <a:close/>
                </a:path>
                <a:path w="466090" h="471170">
                  <a:moveTo>
                    <a:pt x="262077" y="457898"/>
                  </a:moveTo>
                  <a:lnTo>
                    <a:pt x="262026" y="450926"/>
                  </a:lnTo>
                  <a:lnTo>
                    <a:pt x="256336" y="445274"/>
                  </a:lnTo>
                  <a:lnTo>
                    <a:pt x="249351" y="445274"/>
                  </a:lnTo>
                  <a:lnTo>
                    <a:pt x="242366" y="445274"/>
                  </a:lnTo>
                  <a:lnTo>
                    <a:pt x="236677" y="450926"/>
                  </a:lnTo>
                  <a:lnTo>
                    <a:pt x="236626" y="465023"/>
                  </a:lnTo>
                  <a:lnTo>
                    <a:pt x="242328" y="470725"/>
                  </a:lnTo>
                  <a:lnTo>
                    <a:pt x="256374" y="470725"/>
                  </a:lnTo>
                  <a:lnTo>
                    <a:pt x="262077" y="465023"/>
                  </a:lnTo>
                  <a:lnTo>
                    <a:pt x="262077" y="457898"/>
                  </a:lnTo>
                  <a:close/>
                </a:path>
                <a:path w="466090" h="471170">
                  <a:moveTo>
                    <a:pt x="312953" y="234696"/>
                  </a:moveTo>
                  <a:lnTo>
                    <a:pt x="307251" y="229006"/>
                  </a:lnTo>
                  <a:lnTo>
                    <a:pt x="293204" y="229006"/>
                  </a:lnTo>
                  <a:lnTo>
                    <a:pt x="287502" y="234696"/>
                  </a:lnTo>
                  <a:lnTo>
                    <a:pt x="287502" y="248742"/>
                  </a:lnTo>
                  <a:lnTo>
                    <a:pt x="293204" y="254444"/>
                  </a:lnTo>
                  <a:lnTo>
                    <a:pt x="300228" y="254444"/>
                  </a:lnTo>
                  <a:lnTo>
                    <a:pt x="307251" y="254444"/>
                  </a:lnTo>
                  <a:lnTo>
                    <a:pt x="312953" y="248742"/>
                  </a:lnTo>
                  <a:lnTo>
                    <a:pt x="312953" y="234696"/>
                  </a:lnTo>
                  <a:close/>
                </a:path>
                <a:path w="466090" h="471170">
                  <a:moveTo>
                    <a:pt x="465620" y="5702"/>
                  </a:moveTo>
                  <a:lnTo>
                    <a:pt x="459917" y="0"/>
                  </a:lnTo>
                  <a:lnTo>
                    <a:pt x="452894" y="0"/>
                  </a:lnTo>
                  <a:lnTo>
                    <a:pt x="445871" y="0"/>
                  </a:lnTo>
                  <a:lnTo>
                    <a:pt x="440169" y="5702"/>
                  </a:lnTo>
                  <a:lnTo>
                    <a:pt x="440169" y="19748"/>
                  </a:lnTo>
                  <a:lnTo>
                    <a:pt x="445871" y="25450"/>
                  </a:lnTo>
                  <a:lnTo>
                    <a:pt x="459917" y="25450"/>
                  </a:lnTo>
                  <a:lnTo>
                    <a:pt x="465620" y="19748"/>
                  </a:lnTo>
                  <a:lnTo>
                    <a:pt x="465620" y="5702"/>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9" cstate="print"/>
            <a:stretch>
              <a:fillRect/>
            </a:stretch>
          </p:blipFill>
          <p:spPr>
            <a:xfrm>
              <a:off x="1053552" y="4413548"/>
              <a:ext cx="76326" cy="76326"/>
            </a:xfrm>
            <a:prstGeom prst="rect">
              <a:avLst/>
            </a:prstGeom>
          </p:spPr>
        </p:pic>
        <p:pic>
          <p:nvPicPr>
            <p:cNvPr id="27" name="object 27"/>
            <p:cNvPicPr/>
            <p:nvPr/>
          </p:nvPicPr>
          <p:blipFill>
            <a:blip r:embed="rId10" cstate="print"/>
            <a:stretch>
              <a:fillRect/>
            </a:stretch>
          </p:blipFill>
          <p:spPr>
            <a:xfrm>
              <a:off x="1577693" y="4487335"/>
              <a:ext cx="127215" cy="127215"/>
            </a:xfrm>
            <a:prstGeom prst="rect">
              <a:avLst/>
            </a:prstGeom>
          </p:spPr>
        </p:pic>
        <p:sp>
          <p:nvSpPr>
            <p:cNvPr id="28" name="object 28"/>
            <p:cNvSpPr/>
            <p:nvPr/>
          </p:nvSpPr>
          <p:spPr>
            <a:xfrm>
              <a:off x="1053553" y="1778050"/>
              <a:ext cx="1880870" cy="3287395"/>
            </a:xfrm>
            <a:custGeom>
              <a:avLst/>
              <a:gdLst/>
              <a:ahLst/>
              <a:cxnLst/>
              <a:rect l="l" t="t" r="r" b="b"/>
              <a:pathLst>
                <a:path w="1880870" h="3287395">
                  <a:moveTo>
                    <a:pt x="651357" y="2941421"/>
                  </a:moveTo>
                  <a:lnTo>
                    <a:pt x="642721" y="2910941"/>
                  </a:lnTo>
                  <a:lnTo>
                    <a:pt x="625919" y="2893110"/>
                  </a:lnTo>
                  <a:lnTo>
                    <a:pt x="625919" y="2941421"/>
                  </a:lnTo>
                  <a:lnTo>
                    <a:pt x="616623" y="2965551"/>
                  </a:lnTo>
                  <a:lnTo>
                    <a:pt x="590867" y="2987141"/>
                  </a:lnTo>
                  <a:lnTo>
                    <a:pt x="551802" y="3006191"/>
                  </a:lnTo>
                  <a:lnTo>
                    <a:pt x="502577" y="3021431"/>
                  </a:lnTo>
                  <a:lnTo>
                    <a:pt x="491058" y="3023781"/>
                  </a:lnTo>
                  <a:lnTo>
                    <a:pt x="491058" y="3051911"/>
                  </a:lnTo>
                  <a:lnTo>
                    <a:pt x="491058" y="3090011"/>
                  </a:lnTo>
                  <a:lnTo>
                    <a:pt x="435368" y="3100171"/>
                  </a:lnTo>
                  <a:lnTo>
                    <a:pt x="375767" y="3105251"/>
                  </a:lnTo>
                  <a:lnTo>
                    <a:pt x="368757" y="3105251"/>
                  </a:lnTo>
                  <a:lnTo>
                    <a:pt x="363410" y="3111601"/>
                  </a:lnTo>
                  <a:lnTo>
                    <a:pt x="364261" y="3125571"/>
                  </a:lnTo>
                  <a:lnTo>
                    <a:pt x="370243" y="3130651"/>
                  </a:lnTo>
                  <a:lnTo>
                    <a:pt x="377304" y="3130651"/>
                  </a:lnTo>
                  <a:lnTo>
                    <a:pt x="435952" y="3125571"/>
                  </a:lnTo>
                  <a:lnTo>
                    <a:pt x="491058" y="3115411"/>
                  </a:lnTo>
                  <a:lnTo>
                    <a:pt x="491058" y="3223361"/>
                  </a:lnTo>
                  <a:lnTo>
                    <a:pt x="475589" y="3238601"/>
                  </a:lnTo>
                  <a:lnTo>
                    <a:pt x="436029" y="3250031"/>
                  </a:lnTo>
                  <a:lnTo>
                    <a:pt x="382638" y="3258921"/>
                  </a:lnTo>
                  <a:lnTo>
                    <a:pt x="325678" y="3261461"/>
                  </a:lnTo>
                  <a:lnTo>
                    <a:pt x="256171" y="3257651"/>
                  </a:lnTo>
                  <a:lnTo>
                    <a:pt x="204177" y="3247491"/>
                  </a:lnTo>
                  <a:lnTo>
                    <a:pt x="171577" y="3234791"/>
                  </a:lnTo>
                  <a:lnTo>
                    <a:pt x="160286" y="3223361"/>
                  </a:lnTo>
                  <a:lnTo>
                    <a:pt x="160286" y="3115411"/>
                  </a:lnTo>
                  <a:lnTo>
                    <a:pt x="215734" y="3125571"/>
                  </a:lnTo>
                  <a:lnTo>
                    <a:pt x="274053" y="3130651"/>
                  </a:lnTo>
                  <a:lnTo>
                    <a:pt x="281139" y="3130651"/>
                  </a:lnTo>
                  <a:lnTo>
                    <a:pt x="287096" y="3125571"/>
                  </a:lnTo>
                  <a:lnTo>
                    <a:pt x="287705" y="3115411"/>
                  </a:lnTo>
                  <a:lnTo>
                    <a:pt x="287934" y="3111601"/>
                  </a:lnTo>
                  <a:lnTo>
                    <a:pt x="282587" y="3105251"/>
                  </a:lnTo>
                  <a:lnTo>
                    <a:pt x="275577" y="3105251"/>
                  </a:lnTo>
                  <a:lnTo>
                    <a:pt x="216344" y="3100171"/>
                  </a:lnTo>
                  <a:lnTo>
                    <a:pt x="160286" y="3090011"/>
                  </a:lnTo>
                  <a:lnTo>
                    <a:pt x="160286" y="3051911"/>
                  </a:lnTo>
                  <a:lnTo>
                    <a:pt x="200621" y="3059531"/>
                  </a:lnTo>
                  <a:lnTo>
                    <a:pt x="241985" y="3064611"/>
                  </a:lnTo>
                  <a:lnTo>
                    <a:pt x="283857" y="3067151"/>
                  </a:lnTo>
                  <a:lnTo>
                    <a:pt x="325678" y="3068421"/>
                  </a:lnTo>
                  <a:lnTo>
                    <a:pt x="367461" y="3067151"/>
                  </a:lnTo>
                  <a:lnTo>
                    <a:pt x="409321" y="3064611"/>
                  </a:lnTo>
                  <a:lnTo>
                    <a:pt x="450697" y="3059531"/>
                  </a:lnTo>
                  <a:lnTo>
                    <a:pt x="491058" y="3051911"/>
                  </a:lnTo>
                  <a:lnTo>
                    <a:pt x="491058" y="3023781"/>
                  </a:lnTo>
                  <a:lnTo>
                    <a:pt x="446379" y="3032861"/>
                  </a:lnTo>
                  <a:lnTo>
                    <a:pt x="386359" y="3040481"/>
                  </a:lnTo>
                  <a:lnTo>
                    <a:pt x="325678" y="3043021"/>
                  </a:lnTo>
                  <a:lnTo>
                    <a:pt x="258165" y="3040481"/>
                  </a:lnTo>
                  <a:lnTo>
                    <a:pt x="195491" y="3031591"/>
                  </a:lnTo>
                  <a:lnTo>
                    <a:pt x="139674" y="3020161"/>
                  </a:lnTo>
                  <a:lnTo>
                    <a:pt x="92735" y="3003651"/>
                  </a:lnTo>
                  <a:lnTo>
                    <a:pt x="56692" y="2984601"/>
                  </a:lnTo>
                  <a:lnTo>
                    <a:pt x="25438" y="2941421"/>
                  </a:lnTo>
                  <a:lnTo>
                    <a:pt x="39255" y="2912211"/>
                  </a:lnTo>
                  <a:lnTo>
                    <a:pt x="74155" y="2888081"/>
                  </a:lnTo>
                  <a:lnTo>
                    <a:pt x="120294" y="2870301"/>
                  </a:lnTo>
                  <a:lnTo>
                    <a:pt x="167843" y="2856331"/>
                  </a:lnTo>
                  <a:lnTo>
                    <a:pt x="206959" y="2848711"/>
                  </a:lnTo>
                  <a:lnTo>
                    <a:pt x="197853" y="2863951"/>
                  </a:lnTo>
                  <a:lnTo>
                    <a:pt x="191198" y="2880461"/>
                  </a:lnTo>
                  <a:lnTo>
                    <a:pt x="187121" y="2898241"/>
                  </a:lnTo>
                  <a:lnTo>
                    <a:pt x="185737" y="2916021"/>
                  </a:lnTo>
                  <a:lnTo>
                    <a:pt x="185851" y="2922371"/>
                  </a:lnTo>
                  <a:lnTo>
                    <a:pt x="185966" y="2924911"/>
                  </a:lnTo>
                  <a:lnTo>
                    <a:pt x="186423" y="2928721"/>
                  </a:lnTo>
                  <a:lnTo>
                    <a:pt x="177279" y="2926181"/>
                  </a:lnTo>
                  <a:lnTo>
                    <a:pt x="168287" y="2924911"/>
                  </a:lnTo>
                  <a:lnTo>
                    <a:pt x="150876" y="2919831"/>
                  </a:lnTo>
                  <a:lnTo>
                    <a:pt x="144094" y="2918561"/>
                  </a:lnTo>
                  <a:lnTo>
                    <a:pt x="137109" y="2922371"/>
                  </a:lnTo>
                  <a:lnTo>
                    <a:pt x="133451" y="2936341"/>
                  </a:lnTo>
                  <a:lnTo>
                    <a:pt x="137477" y="2942691"/>
                  </a:lnTo>
                  <a:lnTo>
                    <a:pt x="189306" y="2955391"/>
                  </a:lnTo>
                  <a:lnTo>
                    <a:pt x="235394" y="2961741"/>
                  </a:lnTo>
                  <a:lnTo>
                    <a:pt x="281254" y="2965551"/>
                  </a:lnTo>
                  <a:lnTo>
                    <a:pt x="325678" y="2966821"/>
                  </a:lnTo>
                  <a:lnTo>
                    <a:pt x="369874" y="2965551"/>
                  </a:lnTo>
                  <a:lnTo>
                    <a:pt x="415696" y="2961741"/>
                  </a:lnTo>
                  <a:lnTo>
                    <a:pt x="461860" y="2955391"/>
                  </a:lnTo>
                  <a:lnTo>
                    <a:pt x="507098" y="2945231"/>
                  </a:lnTo>
                  <a:lnTo>
                    <a:pt x="514680" y="2941421"/>
                  </a:lnTo>
                  <a:lnTo>
                    <a:pt x="517893" y="2936341"/>
                  </a:lnTo>
                  <a:lnTo>
                    <a:pt x="515899" y="2928721"/>
                  </a:lnTo>
                  <a:lnTo>
                    <a:pt x="514248" y="2922371"/>
                  </a:lnTo>
                  <a:lnTo>
                    <a:pt x="507263" y="2918561"/>
                  </a:lnTo>
                  <a:lnTo>
                    <a:pt x="500468" y="2919831"/>
                  </a:lnTo>
                  <a:lnTo>
                    <a:pt x="483044" y="2924911"/>
                  </a:lnTo>
                  <a:lnTo>
                    <a:pt x="474065" y="2926181"/>
                  </a:lnTo>
                  <a:lnTo>
                    <a:pt x="464934" y="2928721"/>
                  </a:lnTo>
                  <a:lnTo>
                    <a:pt x="465391" y="2924911"/>
                  </a:lnTo>
                  <a:lnTo>
                    <a:pt x="465505" y="2922371"/>
                  </a:lnTo>
                  <a:lnTo>
                    <a:pt x="460171" y="2880461"/>
                  </a:lnTo>
                  <a:lnTo>
                    <a:pt x="444474" y="2848711"/>
                  </a:lnTo>
                  <a:lnTo>
                    <a:pt x="483349" y="2856331"/>
                  </a:lnTo>
                  <a:lnTo>
                    <a:pt x="530847" y="2870301"/>
                  </a:lnTo>
                  <a:lnTo>
                    <a:pt x="577049" y="2888081"/>
                  </a:lnTo>
                  <a:lnTo>
                    <a:pt x="612038" y="2912211"/>
                  </a:lnTo>
                  <a:lnTo>
                    <a:pt x="625919" y="2941421"/>
                  </a:lnTo>
                  <a:lnTo>
                    <a:pt x="625919" y="2893110"/>
                  </a:lnTo>
                  <a:lnTo>
                    <a:pt x="618794" y="2885541"/>
                  </a:lnTo>
                  <a:lnTo>
                    <a:pt x="582498" y="2862681"/>
                  </a:lnTo>
                  <a:lnTo>
                    <a:pt x="546557" y="2848711"/>
                  </a:lnTo>
                  <a:lnTo>
                    <a:pt x="536765" y="2844901"/>
                  </a:lnTo>
                  <a:lnTo>
                    <a:pt x="484505" y="2830931"/>
                  </a:lnTo>
                  <a:lnTo>
                    <a:pt x="440169" y="2822867"/>
                  </a:lnTo>
                  <a:lnTo>
                    <a:pt x="440169" y="2916021"/>
                  </a:lnTo>
                  <a:lnTo>
                    <a:pt x="440169" y="2922371"/>
                  </a:lnTo>
                  <a:lnTo>
                    <a:pt x="439610" y="2927451"/>
                  </a:lnTo>
                  <a:lnTo>
                    <a:pt x="438518" y="2933801"/>
                  </a:lnTo>
                  <a:lnTo>
                    <a:pt x="354761" y="2941421"/>
                  </a:lnTo>
                  <a:lnTo>
                    <a:pt x="296583" y="2941421"/>
                  </a:lnTo>
                  <a:lnTo>
                    <a:pt x="212826" y="2933801"/>
                  </a:lnTo>
                  <a:lnTo>
                    <a:pt x="211950" y="2928721"/>
                  </a:lnTo>
                  <a:lnTo>
                    <a:pt x="211734" y="2927451"/>
                  </a:lnTo>
                  <a:lnTo>
                    <a:pt x="211175" y="2922371"/>
                  </a:lnTo>
                  <a:lnTo>
                    <a:pt x="211175" y="2916021"/>
                  </a:lnTo>
                  <a:lnTo>
                    <a:pt x="220738" y="2875381"/>
                  </a:lnTo>
                  <a:lnTo>
                    <a:pt x="247764" y="2842361"/>
                  </a:lnTo>
                  <a:lnTo>
                    <a:pt x="252539" y="2838551"/>
                  </a:lnTo>
                  <a:lnTo>
                    <a:pt x="254203" y="2832201"/>
                  </a:lnTo>
                  <a:lnTo>
                    <a:pt x="252082" y="2827121"/>
                  </a:lnTo>
                  <a:lnTo>
                    <a:pt x="248043" y="2815691"/>
                  </a:lnTo>
                  <a:lnTo>
                    <a:pt x="244271" y="2805531"/>
                  </a:lnTo>
                  <a:lnTo>
                    <a:pt x="240741" y="2794101"/>
                  </a:lnTo>
                  <a:lnTo>
                    <a:pt x="237490" y="2782671"/>
                  </a:lnTo>
                  <a:lnTo>
                    <a:pt x="228917" y="2742031"/>
                  </a:lnTo>
                  <a:lnTo>
                    <a:pt x="225463" y="2705201"/>
                  </a:lnTo>
                  <a:lnTo>
                    <a:pt x="226758" y="2677261"/>
                  </a:lnTo>
                  <a:lnTo>
                    <a:pt x="232435" y="2662021"/>
                  </a:lnTo>
                  <a:lnTo>
                    <a:pt x="248602" y="2677261"/>
                  </a:lnTo>
                  <a:lnTo>
                    <a:pt x="277990" y="2742031"/>
                  </a:lnTo>
                  <a:lnTo>
                    <a:pt x="288925" y="2778861"/>
                  </a:lnTo>
                  <a:lnTo>
                    <a:pt x="292836" y="2796641"/>
                  </a:lnTo>
                  <a:lnTo>
                    <a:pt x="294449" y="2804261"/>
                  </a:lnTo>
                  <a:lnTo>
                    <a:pt x="295605" y="2811881"/>
                  </a:lnTo>
                  <a:lnTo>
                    <a:pt x="301866" y="2815691"/>
                  </a:lnTo>
                  <a:lnTo>
                    <a:pt x="308648" y="2815691"/>
                  </a:lnTo>
                  <a:lnTo>
                    <a:pt x="317131" y="2814421"/>
                  </a:lnTo>
                  <a:lnTo>
                    <a:pt x="334213" y="2814421"/>
                  </a:lnTo>
                  <a:lnTo>
                    <a:pt x="342709" y="2815691"/>
                  </a:lnTo>
                  <a:lnTo>
                    <a:pt x="349478" y="2815691"/>
                  </a:lnTo>
                  <a:lnTo>
                    <a:pt x="351561" y="2814421"/>
                  </a:lnTo>
                  <a:lnTo>
                    <a:pt x="355752" y="2811881"/>
                  </a:lnTo>
                  <a:lnTo>
                    <a:pt x="356908" y="2804261"/>
                  </a:lnTo>
                  <a:lnTo>
                    <a:pt x="358508" y="2796641"/>
                  </a:lnTo>
                  <a:lnTo>
                    <a:pt x="360083" y="2789021"/>
                  </a:lnTo>
                  <a:lnTo>
                    <a:pt x="377621" y="2729331"/>
                  </a:lnTo>
                  <a:lnTo>
                    <a:pt x="406793" y="2672181"/>
                  </a:lnTo>
                  <a:lnTo>
                    <a:pt x="418909" y="2662021"/>
                  </a:lnTo>
                  <a:lnTo>
                    <a:pt x="425704" y="2682341"/>
                  </a:lnTo>
                  <a:lnTo>
                    <a:pt x="425513" y="2696311"/>
                  </a:lnTo>
                  <a:lnTo>
                    <a:pt x="425386" y="2705201"/>
                  </a:lnTo>
                  <a:lnTo>
                    <a:pt x="425348" y="2707741"/>
                  </a:lnTo>
                  <a:lnTo>
                    <a:pt x="425246" y="2715361"/>
                  </a:lnTo>
                  <a:lnTo>
                    <a:pt x="413867" y="2782671"/>
                  </a:lnTo>
                  <a:lnTo>
                    <a:pt x="403402" y="2815691"/>
                  </a:lnTo>
                  <a:lnTo>
                    <a:pt x="399402" y="2827121"/>
                  </a:lnTo>
                  <a:lnTo>
                    <a:pt x="397192" y="2832201"/>
                  </a:lnTo>
                  <a:lnTo>
                    <a:pt x="399110" y="2838551"/>
                  </a:lnTo>
                  <a:lnTo>
                    <a:pt x="404672" y="2842361"/>
                  </a:lnTo>
                  <a:lnTo>
                    <a:pt x="419735" y="2857601"/>
                  </a:lnTo>
                  <a:lnTo>
                    <a:pt x="430885" y="2875381"/>
                  </a:lnTo>
                  <a:lnTo>
                    <a:pt x="437794" y="2895701"/>
                  </a:lnTo>
                  <a:lnTo>
                    <a:pt x="440169" y="2916021"/>
                  </a:lnTo>
                  <a:lnTo>
                    <a:pt x="440169" y="2822867"/>
                  </a:lnTo>
                  <a:lnTo>
                    <a:pt x="428688" y="2820771"/>
                  </a:lnTo>
                  <a:lnTo>
                    <a:pt x="431304" y="2813151"/>
                  </a:lnTo>
                  <a:lnTo>
                    <a:pt x="433819" y="2805531"/>
                  </a:lnTo>
                  <a:lnTo>
                    <a:pt x="436194" y="2797911"/>
                  </a:lnTo>
                  <a:lnTo>
                    <a:pt x="438442" y="2789021"/>
                  </a:lnTo>
                  <a:lnTo>
                    <a:pt x="447903" y="2743301"/>
                  </a:lnTo>
                  <a:lnTo>
                    <a:pt x="451383" y="2696311"/>
                  </a:lnTo>
                  <a:lnTo>
                    <a:pt x="445960" y="2662021"/>
                  </a:lnTo>
                  <a:lnTo>
                    <a:pt x="445160" y="2656941"/>
                  </a:lnTo>
                  <a:lnTo>
                    <a:pt x="425500" y="2636621"/>
                  </a:lnTo>
                  <a:lnTo>
                    <a:pt x="396582" y="2646781"/>
                  </a:lnTo>
                  <a:lnTo>
                    <a:pt x="371678" y="2681071"/>
                  </a:lnTo>
                  <a:lnTo>
                    <a:pt x="352348" y="2724251"/>
                  </a:lnTo>
                  <a:lnTo>
                    <a:pt x="340131" y="2762351"/>
                  </a:lnTo>
                  <a:lnTo>
                    <a:pt x="338429" y="2769971"/>
                  </a:lnTo>
                  <a:lnTo>
                    <a:pt x="336829" y="2776321"/>
                  </a:lnTo>
                  <a:lnTo>
                    <a:pt x="335356" y="2782671"/>
                  </a:lnTo>
                  <a:lnTo>
                    <a:pt x="333997" y="2789021"/>
                  </a:lnTo>
                  <a:lnTo>
                    <a:pt x="317360" y="2789021"/>
                  </a:lnTo>
                  <a:lnTo>
                    <a:pt x="315988" y="2782671"/>
                  </a:lnTo>
                  <a:lnTo>
                    <a:pt x="314515" y="2776321"/>
                  </a:lnTo>
                  <a:lnTo>
                    <a:pt x="312915" y="2769971"/>
                  </a:lnTo>
                  <a:lnTo>
                    <a:pt x="311226" y="2762351"/>
                  </a:lnTo>
                  <a:lnTo>
                    <a:pt x="299008" y="2724251"/>
                  </a:lnTo>
                  <a:lnTo>
                    <a:pt x="279666" y="2681071"/>
                  </a:lnTo>
                  <a:lnTo>
                    <a:pt x="254762" y="2646781"/>
                  </a:lnTo>
                  <a:lnTo>
                    <a:pt x="225856" y="2636621"/>
                  </a:lnTo>
                  <a:lnTo>
                    <a:pt x="206184" y="2656941"/>
                  </a:lnTo>
                  <a:lnTo>
                    <a:pt x="199961" y="2696311"/>
                  </a:lnTo>
                  <a:lnTo>
                    <a:pt x="203339" y="2742031"/>
                  </a:lnTo>
                  <a:lnTo>
                    <a:pt x="212915" y="2789021"/>
                  </a:lnTo>
                  <a:lnTo>
                    <a:pt x="222694" y="2820771"/>
                  </a:lnTo>
                  <a:lnTo>
                    <a:pt x="166827" y="2830931"/>
                  </a:lnTo>
                  <a:lnTo>
                    <a:pt x="114566" y="2844901"/>
                  </a:lnTo>
                  <a:lnTo>
                    <a:pt x="68834" y="2862681"/>
                  </a:lnTo>
                  <a:lnTo>
                    <a:pt x="32537" y="2885541"/>
                  </a:lnTo>
                  <a:lnTo>
                    <a:pt x="0" y="2941421"/>
                  </a:lnTo>
                  <a:lnTo>
                    <a:pt x="8991" y="2971901"/>
                  </a:lnTo>
                  <a:lnTo>
                    <a:pt x="35229" y="2999841"/>
                  </a:lnTo>
                  <a:lnTo>
                    <a:pt x="77558" y="3025241"/>
                  </a:lnTo>
                  <a:lnTo>
                    <a:pt x="134848" y="3044291"/>
                  </a:lnTo>
                  <a:lnTo>
                    <a:pt x="134848" y="3223361"/>
                  </a:lnTo>
                  <a:lnTo>
                    <a:pt x="175539" y="3265271"/>
                  </a:lnTo>
                  <a:lnTo>
                    <a:pt x="218795" y="3277971"/>
                  </a:lnTo>
                  <a:lnTo>
                    <a:pt x="270535" y="3285591"/>
                  </a:lnTo>
                  <a:lnTo>
                    <a:pt x="325678" y="3286861"/>
                  </a:lnTo>
                  <a:lnTo>
                    <a:pt x="380809" y="3285591"/>
                  </a:lnTo>
                  <a:lnTo>
                    <a:pt x="432549" y="3277971"/>
                  </a:lnTo>
                  <a:lnTo>
                    <a:pt x="475805" y="3265271"/>
                  </a:lnTo>
                  <a:lnTo>
                    <a:pt x="482155" y="3261461"/>
                  </a:lnTo>
                  <a:lnTo>
                    <a:pt x="505485" y="3247491"/>
                  </a:lnTo>
                  <a:lnTo>
                    <a:pt x="516509" y="3223361"/>
                  </a:lnTo>
                  <a:lnTo>
                    <a:pt x="516509" y="3115411"/>
                  </a:lnTo>
                  <a:lnTo>
                    <a:pt x="516509" y="3051911"/>
                  </a:lnTo>
                  <a:lnTo>
                    <a:pt x="516509" y="3044291"/>
                  </a:lnTo>
                  <a:lnTo>
                    <a:pt x="520319" y="3043021"/>
                  </a:lnTo>
                  <a:lnTo>
                    <a:pt x="573786" y="3025241"/>
                  </a:lnTo>
                  <a:lnTo>
                    <a:pt x="616127" y="2999841"/>
                  </a:lnTo>
                  <a:lnTo>
                    <a:pt x="642353" y="2971901"/>
                  </a:lnTo>
                  <a:lnTo>
                    <a:pt x="651357" y="2941421"/>
                  </a:lnTo>
                  <a:close/>
                </a:path>
                <a:path w="1880870" h="3287395">
                  <a:moveTo>
                    <a:pt x="1313421" y="782586"/>
                  </a:moveTo>
                  <a:lnTo>
                    <a:pt x="1305623" y="734352"/>
                  </a:lnTo>
                  <a:lnTo>
                    <a:pt x="1297330" y="718350"/>
                  </a:lnTo>
                  <a:lnTo>
                    <a:pt x="1297330" y="782586"/>
                  </a:lnTo>
                  <a:lnTo>
                    <a:pt x="1290358" y="825741"/>
                  </a:lnTo>
                  <a:lnTo>
                    <a:pt x="1270927" y="863257"/>
                  </a:lnTo>
                  <a:lnTo>
                    <a:pt x="1241323" y="892860"/>
                  </a:lnTo>
                  <a:lnTo>
                    <a:pt x="1203807" y="912279"/>
                  </a:lnTo>
                  <a:lnTo>
                    <a:pt x="1160653" y="919264"/>
                  </a:lnTo>
                  <a:lnTo>
                    <a:pt x="1117498" y="912279"/>
                  </a:lnTo>
                  <a:lnTo>
                    <a:pt x="1079982" y="892860"/>
                  </a:lnTo>
                  <a:lnTo>
                    <a:pt x="1050378" y="863257"/>
                  </a:lnTo>
                  <a:lnTo>
                    <a:pt x="1030960" y="825741"/>
                  </a:lnTo>
                  <a:lnTo>
                    <a:pt x="1023975" y="782586"/>
                  </a:lnTo>
                  <a:lnTo>
                    <a:pt x="1030960" y="739432"/>
                  </a:lnTo>
                  <a:lnTo>
                    <a:pt x="1050378" y="701916"/>
                  </a:lnTo>
                  <a:lnTo>
                    <a:pt x="1079982" y="672312"/>
                  </a:lnTo>
                  <a:lnTo>
                    <a:pt x="1117498" y="652881"/>
                  </a:lnTo>
                  <a:lnTo>
                    <a:pt x="1160653" y="645909"/>
                  </a:lnTo>
                  <a:lnTo>
                    <a:pt x="1203807" y="652881"/>
                  </a:lnTo>
                  <a:lnTo>
                    <a:pt x="1241323" y="672312"/>
                  </a:lnTo>
                  <a:lnTo>
                    <a:pt x="1270927" y="701916"/>
                  </a:lnTo>
                  <a:lnTo>
                    <a:pt x="1290358" y="739432"/>
                  </a:lnTo>
                  <a:lnTo>
                    <a:pt x="1297330" y="782586"/>
                  </a:lnTo>
                  <a:lnTo>
                    <a:pt x="1297330" y="718350"/>
                  </a:lnTo>
                  <a:lnTo>
                    <a:pt x="1250823" y="659333"/>
                  </a:lnTo>
                  <a:lnTo>
                    <a:pt x="1208887" y="637616"/>
                  </a:lnTo>
                  <a:lnTo>
                    <a:pt x="1160653" y="629818"/>
                  </a:lnTo>
                  <a:lnTo>
                    <a:pt x="1112418" y="637616"/>
                  </a:lnTo>
                  <a:lnTo>
                    <a:pt x="1070495" y="659333"/>
                  </a:lnTo>
                  <a:lnTo>
                    <a:pt x="1037412" y="692416"/>
                  </a:lnTo>
                  <a:lnTo>
                    <a:pt x="1015695" y="734352"/>
                  </a:lnTo>
                  <a:lnTo>
                    <a:pt x="1007897" y="782586"/>
                  </a:lnTo>
                  <a:lnTo>
                    <a:pt x="1015695" y="830808"/>
                  </a:lnTo>
                  <a:lnTo>
                    <a:pt x="1037412" y="872744"/>
                  </a:lnTo>
                  <a:lnTo>
                    <a:pt x="1070495" y="905827"/>
                  </a:lnTo>
                  <a:lnTo>
                    <a:pt x="1112418" y="927544"/>
                  </a:lnTo>
                  <a:lnTo>
                    <a:pt x="1160653" y="935342"/>
                  </a:lnTo>
                  <a:lnTo>
                    <a:pt x="1208887" y="927544"/>
                  </a:lnTo>
                  <a:lnTo>
                    <a:pt x="1224876" y="919264"/>
                  </a:lnTo>
                  <a:lnTo>
                    <a:pt x="1250823" y="905827"/>
                  </a:lnTo>
                  <a:lnTo>
                    <a:pt x="1283906" y="872744"/>
                  </a:lnTo>
                  <a:lnTo>
                    <a:pt x="1305623" y="830808"/>
                  </a:lnTo>
                  <a:lnTo>
                    <a:pt x="1313421" y="782586"/>
                  </a:lnTo>
                  <a:close/>
                </a:path>
                <a:path w="1880870" h="3287395">
                  <a:moveTo>
                    <a:pt x="1842528" y="362013"/>
                  </a:moveTo>
                  <a:lnTo>
                    <a:pt x="1831098" y="331343"/>
                  </a:lnTo>
                  <a:lnTo>
                    <a:pt x="1822970" y="322491"/>
                  </a:lnTo>
                  <a:lnTo>
                    <a:pt x="1815807" y="314680"/>
                  </a:lnTo>
                  <a:lnTo>
                    <a:pt x="1813915" y="312623"/>
                  </a:lnTo>
                  <a:lnTo>
                    <a:pt x="1813915" y="372884"/>
                  </a:lnTo>
                  <a:lnTo>
                    <a:pt x="1813877" y="373405"/>
                  </a:lnTo>
                  <a:lnTo>
                    <a:pt x="1810004" y="392506"/>
                  </a:lnTo>
                  <a:lnTo>
                    <a:pt x="1809877" y="392798"/>
                  </a:lnTo>
                  <a:lnTo>
                    <a:pt x="1799043" y="408825"/>
                  </a:lnTo>
                  <a:lnTo>
                    <a:pt x="1782597" y="419963"/>
                  </a:lnTo>
                  <a:lnTo>
                    <a:pt x="1781962" y="419963"/>
                  </a:lnTo>
                  <a:lnTo>
                    <a:pt x="1763217" y="423786"/>
                  </a:lnTo>
                  <a:lnTo>
                    <a:pt x="1744840" y="419963"/>
                  </a:lnTo>
                  <a:lnTo>
                    <a:pt x="1743951" y="419963"/>
                  </a:lnTo>
                  <a:lnTo>
                    <a:pt x="1727619" y="408825"/>
                  </a:lnTo>
                  <a:lnTo>
                    <a:pt x="1720989" y="399135"/>
                  </a:lnTo>
                  <a:lnTo>
                    <a:pt x="1716722" y="392798"/>
                  </a:lnTo>
                  <a:lnTo>
                    <a:pt x="1716620" y="392658"/>
                  </a:lnTo>
                  <a:lnTo>
                    <a:pt x="1716519" y="392506"/>
                  </a:lnTo>
                  <a:lnTo>
                    <a:pt x="1712696" y="373405"/>
                  </a:lnTo>
                  <a:lnTo>
                    <a:pt x="1712595" y="372884"/>
                  </a:lnTo>
                  <a:lnTo>
                    <a:pt x="1716671" y="353745"/>
                  </a:lnTo>
                  <a:lnTo>
                    <a:pt x="1716773" y="353275"/>
                  </a:lnTo>
                  <a:lnTo>
                    <a:pt x="1727873" y="337185"/>
                  </a:lnTo>
                  <a:lnTo>
                    <a:pt x="1744116" y="326351"/>
                  </a:lnTo>
                  <a:lnTo>
                    <a:pt x="1763776" y="322491"/>
                  </a:lnTo>
                  <a:lnTo>
                    <a:pt x="1783168" y="326631"/>
                  </a:lnTo>
                  <a:lnTo>
                    <a:pt x="1799107" y="337553"/>
                  </a:lnTo>
                  <a:lnTo>
                    <a:pt x="1809724" y="353275"/>
                  </a:lnTo>
                  <a:lnTo>
                    <a:pt x="1809953" y="353745"/>
                  </a:lnTo>
                  <a:lnTo>
                    <a:pt x="1813915" y="372884"/>
                  </a:lnTo>
                  <a:lnTo>
                    <a:pt x="1813915" y="312623"/>
                  </a:lnTo>
                  <a:lnTo>
                    <a:pt x="1810080" y="308444"/>
                  </a:lnTo>
                  <a:lnTo>
                    <a:pt x="1782394" y="295427"/>
                  </a:lnTo>
                  <a:lnTo>
                    <a:pt x="1750961" y="294411"/>
                  </a:lnTo>
                  <a:lnTo>
                    <a:pt x="1739480" y="297294"/>
                  </a:lnTo>
                  <a:lnTo>
                    <a:pt x="1728736" y="301688"/>
                  </a:lnTo>
                  <a:lnTo>
                    <a:pt x="1718627" y="307505"/>
                  </a:lnTo>
                  <a:lnTo>
                    <a:pt x="1709064" y="314680"/>
                  </a:lnTo>
                  <a:lnTo>
                    <a:pt x="1658569" y="264121"/>
                  </a:lnTo>
                  <a:lnTo>
                    <a:pt x="1632508" y="237934"/>
                  </a:lnTo>
                  <a:lnTo>
                    <a:pt x="1631289" y="236016"/>
                  </a:lnTo>
                  <a:lnTo>
                    <a:pt x="1631175" y="158940"/>
                  </a:lnTo>
                  <a:lnTo>
                    <a:pt x="1663801" y="144030"/>
                  </a:lnTo>
                  <a:lnTo>
                    <a:pt x="1676374" y="130556"/>
                  </a:lnTo>
                  <a:lnTo>
                    <a:pt x="1684858" y="121348"/>
                  </a:lnTo>
                  <a:lnTo>
                    <a:pt x="1695005" y="95275"/>
                  </a:lnTo>
                  <a:lnTo>
                    <a:pt x="1695792" y="69811"/>
                  </a:lnTo>
                  <a:lnTo>
                    <a:pt x="1686826" y="42227"/>
                  </a:lnTo>
                  <a:lnTo>
                    <a:pt x="1676717" y="29222"/>
                  </a:lnTo>
                  <a:lnTo>
                    <a:pt x="1669859" y="20408"/>
                  </a:lnTo>
                  <a:lnTo>
                    <a:pt x="1667357" y="18846"/>
                  </a:lnTo>
                  <a:lnTo>
                    <a:pt x="1667357" y="79870"/>
                  </a:lnTo>
                  <a:lnTo>
                    <a:pt x="1663369" y="99060"/>
                  </a:lnTo>
                  <a:lnTo>
                    <a:pt x="1663280" y="99491"/>
                  </a:lnTo>
                  <a:lnTo>
                    <a:pt x="1652270" y="115646"/>
                  </a:lnTo>
                  <a:lnTo>
                    <a:pt x="1636064" y="126580"/>
                  </a:lnTo>
                  <a:lnTo>
                    <a:pt x="1616443" y="130556"/>
                  </a:lnTo>
                  <a:lnTo>
                    <a:pt x="1596809" y="126390"/>
                  </a:lnTo>
                  <a:lnTo>
                    <a:pt x="1580680" y="115303"/>
                  </a:lnTo>
                  <a:lnTo>
                    <a:pt x="1569808" y="99060"/>
                  </a:lnTo>
                  <a:lnTo>
                    <a:pt x="1566037" y="79870"/>
                  </a:lnTo>
                  <a:lnTo>
                    <a:pt x="1565960" y="79451"/>
                  </a:lnTo>
                  <a:lnTo>
                    <a:pt x="1570062" y="60261"/>
                  </a:lnTo>
                  <a:lnTo>
                    <a:pt x="1570113" y="60020"/>
                  </a:lnTo>
                  <a:lnTo>
                    <a:pt x="1581010" y="44107"/>
                  </a:lnTo>
                  <a:lnTo>
                    <a:pt x="1597025" y="33261"/>
                  </a:lnTo>
                  <a:lnTo>
                    <a:pt x="1616456" y="29222"/>
                  </a:lnTo>
                  <a:lnTo>
                    <a:pt x="1636522" y="33261"/>
                  </a:lnTo>
                  <a:lnTo>
                    <a:pt x="1636204" y="33261"/>
                  </a:lnTo>
                  <a:lnTo>
                    <a:pt x="1652270" y="44107"/>
                  </a:lnTo>
                  <a:lnTo>
                    <a:pt x="1663293" y="60261"/>
                  </a:lnTo>
                  <a:lnTo>
                    <a:pt x="1667268" y="79451"/>
                  </a:lnTo>
                  <a:lnTo>
                    <a:pt x="1667357" y="79870"/>
                  </a:lnTo>
                  <a:lnTo>
                    <a:pt x="1667357" y="18846"/>
                  </a:lnTo>
                  <a:lnTo>
                    <a:pt x="1646593" y="5829"/>
                  </a:lnTo>
                  <a:lnTo>
                    <a:pt x="1618716" y="0"/>
                  </a:lnTo>
                  <a:lnTo>
                    <a:pt x="1591538" y="4076"/>
                  </a:lnTo>
                  <a:lnTo>
                    <a:pt x="1567662" y="17005"/>
                  </a:lnTo>
                  <a:lnTo>
                    <a:pt x="1549311" y="37058"/>
                  </a:lnTo>
                  <a:lnTo>
                    <a:pt x="1538706" y="62509"/>
                  </a:lnTo>
                  <a:lnTo>
                    <a:pt x="1536839" y="76530"/>
                  </a:lnTo>
                  <a:lnTo>
                    <a:pt x="1537423" y="90246"/>
                  </a:lnTo>
                  <a:lnTo>
                    <a:pt x="1556219" y="132041"/>
                  </a:lnTo>
                  <a:lnTo>
                    <a:pt x="1602130" y="158661"/>
                  </a:lnTo>
                  <a:lnTo>
                    <a:pt x="1602130" y="212432"/>
                  </a:lnTo>
                  <a:lnTo>
                    <a:pt x="1582991" y="255778"/>
                  </a:lnTo>
                  <a:lnTo>
                    <a:pt x="1534439" y="304431"/>
                  </a:lnTo>
                  <a:lnTo>
                    <a:pt x="1529626" y="309689"/>
                  </a:lnTo>
                  <a:lnTo>
                    <a:pt x="1524660" y="314896"/>
                  </a:lnTo>
                  <a:lnTo>
                    <a:pt x="1521320" y="312407"/>
                  </a:lnTo>
                  <a:lnTo>
                    <a:pt x="1520672" y="311886"/>
                  </a:lnTo>
                  <a:lnTo>
                    <a:pt x="1520672" y="373405"/>
                  </a:lnTo>
                  <a:lnTo>
                    <a:pt x="1505445" y="409130"/>
                  </a:lnTo>
                  <a:lnTo>
                    <a:pt x="1469580" y="423786"/>
                  </a:lnTo>
                  <a:lnTo>
                    <a:pt x="1448790" y="419366"/>
                  </a:lnTo>
                  <a:lnTo>
                    <a:pt x="1449666" y="419366"/>
                  </a:lnTo>
                  <a:lnTo>
                    <a:pt x="1434223" y="408825"/>
                  </a:lnTo>
                  <a:lnTo>
                    <a:pt x="1423403" y="392798"/>
                  </a:lnTo>
                  <a:lnTo>
                    <a:pt x="1419428" y="373405"/>
                  </a:lnTo>
                  <a:lnTo>
                    <a:pt x="1419491" y="372884"/>
                  </a:lnTo>
                  <a:lnTo>
                    <a:pt x="1434211" y="337553"/>
                  </a:lnTo>
                  <a:lnTo>
                    <a:pt x="1450213" y="326631"/>
                  </a:lnTo>
                  <a:lnTo>
                    <a:pt x="1449781" y="326631"/>
                  </a:lnTo>
                  <a:lnTo>
                    <a:pt x="1470063" y="322491"/>
                  </a:lnTo>
                  <a:lnTo>
                    <a:pt x="1490065" y="326631"/>
                  </a:lnTo>
                  <a:lnTo>
                    <a:pt x="1489798" y="326631"/>
                  </a:lnTo>
                  <a:lnTo>
                    <a:pt x="1505813" y="337553"/>
                  </a:lnTo>
                  <a:lnTo>
                    <a:pt x="1516722" y="353745"/>
                  </a:lnTo>
                  <a:lnTo>
                    <a:pt x="1520558" y="372884"/>
                  </a:lnTo>
                  <a:lnTo>
                    <a:pt x="1520672" y="373405"/>
                  </a:lnTo>
                  <a:lnTo>
                    <a:pt x="1520672" y="311886"/>
                  </a:lnTo>
                  <a:lnTo>
                    <a:pt x="1475549" y="293611"/>
                  </a:lnTo>
                  <a:lnTo>
                    <a:pt x="1454416" y="295160"/>
                  </a:lnTo>
                  <a:lnTo>
                    <a:pt x="1414221" y="316255"/>
                  </a:lnTo>
                  <a:lnTo>
                    <a:pt x="1392707" y="352552"/>
                  </a:lnTo>
                  <a:lnTo>
                    <a:pt x="1390434" y="375259"/>
                  </a:lnTo>
                  <a:lnTo>
                    <a:pt x="1394129" y="399135"/>
                  </a:lnTo>
                  <a:lnTo>
                    <a:pt x="1403769" y="419366"/>
                  </a:lnTo>
                  <a:lnTo>
                    <a:pt x="1419237" y="435571"/>
                  </a:lnTo>
                  <a:lnTo>
                    <a:pt x="1440395" y="447421"/>
                  </a:lnTo>
                  <a:lnTo>
                    <a:pt x="1463624" y="453402"/>
                  </a:lnTo>
                  <a:lnTo>
                    <a:pt x="1485811" y="452526"/>
                  </a:lnTo>
                  <a:lnTo>
                    <a:pt x="1525765" y="430276"/>
                  </a:lnTo>
                  <a:lnTo>
                    <a:pt x="1548447" y="390385"/>
                  </a:lnTo>
                  <a:lnTo>
                    <a:pt x="1549539" y="368033"/>
                  </a:lnTo>
                  <a:lnTo>
                    <a:pt x="1544053" y="344398"/>
                  </a:lnTo>
                  <a:lnTo>
                    <a:pt x="1542313" y="339598"/>
                  </a:lnTo>
                  <a:lnTo>
                    <a:pt x="1542681" y="337553"/>
                  </a:lnTo>
                  <a:lnTo>
                    <a:pt x="1542796" y="336994"/>
                  </a:lnTo>
                  <a:lnTo>
                    <a:pt x="1557451" y="322491"/>
                  </a:lnTo>
                  <a:lnTo>
                    <a:pt x="1565097" y="314896"/>
                  </a:lnTo>
                  <a:lnTo>
                    <a:pt x="1613306" y="266725"/>
                  </a:lnTo>
                  <a:lnTo>
                    <a:pt x="1614957" y="265455"/>
                  </a:lnTo>
                  <a:lnTo>
                    <a:pt x="1616494" y="264121"/>
                  </a:lnTo>
                  <a:lnTo>
                    <a:pt x="1617548" y="264795"/>
                  </a:lnTo>
                  <a:lnTo>
                    <a:pt x="1618297" y="265112"/>
                  </a:lnTo>
                  <a:lnTo>
                    <a:pt x="1670862" y="317677"/>
                  </a:lnTo>
                  <a:lnTo>
                    <a:pt x="1689760" y="336854"/>
                  </a:lnTo>
                  <a:lnTo>
                    <a:pt x="1689950" y="339598"/>
                  </a:lnTo>
                  <a:lnTo>
                    <a:pt x="1690077" y="341388"/>
                  </a:lnTo>
                  <a:lnTo>
                    <a:pt x="1689150" y="343903"/>
                  </a:lnTo>
                  <a:lnTo>
                    <a:pt x="1684909" y="386943"/>
                  </a:lnTo>
                  <a:lnTo>
                    <a:pt x="1701609" y="423481"/>
                  </a:lnTo>
                  <a:lnTo>
                    <a:pt x="1734070" y="447179"/>
                  </a:lnTo>
                  <a:lnTo>
                    <a:pt x="1777161" y="451688"/>
                  </a:lnTo>
                  <a:lnTo>
                    <a:pt x="1805876" y="440766"/>
                  </a:lnTo>
                  <a:lnTo>
                    <a:pt x="1840801" y="393039"/>
                  </a:lnTo>
                  <a:lnTo>
                    <a:pt x="1840979" y="392658"/>
                  </a:lnTo>
                  <a:lnTo>
                    <a:pt x="1841055" y="392506"/>
                  </a:lnTo>
                  <a:lnTo>
                    <a:pt x="1842528" y="362013"/>
                  </a:lnTo>
                  <a:close/>
                </a:path>
                <a:path w="1880870" h="3287395">
                  <a:moveTo>
                    <a:pt x="1867928" y="3152584"/>
                  </a:moveTo>
                  <a:lnTo>
                    <a:pt x="1856498" y="3121926"/>
                  </a:lnTo>
                  <a:lnTo>
                    <a:pt x="1848370" y="3113062"/>
                  </a:lnTo>
                  <a:lnTo>
                    <a:pt x="1841207" y="3105251"/>
                  </a:lnTo>
                  <a:lnTo>
                    <a:pt x="1839315" y="3103194"/>
                  </a:lnTo>
                  <a:lnTo>
                    <a:pt x="1839315" y="3163455"/>
                  </a:lnTo>
                  <a:lnTo>
                    <a:pt x="1839277" y="3163976"/>
                  </a:lnTo>
                  <a:lnTo>
                    <a:pt x="1835404" y="3183077"/>
                  </a:lnTo>
                  <a:lnTo>
                    <a:pt x="1835277" y="3183382"/>
                  </a:lnTo>
                  <a:lnTo>
                    <a:pt x="1824443" y="3199396"/>
                  </a:lnTo>
                  <a:lnTo>
                    <a:pt x="1807997" y="3210534"/>
                  </a:lnTo>
                  <a:lnTo>
                    <a:pt x="1807362" y="3210534"/>
                  </a:lnTo>
                  <a:lnTo>
                    <a:pt x="1788617" y="3214357"/>
                  </a:lnTo>
                  <a:lnTo>
                    <a:pt x="1770240" y="3210534"/>
                  </a:lnTo>
                  <a:lnTo>
                    <a:pt x="1769351" y="3210534"/>
                  </a:lnTo>
                  <a:lnTo>
                    <a:pt x="1753019" y="3199396"/>
                  </a:lnTo>
                  <a:lnTo>
                    <a:pt x="1746389" y="3189719"/>
                  </a:lnTo>
                  <a:lnTo>
                    <a:pt x="1742122" y="3183382"/>
                  </a:lnTo>
                  <a:lnTo>
                    <a:pt x="1742020" y="3183242"/>
                  </a:lnTo>
                  <a:lnTo>
                    <a:pt x="1741919" y="3183077"/>
                  </a:lnTo>
                  <a:lnTo>
                    <a:pt x="1738096" y="3163976"/>
                  </a:lnTo>
                  <a:lnTo>
                    <a:pt x="1737995" y="3163455"/>
                  </a:lnTo>
                  <a:lnTo>
                    <a:pt x="1742071" y="3144316"/>
                  </a:lnTo>
                  <a:lnTo>
                    <a:pt x="1742173" y="3143847"/>
                  </a:lnTo>
                  <a:lnTo>
                    <a:pt x="1753273" y="3127756"/>
                  </a:lnTo>
                  <a:lnTo>
                    <a:pt x="1769516" y="3116923"/>
                  </a:lnTo>
                  <a:lnTo>
                    <a:pt x="1789176" y="3113062"/>
                  </a:lnTo>
                  <a:lnTo>
                    <a:pt x="1808568" y="3117202"/>
                  </a:lnTo>
                  <a:lnTo>
                    <a:pt x="1824507" y="3128124"/>
                  </a:lnTo>
                  <a:lnTo>
                    <a:pt x="1835124" y="3143847"/>
                  </a:lnTo>
                  <a:lnTo>
                    <a:pt x="1835353" y="3144316"/>
                  </a:lnTo>
                  <a:lnTo>
                    <a:pt x="1839315" y="3163455"/>
                  </a:lnTo>
                  <a:lnTo>
                    <a:pt x="1839315" y="3103194"/>
                  </a:lnTo>
                  <a:lnTo>
                    <a:pt x="1835480" y="3099016"/>
                  </a:lnTo>
                  <a:lnTo>
                    <a:pt x="1807794" y="3085998"/>
                  </a:lnTo>
                  <a:lnTo>
                    <a:pt x="1776361" y="3084982"/>
                  </a:lnTo>
                  <a:lnTo>
                    <a:pt x="1764880" y="3087865"/>
                  </a:lnTo>
                  <a:lnTo>
                    <a:pt x="1754136" y="3092259"/>
                  </a:lnTo>
                  <a:lnTo>
                    <a:pt x="1744027" y="3098088"/>
                  </a:lnTo>
                  <a:lnTo>
                    <a:pt x="1734464" y="3105251"/>
                  </a:lnTo>
                  <a:lnTo>
                    <a:pt x="1683969" y="3054693"/>
                  </a:lnTo>
                  <a:lnTo>
                    <a:pt x="1657908" y="3028505"/>
                  </a:lnTo>
                  <a:lnTo>
                    <a:pt x="1656689" y="3026587"/>
                  </a:lnTo>
                  <a:lnTo>
                    <a:pt x="1656575" y="2949511"/>
                  </a:lnTo>
                  <a:lnTo>
                    <a:pt x="1689201" y="2934614"/>
                  </a:lnTo>
                  <a:lnTo>
                    <a:pt x="1701774" y="2921127"/>
                  </a:lnTo>
                  <a:lnTo>
                    <a:pt x="1710258" y="2911932"/>
                  </a:lnTo>
                  <a:lnTo>
                    <a:pt x="1720405" y="2885846"/>
                  </a:lnTo>
                  <a:lnTo>
                    <a:pt x="1721192" y="2860383"/>
                  </a:lnTo>
                  <a:lnTo>
                    <a:pt x="1712226" y="2832798"/>
                  </a:lnTo>
                  <a:lnTo>
                    <a:pt x="1702117" y="2819793"/>
                  </a:lnTo>
                  <a:lnTo>
                    <a:pt x="1695259" y="2810980"/>
                  </a:lnTo>
                  <a:lnTo>
                    <a:pt x="1692757" y="2809417"/>
                  </a:lnTo>
                  <a:lnTo>
                    <a:pt x="1692757" y="2870441"/>
                  </a:lnTo>
                  <a:lnTo>
                    <a:pt x="1688769" y="2889631"/>
                  </a:lnTo>
                  <a:lnTo>
                    <a:pt x="1688680" y="2890062"/>
                  </a:lnTo>
                  <a:lnTo>
                    <a:pt x="1677670" y="2906217"/>
                  </a:lnTo>
                  <a:lnTo>
                    <a:pt x="1661464" y="2917152"/>
                  </a:lnTo>
                  <a:lnTo>
                    <a:pt x="1641843" y="2921127"/>
                  </a:lnTo>
                  <a:lnTo>
                    <a:pt x="1622209" y="2916974"/>
                  </a:lnTo>
                  <a:lnTo>
                    <a:pt x="1606080" y="2905874"/>
                  </a:lnTo>
                  <a:lnTo>
                    <a:pt x="1595208" y="2889631"/>
                  </a:lnTo>
                  <a:lnTo>
                    <a:pt x="1591437" y="2870441"/>
                  </a:lnTo>
                  <a:lnTo>
                    <a:pt x="1591360" y="2870022"/>
                  </a:lnTo>
                  <a:lnTo>
                    <a:pt x="1595462" y="2850832"/>
                  </a:lnTo>
                  <a:lnTo>
                    <a:pt x="1595513" y="2850604"/>
                  </a:lnTo>
                  <a:lnTo>
                    <a:pt x="1606410" y="2834678"/>
                  </a:lnTo>
                  <a:lnTo>
                    <a:pt x="1622425" y="2823845"/>
                  </a:lnTo>
                  <a:lnTo>
                    <a:pt x="1641856" y="2819793"/>
                  </a:lnTo>
                  <a:lnTo>
                    <a:pt x="1661922" y="2823845"/>
                  </a:lnTo>
                  <a:lnTo>
                    <a:pt x="1661604" y="2823845"/>
                  </a:lnTo>
                  <a:lnTo>
                    <a:pt x="1677670" y="2834678"/>
                  </a:lnTo>
                  <a:lnTo>
                    <a:pt x="1688693" y="2850832"/>
                  </a:lnTo>
                  <a:lnTo>
                    <a:pt x="1692668" y="2870022"/>
                  </a:lnTo>
                  <a:lnTo>
                    <a:pt x="1692757" y="2870441"/>
                  </a:lnTo>
                  <a:lnTo>
                    <a:pt x="1692757" y="2809417"/>
                  </a:lnTo>
                  <a:lnTo>
                    <a:pt x="1671993" y="2796413"/>
                  </a:lnTo>
                  <a:lnTo>
                    <a:pt x="1644116" y="2790571"/>
                  </a:lnTo>
                  <a:lnTo>
                    <a:pt x="1616938" y="2794647"/>
                  </a:lnTo>
                  <a:lnTo>
                    <a:pt x="1593062" y="2807576"/>
                  </a:lnTo>
                  <a:lnTo>
                    <a:pt x="1574711" y="2827629"/>
                  </a:lnTo>
                  <a:lnTo>
                    <a:pt x="1564106" y="2853080"/>
                  </a:lnTo>
                  <a:lnTo>
                    <a:pt x="1562239" y="2867101"/>
                  </a:lnTo>
                  <a:lnTo>
                    <a:pt x="1562823" y="2880830"/>
                  </a:lnTo>
                  <a:lnTo>
                    <a:pt x="1581619" y="2922625"/>
                  </a:lnTo>
                  <a:lnTo>
                    <a:pt x="1627530" y="2949232"/>
                  </a:lnTo>
                  <a:lnTo>
                    <a:pt x="1627530" y="3003016"/>
                  </a:lnTo>
                  <a:lnTo>
                    <a:pt x="1608391" y="3046349"/>
                  </a:lnTo>
                  <a:lnTo>
                    <a:pt x="1559839" y="3095002"/>
                  </a:lnTo>
                  <a:lnTo>
                    <a:pt x="1555026" y="3100260"/>
                  </a:lnTo>
                  <a:lnTo>
                    <a:pt x="1550060" y="3105467"/>
                  </a:lnTo>
                  <a:lnTo>
                    <a:pt x="1546720" y="3102978"/>
                  </a:lnTo>
                  <a:lnTo>
                    <a:pt x="1546072" y="3102457"/>
                  </a:lnTo>
                  <a:lnTo>
                    <a:pt x="1546072" y="3163976"/>
                  </a:lnTo>
                  <a:lnTo>
                    <a:pt x="1530845" y="3199714"/>
                  </a:lnTo>
                  <a:lnTo>
                    <a:pt x="1494980" y="3214357"/>
                  </a:lnTo>
                  <a:lnTo>
                    <a:pt x="1474190" y="3209937"/>
                  </a:lnTo>
                  <a:lnTo>
                    <a:pt x="1475066" y="3209937"/>
                  </a:lnTo>
                  <a:lnTo>
                    <a:pt x="1459623" y="3199396"/>
                  </a:lnTo>
                  <a:lnTo>
                    <a:pt x="1448803" y="3183382"/>
                  </a:lnTo>
                  <a:lnTo>
                    <a:pt x="1444828" y="3163976"/>
                  </a:lnTo>
                  <a:lnTo>
                    <a:pt x="1444891" y="3163455"/>
                  </a:lnTo>
                  <a:lnTo>
                    <a:pt x="1459611" y="3128124"/>
                  </a:lnTo>
                  <a:lnTo>
                    <a:pt x="1475613" y="3117202"/>
                  </a:lnTo>
                  <a:lnTo>
                    <a:pt x="1475181" y="3117202"/>
                  </a:lnTo>
                  <a:lnTo>
                    <a:pt x="1495463" y="3113062"/>
                  </a:lnTo>
                  <a:lnTo>
                    <a:pt x="1515465" y="3117202"/>
                  </a:lnTo>
                  <a:lnTo>
                    <a:pt x="1515198" y="3117202"/>
                  </a:lnTo>
                  <a:lnTo>
                    <a:pt x="1531213" y="3128124"/>
                  </a:lnTo>
                  <a:lnTo>
                    <a:pt x="1542122" y="3144316"/>
                  </a:lnTo>
                  <a:lnTo>
                    <a:pt x="1545958" y="3163455"/>
                  </a:lnTo>
                  <a:lnTo>
                    <a:pt x="1546072" y="3163976"/>
                  </a:lnTo>
                  <a:lnTo>
                    <a:pt x="1546072" y="3102457"/>
                  </a:lnTo>
                  <a:lnTo>
                    <a:pt x="1500949" y="3084195"/>
                  </a:lnTo>
                  <a:lnTo>
                    <a:pt x="1479816" y="3085744"/>
                  </a:lnTo>
                  <a:lnTo>
                    <a:pt x="1439621" y="3106839"/>
                  </a:lnTo>
                  <a:lnTo>
                    <a:pt x="1418107" y="3143123"/>
                  </a:lnTo>
                  <a:lnTo>
                    <a:pt x="1415834" y="3165830"/>
                  </a:lnTo>
                  <a:lnTo>
                    <a:pt x="1419529" y="3189719"/>
                  </a:lnTo>
                  <a:lnTo>
                    <a:pt x="1429169" y="3209937"/>
                  </a:lnTo>
                  <a:lnTo>
                    <a:pt x="1444637" y="3226143"/>
                  </a:lnTo>
                  <a:lnTo>
                    <a:pt x="1465795" y="3237992"/>
                  </a:lnTo>
                  <a:lnTo>
                    <a:pt x="1489024" y="3243973"/>
                  </a:lnTo>
                  <a:lnTo>
                    <a:pt x="1511211" y="3243110"/>
                  </a:lnTo>
                  <a:lnTo>
                    <a:pt x="1551165" y="3220847"/>
                  </a:lnTo>
                  <a:lnTo>
                    <a:pt x="1573847" y="3180956"/>
                  </a:lnTo>
                  <a:lnTo>
                    <a:pt x="1574939" y="3158604"/>
                  </a:lnTo>
                  <a:lnTo>
                    <a:pt x="1569453" y="3134969"/>
                  </a:lnTo>
                  <a:lnTo>
                    <a:pt x="1567713" y="3130169"/>
                  </a:lnTo>
                  <a:lnTo>
                    <a:pt x="1568081" y="3128124"/>
                  </a:lnTo>
                  <a:lnTo>
                    <a:pt x="1568196" y="3127565"/>
                  </a:lnTo>
                  <a:lnTo>
                    <a:pt x="1582851" y="3113062"/>
                  </a:lnTo>
                  <a:lnTo>
                    <a:pt x="1590497" y="3105467"/>
                  </a:lnTo>
                  <a:lnTo>
                    <a:pt x="1638706" y="3057296"/>
                  </a:lnTo>
                  <a:lnTo>
                    <a:pt x="1640357" y="3056026"/>
                  </a:lnTo>
                  <a:lnTo>
                    <a:pt x="1641894" y="3054693"/>
                  </a:lnTo>
                  <a:lnTo>
                    <a:pt x="1642948" y="3055366"/>
                  </a:lnTo>
                  <a:lnTo>
                    <a:pt x="1643697" y="3055683"/>
                  </a:lnTo>
                  <a:lnTo>
                    <a:pt x="1696262" y="3108248"/>
                  </a:lnTo>
                  <a:lnTo>
                    <a:pt x="1715160" y="3127425"/>
                  </a:lnTo>
                  <a:lnTo>
                    <a:pt x="1715350" y="3130169"/>
                  </a:lnTo>
                  <a:lnTo>
                    <a:pt x="1715477" y="3131959"/>
                  </a:lnTo>
                  <a:lnTo>
                    <a:pt x="1714550" y="3134474"/>
                  </a:lnTo>
                  <a:lnTo>
                    <a:pt x="1710309" y="3177514"/>
                  </a:lnTo>
                  <a:lnTo>
                    <a:pt x="1727009" y="3214065"/>
                  </a:lnTo>
                  <a:lnTo>
                    <a:pt x="1759470" y="3237750"/>
                  </a:lnTo>
                  <a:lnTo>
                    <a:pt x="1802561" y="3242259"/>
                  </a:lnTo>
                  <a:lnTo>
                    <a:pt x="1831276" y="3231337"/>
                  </a:lnTo>
                  <a:lnTo>
                    <a:pt x="1849285" y="3214357"/>
                  </a:lnTo>
                  <a:lnTo>
                    <a:pt x="1853336" y="3210534"/>
                  </a:lnTo>
                  <a:lnTo>
                    <a:pt x="1853666" y="3209937"/>
                  </a:lnTo>
                  <a:lnTo>
                    <a:pt x="1866201" y="3183610"/>
                  </a:lnTo>
                  <a:lnTo>
                    <a:pt x="1866315" y="3183382"/>
                  </a:lnTo>
                  <a:lnTo>
                    <a:pt x="1866379" y="3183242"/>
                  </a:lnTo>
                  <a:lnTo>
                    <a:pt x="1866455" y="3183077"/>
                  </a:lnTo>
                  <a:lnTo>
                    <a:pt x="1867928" y="3152584"/>
                  </a:lnTo>
                  <a:close/>
                </a:path>
                <a:path w="1880870" h="3287395">
                  <a:moveTo>
                    <a:pt x="1880628" y="1750949"/>
                  </a:moveTo>
                  <a:lnTo>
                    <a:pt x="1869198" y="1720278"/>
                  </a:lnTo>
                  <a:lnTo>
                    <a:pt x="1861070" y="1711426"/>
                  </a:lnTo>
                  <a:lnTo>
                    <a:pt x="1853907" y="1703616"/>
                  </a:lnTo>
                  <a:lnTo>
                    <a:pt x="1852015" y="1701558"/>
                  </a:lnTo>
                  <a:lnTo>
                    <a:pt x="1852015" y="1761820"/>
                  </a:lnTo>
                  <a:lnTo>
                    <a:pt x="1851977" y="1762340"/>
                  </a:lnTo>
                  <a:lnTo>
                    <a:pt x="1848104" y="1781441"/>
                  </a:lnTo>
                  <a:lnTo>
                    <a:pt x="1847977" y="1781733"/>
                  </a:lnTo>
                  <a:lnTo>
                    <a:pt x="1837143" y="1797761"/>
                  </a:lnTo>
                  <a:lnTo>
                    <a:pt x="1820697" y="1808899"/>
                  </a:lnTo>
                  <a:lnTo>
                    <a:pt x="1820062" y="1808899"/>
                  </a:lnTo>
                  <a:lnTo>
                    <a:pt x="1801317" y="1812721"/>
                  </a:lnTo>
                  <a:lnTo>
                    <a:pt x="1782940" y="1808899"/>
                  </a:lnTo>
                  <a:lnTo>
                    <a:pt x="1782051" y="1808899"/>
                  </a:lnTo>
                  <a:lnTo>
                    <a:pt x="1765719" y="1797761"/>
                  </a:lnTo>
                  <a:lnTo>
                    <a:pt x="1759089" y="1788083"/>
                  </a:lnTo>
                  <a:lnTo>
                    <a:pt x="1754822" y="1781733"/>
                  </a:lnTo>
                  <a:lnTo>
                    <a:pt x="1754720" y="1781594"/>
                  </a:lnTo>
                  <a:lnTo>
                    <a:pt x="1754619" y="1781441"/>
                  </a:lnTo>
                  <a:lnTo>
                    <a:pt x="1750796" y="1762340"/>
                  </a:lnTo>
                  <a:lnTo>
                    <a:pt x="1750695" y="1761820"/>
                  </a:lnTo>
                  <a:lnTo>
                    <a:pt x="1754771" y="1742681"/>
                  </a:lnTo>
                  <a:lnTo>
                    <a:pt x="1754873" y="1742211"/>
                  </a:lnTo>
                  <a:lnTo>
                    <a:pt x="1765973" y="1726120"/>
                  </a:lnTo>
                  <a:lnTo>
                    <a:pt x="1782216" y="1715287"/>
                  </a:lnTo>
                  <a:lnTo>
                    <a:pt x="1801876" y="1711426"/>
                  </a:lnTo>
                  <a:lnTo>
                    <a:pt x="1821268" y="1715566"/>
                  </a:lnTo>
                  <a:lnTo>
                    <a:pt x="1837207" y="1726488"/>
                  </a:lnTo>
                  <a:lnTo>
                    <a:pt x="1847824" y="1742211"/>
                  </a:lnTo>
                  <a:lnTo>
                    <a:pt x="1848053" y="1742681"/>
                  </a:lnTo>
                  <a:lnTo>
                    <a:pt x="1852015" y="1761820"/>
                  </a:lnTo>
                  <a:lnTo>
                    <a:pt x="1852015" y="1701558"/>
                  </a:lnTo>
                  <a:lnTo>
                    <a:pt x="1848180" y="1697380"/>
                  </a:lnTo>
                  <a:lnTo>
                    <a:pt x="1820494" y="1684362"/>
                  </a:lnTo>
                  <a:lnTo>
                    <a:pt x="1789061" y="1683346"/>
                  </a:lnTo>
                  <a:lnTo>
                    <a:pt x="1777580" y="1686229"/>
                  </a:lnTo>
                  <a:lnTo>
                    <a:pt x="1766836" y="1690624"/>
                  </a:lnTo>
                  <a:lnTo>
                    <a:pt x="1756727" y="1696440"/>
                  </a:lnTo>
                  <a:lnTo>
                    <a:pt x="1747164" y="1703616"/>
                  </a:lnTo>
                  <a:lnTo>
                    <a:pt x="1696669" y="1653057"/>
                  </a:lnTo>
                  <a:lnTo>
                    <a:pt x="1670608" y="1626870"/>
                  </a:lnTo>
                  <a:lnTo>
                    <a:pt x="1669389" y="1624952"/>
                  </a:lnTo>
                  <a:lnTo>
                    <a:pt x="1669275" y="1547876"/>
                  </a:lnTo>
                  <a:lnTo>
                    <a:pt x="1701901" y="1532978"/>
                  </a:lnTo>
                  <a:lnTo>
                    <a:pt x="1714474" y="1519491"/>
                  </a:lnTo>
                  <a:lnTo>
                    <a:pt x="1722958" y="1510296"/>
                  </a:lnTo>
                  <a:lnTo>
                    <a:pt x="1733105" y="1484210"/>
                  </a:lnTo>
                  <a:lnTo>
                    <a:pt x="1733892" y="1458747"/>
                  </a:lnTo>
                  <a:lnTo>
                    <a:pt x="1724926" y="1431163"/>
                  </a:lnTo>
                  <a:lnTo>
                    <a:pt x="1714817" y="1418158"/>
                  </a:lnTo>
                  <a:lnTo>
                    <a:pt x="1707959" y="1409344"/>
                  </a:lnTo>
                  <a:lnTo>
                    <a:pt x="1705457" y="1407782"/>
                  </a:lnTo>
                  <a:lnTo>
                    <a:pt x="1705457" y="1468805"/>
                  </a:lnTo>
                  <a:lnTo>
                    <a:pt x="1701469" y="1487995"/>
                  </a:lnTo>
                  <a:lnTo>
                    <a:pt x="1701380" y="1488427"/>
                  </a:lnTo>
                  <a:lnTo>
                    <a:pt x="1690370" y="1504581"/>
                  </a:lnTo>
                  <a:lnTo>
                    <a:pt x="1674164" y="1515516"/>
                  </a:lnTo>
                  <a:lnTo>
                    <a:pt x="1654543" y="1519491"/>
                  </a:lnTo>
                  <a:lnTo>
                    <a:pt x="1634909" y="1515338"/>
                  </a:lnTo>
                  <a:lnTo>
                    <a:pt x="1618780" y="1504238"/>
                  </a:lnTo>
                  <a:lnTo>
                    <a:pt x="1607908" y="1487995"/>
                  </a:lnTo>
                  <a:lnTo>
                    <a:pt x="1604137" y="1468805"/>
                  </a:lnTo>
                  <a:lnTo>
                    <a:pt x="1604060" y="1468386"/>
                  </a:lnTo>
                  <a:lnTo>
                    <a:pt x="1608162" y="1449197"/>
                  </a:lnTo>
                  <a:lnTo>
                    <a:pt x="1608213" y="1448968"/>
                  </a:lnTo>
                  <a:lnTo>
                    <a:pt x="1619110" y="1433042"/>
                  </a:lnTo>
                  <a:lnTo>
                    <a:pt x="1635125" y="1422209"/>
                  </a:lnTo>
                  <a:lnTo>
                    <a:pt x="1654556" y="1418158"/>
                  </a:lnTo>
                  <a:lnTo>
                    <a:pt x="1674622" y="1422209"/>
                  </a:lnTo>
                  <a:lnTo>
                    <a:pt x="1674304" y="1422209"/>
                  </a:lnTo>
                  <a:lnTo>
                    <a:pt x="1690370" y="1433042"/>
                  </a:lnTo>
                  <a:lnTo>
                    <a:pt x="1701393" y="1449197"/>
                  </a:lnTo>
                  <a:lnTo>
                    <a:pt x="1705368" y="1468386"/>
                  </a:lnTo>
                  <a:lnTo>
                    <a:pt x="1705457" y="1468805"/>
                  </a:lnTo>
                  <a:lnTo>
                    <a:pt x="1705457" y="1407782"/>
                  </a:lnTo>
                  <a:lnTo>
                    <a:pt x="1684693" y="1394764"/>
                  </a:lnTo>
                  <a:lnTo>
                    <a:pt x="1656816" y="1388935"/>
                  </a:lnTo>
                  <a:lnTo>
                    <a:pt x="1629638" y="1393012"/>
                  </a:lnTo>
                  <a:lnTo>
                    <a:pt x="1605762" y="1405940"/>
                  </a:lnTo>
                  <a:lnTo>
                    <a:pt x="1587411" y="1425994"/>
                  </a:lnTo>
                  <a:lnTo>
                    <a:pt x="1576806" y="1451444"/>
                  </a:lnTo>
                  <a:lnTo>
                    <a:pt x="1574939" y="1465465"/>
                  </a:lnTo>
                  <a:lnTo>
                    <a:pt x="1575523" y="1479181"/>
                  </a:lnTo>
                  <a:lnTo>
                    <a:pt x="1594319" y="1520977"/>
                  </a:lnTo>
                  <a:lnTo>
                    <a:pt x="1640230" y="1547596"/>
                  </a:lnTo>
                  <a:lnTo>
                    <a:pt x="1640230" y="1601381"/>
                  </a:lnTo>
                  <a:lnTo>
                    <a:pt x="1621091" y="1644713"/>
                  </a:lnTo>
                  <a:lnTo>
                    <a:pt x="1572539" y="1693367"/>
                  </a:lnTo>
                  <a:lnTo>
                    <a:pt x="1567726" y="1698625"/>
                  </a:lnTo>
                  <a:lnTo>
                    <a:pt x="1562760" y="1703832"/>
                  </a:lnTo>
                  <a:lnTo>
                    <a:pt x="1559420" y="1701342"/>
                  </a:lnTo>
                  <a:lnTo>
                    <a:pt x="1558772" y="1700822"/>
                  </a:lnTo>
                  <a:lnTo>
                    <a:pt x="1558772" y="1762340"/>
                  </a:lnTo>
                  <a:lnTo>
                    <a:pt x="1543545" y="1798078"/>
                  </a:lnTo>
                  <a:lnTo>
                    <a:pt x="1507680" y="1812721"/>
                  </a:lnTo>
                  <a:lnTo>
                    <a:pt x="1486890" y="1808302"/>
                  </a:lnTo>
                  <a:lnTo>
                    <a:pt x="1487766" y="1808302"/>
                  </a:lnTo>
                  <a:lnTo>
                    <a:pt x="1472323" y="1797761"/>
                  </a:lnTo>
                  <a:lnTo>
                    <a:pt x="1461503" y="1781733"/>
                  </a:lnTo>
                  <a:lnTo>
                    <a:pt x="1457528" y="1762340"/>
                  </a:lnTo>
                  <a:lnTo>
                    <a:pt x="1457591" y="1761820"/>
                  </a:lnTo>
                  <a:lnTo>
                    <a:pt x="1472311" y="1726488"/>
                  </a:lnTo>
                  <a:lnTo>
                    <a:pt x="1488313" y="1715566"/>
                  </a:lnTo>
                  <a:lnTo>
                    <a:pt x="1487881" y="1715566"/>
                  </a:lnTo>
                  <a:lnTo>
                    <a:pt x="1508163" y="1711426"/>
                  </a:lnTo>
                  <a:lnTo>
                    <a:pt x="1528165" y="1715566"/>
                  </a:lnTo>
                  <a:lnTo>
                    <a:pt x="1527898" y="1715566"/>
                  </a:lnTo>
                  <a:lnTo>
                    <a:pt x="1543913" y="1726488"/>
                  </a:lnTo>
                  <a:lnTo>
                    <a:pt x="1554822" y="1742681"/>
                  </a:lnTo>
                  <a:lnTo>
                    <a:pt x="1558658" y="1761820"/>
                  </a:lnTo>
                  <a:lnTo>
                    <a:pt x="1558772" y="1762340"/>
                  </a:lnTo>
                  <a:lnTo>
                    <a:pt x="1558772" y="1700822"/>
                  </a:lnTo>
                  <a:lnTo>
                    <a:pt x="1513649" y="1682546"/>
                  </a:lnTo>
                  <a:lnTo>
                    <a:pt x="1492516" y="1684108"/>
                  </a:lnTo>
                  <a:lnTo>
                    <a:pt x="1452321" y="1705190"/>
                  </a:lnTo>
                  <a:lnTo>
                    <a:pt x="1430807" y="1741487"/>
                  </a:lnTo>
                  <a:lnTo>
                    <a:pt x="1428534" y="1764195"/>
                  </a:lnTo>
                  <a:lnTo>
                    <a:pt x="1432229" y="1788083"/>
                  </a:lnTo>
                  <a:lnTo>
                    <a:pt x="1441869" y="1808302"/>
                  </a:lnTo>
                  <a:lnTo>
                    <a:pt x="1457337" y="1824507"/>
                  </a:lnTo>
                  <a:lnTo>
                    <a:pt x="1478495" y="1836356"/>
                  </a:lnTo>
                  <a:lnTo>
                    <a:pt x="1501724" y="1842338"/>
                  </a:lnTo>
                  <a:lnTo>
                    <a:pt x="1523911" y="1841474"/>
                  </a:lnTo>
                  <a:lnTo>
                    <a:pt x="1563865" y="1819211"/>
                  </a:lnTo>
                  <a:lnTo>
                    <a:pt x="1586547" y="1779320"/>
                  </a:lnTo>
                  <a:lnTo>
                    <a:pt x="1587639" y="1756968"/>
                  </a:lnTo>
                  <a:lnTo>
                    <a:pt x="1582153" y="1733334"/>
                  </a:lnTo>
                  <a:lnTo>
                    <a:pt x="1580413" y="1728533"/>
                  </a:lnTo>
                  <a:lnTo>
                    <a:pt x="1580781" y="1726488"/>
                  </a:lnTo>
                  <a:lnTo>
                    <a:pt x="1580896" y="1725930"/>
                  </a:lnTo>
                  <a:lnTo>
                    <a:pt x="1595551" y="1711426"/>
                  </a:lnTo>
                  <a:lnTo>
                    <a:pt x="1603197" y="1703832"/>
                  </a:lnTo>
                  <a:lnTo>
                    <a:pt x="1651406" y="1655660"/>
                  </a:lnTo>
                  <a:lnTo>
                    <a:pt x="1653057" y="1654390"/>
                  </a:lnTo>
                  <a:lnTo>
                    <a:pt x="1654594" y="1653057"/>
                  </a:lnTo>
                  <a:lnTo>
                    <a:pt x="1655648" y="1653730"/>
                  </a:lnTo>
                  <a:lnTo>
                    <a:pt x="1656397" y="1654048"/>
                  </a:lnTo>
                  <a:lnTo>
                    <a:pt x="1708962" y="1706613"/>
                  </a:lnTo>
                  <a:lnTo>
                    <a:pt x="1727860" y="1725790"/>
                  </a:lnTo>
                  <a:lnTo>
                    <a:pt x="1728050" y="1728533"/>
                  </a:lnTo>
                  <a:lnTo>
                    <a:pt x="1728177" y="1730324"/>
                  </a:lnTo>
                  <a:lnTo>
                    <a:pt x="1727250" y="1732838"/>
                  </a:lnTo>
                  <a:lnTo>
                    <a:pt x="1723009" y="1775879"/>
                  </a:lnTo>
                  <a:lnTo>
                    <a:pt x="1739709" y="1812417"/>
                  </a:lnTo>
                  <a:lnTo>
                    <a:pt x="1772170" y="1836115"/>
                  </a:lnTo>
                  <a:lnTo>
                    <a:pt x="1815261" y="1840623"/>
                  </a:lnTo>
                  <a:lnTo>
                    <a:pt x="1843976" y="1829701"/>
                  </a:lnTo>
                  <a:lnTo>
                    <a:pt x="1878901" y="1781975"/>
                  </a:lnTo>
                  <a:lnTo>
                    <a:pt x="1879079" y="1781594"/>
                  </a:lnTo>
                  <a:lnTo>
                    <a:pt x="1879155" y="1781441"/>
                  </a:lnTo>
                  <a:lnTo>
                    <a:pt x="1880628" y="1750949"/>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1" cstate="print"/>
            <a:stretch>
              <a:fillRect/>
            </a:stretch>
          </p:blipFill>
          <p:spPr>
            <a:xfrm>
              <a:off x="2136684" y="2483084"/>
              <a:ext cx="155066" cy="155079"/>
            </a:xfrm>
            <a:prstGeom prst="rect">
              <a:avLst/>
            </a:prstGeom>
          </p:spPr>
        </p:pic>
      </p:grpSp>
      <p:sp>
        <p:nvSpPr>
          <p:cNvPr id="30" name="object 30"/>
          <p:cNvSpPr txBox="1">
            <a:spLocks noGrp="1"/>
          </p:cNvSpPr>
          <p:nvPr>
            <p:ph type="title"/>
          </p:nvPr>
        </p:nvSpPr>
        <p:spPr>
          <a:xfrm>
            <a:off x="366953" y="187863"/>
            <a:ext cx="11458092" cy="647457"/>
          </a:xfrm>
          <a:prstGeom prst="rect">
            <a:avLst/>
          </a:prstGeom>
        </p:spPr>
        <p:txBody>
          <a:bodyPr vert="horz" wrap="square" lIns="0" tIns="21447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a:t>
            </a:r>
            <a:endParaRPr sz="2800">
              <a:latin typeface="Grammarsaurus" pitchFamily="2" charset="0"/>
              <a:cs typeface="Verdana"/>
            </a:endParaRPr>
          </a:p>
        </p:txBody>
      </p:sp>
      <p:sp>
        <p:nvSpPr>
          <p:cNvPr id="31" name="object 31"/>
          <p:cNvSpPr txBox="1"/>
          <p:nvPr/>
        </p:nvSpPr>
        <p:spPr>
          <a:xfrm>
            <a:off x="786556" y="2210276"/>
            <a:ext cx="2758546" cy="585417"/>
          </a:xfrm>
          <a:prstGeom prst="rect">
            <a:avLst/>
          </a:prstGeom>
        </p:spPr>
        <p:txBody>
          <a:bodyPr vert="horz" wrap="square" lIns="0" tIns="15875" rIns="0" bIns="0" rtlCol="0">
            <a:spAutoFit/>
          </a:bodyPr>
          <a:lstStyle/>
          <a:p>
            <a:pPr marL="12700">
              <a:lnSpc>
                <a:spcPct val="100000"/>
              </a:lnSpc>
              <a:spcBef>
                <a:spcPts val="125"/>
              </a:spcBef>
              <a:tabLst>
                <a:tab pos="1703705" algn="l"/>
              </a:tabLst>
            </a:pPr>
            <a:r>
              <a:rPr sz="3700" b="1" dirty="0">
                <a:latin typeface="Grammarsaurus" pitchFamily="2" charset="0"/>
                <a:cs typeface="Arial"/>
              </a:rPr>
              <a:t>muse	ic</a:t>
            </a:r>
            <a:endParaRPr sz="3700" dirty="0">
              <a:latin typeface="Grammarsaurus" pitchFamily="2" charset="0"/>
              <a:cs typeface="Arial"/>
            </a:endParaRPr>
          </a:p>
        </p:txBody>
      </p:sp>
      <p:grpSp>
        <p:nvGrpSpPr>
          <p:cNvPr id="32" name="object 32"/>
          <p:cNvGrpSpPr/>
          <p:nvPr/>
        </p:nvGrpSpPr>
        <p:grpSpPr>
          <a:xfrm>
            <a:off x="2124960" y="3791313"/>
            <a:ext cx="306070" cy="306070"/>
            <a:chOff x="2124960" y="3791313"/>
            <a:chExt cx="306070" cy="306070"/>
          </a:xfrm>
        </p:grpSpPr>
        <p:sp>
          <p:nvSpPr>
            <p:cNvPr id="33" name="object 33"/>
            <p:cNvSpPr/>
            <p:nvPr/>
          </p:nvSpPr>
          <p:spPr>
            <a:xfrm>
              <a:off x="2124960" y="3791313"/>
              <a:ext cx="306070" cy="306070"/>
            </a:xfrm>
            <a:custGeom>
              <a:avLst/>
              <a:gdLst/>
              <a:ahLst/>
              <a:cxnLst/>
              <a:rect l="l" t="t" r="r" b="b"/>
              <a:pathLst>
                <a:path w="306069"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69" h="306070">
                  <a:moveTo>
                    <a:pt x="217000" y="16090"/>
                  </a:moveTo>
                  <a:lnTo>
                    <a:pt x="152755" y="16090"/>
                  </a:lnTo>
                  <a:lnTo>
                    <a:pt x="195908" y="23070"/>
                  </a:lnTo>
                  <a:lnTo>
                    <a:pt x="233422" y="42497"/>
                  </a:lnTo>
                  <a:lnTo>
                    <a:pt x="263026" y="72101"/>
                  </a:lnTo>
                  <a:lnTo>
                    <a:pt x="282453" y="109614"/>
                  </a:lnTo>
                  <a:lnTo>
                    <a:pt x="289432"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2" cstate="print"/>
            <a:stretch>
              <a:fillRect/>
            </a:stretch>
          </p:blipFill>
          <p:spPr>
            <a:xfrm>
              <a:off x="2200184" y="3866537"/>
              <a:ext cx="155066" cy="155079"/>
            </a:xfrm>
            <a:prstGeom prst="rect">
              <a:avLst/>
            </a:prstGeom>
          </p:spPr>
        </p:pic>
      </p:grpSp>
      <p:sp>
        <p:nvSpPr>
          <p:cNvPr id="35" name="object 35"/>
          <p:cNvSpPr txBox="1"/>
          <p:nvPr/>
        </p:nvSpPr>
        <p:spPr>
          <a:xfrm>
            <a:off x="786555" y="3593733"/>
            <a:ext cx="2854665" cy="585417"/>
          </a:xfrm>
          <a:prstGeom prst="rect">
            <a:avLst/>
          </a:prstGeom>
        </p:spPr>
        <p:txBody>
          <a:bodyPr vert="horz" wrap="square" lIns="0" tIns="15875" rIns="0" bIns="0" rtlCol="0">
            <a:spAutoFit/>
          </a:bodyPr>
          <a:lstStyle/>
          <a:p>
            <a:pPr marL="12700">
              <a:lnSpc>
                <a:spcPct val="100000"/>
              </a:lnSpc>
              <a:spcBef>
                <a:spcPts val="125"/>
              </a:spcBef>
              <a:tabLst>
                <a:tab pos="1775460" algn="l"/>
              </a:tabLst>
            </a:pPr>
            <a:r>
              <a:rPr sz="3700" b="1" dirty="0">
                <a:latin typeface="Grammarsaurus" pitchFamily="2" charset="0"/>
                <a:cs typeface="Arial"/>
              </a:rPr>
              <a:t>electr	ic</a:t>
            </a:r>
            <a:endParaRPr sz="3700">
              <a:latin typeface="Grammarsaurus" pitchFamily="2" charset="0"/>
              <a:cs typeface="Arial"/>
            </a:endParaRPr>
          </a:p>
        </p:txBody>
      </p:sp>
      <p:grpSp>
        <p:nvGrpSpPr>
          <p:cNvPr id="36" name="object 36"/>
          <p:cNvGrpSpPr/>
          <p:nvPr/>
        </p:nvGrpSpPr>
        <p:grpSpPr>
          <a:xfrm>
            <a:off x="2086860" y="5174766"/>
            <a:ext cx="306070" cy="306070"/>
            <a:chOff x="2086860" y="5174766"/>
            <a:chExt cx="306070" cy="306070"/>
          </a:xfrm>
        </p:grpSpPr>
        <p:sp>
          <p:nvSpPr>
            <p:cNvPr id="37" name="object 37"/>
            <p:cNvSpPr/>
            <p:nvPr/>
          </p:nvSpPr>
          <p:spPr>
            <a:xfrm>
              <a:off x="2086860" y="5174766"/>
              <a:ext cx="306070" cy="306070"/>
            </a:xfrm>
            <a:custGeom>
              <a:avLst/>
              <a:gdLst/>
              <a:ahLst/>
              <a:cxnLst/>
              <a:rect l="l" t="t" r="r" b="b"/>
              <a:pathLst>
                <a:path w="306069"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69" h="306070">
                  <a:moveTo>
                    <a:pt x="217000" y="16090"/>
                  </a:moveTo>
                  <a:lnTo>
                    <a:pt x="152755" y="16090"/>
                  </a:lnTo>
                  <a:lnTo>
                    <a:pt x="195908" y="23070"/>
                  </a:lnTo>
                  <a:lnTo>
                    <a:pt x="233422" y="42497"/>
                  </a:lnTo>
                  <a:lnTo>
                    <a:pt x="263026" y="72101"/>
                  </a:lnTo>
                  <a:lnTo>
                    <a:pt x="282453" y="109614"/>
                  </a:lnTo>
                  <a:lnTo>
                    <a:pt x="289432"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13" cstate="print"/>
            <a:stretch>
              <a:fillRect/>
            </a:stretch>
          </p:blipFill>
          <p:spPr>
            <a:xfrm>
              <a:off x="2162084" y="5249989"/>
              <a:ext cx="155066" cy="155079"/>
            </a:xfrm>
            <a:prstGeom prst="rect">
              <a:avLst/>
            </a:prstGeom>
          </p:spPr>
        </p:pic>
      </p:grpSp>
      <p:sp>
        <p:nvSpPr>
          <p:cNvPr id="39" name="object 39"/>
          <p:cNvSpPr txBox="1"/>
          <p:nvPr/>
        </p:nvSpPr>
        <p:spPr>
          <a:xfrm>
            <a:off x="786555" y="4977183"/>
            <a:ext cx="2829147" cy="585417"/>
          </a:xfrm>
          <a:prstGeom prst="rect">
            <a:avLst/>
          </a:prstGeom>
        </p:spPr>
        <p:txBody>
          <a:bodyPr vert="horz" wrap="square" lIns="0" tIns="15875" rIns="0" bIns="0" rtlCol="0">
            <a:spAutoFit/>
          </a:bodyPr>
          <a:lstStyle/>
          <a:p>
            <a:pPr marL="12700">
              <a:lnSpc>
                <a:spcPct val="100000"/>
              </a:lnSpc>
              <a:spcBef>
                <a:spcPts val="125"/>
              </a:spcBef>
              <a:tabLst>
                <a:tab pos="1756410" algn="l"/>
              </a:tabLst>
            </a:pPr>
            <a:r>
              <a:rPr sz="3700" b="1" dirty="0">
                <a:latin typeface="Grammarsaurus" pitchFamily="2" charset="0"/>
                <a:cs typeface="Arial"/>
              </a:rPr>
              <a:t>mage	ic</a:t>
            </a:r>
            <a:endParaRPr sz="3700">
              <a:latin typeface="Grammarsaurus" pitchFamily="2" charset="0"/>
              <a:cs typeface="Arial"/>
            </a:endParaRPr>
          </a:p>
        </p:txBody>
      </p:sp>
      <p:grpSp>
        <p:nvGrpSpPr>
          <p:cNvPr id="40" name="object 40"/>
          <p:cNvGrpSpPr/>
          <p:nvPr/>
        </p:nvGrpSpPr>
        <p:grpSpPr>
          <a:xfrm>
            <a:off x="1659022" y="2398552"/>
            <a:ext cx="324485" cy="3091180"/>
            <a:chOff x="1659022" y="2398552"/>
            <a:chExt cx="324485" cy="3091180"/>
          </a:xfrm>
        </p:grpSpPr>
        <p:sp>
          <p:nvSpPr>
            <p:cNvPr id="41" name="object 41"/>
            <p:cNvSpPr/>
            <p:nvPr/>
          </p:nvSpPr>
          <p:spPr>
            <a:xfrm>
              <a:off x="1684422" y="2423952"/>
              <a:ext cx="212090" cy="273685"/>
            </a:xfrm>
            <a:custGeom>
              <a:avLst/>
              <a:gdLst/>
              <a:ahLst/>
              <a:cxnLst/>
              <a:rect l="l" t="t" r="r" b="b"/>
              <a:pathLst>
                <a:path w="212089"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sp>
          <p:nvSpPr>
            <p:cNvPr id="42" name="object 42"/>
            <p:cNvSpPr/>
            <p:nvPr/>
          </p:nvSpPr>
          <p:spPr>
            <a:xfrm>
              <a:off x="1746091" y="5190856"/>
              <a:ext cx="212090" cy="273685"/>
            </a:xfrm>
            <a:custGeom>
              <a:avLst/>
              <a:gdLst/>
              <a:ahLst/>
              <a:cxnLst/>
              <a:rect l="l" t="t" r="r" b="b"/>
              <a:pathLst>
                <a:path w="212089"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grpSp>
      <p:sp>
        <p:nvSpPr>
          <p:cNvPr id="44" name="object 6">
            <a:extLst>
              <a:ext uri="{FF2B5EF4-FFF2-40B4-BE49-F238E27FC236}">
                <a16:creationId xmlns:a16="http://schemas.microsoft.com/office/drawing/2014/main" id="{584147BC-7BA0-812D-9526-C0D6D5EE162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8"/>
            <p:cNvSpPr/>
            <p:nvPr/>
          </p:nvSpPr>
          <p:spPr>
            <a:xfrm>
              <a:off x="4545584" y="3308832"/>
              <a:ext cx="735330" cy="2847975"/>
            </a:xfrm>
            <a:custGeom>
              <a:avLst/>
              <a:gdLst/>
              <a:ahLst/>
              <a:cxnLst/>
              <a:rect l="l" t="t" r="r" b="b"/>
              <a:pathLst>
                <a:path w="735329" h="2847975">
                  <a:moveTo>
                    <a:pt x="425754" y="183349"/>
                  </a:moveTo>
                  <a:lnTo>
                    <a:pt x="423811" y="188506"/>
                  </a:lnTo>
                  <a:lnTo>
                    <a:pt x="423786" y="189115"/>
                  </a:lnTo>
                  <a:lnTo>
                    <a:pt x="423672" y="191884"/>
                  </a:lnTo>
                  <a:lnTo>
                    <a:pt x="425119" y="187718"/>
                  </a:lnTo>
                  <a:lnTo>
                    <a:pt x="425653" y="184061"/>
                  </a:lnTo>
                  <a:lnTo>
                    <a:pt x="425754" y="183349"/>
                  </a:lnTo>
                  <a:close/>
                </a:path>
                <a:path w="735329" h="2847975">
                  <a:moveTo>
                    <a:pt x="427164" y="121208"/>
                  </a:moveTo>
                  <a:lnTo>
                    <a:pt x="426974" y="93319"/>
                  </a:lnTo>
                  <a:lnTo>
                    <a:pt x="426885" y="79971"/>
                  </a:lnTo>
                  <a:lnTo>
                    <a:pt x="425335" y="38887"/>
                  </a:lnTo>
                  <a:lnTo>
                    <a:pt x="422122" y="12407"/>
                  </a:lnTo>
                  <a:lnTo>
                    <a:pt x="416242" y="3695"/>
                  </a:lnTo>
                  <a:lnTo>
                    <a:pt x="411683" y="2476"/>
                  </a:lnTo>
                  <a:lnTo>
                    <a:pt x="407657" y="1397"/>
                  </a:lnTo>
                  <a:lnTo>
                    <a:pt x="397954" y="2108"/>
                  </a:lnTo>
                  <a:lnTo>
                    <a:pt x="388747" y="2476"/>
                  </a:lnTo>
                  <a:lnTo>
                    <a:pt x="321398" y="2476"/>
                  </a:lnTo>
                  <a:lnTo>
                    <a:pt x="297802" y="901"/>
                  </a:lnTo>
                  <a:lnTo>
                    <a:pt x="274154" y="139"/>
                  </a:lnTo>
                  <a:lnTo>
                    <a:pt x="250609" y="533"/>
                  </a:lnTo>
                  <a:lnTo>
                    <a:pt x="226669" y="2476"/>
                  </a:lnTo>
                  <a:lnTo>
                    <a:pt x="88239" y="2476"/>
                  </a:lnTo>
                  <a:lnTo>
                    <a:pt x="67894" y="1701"/>
                  </a:lnTo>
                  <a:lnTo>
                    <a:pt x="47637" y="0"/>
                  </a:lnTo>
                  <a:lnTo>
                    <a:pt x="28105" y="1079"/>
                  </a:lnTo>
                  <a:lnTo>
                    <a:pt x="0" y="30226"/>
                  </a:lnTo>
                  <a:lnTo>
                    <a:pt x="139" y="33883"/>
                  </a:lnTo>
                  <a:lnTo>
                    <a:pt x="1181" y="56299"/>
                  </a:lnTo>
                  <a:lnTo>
                    <a:pt x="2286" y="93319"/>
                  </a:lnTo>
                  <a:lnTo>
                    <a:pt x="3429" y="130327"/>
                  </a:lnTo>
                  <a:lnTo>
                    <a:pt x="4572" y="152692"/>
                  </a:lnTo>
                  <a:lnTo>
                    <a:pt x="4965" y="156133"/>
                  </a:lnTo>
                  <a:lnTo>
                    <a:pt x="5080" y="157200"/>
                  </a:lnTo>
                  <a:lnTo>
                    <a:pt x="5702" y="157505"/>
                  </a:lnTo>
                  <a:lnTo>
                    <a:pt x="5969" y="162102"/>
                  </a:lnTo>
                  <a:lnTo>
                    <a:pt x="8864" y="177698"/>
                  </a:lnTo>
                  <a:lnTo>
                    <a:pt x="16014" y="186804"/>
                  </a:lnTo>
                  <a:lnTo>
                    <a:pt x="29260" y="191046"/>
                  </a:lnTo>
                  <a:lnTo>
                    <a:pt x="76644" y="191046"/>
                  </a:lnTo>
                  <a:lnTo>
                    <a:pt x="98577" y="189115"/>
                  </a:lnTo>
                  <a:lnTo>
                    <a:pt x="118846" y="188506"/>
                  </a:lnTo>
                  <a:lnTo>
                    <a:pt x="119989" y="188506"/>
                  </a:lnTo>
                  <a:lnTo>
                    <a:pt x="140436" y="189115"/>
                  </a:lnTo>
                  <a:lnTo>
                    <a:pt x="162661" y="191046"/>
                  </a:lnTo>
                  <a:lnTo>
                    <a:pt x="230682" y="191046"/>
                  </a:lnTo>
                  <a:lnTo>
                    <a:pt x="248043" y="188506"/>
                  </a:lnTo>
                  <a:lnTo>
                    <a:pt x="253441" y="187718"/>
                  </a:lnTo>
                  <a:lnTo>
                    <a:pt x="275818" y="186639"/>
                  </a:lnTo>
                  <a:lnTo>
                    <a:pt x="298145" y="187718"/>
                  </a:lnTo>
                  <a:lnTo>
                    <a:pt x="320713" y="191046"/>
                  </a:lnTo>
                  <a:lnTo>
                    <a:pt x="375069" y="191046"/>
                  </a:lnTo>
                  <a:lnTo>
                    <a:pt x="385089" y="191300"/>
                  </a:lnTo>
                  <a:lnTo>
                    <a:pt x="395122" y="192722"/>
                  </a:lnTo>
                  <a:lnTo>
                    <a:pt x="405193" y="194259"/>
                  </a:lnTo>
                  <a:lnTo>
                    <a:pt x="416572" y="194970"/>
                  </a:lnTo>
                  <a:lnTo>
                    <a:pt x="418312" y="194970"/>
                  </a:lnTo>
                  <a:lnTo>
                    <a:pt x="421030" y="193370"/>
                  </a:lnTo>
                  <a:lnTo>
                    <a:pt x="422732" y="191046"/>
                  </a:lnTo>
                  <a:lnTo>
                    <a:pt x="423583" y="189115"/>
                  </a:lnTo>
                  <a:lnTo>
                    <a:pt x="423811" y="188506"/>
                  </a:lnTo>
                  <a:lnTo>
                    <a:pt x="423875" y="186639"/>
                  </a:lnTo>
                  <a:lnTo>
                    <a:pt x="423976" y="184061"/>
                  </a:lnTo>
                  <a:lnTo>
                    <a:pt x="424205" y="180340"/>
                  </a:lnTo>
                  <a:lnTo>
                    <a:pt x="425373" y="164325"/>
                  </a:lnTo>
                  <a:lnTo>
                    <a:pt x="425958" y="157505"/>
                  </a:lnTo>
                  <a:lnTo>
                    <a:pt x="426072" y="156133"/>
                  </a:lnTo>
                  <a:lnTo>
                    <a:pt x="426554" y="148145"/>
                  </a:lnTo>
                  <a:lnTo>
                    <a:pt x="427164" y="121208"/>
                  </a:lnTo>
                  <a:close/>
                </a:path>
                <a:path w="735329" h="2847975">
                  <a:moveTo>
                    <a:pt x="487565" y="2836253"/>
                  </a:moveTo>
                  <a:lnTo>
                    <a:pt x="485609" y="2841409"/>
                  </a:lnTo>
                  <a:lnTo>
                    <a:pt x="485584" y="2842006"/>
                  </a:lnTo>
                  <a:lnTo>
                    <a:pt x="485482" y="2844787"/>
                  </a:lnTo>
                  <a:lnTo>
                    <a:pt x="486930" y="2840621"/>
                  </a:lnTo>
                  <a:lnTo>
                    <a:pt x="487464" y="2836951"/>
                  </a:lnTo>
                  <a:lnTo>
                    <a:pt x="487565" y="2836253"/>
                  </a:lnTo>
                  <a:close/>
                </a:path>
                <a:path w="735329" h="2847975">
                  <a:moveTo>
                    <a:pt x="488962" y="2774099"/>
                  </a:moveTo>
                  <a:lnTo>
                    <a:pt x="488696" y="2732862"/>
                  </a:lnTo>
                  <a:lnTo>
                    <a:pt x="487146" y="2691777"/>
                  </a:lnTo>
                  <a:lnTo>
                    <a:pt x="473494" y="2655366"/>
                  </a:lnTo>
                  <a:lnTo>
                    <a:pt x="469455" y="2654287"/>
                  </a:lnTo>
                  <a:lnTo>
                    <a:pt x="459752" y="2655011"/>
                  </a:lnTo>
                  <a:lnTo>
                    <a:pt x="450557" y="2655366"/>
                  </a:lnTo>
                  <a:lnTo>
                    <a:pt x="383209" y="2655366"/>
                  </a:lnTo>
                  <a:lnTo>
                    <a:pt x="359613" y="2653804"/>
                  </a:lnTo>
                  <a:lnTo>
                    <a:pt x="335965" y="2653042"/>
                  </a:lnTo>
                  <a:lnTo>
                    <a:pt x="312407" y="2653436"/>
                  </a:lnTo>
                  <a:lnTo>
                    <a:pt x="288467" y="2655366"/>
                  </a:lnTo>
                  <a:lnTo>
                    <a:pt x="150050" y="2655366"/>
                  </a:lnTo>
                  <a:lnTo>
                    <a:pt x="129705" y="2654604"/>
                  </a:lnTo>
                  <a:lnTo>
                    <a:pt x="109448" y="2652890"/>
                  </a:lnTo>
                  <a:lnTo>
                    <a:pt x="89916" y="2653982"/>
                  </a:lnTo>
                  <a:lnTo>
                    <a:pt x="61810" y="2683116"/>
                  </a:lnTo>
                  <a:lnTo>
                    <a:pt x="61950" y="2686774"/>
                  </a:lnTo>
                  <a:lnTo>
                    <a:pt x="62992" y="2709202"/>
                  </a:lnTo>
                  <a:lnTo>
                    <a:pt x="64096" y="2746222"/>
                  </a:lnTo>
                  <a:lnTo>
                    <a:pt x="66382" y="2805582"/>
                  </a:lnTo>
                  <a:lnTo>
                    <a:pt x="67513" y="2810395"/>
                  </a:lnTo>
                  <a:lnTo>
                    <a:pt x="67779" y="2814993"/>
                  </a:lnTo>
                  <a:lnTo>
                    <a:pt x="70675" y="2830588"/>
                  </a:lnTo>
                  <a:lnTo>
                    <a:pt x="77825" y="2839694"/>
                  </a:lnTo>
                  <a:lnTo>
                    <a:pt x="91071" y="2843936"/>
                  </a:lnTo>
                  <a:lnTo>
                    <a:pt x="138442" y="2843936"/>
                  </a:lnTo>
                  <a:lnTo>
                    <a:pt x="160388" y="2842006"/>
                  </a:lnTo>
                  <a:lnTo>
                    <a:pt x="180657" y="2841409"/>
                  </a:lnTo>
                  <a:lnTo>
                    <a:pt x="181787" y="2841409"/>
                  </a:lnTo>
                  <a:lnTo>
                    <a:pt x="202234" y="2842006"/>
                  </a:lnTo>
                  <a:lnTo>
                    <a:pt x="224472" y="2843936"/>
                  </a:lnTo>
                  <a:lnTo>
                    <a:pt x="292481" y="2843936"/>
                  </a:lnTo>
                  <a:lnTo>
                    <a:pt x="309854" y="2841409"/>
                  </a:lnTo>
                  <a:lnTo>
                    <a:pt x="315252" y="2840621"/>
                  </a:lnTo>
                  <a:lnTo>
                    <a:pt x="337616" y="2839529"/>
                  </a:lnTo>
                  <a:lnTo>
                    <a:pt x="359943" y="2840621"/>
                  </a:lnTo>
                  <a:lnTo>
                    <a:pt x="382511" y="2843936"/>
                  </a:lnTo>
                  <a:lnTo>
                    <a:pt x="436880" y="2843936"/>
                  </a:lnTo>
                  <a:lnTo>
                    <a:pt x="446900" y="2844203"/>
                  </a:lnTo>
                  <a:lnTo>
                    <a:pt x="456920" y="2845612"/>
                  </a:lnTo>
                  <a:lnTo>
                    <a:pt x="466991" y="2847162"/>
                  </a:lnTo>
                  <a:lnTo>
                    <a:pt x="478370" y="2847860"/>
                  </a:lnTo>
                  <a:lnTo>
                    <a:pt x="480123" y="2847860"/>
                  </a:lnTo>
                  <a:lnTo>
                    <a:pt x="482841" y="2846260"/>
                  </a:lnTo>
                  <a:lnTo>
                    <a:pt x="485787" y="2836951"/>
                  </a:lnTo>
                  <a:lnTo>
                    <a:pt x="486016" y="2833230"/>
                  </a:lnTo>
                  <a:lnTo>
                    <a:pt x="487184" y="2817215"/>
                  </a:lnTo>
                  <a:lnTo>
                    <a:pt x="487756" y="2810395"/>
                  </a:lnTo>
                  <a:lnTo>
                    <a:pt x="487883" y="2809024"/>
                  </a:lnTo>
                  <a:lnTo>
                    <a:pt x="488365" y="2801035"/>
                  </a:lnTo>
                  <a:lnTo>
                    <a:pt x="488962" y="2774099"/>
                  </a:lnTo>
                  <a:close/>
                </a:path>
                <a:path w="735329" h="2847975">
                  <a:moveTo>
                    <a:pt x="733704" y="1509801"/>
                  </a:moveTo>
                  <a:lnTo>
                    <a:pt x="731748" y="1514957"/>
                  </a:lnTo>
                  <a:lnTo>
                    <a:pt x="731723" y="1515567"/>
                  </a:lnTo>
                  <a:lnTo>
                    <a:pt x="731608" y="1518335"/>
                  </a:lnTo>
                  <a:lnTo>
                    <a:pt x="733056" y="1514170"/>
                  </a:lnTo>
                  <a:lnTo>
                    <a:pt x="733602" y="1510512"/>
                  </a:lnTo>
                  <a:lnTo>
                    <a:pt x="733704" y="1509801"/>
                  </a:lnTo>
                  <a:close/>
                </a:path>
                <a:path w="735329" h="2847975">
                  <a:moveTo>
                    <a:pt x="735101" y="1447647"/>
                  </a:moveTo>
                  <a:lnTo>
                    <a:pt x="734834" y="1406410"/>
                  </a:lnTo>
                  <a:lnTo>
                    <a:pt x="733285" y="1365326"/>
                  </a:lnTo>
                  <a:lnTo>
                    <a:pt x="719620" y="1328928"/>
                  </a:lnTo>
                  <a:lnTo>
                    <a:pt x="715594" y="1327835"/>
                  </a:lnTo>
                  <a:lnTo>
                    <a:pt x="705891" y="1328559"/>
                  </a:lnTo>
                  <a:lnTo>
                    <a:pt x="696683" y="1328928"/>
                  </a:lnTo>
                  <a:lnTo>
                    <a:pt x="629335" y="1328928"/>
                  </a:lnTo>
                  <a:lnTo>
                    <a:pt x="605751" y="1327353"/>
                  </a:lnTo>
                  <a:lnTo>
                    <a:pt x="582091" y="1326591"/>
                  </a:lnTo>
                  <a:lnTo>
                    <a:pt x="558546" y="1326984"/>
                  </a:lnTo>
                  <a:lnTo>
                    <a:pt x="534606" y="1328928"/>
                  </a:lnTo>
                  <a:lnTo>
                    <a:pt x="396176" y="1328928"/>
                  </a:lnTo>
                  <a:lnTo>
                    <a:pt x="375843" y="1328153"/>
                  </a:lnTo>
                  <a:lnTo>
                    <a:pt x="355574" y="1326451"/>
                  </a:lnTo>
                  <a:lnTo>
                    <a:pt x="336042" y="1327531"/>
                  </a:lnTo>
                  <a:lnTo>
                    <a:pt x="307936" y="1356677"/>
                  </a:lnTo>
                  <a:lnTo>
                    <a:pt x="308076" y="1360335"/>
                  </a:lnTo>
                  <a:lnTo>
                    <a:pt x="309118" y="1382750"/>
                  </a:lnTo>
                  <a:lnTo>
                    <a:pt x="310235" y="1419771"/>
                  </a:lnTo>
                  <a:lnTo>
                    <a:pt x="311365" y="1456778"/>
                  </a:lnTo>
                  <a:lnTo>
                    <a:pt x="312508" y="1479143"/>
                  </a:lnTo>
                  <a:lnTo>
                    <a:pt x="312902" y="1482585"/>
                  </a:lnTo>
                  <a:lnTo>
                    <a:pt x="313016" y="1483652"/>
                  </a:lnTo>
                  <a:lnTo>
                    <a:pt x="313639" y="1483956"/>
                  </a:lnTo>
                  <a:lnTo>
                    <a:pt x="313905" y="1488554"/>
                  </a:lnTo>
                  <a:lnTo>
                    <a:pt x="316814" y="1504137"/>
                  </a:lnTo>
                  <a:lnTo>
                    <a:pt x="323964" y="1513255"/>
                  </a:lnTo>
                  <a:lnTo>
                    <a:pt x="337197" y="1517497"/>
                  </a:lnTo>
                  <a:lnTo>
                    <a:pt x="384581" y="1517497"/>
                  </a:lnTo>
                  <a:lnTo>
                    <a:pt x="406514" y="1515567"/>
                  </a:lnTo>
                  <a:lnTo>
                    <a:pt x="426796" y="1514957"/>
                  </a:lnTo>
                  <a:lnTo>
                    <a:pt x="427926" y="1514957"/>
                  </a:lnTo>
                  <a:lnTo>
                    <a:pt x="448373" y="1515567"/>
                  </a:lnTo>
                  <a:lnTo>
                    <a:pt x="470598" y="1517497"/>
                  </a:lnTo>
                  <a:lnTo>
                    <a:pt x="538619" y="1517497"/>
                  </a:lnTo>
                  <a:lnTo>
                    <a:pt x="555993" y="1514957"/>
                  </a:lnTo>
                  <a:lnTo>
                    <a:pt x="561378" y="1514170"/>
                  </a:lnTo>
                  <a:lnTo>
                    <a:pt x="583755" y="1513090"/>
                  </a:lnTo>
                  <a:lnTo>
                    <a:pt x="606082" y="1514170"/>
                  </a:lnTo>
                  <a:lnTo>
                    <a:pt x="628650" y="1517497"/>
                  </a:lnTo>
                  <a:lnTo>
                    <a:pt x="683006" y="1517497"/>
                  </a:lnTo>
                  <a:lnTo>
                    <a:pt x="693026" y="1517751"/>
                  </a:lnTo>
                  <a:lnTo>
                    <a:pt x="703059" y="1519174"/>
                  </a:lnTo>
                  <a:lnTo>
                    <a:pt x="713130" y="1520710"/>
                  </a:lnTo>
                  <a:lnTo>
                    <a:pt x="724509" y="1521421"/>
                  </a:lnTo>
                  <a:lnTo>
                    <a:pt x="726249" y="1521421"/>
                  </a:lnTo>
                  <a:lnTo>
                    <a:pt x="728967" y="1519821"/>
                  </a:lnTo>
                  <a:lnTo>
                    <a:pt x="730669" y="1517497"/>
                  </a:lnTo>
                  <a:lnTo>
                    <a:pt x="731520" y="1515567"/>
                  </a:lnTo>
                  <a:lnTo>
                    <a:pt x="731748" y="1514957"/>
                  </a:lnTo>
                  <a:lnTo>
                    <a:pt x="731812" y="1513090"/>
                  </a:lnTo>
                  <a:lnTo>
                    <a:pt x="731913" y="1510512"/>
                  </a:lnTo>
                  <a:lnTo>
                    <a:pt x="732142" y="1506791"/>
                  </a:lnTo>
                  <a:lnTo>
                    <a:pt x="733310" y="1490776"/>
                  </a:lnTo>
                  <a:lnTo>
                    <a:pt x="733894" y="1483956"/>
                  </a:lnTo>
                  <a:lnTo>
                    <a:pt x="734009" y="1482585"/>
                  </a:lnTo>
                  <a:lnTo>
                    <a:pt x="734491" y="1474597"/>
                  </a:lnTo>
                  <a:lnTo>
                    <a:pt x="735101" y="1447647"/>
                  </a:lnTo>
                  <a:close/>
                </a:path>
              </a:pathLst>
            </a:custGeom>
            <a:solidFill>
              <a:srgbClr val="134E29"/>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5429127" y="2393252"/>
              <a:ext cx="435522" cy="492920"/>
            </a:xfrm>
            <a:prstGeom prst="rect">
              <a:avLst/>
            </a:prstGeom>
          </p:spPr>
        </p:pic>
        <p:pic>
          <p:nvPicPr>
            <p:cNvPr id="10" name="object 10"/>
            <p:cNvPicPr/>
            <p:nvPr/>
          </p:nvPicPr>
          <p:blipFill>
            <a:blip r:embed="rId4" cstate="print"/>
            <a:stretch>
              <a:fillRect/>
            </a:stretch>
          </p:blipFill>
          <p:spPr>
            <a:xfrm>
              <a:off x="5728872" y="3713717"/>
              <a:ext cx="435521" cy="492920"/>
            </a:xfrm>
            <a:prstGeom prst="rect">
              <a:avLst/>
            </a:prstGeom>
          </p:spPr>
        </p:pic>
        <p:pic>
          <p:nvPicPr>
            <p:cNvPr id="11" name="object 11"/>
            <p:cNvPicPr/>
            <p:nvPr/>
          </p:nvPicPr>
          <p:blipFill>
            <a:blip r:embed="rId5" cstate="print"/>
            <a:stretch>
              <a:fillRect/>
            </a:stretch>
          </p:blipFill>
          <p:spPr>
            <a:xfrm>
              <a:off x="5502619" y="5034181"/>
              <a:ext cx="435521" cy="492920"/>
            </a:xfrm>
            <a:prstGeom prst="rect">
              <a:avLst/>
            </a:prstGeom>
          </p:spPr>
        </p:pic>
        <p:pic>
          <p:nvPicPr>
            <p:cNvPr id="12" name="object 12"/>
            <p:cNvPicPr/>
            <p:nvPr/>
          </p:nvPicPr>
          <p:blipFill>
            <a:blip r:embed="rId6" cstate="print"/>
            <a:stretch>
              <a:fillRect/>
            </a:stretch>
          </p:blipFill>
          <p:spPr>
            <a:xfrm>
              <a:off x="3423630" y="2743586"/>
              <a:ext cx="157302" cy="125844"/>
            </a:xfrm>
            <a:prstGeom prst="rect">
              <a:avLst/>
            </a:prstGeom>
          </p:spPr>
        </p:pic>
        <p:pic>
          <p:nvPicPr>
            <p:cNvPr id="13" name="object 13"/>
            <p:cNvPicPr/>
            <p:nvPr/>
          </p:nvPicPr>
          <p:blipFill>
            <a:blip r:embed="rId7" cstate="print"/>
            <a:stretch>
              <a:fillRect/>
            </a:stretch>
          </p:blipFill>
          <p:spPr>
            <a:xfrm>
              <a:off x="3643859" y="2649202"/>
              <a:ext cx="157302" cy="125844"/>
            </a:xfrm>
            <a:prstGeom prst="rect">
              <a:avLst/>
            </a:prstGeom>
          </p:spPr>
        </p:pic>
        <p:sp>
          <p:nvSpPr>
            <p:cNvPr id="14" name="object 14"/>
            <p:cNvSpPr/>
            <p:nvPr/>
          </p:nvSpPr>
          <p:spPr>
            <a:xfrm>
              <a:off x="3565203" y="2444697"/>
              <a:ext cx="220345" cy="361950"/>
            </a:xfrm>
            <a:custGeom>
              <a:avLst/>
              <a:gdLst/>
              <a:ahLst/>
              <a:cxnLst/>
              <a:rect l="l" t="t" r="r" b="b"/>
              <a:pathLst>
                <a:path w="220345" h="361950">
                  <a:moveTo>
                    <a:pt x="0" y="361810"/>
                  </a:moveTo>
                  <a:lnTo>
                    <a:pt x="0" y="94386"/>
                  </a:lnTo>
                  <a:lnTo>
                    <a:pt x="220230" y="0"/>
                  </a:lnTo>
                  <a:lnTo>
                    <a:pt x="220230" y="267423"/>
                  </a:lnTo>
                </a:path>
              </a:pathLst>
            </a:custGeom>
            <a:ln w="31457">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3565203" y="2507623"/>
              <a:ext cx="220345" cy="94615"/>
            </a:xfrm>
            <a:custGeom>
              <a:avLst/>
              <a:gdLst/>
              <a:ahLst/>
              <a:cxnLst/>
              <a:rect l="l" t="t" r="r" b="b"/>
              <a:pathLst>
                <a:path w="220345" h="94614">
                  <a:moveTo>
                    <a:pt x="0" y="94386"/>
                  </a:moveTo>
                  <a:lnTo>
                    <a:pt x="220230" y="0"/>
                  </a:lnTo>
                </a:path>
              </a:pathLst>
            </a:custGeom>
            <a:ln w="31457">
              <a:solidFill>
                <a:srgbClr val="000000"/>
              </a:solidFill>
            </a:ln>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3264226" y="2552720"/>
              <a:ext cx="157302" cy="125844"/>
            </a:xfrm>
            <a:prstGeom prst="rect">
              <a:avLst/>
            </a:prstGeom>
          </p:spPr>
        </p:pic>
        <p:sp>
          <p:nvSpPr>
            <p:cNvPr id="17" name="object 17"/>
            <p:cNvSpPr/>
            <p:nvPr/>
          </p:nvSpPr>
          <p:spPr>
            <a:xfrm>
              <a:off x="3405799" y="2348218"/>
              <a:ext cx="0" cy="267970"/>
            </a:xfrm>
            <a:custGeom>
              <a:avLst/>
              <a:gdLst/>
              <a:ahLst/>
              <a:cxnLst/>
              <a:rect l="l" t="t" r="r" b="b"/>
              <a:pathLst>
                <a:path h="267969">
                  <a:moveTo>
                    <a:pt x="0" y="267423"/>
                  </a:moveTo>
                  <a:lnTo>
                    <a:pt x="0" y="0"/>
                  </a:lnTo>
                </a:path>
              </a:pathLst>
            </a:custGeom>
            <a:ln w="31457">
              <a:solidFill>
                <a:srgbClr val="000000"/>
              </a:solidFill>
            </a:ln>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3390070" y="2332493"/>
              <a:ext cx="125844" cy="251688"/>
            </a:xfrm>
            <a:prstGeom prst="rect">
              <a:avLst/>
            </a:prstGeom>
          </p:spPr>
        </p:pic>
        <p:sp>
          <p:nvSpPr>
            <p:cNvPr id="19" name="object 19"/>
            <p:cNvSpPr/>
            <p:nvPr/>
          </p:nvSpPr>
          <p:spPr>
            <a:xfrm>
              <a:off x="3493435" y="3630956"/>
              <a:ext cx="504825" cy="505459"/>
            </a:xfrm>
            <a:custGeom>
              <a:avLst/>
              <a:gdLst/>
              <a:ahLst/>
              <a:cxnLst/>
              <a:rect l="l" t="t" r="r" b="b"/>
              <a:pathLst>
                <a:path w="504825" h="505460">
                  <a:moveTo>
                    <a:pt x="168529" y="490624"/>
                  </a:moveTo>
                  <a:lnTo>
                    <a:pt x="189177" y="496925"/>
                  </a:lnTo>
                  <a:lnTo>
                    <a:pt x="210196" y="501426"/>
                  </a:lnTo>
                  <a:lnTo>
                    <a:pt x="231460" y="504126"/>
                  </a:lnTo>
                  <a:lnTo>
                    <a:pt x="252844" y="505026"/>
                  </a:lnTo>
                  <a:lnTo>
                    <a:pt x="301201" y="500388"/>
                  </a:lnTo>
                  <a:lnTo>
                    <a:pt x="348115" y="486472"/>
                  </a:lnTo>
                  <a:lnTo>
                    <a:pt x="392146" y="463278"/>
                  </a:lnTo>
                  <a:lnTo>
                    <a:pt x="431851" y="430807"/>
                  </a:lnTo>
                  <a:lnTo>
                    <a:pt x="461021" y="395798"/>
                  </a:lnTo>
                  <a:lnTo>
                    <a:pt x="482882" y="357199"/>
                  </a:lnTo>
                  <a:lnTo>
                    <a:pt x="497436" y="316038"/>
                  </a:lnTo>
                  <a:lnTo>
                    <a:pt x="504683" y="273343"/>
                  </a:lnTo>
                  <a:lnTo>
                    <a:pt x="504626" y="230144"/>
                  </a:lnTo>
                  <a:lnTo>
                    <a:pt x="497266" y="187467"/>
                  </a:lnTo>
                  <a:lnTo>
                    <a:pt x="482604" y="146342"/>
                  </a:lnTo>
                  <a:lnTo>
                    <a:pt x="460642" y="107796"/>
                  </a:lnTo>
                  <a:lnTo>
                    <a:pt x="431381" y="72858"/>
                  </a:lnTo>
                  <a:lnTo>
                    <a:pt x="396347" y="43692"/>
                  </a:lnTo>
                  <a:lnTo>
                    <a:pt x="357794" y="21827"/>
                  </a:lnTo>
                  <a:lnTo>
                    <a:pt x="316730" y="7262"/>
                  </a:lnTo>
                  <a:lnTo>
                    <a:pt x="274161" y="0"/>
                  </a:lnTo>
                  <a:lnTo>
                    <a:pt x="231094" y="38"/>
                  </a:lnTo>
                  <a:lnTo>
                    <a:pt x="188535" y="7377"/>
                  </a:lnTo>
                  <a:lnTo>
                    <a:pt x="147492" y="22017"/>
                  </a:lnTo>
                  <a:lnTo>
                    <a:pt x="108970" y="43958"/>
                  </a:lnTo>
                  <a:lnTo>
                    <a:pt x="73977" y="73201"/>
                  </a:lnTo>
                  <a:lnTo>
                    <a:pt x="42665" y="111229"/>
                  </a:lnTo>
                  <a:lnTo>
                    <a:pt x="19897" y="153292"/>
                  </a:lnTo>
                  <a:lnTo>
                    <a:pt x="5675" y="198115"/>
                  </a:lnTo>
                  <a:lnTo>
                    <a:pt x="0" y="244421"/>
                  </a:lnTo>
                  <a:lnTo>
                    <a:pt x="2870" y="290936"/>
                  </a:lnTo>
                  <a:lnTo>
                    <a:pt x="14287" y="336383"/>
                  </a:lnTo>
                  <a:lnTo>
                    <a:pt x="14414" y="336739"/>
                  </a:lnTo>
                  <a:lnTo>
                    <a:pt x="14541" y="337081"/>
                  </a:lnTo>
                  <a:lnTo>
                    <a:pt x="14656" y="337424"/>
                  </a:lnTo>
                  <a:lnTo>
                    <a:pt x="36568" y="369364"/>
                  </a:lnTo>
                  <a:lnTo>
                    <a:pt x="69469" y="385669"/>
                  </a:lnTo>
                  <a:lnTo>
                    <a:pt x="106228" y="384795"/>
                  </a:lnTo>
                  <a:lnTo>
                    <a:pt x="139713" y="365199"/>
                  </a:lnTo>
                  <a:lnTo>
                    <a:pt x="168529" y="336383"/>
                  </a:lnTo>
                </a:path>
              </a:pathLst>
            </a:custGeom>
            <a:ln w="29667">
              <a:solidFill>
                <a:srgbClr val="000000"/>
              </a:solidFill>
            </a:ln>
          </p:spPr>
          <p:txBody>
            <a:bodyPr wrap="square" lIns="0" tIns="0" rIns="0" bIns="0" rtlCol="0"/>
            <a:lstStyle/>
            <a:p>
              <a:endParaRPr>
                <a:latin typeface="Grammarsaurus" pitchFamily="2" charset="0"/>
              </a:endParaRPr>
            </a:p>
          </p:txBody>
        </p:sp>
        <p:pic>
          <p:nvPicPr>
            <p:cNvPr id="20" name="object 20"/>
            <p:cNvPicPr/>
            <p:nvPr/>
          </p:nvPicPr>
          <p:blipFill>
            <a:blip r:embed="rId10" cstate="print"/>
            <a:stretch>
              <a:fillRect/>
            </a:stretch>
          </p:blipFill>
          <p:spPr>
            <a:xfrm>
              <a:off x="3622437" y="3733625"/>
              <a:ext cx="272397" cy="273255"/>
            </a:xfrm>
            <a:prstGeom prst="rect">
              <a:avLst/>
            </a:prstGeom>
          </p:spPr>
        </p:pic>
        <p:sp>
          <p:nvSpPr>
            <p:cNvPr id="21" name="object 21"/>
            <p:cNvSpPr/>
            <p:nvPr/>
          </p:nvSpPr>
          <p:spPr>
            <a:xfrm>
              <a:off x="3392436" y="4927688"/>
              <a:ext cx="445770" cy="450850"/>
            </a:xfrm>
            <a:custGeom>
              <a:avLst/>
              <a:gdLst/>
              <a:ahLst/>
              <a:cxnLst/>
              <a:rect l="l" t="t" r="r" b="b"/>
              <a:pathLst>
                <a:path w="445770" h="450850">
                  <a:moveTo>
                    <a:pt x="24358" y="78511"/>
                  </a:moveTo>
                  <a:lnTo>
                    <a:pt x="18897" y="73050"/>
                  </a:lnTo>
                  <a:lnTo>
                    <a:pt x="5461" y="73050"/>
                  </a:lnTo>
                  <a:lnTo>
                    <a:pt x="0" y="78511"/>
                  </a:lnTo>
                  <a:lnTo>
                    <a:pt x="0" y="91948"/>
                  </a:lnTo>
                  <a:lnTo>
                    <a:pt x="5461" y="97409"/>
                  </a:lnTo>
                  <a:lnTo>
                    <a:pt x="12179" y="97409"/>
                  </a:lnTo>
                  <a:lnTo>
                    <a:pt x="18897" y="97409"/>
                  </a:lnTo>
                  <a:lnTo>
                    <a:pt x="24358" y="91948"/>
                  </a:lnTo>
                  <a:lnTo>
                    <a:pt x="24358" y="78511"/>
                  </a:lnTo>
                  <a:close/>
                </a:path>
                <a:path w="445770" h="450850">
                  <a:moveTo>
                    <a:pt x="202133" y="224624"/>
                  </a:moveTo>
                  <a:lnTo>
                    <a:pt x="196672" y="219176"/>
                  </a:lnTo>
                  <a:lnTo>
                    <a:pt x="183235" y="219176"/>
                  </a:lnTo>
                  <a:lnTo>
                    <a:pt x="177774" y="224624"/>
                  </a:lnTo>
                  <a:lnTo>
                    <a:pt x="177774" y="238074"/>
                  </a:lnTo>
                  <a:lnTo>
                    <a:pt x="183235" y="243522"/>
                  </a:lnTo>
                  <a:lnTo>
                    <a:pt x="189953" y="243522"/>
                  </a:lnTo>
                  <a:lnTo>
                    <a:pt x="196672" y="243522"/>
                  </a:lnTo>
                  <a:lnTo>
                    <a:pt x="202133" y="238074"/>
                  </a:lnTo>
                  <a:lnTo>
                    <a:pt x="202133" y="224624"/>
                  </a:lnTo>
                  <a:close/>
                </a:path>
                <a:path w="445770" h="450850">
                  <a:moveTo>
                    <a:pt x="250837" y="438251"/>
                  </a:moveTo>
                  <a:lnTo>
                    <a:pt x="250786" y="431584"/>
                  </a:lnTo>
                  <a:lnTo>
                    <a:pt x="245338" y="426173"/>
                  </a:lnTo>
                  <a:lnTo>
                    <a:pt x="238658" y="426173"/>
                  </a:lnTo>
                  <a:lnTo>
                    <a:pt x="231978" y="426173"/>
                  </a:lnTo>
                  <a:lnTo>
                    <a:pt x="226529" y="431584"/>
                  </a:lnTo>
                  <a:lnTo>
                    <a:pt x="226479" y="438353"/>
                  </a:lnTo>
                  <a:lnTo>
                    <a:pt x="226479" y="445071"/>
                  </a:lnTo>
                  <a:lnTo>
                    <a:pt x="231940" y="450532"/>
                  </a:lnTo>
                  <a:lnTo>
                    <a:pt x="245376" y="450532"/>
                  </a:lnTo>
                  <a:lnTo>
                    <a:pt x="250837" y="445071"/>
                  </a:lnTo>
                  <a:lnTo>
                    <a:pt x="250837" y="438251"/>
                  </a:lnTo>
                  <a:close/>
                </a:path>
                <a:path w="445770" h="450850">
                  <a:moveTo>
                    <a:pt x="299542" y="224624"/>
                  </a:moveTo>
                  <a:lnTo>
                    <a:pt x="294081" y="219176"/>
                  </a:lnTo>
                  <a:lnTo>
                    <a:pt x="280644" y="219176"/>
                  </a:lnTo>
                  <a:lnTo>
                    <a:pt x="275183" y="224624"/>
                  </a:lnTo>
                  <a:lnTo>
                    <a:pt x="275183" y="238074"/>
                  </a:lnTo>
                  <a:lnTo>
                    <a:pt x="280644" y="243522"/>
                  </a:lnTo>
                  <a:lnTo>
                    <a:pt x="287362" y="243522"/>
                  </a:lnTo>
                  <a:lnTo>
                    <a:pt x="294081" y="243522"/>
                  </a:lnTo>
                  <a:lnTo>
                    <a:pt x="299542" y="238074"/>
                  </a:lnTo>
                  <a:lnTo>
                    <a:pt x="299542" y="224624"/>
                  </a:lnTo>
                  <a:close/>
                </a:path>
                <a:path w="445770" h="450850">
                  <a:moveTo>
                    <a:pt x="445668" y="5461"/>
                  </a:moveTo>
                  <a:lnTo>
                    <a:pt x="440207" y="0"/>
                  </a:lnTo>
                  <a:lnTo>
                    <a:pt x="433489" y="0"/>
                  </a:lnTo>
                  <a:lnTo>
                    <a:pt x="426770" y="0"/>
                  </a:lnTo>
                  <a:lnTo>
                    <a:pt x="421309" y="5461"/>
                  </a:lnTo>
                  <a:lnTo>
                    <a:pt x="421309" y="18897"/>
                  </a:lnTo>
                  <a:lnTo>
                    <a:pt x="426770" y="24358"/>
                  </a:lnTo>
                  <a:lnTo>
                    <a:pt x="440207" y="24358"/>
                  </a:lnTo>
                  <a:lnTo>
                    <a:pt x="445668" y="18897"/>
                  </a:lnTo>
                  <a:lnTo>
                    <a:pt x="445668" y="5461"/>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11" cstate="print"/>
            <a:stretch>
              <a:fillRect/>
            </a:stretch>
          </p:blipFill>
          <p:spPr>
            <a:xfrm>
              <a:off x="3821056" y="4973959"/>
              <a:ext cx="121767" cy="121754"/>
            </a:xfrm>
            <a:prstGeom prst="rect">
              <a:avLst/>
            </a:prstGeom>
          </p:spPr>
        </p:pic>
        <p:pic>
          <p:nvPicPr>
            <p:cNvPr id="23" name="object 23"/>
            <p:cNvPicPr/>
            <p:nvPr/>
          </p:nvPicPr>
          <p:blipFill>
            <a:blip r:embed="rId12" cstate="print"/>
            <a:stretch>
              <a:fillRect/>
            </a:stretch>
          </p:blipFill>
          <p:spPr>
            <a:xfrm>
              <a:off x="3319388" y="4903331"/>
              <a:ext cx="73050" cy="73063"/>
            </a:xfrm>
            <a:prstGeom prst="rect">
              <a:avLst/>
            </a:prstGeom>
          </p:spPr>
        </p:pic>
        <p:sp>
          <p:nvSpPr>
            <p:cNvPr id="24" name="object 24"/>
            <p:cNvSpPr/>
            <p:nvPr/>
          </p:nvSpPr>
          <p:spPr>
            <a:xfrm>
              <a:off x="3319373" y="2983661"/>
              <a:ext cx="1261745" cy="2543175"/>
            </a:xfrm>
            <a:custGeom>
              <a:avLst/>
              <a:gdLst/>
              <a:ahLst/>
              <a:cxnLst/>
              <a:rect l="l" t="t" r="r" b="b"/>
              <a:pathLst>
                <a:path w="1261745" h="2543175">
                  <a:moveTo>
                    <a:pt x="623443" y="2211908"/>
                  </a:moveTo>
                  <a:lnTo>
                    <a:pt x="615188" y="2183206"/>
                  </a:lnTo>
                  <a:lnTo>
                    <a:pt x="599084" y="2165540"/>
                  </a:lnTo>
                  <a:lnTo>
                    <a:pt x="599084" y="2211908"/>
                  </a:lnTo>
                  <a:lnTo>
                    <a:pt x="590981" y="2232977"/>
                  </a:lnTo>
                  <a:lnTo>
                    <a:pt x="528154" y="2273871"/>
                  </a:lnTo>
                  <a:lnTo>
                    <a:pt x="481050" y="2288692"/>
                  </a:lnTo>
                  <a:lnTo>
                    <a:pt x="470014" y="2290991"/>
                  </a:lnTo>
                  <a:lnTo>
                    <a:pt x="470014" y="2317038"/>
                  </a:lnTo>
                  <a:lnTo>
                    <a:pt x="470014" y="2353729"/>
                  </a:lnTo>
                  <a:lnTo>
                    <a:pt x="443712" y="2358987"/>
                  </a:lnTo>
                  <a:lnTo>
                    <a:pt x="416369" y="2363254"/>
                  </a:lnTo>
                  <a:lnTo>
                    <a:pt x="388340" y="2366518"/>
                  </a:lnTo>
                  <a:lnTo>
                    <a:pt x="359664" y="2368753"/>
                  </a:lnTo>
                  <a:lnTo>
                    <a:pt x="352958" y="2369172"/>
                  </a:lnTo>
                  <a:lnTo>
                    <a:pt x="347840" y="2374938"/>
                  </a:lnTo>
                  <a:lnTo>
                    <a:pt x="348615" y="2387752"/>
                  </a:lnTo>
                  <a:lnTo>
                    <a:pt x="348653" y="2388324"/>
                  </a:lnTo>
                  <a:lnTo>
                    <a:pt x="354380" y="2393467"/>
                  </a:lnTo>
                  <a:lnTo>
                    <a:pt x="361137" y="2393073"/>
                  </a:lnTo>
                  <a:lnTo>
                    <a:pt x="389153" y="2390889"/>
                  </a:lnTo>
                  <a:lnTo>
                    <a:pt x="389293" y="2390889"/>
                  </a:lnTo>
                  <a:lnTo>
                    <a:pt x="416902" y="2387752"/>
                  </a:lnTo>
                  <a:lnTo>
                    <a:pt x="443941" y="2383675"/>
                  </a:lnTo>
                  <a:lnTo>
                    <a:pt x="470014" y="2378659"/>
                  </a:lnTo>
                  <a:lnTo>
                    <a:pt x="470014" y="2482227"/>
                  </a:lnTo>
                  <a:lnTo>
                    <a:pt x="455206" y="2496070"/>
                  </a:lnTo>
                  <a:lnTo>
                    <a:pt x="417347" y="2507729"/>
                  </a:lnTo>
                  <a:lnTo>
                    <a:pt x="366242" y="2515755"/>
                  </a:lnTo>
                  <a:lnTo>
                    <a:pt x="311721" y="2518753"/>
                  </a:lnTo>
                  <a:lnTo>
                    <a:pt x="245198" y="2514803"/>
                  </a:lnTo>
                  <a:lnTo>
                    <a:pt x="195427" y="2505176"/>
                  </a:lnTo>
                  <a:lnTo>
                    <a:pt x="164236" y="2493200"/>
                  </a:lnTo>
                  <a:lnTo>
                    <a:pt x="153428" y="2482227"/>
                  </a:lnTo>
                  <a:lnTo>
                    <a:pt x="153428" y="2378659"/>
                  </a:lnTo>
                  <a:lnTo>
                    <a:pt x="179590" y="2383675"/>
                  </a:lnTo>
                  <a:lnTo>
                    <a:pt x="206502" y="2387752"/>
                  </a:lnTo>
                  <a:lnTo>
                    <a:pt x="234099" y="2390889"/>
                  </a:lnTo>
                  <a:lnTo>
                    <a:pt x="262318" y="2393073"/>
                  </a:lnTo>
                  <a:lnTo>
                    <a:pt x="269100" y="2393454"/>
                  </a:lnTo>
                  <a:lnTo>
                    <a:pt x="274777" y="2388324"/>
                  </a:lnTo>
                  <a:lnTo>
                    <a:pt x="274840" y="2387752"/>
                  </a:lnTo>
                  <a:lnTo>
                    <a:pt x="275374" y="2378659"/>
                  </a:lnTo>
                  <a:lnTo>
                    <a:pt x="275590" y="2374938"/>
                  </a:lnTo>
                  <a:lnTo>
                    <a:pt x="270484" y="2369172"/>
                  </a:lnTo>
                  <a:lnTo>
                    <a:pt x="263766" y="2368753"/>
                  </a:lnTo>
                  <a:lnTo>
                    <a:pt x="235089" y="2366518"/>
                  </a:lnTo>
                  <a:lnTo>
                    <a:pt x="207086" y="2363254"/>
                  </a:lnTo>
                  <a:lnTo>
                    <a:pt x="179844" y="2358987"/>
                  </a:lnTo>
                  <a:lnTo>
                    <a:pt x="153492" y="2353729"/>
                  </a:lnTo>
                  <a:lnTo>
                    <a:pt x="153428" y="2317038"/>
                  </a:lnTo>
                  <a:lnTo>
                    <a:pt x="192036" y="2324468"/>
                  </a:lnTo>
                  <a:lnTo>
                    <a:pt x="231622" y="2329650"/>
                  </a:lnTo>
                  <a:lnTo>
                    <a:pt x="271703" y="2332685"/>
                  </a:lnTo>
                  <a:lnTo>
                    <a:pt x="311721" y="2333675"/>
                  </a:lnTo>
                  <a:lnTo>
                    <a:pt x="351726" y="2332685"/>
                  </a:lnTo>
                  <a:lnTo>
                    <a:pt x="391782" y="2329650"/>
                  </a:lnTo>
                  <a:lnTo>
                    <a:pt x="431393" y="2324468"/>
                  </a:lnTo>
                  <a:lnTo>
                    <a:pt x="470014" y="2317038"/>
                  </a:lnTo>
                  <a:lnTo>
                    <a:pt x="470014" y="2290991"/>
                  </a:lnTo>
                  <a:lnTo>
                    <a:pt x="427253" y="2299855"/>
                  </a:lnTo>
                  <a:lnTo>
                    <a:pt x="369811" y="2306878"/>
                  </a:lnTo>
                  <a:lnTo>
                    <a:pt x="311721" y="2309317"/>
                  </a:lnTo>
                  <a:lnTo>
                    <a:pt x="247116" y="2306536"/>
                  </a:lnTo>
                  <a:lnTo>
                    <a:pt x="187121" y="2298712"/>
                  </a:lnTo>
                  <a:lnTo>
                    <a:pt x="133705" y="2286660"/>
                  </a:lnTo>
                  <a:lnTo>
                    <a:pt x="88773" y="2271141"/>
                  </a:lnTo>
                  <a:lnTo>
                    <a:pt x="54279" y="2252992"/>
                  </a:lnTo>
                  <a:lnTo>
                    <a:pt x="24358" y="2211908"/>
                  </a:lnTo>
                  <a:lnTo>
                    <a:pt x="44411" y="2177859"/>
                  </a:lnTo>
                  <a:lnTo>
                    <a:pt x="92316" y="2151634"/>
                  </a:lnTo>
                  <a:lnTo>
                    <a:pt x="149669" y="2133371"/>
                  </a:lnTo>
                  <a:lnTo>
                    <a:pt x="198081" y="2123224"/>
                  </a:lnTo>
                  <a:lnTo>
                    <a:pt x="189357" y="2138134"/>
                  </a:lnTo>
                  <a:lnTo>
                    <a:pt x="182994" y="2153983"/>
                  </a:lnTo>
                  <a:lnTo>
                    <a:pt x="179095" y="2170531"/>
                  </a:lnTo>
                  <a:lnTo>
                    <a:pt x="177774" y="2187562"/>
                  </a:lnTo>
                  <a:lnTo>
                    <a:pt x="177787" y="2191753"/>
                  </a:lnTo>
                  <a:lnTo>
                    <a:pt x="177901" y="2193899"/>
                  </a:lnTo>
                  <a:lnTo>
                    <a:pt x="178003" y="2195626"/>
                  </a:lnTo>
                  <a:lnTo>
                    <a:pt x="178244" y="2197849"/>
                  </a:lnTo>
                  <a:lnTo>
                    <a:pt x="178333" y="2198624"/>
                  </a:lnTo>
                  <a:lnTo>
                    <a:pt x="178447" y="2199640"/>
                  </a:lnTo>
                  <a:lnTo>
                    <a:pt x="169697" y="2197849"/>
                  </a:lnTo>
                  <a:lnTo>
                    <a:pt x="161086" y="2195931"/>
                  </a:lnTo>
                  <a:lnTo>
                    <a:pt x="152666" y="2193899"/>
                  </a:lnTo>
                  <a:lnTo>
                    <a:pt x="137922" y="2190013"/>
                  </a:lnTo>
                  <a:lnTo>
                    <a:pt x="132549" y="2193112"/>
                  </a:lnTo>
                  <a:lnTo>
                    <a:pt x="131229" y="2193899"/>
                  </a:lnTo>
                  <a:lnTo>
                    <a:pt x="127736" y="2206841"/>
                  </a:lnTo>
                  <a:lnTo>
                    <a:pt x="131584" y="2213521"/>
                  </a:lnTo>
                  <a:lnTo>
                    <a:pt x="181394" y="2224989"/>
                  </a:lnTo>
                  <a:lnTo>
                    <a:pt x="225590" y="2231479"/>
                  </a:lnTo>
                  <a:lnTo>
                    <a:pt x="269316" y="2235123"/>
                  </a:lnTo>
                  <a:lnTo>
                    <a:pt x="311721" y="2236254"/>
                  </a:lnTo>
                  <a:lnTo>
                    <a:pt x="354025" y="2235123"/>
                  </a:lnTo>
                  <a:lnTo>
                    <a:pt x="397878" y="2231479"/>
                  </a:lnTo>
                  <a:lnTo>
                    <a:pt x="442061" y="2224989"/>
                  </a:lnTo>
                  <a:lnTo>
                    <a:pt x="485355" y="2215273"/>
                  </a:lnTo>
                  <a:lnTo>
                    <a:pt x="495693" y="2206841"/>
                  </a:lnTo>
                  <a:lnTo>
                    <a:pt x="493763" y="2199640"/>
                  </a:lnTo>
                  <a:lnTo>
                    <a:pt x="492213" y="2193899"/>
                  </a:lnTo>
                  <a:lnTo>
                    <a:pt x="490905" y="2193112"/>
                  </a:lnTo>
                  <a:lnTo>
                    <a:pt x="485521" y="2190013"/>
                  </a:lnTo>
                  <a:lnTo>
                    <a:pt x="470776" y="2193899"/>
                  </a:lnTo>
                  <a:lnTo>
                    <a:pt x="462356" y="2195931"/>
                  </a:lnTo>
                  <a:lnTo>
                    <a:pt x="453758" y="2197849"/>
                  </a:lnTo>
                  <a:lnTo>
                    <a:pt x="444995" y="2199640"/>
                  </a:lnTo>
                  <a:lnTo>
                    <a:pt x="445401" y="2195931"/>
                  </a:lnTo>
                  <a:lnTo>
                    <a:pt x="445528" y="2193899"/>
                  </a:lnTo>
                  <a:lnTo>
                    <a:pt x="440448" y="2153983"/>
                  </a:lnTo>
                  <a:lnTo>
                    <a:pt x="425424" y="2123224"/>
                  </a:lnTo>
                  <a:lnTo>
                    <a:pt x="473722" y="2133371"/>
                  </a:lnTo>
                  <a:lnTo>
                    <a:pt x="531063" y="2151634"/>
                  </a:lnTo>
                  <a:lnTo>
                    <a:pt x="578993" y="2177859"/>
                  </a:lnTo>
                  <a:lnTo>
                    <a:pt x="599084" y="2211908"/>
                  </a:lnTo>
                  <a:lnTo>
                    <a:pt x="599084" y="2165540"/>
                  </a:lnTo>
                  <a:lnTo>
                    <a:pt x="557542" y="2136711"/>
                  </a:lnTo>
                  <a:lnTo>
                    <a:pt x="513765" y="2119211"/>
                  </a:lnTo>
                  <a:lnTo>
                    <a:pt x="463753" y="2105736"/>
                  </a:lnTo>
                  <a:lnTo>
                    <a:pt x="421309" y="2098357"/>
                  </a:lnTo>
                  <a:lnTo>
                    <a:pt x="421309" y="2187562"/>
                  </a:lnTo>
                  <a:lnTo>
                    <a:pt x="421233" y="2193899"/>
                  </a:lnTo>
                  <a:lnTo>
                    <a:pt x="420839" y="2197849"/>
                  </a:lnTo>
                  <a:lnTo>
                    <a:pt x="420763" y="2198624"/>
                  </a:lnTo>
                  <a:lnTo>
                    <a:pt x="419722" y="2204047"/>
                  </a:lnTo>
                  <a:lnTo>
                    <a:pt x="393649" y="2207488"/>
                  </a:lnTo>
                  <a:lnTo>
                    <a:pt x="366890" y="2209939"/>
                  </a:lnTo>
                  <a:lnTo>
                    <a:pt x="339559" y="2211413"/>
                  </a:lnTo>
                  <a:lnTo>
                    <a:pt x="311721" y="2211908"/>
                  </a:lnTo>
                  <a:lnTo>
                    <a:pt x="283883" y="2211413"/>
                  </a:lnTo>
                  <a:lnTo>
                    <a:pt x="229793" y="2207488"/>
                  </a:lnTo>
                  <a:lnTo>
                    <a:pt x="202133" y="2187562"/>
                  </a:lnTo>
                  <a:lnTo>
                    <a:pt x="204431" y="2167940"/>
                  </a:lnTo>
                  <a:lnTo>
                    <a:pt x="204470" y="2167610"/>
                  </a:lnTo>
                  <a:lnTo>
                    <a:pt x="222288" y="2131479"/>
                  </a:lnTo>
                  <a:lnTo>
                    <a:pt x="241719" y="2113178"/>
                  </a:lnTo>
                  <a:lnTo>
                    <a:pt x="243268" y="2107311"/>
                  </a:lnTo>
                  <a:lnTo>
                    <a:pt x="243319" y="2107133"/>
                  </a:lnTo>
                  <a:lnTo>
                    <a:pt x="241287" y="2102091"/>
                  </a:lnTo>
                  <a:lnTo>
                    <a:pt x="237439" y="2092058"/>
                  </a:lnTo>
                  <a:lnTo>
                    <a:pt x="219202" y="2020989"/>
                  </a:lnTo>
                  <a:lnTo>
                    <a:pt x="215811" y="1985505"/>
                  </a:lnTo>
                  <a:lnTo>
                    <a:pt x="217043" y="1959013"/>
                  </a:lnTo>
                  <a:lnTo>
                    <a:pt x="217055" y="1958682"/>
                  </a:lnTo>
                  <a:lnTo>
                    <a:pt x="253225" y="1988121"/>
                  </a:lnTo>
                  <a:lnTo>
                    <a:pt x="274370" y="2047316"/>
                  </a:lnTo>
                  <a:lnTo>
                    <a:pt x="282943" y="2087638"/>
                  </a:lnTo>
                  <a:lnTo>
                    <a:pt x="288925" y="2092058"/>
                  </a:lnTo>
                  <a:lnTo>
                    <a:pt x="295414" y="2091207"/>
                  </a:lnTo>
                  <a:lnTo>
                    <a:pt x="303542" y="2090420"/>
                  </a:lnTo>
                  <a:lnTo>
                    <a:pt x="311721" y="2090153"/>
                  </a:lnTo>
                  <a:lnTo>
                    <a:pt x="319900" y="2090420"/>
                  </a:lnTo>
                  <a:lnTo>
                    <a:pt x="328028" y="2091207"/>
                  </a:lnTo>
                  <a:lnTo>
                    <a:pt x="334505" y="2092058"/>
                  </a:lnTo>
                  <a:lnTo>
                    <a:pt x="337096" y="2090153"/>
                  </a:lnTo>
                  <a:lnTo>
                    <a:pt x="340499" y="2087638"/>
                  </a:lnTo>
                  <a:lnTo>
                    <a:pt x="341528" y="2081644"/>
                  </a:lnTo>
                  <a:lnTo>
                    <a:pt x="343154" y="2072843"/>
                  </a:lnTo>
                  <a:lnTo>
                    <a:pt x="344525" y="2066213"/>
                  </a:lnTo>
                  <a:lnTo>
                    <a:pt x="344576" y="2065997"/>
                  </a:lnTo>
                  <a:lnTo>
                    <a:pt x="344906" y="2064397"/>
                  </a:lnTo>
                  <a:lnTo>
                    <a:pt x="361442" y="2009000"/>
                  </a:lnTo>
                  <a:lnTo>
                    <a:pt x="389369" y="1954250"/>
                  </a:lnTo>
                  <a:lnTo>
                    <a:pt x="400964" y="1944001"/>
                  </a:lnTo>
                  <a:lnTo>
                    <a:pt x="407466" y="1963915"/>
                  </a:lnTo>
                  <a:lnTo>
                    <a:pt x="407289" y="1976767"/>
                  </a:lnTo>
                  <a:lnTo>
                    <a:pt x="407174" y="1985505"/>
                  </a:lnTo>
                  <a:lnTo>
                    <a:pt x="407136" y="1988121"/>
                  </a:lnTo>
                  <a:lnTo>
                    <a:pt x="407022" y="1996008"/>
                  </a:lnTo>
                  <a:lnTo>
                    <a:pt x="402336" y="2031072"/>
                  </a:lnTo>
                  <a:lnTo>
                    <a:pt x="393052" y="2070785"/>
                  </a:lnTo>
                  <a:lnTo>
                    <a:pt x="380250" y="2107133"/>
                  </a:lnTo>
                  <a:lnTo>
                    <a:pt x="380174" y="2107311"/>
                  </a:lnTo>
                  <a:lnTo>
                    <a:pt x="382016" y="2113838"/>
                  </a:lnTo>
                  <a:lnTo>
                    <a:pt x="412419" y="2149246"/>
                  </a:lnTo>
                  <a:lnTo>
                    <a:pt x="421309" y="2187562"/>
                  </a:lnTo>
                  <a:lnTo>
                    <a:pt x="421309" y="2098357"/>
                  </a:lnTo>
                  <a:lnTo>
                    <a:pt x="410311" y="2096439"/>
                  </a:lnTo>
                  <a:lnTo>
                    <a:pt x="412813" y="2089073"/>
                  </a:lnTo>
                  <a:lnTo>
                    <a:pt x="415328" y="2081199"/>
                  </a:lnTo>
                  <a:lnTo>
                    <a:pt x="428713" y="2022195"/>
                  </a:lnTo>
                  <a:lnTo>
                    <a:pt x="432028" y="1976945"/>
                  </a:lnTo>
                  <a:lnTo>
                    <a:pt x="432041" y="1976767"/>
                  </a:lnTo>
                  <a:lnTo>
                    <a:pt x="426783" y="1944001"/>
                  </a:lnTo>
                  <a:lnTo>
                    <a:pt x="426072" y="1939594"/>
                  </a:lnTo>
                  <a:lnTo>
                    <a:pt x="407263" y="1920328"/>
                  </a:lnTo>
                  <a:lnTo>
                    <a:pt x="379577" y="1929358"/>
                  </a:lnTo>
                  <a:lnTo>
                    <a:pt x="355739" y="1962264"/>
                  </a:lnTo>
                  <a:lnTo>
                    <a:pt x="337235" y="2004377"/>
                  </a:lnTo>
                  <a:lnTo>
                    <a:pt x="325551" y="2041017"/>
                  </a:lnTo>
                  <a:lnTo>
                    <a:pt x="319747" y="2065718"/>
                  </a:lnTo>
                  <a:lnTo>
                    <a:pt x="319684" y="2065997"/>
                  </a:lnTo>
                  <a:lnTo>
                    <a:pt x="314375" y="2065718"/>
                  </a:lnTo>
                  <a:lnTo>
                    <a:pt x="309067" y="2065718"/>
                  </a:lnTo>
                  <a:lnTo>
                    <a:pt x="303758" y="2065997"/>
                  </a:lnTo>
                  <a:lnTo>
                    <a:pt x="302475" y="2059914"/>
                  </a:lnTo>
                  <a:lnTo>
                    <a:pt x="286207" y="2004377"/>
                  </a:lnTo>
                  <a:lnTo>
                    <a:pt x="267690" y="1962264"/>
                  </a:lnTo>
                  <a:lnTo>
                    <a:pt x="243852" y="1929358"/>
                  </a:lnTo>
                  <a:lnTo>
                    <a:pt x="216179" y="1920328"/>
                  </a:lnTo>
                  <a:lnTo>
                    <a:pt x="197370" y="1939594"/>
                  </a:lnTo>
                  <a:lnTo>
                    <a:pt x="191401" y="1976767"/>
                  </a:lnTo>
                  <a:lnTo>
                    <a:pt x="194614" y="2020557"/>
                  </a:lnTo>
                  <a:lnTo>
                    <a:pt x="194729" y="2022195"/>
                  </a:lnTo>
                  <a:lnTo>
                    <a:pt x="203682" y="2065718"/>
                  </a:lnTo>
                  <a:lnTo>
                    <a:pt x="203784" y="2066213"/>
                  </a:lnTo>
                  <a:lnTo>
                    <a:pt x="205943" y="2073960"/>
                  </a:lnTo>
                  <a:lnTo>
                    <a:pt x="208254" y="2081644"/>
                  </a:lnTo>
                  <a:lnTo>
                    <a:pt x="210642" y="2089073"/>
                  </a:lnTo>
                  <a:lnTo>
                    <a:pt x="211594" y="2091855"/>
                  </a:lnTo>
                  <a:lnTo>
                    <a:pt x="213080" y="2096439"/>
                  </a:lnTo>
                  <a:lnTo>
                    <a:pt x="159639" y="2105736"/>
                  </a:lnTo>
                  <a:lnTo>
                    <a:pt x="109626" y="2119211"/>
                  </a:lnTo>
                  <a:lnTo>
                    <a:pt x="65849" y="2136711"/>
                  </a:lnTo>
                  <a:lnTo>
                    <a:pt x="31127" y="2158085"/>
                  </a:lnTo>
                  <a:lnTo>
                    <a:pt x="0" y="2211908"/>
                  </a:lnTo>
                  <a:lnTo>
                    <a:pt x="8610" y="2241258"/>
                  </a:lnTo>
                  <a:lnTo>
                    <a:pt x="33718" y="2268067"/>
                  </a:lnTo>
                  <a:lnTo>
                    <a:pt x="74244" y="2291562"/>
                  </a:lnTo>
                  <a:lnTo>
                    <a:pt x="129070" y="2310930"/>
                  </a:lnTo>
                  <a:lnTo>
                    <a:pt x="129070" y="2482227"/>
                  </a:lnTo>
                  <a:lnTo>
                    <a:pt x="145237" y="2509393"/>
                  </a:lnTo>
                  <a:lnTo>
                    <a:pt x="187401" y="2528354"/>
                  </a:lnTo>
                  <a:lnTo>
                    <a:pt x="246075" y="2539479"/>
                  </a:lnTo>
                  <a:lnTo>
                    <a:pt x="311721" y="2543098"/>
                  </a:lnTo>
                  <a:lnTo>
                    <a:pt x="377367" y="2539479"/>
                  </a:lnTo>
                  <a:lnTo>
                    <a:pt x="436029" y="2528354"/>
                  </a:lnTo>
                  <a:lnTo>
                    <a:pt x="457377" y="2518753"/>
                  </a:lnTo>
                  <a:lnTo>
                    <a:pt x="478193" y="2509393"/>
                  </a:lnTo>
                  <a:lnTo>
                    <a:pt x="494360" y="2482227"/>
                  </a:lnTo>
                  <a:lnTo>
                    <a:pt x="494360" y="2378659"/>
                  </a:lnTo>
                  <a:lnTo>
                    <a:pt x="494360" y="2317038"/>
                  </a:lnTo>
                  <a:lnTo>
                    <a:pt x="494360" y="2310930"/>
                  </a:lnTo>
                  <a:lnTo>
                    <a:pt x="498932" y="2309317"/>
                  </a:lnTo>
                  <a:lnTo>
                    <a:pt x="549198" y="2291562"/>
                  </a:lnTo>
                  <a:lnTo>
                    <a:pt x="589724" y="2268067"/>
                  </a:lnTo>
                  <a:lnTo>
                    <a:pt x="614832" y="2241258"/>
                  </a:lnTo>
                  <a:lnTo>
                    <a:pt x="623443" y="2211908"/>
                  </a:lnTo>
                  <a:close/>
                </a:path>
                <a:path w="1261745" h="2543175">
                  <a:moveTo>
                    <a:pt x="1261491" y="146202"/>
                  </a:moveTo>
                  <a:lnTo>
                    <a:pt x="1254023" y="100037"/>
                  </a:lnTo>
                  <a:lnTo>
                    <a:pt x="1246085" y="84709"/>
                  </a:lnTo>
                  <a:lnTo>
                    <a:pt x="1246085" y="146202"/>
                  </a:lnTo>
                  <a:lnTo>
                    <a:pt x="1235798" y="197065"/>
                  </a:lnTo>
                  <a:lnTo>
                    <a:pt x="1207731" y="238658"/>
                  </a:lnTo>
                  <a:lnTo>
                    <a:pt x="1166152" y="266725"/>
                  </a:lnTo>
                  <a:lnTo>
                    <a:pt x="1115275" y="277025"/>
                  </a:lnTo>
                  <a:lnTo>
                    <a:pt x="1064412" y="266725"/>
                  </a:lnTo>
                  <a:lnTo>
                    <a:pt x="1022819" y="238658"/>
                  </a:lnTo>
                  <a:lnTo>
                    <a:pt x="994765" y="197065"/>
                  </a:lnTo>
                  <a:lnTo>
                    <a:pt x="984465" y="146202"/>
                  </a:lnTo>
                  <a:lnTo>
                    <a:pt x="994765" y="95326"/>
                  </a:lnTo>
                  <a:lnTo>
                    <a:pt x="1022819" y="53746"/>
                  </a:lnTo>
                  <a:lnTo>
                    <a:pt x="1064412" y="25679"/>
                  </a:lnTo>
                  <a:lnTo>
                    <a:pt x="1115275" y="15392"/>
                  </a:lnTo>
                  <a:lnTo>
                    <a:pt x="1166152" y="25679"/>
                  </a:lnTo>
                  <a:lnTo>
                    <a:pt x="1207731" y="53746"/>
                  </a:lnTo>
                  <a:lnTo>
                    <a:pt x="1235798" y="95326"/>
                  </a:lnTo>
                  <a:lnTo>
                    <a:pt x="1246085" y="146202"/>
                  </a:lnTo>
                  <a:lnTo>
                    <a:pt x="1246085" y="84709"/>
                  </a:lnTo>
                  <a:lnTo>
                    <a:pt x="1233246" y="59905"/>
                  </a:lnTo>
                  <a:lnTo>
                    <a:pt x="1201572" y="28244"/>
                  </a:lnTo>
                  <a:lnTo>
                    <a:pt x="1176756" y="15392"/>
                  </a:lnTo>
                  <a:lnTo>
                    <a:pt x="1161440" y="7454"/>
                  </a:lnTo>
                  <a:lnTo>
                    <a:pt x="1115275" y="0"/>
                  </a:lnTo>
                  <a:lnTo>
                    <a:pt x="1069111" y="7454"/>
                  </a:lnTo>
                  <a:lnTo>
                    <a:pt x="1028979" y="28244"/>
                  </a:lnTo>
                  <a:lnTo>
                    <a:pt x="997318" y="59905"/>
                  </a:lnTo>
                  <a:lnTo>
                    <a:pt x="976528" y="100037"/>
                  </a:lnTo>
                  <a:lnTo>
                    <a:pt x="969060" y="146202"/>
                  </a:lnTo>
                  <a:lnTo>
                    <a:pt x="976528" y="192366"/>
                  </a:lnTo>
                  <a:lnTo>
                    <a:pt x="997318" y="232498"/>
                  </a:lnTo>
                  <a:lnTo>
                    <a:pt x="1028979" y="264172"/>
                  </a:lnTo>
                  <a:lnTo>
                    <a:pt x="1069111" y="284949"/>
                  </a:lnTo>
                  <a:lnTo>
                    <a:pt x="1115275" y="292417"/>
                  </a:lnTo>
                  <a:lnTo>
                    <a:pt x="1161440" y="284949"/>
                  </a:lnTo>
                  <a:lnTo>
                    <a:pt x="1176756" y="277025"/>
                  </a:lnTo>
                  <a:lnTo>
                    <a:pt x="1201572" y="264172"/>
                  </a:lnTo>
                  <a:lnTo>
                    <a:pt x="1233246" y="232498"/>
                  </a:lnTo>
                  <a:lnTo>
                    <a:pt x="1254023" y="192366"/>
                  </a:lnTo>
                  <a:lnTo>
                    <a:pt x="1261491" y="146202"/>
                  </a:lnTo>
                  <a:close/>
                </a:path>
              </a:pathLst>
            </a:custGeom>
            <a:solidFill>
              <a:srgbClr val="000000"/>
            </a:solidFill>
          </p:spPr>
          <p:txBody>
            <a:bodyPr wrap="square" lIns="0" tIns="0" rIns="0" bIns="0" rtlCol="0"/>
            <a:lstStyle/>
            <a:p>
              <a:endParaRPr>
                <a:latin typeface="Grammarsaurus" pitchFamily="2" charset="0"/>
              </a:endParaRPr>
            </a:p>
          </p:txBody>
        </p:sp>
        <p:pic>
          <p:nvPicPr>
            <p:cNvPr id="25" name="object 25"/>
            <p:cNvPicPr/>
            <p:nvPr/>
          </p:nvPicPr>
          <p:blipFill>
            <a:blip r:embed="rId13" cstate="print"/>
            <a:stretch>
              <a:fillRect/>
            </a:stretch>
          </p:blipFill>
          <p:spPr>
            <a:xfrm>
              <a:off x="4360447" y="3055650"/>
              <a:ext cx="148424" cy="148412"/>
            </a:xfrm>
            <a:prstGeom prst="rect">
              <a:avLst/>
            </a:prstGeom>
          </p:spPr>
        </p:pic>
        <p:sp>
          <p:nvSpPr>
            <p:cNvPr id="26" name="object 26"/>
            <p:cNvSpPr/>
            <p:nvPr/>
          </p:nvSpPr>
          <p:spPr>
            <a:xfrm>
              <a:off x="4957566" y="2983650"/>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3" cstate="print"/>
            <a:stretch>
              <a:fillRect/>
            </a:stretch>
          </p:blipFill>
          <p:spPr>
            <a:xfrm>
              <a:off x="5029569" y="3055650"/>
              <a:ext cx="148424" cy="148412"/>
            </a:xfrm>
            <a:prstGeom prst="rect">
              <a:avLst/>
            </a:prstGeom>
          </p:spPr>
        </p:pic>
      </p:grpSp>
      <p:sp>
        <p:nvSpPr>
          <p:cNvPr id="28" name="object 28"/>
          <p:cNvSpPr txBox="1">
            <a:spLocks noGrp="1"/>
          </p:cNvSpPr>
          <p:nvPr>
            <p:ph type="title"/>
          </p:nvPr>
        </p:nvSpPr>
        <p:spPr>
          <a:xfrm>
            <a:off x="651941" y="346052"/>
            <a:ext cx="9865360" cy="1273169"/>
          </a:xfrm>
          <a:prstGeom prst="rect">
            <a:avLst/>
          </a:prstGeom>
        </p:spPr>
        <p:txBody>
          <a:bodyPr vert="horz" wrap="square" lIns="0" tIns="12700" rIns="0" bIns="0" rtlCol="0">
            <a:spAutoFit/>
          </a:bodyPr>
          <a:lstStyle/>
          <a:p>
            <a:pPr marL="12700" marR="5080">
              <a:lnSpc>
                <a:spcPct val="114599"/>
              </a:lnSpc>
              <a:spcBef>
                <a:spcPts val="100"/>
              </a:spcBef>
            </a:pPr>
            <a:r>
              <a:rPr sz="2400" b="0" dirty="0">
                <a:solidFill>
                  <a:srgbClr val="000000"/>
                </a:solidFill>
                <a:latin typeface="Grammarsaurus" pitchFamily="2" charset="0"/>
                <a:cs typeface="Verdana"/>
              </a:rPr>
              <a:t>When a stem ends in the the suffix </a:t>
            </a:r>
            <a:r>
              <a:rPr sz="2400" dirty="0">
                <a:solidFill>
                  <a:srgbClr val="000000"/>
                </a:solidFill>
                <a:latin typeface="Grammarsaurus" pitchFamily="2" charset="0"/>
              </a:rPr>
              <a:t>–ic</a:t>
            </a:r>
            <a:r>
              <a:rPr sz="2400" b="0" dirty="0">
                <a:solidFill>
                  <a:srgbClr val="000000"/>
                </a:solidFill>
                <a:latin typeface="Grammarsaurus" pitchFamily="2" charset="0"/>
                <a:cs typeface="Verdana"/>
              </a:rPr>
              <a:t>, we can add the suffix </a:t>
            </a:r>
            <a:r>
              <a:rPr sz="2400" dirty="0">
                <a:solidFill>
                  <a:srgbClr val="000000"/>
                </a:solidFill>
                <a:latin typeface="Grammarsaurus" pitchFamily="2" charset="0"/>
              </a:rPr>
              <a:t>–an </a:t>
            </a:r>
            <a:r>
              <a:rPr sz="2400" b="0" dirty="0">
                <a:solidFill>
                  <a:srgbClr val="000000"/>
                </a:solidFill>
                <a:latin typeface="Grammarsaurus" pitchFamily="2" charset="0"/>
                <a:cs typeface="Verdana"/>
              </a:rPr>
              <a:t>with the </a:t>
            </a:r>
            <a:r>
              <a:rPr sz="2400" dirty="0">
                <a:solidFill>
                  <a:srgbClr val="000000"/>
                </a:solidFill>
                <a:latin typeface="Grammarsaurus" pitchFamily="2" charset="0"/>
              </a:rPr>
              <a:t>connecting vowel letter i </a:t>
            </a:r>
            <a:r>
              <a:rPr sz="2400" b="0" dirty="0">
                <a:solidFill>
                  <a:srgbClr val="000000"/>
                </a:solidFill>
                <a:latin typeface="Grammarsaurus" pitchFamily="2" charset="0"/>
                <a:cs typeface="Verdana"/>
              </a:rPr>
              <a:t>to show a </a:t>
            </a:r>
            <a:r>
              <a:rPr sz="2400" dirty="0">
                <a:solidFill>
                  <a:srgbClr val="000000"/>
                </a:solidFill>
                <a:latin typeface="Grammarsaurus" pitchFamily="2" charset="0"/>
              </a:rPr>
              <a:t>“person with the skills” </a:t>
            </a:r>
            <a:r>
              <a:rPr sz="2400" b="0" dirty="0">
                <a:solidFill>
                  <a:srgbClr val="000000"/>
                </a:solidFill>
                <a:latin typeface="Grammarsaurus" pitchFamily="2" charset="0"/>
                <a:cs typeface="Verdana"/>
              </a:rPr>
              <a:t>of the the stem.</a:t>
            </a:r>
            <a:endParaRPr sz="2400">
              <a:latin typeface="Grammarsaurus" pitchFamily="2" charset="0"/>
              <a:cs typeface="Verdana"/>
            </a:endParaRPr>
          </a:p>
        </p:txBody>
      </p:sp>
      <p:sp>
        <p:nvSpPr>
          <p:cNvPr id="29" name="object 29"/>
          <p:cNvSpPr txBox="1"/>
          <p:nvPr/>
        </p:nvSpPr>
        <p:spPr>
          <a:xfrm>
            <a:off x="651941" y="1809092"/>
            <a:ext cx="461391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Can you solve the word sums?</a:t>
            </a:r>
            <a:endParaRPr sz="2400">
              <a:latin typeface="Grammarsaurus" pitchFamily="2" charset="0"/>
              <a:cs typeface="Verdana"/>
            </a:endParaRPr>
          </a:p>
        </p:txBody>
      </p:sp>
      <p:sp>
        <p:nvSpPr>
          <p:cNvPr id="30" name="object 30"/>
          <p:cNvSpPr txBox="1"/>
          <p:nvPr/>
        </p:nvSpPr>
        <p:spPr>
          <a:xfrm>
            <a:off x="2961703" y="2778125"/>
            <a:ext cx="2253889" cy="727075"/>
          </a:xfrm>
          <a:prstGeom prst="rect">
            <a:avLst/>
          </a:prstGeom>
        </p:spPr>
        <p:txBody>
          <a:bodyPr vert="horz" wrap="square" lIns="0" tIns="14604" rIns="0" bIns="0" rtlCol="0">
            <a:spAutoFit/>
          </a:bodyPr>
          <a:lstStyle/>
          <a:p>
            <a:pPr marL="12700">
              <a:lnSpc>
                <a:spcPct val="100000"/>
              </a:lnSpc>
              <a:spcBef>
                <a:spcPts val="114"/>
              </a:spcBef>
              <a:tabLst>
                <a:tab pos="1737995" algn="l"/>
              </a:tabLst>
            </a:pPr>
            <a:r>
              <a:rPr sz="3550" b="1" dirty="0">
                <a:latin typeface="Grammarsaurus" pitchFamily="2" charset="0"/>
                <a:cs typeface="Arial"/>
              </a:rPr>
              <a:t>mus</a:t>
            </a:r>
            <a:r>
              <a:rPr sz="3550" b="1" dirty="0">
                <a:solidFill>
                  <a:srgbClr val="3CA249"/>
                </a:solidFill>
                <a:latin typeface="Grammarsaurus" pitchFamily="2" charset="0"/>
                <a:cs typeface="Arial"/>
              </a:rPr>
              <a:t>ic	</a:t>
            </a:r>
            <a:r>
              <a:rPr sz="3550" b="1" dirty="0">
                <a:latin typeface="Grammarsaurus" pitchFamily="2" charset="0"/>
                <a:cs typeface="Arial"/>
              </a:rPr>
              <a:t>i</a:t>
            </a:r>
            <a:endParaRPr sz="3550" dirty="0">
              <a:latin typeface="Grammarsaurus" pitchFamily="2" charset="0"/>
              <a:cs typeface="Arial"/>
            </a:endParaRPr>
          </a:p>
          <a:p>
            <a:pPr marR="5080" indent="1649413" algn="l">
              <a:lnSpc>
                <a:spcPct val="100000"/>
              </a:lnSpc>
              <a:spcBef>
                <a:spcPts val="45"/>
              </a:spcBef>
            </a:pPr>
            <a:r>
              <a:rPr sz="1000" dirty="0">
                <a:solidFill>
                  <a:srgbClr val="D1E293"/>
                </a:solidFill>
                <a:latin typeface="Grammarsaurus" pitchFamily="2" charset="0"/>
                <a:cs typeface="Verdana"/>
              </a:rPr>
              <a:t>*CVL</a:t>
            </a:r>
            <a:endParaRPr sz="1000" dirty="0">
              <a:latin typeface="Grammarsaurus" pitchFamily="2" charset="0"/>
              <a:cs typeface="Verdana"/>
            </a:endParaRPr>
          </a:p>
        </p:txBody>
      </p:sp>
      <p:grpSp>
        <p:nvGrpSpPr>
          <p:cNvPr id="31" name="object 31"/>
          <p:cNvGrpSpPr/>
          <p:nvPr/>
        </p:nvGrpSpPr>
        <p:grpSpPr>
          <a:xfrm>
            <a:off x="4343229" y="4307785"/>
            <a:ext cx="1203960" cy="1616710"/>
            <a:chOff x="4343229" y="4307785"/>
            <a:chExt cx="1203960" cy="1616710"/>
          </a:xfrm>
        </p:grpSpPr>
        <p:sp>
          <p:nvSpPr>
            <p:cNvPr id="32" name="object 32"/>
            <p:cNvSpPr/>
            <p:nvPr/>
          </p:nvSpPr>
          <p:spPr>
            <a:xfrm>
              <a:off x="4571824" y="4307785"/>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13" cstate="print"/>
            <a:stretch>
              <a:fillRect/>
            </a:stretch>
          </p:blipFill>
          <p:spPr>
            <a:xfrm>
              <a:off x="4643827" y="4379784"/>
              <a:ext cx="148424" cy="148412"/>
            </a:xfrm>
            <a:prstGeom prst="rect">
              <a:avLst/>
            </a:prstGeom>
          </p:spPr>
        </p:pic>
        <p:sp>
          <p:nvSpPr>
            <p:cNvPr id="34" name="object 34"/>
            <p:cNvSpPr/>
            <p:nvPr/>
          </p:nvSpPr>
          <p:spPr>
            <a:xfrm>
              <a:off x="5254381" y="4307785"/>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4" cstate="print"/>
            <a:stretch>
              <a:fillRect/>
            </a:stretch>
          </p:blipFill>
          <p:spPr>
            <a:xfrm>
              <a:off x="5326383" y="4379784"/>
              <a:ext cx="148424" cy="148412"/>
            </a:xfrm>
            <a:prstGeom prst="rect">
              <a:avLst/>
            </a:prstGeom>
          </p:spPr>
        </p:pic>
        <p:sp>
          <p:nvSpPr>
            <p:cNvPr id="36" name="object 36"/>
            <p:cNvSpPr/>
            <p:nvPr/>
          </p:nvSpPr>
          <p:spPr>
            <a:xfrm>
              <a:off x="4343229" y="5631919"/>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13" cstate="print"/>
            <a:stretch>
              <a:fillRect/>
            </a:stretch>
          </p:blipFill>
          <p:spPr>
            <a:xfrm>
              <a:off x="4415232" y="5703918"/>
              <a:ext cx="148424" cy="148412"/>
            </a:xfrm>
            <a:prstGeom prst="rect">
              <a:avLst/>
            </a:prstGeom>
          </p:spPr>
        </p:pic>
        <p:sp>
          <p:nvSpPr>
            <p:cNvPr id="38" name="object 38"/>
            <p:cNvSpPr/>
            <p:nvPr/>
          </p:nvSpPr>
          <p:spPr>
            <a:xfrm>
              <a:off x="4995166" y="5631919"/>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13" cstate="print"/>
            <a:stretch>
              <a:fillRect/>
            </a:stretch>
          </p:blipFill>
          <p:spPr>
            <a:xfrm>
              <a:off x="5067169" y="5703918"/>
              <a:ext cx="148424" cy="148412"/>
            </a:xfrm>
            <a:prstGeom prst="rect">
              <a:avLst/>
            </a:prstGeom>
          </p:spPr>
        </p:pic>
      </p:grpSp>
      <p:sp>
        <p:nvSpPr>
          <p:cNvPr id="40" name="object 40"/>
          <p:cNvSpPr txBox="1"/>
          <p:nvPr/>
        </p:nvSpPr>
        <p:spPr>
          <a:xfrm>
            <a:off x="2961704" y="4114800"/>
            <a:ext cx="1876016" cy="561050"/>
          </a:xfrm>
          <a:prstGeom prst="rect">
            <a:avLst/>
          </a:prstGeom>
        </p:spPr>
        <p:txBody>
          <a:bodyPr vert="horz" wrap="square" lIns="0" tIns="14604" rIns="0" bIns="0" rtlCol="0">
            <a:spAutoFit/>
          </a:bodyPr>
          <a:lstStyle/>
          <a:p>
            <a:pPr marL="12700">
              <a:lnSpc>
                <a:spcPct val="100000"/>
              </a:lnSpc>
              <a:spcBef>
                <a:spcPts val="114"/>
              </a:spcBef>
            </a:pPr>
            <a:r>
              <a:rPr sz="3550" b="1" dirty="0">
                <a:latin typeface="Grammarsaurus" pitchFamily="2" charset="0"/>
                <a:cs typeface="Arial"/>
              </a:rPr>
              <a:t>electr</a:t>
            </a:r>
            <a:r>
              <a:rPr sz="3550" b="1" dirty="0">
                <a:solidFill>
                  <a:srgbClr val="3CA249"/>
                </a:solidFill>
                <a:latin typeface="Grammarsaurus" pitchFamily="2" charset="0"/>
                <a:cs typeface="Arial"/>
              </a:rPr>
              <a:t>ic</a:t>
            </a:r>
            <a:endParaRPr sz="3550" dirty="0">
              <a:latin typeface="Grammarsaurus" pitchFamily="2" charset="0"/>
              <a:cs typeface="Arial"/>
            </a:endParaRPr>
          </a:p>
        </p:txBody>
      </p:sp>
      <p:sp>
        <p:nvSpPr>
          <p:cNvPr id="46" name="object 46"/>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41" name="object 41"/>
          <p:cNvSpPr txBox="1"/>
          <p:nvPr/>
        </p:nvSpPr>
        <p:spPr>
          <a:xfrm>
            <a:off x="2961704" y="5440754"/>
            <a:ext cx="1610120" cy="561050"/>
          </a:xfrm>
          <a:prstGeom prst="rect">
            <a:avLst/>
          </a:prstGeom>
        </p:spPr>
        <p:txBody>
          <a:bodyPr vert="horz" wrap="square" lIns="0" tIns="14604" rIns="0" bIns="0" rtlCol="0">
            <a:spAutoFit/>
          </a:bodyPr>
          <a:lstStyle/>
          <a:p>
            <a:pPr marL="12700">
              <a:lnSpc>
                <a:spcPct val="100000"/>
              </a:lnSpc>
              <a:spcBef>
                <a:spcPts val="114"/>
              </a:spcBef>
            </a:pPr>
            <a:r>
              <a:rPr sz="3550" b="1" dirty="0">
                <a:latin typeface="Grammarsaurus" pitchFamily="2" charset="0"/>
                <a:cs typeface="Arial"/>
              </a:rPr>
              <a:t>mag</a:t>
            </a:r>
            <a:r>
              <a:rPr sz="3550" b="1" dirty="0">
                <a:solidFill>
                  <a:srgbClr val="3CA249"/>
                </a:solidFill>
                <a:latin typeface="Grammarsaurus" pitchFamily="2" charset="0"/>
                <a:cs typeface="Arial"/>
              </a:rPr>
              <a:t>ic</a:t>
            </a:r>
            <a:endParaRPr sz="3550" dirty="0">
              <a:latin typeface="Grammarsaurus" pitchFamily="2" charset="0"/>
              <a:cs typeface="Arial"/>
            </a:endParaRPr>
          </a:p>
        </p:txBody>
      </p:sp>
      <p:sp>
        <p:nvSpPr>
          <p:cNvPr id="42" name="object 42"/>
          <p:cNvSpPr txBox="1"/>
          <p:nvPr/>
        </p:nvSpPr>
        <p:spPr>
          <a:xfrm>
            <a:off x="5396176" y="2801742"/>
            <a:ext cx="3848735" cy="569595"/>
          </a:xfrm>
          <a:prstGeom prst="rect">
            <a:avLst/>
          </a:prstGeom>
        </p:spPr>
        <p:txBody>
          <a:bodyPr vert="horz" wrap="square" lIns="0" tIns="14604" rIns="0" bIns="0" rtlCol="0">
            <a:spAutoFit/>
          </a:bodyPr>
          <a:lstStyle/>
          <a:p>
            <a:pPr marL="12700">
              <a:lnSpc>
                <a:spcPct val="100000"/>
              </a:lnSpc>
              <a:spcBef>
                <a:spcPts val="114"/>
              </a:spcBef>
              <a:tabLst>
                <a:tab pos="1076960" algn="l"/>
                <a:tab pos="3835400" algn="l"/>
              </a:tabLst>
            </a:pPr>
            <a:r>
              <a:rPr sz="5325" b="1" baseline="-1564" dirty="0">
                <a:latin typeface="Grammarsaurus" pitchFamily="2" charset="0"/>
                <a:cs typeface="Arial"/>
              </a:rPr>
              <a:t>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dirty="0">
              <a:latin typeface="Grammarsaurus" pitchFamily="2" charset="0"/>
              <a:cs typeface="Arial"/>
            </a:endParaRPr>
          </a:p>
        </p:txBody>
      </p:sp>
      <p:sp>
        <p:nvSpPr>
          <p:cNvPr id="43" name="object 43"/>
          <p:cNvSpPr txBox="1"/>
          <p:nvPr/>
        </p:nvSpPr>
        <p:spPr>
          <a:xfrm>
            <a:off x="4895316" y="4114800"/>
            <a:ext cx="4335145" cy="635429"/>
          </a:xfrm>
          <a:prstGeom prst="rect">
            <a:avLst/>
          </a:prstGeom>
        </p:spPr>
        <p:txBody>
          <a:bodyPr vert="horz" wrap="square" lIns="0" tIns="14604" rIns="0" bIns="0" rtlCol="0">
            <a:spAutoFit/>
          </a:bodyPr>
          <a:lstStyle/>
          <a:p>
            <a:pPr marL="93345">
              <a:lnSpc>
                <a:spcPct val="100000"/>
              </a:lnSpc>
              <a:spcBef>
                <a:spcPts val="114"/>
              </a:spcBef>
              <a:tabLst>
                <a:tab pos="787400" algn="l"/>
                <a:tab pos="1831339" algn="l"/>
                <a:tab pos="4321810" algn="l"/>
              </a:tabLst>
            </a:pPr>
            <a:r>
              <a:rPr sz="3550" b="1" dirty="0">
                <a:latin typeface="Grammarsaurus" pitchFamily="2" charset="0"/>
                <a:cs typeface="Arial"/>
              </a:rPr>
              <a:t>i	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dirty="0">
              <a:latin typeface="Grammarsaurus" pitchFamily="2" charset="0"/>
              <a:cs typeface="Arial"/>
            </a:endParaRPr>
          </a:p>
          <a:p>
            <a:pPr marL="12700">
              <a:lnSpc>
                <a:spcPct val="100000"/>
              </a:lnSpc>
              <a:spcBef>
                <a:spcPts val="65"/>
              </a:spcBef>
            </a:pPr>
            <a:r>
              <a:rPr lang="en-US" sz="400" dirty="0">
                <a:solidFill>
                  <a:srgbClr val="D1E293"/>
                </a:solidFill>
                <a:latin typeface="Grammarsaurus" pitchFamily="2" charset="0"/>
                <a:cs typeface="Verdana"/>
              </a:rPr>
              <a:t> </a:t>
            </a:r>
            <a:endParaRPr sz="1000" dirty="0">
              <a:latin typeface="Grammarsaurus" pitchFamily="2" charset="0"/>
              <a:cs typeface="Verdana"/>
            </a:endParaRPr>
          </a:p>
        </p:txBody>
      </p:sp>
      <p:sp>
        <p:nvSpPr>
          <p:cNvPr id="44" name="object 44"/>
          <p:cNvSpPr txBox="1"/>
          <p:nvPr/>
        </p:nvSpPr>
        <p:spPr>
          <a:xfrm>
            <a:off x="4649179" y="5408295"/>
            <a:ext cx="4581525" cy="593752"/>
          </a:xfrm>
          <a:prstGeom prst="rect">
            <a:avLst/>
          </a:prstGeom>
        </p:spPr>
        <p:txBody>
          <a:bodyPr vert="horz" wrap="square" lIns="0" tIns="46990" rIns="0" bIns="0" rtlCol="0">
            <a:spAutoFit/>
          </a:bodyPr>
          <a:lstStyle/>
          <a:p>
            <a:pPr marL="100330">
              <a:lnSpc>
                <a:spcPct val="100000"/>
              </a:lnSpc>
              <a:spcBef>
                <a:spcPts val="370"/>
              </a:spcBef>
              <a:tabLst>
                <a:tab pos="794385" algn="l"/>
                <a:tab pos="1827530" algn="l"/>
                <a:tab pos="4568190" algn="l"/>
              </a:tabLst>
            </a:pPr>
            <a:r>
              <a:rPr sz="3550" b="1" dirty="0">
                <a:latin typeface="Grammarsaurus" pitchFamily="2" charset="0"/>
                <a:cs typeface="Arial"/>
              </a:rPr>
              <a:t>i	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dirty="0">
              <a:latin typeface="Grammarsaurus" pitchFamily="2" charset="0"/>
              <a:cs typeface="Arial"/>
            </a:endParaRPr>
          </a:p>
        </p:txBody>
      </p:sp>
      <p:sp>
        <p:nvSpPr>
          <p:cNvPr id="47" name="object 6">
            <a:extLst>
              <a:ext uri="{FF2B5EF4-FFF2-40B4-BE49-F238E27FC236}">
                <a16:creationId xmlns:a16="http://schemas.microsoft.com/office/drawing/2014/main" id="{C9AA92A8-C9A4-28D5-7BBB-0E5472274EE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48" name="TextBox 47">
            <a:extLst>
              <a:ext uri="{FF2B5EF4-FFF2-40B4-BE49-F238E27FC236}">
                <a16:creationId xmlns:a16="http://schemas.microsoft.com/office/drawing/2014/main" id="{2BA272E9-8590-3257-5197-421B2A89ACC1}"/>
              </a:ext>
            </a:extLst>
          </p:cNvPr>
          <p:cNvSpPr txBox="1"/>
          <p:nvPr/>
        </p:nvSpPr>
        <p:spPr>
          <a:xfrm>
            <a:off x="4452093" y="5935215"/>
            <a:ext cx="685800" cy="249187"/>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80"/>
              </a:spcBef>
              <a:spcAft>
                <a:spcPts val="0"/>
              </a:spcAft>
              <a:buClrTx/>
              <a:buSzTx/>
              <a:buFontTx/>
              <a:buNone/>
              <a:tabLst/>
              <a:defRPr/>
            </a:pPr>
            <a:r>
              <a:rPr kumimoji="0" lang="en-US" sz="500" b="0" i="0" u="none" strike="noStrike" kern="0" cap="none" spc="0" normalizeH="0" baseline="0" noProof="0" dirty="0">
                <a:ln>
                  <a:noFill/>
                </a:ln>
                <a:solidFill>
                  <a:srgbClr val="D1E293"/>
                </a:solidFill>
                <a:effectLst/>
                <a:uLnTx/>
                <a:uFillTx/>
                <a:latin typeface="Grammarsaurus" pitchFamily="2" charset="0"/>
                <a:cs typeface="Verdana"/>
              </a:rPr>
              <a:t> </a:t>
            </a:r>
            <a:r>
              <a:rPr kumimoji="0" lang="en-US"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US"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49" name="TextBox 48">
            <a:extLst>
              <a:ext uri="{FF2B5EF4-FFF2-40B4-BE49-F238E27FC236}">
                <a16:creationId xmlns:a16="http://schemas.microsoft.com/office/drawing/2014/main" id="{00FB6F4C-DBF2-031C-ED2F-0211295CA43B}"/>
              </a:ext>
            </a:extLst>
          </p:cNvPr>
          <p:cNvSpPr txBox="1"/>
          <p:nvPr/>
        </p:nvSpPr>
        <p:spPr>
          <a:xfrm>
            <a:off x="4703707" y="4609925"/>
            <a:ext cx="685800" cy="249187"/>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80"/>
              </a:spcBef>
              <a:spcAft>
                <a:spcPts val="0"/>
              </a:spcAft>
              <a:buClrTx/>
              <a:buSzTx/>
              <a:buFontTx/>
              <a:buNone/>
              <a:tabLst/>
              <a:defRPr/>
            </a:pPr>
            <a:r>
              <a:rPr kumimoji="0" lang="en-US" sz="500" b="0" i="0" u="none" strike="noStrike" kern="0" cap="none" spc="0" normalizeH="0" baseline="0" noProof="0" dirty="0">
                <a:ln>
                  <a:noFill/>
                </a:ln>
                <a:solidFill>
                  <a:srgbClr val="D1E293"/>
                </a:solidFill>
                <a:effectLst/>
                <a:uLnTx/>
                <a:uFillTx/>
                <a:latin typeface="Grammarsaurus" pitchFamily="2" charset="0"/>
                <a:cs typeface="Verdana"/>
              </a:rPr>
              <a:t> </a:t>
            </a:r>
            <a:r>
              <a:rPr kumimoji="0" lang="en-US"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US"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218694" y="2481389"/>
              <a:ext cx="4852035" cy="4168140"/>
            </a:xfrm>
            <a:custGeom>
              <a:avLst/>
              <a:gdLst/>
              <a:ahLst/>
              <a:cxnLst/>
              <a:rect l="l" t="t" r="r" b="b"/>
              <a:pathLst>
                <a:path w="4852035" h="4168140">
                  <a:moveTo>
                    <a:pt x="2311057" y="4147528"/>
                  </a:moveTo>
                  <a:lnTo>
                    <a:pt x="2300440" y="4156684"/>
                  </a:lnTo>
                  <a:lnTo>
                    <a:pt x="2299982" y="4160532"/>
                  </a:lnTo>
                  <a:lnTo>
                    <a:pt x="2299893" y="4161231"/>
                  </a:lnTo>
                  <a:lnTo>
                    <a:pt x="2299855" y="4161599"/>
                  </a:lnTo>
                  <a:lnTo>
                    <a:pt x="2299728" y="4162641"/>
                  </a:lnTo>
                  <a:lnTo>
                    <a:pt x="2307628" y="4155224"/>
                  </a:lnTo>
                  <a:lnTo>
                    <a:pt x="2311057" y="4147528"/>
                  </a:lnTo>
                  <a:close/>
                </a:path>
                <a:path w="4852035" h="4168140">
                  <a:moveTo>
                    <a:pt x="2318512" y="3995153"/>
                  </a:moveTo>
                  <a:lnTo>
                    <a:pt x="2314791" y="3934002"/>
                  </a:lnTo>
                  <a:lnTo>
                    <a:pt x="2306116" y="3879583"/>
                  </a:lnTo>
                  <a:lnTo>
                    <a:pt x="2259444" y="3829583"/>
                  </a:lnTo>
                  <a:lnTo>
                    <a:pt x="2212784" y="3825494"/>
                  </a:lnTo>
                  <a:lnTo>
                    <a:pt x="2160130" y="3826764"/>
                  </a:lnTo>
                  <a:lnTo>
                    <a:pt x="2109228" y="3827424"/>
                  </a:lnTo>
                  <a:lnTo>
                    <a:pt x="1744624" y="3827424"/>
                  </a:lnTo>
                  <a:lnTo>
                    <a:pt x="1602003" y="3824427"/>
                  </a:lnTo>
                  <a:lnTo>
                    <a:pt x="1606499" y="3824427"/>
                  </a:lnTo>
                  <a:lnTo>
                    <a:pt x="1542376" y="3823665"/>
                  </a:lnTo>
                  <a:lnTo>
                    <a:pt x="1544891" y="3823665"/>
                  </a:lnTo>
                  <a:lnTo>
                    <a:pt x="1488160" y="3823297"/>
                  </a:lnTo>
                  <a:lnTo>
                    <a:pt x="1436700" y="3823297"/>
                  </a:lnTo>
                  <a:lnTo>
                    <a:pt x="1334871" y="3824427"/>
                  </a:lnTo>
                  <a:lnTo>
                    <a:pt x="1231150" y="3827424"/>
                  </a:lnTo>
                  <a:lnTo>
                    <a:pt x="427380" y="3827424"/>
                  </a:lnTo>
                  <a:lnTo>
                    <a:pt x="316471" y="3824427"/>
                  </a:lnTo>
                  <a:lnTo>
                    <a:pt x="317423" y="3824427"/>
                  </a:lnTo>
                  <a:lnTo>
                    <a:pt x="258622" y="3823030"/>
                  </a:lnTo>
                  <a:lnTo>
                    <a:pt x="203136" y="3823030"/>
                  </a:lnTo>
                  <a:lnTo>
                    <a:pt x="152590" y="3824960"/>
                  </a:lnTo>
                  <a:lnTo>
                    <a:pt x="102108" y="3829824"/>
                  </a:lnTo>
                  <a:lnTo>
                    <a:pt x="53911" y="3838397"/>
                  </a:lnTo>
                  <a:lnTo>
                    <a:pt x="10236" y="3856825"/>
                  </a:lnTo>
                  <a:lnTo>
                    <a:pt x="0" y="3876510"/>
                  </a:lnTo>
                  <a:lnTo>
                    <a:pt x="762" y="3882999"/>
                  </a:lnTo>
                  <a:lnTo>
                    <a:pt x="6451" y="3922674"/>
                  </a:lnTo>
                  <a:lnTo>
                    <a:pt x="12458" y="3988193"/>
                  </a:lnTo>
                  <a:lnTo>
                    <a:pt x="18643" y="4053687"/>
                  </a:lnTo>
                  <a:lnTo>
                    <a:pt x="24853" y="4093248"/>
                  </a:lnTo>
                  <a:lnTo>
                    <a:pt x="27584" y="4101249"/>
                  </a:lnTo>
                  <a:lnTo>
                    <a:pt x="30949" y="4101782"/>
                  </a:lnTo>
                  <a:lnTo>
                    <a:pt x="32410" y="4109910"/>
                  </a:lnTo>
                  <a:lnTo>
                    <a:pt x="43345" y="4132986"/>
                  </a:lnTo>
                  <a:lnTo>
                    <a:pt x="68300" y="4148404"/>
                  </a:lnTo>
                  <a:lnTo>
                    <a:pt x="110236" y="4157408"/>
                  </a:lnTo>
                  <a:lnTo>
                    <a:pt x="172085" y="4161231"/>
                  </a:lnTo>
                  <a:lnTo>
                    <a:pt x="414616" y="4161231"/>
                  </a:lnTo>
                  <a:lnTo>
                    <a:pt x="522516" y="4157980"/>
                  </a:lnTo>
                  <a:lnTo>
                    <a:pt x="623087" y="4156684"/>
                  </a:lnTo>
                  <a:lnTo>
                    <a:pt x="674204" y="4156684"/>
                  </a:lnTo>
                  <a:lnTo>
                    <a:pt x="724941" y="4157116"/>
                  </a:lnTo>
                  <a:lnTo>
                    <a:pt x="776351" y="4157980"/>
                  </a:lnTo>
                  <a:lnTo>
                    <a:pt x="775538" y="4157980"/>
                  </a:lnTo>
                  <a:lnTo>
                    <a:pt x="826871" y="4159275"/>
                  </a:lnTo>
                  <a:lnTo>
                    <a:pt x="826262" y="4159275"/>
                  </a:lnTo>
                  <a:lnTo>
                    <a:pt x="884707" y="4161231"/>
                  </a:lnTo>
                  <a:lnTo>
                    <a:pt x="1251115" y="4161231"/>
                  </a:lnTo>
                  <a:lnTo>
                    <a:pt x="1302943" y="4158272"/>
                  </a:lnTo>
                  <a:lnTo>
                    <a:pt x="1338707" y="4156684"/>
                  </a:lnTo>
                  <a:lnTo>
                    <a:pt x="1351445" y="4156113"/>
                  </a:lnTo>
                  <a:lnTo>
                    <a:pt x="1400009" y="4154576"/>
                  </a:lnTo>
                  <a:lnTo>
                    <a:pt x="1448587" y="4153649"/>
                  </a:lnTo>
                  <a:lnTo>
                    <a:pt x="1540929" y="4153624"/>
                  </a:lnTo>
                  <a:lnTo>
                    <a:pt x="1545844" y="4153649"/>
                  </a:lnTo>
                  <a:lnTo>
                    <a:pt x="1594269" y="4154576"/>
                  </a:lnTo>
                  <a:lnTo>
                    <a:pt x="1642516" y="4156113"/>
                  </a:lnTo>
                  <a:lnTo>
                    <a:pt x="1690573" y="4158272"/>
                  </a:lnTo>
                  <a:lnTo>
                    <a:pt x="1741855" y="4161231"/>
                  </a:lnTo>
                  <a:lnTo>
                    <a:pt x="2090318" y="4161599"/>
                  </a:lnTo>
                  <a:lnTo>
                    <a:pt x="2199436" y="4166832"/>
                  </a:lnTo>
                  <a:lnTo>
                    <a:pt x="2254542" y="4167949"/>
                  </a:lnTo>
                  <a:lnTo>
                    <a:pt x="2266340" y="4167517"/>
                  </a:lnTo>
                  <a:lnTo>
                    <a:pt x="2300617" y="4155224"/>
                  </a:lnTo>
                  <a:lnTo>
                    <a:pt x="2300694" y="4154576"/>
                  </a:lnTo>
                  <a:lnTo>
                    <a:pt x="2300808" y="4153649"/>
                  </a:lnTo>
                  <a:lnTo>
                    <a:pt x="2300846" y="4153344"/>
                  </a:lnTo>
                  <a:lnTo>
                    <a:pt x="2301392" y="4148772"/>
                  </a:lnTo>
                  <a:lnTo>
                    <a:pt x="2310765" y="4106722"/>
                  </a:lnTo>
                  <a:lnTo>
                    <a:pt x="2313228" y="4095889"/>
                  </a:lnTo>
                  <a:lnTo>
                    <a:pt x="2315387" y="4085209"/>
                  </a:lnTo>
                  <a:lnTo>
                    <a:pt x="2318334" y="4049915"/>
                  </a:lnTo>
                  <a:lnTo>
                    <a:pt x="2318512" y="3995153"/>
                  </a:lnTo>
                  <a:close/>
                </a:path>
                <a:path w="4852035" h="4168140">
                  <a:moveTo>
                    <a:pt x="4523029" y="223215"/>
                  </a:moveTo>
                  <a:lnTo>
                    <a:pt x="4520654" y="229501"/>
                  </a:lnTo>
                  <a:lnTo>
                    <a:pt x="4520539" y="232270"/>
                  </a:lnTo>
                  <a:lnTo>
                    <a:pt x="4520489" y="233603"/>
                  </a:lnTo>
                  <a:lnTo>
                    <a:pt x="4522254" y="228536"/>
                  </a:lnTo>
                  <a:lnTo>
                    <a:pt x="4522902" y="224078"/>
                  </a:lnTo>
                  <a:lnTo>
                    <a:pt x="4523029" y="223215"/>
                  </a:lnTo>
                  <a:close/>
                </a:path>
                <a:path w="4852035" h="4168140">
                  <a:moveTo>
                    <a:pt x="4524743" y="147561"/>
                  </a:moveTo>
                  <a:lnTo>
                    <a:pt x="4524514" y="113614"/>
                  </a:lnTo>
                  <a:lnTo>
                    <a:pt x="4524413" y="97358"/>
                  </a:lnTo>
                  <a:lnTo>
                    <a:pt x="4522533" y="47345"/>
                  </a:lnTo>
                  <a:lnTo>
                    <a:pt x="4518622" y="15113"/>
                  </a:lnTo>
                  <a:lnTo>
                    <a:pt x="4511459" y="4508"/>
                  </a:lnTo>
                  <a:lnTo>
                    <a:pt x="4505947" y="3035"/>
                  </a:lnTo>
                  <a:lnTo>
                    <a:pt x="4500994" y="1701"/>
                  </a:lnTo>
                  <a:lnTo>
                    <a:pt x="4489183" y="2578"/>
                  </a:lnTo>
                  <a:lnTo>
                    <a:pt x="4477994" y="3035"/>
                  </a:lnTo>
                  <a:lnTo>
                    <a:pt x="4396003" y="3035"/>
                  </a:lnTo>
                  <a:lnTo>
                    <a:pt x="4367276" y="1117"/>
                  </a:lnTo>
                  <a:lnTo>
                    <a:pt x="4338472" y="190"/>
                  </a:lnTo>
                  <a:lnTo>
                    <a:pt x="4309796" y="673"/>
                  </a:lnTo>
                  <a:lnTo>
                    <a:pt x="4280649" y="3035"/>
                  </a:lnTo>
                  <a:lnTo>
                    <a:pt x="4112171" y="3035"/>
                  </a:lnTo>
                  <a:lnTo>
                    <a:pt x="4087393" y="2082"/>
                  </a:lnTo>
                  <a:lnTo>
                    <a:pt x="4062730" y="0"/>
                  </a:lnTo>
                  <a:lnTo>
                    <a:pt x="4038955" y="1320"/>
                  </a:lnTo>
                  <a:lnTo>
                    <a:pt x="4004932" y="32600"/>
                  </a:lnTo>
                  <a:lnTo>
                    <a:pt x="4004741" y="36804"/>
                  </a:lnTo>
                  <a:lnTo>
                    <a:pt x="4004919" y="41262"/>
                  </a:lnTo>
                  <a:lnTo>
                    <a:pt x="4006177" y="68541"/>
                  </a:lnTo>
                  <a:lnTo>
                    <a:pt x="4007523" y="113614"/>
                  </a:lnTo>
                  <a:lnTo>
                    <a:pt x="4008920" y="158661"/>
                  </a:lnTo>
                  <a:lnTo>
                    <a:pt x="4010317" y="185877"/>
                  </a:lnTo>
                  <a:lnTo>
                    <a:pt x="4010926" y="191376"/>
                  </a:lnTo>
                  <a:lnTo>
                    <a:pt x="4011688" y="191744"/>
                  </a:lnTo>
                  <a:lnTo>
                    <a:pt x="4012006" y="197345"/>
                  </a:lnTo>
                  <a:lnTo>
                    <a:pt x="4015536" y="216319"/>
                  </a:lnTo>
                  <a:lnTo>
                    <a:pt x="4024236" y="227406"/>
                  </a:lnTo>
                  <a:lnTo>
                    <a:pt x="4039400" y="232270"/>
                  </a:lnTo>
                  <a:lnTo>
                    <a:pt x="4063301" y="232575"/>
                  </a:lnTo>
                  <a:lnTo>
                    <a:pt x="4098112" y="232575"/>
                  </a:lnTo>
                  <a:lnTo>
                    <a:pt x="4124744" y="230225"/>
                  </a:lnTo>
                  <a:lnTo>
                    <a:pt x="4148798" y="229501"/>
                  </a:lnTo>
                  <a:lnTo>
                    <a:pt x="4151452" y="229501"/>
                  </a:lnTo>
                  <a:lnTo>
                    <a:pt x="4176191" y="230225"/>
                  </a:lnTo>
                  <a:lnTo>
                    <a:pt x="4175722" y="230225"/>
                  </a:lnTo>
                  <a:lnTo>
                    <a:pt x="4202734" y="232575"/>
                  </a:lnTo>
                  <a:lnTo>
                    <a:pt x="4285564" y="232575"/>
                  </a:lnTo>
                  <a:lnTo>
                    <a:pt x="4306608" y="229501"/>
                  </a:lnTo>
                  <a:lnTo>
                    <a:pt x="4313263" y="228536"/>
                  </a:lnTo>
                  <a:lnTo>
                    <a:pt x="4340491" y="227215"/>
                  </a:lnTo>
                  <a:lnTo>
                    <a:pt x="4367669" y="228536"/>
                  </a:lnTo>
                  <a:lnTo>
                    <a:pt x="4395127" y="232575"/>
                  </a:lnTo>
                  <a:lnTo>
                    <a:pt x="4461319" y="232575"/>
                  </a:lnTo>
                  <a:lnTo>
                    <a:pt x="4473524" y="232892"/>
                  </a:lnTo>
                  <a:lnTo>
                    <a:pt x="4485729" y="234619"/>
                  </a:lnTo>
                  <a:lnTo>
                    <a:pt x="4497997" y="236499"/>
                  </a:lnTo>
                  <a:lnTo>
                    <a:pt x="4511560" y="237350"/>
                  </a:lnTo>
                  <a:lnTo>
                    <a:pt x="4513973" y="237350"/>
                  </a:lnTo>
                  <a:lnTo>
                    <a:pt x="4517275" y="235407"/>
                  </a:lnTo>
                  <a:lnTo>
                    <a:pt x="4519574" y="232270"/>
                  </a:lnTo>
                  <a:lnTo>
                    <a:pt x="4520654" y="229501"/>
                  </a:lnTo>
                  <a:lnTo>
                    <a:pt x="4520743" y="227215"/>
                  </a:lnTo>
                  <a:lnTo>
                    <a:pt x="4520870" y="224078"/>
                  </a:lnTo>
                  <a:lnTo>
                    <a:pt x="4521149" y="219532"/>
                  </a:lnTo>
                  <a:lnTo>
                    <a:pt x="4521365" y="216319"/>
                  </a:lnTo>
                  <a:lnTo>
                    <a:pt x="4523511" y="187693"/>
                  </a:lnTo>
                  <a:lnTo>
                    <a:pt x="4524006" y="180352"/>
                  </a:lnTo>
                  <a:lnTo>
                    <a:pt x="4524743" y="147561"/>
                  </a:lnTo>
                  <a:close/>
                </a:path>
                <a:path w="4852035" h="4168140">
                  <a:moveTo>
                    <a:pt x="4557395" y="3452660"/>
                  </a:moveTo>
                  <a:lnTo>
                    <a:pt x="4555020" y="3458946"/>
                  </a:lnTo>
                  <a:lnTo>
                    <a:pt x="4554906" y="3461715"/>
                  </a:lnTo>
                  <a:lnTo>
                    <a:pt x="4554855" y="3463048"/>
                  </a:lnTo>
                  <a:lnTo>
                    <a:pt x="4556620" y="3457981"/>
                  </a:lnTo>
                  <a:lnTo>
                    <a:pt x="4557268" y="3453523"/>
                  </a:lnTo>
                  <a:lnTo>
                    <a:pt x="4557395" y="3452660"/>
                  </a:lnTo>
                  <a:close/>
                </a:path>
                <a:path w="4852035" h="4168140">
                  <a:moveTo>
                    <a:pt x="4559109" y="3377006"/>
                  </a:moveTo>
                  <a:lnTo>
                    <a:pt x="4558881" y="3343059"/>
                  </a:lnTo>
                  <a:lnTo>
                    <a:pt x="4558779" y="3326803"/>
                  </a:lnTo>
                  <a:lnTo>
                    <a:pt x="4556887" y="3276790"/>
                  </a:lnTo>
                  <a:lnTo>
                    <a:pt x="4552988" y="3244558"/>
                  </a:lnTo>
                  <a:lnTo>
                    <a:pt x="4545825" y="3233953"/>
                  </a:lnTo>
                  <a:lnTo>
                    <a:pt x="4540313" y="3232480"/>
                  </a:lnTo>
                  <a:lnTo>
                    <a:pt x="4535360" y="3231146"/>
                  </a:lnTo>
                  <a:lnTo>
                    <a:pt x="4523549" y="3232023"/>
                  </a:lnTo>
                  <a:lnTo>
                    <a:pt x="4512361" y="3232480"/>
                  </a:lnTo>
                  <a:lnTo>
                    <a:pt x="4430369" y="3232480"/>
                  </a:lnTo>
                  <a:lnTo>
                    <a:pt x="4401642" y="3230562"/>
                  </a:lnTo>
                  <a:lnTo>
                    <a:pt x="4372838" y="3229635"/>
                  </a:lnTo>
                  <a:lnTo>
                    <a:pt x="4344162" y="3230118"/>
                  </a:lnTo>
                  <a:lnTo>
                    <a:pt x="4315015" y="3232480"/>
                  </a:lnTo>
                  <a:lnTo>
                    <a:pt x="4146537" y="3232480"/>
                  </a:lnTo>
                  <a:lnTo>
                    <a:pt x="4121759" y="3231527"/>
                  </a:lnTo>
                  <a:lnTo>
                    <a:pt x="4097096" y="3229445"/>
                  </a:lnTo>
                  <a:lnTo>
                    <a:pt x="4073321" y="3230765"/>
                  </a:lnTo>
                  <a:lnTo>
                    <a:pt x="4039298" y="3262045"/>
                  </a:lnTo>
                  <a:lnTo>
                    <a:pt x="4039108" y="3266249"/>
                  </a:lnTo>
                  <a:lnTo>
                    <a:pt x="4039285" y="3270707"/>
                  </a:lnTo>
                  <a:lnTo>
                    <a:pt x="4040543" y="3297986"/>
                  </a:lnTo>
                  <a:lnTo>
                    <a:pt x="4041889" y="3343059"/>
                  </a:lnTo>
                  <a:lnTo>
                    <a:pt x="4043286" y="3388106"/>
                  </a:lnTo>
                  <a:lnTo>
                    <a:pt x="4044683" y="3415322"/>
                  </a:lnTo>
                  <a:lnTo>
                    <a:pt x="4045293" y="3420821"/>
                  </a:lnTo>
                  <a:lnTo>
                    <a:pt x="4046055" y="3421189"/>
                  </a:lnTo>
                  <a:lnTo>
                    <a:pt x="4046372" y="3426790"/>
                  </a:lnTo>
                  <a:lnTo>
                    <a:pt x="4049903" y="3445764"/>
                  </a:lnTo>
                  <a:lnTo>
                    <a:pt x="4058602" y="3456851"/>
                  </a:lnTo>
                  <a:lnTo>
                    <a:pt x="4073766" y="3461715"/>
                  </a:lnTo>
                  <a:lnTo>
                    <a:pt x="4097667" y="3462020"/>
                  </a:lnTo>
                  <a:lnTo>
                    <a:pt x="4132478" y="3462020"/>
                  </a:lnTo>
                  <a:lnTo>
                    <a:pt x="4159110" y="3459670"/>
                  </a:lnTo>
                  <a:lnTo>
                    <a:pt x="4183164" y="3458946"/>
                  </a:lnTo>
                  <a:lnTo>
                    <a:pt x="4185818" y="3458946"/>
                  </a:lnTo>
                  <a:lnTo>
                    <a:pt x="4210558" y="3459670"/>
                  </a:lnTo>
                  <a:lnTo>
                    <a:pt x="4210075" y="3459670"/>
                  </a:lnTo>
                  <a:lnTo>
                    <a:pt x="4237101" y="3462020"/>
                  </a:lnTo>
                  <a:lnTo>
                    <a:pt x="4319930" y="3462020"/>
                  </a:lnTo>
                  <a:lnTo>
                    <a:pt x="4340974" y="3458946"/>
                  </a:lnTo>
                  <a:lnTo>
                    <a:pt x="4347629" y="3457981"/>
                  </a:lnTo>
                  <a:lnTo>
                    <a:pt x="4374858" y="3456660"/>
                  </a:lnTo>
                  <a:lnTo>
                    <a:pt x="4402023" y="3457981"/>
                  </a:lnTo>
                  <a:lnTo>
                    <a:pt x="4429480" y="3462020"/>
                  </a:lnTo>
                  <a:lnTo>
                    <a:pt x="4495685" y="3462020"/>
                  </a:lnTo>
                  <a:lnTo>
                    <a:pt x="4507890" y="3462337"/>
                  </a:lnTo>
                  <a:lnTo>
                    <a:pt x="4520095" y="3464064"/>
                  </a:lnTo>
                  <a:lnTo>
                    <a:pt x="4532363" y="3465944"/>
                  </a:lnTo>
                  <a:lnTo>
                    <a:pt x="4545927" y="3466795"/>
                  </a:lnTo>
                  <a:lnTo>
                    <a:pt x="4548340" y="3466795"/>
                  </a:lnTo>
                  <a:lnTo>
                    <a:pt x="4551642" y="3464852"/>
                  </a:lnTo>
                  <a:lnTo>
                    <a:pt x="4553940" y="3461715"/>
                  </a:lnTo>
                  <a:lnTo>
                    <a:pt x="4555020" y="3458946"/>
                  </a:lnTo>
                  <a:lnTo>
                    <a:pt x="4555109" y="3456660"/>
                  </a:lnTo>
                  <a:lnTo>
                    <a:pt x="4555236" y="3453523"/>
                  </a:lnTo>
                  <a:lnTo>
                    <a:pt x="4555515" y="3448977"/>
                  </a:lnTo>
                  <a:lnTo>
                    <a:pt x="4555731" y="3445764"/>
                  </a:lnTo>
                  <a:lnTo>
                    <a:pt x="4557877" y="3417138"/>
                  </a:lnTo>
                  <a:lnTo>
                    <a:pt x="4558373" y="3409797"/>
                  </a:lnTo>
                  <a:lnTo>
                    <a:pt x="4559109" y="3377006"/>
                  </a:lnTo>
                  <a:close/>
                </a:path>
                <a:path w="4852035" h="4168140">
                  <a:moveTo>
                    <a:pt x="4850015" y="1837931"/>
                  </a:moveTo>
                  <a:lnTo>
                    <a:pt x="4847641" y="1844230"/>
                  </a:lnTo>
                  <a:lnTo>
                    <a:pt x="4847539" y="1846986"/>
                  </a:lnTo>
                  <a:lnTo>
                    <a:pt x="4847488" y="1848332"/>
                  </a:lnTo>
                  <a:lnTo>
                    <a:pt x="4849241" y="1843252"/>
                  </a:lnTo>
                  <a:lnTo>
                    <a:pt x="4849901" y="1838794"/>
                  </a:lnTo>
                  <a:lnTo>
                    <a:pt x="4850015" y="1837931"/>
                  </a:lnTo>
                  <a:close/>
                </a:path>
                <a:path w="4852035" h="4168140">
                  <a:moveTo>
                    <a:pt x="4851730" y="1762277"/>
                  </a:moveTo>
                  <a:lnTo>
                    <a:pt x="4851400" y="1712074"/>
                  </a:lnTo>
                  <a:lnTo>
                    <a:pt x="4849520" y="1662061"/>
                  </a:lnTo>
                  <a:lnTo>
                    <a:pt x="4838446" y="1619237"/>
                  </a:lnTo>
                  <a:lnTo>
                    <a:pt x="4827981" y="1616430"/>
                  </a:lnTo>
                  <a:lnTo>
                    <a:pt x="4816183" y="1617306"/>
                  </a:lnTo>
                  <a:lnTo>
                    <a:pt x="4804981" y="1617751"/>
                  </a:lnTo>
                  <a:lnTo>
                    <a:pt x="4722990" y="1617751"/>
                  </a:lnTo>
                  <a:lnTo>
                    <a:pt x="4694263" y="1615846"/>
                  </a:lnTo>
                  <a:lnTo>
                    <a:pt x="4665472" y="1614919"/>
                  </a:lnTo>
                  <a:lnTo>
                    <a:pt x="4636795" y="1615389"/>
                  </a:lnTo>
                  <a:lnTo>
                    <a:pt x="4607636" y="1617751"/>
                  </a:lnTo>
                  <a:lnTo>
                    <a:pt x="4439158" y="1617751"/>
                  </a:lnTo>
                  <a:lnTo>
                    <a:pt x="4414393" y="1616811"/>
                  </a:lnTo>
                  <a:lnTo>
                    <a:pt x="4389729" y="1614728"/>
                  </a:lnTo>
                  <a:lnTo>
                    <a:pt x="4365942" y="1616049"/>
                  </a:lnTo>
                  <a:lnTo>
                    <a:pt x="4331919" y="1647317"/>
                  </a:lnTo>
                  <a:lnTo>
                    <a:pt x="4331728" y="1651520"/>
                  </a:lnTo>
                  <a:lnTo>
                    <a:pt x="4331906" y="1655978"/>
                  </a:lnTo>
                  <a:lnTo>
                    <a:pt x="4333176" y="1683270"/>
                  </a:lnTo>
                  <a:lnTo>
                    <a:pt x="4334522" y="1728343"/>
                  </a:lnTo>
                  <a:lnTo>
                    <a:pt x="4335907" y="1773389"/>
                  </a:lnTo>
                  <a:lnTo>
                    <a:pt x="4337304" y="1800593"/>
                  </a:lnTo>
                  <a:lnTo>
                    <a:pt x="4337913" y="1806092"/>
                  </a:lnTo>
                  <a:lnTo>
                    <a:pt x="4338675" y="1806460"/>
                  </a:lnTo>
                  <a:lnTo>
                    <a:pt x="4338993" y="1812061"/>
                  </a:lnTo>
                  <a:lnTo>
                    <a:pt x="4342523" y="1831047"/>
                  </a:lnTo>
                  <a:lnTo>
                    <a:pt x="4351236" y="1842135"/>
                  </a:lnTo>
                  <a:lnTo>
                    <a:pt x="4366399" y="1846986"/>
                  </a:lnTo>
                  <a:lnTo>
                    <a:pt x="4390288" y="1847291"/>
                  </a:lnTo>
                  <a:lnTo>
                    <a:pt x="4425112" y="1847291"/>
                  </a:lnTo>
                  <a:lnTo>
                    <a:pt x="4451743" y="1844941"/>
                  </a:lnTo>
                  <a:lnTo>
                    <a:pt x="4475797" y="1844230"/>
                  </a:lnTo>
                  <a:lnTo>
                    <a:pt x="4478439" y="1844230"/>
                  </a:lnTo>
                  <a:lnTo>
                    <a:pt x="4503191" y="1844941"/>
                  </a:lnTo>
                  <a:lnTo>
                    <a:pt x="4502709" y="1844941"/>
                  </a:lnTo>
                  <a:lnTo>
                    <a:pt x="4529734" y="1847291"/>
                  </a:lnTo>
                  <a:lnTo>
                    <a:pt x="4612564" y="1847291"/>
                  </a:lnTo>
                  <a:lnTo>
                    <a:pt x="4633595" y="1844230"/>
                  </a:lnTo>
                  <a:lnTo>
                    <a:pt x="4640262" y="1843252"/>
                  </a:lnTo>
                  <a:lnTo>
                    <a:pt x="4667491" y="1841931"/>
                  </a:lnTo>
                  <a:lnTo>
                    <a:pt x="4694656" y="1843252"/>
                  </a:lnTo>
                  <a:lnTo>
                    <a:pt x="4722126" y="1847291"/>
                  </a:lnTo>
                  <a:lnTo>
                    <a:pt x="4788306" y="1847291"/>
                  </a:lnTo>
                  <a:lnTo>
                    <a:pt x="4800511" y="1847608"/>
                  </a:lnTo>
                  <a:lnTo>
                    <a:pt x="4812728" y="1849335"/>
                  </a:lnTo>
                  <a:lnTo>
                    <a:pt x="4824984" y="1851215"/>
                  </a:lnTo>
                  <a:lnTo>
                    <a:pt x="4838560" y="1852066"/>
                  </a:lnTo>
                  <a:lnTo>
                    <a:pt x="4840960" y="1852066"/>
                  </a:lnTo>
                  <a:lnTo>
                    <a:pt x="4844262" y="1850123"/>
                  </a:lnTo>
                  <a:lnTo>
                    <a:pt x="4846561" y="1846986"/>
                  </a:lnTo>
                  <a:lnTo>
                    <a:pt x="4847641" y="1844230"/>
                  </a:lnTo>
                  <a:lnTo>
                    <a:pt x="4847729" y="1841931"/>
                  </a:lnTo>
                  <a:lnTo>
                    <a:pt x="4847856" y="1838794"/>
                  </a:lnTo>
                  <a:lnTo>
                    <a:pt x="4848136" y="1834248"/>
                  </a:lnTo>
                  <a:lnTo>
                    <a:pt x="4848364" y="1831047"/>
                  </a:lnTo>
                  <a:lnTo>
                    <a:pt x="4850511" y="1802409"/>
                  </a:lnTo>
                  <a:lnTo>
                    <a:pt x="4850993" y="1795068"/>
                  </a:lnTo>
                  <a:lnTo>
                    <a:pt x="4851730" y="1762277"/>
                  </a:lnTo>
                  <a:close/>
                </a:path>
              </a:pathLst>
            </a:custGeom>
            <a:solidFill>
              <a:srgbClr val="134E29"/>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284207" y="1366853"/>
              <a:ext cx="530092" cy="600026"/>
            </a:xfrm>
            <a:prstGeom prst="rect">
              <a:avLst/>
            </a:prstGeom>
          </p:spPr>
        </p:pic>
        <p:pic>
          <p:nvPicPr>
            <p:cNvPr id="11" name="object 11"/>
            <p:cNvPicPr/>
            <p:nvPr/>
          </p:nvPicPr>
          <p:blipFill>
            <a:blip r:embed="rId4" cstate="print"/>
            <a:stretch>
              <a:fillRect/>
            </a:stretch>
          </p:blipFill>
          <p:spPr>
            <a:xfrm>
              <a:off x="5649094" y="2974290"/>
              <a:ext cx="530091" cy="600025"/>
            </a:xfrm>
            <a:prstGeom prst="rect">
              <a:avLst/>
            </a:prstGeom>
          </p:spPr>
        </p:pic>
        <p:pic>
          <p:nvPicPr>
            <p:cNvPr id="12" name="object 12"/>
            <p:cNvPicPr/>
            <p:nvPr/>
          </p:nvPicPr>
          <p:blipFill>
            <a:blip r:embed="rId5" cstate="print"/>
            <a:stretch>
              <a:fillRect/>
            </a:stretch>
          </p:blipFill>
          <p:spPr>
            <a:xfrm>
              <a:off x="5373669" y="4581726"/>
              <a:ext cx="530092" cy="600025"/>
            </a:xfrm>
            <a:prstGeom prst="rect">
              <a:avLst/>
            </a:prstGeom>
          </p:spPr>
        </p:pic>
        <p:pic>
          <p:nvPicPr>
            <p:cNvPr id="13" name="object 13"/>
            <p:cNvPicPr/>
            <p:nvPr/>
          </p:nvPicPr>
          <p:blipFill>
            <a:blip r:embed="rId6" cstate="print"/>
            <a:stretch>
              <a:fillRect/>
            </a:stretch>
          </p:blipFill>
          <p:spPr>
            <a:xfrm>
              <a:off x="2842841" y="1793316"/>
              <a:ext cx="191503" cy="153187"/>
            </a:xfrm>
            <a:prstGeom prst="rect">
              <a:avLst/>
            </a:prstGeom>
          </p:spPr>
        </p:pic>
        <p:pic>
          <p:nvPicPr>
            <p:cNvPr id="14" name="object 14"/>
            <p:cNvPicPr/>
            <p:nvPr/>
          </p:nvPicPr>
          <p:blipFill>
            <a:blip r:embed="rId7" cstate="print"/>
            <a:stretch>
              <a:fillRect/>
            </a:stretch>
          </p:blipFill>
          <p:spPr>
            <a:xfrm>
              <a:off x="3110932" y="1678420"/>
              <a:ext cx="191503" cy="153187"/>
            </a:xfrm>
            <a:prstGeom prst="rect">
              <a:avLst/>
            </a:prstGeom>
          </p:spPr>
        </p:pic>
        <p:sp>
          <p:nvSpPr>
            <p:cNvPr id="15" name="object 15"/>
            <p:cNvSpPr/>
            <p:nvPr/>
          </p:nvSpPr>
          <p:spPr>
            <a:xfrm>
              <a:off x="3015193" y="1429473"/>
              <a:ext cx="268605" cy="440690"/>
            </a:xfrm>
            <a:custGeom>
              <a:avLst/>
              <a:gdLst/>
              <a:ahLst/>
              <a:cxnLst/>
              <a:rect l="l" t="t" r="r" b="b"/>
              <a:pathLst>
                <a:path w="268604" h="440689">
                  <a:moveTo>
                    <a:pt x="0" y="440436"/>
                  </a:moveTo>
                  <a:lnTo>
                    <a:pt x="0" y="114896"/>
                  </a:lnTo>
                  <a:lnTo>
                    <a:pt x="268084" y="0"/>
                  </a:lnTo>
                  <a:lnTo>
                    <a:pt x="268084" y="325539"/>
                  </a:lnTo>
                </a:path>
              </a:pathLst>
            </a:custGeom>
            <a:ln w="38303">
              <a:solidFill>
                <a:srgbClr val="000000"/>
              </a:solidFill>
            </a:ln>
          </p:spPr>
          <p:txBody>
            <a:bodyPr wrap="square" lIns="0" tIns="0" rIns="0" bIns="0" rtlCol="0"/>
            <a:lstStyle/>
            <a:p>
              <a:endParaRPr>
                <a:latin typeface="Grammarsaurus" pitchFamily="2" charset="0"/>
              </a:endParaRPr>
            </a:p>
          </p:txBody>
        </p:sp>
        <p:sp>
          <p:nvSpPr>
            <p:cNvPr id="16" name="object 16"/>
            <p:cNvSpPr/>
            <p:nvPr/>
          </p:nvSpPr>
          <p:spPr>
            <a:xfrm>
              <a:off x="3015193" y="1506072"/>
              <a:ext cx="268605" cy="114935"/>
            </a:xfrm>
            <a:custGeom>
              <a:avLst/>
              <a:gdLst/>
              <a:ahLst/>
              <a:cxnLst/>
              <a:rect l="l" t="t" r="r" b="b"/>
              <a:pathLst>
                <a:path w="268604" h="114934">
                  <a:moveTo>
                    <a:pt x="0" y="114896"/>
                  </a:moveTo>
                  <a:lnTo>
                    <a:pt x="268084" y="0"/>
                  </a:lnTo>
                </a:path>
              </a:pathLst>
            </a:custGeom>
            <a:ln w="38303">
              <a:solidFill>
                <a:srgbClr val="000000"/>
              </a:solidFill>
            </a:ln>
          </p:spPr>
          <p:txBody>
            <a:bodyPr wrap="square" lIns="0" tIns="0" rIns="0" bIns="0" rtlCol="0"/>
            <a:lstStyle/>
            <a:p>
              <a:endParaRPr>
                <a:latin typeface="Grammarsaurus" pitchFamily="2" charset="0"/>
              </a:endParaRPr>
            </a:p>
          </p:txBody>
        </p:sp>
        <p:pic>
          <p:nvPicPr>
            <p:cNvPr id="17" name="object 17"/>
            <p:cNvPicPr/>
            <p:nvPr/>
          </p:nvPicPr>
          <p:blipFill>
            <a:blip r:embed="rId6" cstate="print"/>
            <a:stretch>
              <a:fillRect/>
            </a:stretch>
          </p:blipFill>
          <p:spPr>
            <a:xfrm>
              <a:off x="2648795" y="1560970"/>
              <a:ext cx="191503" cy="153187"/>
            </a:xfrm>
            <a:prstGeom prst="rect">
              <a:avLst/>
            </a:prstGeom>
          </p:spPr>
        </p:pic>
        <p:sp>
          <p:nvSpPr>
            <p:cNvPr id="18" name="object 18"/>
            <p:cNvSpPr/>
            <p:nvPr/>
          </p:nvSpPr>
          <p:spPr>
            <a:xfrm>
              <a:off x="2821147" y="1312025"/>
              <a:ext cx="0" cy="325755"/>
            </a:xfrm>
            <a:custGeom>
              <a:avLst/>
              <a:gdLst/>
              <a:ahLst/>
              <a:cxnLst/>
              <a:rect l="l" t="t" r="r" b="b"/>
              <a:pathLst>
                <a:path h="325755">
                  <a:moveTo>
                    <a:pt x="0" y="325539"/>
                  </a:moveTo>
                  <a:lnTo>
                    <a:pt x="0" y="0"/>
                  </a:lnTo>
                </a:path>
              </a:pathLst>
            </a:custGeom>
            <a:ln w="38303">
              <a:solidFill>
                <a:srgbClr val="000000"/>
              </a:solidFill>
            </a:ln>
          </p:spPr>
          <p:txBody>
            <a:bodyPr wrap="square" lIns="0" tIns="0" rIns="0" bIns="0" rtlCol="0"/>
            <a:lstStyle/>
            <a:p>
              <a:endParaRPr>
                <a:latin typeface="Grammarsaurus" pitchFamily="2" charset="0"/>
              </a:endParaRPr>
            </a:p>
          </p:txBody>
        </p:sp>
        <p:sp>
          <p:nvSpPr>
            <p:cNvPr id="19" name="object 19"/>
            <p:cNvSpPr/>
            <p:nvPr/>
          </p:nvSpPr>
          <p:spPr>
            <a:xfrm>
              <a:off x="2821147" y="1312026"/>
              <a:ext cx="114935" cy="268605"/>
            </a:xfrm>
            <a:custGeom>
              <a:avLst/>
              <a:gdLst/>
              <a:ahLst/>
              <a:cxnLst/>
              <a:rect l="l" t="t" r="r" b="b"/>
              <a:pathLst>
                <a:path w="114935" h="268605">
                  <a:moveTo>
                    <a:pt x="0" y="0"/>
                  </a:moveTo>
                  <a:lnTo>
                    <a:pt x="66424" y="67621"/>
                  </a:lnTo>
                  <a:lnTo>
                    <a:pt x="100534" y="110108"/>
                  </a:lnTo>
                  <a:lnTo>
                    <a:pt x="113101" y="145414"/>
                  </a:lnTo>
                  <a:lnTo>
                    <a:pt x="114896" y="191490"/>
                  </a:lnTo>
                  <a:lnTo>
                    <a:pt x="108912" y="219617"/>
                  </a:lnTo>
                  <a:lnTo>
                    <a:pt x="95745" y="244151"/>
                  </a:lnTo>
                  <a:lnTo>
                    <a:pt x="82578" y="261502"/>
                  </a:lnTo>
                  <a:lnTo>
                    <a:pt x="76593" y="268084"/>
                  </a:lnTo>
                </a:path>
              </a:pathLst>
            </a:custGeom>
            <a:ln w="38303">
              <a:solidFill>
                <a:srgbClr val="000000"/>
              </a:solidFill>
            </a:ln>
          </p:spPr>
          <p:txBody>
            <a:bodyPr wrap="square" lIns="0" tIns="0" rIns="0" bIns="0" rtlCol="0"/>
            <a:lstStyle/>
            <a:p>
              <a:endParaRPr>
                <a:latin typeface="Grammarsaurus" pitchFamily="2" charset="0"/>
              </a:endParaRPr>
            </a:p>
          </p:txBody>
        </p:sp>
        <p:sp>
          <p:nvSpPr>
            <p:cNvPr id="20" name="object 20"/>
            <p:cNvSpPr/>
            <p:nvPr/>
          </p:nvSpPr>
          <p:spPr>
            <a:xfrm>
              <a:off x="2927768" y="2873172"/>
              <a:ext cx="615315" cy="615315"/>
            </a:xfrm>
            <a:custGeom>
              <a:avLst/>
              <a:gdLst/>
              <a:ahLst/>
              <a:cxnLst/>
              <a:rect l="l" t="t" r="r" b="b"/>
              <a:pathLst>
                <a:path w="615314" h="615314">
                  <a:moveTo>
                    <a:pt x="205214" y="597611"/>
                  </a:moveTo>
                  <a:lnTo>
                    <a:pt x="230349" y="605281"/>
                  </a:lnTo>
                  <a:lnTo>
                    <a:pt x="255935" y="610762"/>
                  </a:lnTo>
                  <a:lnTo>
                    <a:pt x="281820" y="614052"/>
                  </a:lnTo>
                  <a:lnTo>
                    <a:pt x="307855" y="615150"/>
                  </a:lnTo>
                  <a:lnTo>
                    <a:pt x="355033" y="611535"/>
                  </a:lnTo>
                  <a:lnTo>
                    <a:pt x="401312" y="600692"/>
                  </a:lnTo>
                  <a:lnTo>
                    <a:pt x="445793" y="582621"/>
                  </a:lnTo>
                  <a:lnTo>
                    <a:pt x="487576" y="557324"/>
                  </a:lnTo>
                  <a:lnTo>
                    <a:pt x="525762" y="524802"/>
                  </a:lnTo>
                  <a:lnTo>
                    <a:pt x="555480" y="490293"/>
                  </a:lnTo>
                  <a:lnTo>
                    <a:pt x="579241" y="452706"/>
                  </a:lnTo>
                  <a:lnTo>
                    <a:pt x="597045" y="412727"/>
                  </a:lnTo>
                  <a:lnTo>
                    <a:pt x="608895" y="371041"/>
                  </a:lnTo>
                  <a:lnTo>
                    <a:pt x="614791" y="328335"/>
                  </a:lnTo>
                  <a:lnTo>
                    <a:pt x="614734" y="285293"/>
                  </a:lnTo>
                  <a:lnTo>
                    <a:pt x="608725" y="242602"/>
                  </a:lnTo>
                  <a:lnTo>
                    <a:pt x="596765" y="200946"/>
                  </a:lnTo>
                  <a:lnTo>
                    <a:pt x="578855" y="161012"/>
                  </a:lnTo>
                  <a:lnTo>
                    <a:pt x="554997" y="123486"/>
                  </a:lnTo>
                  <a:lnTo>
                    <a:pt x="525190" y="89052"/>
                  </a:lnTo>
                  <a:lnTo>
                    <a:pt x="490651" y="59344"/>
                  </a:lnTo>
                  <a:lnTo>
                    <a:pt x="453095" y="35584"/>
                  </a:lnTo>
                  <a:lnTo>
                    <a:pt x="413193" y="17773"/>
                  </a:lnTo>
                  <a:lnTo>
                    <a:pt x="371618" y="5912"/>
                  </a:lnTo>
                  <a:lnTo>
                    <a:pt x="329040" y="0"/>
                  </a:lnTo>
                  <a:lnTo>
                    <a:pt x="286131" y="37"/>
                  </a:lnTo>
                  <a:lnTo>
                    <a:pt x="243563" y="6024"/>
                  </a:lnTo>
                  <a:lnTo>
                    <a:pt x="202005" y="17960"/>
                  </a:lnTo>
                  <a:lnTo>
                    <a:pt x="162130" y="35847"/>
                  </a:lnTo>
                  <a:lnTo>
                    <a:pt x="124609" y="59684"/>
                  </a:lnTo>
                  <a:lnTo>
                    <a:pt x="90114" y="89471"/>
                  </a:lnTo>
                  <a:lnTo>
                    <a:pt x="56804" y="128814"/>
                  </a:lnTo>
                  <a:lnTo>
                    <a:pt x="31138" y="171929"/>
                  </a:lnTo>
                  <a:lnTo>
                    <a:pt x="13115" y="217837"/>
                  </a:lnTo>
                  <a:lnTo>
                    <a:pt x="2736" y="265561"/>
                  </a:lnTo>
                  <a:lnTo>
                    <a:pt x="0" y="314124"/>
                  </a:lnTo>
                  <a:lnTo>
                    <a:pt x="4907" y="362548"/>
                  </a:lnTo>
                  <a:lnTo>
                    <a:pt x="17457" y="409854"/>
                  </a:lnTo>
                  <a:lnTo>
                    <a:pt x="17609" y="410273"/>
                  </a:lnTo>
                  <a:lnTo>
                    <a:pt x="17762" y="410693"/>
                  </a:lnTo>
                  <a:lnTo>
                    <a:pt x="17902" y="411112"/>
                  </a:lnTo>
                  <a:lnTo>
                    <a:pt x="44574" y="449991"/>
                  </a:lnTo>
                  <a:lnTo>
                    <a:pt x="84627" y="469841"/>
                  </a:lnTo>
                  <a:lnTo>
                    <a:pt x="129376" y="468781"/>
                  </a:lnTo>
                  <a:lnTo>
                    <a:pt x="170136" y="444932"/>
                  </a:lnTo>
                  <a:lnTo>
                    <a:pt x="205214" y="409854"/>
                  </a:lnTo>
                </a:path>
              </a:pathLst>
            </a:custGeom>
            <a:ln w="36118">
              <a:solidFill>
                <a:srgbClr val="000000"/>
              </a:solidFill>
            </a:ln>
          </p:spPr>
          <p:txBody>
            <a:bodyPr wrap="square" lIns="0" tIns="0" rIns="0" bIns="0" rtlCol="0"/>
            <a:lstStyle/>
            <a:p>
              <a:endParaRPr>
                <a:latin typeface="Grammarsaurus" pitchFamily="2" charset="0"/>
              </a:endParaRPr>
            </a:p>
          </p:txBody>
        </p:sp>
        <p:sp>
          <p:nvSpPr>
            <p:cNvPr id="21" name="object 21"/>
            <p:cNvSpPr/>
            <p:nvPr/>
          </p:nvSpPr>
          <p:spPr>
            <a:xfrm>
              <a:off x="3102915" y="3065287"/>
              <a:ext cx="248285" cy="248285"/>
            </a:xfrm>
            <a:custGeom>
              <a:avLst/>
              <a:gdLst/>
              <a:ahLst/>
              <a:cxnLst/>
              <a:rect l="l" t="t" r="r" b="b"/>
              <a:pathLst>
                <a:path w="248285" h="248285">
                  <a:moveTo>
                    <a:pt x="247811" y="145161"/>
                  </a:moveTo>
                  <a:lnTo>
                    <a:pt x="175231" y="217741"/>
                  </a:lnTo>
                  <a:lnTo>
                    <a:pt x="141277" y="240287"/>
                  </a:lnTo>
                  <a:lnTo>
                    <a:pt x="102650" y="247802"/>
                  </a:lnTo>
                  <a:lnTo>
                    <a:pt x="64024" y="240287"/>
                  </a:lnTo>
                  <a:lnTo>
                    <a:pt x="30070" y="217741"/>
                  </a:lnTo>
                  <a:lnTo>
                    <a:pt x="7517" y="183787"/>
                  </a:lnTo>
                  <a:lnTo>
                    <a:pt x="0" y="145161"/>
                  </a:lnTo>
                  <a:lnTo>
                    <a:pt x="7517" y="106534"/>
                  </a:lnTo>
                  <a:lnTo>
                    <a:pt x="30070" y="72580"/>
                  </a:lnTo>
                  <a:lnTo>
                    <a:pt x="102650" y="0"/>
                  </a:lnTo>
                  <a:lnTo>
                    <a:pt x="247811" y="145161"/>
                  </a:lnTo>
                  <a:close/>
                </a:path>
              </a:pathLst>
            </a:custGeom>
            <a:ln w="36118">
              <a:solidFill>
                <a:srgbClr val="000000"/>
              </a:solidFill>
            </a:ln>
          </p:spPr>
          <p:txBody>
            <a:bodyPr wrap="square" lIns="0" tIns="0" rIns="0" bIns="0" rtlCol="0"/>
            <a:lstStyle/>
            <a:p>
              <a:endParaRPr>
                <a:latin typeface="Grammarsaurus" pitchFamily="2" charset="0"/>
              </a:endParaRPr>
            </a:p>
          </p:txBody>
        </p:sp>
        <p:sp>
          <p:nvSpPr>
            <p:cNvPr id="22" name="object 22"/>
            <p:cNvSpPr/>
            <p:nvPr/>
          </p:nvSpPr>
          <p:spPr>
            <a:xfrm>
              <a:off x="3248082" y="3016578"/>
              <a:ext cx="91440" cy="91440"/>
            </a:xfrm>
            <a:custGeom>
              <a:avLst/>
              <a:gdLst/>
              <a:ahLst/>
              <a:cxnLst/>
              <a:rect l="l" t="t" r="r" b="b"/>
              <a:pathLst>
                <a:path w="91439" h="91439">
                  <a:moveTo>
                    <a:pt x="0" y="91224"/>
                  </a:moveTo>
                  <a:lnTo>
                    <a:pt x="91224" y="0"/>
                  </a:lnTo>
                </a:path>
              </a:pathLst>
            </a:custGeom>
            <a:ln w="36118">
              <a:solidFill>
                <a:srgbClr val="000000"/>
              </a:solidFill>
            </a:ln>
          </p:spPr>
          <p:txBody>
            <a:bodyPr wrap="square" lIns="0" tIns="0" rIns="0" bIns="0" rtlCol="0"/>
            <a:lstStyle/>
            <a:p>
              <a:endParaRPr>
                <a:latin typeface="Grammarsaurus" pitchFamily="2" charset="0"/>
              </a:endParaRPr>
            </a:p>
          </p:txBody>
        </p:sp>
        <p:sp>
          <p:nvSpPr>
            <p:cNvPr id="23" name="object 23"/>
            <p:cNvSpPr/>
            <p:nvPr/>
          </p:nvSpPr>
          <p:spPr>
            <a:xfrm>
              <a:off x="3308210" y="3077735"/>
              <a:ext cx="90805" cy="90805"/>
            </a:xfrm>
            <a:custGeom>
              <a:avLst/>
              <a:gdLst/>
              <a:ahLst/>
              <a:cxnLst/>
              <a:rect l="l" t="t" r="r" b="b"/>
              <a:pathLst>
                <a:path w="90804" h="90805">
                  <a:moveTo>
                    <a:pt x="0" y="90195"/>
                  </a:moveTo>
                  <a:lnTo>
                    <a:pt x="90195" y="0"/>
                  </a:lnTo>
                </a:path>
              </a:pathLst>
            </a:custGeom>
            <a:ln w="36118">
              <a:solidFill>
                <a:srgbClr val="000000"/>
              </a:solidFill>
            </a:ln>
          </p:spPr>
          <p:txBody>
            <a:bodyPr wrap="square" lIns="0" tIns="0" rIns="0" bIns="0" rtlCol="0"/>
            <a:lstStyle/>
            <a:p>
              <a:endParaRPr>
                <a:latin typeface="Grammarsaurus" pitchFamily="2" charset="0"/>
              </a:endParaRPr>
            </a:p>
          </p:txBody>
        </p:sp>
        <p:sp>
          <p:nvSpPr>
            <p:cNvPr id="24" name="object 24"/>
            <p:cNvSpPr/>
            <p:nvPr/>
          </p:nvSpPr>
          <p:spPr>
            <a:xfrm>
              <a:off x="2804884" y="4452086"/>
              <a:ext cx="542925" cy="548640"/>
            </a:xfrm>
            <a:custGeom>
              <a:avLst/>
              <a:gdLst/>
              <a:ahLst/>
              <a:cxnLst/>
              <a:rect l="l" t="t" r="r" b="b"/>
              <a:pathLst>
                <a:path w="542925" h="548639">
                  <a:moveTo>
                    <a:pt x="29641" y="95580"/>
                  </a:moveTo>
                  <a:lnTo>
                    <a:pt x="22999" y="88938"/>
                  </a:lnTo>
                  <a:lnTo>
                    <a:pt x="6642" y="88938"/>
                  </a:lnTo>
                  <a:lnTo>
                    <a:pt x="0" y="95580"/>
                  </a:lnTo>
                  <a:lnTo>
                    <a:pt x="0" y="111937"/>
                  </a:lnTo>
                  <a:lnTo>
                    <a:pt x="6642" y="118579"/>
                  </a:lnTo>
                  <a:lnTo>
                    <a:pt x="14820" y="118579"/>
                  </a:lnTo>
                  <a:lnTo>
                    <a:pt x="22999" y="118579"/>
                  </a:lnTo>
                  <a:lnTo>
                    <a:pt x="29641" y="111937"/>
                  </a:lnTo>
                  <a:lnTo>
                    <a:pt x="29641" y="95580"/>
                  </a:lnTo>
                  <a:close/>
                </a:path>
                <a:path w="542925" h="548639">
                  <a:moveTo>
                    <a:pt x="246049" y="273443"/>
                  </a:moveTo>
                  <a:lnTo>
                    <a:pt x="239407" y="266801"/>
                  </a:lnTo>
                  <a:lnTo>
                    <a:pt x="223050" y="266801"/>
                  </a:lnTo>
                  <a:lnTo>
                    <a:pt x="216408" y="273443"/>
                  </a:lnTo>
                  <a:lnTo>
                    <a:pt x="216408" y="289801"/>
                  </a:lnTo>
                  <a:lnTo>
                    <a:pt x="223050" y="296443"/>
                  </a:lnTo>
                  <a:lnTo>
                    <a:pt x="231228" y="296443"/>
                  </a:lnTo>
                  <a:lnTo>
                    <a:pt x="239407" y="296443"/>
                  </a:lnTo>
                  <a:lnTo>
                    <a:pt x="246049" y="289801"/>
                  </a:lnTo>
                  <a:lnTo>
                    <a:pt x="246049" y="273443"/>
                  </a:lnTo>
                  <a:close/>
                </a:path>
                <a:path w="542925" h="548639">
                  <a:moveTo>
                    <a:pt x="305346" y="533501"/>
                  </a:moveTo>
                  <a:lnTo>
                    <a:pt x="305282" y="525373"/>
                  </a:lnTo>
                  <a:lnTo>
                    <a:pt x="298665" y="518795"/>
                  </a:lnTo>
                  <a:lnTo>
                    <a:pt x="290525" y="518795"/>
                  </a:lnTo>
                  <a:lnTo>
                    <a:pt x="282384" y="518795"/>
                  </a:lnTo>
                  <a:lnTo>
                    <a:pt x="275767" y="525373"/>
                  </a:lnTo>
                  <a:lnTo>
                    <a:pt x="275704" y="533615"/>
                  </a:lnTo>
                  <a:lnTo>
                    <a:pt x="275704" y="541794"/>
                  </a:lnTo>
                  <a:lnTo>
                    <a:pt x="282346" y="548436"/>
                  </a:lnTo>
                  <a:lnTo>
                    <a:pt x="298704" y="548436"/>
                  </a:lnTo>
                  <a:lnTo>
                    <a:pt x="305346" y="541794"/>
                  </a:lnTo>
                  <a:lnTo>
                    <a:pt x="305346" y="533501"/>
                  </a:lnTo>
                  <a:close/>
                </a:path>
                <a:path w="542925" h="548639">
                  <a:moveTo>
                    <a:pt x="364629" y="273443"/>
                  </a:moveTo>
                  <a:lnTo>
                    <a:pt x="357987" y="266801"/>
                  </a:lnTo>
                  <a:lnTo>
                    <a:pt x="341630" y="266801"/>
                  </a:lnTo>
                  <a:lnTo>
                    <a:pt x="334987" y="273443"/>
                  </a:lnTo>
                  <a:lnTo>
                    <a:pt x="334987" y="289801"/>
                  </a:lnTo>
                  <a:lnTo>
                    <a:pt x="341630" y="296443"/>
                  </a:lnTo>
                  <a:lnTo>
                    <a:pt x="349808" y="296443"/>
                  </a:lnTo>
                  <a:lnTo>
                    <a:pt x="357987" y="296443"/>
                  </a:lnTo>
                  <a:lnTo>
                    <a:pt x="364629" y="289801"/>
                  </a:lnTo>
                  <a:lnTo>
                    <a:pt x="364629" y="273443"/>
                  </a:lnTo>
                  <a:close/>
                </a:path>
                <a:path w="542925" h="548639">
                  <a:moveTo>
                    <a:pt x="542505" y="6642"/>
                  </a:moveTo>
                  <a:lnTo>
                    <a:pt x="535863" y="0"/>
                  </a:lnTo>
                  <a:lnTo>
                    <a:pt x="527685" y="0"/>
                  </a:lnTo>
                  <a:lnTo>
                    <a:pt x="519506" y="0"/>
                  </a:lnTo>
                  <a:lnTo>
                    <a:pt x="512864" y="6642"/>
                  </a:lnTo>
                  <a:lnTo>
                    <a:pt x="512864" y="22999"/>
                  </a:lnTo>
                  <a:lnTo>
                    <a:pt x="519506" y="29641"/>
                  </a:lnTo>
                  <a:lnTo>
                    <a:pt x="535863" y="29641"/>
                  </a:lnTo>
                  <a:lnTo>
                    <a:pt x="542505" y="22999"/>
                  </a:lnTo>
                  <a:lnTo>
                    <a:pt x="542505" y="6642"/>
                  </a:lnTo>
                  <a:close/>
                </a:path>
              </a:pathLst>
            </a:custGeom>
            <a:solidFill>
              <a:srgbClr val="000000"/>
            </a:solidFill>
          </p:spPr>
          <p:txBody>
            <a:bodyPr wrap="square" lIns="0" tIns="0" rIns="0" bIns="0" rtlCol="0"/>
            <a:lstStyle/>
            <a:p>
              <a:endParaRPr>
                <a:latin typeface="Grammarsaurus" pitchFamily="2" charset="0"/>
              </a:endParaRPr>
            </a:p>
          </p:txBody>
        </p:sp>
        <p:pic>
          <p:nvPicPr>
            <p:cNvPr id="25" name="object 25"/>
            <p:cNvPicPr/>
            <p:nvPr/>
          </p:nvPicPr>
          <p:blipFill>
            <a:blip r:embed="rId8" cstate="print"/>
            <a:stretch>
              <a:fillRect/>
            </a:stretch>
          </p:blipFill>
          <p:spPr>
            <a:xfrm>
              <a:off x="3326641" y="4508409"/>
              <a:ext cx="148234" cy="148221"/>
            </a:xfrm>
            <a:prstGeom prst="rect">
              <a:avLst/>
            </a:prstGeom>
          </p:spPr>
        </p:pic>
        <p:pic>
          <p:nvPicPr>
            <p:cNvPr id="26" name="object 26"/>
            <p:cNvPicPr/>
            <p:nvPr/>
          </p:nvPicPr>
          <p:blipFill>
            <a:blip r:embed="rId9" cstate="print"/>
            <a:stretch>
              <a:fillRect/>
            </a:stretch>
          </p:blipFill>
          <p:spPr>
            <a:xfrm>
              <a:off x="2715957" y="4422429"/>
              <a:ext cx="88925" cy="88938"/>
            </a:xfrm>
            <a:prstGeom prst="rect">
              <a:avLst/>
            </a:prstGeom>
          </p:spPr>
        </p:pic>
        <p:sp>
          <p:nvSpPr>
            <p:cNvPr id="27" name="object 27"/>
            <p:cNvSpPr/>
            <p:nvPr/>
          </p:nvSpPr>
          <p:spPr>
            <a:xfrm>
              <a:off x="2715945" y="2085543"/>
              <a:ext cx="1536065" cy="3096260"/>
            </a:xfrm>
            <a:custGeom>
              <a:avLst/>
              <a:gdLst/>
              <a:ahLst/>
              <a:cxnLst/>
              <a:rect l="l" t="t" r="r" b="b"/>
              <a:pathLst>
                <a:path w="1536064" h="3096260">
                  <a:moveTo>
                    <a:pt x="758926" y="2693225"/>
                  </a:moveTo>
                  <a:lnTo>
                    <a:pt x="751484" y="2662745"/>
                  </a:lnTo>
                  <a:lnTo>
                    <a:pt x="730580" y="2636075"/>
                  </a:lnTo>
                  <a:lnTo>
                    <a:pt x="729272" y="2635097"/>
                  </a:lnTo>
                  <a:lnTo>
                    <a:pt x="729272" y="2693225"/>
                  </a:lnTo>
                  <a:lnTo>
                    <a:pt x="720928" y="2718625"/>
                  </a:lnTo>
                  <a:lnTo>
                    <a:pt x="697534" y="2740215"/>
                  </a:lnTo>
                  <a:lnTo>
                    <a:pt x="661568" y="2760535"/>
                  </a:lnTo>
                  <a:lnTo>
                    <a:pt x="615492" y="2778315"/>
                  </a:lnTo>
                  <a:lnTo>
                    <a:pt x="572160" y="2789593"/>
                  </a:lnTo>
                  <a:lnTo>
                    <a:pt x="572160" y="2821495"/>
                  </a:lnTo>
                  <a:lnTo>
                    <a:pt x="572160" y="2865945"/>
                  </a:lnTo>
                  <a:lnTo>
                    <a:pt x="540334" y="2872295"/>
                  </a:lnTo>
                  <a:lnTo>
                    <a:pt x="507276" y="2877375"/>
                  </a:lnTo>
                  <a:lnTo>
                    <a:pt x="473075" y="2881185"/>
                  </a:lnTo>
                  <a:lnTo>
                    <a:pt x="437832" y="2883725"/>
                  </a:lnTo>
                  <a:lnTo>
                    <a:pt x="429653" y="2884995"/>
                  </a:lnTo>
                  <a:lnTo>
                    <a:pt x="423430" y="2891345"/>
                  </a:lnTo>
                  <a:lnTo>
                    <a:pt x="424421" y="2907855"/>
                  </a:lnTo>
                  <a:lnTo>
                    <a:pt x="431393" y="2914205"/>
                  </a:lnTo>
                  <a:lnTo>
                    <a:pt x="439623" y="2914205"/>
                  </a:lnTo>
                  <a:lnTo>
                    <a:pt x="474256" y="2911665"/>
                  </a:lnTo>
                  <a:lnTo>
                    <a:pt x="507949" y="2907855"/>
                  </a:lnTo>
                  <a:lnTo>
                    <a:pt x="540613" y="2902775"/>
                  </a:lnTo>
                  <a:lnTo>
                    <a:pt x="572160" y="2896425"/>
                  </a:lnTo>
                  <a:lnTo>
                    <a:pt x="572160" y="3022155"/>
                  </a:lnTo>
                  <a:lnTo>
                    <a:pt x="554139" y="3038665"/>
                  </a:lnTo>
                  <a:lnTo>
                    <a:pt x="508038" y="3053905"/>
                  </a:lnTo>
                  <a:lnTo>
                    <a:pt x="445833" y="3062795"/>
                  </a:lnTo>
                  <a:lnTo>
                    <a:pt x="379463" y="3066605"/>
                  </a:lnTo>
                  <a:lnTo>
                    <a:pt x="298488" y="3061525"/>
                  </a:lnTo>
                  <a:lnTo>
                    <a:pt x="237896" y="3050095"/>
                  </a:lnTo>
                  <a:lnTo>
                    <a:pt x="199923" y="3036125"/>
                  </a:lnTo>
                  <a:lnTo>
                    <a:pt x="186766" y="3022155"/>
                  </a:lnTo>
                  <a:lnTo>
                    <a:pt x="186766" y="2896425"/>
                  </a:lnTo>
                  <a:lnTo>
                    <a:pt x="218605" y="2902775"/>
                  </a:lnTo>
                  <a:lnTo>
                    <a:pt x="251383" y="2907855"/>
                  </a:lnTo>
                  <a:lnTo>
                    <a:pt x="284975" y="2911665"/>
                  </a:lnTo>
                  <a:lnTo>
                    <a:pt x="319316" y="2914205"/>
                  </a:lnTo>
                  <a:lnTo>
                    <a:pt x="327571" y="2914205"/>
                  </a:lnTo>
                  <a:lnTo>
                    <a:pt x="334518" y="2907855"/>
                  </a:lnTo>
                  <a:lnTo>
                    <a:pt x="335191" y="2896425"/>
                  </a:lnTo>
                  <a:lnTo>
                    <a:pt x="335483" y="2891345"/>
                  </a:lnTo>
                  <a:lnTo>
                    <a:pt x="329260" y="2884995"/>
                  </a:lnTo>
                  <a:lnTo>
                    <a:pt x="321081" y="2883725"/>
                  </a:lnTo>
                  <a:lnTo>
                    <a:pt x="286169" y="2881185"/>
                  </a:lnTo>
                  <a:lnTo>
                    <a:pt x="252082" y="2877375"/>
                  </a:lnTo>
                  <a:lnTo>
                    <a:pt x="218909" y="2872295"/>
                  </a:lnTo>
                  <a:lnTo>
                    <a:pt x="186766" y="2865945"/>
                  </a:lnTo>
                  <a:lnTo>
                    <a:pt x="186766" y="2821495"/>
                  </a:lnTo>
                  <a:lnTo>
                    <a:pt x="233756" y="2830385"/>
                  </a:lnTo>
                  <a:lnTo>
                    <a:pt x="281965" y="2836735"/>
                  </a:lnTo>
                  <a:lnTo>
                    <a:pt x="330746" y="2840545"/>
                  </a:lnTo>
                  <a:lnTo>
                    <a:pt x="379463" y="2841815"/>
                  </a:lnTo>
                  <a:lnTo>
                    <a:pt x="428155" y="2840545"/>
                  </a:lnTo>
                  <a:lnTo>
                    <a:pt x="476935" y="2836735"/>
                  </a:lnTo>
                  <a:lnTo>
                    <a:pt x="525145" y="2830385"/>
                  </a:lnTo>
                  <a:lnTo>
                    <a:pt x="572160" y="2821495"/>
                  </a:lnTo>
                  <a:lnTo>
                    <a:pt x="572160" y="2789593"/>
                  </a:lnTo>
                  <a:lnTo>
                    <a:pt x="561784" y="2792285"/>
                  </a:lnTo>
                  <a:lnTo>
                    <a:pt x="502894" y="2802445"/>
                  </a:lnTo>
                  <a:lnTo>
                    <a:pt x="441299" y="2810065"/>
                  </a:lnTo>
                  <a:lnTo>
                    <a:pt x="379463" y="2811335"/>
                  </a:lnTo>
                  <a:lnTo>
                    <a:pt x="310388" y="2808795"/>
                  </a:lnTo>
                  <a:lnTo>
                    <a:pt x="245389" y="2802445"/>
                  </a:lnTo>
                  <a:lnTo>
                    <a:pt x="186055" y="2789745"/>
                  </a:lnTo>
                  <a:lnTo>
                    <a:pt x="133959" y="2775775"/>
                  </a:lnTo>
                  <a:lnTo>
                    <a:pt x="90703" y="2757995"/>
                  </a:lnTo>
                  <a:lnTo>
                    <a:pt x="57835" y="2737675"/>
                  </a:lnTo>
                  <a:lnTo>
                    <a:pt x="29654" y="2693225"/>
                  </a:lnTo>
                  <a:lnTo>
                    <a:pt x="45758" y="2658935"/>
                  </a:lnTo>
                  <a:lnTo>
                    <a:pt x="86410" y="2630995"/>
                  </a:lnTo>
                  <a:lnTo>
                    <a:pt x="140169" y="2609405"/>
                  </a:lnTo>
                  <a:lnTo>
                    <a:pt x="195567" y="2594165"/>
                  </a:lnTo>
                  <a:lnTo>
                    <a:pt x="241134" y="2585275"/>
                  </a:lnTo>
                  <a:lnTo>
                    <a:pt x="230530" y="2603055"/>
                  </a:lnTo>
                  <a:lnTo>
                    <a:pt x="222783" y="2622105"/>
                  </a:lnTo>
                  <a:lnTo>
                    <a:pt x="218020" y="2642425"/>
                  </a:lnTo>
                  <a:lnTo>
                    <a:pt x="216496" y="2662745"/>
                  </a:lnTo>
                  <a:lnTo>
                    <a:pt x="216598" y="2671635"/>
                  </a:lnTo>
                  <a:lnTo>
                    <a:pt x="216687" y="2672905"/>
                  </a:lnTo>
                  <a:lnTo>
                    <a:pt x="217220" y="2677985"/>
                  </a:lnTo>
                  <a:lnTo>
                    <a:pt x="206565" y="2676715"/>
                  </a:lnTo>
                  <a:lnTo>
                    <a:pt x="175793" y="2669095"/>
                  </a:lnTo>
                  <a:lnTo>
                    <a:pt x="167894" y="2666555"/>
                  </a:lnTo>
                  <a:lnTo>
                    <a:pt x="159766" y="2671635"/>
                  </a:lnTo>
                  <a:lnTo>
                    <a:pt x="155498" y="2686875"/>
                  </a:lnTo>
                  <a:lnTo>
                    <a:pt x="160185" y="2695765"/>
                  </a:lnTo>
                  <a:lnTo>
                    <a:pt x="168084" y="2697035"/>
                  </a:lnTo>
                  <a:lnTo>
                    <a:pt x="220573" y="2709735"/>
                  </a:lnTo>
                  <a:lnTo>
                    <a:pt x="274269" y="2717355"/>
                  </a:lnTo>
                  <a:lnTo>
                    <a:pt x="327710" y="2721165"/>
                  </a:lnTo>
                  <a:lnTo>
                    <a:pt x="379463" y="2722435"/>
                  </a:lnTo>
                  <a:lnTo>
                    <a:pt x="430961" y="2721165"/>
                  </a:lnTo>
                  <a:lnTo>
                    <a:pt x="484352" y="2717355"/>
                  </a:lnTo>
                  <a:lnTo>
                    <a:pt x="538137" y="2709735"/>
                  </a:lnTo>
                  <a:lnTo>
                    <a:pt x="590842" y="2697035"/>
                  </a:lnTo>
                  <a:lnTo>
                    <a:pt x="598741" y="2695765"/>
                  </a:lnTo>
                  <a:lnTo>
                    <a:pt x="600075" y="2693225"/>
                  </a:lnTo>
                  <a:lnTo>
                    <a:pt x="603427" y="2686875"/>
                  </a:lnTo>
                  <a:lnTo>
                    <a:pt x="600938" y="2677985"/>
                  </a:lnTo>
                  <a:lnTo>
                    <a:pt x="599160" y="2671635"/>
                  </a:lnTo>
                  <a:lnTo>
                    <a:pt x="591032" y="2666555"/>
                  </a:lnTo>
                  <a:lnTo>
                    <a:pt x="583120" y="2669095"/>
                  </a:lnTo>
                  <a:lnTo>
                    <a:pt x="552361" y="2676715"/>
                  </a:lnTo>
                  <a:lnTo>
                    <a:pt x="541705" y="2677985"/>
                  </a:lnTo>
                  <a:lnTo>
                    <a:pt x="542239" y="2672905"/>
                  </a:lnTo>
                  <a:lnTo>
                    <a:pt x="542328" y="2671635"/>
                  </a:lnTo>
                  <a:lnTo>
                    <a:pt x="536168" y="2623375"/>
                  </a:lnTo>
                  <a:lnTo>
                    <a:pt x="517880" y="2585275"/>
                  </a:lnTo>
                  <a:lnTo>
                    <a:pt x="563168" y="2594165"/>
                  </a:lnTo>
                  <a:lnTo>
                    <a:pt x="618502" y="2609405"/>
                  </a:lnTo>
                  <a:lnTo>
                    <a:pt x="672338" y="2630995"/>
                  </a:lnTo>
                  <a:lnTo>
                    <a:pt x="713117" y="2658935"/>
                  </a:lnTo>
                  <a:lnTo>
                    <a:pt x="729272" y="2693225"/>
                  </a:lnTo>
                  <a:lnTo>
                    <a:pt x="729272" y="2635097"/>
                  </a:lnTo>
                  <a:lnTo>
                    <a:pt x="698373" y="2611945"/>
                  </a:lnTo>
                  <a:lnTo>
                    <a:pt x="657009" y="2591625"/>
                  </a:lnTo>
                  <a:lnTo>
                    <a:pt x="638403" y="2585275"/>
                  </a:lnTo>
                  <a:lnTo>
                    <a:pt x="608634" y="2575115"/>
                  </a:lnTo>
                  <a:lnTo>
                    <a:pt x="555409" y="2562415"/>
                  </a:lnTo>
                  <a:lnTo>
                    <a:pt x="512864" y="2554694"/>
                  </a:lnTo>
                  <a:lnTo>
                    <a:pt x="512864" y="2664015"/>
                  </a:lnTo>
                  <a:lnTo>
                    <a:pt x="512864" y="2670365"/>
                  </a:lnTo>
                  <a:lnTo>
                    <a:pt x="512216" y="2676715"/>
                  </a:lnTo>
                  <a:lnTo>
                    <a:pt x="510946" y="2683065"/>
                  </a:lnTo>
                  <a:lnTo>
                    <a:pt x="479196" y="2688145"/>
                  </a:lnTo>
                  <a:lnTo>
                    <a:pt x="413346" y="2693225"/>
                  </a:lnTo>
                  <a:lnTo>
                    <a:pt x="345567" y="2693225"/>
                  </a:lnTo>
                  <a:lnTo>
                    <a:pt x="279730" y="2688145"/>
                  </a:lnTo>
                  <a:lnTo>
                    <a:pt x="247980" y="2683065"/>
                  </a:lnTo>
                  <a:lnTo>
                    <a:pt x="246964" y="2677985"/>
                  </a:lnTo>
                  <a:lnTo>
                    <a:pt x="246710" y="2676715"/>
                  </a:lnTo>
                  <a:lnTo>
                    <a:pt x="246049" y="2670365"/>
                  </a:lnTo>
                  <a:lnTo>
                    <a:pt x="246049" y="2664015"/>
                  </a:lnTo>
                  <a:lnTo>
                    <a:pt x="257200" y="2615755"/>
                  </a:lnTo>
                  <a:lnTo>
                    <a:pt x="280924" y="2585275"/>
                  </a:lnTo>
                  <a:lnTo>
                    <a:pt x="294246" y="2572575"/>
                  </a:lnTo>
                  <a:lnTo>
                    <a:pt x="296189" y="2566225"/>
                  </a:lnTo>
                  <a:lnTo>
                    <a:pt x="280504" y="2521775"/>
                  </a:lnTo>
                  <a:lnTo>
                    <a:pt x="266725" y="2460815"/>
                  </a:lnTo>
                  <a:lnTo>
                    <a:pt x="262712" y="2417635"/>
                  </a:lnTo>
                  <a:lnTo>
                    <a:pt x="264160" y="2385885"/>
                  </a:lnTo>
                  <a:lnTo>
                    <a:pt x="264223" y="2384615"/>
                  </a:lnTo>
                  <a:lnTo>
                    <a:pt x="270827" y="2366835"/>
                  </a:lnTo>
                  <a:lnTo>
                    <a:pt x="289674" y="2385885"/>
                  </a:lnTo>
                  <a:lnTo>
                    <a:pt x="308254" y="2421445"/>
                  </a:lnTo>
                  <a:lnTo>
                    <a:pt x="323913" y="2460815"/>
                  </a:lnTo>
                  <a:lnTo>
                    <a:pt x="336651" y="2502725"/>
                  </a:lnTo>
                  <a:lnTo>
                    <a:pt x="344424" y="2542095"/>
                  </a:lnTo>
                  <a:lnTo>
                    <a:pt x="351713" y="2547175"/>
                  </a:lnTo>
                  <a:lnTo>
                    <a:pt x="359613" y="2545905"/>
                  </a:lnTo>
                  <a:lnTo>
                    <a:pt x="369506" y="2545905"/>
                  </a:lnTo>
                  <a:lnTo>
                    <a:pt x="379463" y="2544635"/>
                  </a:lnTo>
                  <a:lnTo>
                    <a:pt x="389420" y="2545905"/>
                  </a:lnTo>
                  <a:lnTo>
                    <a:pt x="399313" y="2545905"/>
                  </a:lnTo>
                  <a:lnTo>
                    <a:pt x="407200" y="2547175"/>
                  </a:lnTo>
                  <a:lnTo>
                    <a:pt x="410845" y="2544635"/>
                  </a:lnTo>
                  <a:lnTo>
                    <a:pt x="414502" y="2542095"/>
                  </a:lnTo>
                  <a:lnTo>
                    <a:pt x="415848" y="2534475"/>
                  </a:lnTo>
                  <a:lnTo>
                    <a:pt x="417715" y="2524315"/>
                  </a:lnTo>
                  <a:lnTo>
                    <a:pt x="419595" y="2515425"/>
                  </a:lnTo>
                  <a:lnTo>
                    <a:pt x="422275" y="2502725"/>
                  </a:lnTo>
                  <a:lnTo>
                    <a:pt x="439978" y="2446845"/>
                  </a:lnTo>
                  <a:lnTo>
                    <a:pt x="457136" y="2407475"/>
                  </a:lnTo>
                  <a:lnTo>
                    <a:pt x="488099" y="2366835"/>
                  </a:lnTo>
                  <a:lnTo>
                    <a:pt x="496011" y="2390965"/>
                  </a:lnTo>
                  <a:lnTo>
                    <a:pt x="495642" y="2417635"/>
                  </a:lnTo>
                  <a:lnTo>
                    <a:pt x="495592" y="2421445"/>
                  </a:lnTo>
                  <a:lnTo>
                    <a:pt x="489775" y="2473515"/>
                  </a:lnTo>
                  <a:lnTo>
                    <a:pt x="478472" y="2521775"/>
                  </a:lnTo>
                  <a:lnTo>
                    <a:pt x="465366" y="2559875"/>
                  </a:lnTo>
                  <a:lnTo>
                    <a:pt x="462788" y="2566225"/>
                  </a:lnTo>
                  <a:lnTo>
                    <a:pt x="465023" y="2573845"/>
                  </a:lnTo>
                  <a:lnTo>
                    <a:pt x="502043" y="2617025"/>
                  </a:lnTo>
                  <a:lnTo>
                    <a:pt x="512864" y="2664015"/>
                  </a:lnTo>
                  <a:lnTo>
                    <a:pt x="512864" y="2554694"/>
                  </a:lnTo>
                  <a:lnTo>
                    <a:pt x="499478" y="2552255"/>
                  </a:lnTo>
                  <a:lnTo>
                    <a:pt x="502539" y="2543365"/>
                  </a:lnTo>
                  <a:lnTo>
                    <a:pt x="505460" y="2534475"/>
                  </a:lnTo>
                  <a:lnTo>
                    <a:pt x="508241" y="2525585"/>
                  </a:lnTo>
                  <a:lnTo>
                    <a:pt x="510844" y="2515425"/>
                  </a:lnTo>
                  <a:lnTo>
                    <a:pt x="521881" y="2462085"/>
                  </a:lnTo>
                  <a:lnTo>
                    <a:pt x="525932" y="2407475"/>
                  </a:lnTo>
                  <a:lnTo>
                    <a:pt x="519480" y="2366835"/>
                  </a:lnTo>
                  <a:lnTo>
                    <a:pt x="518668" y="2361755"/>
                  </a:lnTo>
                  <a:lnTo>
                    <a:pt x="495769" y="2338895"/>
                  </a:lnTo>
                  <a:lnTo>
                    <a:pt x="462076" y="2349055"/>
                  </a:lnTo>
                  <a:lnTo>
                    <a:pt x="433070" y="2389695"/>
                  </a:lnTo>
                  <a:lnTo>
                    <a:pt x="410540" y="2440495"/>
                  </a:lnTo>
                  <a:lnTo>
                    <a:pt x="396303" y="2484945"/>
                  </a:lnTo>
                  <a:lnTo>
                    <a:pt x="389153" y="2515425"/>
                  </a:lnTo>
                  <a:lnTo>
                    <a:pt x="369773" y="2515425"/>
                  </a:lnTo>
                  <a:lnTo>
                    <a:pt x="348399" y="2440495"/>
                  </a:lnTo>
                  <a:lnTo>
                    <a:pt x="325869" y="2389695"/>
                  </a:lnTo>
                  <a:lnTo>
                    <a:pt x="309537" y="2366835"/>
                  </a:lnTo>
                  <a:lnTo>
                    <a:pt x="296849" y="2349055"/>
                  </a:lnTo>
                  <a:lnTo>
                    <a:pt x="263156" y="2338895"/>
                  </a:lnTo>
                  <a:lnTo>
                    <a:pt x="240258" y="2361755"/>
                  </a:lnTo>
                  <a:lnTo>
                    <a:pt x="232994" y="2407475"/>
                  </a:lnTo>
                  <a:lnTo>
                    <a:pt x="236943" y="2460815"/>
                  </a:lnTo>
                  <a:lnTo>
                    <a:pt x="248081" y="2515425"/>
                  </a:lnTo>
                  <a:lnTo>
                    <a:pt x="259473" y="2552255"/>
                  </a:lnTo>
                  <a:lnTo>
                    <a:pt x="203517" y="2562415"/>
                  </a:lnTo>
                  <a:lnTo>
                    <a:pt x="150266" y="2575115"/>
                  </a:lnTo>
                  <a:lnTo>
                    <a:pt x="101892" y="2591625"/>
                  </a:lnTo>
                  <a:lnTo>
                    <a:pt x="60540" y="2611945"/>
                  </a:lnTo>
                  <a:lnTo>
                    <a:pt x="28333" y="2636075"/>
                  </a:lnTo>
                  <a:lnTo>
                    <a:pt x="0" y="2693225"/>
                  </a:lnTo>
                  <a:lnTo>
                    <a:pt x="10477" y="2728785"/>
                  </a:lnTo>
                  <a:lnTo>
                    <a:pt x="41046" y="2761805"/>
                  </a:lnTo>
                  <a:lnTo>
                    <a:pt x="90373" y="2789745"/>
                  </a:lnTo>
                  <a:lnTo>
                    <a:pt x="157124" y="2813875"/>
                  </a:lnTo>
                  <a:lnTo>
                    <a:pt x="157124" y="3022155"/>
                  </a:lnTo>
                  <a:lnTo>
                    <a:pt x="204546" y="3070415"/>
                  </a:lnTo>
                  <a:lnTo>
                    <a:pt x="254939" y="3085655"/>
                  </a:lnTo>
                  <a:lnTo>
                    <a:pt x="315214" y="3093275"/>
                  </a:lnTo>
                  <a:lnTo>
                    <a:pt x="379463" y="3095815"/>
                  </a:lnTo>
                  <a:lnTo>
                    <a:pt x="443712" y="3093275"/>
                  </a:lnTo>
                  <a:lnTo>
                    <a:pt x="503986" y="3085655"/>
                  </a:lnTo>
                  <a:lnTo>
                    <a:pt x="554380" y="3070415"/>
                  </a:lnTo>
                  <a:lnTo>
                    <a:pt x="560857" y="3066605"/>
                  </a:lnTo>
                  <a:lnTo>
                    <a:pt x="588962" y="3050095"/>
                  </a:lnTo>
                  <a:lnTo>
                    <a:pt x="601802" y="3022155"/>
                  </a:lnTo>
                  <a:lnTo>
                    <a:pt x="601802" y="2896425"/>
                  </a:lnTo>
                  <a:lnTo>
                    <a:pt x="601802" y="2821495"/>
                  </a:lnTo>
                  <a:lnTo>
                    <a:pt x="601802" y="2813875"/>
                  </a:lnTo>
                  <a:lnTo>
                    <a:pt x="608825" y="2811335"/>
                  </a:lnTo>
                  <a:lnTo>
                    <a:pt x="668553" y="2789745"/>
                  </a:lnTo>
                  <a:lnTo>
                    <a:pt x="717880" y="2761805"/>
                  </a:lnTo>
                  <a:lnTo>
                    <a:pt x="748436" y="2728785"/>
                  </a:lnTo>
                  <a:lnTo>
                    <a:pt x="758926" y="2693225"/>
                  </a:lnTo>
                  <a:close/>
                </a:path>
                <a:path w="1536064" h="3096260">
                  <a:moveTo>
                    <a:pt x="1535645" y="177990"/>
                  </a:moveTo>
                  <a:lnTo>
                    <a:pt x="1529270" y="130733"/>
                  </a:lnTo>
                  <a:lnTo>
                    <a:pt x="1516900" y="101460"/>
                  </a:lnTo>
                  <a:lnTo>
                    <a:pt x="1516900" y="177990"/>
                  </a:lnTo>
                  <a:lnTo>
                    <a:pt x="1508760" y="228282"/>
                  </a:lnTo>
                  <a:lnTo>
                    <a:pt x="1486128" y="271983"/>
                  </a:lnTo>
                  <a:lnTo>
                    <a:pt x="1451635" y="306476"/>
                  </a:lnTo>
                  <a:lnTo>
                    <a:pt x="1407934" y="329107"/>
                  </a:lnTo>
                  <a:lnTo>
                    <a:pt x="1357655" y="337235"/>
                  </a:lnTo>
                  <a:lnTo>
                    <a:pt x="1307376" y="329107"/>
                  </a:lnTo>
                  <a:lnTo>
                    <a:pt x="1263662" y="306476"/>
                  </a:lnTo>
                  <a:lnTo>
                    <a:pt x="1229169" y="271983"/>
                  </a:lnTo>
                  <a:lnTo>
                    <a:pt x="1206538" y="228282"/>
                  </a:lnTo>
                  <a:lnTo>
                    <a:pt x="1198410" y="177990"/>
                  </a:lnTo>
                  <a:lnTo>
                    <a:pt x="1206538" y="127711"/>
                  </a:lnTo>
                  <a:lnTo>
                    <a:pt x="1229169" y="84010"/>
                  </a:lnTo>
                  <a:lnTo>
                    <a:pt x="1263662" y="49517"/>
                  </a:lnTo>
                  <a:lnTo>
                    <a:pt x="1307376" y="26885"/>
                  </a:lnTo>
                  <a:lnTo>
                    <a:pt x="1357655" y="18745"/>
                  </a:lnTo>
                  <a:lnTo>
                    <a:pt x="1407934" y="26885"/>
                  </a:lnTo>
                  <a:lnTo>
                    <a:pt x="1451635" y="49517"/>
                  </a:lnTo>
                  <a:lnTo>
                    <a:pt x="1486128" y="84010"/>
                  </a:lnTo>
                  <a:lnTo>
                    <a:pt x="1508760" y="127711"/>
                  </a:lnTo>
                  <a:lnTo>
                    <a:pt x="1516900" y="177990"/>
                  </a:lnTo>
                  <a:lnTo>
                    <a:pt x="1516900" y="101460"/>
                  </a:lnTo>
                  <a:lnTo>
                    <a:pt x="1483448" y="52197"/>
                  </a:lnTo>
                  <a:lnTo>
                    <a:pt x="1447419" y="24345"/>
                  </a:lnTo>
                  <a:lnTo>
                    <a:pt x="1404912" y="6375"/>
                  </a:lnTo>
                  <a:lnTo>
                    <a:pt x="1357655" y="0"/>
                  </a:lnTo>
                  <a:lnTo>
                    <a:pt x="1310386" y="6375"/>
                  </a:lnTo>
                  <a:lnTo>
                    <a:pt x="1267891" y="24345"/>
                  </a:lnTo>
                  <a:lnTo>
                    <a:pt x="1231849" y="52197"/>
                  </a:lnTo>
                  <a:lnTo>
                    <a:pt x="1203998" y="88226"/>
                  </a:lnTo>
                  <a:lnTo>
                    <a:pt x="1186027" y="130733"/>
                  </a:lnTo>
                  <a:lnTo>
                    <a:pt x="1179664" y="177990"/>
                  </a:lnTo>
                  <a:lnTo>
                    <a:pt x="1186027" y="225259"/>
                  </a:lnTo>
                  <a:lnTo>
                    <a:pt x="1203998" y="267766"/>
                  </a:lnTo>
                  <a:lnTo>
                    <a:pt x="1231849" y="303796"/>
                  </a:lnTo>
                  <a:lnTo>
                    <a:pt x="1267891" y="331647"/>
                  </a:lnTo>
                  <a:lnTo>
                    <a:pt x="1310386" y="349618"/>
                  </a:lnTo>
                  <a:lnTo>
                    <a:pt x="1357655" y="355981"/>
                  </a:lnTo>
                  <a:lnTo>
                    <a:pt x="1404912" y="349618"/>
                  </a:lnTo>
                  <a:lnTo>
                    <a:pt x="1434198" y="337235"/>
                  </a:lnTo>
                  <a:lnTo>
                    <a:pt x="1447419" y="331647"/>
                  </a:lnTo>
                  <a:lnTo>
                    <a:pt x="1483448" y="303796"/>
                  </a:lnTo>
                  <a:lnTo>
                    <a:pt x="1511312" y="267766"/>
                  </a:lnTo>
                  <a:lnTo>
                    <a:pt x="1529270" y="225259"/>
                  </a:lnTo>
                  <a:lnTo>
                    <a:pt x="1535645" y="177990"/>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10" cstate="print"/>
            <a:stretch>
              <a:fillRect/>
            </a:stretch>
          </p:blipFill>
          <p:spPr>
            <a:xfrm>
              <a:off x="3983265" y="2173196"/>
              <a:ext cx="180682" cy="180670"/>
            </a:xfrm>
            <a:prstGeom prst="rect">
              <a:avLst/>
            </a:prstGeom>
          </p:spPr>
        </p:pic>
        <p:sp>
          <p:nvSpPr>
            <p:cNvPr id="29" name="object 29"/>
            <p:cNvSpPr/>
            <p:nvPr/>
          </p:nvSpPr>
          <p:spPr>
            <a:xfrm>
              <a:off x="4710155" y="2085543"/>
              <a:ext cx="356235" cy="356235"/>
            </a:xfrm>
            <a:custGeom>
              <a:avLst/>
              <a:gdLst/>
              <a:ahLst/>
              <a:cxnLst/>
              <a:rect l="l" t="t" r="r" b="b"/>
              <a:pathLst>
                <a:path w="356235" h="356235">
                  <a:moveTo>
                    <a:pt x="177990" y="0"/>
                  </a:moveTo>
                  <a:lnTo>
                    <a:pt x="130727" y="6368"/>
                  </a:lnTo>
                  <a:lnTo>
                    <a:pt x="88224" y="24335"/>
                  </a:lnTo>
                  <a:lnTo>
                    <a:pt x="52190" y="52190"/>
                  </a:lnTo>
                  <a:lnTo>
                    <a:pt x="24335" y="88224"/>
                  </a:lnTo>
                  <a:lnTo>
                    <a:pt x="6368" y="130727"/>
                  </a:lnTo>
                  <a:lnTo>
                    <a:pt x="0" y="177990"/>
                  </a:lnTo>
                  <a:lnTo>
                    <a:pt x="6368" y="225253"/>
                  </a:lnTo>
                  <a:lnTo>
                    <a:pt x="24335" y="267756"/>
                  </a:lnTo>
                  <a:lnTo>
                    <a:pt x="52190" y="303790"/>
                  </a:lnTo>
                  <a:lnTo>
                    <a:pt x="88224" y="331645"/>
                  </a:lnTo>
                  <a:lnTo>
                    <a:pt x="130727" y="349612"/>
                  </a:lnTo>
                  <a:lnTo>
                    <a:pt x="177990" y="355980"/>
                  </a:lnTo>
                  <a:lnTo>
                    <a:pt x="225253" y="349612"/>
                  </a:lnTo>
                  <a:lnTo>
                    <a:pt x="254531" y="337235"/>
                  </a:lnTo>
                  <a:lnTo>
                    <a:pt x="177990" y="337235"/>
                  </a:lnTo>
                  <a:lnTo>
                    <a:pt x="127710" y="329103"/>
                  </a:lnTo>
                  <a:lnTo>
                    <a:pt x="84003" y="306470"/>
                  </a:lnTo>
                  <a:lnTo>
                    <a:pt x="49510" y="271977"/>
                  </a:lnTo>
                  <a:lnTo>
                    <a:pt x="26877" y="228270"/>
                  </a:lnTo>
                  <a:lnTo>
                    <a:pt x="18745" y="177990"/>
                  </a:lnTo>
                  <a:lnTo>
                    <a:pt x="26877" y="127710"/>
                  </a:lnTo>
                  <a:lnTo>
                    <a:pt x="49510" y="84003"/>
                  </a:lnTo>
                  <a:lnTo>
                    <a:pt x="84003" y="49510"/>
                  </a:lnTo>
                  <a:lnTo>
                    <a:pt x="127710" y="26877"/>
                  </a:lnTo>
                  <a:lnTo>
                    <a:pt x="177990" y="18745"/>
                  </a:lnTo>
                  <a:lnTo>
                    <a:pt x="254531" y="18745"/>
                  </a:lnTo>
                  <a:lnTo>
                    <a:pt x="225253" y="6368"/>
                  </a:lnTo>
                  <a:lnTo>
                    <a:pt x="177990" y="0"/>
                  </a:lnTo>
                  <a:close/>
                </a:path>
                <a:path w="356235" h="356235">
                  <a:moveTo>
                    <a:pt x="254531" y="18745"/>
                  </a:moveTo>
                  <a:lnTo>
                    <a:pt x="177990" y="18745"/>
                  </a:lnTo>
                  <a:lnTo>
                    <a:pt x="228270" y="26877"/>
                  </a:lnTo>
                  <a:lnTo>
                    <a:pt x="271977" y="49510"/>
                  </a:lnTo>
                  <a:lnTo>
                    <a:pt x="306470" y="84003"/>
                  </a:lnTo>
                  <a:lnTo>
                    <a:pt x="329103" y="127710"/>
                  </a:lnTo>
                  <a:lnTo>
                    <a:pt x="337235" y="177990"/>
                  </a:lnTo>
                  <a:lnTo>
                    <a:pt x="329103" y="228270"/>
                  </a:lnTo>
                  <a:lnTo>
                    <a:pt x="306470" y="271977"/>
                  </a:lnTo>
                  <a:lnTo>
                    <a:pt x="271977" y="306470"/>
                  </a:lnTo>
                  <a:lnTo>
                    <a:pt x="228270" y="329103"/>
                  </a:lnTo>
                  <a:lnTo>
                    <a:pt x="177990" y="337235"/>
                  </a:lnTo>
                  <a:lnTo>
                    <a:pt x="254531" y="337235"/>
                  </a:lnTo>
                  <a:lnTo>
                    <a:pt x="303790" y="303790"/>
                  </a:lnTo>
                  <a:lnTo>
                    <a:pt x="331645" y="267756"/>
                  </a:lnTo>
                  <a:lnTo>
                    <a:pt x="349612" y="225253"/>
                  </a:lnTo>
                  <a:lnTo>
                    <a:pt x="355980" y="177990"/>
                  </a:lnTo>
                  <a:lnTo>
                    <a:pt x="349612" y="130727"/>
                  </a:lnTo>
                  <a:lnTo>
                    <a:pt x="331645" y="88224"/>
                  </a:lnTo>
                  <a:lnTo>
                    <a:pt x="303790" y="52190"/>
                  </a:lnTo>
                  <a:lnTo>
                    <a:pt x="267756" y="24335"/>
                  </a:lnTo>
                  <a:lnTo>
                    <a:pt x="254531" y="18745"/>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0" cstate="print"/>
            <a:stretch>
              <a:fillRect/>
            </a:stretch>
          </p:blipFill>
          <p:spPr>
            <a:xfrm>
              <a:off x="4797805" y="2173196"/>
              <a:ext cx="180682" cy="180670"/>
            </a:xfrm>
            <a:prstGeom prst="rect">
              <a:avLst/>
            </a:prstGeom>
          </p:spPr>
        </p:pic>
      </p:grpSp>
      <p:sp>
        <p:nvSpPr>
          <p:cNvPr id="31" name="object 31"/>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32" name="object 32"/>
          <p:cNvSpPr txBox="1"/>
          <p:nvPr/>
        </p:nvSpPr>
        <p:spPr>
          <a:xfrm>
            <a:off x="2283368" y="1872470"/>
            <a:ext cx="2135811"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mus</a:t>
            </a:r>
            <a:r>
              <a:rPr sz="4350" b="1" dirty="0">
                <a:solidFill>
                  <a:srgbClr val="3CA249"/>
                </a:solidFill>
                <a:latin typeface="Grammarsaurus" pitchFamily="2" charset="0"/>
                <a:cs typeface="Arial"/>
              </a:rPr>
              <a:t>ic</a:t>
            </a:r>
            <a:endParaRPr sz="4350" dirty="0">
              <a:latin typeface="Grammarsaurus" pitchFamily="2" charset="0"/>
              <a:cs typeface="Arial"/>
            </a:endParaRPr>
          </a:p>
        </p:txBody>
      </p:sp>
      <p:grpSp>
        <p:nvGrpSpPr>
          <p:cNvPr id="33" name="object 33"/>
          <p:cNvGrpSpPr/>
          <p:nvPr/>
        </p:nvGrpSpPr>
        <p:grpSpPr>
          <a:xfrm>
            <a:off x="3962306" y="2391984"/>
            <a:ext cx="5942330" cy="3273425"/>
            <a:chOff x="3962306" y="2391984"/>
            <a:chExt cx="5942330" cy="3273425"/>
          </a:xfrm>
        </p:grpSpPr>
        <p:sp>
          <p:nvSpPr>
            <p:cNvPr id="34" name="object 34"/>
            <p:cNvSpPr/>
            <p:nvPr/>
          </p:nvSpPr>
          <p:spPr>
            <a:xfrm>
              <a:off x="4240582" y="3697447"/>
              <a:ext cx="356235" cy="356235"/>
            </a:xfrm>
            <a:custGeom>
              <a:avLst/>
              <a:gdLst/>
              <a:ahLst/>
              <a:cxnLst/>
              <a:rect l="l" t="t" r="r" b="b"/>
              <a:pathLst>
                <a:path w="356235" h="356235">
                  <a:moveTo>
                    <a:pt x="177990" y="0"/>
                  </a:moveTo>
                  <a:lnTo>
                    <a:pt x="130727" y="6368"/>
                  </a:lnTo>
                  <a:lnTo>
                    <a:pt x="88224" y="24335"/>
                  </a:lnTo>
                  <a:lnTo>
                    <a:pt x="52190" y="52190"/>
                  </a:lnTo>
                  <a:lnTo>
                    <a:pt x="24335" y="88224"/>
                  </a:lnTo>
                  <a:lnTo>
                    <a:pt x="6368" y="130727"/>
                  </a:lnTo>
                  <a:lnTo>
                    <a:pt x="0" y="177990"/>
                  </a:lnTo>
                  <a:lnTo>
                    <a:pt x="6368" y="225253"/>
                  </a:lnTo>
                  <a:lnTo>
                    <a:pt x="24335" y="267756"/>
                  </a:lnTo>
                  <a:lnTo>
                    <a:pt x="52190" y="303790"/>
                  </a:lnTo>
                  <a:lnTo>
                    <a:pt x="88224" y="331645"/>
                  </a:lnTo>
                  <a:lnTo>
                    <a:pt x="130727" y="349612"/>
                  </a:lnTo>
                  <a:lnTo>
                    <a:pt x="177990" y="355980"/>
                  </a:lnTo>
                  <a:lnTo>
                    <a:pt x="225253" y="349612"/>
                  </a:lnTo>
                  <a:lnTo>
                    <a:pt x="254531" y="337235"/>
                  </a:lnTo>
                  <a:lnTo>
                    <a:pt x="177990" y="337235"/>
                  </a:lnTo>
                  <a:lnTo>
                    <a:pt x="127710" y="329103"/>
                  </a:lnTo>
                  <a:lnTo>
                    <a:pt x="84003" y="306470"/>
                  </a:lnTo>
                  <a:lnTo>
                    <a:pt x="49510" y="271977"/>
                  </a:lnTo>
                  <a:lnTo>
                    <a:pt x="26877" y="228270"/>
                  </a:lnTo>
                  <a:lnTo>
                    <a:pt x="18745" y="177990"/>
                  </a:lnTo>
                  <a:lnTo>
                    <a:pt x="26877" y="127710"/>
                  </a:lnTo>
                  <a:lnTo>
                    <a:pt x="49510" y="84003"/>
                  </a:lnTo>
                  <a:lnTo>
                    <a:pt x="84003" y="49510"/>
                  </a:lnTo>
                  <a:lnTo>
                    <a:pt x="127710" y="26877"/>
                  </a:lnTo>
                  <a:lnTo>
                    <a:pt x="177990" y="18745"/>
                  </a:lnTo>
                  <a:lnTo>
                    <a:pt x="254531" y="18745"/>
                  </a:lnTo>
                  <a:lnTo>
                    <a:pt x="225253" y="6368"/>
                  </a:lnTo>
                  <a:lnTo>
                    <a:pt x="177990" y="0"/>
                  </a:lnTo>
                  <a:close/>
                </a:path>
                <a:path w="356235" h="356235">
                  <a:moveTo>
                    <a:pt x="254531" y="18745"/>
                  </a:moveTo>
                  <a:lnTo>
                    <a:pt x="177990" y="18745"/>
                  </a:lnTo>
                  <a:lnTo>
                    <a:pt x="228270" y="26877"/>
                  </a:lnTo>
                  <a:lnTo>
                    <a:pt x="271977" y="49510"/>
                  </a:lnTo>
                  <a:lnTo>
                    <a:pt x="306470" y="84003"/>
                  </a:lnTo>
                  <a:lnTo>
                    <a:pt x="329103" y="127710"/>
                  </a:lnTo>
                  <a:lnTo>
                    <a:pt x="337235" y="177990"/>
                  </a:lnTo>
                  <a:lnTo>
                    <a:pt x="329103" y="228270"/>
                  </a:lnTo>
                  <a:lnTo>
                    <a:pt x="306470" y="271977"/>
                  </a:lnTo>
                  <a:lnTo>
                    <a:pt x="271977" y="306470"/>
                  </a:lnTo>
                  <a:lnTo>
                    <a:pt x="228270" y="329103"/>
                  </a:lnTo>
                  <a:lnTo>
                    <a:pt x="177990" y="337235"/>
                  </a:lnTo>
                  <a:lnTo>
                    <a:pt x="254531" y="337235"/>
                  </a:lnTo>
                  <a:lnTo>
                    <a:pt x="303790" y="303790"/>
                  </a:lnTo>
                  <a:lnTo>
                    <a:pt x="331645" y="267756"/>
                  </a:lnTo>
                  <a:lnTo>
                    <a:pt x="349612" y="225253"/>
                  </a:lnTo>
                  <a:lnTo>
                    <a:pt x="355980" y="177990"/>
                  </a:lnTo>
                  <a:lnTo>
                    <a:pt x="349612" y="130727"/>
                  </a:lnTo>
                  <a:lnTo>
                    <a:pt x="331645" y="88224"/>
                  </a:lnTo>
                  <a:lnTo>
                    <a:pt x="303790" y="52190"/>
                  </a:lnTo>
                  <a:lnTo>
                    <a:pt x="267756" y="24335"/>
                  </a:lnTo>
                  <a:lnTo>
                    <a:pt x="254531" y="18745"/>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0" cstate="print"/>
            <a:stretch>
              <a:fillRect/>
            </a:stretch>
          </p:blipFill>
          <p:spPr>
            <a:xfrm>
              <a:off x="4328231" y="3785100"/>
              <a:ext cx="180682" cy="180670"/>
            </a:xfrm>
            <a:prstGeom prst="rect">
              <a:avLst/>
            </a:prstGeom>
          </p:spPr>
        </p:pic>
        <p:sp>
          <p:nvSpPr>
            <p:cNvPr id="36" name="object 36"/>
            <p:cNvSpPr/>
            <p:nvPr/>
          </p:nvSpPr>
          <p:spPr>
            <a:xfrm>
              <a:off x="5071474" y="3697447"/>
              <a:ext cx="356235" cy="356235"/>
            </a:xfrm>
            <a:custGeom>
              <a:avLst/>
              <a:gdLst/>
              <a:ahLst/>
              <a:cxnLst/>
              <a:rect l="l" t="t" r="r" b="b"/>
              <a:pathLst>
                <a:path w="356235" h="356235">
                  <a:moveTo>
                    <a:pt x="177990" y="0"/>
                  </a:moveTo>
                  <a:lnTo>
                    <a:pt x="130727" y="6368"/>
                  </a:lnTo>
                  <a:lnTo>
                    <a:pt x="88224" y="24335"/>
                  </a:lnTo>
                  <a:lnTo>
                    <a:pt x="52190" y="52190"/>
                  </a:lnTo>
                  <a:lnTo>
                    <a:pt x="24335" y="88224"/>
                  </a:lnTo>
                  <a:lnTo>
                    <a:pt x="6368" y="130727"/>
                  </a:lnTo>
                  <a:lnTo>
                    <a:pt x="0" y="177990"/>
                  </a:lnTo>
                  <a:lnTo>
                    <a:pt x="6368" y="225253"/>
                  </a:lnTo>
                  <a:lnTo>
                    <a:pt x="24335" y="267756"/>
                  </a:lnTo>
                  <a:lnTo>
                    <a:pt x="52190" y="303790"/>
                  </a:lnTo>
                  <a:lnTo>
                    <a:pt x="88224" y="331645"/>
                  </a:lnTo>
                  <a:lnTo>
                    <a:pt x="130727" y="349612"/>
                  </a:lnTo>
                  <a:lnTo>
                    <a:pt x="177990" y="355980"/>
                  </a:lnTo>
                  <a:lnTo>
                    <a:pt x="225253" y="349612"/>
                  </a:lnTo>
                  <a:lnTo>
                    <a:pt x="254531" y="337235"/>
                  </a:lnTo>
                  <a:lnTo>
                    <a:pt x="177990" y="337235"/>
                  </a:lnTo>
                  <a:lnTo>
                    <a:pt x="127710" y="329103"/>
                  </a:lnTo>
                  <a:lnTo>
                    <a:pt x="84003" y="306470"/>
                  </a:lnTo>
                  <a:lnTo>
                    <a:pt x="49510" y="271977"/>
                  </a:lnTo>
                  <a:lnTo>
                    <a:pt x="26877" y="228270"/>
                  </a:lnTo>
                  <a:lnTo>
                    <a:pt x="18745" y="177990"/>
                  </a:lnTo>
                  <a:lnTo>
                    <a:pt x="26877" y="127710"/>
                  </a:lnTo>
                  <a:lnTo>
                    <a:pt x="49510" y="84003"/>
                  </a:lnTo>
                  <a:lnTo>
                    <a:pt x="84003" y="49510"/>
                  </a:lnTo>
                  <a:lnTo>
                    <a:pt x="127710" y="26877"/>
                  </a:lnTo>
                  <a:lnTo>
                    <a:pt x="177990" y="18745"/>
                  </a:lnTo>
                  <a:lnTo>
                    <a:pt x="254531" y="18745"/>
                  </a:lnTo>
                  <a:lnTo>
                    <a:pt x="225253" y="6368"/>
                  </a:lnTo>
                  <a:lnTo>
                    <a:pt x="177990" y="0"/>
                  </a:lnTo>
                  <a:close/>
                </a:path>
                <a:path w="356235" h="356235">
                  <a:moveTo>
                    <a:pt x="254531" y="18745"/>
                  </a:moveTo>
                  <a:lnTo>
                    <a:pt x="177990" y="18745"/>
                  </a:lnTo>
                  <a:lnTo>
                    <a:pt x="228270" y="26877"/>
                  </a:lnTo>
                  <a:lnTo>
                    <a:pt x="271977" y="49510"/>
                  </a:lnTo>
                  <a:lnTo>
                    <a:pt x="306470" y="84003"/>
                  </a:lnTo>
                  <a:lnTo>
                    <a:pt x="329103" y="127710"/>
                  </a:lnTo>
                  <a:lnTo>
                    <a:pt x="337235" y="177990"/>
                  </a:lnTo>
                  <a:lnTo>
                    <a:pt x="329103" y="228270"/>
                  </a:lnTo>
                  <a:lnTo>
                    <a:pt x="306470" y="271977"/>
                  </a:lnTo>
                  <a:lnTo>
                    <a:pt x="271977" y="306470"/>
                  </a:lnTo>
                  <a:lnTo>
                    <a:pt x="228270" y="329103"/>
                  </a:lnTo>
                  <a:lnTo>
                    <a:pt x="177990" y="337235"/>
                  </a:lnTo>
                  <a:lnTo>
                    <a:pt x="254531" y="337235"/>
                  </a:lnTo>
                  <a:lnTo>
                    <a:pt x="303790" y="303790"/>
                  </a:lnTo>
                  <a:lnTo>
                    <a:pt x="331645" y="267756"/>
                  </a:lnTo>
                  <a:lnTo>
                    <a:pt x="349612" y="225253"/>
                  </a:lnTo>
                  <a:lnTo>
                    <a:pt x="355980" y="177990"/>
                  </a:lnTo>
                  <a:lnTo>
                    <a:pt x="349612" y="130727"/>
                  </a:lnTo>
                  <a:lnTo>
                    <a:pt x="331645" y="88224"/>
                  </a:lnTo>
                  <a:lnTo>
                    <a:pt x="303790" y="52190"/>
                  </a:lnTo>
                  <a:lnTo>
                    <a:pt x="267756" y="24335"/>
                  </a:lnTo>
                  <a:lnTo>
                    <a:pt x="254531" y="18745"/>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10" cstate="print"/>
            <a:stretch>
              <a:fillRect/>
            </a:stretch>
          </p:blipFill>
          <p:spPr>
            <a:xfrm>
              <a:off x="5159126" y="3785100"/>
              <a:ext cx="180682" cy="180670"/>
            </a:xfrm>
            <a:prstGeom prst="rect">
              <a:avLst/>
            </a:prstGeom>
          </p:spPr>
        </p:pic>
        <p:sp>
          <p:nvSpPr>
            <p:cNvPr id="38" name="object 38"/>
            <p:cNvSpPr/>
            <p:nvPr/>
          </p:nvSpPr>
          <p:spPr>
            <a:xfrm>
              <a:off x="3962306" y="5309350"/>
              <a:ext cx="356235" cy="356235"/>
            </a:xfrm>
            <a:custGeom>
              <a:avLst/>
              <a:gdLst/>
              <a:ahLst/>
              <a:cxnLst/>
              <a:rect l="l" t="t" r="r" b="b"/>
              <a:pathLst>
                <a:path w="356235" h="356235">
                  <a:moveTo>
                    <a:pt x="177990" y="0"/>
                  </a:moveTo>
                  <a:lnTo>
                    <a:pt x="130727" y="6368"/>
                  </a:lnTo>
                  <a:lnTo>
                    <a:pt x="88224" y="24335"/>
                  </a:lnTo>
                  <a:lnTo>
                    <a:pt x="52190" y="52190"/>
                  </a:lnTo>
                  <a:lnTo>
                    <a:pt x="24335" y="88224"/>
                  </a:lnTo>
                  <a:lnTo>
                    <a:pt x="6368" y="130727"/>
                  </a:lnTo>
                  <a:lnTo>
                    <a:pt x="0" y="177990"/>
                  </a:lnTo>
                  <a:lnTo>
                    <a:pt x="6368" y="225253"/>
                  </a:lnTo>
                  <a:lnTo>
                    <a:pt x="24335" y="267756"/>
                  </a:lnTo>
                  <a:lnTo>
                    <a:pt x="52190" y="303790"/>
                  </a:lnTo>
                  <a:lnTo>
                    <a:pt x="88224" y="331645"/>
                  </a:lnTo>
                  <a:lnTo>
                    <a:pt x="130727" y="349612"/>
                  </a:lnTo>
                  <a:lnTo>
                    <a:pt x="177990" y="355980"/>
                  </a:lnTo>
                  <a:lnTo>
                    <a:pt x="225253" y="349612"/>
                  </a:lnTo>
                  <a:lnTo>
                    <a:pt x="254531" y="337235"/>
                  </a:lnTo>
                  <a:lnTo>
                    <a:pt x="177990" y="337235"/>
                  </a:lnTo>
                  <a:lnTo>
                    <a:pt x="127710" y="329103"/>
                  </a:lnTo>
                  <a:lnTo>
                    <a:pt x="84003" y="306470"/>
                  </a:lnTo>
                  <a:lnTo>
                    <a:pt x="49510" y="271977"/>
                  </a:lnTo>
                  <a:lnTo>
                    <a:pt x="26877" y="228270"/>
                  </a:lnTo>
                  <a:lnTo>
                    <a:pt x="18745" y="177990"/>
                  </a:lnTo>
                  <a:lnTo>
                    <a:pt x="26877" y="127710"/>
                  </a:lnTo>
                  <a:lnTo>
                    <a:pt x="49510" y="84003"/>
                  </a:lnTo>
                  <a:lnTo>
                    <a:pt x="84003" y="49510"/>
                  </a:lnTo>
                  <a:lnTo>
                    <a:pt x="127710" y="26877"/>
                  </a:lnTo>
                  <a:lnTo>
                    <a:pt x="177990" y="18745"/>
                  </a:lnTo>
                  <a:lnTo>
                    <a:pt x="254531" y="18745"/>
                  </a:lnTo>
                  <a:lnTo>
                    <a:pt x="225253" y="6368"/>
                  </a:lnTo>
                  <a:lnTo>
                    <a:pt x="177990" y="0"/>
                  </a:lnTo>
                  <a:close/>
                </a:path>
                <a:path w="356235" h="356235">
                  <a:moveTo>
                    <a:pt x="254531" y="18745"/>
                  </a:moveTo>
                  <a:lnTo>
                    <a:pt x="177990" y="18745"/>
                  </a:lnTo>
                  <a:lnTo>
                    <a:pt x="228270" y="26877"/>
                  </a:lnTo>
                  <a:lnTo>
                    <a:pt x="271977" y="49510"/>
                  </a:lnTo>
                  <a:lnTo>
                    <a:pt x="306470" y="84003"/>
                  </a:lnTo>
                  <a:lnTo>
                    <a:pt x="329103" y="127710"/>
                  </a:lnTo>
                  <a:lnTo>
                    <a:pt x="337235" y="177990"/>
                  </a:lnTo>
                  <a:lnTo>
                    <a:pt x="329103" y="228270"/>
                  </a:lnTo>
                  <a:lnTo>
                    <a:pt x="306470" y="271977"/>
                  </a:lnTo>
                  <a:lnTo>
                    <a:pt x="271977" y="306470"/>
                  </a:lnTo>
                  <a:lnTo>
                    <a:pt x="228270" y="329103"/>
                  </a:lnTo>
                  <a:lnTo>
                    <a:pt x="177990" y="337235"/>
                  </a:lnTo>
                  <a:lnTo>
                    <a:pt x="254531" y="337235"/>
                  </a:lnTo>
                  <a:lnTo>
                    <a:pt x="303790" y="303790"/>
                  </a:lnTo>
                  <a:lnTo>
                    <a:pt x="331645" y="267756"/>
                  </a:lnTo>
                  <a:lnTo>
                    <a:pt x="349612" y="225253"/>
                  </a:lnTo>
                  <a:lnTo>
                    <a:pt x="355980" y="177990"/>
                  </a:lnTo>
                  <a:lnTo>
                    <a:pt x="349612" y="130727"/>
                  </a:lnTo>
                  <a:lnTo>
                    <a:pt x="331645" y="88224"/>
                  </a:lnTo>
                  <a:lnTo>
                    <a:pt x="303790" y="52190"/>
                  </a:lnTo>
                  <a:lnTo>
                    <a:pt x="267756" y="24335"/>
                  </a:lnTo>
                  <a:lnTo>
                    <a:pt x="254531" y="18745"/>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10" cstate="print"/>
            <a:stretch>
              <a:fillRect/>
            </a:stretch>
          </p:blipFill>
          <p:spPr>
            <a:xfrm>
              <a:off x="4049956" y="5397003"/>
              <a:ext cx="180682" cy="180670"/>
            </a:xfrm>
            <a:prstGeom prst="rect">
              <a:avLst/>
            </a:prstGeom>
          </p:spPr>
        </p:pic>
        <p:sp>
          <p:nvSpPr>
            <p:cNvPr id="40" name="object 40"/>
            <p:cNvSpPr/>
            <p:nvPr/>
          </p:nvSpPr>
          <p:spPr>
            <a:xfrm>
              <a:off x="4755926" y="5309350"/>
              <a:ext cx="356235" cy="356235"/>
            </a:xfrm>
            <a:custGeom>
              <a:avLst/>
              <a:gdLst/>
              <a:ahLst/>
              <a:cxnLst/>
              <a:rect l="l" t="t" r="r" b="b"/>
              <a:pathLst>
                <a:path w="356235" h="356235">
                  <a:moveTo>
                    <a:pt x="177990" y="0"/>
                  </a:moveTo>
                  <a:lnTo>
                    <a:pt x="130727" y="6368"/>
                  </a:lnTo>
                  <a:lnTo>
                    <a:pt x="88224" y="24335"/>
                  </a:lnTo>
                  <a:lnTo>
                    <a:pt x="52190" y="52190"/>
                  </a:lnTo>
                  <a:lnTo>
                    <a:pt x="24335" y="88224"/>
                  </a:lnTo>
                  <a:lnTo>
                    <a:pt x="6368" y="130727"/>
                  </a:lnTo>
                  <a:lnTo>
                    <a:pt x="0" y="177990"/>
                  </a:lnTo>
                  <a:lnTo>
                    <a:pt x="6368" y="225253"/>
                  </a:lnTo>
                  <a:lnTo>
                    <a:pt x="24335" y="267756"/>
                  </a:lnTo>
                  <a:lnTo>
                    <a:pt x="52190" y="303790"/>
                  </a:lnTo>
                  <a:lnTo>
                    <a:pt x="88224" y="331645"/>
                  </a:lnTo>
                  <a:lnTo>
                    <a:pt x="130727" y="349612"/>
                  </a:lnTo>
                  <a:lnTo>
                    <a:pt x="177990" y="355980"/>
                  </a:lnTo>
                  <a:lnTo>
                    <a:pt x="225253" y="349612"/>
                  </a:lnTo>
                  <a:lnTo>
                    <a:pt x="254531" y="337235"/>
                  </a:lnTo>
                  <a:lnTo>
                    <a:pt x="177990" y="337235"/>
                  </a:lnTo>
                  <a:lnTo>
                    <a:pt x="127710" y="329103"/>
                  </a:lnTo>
                  <a:lnTo>
                    <a:pt x="84003" y="306470"/>
                  </a:lnTo>
                  <a:lnTo>
                    <a:pt x="49510" y="271977"/>
                  </a:lnTo>
                  <a:lnTo>
                    <a:pt x="26877" y="228270"/>
                  </a:lnTo>
                  <a:lnTo>
                    <a:pt x="18745" y="177990"/>
                  </a:lnTo>
                  <a:lnTo>
                    <a:pt x="26877" y="127710"/>
                  </a:lnTo>
                  <a:lnTo>
                    <a:pt x="49510" y="84003"/>
                  </a:lnTo>
                  <a:lnTo>
                    <a:pt x="84003" y="49510"/>
                  </a:lnTo>
                  <a:lnTo>
                    <a:pt x="127710" y="26877"/>
                  </a:lnTo>
                  <a:lnTo>
                    <a:pt x="177990" y="18745"/>
                  </a:lnTo>
                  <a:lnTo>
                    <a:pt x="254531" y="18745"/>
                  </a:lnTo>
                  <a:lnTo>
                    <a:pt x="225253" y="6368"/>
                  </a:lnTo>
                  <a:lnTo>
                    <a:pt x="177990" y="0"/>
                  </a:lnTo>
                  <a:close/>
                </a:path>
                <a:path w="356235" h="356235">
                  <a:moveTo>
                    <a:pt x="254531" y="18745"/>
                  </a:moveTo>
                  <a:lnTo>
                    <a:pt x="177990" y="18745"/>
                  </a:lnTo>
                  <a:lnTo>
                    <a:pt x="228270" y="26877"/>
                  </a:lnTo>
                  <a:lnTo>
                    <a:pt x="271977" y="49510"/>
                  </a:lnTo>
                  <a:lnTo>
                    <a:pt x="306470" y="84003"/>
                  </a:lnTo>
                  <a:lnTo>
                    <a:pt x="329103" y="127710"/>
                  </a:lnTo>
                  <a:lnTo>
                    <a:pt x="337235" y="177990"/>
                  </a:lnTo>
                  <a:lnTo>
                    <a:pt x="329103" y="228270"/>
                  </a:lnTo>
                  <a:lnTo>
                    <a:pt x="306470" y="271977"/>
                  </a:lnTo>
                  <a:lnTo>
                    <a:pt x="271977" y="306470"/>
                  </a:lnTo>
                  <a:lnTo>
                    <a:pt x="228270" y="329103"/>
                  </a:lnTo>
                  <a:lnTo>
                    <a:pt x="177990" y="337235"/>
                  </a:lnTo>
                  <a:lnTo>
                    <a:pt x="254531" y="337235"/>
                  </a:lnTo>
                  <a:lnTo>
                    <a:pt x="303790" y="303790"/>
                  </a:lnTo>
                  <a:lnTo>
                    <a:pt x="331645" y="267756"/>
                  </a:lnTo>
                  <a:lnTo>
                    <a:pt x="349612" y="225253"/>
                  </a:lnTo>
                  <a:lnTo>
                    <a:pt x="355980" y="177990"/>
                  </a:lnTo>
                  <a:lnTo>
                    <a:pt x="349612" y="130727"/>
                  </a:lnTo>
                  <a:lnTo>
                    <a:pt x="331645" y="88224"/>
                  </a:lnTo>
                  <a:lnTo>
                    <a:pt x="303790" y="52190"/>
                  </a:lnTo>
                  <a:lnTo>
                    <a:pt x="267756" y="24335"/>
                  </a:lnTo>
                  <a:lnTo>
                    <a:pt x="254531" y="18745"/>
                  </a:lnTo>
                  <a:close/>
                </a:path>
              </a:pathLst>
            </a:custGeom>
            <a:solidFill>
              <a:srgbClr val="000000"/>
            </a:solidFill>
          </p:spPr>
          <p:txBody>
            <a:bodyPr wrap="square" lIns="0" tIns="0" rIns="0" bIns="0" rtlCol="0"/>
            <a:lstStyle/>
            <a:p>
              <a:endParaRPr>
                <a:latin typeface="Grammarsaurus" pitchFamily="2" charset="0"/>
              </a:endParaRPr>
            </a:p>
          </p:txBody>
        </p:sp>
        <p:pic>
          <p:nvPicPr>
            <p:cNvPr id="41" name="object 41"/>
            <p:cNvPicPr/>
            <p:nvPr/>
          </p:nvPicPr>
          <p:blipFill>
            <a:blip r:embed="rId10" cstate="print"/>
            <a:stretch>
              <a:fillRect/>
            </a:stretch>
          </p:blipFill>
          <p:spPr>
            <a:xfrm>
              <a:off x="4843577" y="5397003"/>
              <a:ext cx="180682" cy="180670"/>
            </a:xfrm>
            <a:prstGeom prst="rect">
              <a:avLst/>
            </a:prstGeom>
          </p:spPr>
        </p:pic>
        <p:sp>
          <p:nvSpPr>
            <p:cNvPr id="42" name="object 42"/>
            <p:cNvSpPr/>
            <p:nvPr/>
          </p:nvSpPr>
          <p:spPr>
            <a:xfrm>
              <a:off x="6538469" y="2400239"/>
              <a:ext cx="3357879" cy="0"/>
            </a:xfrm>
            <a:custGeom>
              <a:avLst/>
              <a:gdLst/>
              <a:ahLst/>
              <a:cxnLst/>
              <a:rect l="l" t="t" r="r" b="b"/>
              <a:pathLst>
                <a:path w="3357879">
                  <a:moveTo>
                    <a:pt x="0" y="0"/>
                  </a:moveTo>
                  <a:lnTo>
                    <a:pt x="3357537" y="0"/>
                  </a:lnTo>
                </a:path>
              </a:pathLst>
            </a:custGeom>
            <a:ln w="15887">
              <a:solidFill>
                <a:srgbClr val="000000"/>
              </a:solidFill>
            </a:ln>
          </p:spPr>
          <p:txBody>
            <a:bodyPr wrap="square" lIns="0" tIns="0" rIns="0" bIns="0" rtlCol="0"/>
            <a:lstStyle/>
            <a:p>
              <a:endParaRPr>
                <a:latin typeface="Grammarsaurus" pitchFamily="2" charset="0"/>
              </a:endParaRPr>
            </a:p>
          </p:txBody>
        </p:sp>
      </p:grpSp>
      <p:sp>
        <p:nvSpPr>
          <p:cNvPr id="43" name="object 43"/>
          <p:cNvSpPr txBox="1"/>
          <p:nvPr/>
        </p:nvSpPr>
        <p:spPr>
          <a:xfrm>
            <a:off x="2283367" y="3484377"/>
            <a:ext cx="2652981"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electr</a:t>
            </a:r>
            <a:r>
              <a:rPr sz="4350" b="1" dirty="0">
                <a:solidFill>
                  <a:srgbClr val="3CA249"/>
                </a:solidFill>
                <a:latin typeface="Grammarsaurus" pitchFamily="2" charset="0"/>
                <a:cs typeface="Arial"/>
              </a:rPr>
              <a:t>ic</a:t>
            </a:r>
            <a:endParaRPr sz="4350">
              <a:latin typeface="Grammarsaurus" pitchFamily="2" charset="0"/>
              <a:cs typeface="Arial"/>
            </a:endParaRPr>
          </a:p>
        </p:txBody>
      </p:sp>
      <p:sp>
        <p:nvSpPr>
          <p:cNvPr id="44" name="object 44"/>
          <p:cNvSpPr txBox="1"/>
          <p:nvPr/>
        </p:nvSpPr>
        <p:spPr>
          <a:xfrm>
            <a:off x="2283368" y="5096279"/>
            <a:ext cx="2225630"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mag</a:t>
            </a:r>
            <a:r>
              <a:rPr sz="4350" b="1" dirty="0">
                <a:solidFill>
                  <a:srgbClr val="3CA249"/>
                </a:solidFill>
                <a:latin typeface="Grammarsaurus" pitchFamily="2" charset="0"/>
                <a:cs typeface="Arial"/>
              </a:rPr>
              <a:t>ic</a:t>
            </a:r>
            <a:endParaRPr sz="4350">
              <a:latin typeface="Grammarsaurus" pitchFamily="2" charset="0"/>
              <a:cs typeface="Arial"/>
            </a:endParaRPr>
          </a:p>
        </p:txBody>
      </p:sp>
      <p:sp>
        <p:nvSpPr>
          <p:cNvPr id="45" name="object 45"/>
          <p:cNvSpPr txBox="1"/>
          <p:nvPr/>
        </p:nvSpPr>
        <p:spPr>
          <a:xfrm>
            <a:off x="4292013" y="1854911"/>
            <a:ext cx="2459616" cy="680956"/>
          </a:xfrm>
          <a:prstGeom prst="rect">
            <a:avLst/>
          </a:prstGeom>
        </p:spPr>
        <p:txBody>
          <a:bodyPr vert="horz" wrap="square" lIns="0" tIns="11430" rIns="0" bIns="0" rtlCol="0">
            <a:spAutoFit/>
          </a:bodyPr>
          <a:lstStyle/>
          <a:p>
            <a:pPr marL="111760">
              <a:lnSpc>
                <a:spcPct val="100000"/>
              </a:lnSpc>
              <a:spcBef>
                <a:spcPts val="90"/>
              </a:spcBef>
              <a:tabLst>
                <a:tab pos="956944" algn="l"/>
              </a:tabLst>
            </a:pPr>
            <a:r>
              <a:rPr sz="4350" b="1" dirty="0">
                <a:latin typeface="Grammarsaurus" pitchFamily="2" charset="0"/>
                <a:cs typeface="Arial"/>
              </a:rPr>
              <a:t>i	an </a:t>
            </a:r>
            <a:r>
              <a:rPr sz="5625" b="1" baseline="2222" dirty="0">
                <a:latin typeface="Grammarsaurus" pitchFamily="2" charset="0"/>
                <a:cs typeface="Arial"/>
              </a:rPr>
              <a:t>=</a:t>
            </a:r>
            <a:endParaRPr sz="5625" baseline="2222" dirty="0">
              <a:latin typeface="Grammarsaurus" pitchFamily="2" charset="0"/>
              <a:cs typeface="Arial"/>
            </a:endParaRPr>
          </a:p>
        </p:txBody>
      </p:sp>
      <p:sp>
        <p:nvSpPr>
          <p:cNvPr id="46" name="object 46"/>
          <p:cNvSpPr txBox="1"/>
          <p:nvPr/>
        </p:nvSpPr>
        <p:spPr>
          <a:xfrm>
            <a:off x="4618988" y="3466818"/>
            <a:ext cx="2458101" cy="680956"/>
          </a:xfrm>
          <a:prstGeom prst="rect">
            <a:avLst/>
          </a:prstGeom>
        </p:spPr>
        <p:txBody>
          <a:bodyPr vert="horz" wrap="square" lIns="0" tIns="11430" rIns="0" bIns="0" rtlCol="0">
            <a:spAutoFit/>
          </a:bodyPr>
          <a:lstStyle/>
          <a:p>
            <a:pPr marL="132080">
              <a:lnSpc>
                <a:spcPct val="100000"/>
              </a:lnSpc>
              <a:spcBef>
                <a:spcPts val="90"/>
              </a:spcBef>
              <a:tabLst>
                <a:tab pos="977265" algn="l"/>
              </a:tabLst>
            </a:pPr>
            <a:r>
              <a:rPr sz="4350" b="1" dirty="0">
                <a:latin typeface="Grammarsaurus" pitchFamily="2" charset="0"/>
                <a:cs typeface="Arial"/>
              </a:rPr>
              <a:t>i	an </a:t>
            </a:r>
            <a:r>
              <a:rPr sz="3750" b="1" dirty="0">
                <a:latin typeface="Grammarsaurus" pitchFamily="2" charset="0"/>
                <a:cs typeface="Arial"/>
              </a:rPr>
              <a:t>=</a:t>
            </a:r>
            <a:endParaRPr sz="3750" dirty="0">
              <a:latin typeface="Grammarsaurus" pitchFamily="2" charset="0"/>
              <a:cs typeface="Arial"/>
            </a:endParaRPr>
          </a:p>
        </p:txBody>
      </p:sp>
      <p:grpSp>
        <p:nvGrpSpPr>
          <p:cNvPr id="47" name="object 47"/>
          <p:cNvGrpSpPr/>
          <p:nvPr/>
        </p:nvGrpSpPr>
        <p:grpSpPr>
          <a:xfrm>
            <a:off x="6559546" y="4011914"/>
            <a:ext cx="3336925" cy="1635760"/>
            <a:chOff x="6559546" y="4011914"/>
            <a:chExt cx="3336925" cy="1635760"/>
          </a:xfrm>
        </p:grpSpPr>
        <p:sp>
          <p:nvSpPr>
            <p:cNvPr id="48" name="object 48"/>
            <p:cNvSpPr/>
            <p:nvPr/>
          </p:nvSpPr>
          <p:spPr>
            <a:xfrm>
              <a:off x="6864362" y="4019858"/>
              <a:ext cx="3032125" cy="0"/>
            </a:xfrm>
            <a:custGeom>
              <a:avLst/>
              <a:gdLst/>
              <a:ahLst/>
              <a:cxnLst/>
              <a:rect l="l" t="t" r="r" b="b"/>
              <a:pathLst>
                <a:path w="3032125">
                  <a:moveTo>
                    <a:pt x="0" y="0"/>
                  </a:moveTo>
                  <a:lnTo>
                    <a:pt x="3031642" y="0"/>
                  </a:lnTo>
                </a:path>
              </a:pathLst>
            </a:custGeom>
            <a:ln w="15887">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6559546" y="5639478"/>
              <a:ext cx="3336925" cy="0"/>
            </a:xfrm>
            <a:custGeom>
              <a:avLst/>
              <a:gdLst/>
              <a:ahLst/>
              <a:cxnLst/>
              <a:rect l="l" t="t" r="r" b="b"/>
              <a:pathLst>
                <a:path w="3336925">
                  <a:moveTo>
                    <a:pt x="0" y="0"/>
                  </a:moveTo>
                  <a:lnTo>
                    <a:pt x="3336467" y="0"/>
                  </a:lnTo>
                </a:path>
              </a:pathLst>
            </a:custGeom>
            <a:ln w="15887">
              <a:solidFill>
                <a:srgbClr val="000000"/>
              </a:solidFill>
            </a:ln>
          </p:spPr>
          <p:txBody>
            <a:bodyPr wrap="square" lIns="0" tIns="0" rIns="0" bIns="0" rtlCol="0"/>
            <a:lstStyle/>
            <a:p>
              <a:endParaRPr>
                <a:latin typeface="Grammarsaurus" pitchFamily="2" charset="0"/>
              </a:endParaRPr>
            </a:p>
          </p:txBody>
        </p:sp>
      </p:grpSp>
      <p:sp>
        <p:nvSpPr>
          <p:cNvPr id="50" name="object 50"/>
          <p:cNvSpPr txBox="1"/>
          <p:nvPr/>
        </p:nvSpPr>
        <p:spPr>
          <a:xfrm>
            <a:off x="4326366" y="5039171"/>
            <a:ext cx="2443708" cy="721351"/>
          </a:xfrm>
          <a:prstGeom prst="rect">
            <a:avLst/>
          </a:prstGeom>
        </p:spPr>
        <p:txBody>
          <a:bodyPr vert="horz" wrap="square" lIns="0" tIns="51435" rIns="0" bIns="0" rtlCol="0">
            <a:spAutoFit/>
          </a:bodyPr>
          <a:lstStyle/>
          <a:p>
            <a:pPr marL="137160">
              <a:lnSpc>
                <a:spcPct val="100000"/>
              </a:lnSpc>
              <a:spcBef>
                <a:spcPts val="405"/>
              </a:spcBef>
              <a:tabLst>
                <a:tab pos="982344" algn="l"/>
              </a:tabLst>
            </a:pPr>
            <a:r>
              <a:rPr sz="4350" b="1" dirty="0">
                <a:latin typeface="Grammarsaurus" pitchFamily="2" charset="0"/>
                <a:cs typeface="Arial"/>
              </a:rPr>
              <a:t>i	an </a:t>
            </a:r>
            <a:r>
              <a:rPr sz="3750" b="1" dirty="0">
                <a:latin typeface="Grammarsaurus" pitchFamily="2" charset="0"/>
                <a:cs typeface="Arial"/>
              </a:rPr>
              <a:t>=</a:t>
            </a:r>
            <a:endParaRPr sz="3750" dirty="0">
              <a:latin typeface="Grammarsaurus" pitchFamily="2" charset="0"/>
              <a:cs typeface="Arial"/>
            </a:endParaRPr>
          </a:p>
        </p:txBody>
      </p:sp>
      <p:sp>
        <p:nvSpPr>
          <p:cNvPr id="55" name="object 55"/>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51" name="object 51"/>
          <p:cNvSpPr txBox="1"/>
          <p:nvPr/>
        </p:nvSpPr>
        <p:spPr>
          <a:xfrm>
            <a:off x="7113736" y="1752600"/>
            <a:ext cx="3236187"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music</a:t>
            </a:r>
            <a:r>
              <a:rPr sz="4350" b="1" u="heavy" dirty="0">
                <a:solidFill>
                  <a:srgbClr val="3CA249"/>
                </a:solidFill>
                <a:uFill>
                  <a:solidFill>
                    <a:srgbClr val="3CA249"/>
                  </a:solidFill>
                </a:uFill>
                <a:latin typeface="Grammarsaurus" pitchFamily="2" charset="0"/>
                <a:cs typeface="Arial"/>
              </a:rPr>
              <a:t>i</a:t>
            </a:r>
            <a:r>
              <a:rPr sz="4350" b="1" dirty="0">
                <a:solidFill>
                  <a:srgbClr val="3CA249"/>
                </a:solidFill>
                <a:latin typeface="Grammarsaurus" pitchFamily="2" charset="0"/>
                <a:cs typeface="Arial"/>
              </a:rPr>
              <a:t>an</a:t>
            </a:r>
            <a:endParaRPr sz="4350" dirty="0">
              <a:latin typeface="Grammarsaurus" pitchFamily="2" charset="0"/>
              <a:cs typeface="Arial"/>
            </a:endParaRPr>
          </a:p>
        </p:txBody>
      </p:sp>
      <p:sp>
        <p:nvSpPr>
          <p:cNvPr id="52" name="object 52"/>
          <p:cNvSpPr txBox="1"/>
          <p:nvPr/>
        </p:nvSpPr>
        <p:spPr>
          <a:xfrm>
            <a:off x="7019095" y="3364501"/>
            <a:ext cx="3747066"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electric</a:t>
            </a:r>
            <a:r>
              <a:rPr sz="4350" b="1" u="heavy" dirty="0">
                <a:solidFill>
                  <a:srgbClr val="3CA249"/>
                </a:solidFill>
                <a:uFill>
                  <a:solidFill>
                    <a:srgbClr val="3CA249"/>
                  </a:solidFill>
                </a:uFill>
                <a:latin typeface="Grammarsaurus" pitchFamily="2" charset="0"/>
                <a:cs typeface="Arial"/>
              </a:rPr>
              <a:t>i</a:t>
            </a:r>
            <a:r>
              <a:rPr sz="4350" b="1" dirty="0">
                <a:solidFill>
                  <a:srgbClr val="3CA249"/>
                </a:solidFill>
                <a:latin typeface="Grammarsaurus" pitchFamily="2" charset="0"/>
                <a:cs typeface="Arial"/>
              </a:rPr>
              <a:t>an</a:t>
            </a:r>
            <a:endParaRPr sz="4350">
              <a:latin typeface="Grammarsaurus" pitchFamily="2" charset="0"/>
              <a:cs typeface="Arial"/>
            </a:endParaRPr>
          </a:p>
        </p:txBody>
      </p:sp>
      <p:sp>
        <p:nvSpPr>
          <p:cNvPr id="53" name="object 53"/>
          <p:cNvSpPr txBox="1"/>
          <p:nvPr/>
        </p:nvSpPr>
        <p:spPr>
          <a:xfrm>
            <a:off x="7010400" y="4976403"/>
            <a:ext cx="3324914" cy="680956"/>
          </a:xfrm>
          <a:prstGeom prst="rect">
            <a:avLst/>
          </a:prstGeom>
        </p:spPr>
        <p:txBody>
          <a:bodyPr vert="horz" wrap="square" lIns="0" tIns="11430" rIns="0" bIns="0" rtlCol="0">
            <a:spAutoFit/>
          </a:bodyPr>
          <a:lstStyle/>
          <a:p>
            <a:pPr marL="12700">
              <a:lnSpc>
                <a:spcPct val="100000"/>
              </a:lnSpc>
              <a:spcBef>
                <a:spcPts val="90"/>
              </a:spcBef>
            </a:pPr>
            <a:r>
              <a:rPr sz="4350" b="1" dirty="0">
                <a:latin typeface="Grammarsaurus" pitchFamily="2" charset="0"/>
                <a:cs typeface="Arial"/>
              </a:rPr>
              <a:t>magic</a:t>
            </a:r>
            <a:r>
              <a:rPr sz="4350" b="1" u="heavy" dirty="0">
                <a:solidFill>
                  <a:srgbClr val="3CA249"/>
                </a:solidFill>
                <a:uFill>
                  <a:solidFill>
                    <a:srgbClr val="3CA249"/>
                  </a:solidFill>
                </a:uFill>
                <a:latin typeface="Grammarsaurus" pitchFamily="2" charset="0"/>
                <a:cs typeface="Arial"/>
              </a:rPr>
              <a:t>i</a:t>
            </a:r>
            <a:r>
              <a:rPr sz="4350" b="1" dirty="0">
                <a:solidFill>
                  <a:srgbClr val="3CA249"/>
                </a:solidFill>
                <a:latin typeface="Grammarsaurus" pitchFamily="2" charset="0"/>
                <a:cs typeface="Arial"/>
              </a:rPr>
              <a:t>an</a:t>
            </a:r>
            <a:endParaRPr sz="4350" dirty="0">
              <a:latin typeface="Grammarsaurus" pitchFamily="2" charset="0"/>
              <a:cs typeface="Arial"/>
            </a:endParaRPr>
          </a:p>
        </p:txBody>
      </p:sp>
      <p:sp>
        <p:nvSpPr>
          <p:cNvPr id="56" name="object 6">
            <a:extLst>
              <a:ext uri="{FF2B5EF4-FFF2-40B4-BE49-F238E27FC236}">
                <a16:creationId xmlns:a16="http://schemas.microsoft.com/office/drawing/2014/main" id="{38B08CC8-6BEF-D485-E77D-8F557906822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7" name="TextBox 56">
            <a:extLst>
              <a:ext uri="{FF2B5EF4-FFF2-40B4-BE49-F238E27FC236}">
                <a16:creationId xmlns:a16="http://schemas.microsoft.com/office/drawing/2014/main" id="{6E198DC0-8D90-4121-6B54-AED2ED8BE1F5}"/>
              </a:ext>
            </a:extLst>
          </p:cNvPr>
          <p:cNvSpPr txBox="1"/>
          <p:nvPr/>
        </p:nvSpPr>
        <p:spPr>
          <a:xfrm>
            <a:off x="4158052" y="5708467"/>
            <a:ext cx="685800" cy="249187"/>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80"/>
              </a:spcBef>
              <a:spcAft>
                <a:spcPts val="0"/>
              </a:spcAft>
              <a:buClrTx/>
              <a:buSzTx/>
              <a:buFontTx/>
              <a:buNone/>
              <a:tabLst/>
              <a:defRPr/>
            </a:pPr>
            <a:r>
              <a:rPr kumimoji="0" lang="en-US" sz="500" b="0" i="0" u="none" strike="noStrike" kern="0" cap="none" spc="0" normalizeH="0" baseline="0" noProof="0" dirty="0">
                <a:ln>
                  <a:noFill/>
                </a:ln>
                <a:solidFill>
                  <a:srgbClr val="D1E293"/>
                </a:solidFill>
                <a:effectLst/>
                <a:uLnTx/>
                <a:uFillTx/>
                <a:latin typeface="Grammarsaurus" pitchFamily="2" charset="0"/>
                <a:cs typeface="Verdana"/>
              </a:rPr>
              <a:t> </a:t>
            </a:r>
            <a:r>
              <a:rPr kumimoji="0" lang="en-US"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US"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58" name="TextBox 57">
            <a:extLst>
              <a:ext uri="{FF2B5EF4-FFF2-40B4-BE49-F238E27FC236}">
                <a16:creationId xmlns:a16="http://schemas.microsoft.com/office/drawing/2014/main" id="{6B3E2719-2B0B-4C69-7A61-6741D1A069F2}"/>
              </a:ext>
            </a:extLst>
          </p:cNvPr>
          <p:cNvSpPr txBox="1"/>
          <p:nvPr/>
        </p:nvSpPr>
        <p:spPr>
          <a:xfrm>
            <a:off x="4461412" y="4086951"/>
            <a:ext cx="685800" cy="249187"/>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80"/>
              </a:spcBef>
              <a:spcAft>
                <a:spcPts val="0"/>
              </a:spcAft>
              <a:buClrTx/>
              <a:buSzTx/>
              <a:buFontTx/>
              <a:buNone/>
              <a:tabLst/>
              <a:defRPr/>
            </a:pPr>
            <a:r>
              <a:rPr kumimoji="0" lang="en-US" sz="500" b="0" i="0" u="none" strike="noStrike" kern="0" cap="none" spc="0" normalizeH="0" baseline="0" noProof="0" dirty="0">
                <a:ln>
                  <a:noFill/>
                </a:ln>
                <a:solidFill>
                  <a:srgbClr val="D1E293"/>
                </a:solidFill>
                <a:effectLst/>
                <a:uLnTx/>
                <a:uFillTx/>
                <a:latin typeface="Grammarsaurus" pitchFamily="2" charset="0"/>
                <a:cs typeface="Verdana"/>
              </a:rPr>
              <a:t> </a:t>
            </a:r>
            <a:r>
              <a:rPr kumimoji="0" lang="en-US"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US"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59" name="TextBox 58">
            <a:extLst>
              <a:ext uri="{FF2B5EF4-FFF2-40B4-BE49-F238E27FC236}">
                <a16:creationId xmlns:a16="http://schemas.microsoft.com/office/drawing/2014/main" id="{C8313CB4-6DD7-7B4D-D066-29994E7739E6}"/>
              </a:ext>
            </a:extLst>
          </p:cNvPr>
          <p:cNvSpPr txBox="1"/>
          <p:nvPr/>
        </p:nvSpPr>
        <p:spPr>
          <a:xfrm>
            <a:off x="4127804" y="2464149"/>
            <a:ext cx="685800" cy="249187"/>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80"/>
              </a:spcBef>
              <a:spcAft>
                <a:spcPts val="0"/>
              </a:spcAft>
              <a:buClrTx/>
              <a:buSzTx/>
              <a:buFontTx/>
              <a:buNone/>
              <a:tabLst/>
              <a:defRPr/>
            </a:pPr>
            <a:r>
              <a:rPr kumimoji="0" lang="en-US" sz="500" b="0" i="0" u="none" strike="noStrike" kern="0" cap="none" spc="0" normalizeH="0" baseline="0" noProof="0" dirty="0">
                <a:ln>
                  <a:noFill/>
                </a:ln>
                <a:solidFill>
                  <a:srgbClr val="D1E293"/>
                </a:solidFill>
                <a:effectLst/>
                <a:uLnTx/>
                <a:uFillTx/>
                <a:latin typeface="Grammarsaurus" pitchFamily="2" charset="0"/>
                <a:cs typeface="Verdana"/>
              </a:rPr>
              <a:t> </a:t>
            </a:r>
            <a:r>
              <a:rPr kumimoji="0" lang="en-US"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US"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6145987" y="4158399"/>
                  </a:moveTo>
                  <a:lnTo>
                    <a:pt x="6126708" y="4198175"/>
                  </a:lnTo>
                  <a:lnTo>
                    <a:pt x="6126632" y="4199953"/>
                  </a:lnTo>
                  <a:lnTo>
                    <a:pt x="6126543" y="4201807"/>
                  </a:lnTo>
                  <a:lnTo>
                    <a:pt x="6126480" y="4203319"/>
                  </a:lnTo>
                  <a:lnTo>
                    <a:pt x="6126416" y="4204639"/>
                  </a:lnTo>
                  <a:lnTo>
                    <a:pt x="6126289" y="4207408"/>
                  </a:lnTo>
                  <a:lnTo>
                    <a:pt x="6126251" y="4208195"/>
                  </a:lnTo>
                  <a:lnTo>
                    <a:pt x="6126150" y="4210672"/>
                  </a:lnTo>
                  <a:lnTo>
                    <a:pt x="6126010" y="4212260"/>
                  </a:lnTo>
                  <a:lnTo>
                    <a:pt x="6127394" y="4219422"/>
                  </a:lnTo>
                  <a:lnTo>
                    <a:pt x="6130290" y="4217111"/>
                  </a:lnTo>
                  <a:lnTo>
                    <a:pt x="6134100" y="4208195"/>
                  </a:lnTo>
                  <a:lnTo>
                    <a:pt x="6138113" y="4195572"/>
                  </a:lnTo>
                  <a:lnTo>
                    <a:pt x="6138430" y="4194429"/>
                  </a:lnTo>
                  <a:lnTo>
                    <a:pt x="6141986" y="4180916"/>
                  </a:lnTo>
                  <a:lnTo>
                    <a:pt x="6144793" y="4167771"/>
                  </a:lnTo>
                  <a:lnTo>
                    <a:pt x="6145987" y="4158399"/>
                  </a:lnTo>
                  <a:close/>
                </a:path>
                <a:path w="12192000" h="6858000">
                  <a:moveTo>
                    <a:pt x="6157455" y="3631412"/>
                  </a:moveTo>
                  <a:lnTo>
                    <a:pt x="6157379" y="3571113"/>
                  </a:lnTo>
                  <a:lnTo>
                    <a:pt x="6156947" y="3508248"/>
                  </a:lnTo>
                  <a:lnTo>
                    <a:pt x="6156147" y="3443694"/>
                  </a:lnTo>
                  <a:lnTo>
                    <a:pt x="6154940" y="3378314"/>
                  </a:lnTo>
                  <a:lnTo>
                    <a:pt x="6153302" y="3312985"/>
                  </a:lnTo>
                  <a:lnTo>
                    <a:pt x="6151219" y="3248571"/>
                  </a:lnTo>
                  <a:lnTo>
                    <a:pt x="6148667" y="3185934"/>
                  </a:lnTo>
                  <a:lnTo>
                    <a:pt x="6145631" y="3126651"/>
                  </a:lnTo>
                  <a:lnTo>
                    <a:pt x="6141999" y="3069501"/>
                  </a:lnTo>
                  <a:lnTo>
                    <a:pt x="6137834" y="3017443"/>
                  </a:lnTo>
                  <a:lnTo>
                    <a:pt x="6133096" y="2970631"/>
                  </a:lnTo>
                  <a:lnTo>
                    <a:pt x="6127737" y="2929966"/>
                  </a:lnTo>
                  <a:lnTo>
                    <a:pt x="6115088" y="2870492"/>
                  </a:lnTo>
                  <a:lnTo>
                    <a:pt x="6094158" y="2830195"/>
                  </a:lnTo>
                  <a:lnTo>
                    <a:pt x="6043777" y="2796590"/>
                  </a:lnTo>
                  <a:lnTo>
                    <a:pt x="6043396" y="2796438"/>
                  </a:lnTo>
                  <a:lnTo>
                    <a:pt x="6031865" y="2791993"/>
                  </a:lnTo>
                  <a:lnTo>
                    <a:pt x="5993892" y="2787751"/>
                  </a:lnTo>
                  <a:lnTo>
                    <a:pt x="5953595" y="2789186"/>
                  </a:lnTo>
                  <a:lnTo>
                    <a:pt x="5912675" y="2793149"/>
                  </a:lnTo>
                  <a:lnTo>
                    <a:pt x="5872797" y="2796438"/>
                  </a:lnTo>
                  <a:lnTo>
                    <a:pt x="5836551" y="2795917"/>
                  </a:lnTo>
                  <a:lnTo>
                    <a:pt x="5271808" y="2795917"/>
                  </a:lnTo>
                  <a:lnTo>
                    <a:pt x="5123739" y="2786596"/>
                  </a:lnTo>
                  <a:lnTo>
                    <a:pt x="5024755" y="2781998"/>
                  </a:lnTo>
                  <a:lnTo>
                    <a:pt x="4925720" y="2779103"/>
                  </a:lnTo>
                  <a:lnTo>
                    <a:pt x="4876241" y="2778379"/>
                  </a:lnTo>
                  <a:lnTo>
                    <a:pt x="4826813" y="2778201"/>
                  </a:lnTo>
                  <a:lnTo>
                    <a:pt x="4777460" y="2778607"/>
                  </a:lnTo>
                  <a:lnTo>
                    <a:pt x="4728197" y="2779649"/>
                  </a:lnTo>
                  <a:lnTo>
                    <a:pt x="4679035" y="2781338"/>
                  </a:lnTo>
                  <a:lnTo>
                    <a:pt x="4628337" y="2783814"/>
                  </a:lnTo>
                  <a:lnTo>
                    <a:pt x="4628731" y="2783814"/>
                  </a:lnTo>
                  <a:lnTo>
                    <a:pt x="4581131" y="2786875"/>
                  </a:lnTo>
                  <a:lnTo>
                    <a:pt x="4532427" y="2790799"/>
                  </a:lnTo>
                  <a:lnTo>
                    <a:pt x="4480153" y="2795917"/>
                  </a:lnTo>
                  <a:lnTo>
                    <a:pt x="3318865" y="2795917"/>
                  </a:lnTo>
                  <a:lnTo>
                    <a:pt x="3271342" y="2796590"/>
                  </a:lnTo>
                  <a:lnTo>
                    <a:pt x="3222663" y="2795066"/>
                  </a:lnTo>
                  <a:lnTo>
                    <a:pt x="3173882" y="2791993"/>
                  </a:lnTo>
                  <a:lnTo>
                    <a:pt x="3027908" y="2780004"/>
                  </a:lnTo>
                  <a:lnTo>
                    <a:pt x="2979839" y="2777261"/>
                  </a:lnTo>
                  <a:lnTo>
                    <a:pt x="2932252" y="2776232"/>
                  </a:lnTo>
                  <a:lnTo>
                    <a:pt x="2885300" y="2777566"/>
                  </a:lnTo>
                  <a:lnTo>
                    <a:pt x="2838069" y="2781998"/>
                  </a:lnTo>
                  <a:lnTo>
                    <a:pt x="2838539" y="2781998"/>
                  </a:lnTo>
                  <a:lnTo>
                    <a:pt x="2793720" y="2789923"/>
                  </a:lnTo>
                  <a:lnTo>
                    <a:pt x="2749359" y="2802267"/>
                  </a:lnTo>
                  <a:lnTo>
                    <a:pt x="2706116" y="2819590"/>
                  </a:lnTo>
                  <a:lnTo>
                    <a:pt x="2664104" y="2842526"/>
                  </a:lnTo>
                  <a:lnTo>
                    <a:pt x="2612364" y="2890418"/>
                  </a:lnTo>
                  <a:lnTo>
                    <a:pt x="2586939" y="2954744"/>
                  </a:lnTo>
                  <a:lnTo>
                    <a:pt x="2581719" y="3011627"/>
                  </a:lnTo>
                  <a:lnTo>
                    <a:pt x="2582126" y="3031960"/>
                  </a:lnTo>
                  <a:lnTo>
                    <a:pt x="2584018" y="3054286"/>
                  </a:lnTo>
                  <a:lnTo>
                    <a:pt x="2585936" y="3086252"/>
                  </a:lnTo>
                  <a:lnTo>
                    <a:pt x="2587866" y="3125952"/>
                  </a:lnTo>
                  <a:lnTo>
                    <a:pt x="2589885" y="3174288"/>
                  </a:lnTo>
                  <a:lnTo>
                    <a:pt x="2591892" y="3227959"/>
                  </a:lnTo>
                  <a:lnTo>
                    <a:pt x="2593924" y="3286442"/>
                  </a:lnTo>
                  <a:lnTo>
                    <a:pt x="2595981" y="3348532"/>
                  </a:lnTo>
                  <a:lnTo>
                    <a:pt x="2602255" y="3544417"/>
                  </a:lnTo>
                  <a:lnTo>
                    <a:pt x="2604363" y="3608895"/>
                  </a:lnTo>
                  <a:lnTo>
                    <a:pt x="2606497" y="3670947"/>
                  </a:lnTo>
                  <a:lnTo>
                    <a:pt x="2608630" y="3729380"/>
                  </a:lnTo>
                  <a:lnTo>
                    <a:pt x="2610764" y="3782974"/>
                  </a:lnTo>
                  <a:lnTo>
                    <a:pt x="2612860" y="3829634"/>
                  </a:lnTo>
                  <a:lnTo>
                    <a:pt x="2615031" y="3870845"/>
                  </a:lnTo>
                  <a:lnTo>
                    <a:pt x="2619286" y="3924897"/>
                  </a:lnTo>
                  <a:lnTo>
                    <a:pt x="2625852" y="3960076"/>
                  </a:lnTo>
                  <a:lnTo>
                    <a:pt x="2628760" y="3974820"/>
                  </a:lnTo>
                  <a:lnTo>
                    <a:pt x="2636202" y="4044569"/>
                  </a:lnTo>
                  <a:lnTo>
                    <a:pt x="2645422" y="4086161"/>
                  </a:lnTo>
                  <a:lnTo>
                    <a:pt x="2677464" y="4149407"/>
                  </a:lnTo>
                  <a:lnTo>
                    <a:pt x="2730474" y="4189336"/>
                  </a:lnTo>
                  <a:lnTo>
                    <a:pt x="2807830" y="4209923"/>
                  </a:lnTo>
                  <a:lnTo>
                    <a:pt x="2856700" y="4214203"/>
                  </a:lnTo>
                  <a:lnTo>
                    <a:pt x="2912948" y="4215117"/>
                  </a:lnTo>
                  <a:lnTo>
                    <a:pt x="2974873" y="4213237"/>
                  </a:lnTo>
                  <a:lnTo>
                    <a:pt x="2971508" y="4213237"/>
                  </a:lnTo>
                  <a:lnTo>
                    <a:pt x="2992285" y="4212996"/>
                  </a:lnTo>
                  <a:lnTo>
                    <a:pt x="3163290" y="4212996"/>
                  </a:lnTo>
                  <a:lnTo>
                    <a:pt x="3234410" y="4212260"/>
                  </a:lnTo>
                  <a:lnTo>
                    <a:pt x="3281235" y="4207675"/>
                  </a:lnTo>
                  <a:lnTo>
                    <a:pt x="3331324" y="4203522"/>
                  </a:lnTo>
                  <a:lnTo>
                    <a:pt x="3381311" y="4200118"/>
                  </a:lnTo>
                  <a:lnTo>
                    <a:pt x="3431222" y="4197464"/>
                  </a:lnTo>
                  <a:lnTo>
                    <a:pt x="3481070" y="4195572"/>
                  </a:lnTo>
                  <a:lnTo>
                    <a:pt x="3530892" y="4194429"/>
                  </a:lnTo>
                  <a:lnTo>
                    <a:pt x="3630561" y="4194403"/>
                  </a:lnTo>
                  <a:lnTo>
                    <a:pt x="3635464" y="4194429"/>
                  </a:lnTo>
                  <a:lnTo>
                    <a:pt x="3632111" y="4194429"/>
                  </a:lnTo>
                  <a:lnTo>
                    <a:pt x="3683609" y="4195572"/>
                  </a:lnTo>
                  <a:lnTo>
                    <a:pt x="3682288" y="4195572"/>
                  </a:lnTo>
                  <a:lnTo>
                    <a:pt x="3733241" y="4197464"/>
                  </a:lnTo>
                  <a:lnTo>
                    <a:pt x="3732377" y="4197464"/>
                  </a:lnTo>
                  <a:lnTo>
                    <a:pt x="3780167" y="4199953"/>
                  </a:lnTo>
                  <a:lnTo>
                    <a:pt x="3830205" y="4203319"/>
                  </a:lnTo>
                  <a:lnTo>
                    <a:pt x="3880345" y="4207408"/>
                  </a:lnTo>
                  <a:lnTo>
                    <a:pt x="3930612" y="4212260"/>
                  </a:lnTo>
                  <a:lnTo>
                    <a:pt x="4019689" y="4212996"/>
                  </a:lnTo>
                  <a:lnTo>
                    <a:pt x="4514532" y="4212996"/>
                  </a:lnTo>
                  <a:lnTo>
                    <a:pt x="4565675" y="4204639"/>
                  </a:lnTo>
                  <a:lnTo>
                    <a:pt x="4615497" y="4197680"/>
                  </a:lnTo>
                  <a:lnTo>
                    <a:pt x="4646892" y="4194035"/>
                  </a:lnTo>
                  <a:lnTo>
                    <a:pt x="4665383" y="4191876"/>
                  </a:lnTo>
                  <a:lnTo>
                    <a:pt x="4715307" y="4187240"/>
                  </a:lnTo>
                  <a:lnTo>
                    <a:pt x="4765256" y="4183761"/>
                  </a:lnTo>
                  <a:lnTo>
                    <a:pt x="4815217" y="4181437"/>
                  </a:lnTo>
                  <a:lnTo>
                    <a:pt x="4865154" y="4180268"/>
                  </a:lnTo>
                  <a:lnTo>
                    <a:pt x="4915306" y="4180268"/>
                  </a:lnTo>
                  <a:lnTo>
                    <a:pt x="4965268" y="4181437"/>
                  </a:lnTo>
                  <a:lnTo>
                    <a:pt x="5015090" y="4183761"/>
                  </a:lnTo>
                  <a:lnTo>
                    <a:pt x="5064798" y="4187240"/>
                  </a:lnTo>
                  <a:lnTo>
                    <a:pt x="5114379" y="4191876"/>
                  </a:lnTo>
                  <a:lnTo>
                    <a:pt x="5163832" y="4197680"/>
                  </a:lnTo>
                  <a:lnTo>
                    <a:pt x="5213121" y="4204639"/>
                  </a:lnTo>
                  <a:lnTo>
                    <a:pt x="5263718" y="4212996"/>
                  </a:lnTo>
                  <a:lnTo>
                    <a:pt x="5702376" y="4212996"/>
                  </a:lnTo>
                  <a:lnTo>
                    <a:pt x="5721058" y="4213237"/>
                  </a:lnTo>
                  <a:lnTo>
                    <a:pt x="5748833" y="4212996"/>
                  </a:lnTo>
                  <a:lnTo>
                    <a:pt x="5771426" y="4212996"/>
                  </a:lnTo>
                  <a:lnTo>
                    <a:pt x="5816981" y="4216336"/>
                  </a:lnTo>
                  <a:lnTo>
                    <a:pt x="5864961" y="4222343"/>
                  </a:lnTo>
                  <a:lnTo>
                    <a:pt x="5961227" y="4236009"/>
                  </a:lnTo>
                  <a:lnTo>
                    <a:pt x="6009627" y="4240758"/>
                  </a:lnTo>
                  <a:lnTo>
                    <a:pt x="6058293" y="4242193"/>
                  </a:lnTo>
                  <a:lnTo>
                    <a:pt x="6108827" y="4224134"/>
                  </a:lnTo>
                  <a:lnTo>
                    <a:pt x="6126823" y="4195572"/>
                  </a:lnTo>
                  <a:lnTo>
                    <a:pt x="6126912" y="4193832"/>
                  </a:lnTo>
                  <a:lnTo>
                    <a:pt x="6128283" y="4181437"/>
                  </a:lnTo>
                  <a:lnTo>
                    <a:pt x="6128334" y="4180916"/>
                  </a:lnTo>
                  <a:lnTo>
                    <a:pt x="6128410" y="4180268"/>
                  </a:lnTo>
                  <a:lnTo>
                    <a:pt x="6130506" y="4161383"/>
                  </a:lnTo>
                  <a:lnTo>
                    <a:pt x="6130569" y="4160748"/>
                  </a:lnTo>
                  <a:lnTo>
                    <a:pt x="6132042" y="4139717"/>
                  </a:lnTo>
                  <a:lnTo>
                    <a:pt x="6133617" y="4118686"/>
                  </a:lnTo>
                  <a:lnTo>
                    <a:pt x="6135268" y="4097629"/>
                  </a:lnTo>
                  <a:lnTo>
                    <a:pt x="6136970" y="4076585"/>
                  </a:lnTo>
                  <a:lnTo>
                    <a:pt x="6140996" y="4028922"/>
                  </a:lnTo>
                  <a:lnTo>
                    <a:pt x="6145009" y="3982123"/>
                  </a:lnTo>
                  <a:lnTo>
                    <a:pt x="6148806" y="3936098"/>
                  </a:lnTo>
                  <a:lnTo>
                    <a:pt x="6152146" y="3890772"/>
                  </a:lnTo>
                  <a:lnTo>
                    <a:pt x="6154813" y="3830536"/>
                  </a:lnTo>
                  <a:lnTo>
                    <a:pt x="6155893" y="3788270"/>
                  </a:lnTo>
                  <a:lnTo>
                    <a:pt x="6156693" y="3740861"/>
                  </a:lnTo>
                  <a:lnTo>
                    <a:pt x="6157226" y="3688296"/>
                  </a:lnTo>
                  <a:lnTo>
                    <a:pt x="6157455" y="3631412"/>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3589744" y="3991597"/>
              <a:ext cx="1803400" cy="544195"/>
            </a:xfrm>
            <a:custGeom>
              <a:avLst/>
              <a:gdLst/>
              <a:ahLst/>
              <a:cxnLst/>
              <a:rect l="l" t="t" r="r" b="b"/>
              <a:pathLst>
                <a:path w="1803400" h="544195">
                  <a:moveTo>
                    <a:pt x="193471" y="0"/>
                  </a:moveTo>
                  <a:lnTo>
                    <a:pt x="147662" y="1549"/>
                  </a:lnTo>
                  <a:lnTo>
                    <a:pt x="146685" y="37122"/>
                  </a:lnTo>
                  <a:lnTo>
                    <a:pt x="138569" y="72618"/>
                  </a:lnTo>
                  <a:lnTo>
                    <a:pt x="124891" y="108026"/>
                  </a:lnTo>
                  <a:lnTo>
                    <a:pt x="107175" y="143370"/>
                  </a:lnTo>
                  <a:lnTo>
                    <a:pt x="86956" y="178638"/>
                  </a:lnTo>
                  <a:lnTo>
                    <a:pt x="65811" y="213829"/>
                  </a:lnTo>
                  <a:lnTo>
                    <a:pt x="45262" y="248958"/>
                  </a:lnTo>
                  <a:lnTo>
                    <a:pt x="26860" y="284022"/>
                  </a:lnTo>
                  <a:lnTo>
                    <a:pt x="12153" y="319011"/>
                  </a:lnTo>
                  <a:lnTo>
                    <a:pt x="2692" y="353949"/>
                  </a:lnTo>
                  <a:lnTo>
                    <a:pt x="0" y="388823"/>
                  </a:lnTo>
                  <a:lnTo>
                    <a:pt x="5638" y="423646"/>
                  </a:lnTo>
                  <a:lnTo>
                    <a:pt x="21158" y="458419"/>
                  </a:lnTo>
                  <a:lnTo>
                    <a:pt x="48094" y="493128"/>
                  </a:lnTo>
                  <a:lnTo>
                    <a:pt x="24523" y="455917"/>
                  </a:lnTo>
                  <a:lnTo>
                    <a:pt x="12560" y="419620"/>
                  </a:lnTo>
                  <a:lnTo>
                    <a:pt x="17106" y="349224"/>
                  </a:lnTo>
                  <a:lnTo>
                    <a:pt x="48933" y="280682"/>
                  </a:lnTo>
                  <a:lnTo>
                    <a:pt x="71081" y="246722"/>
                  </a:lnTo>
                  <a:lnTo>
                    <a:pt x="95262" y="212750"/>
                  </a:lnTo>
                  <a:lnTo>
                    <a:pt x="119875" y="178612"/>
                  </a:lnTo>
                  <a:lnTo>
                    <a:pt x="143319" y="144157"/>
                  </a:lnTo>
                  <a:lnTo>
                    <a:pt x="163995" y="109220"/>
                  </a:lnTo>
                  <a:lnTo>
                    <a:pt x="180314" y="73660"/>
                  </a:lnTo>
                  <a:lnTo>
                    <a:pt x="190677" y="37299"/>
                  </a:lnTo>
                  <a:lnTo>
                    <a:pt x="193471" y="0"/>
                  </a:lnTo>
                  <a:close/>
                </a:path>
                <a:path w="1803400" h="544195">
                  <a:moveTo>
                    <a:pt x="1803273" y="362458"/>
                  </a:moveTo>
                  <a:lnTo>
                    <a:pt x="1792782" y="319874"/>
                  </a:lnTo>
                  <a:lnTo>
                    <a:pt x="1772437" y="282816"/>
                  </a:lnTo>
                  <a:lnTo>
                    <a:pt x="1747050" y="248081"/>
                  </a:lnTo>
                  <a:lnTo>
                    <a:pt x="1723428" y="214274"/>
                  </a:lnTo>
                  <a:lnTo>
                    <a:pt x="1708378" y="179984"/>
                  </a:lnTo>
                  <a:lnTo>
                    <a:pt x="1708696" y="143802"/>
                  </a:lnTo>
                  <a:lnTo>
                    <a:pt x="1731162" y="104343"/>
                  </a:lnTo>
                  <a:lnTo>
                    <a:pt x="1691246" y="85483"/>
                  </a:lnTo>
                  <a:lnTo>
                    <a:pt x="1682432" y="101206"/>
                  </a:lnTo>
                  <a:lnTo>
                    <a:pt x="1675193" y="117729"/>
                  </a:lnTo>
                  <a:lnTo>
                    <a:pt x="1669973" y="134975"/>
                  </a:lnTo>
                  <a:lnTo>
                    <a:pt x="1667192" y="152895"/>
                  </a:lnTo>
                  <a:lnTo>
                    <a:pt x="1672539" y="192798"/>
                  </a:lnTo>
                  <a:lnTo>
                    <a:pt x="1693176" y="228320"/>
                  </a:lnTo>
                  <a:lnTo>
                    <a:pt x="1721548" y="261226"/>
                  </a:lnTo>
                  <a:lnTo>
                    <a:pt x="1750110" y="293306"/>
                  </a:lnTo>
                  <a:lnTo>
                    <a:pt x="1771294" y="326313"/>
                  </a:lnTo>
                  <a:lnTo>
                    <a:pt x="1784578" y="365709"/>
                  </a:lnTo>
                  <a:lnTo>
                    <a:pt x="1786699" y="406692"/>
                  </a:lnTo>
                  <a:lnTo>
                    <a:pt x="1778050" y="447116"/>
                  </a:lnTo>
                  <a:lnTo>
                    <a:pt x="1758988" y="484860"/>
                  </a:lnTo>
                  <a:lnTo>
                    <a:pt x="1729867" y="517766"/>
                  </a:lnTo>
                  <a:lnTo>
                    <a:pt x="1691043" y="543737"/>
                  </a:lnTo>
                  <a:lnTo>
                    <a:pt x="1733651" y="519150"/>
                  </a:lnTo>
                  <a:lnTo>
                    <a:pt x="1766709" y="486498"/>
                  </a:lnTo>
                  <a:lnTo>
                    <a:pt x="1789696" y="448005"/>
                  </a:lnTo>
                  <a:lnTo>
                    <a:pt x="1802053" y="405917"/>
                  </a:lnTo>
                  <a:lnTo>
                    <a:pt x="1803273" y="362458"/>
                  </a:lnTo>
                  <a:close/>
                </a:path>
              </a:pathLst>
            </a:custGeom>
            <a:solidFill>
              <a:srgbClr val="114D25"/>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4035003" y="4122447"/>
              <a:ext cx="92517" cy="249199"/>
            </a:xfrm>
            <a:prstGeom prst="rect">
              <a:avLst/>
            </a:prstGeom>
          </p:spPr>
        </p:pic>
        <p:pic>
          <p:nvPicPr>
            <p:cNvPr id="10" name="object 10"/>
            <p:cNvPicPr/>
            <p:nvPr/>
          </p:nvPicPr>
          <p:blipFill>
            <a:blip r:embed="rId4" cstate="print"/>
            <a:stretch>
              <a:fillRect/>
            </a:stretch>
          </p:blipFill>
          <p:spPr>
            <a:xfrm>
              <a:off x="4838134" y="4106129"/>
              <a:ext cx="92517" cy="249199"/>
            </a:xfrm>
            <a:prstGeom prst="rect">
              <a:avLst/>
            </a:prstGeom>
          </p:spPr>
        </p:pic>
        <p:sp>
          <p:nvSpPr>
            <p:cNvPr id="11" name="object 11"/>
            <p:cNvSpPr/>
            <p:nvPr/>
          </p:nvSpPr>
          <p:spPr>
            <a:xfrm>
              <a:off x="3248051" y="3998074"/>
              <a:ext cx="394335" cy="557530"/>
            </a:xfrm>
            <a:custGeom>
              <a:avLst/>
              <a:gdLst/>
              <a:ahLst/>
              <a:cxnLst/>
              <a:rect l="l" t="t" r="r" b="b"/>
              <a:pathLst>
                <a:path w="394335" h="557529">
                  <a:moveTo>
                    <a:pt x="394093" y="0"/>
                  </a:moveTo>
                  <a:lnTo>
                    <a:pt x="349377" y="8458"/>
                  </a:lnTo>
                  <a:lnTo>
                    <a:pt x="352015" y="25243"/>
                  </a:lnTo>
                  <a:lnTo>
                    <a:pt x="349923" y="42764"/>
                  </a:lnTo>
                  <a:lnTo>
                    <a:pt x="333552" y="77203"/>
                  </a:lnTo>
                  <a:lnTo>
                    <a:pt x="301961" y="108662"/>
                  </a:lnTo>
                  <a:lnTo>
                    <a:pt x="262139" y="134483"/>
                  </a:lnTo>
                  <a:lnTo>
                    <a:pt x="220647" y="159756"/>
                  </a:lnTo>
                  <a:lnTo>
                    <a:pt x="184048" y="189572"/>
                  </a:lnTo>
                  <a:lnTo>
                    <a:pt x="153447" y="226845"/>
                  </a:lnTo>
                  <a:lnTo>
                    <a:pt x="131572" y="267728"/>
                  </a:lnTo>
                  <a:lnTo>
                    <a:pt x="117848" y="310312"/>
                  </a:lnTo>
                  <a:lnTo>
                    <a:pt x="113404" y="353573"/>
                  </a:lnTo>
                  <a:lnTo>
                    <a:pt x="113091" y="396925"/>
                  </a:lnTo>
                  <a:lnTo>
                    <a:pt x="111761" y="439782"/>
                  </a:lnTo>
                  <a:lnTo>
                    <a:pt x="104266" y="481557"/>
                  </a:lnTo>
                  <a:lnTo>
                    <a:pt x="85458" y="521665"/>
                  </a:lnTo>
                  <a:lnTo>
                    <a:pt x="49044" y="550227"/>
                  </a:lnTo>
                  <a:lnTo>
                    <a:pt x="25132" y="555980"/>
                  </a:lnTo>
                  <a:lnTo>
                    <a:pt x="0" y="552538"/>
                  </a:lnTo>
                  <a:lnTo>
                    <a:pt x="25214" y="557185"/>
                  </a:lnTo>
                  <a:lnTo>
                    <a:pt x="72696" y="540590"/>
                  </a:lnTo>
                  <a:lnTo>
                    <a:pt x="103250" y="505160"/>
                  </a:lnTo>
                  <a:lnTo>
                    <a:pt x="118856" y="463320"/>
                  </a:lnTo>
                  <a:lnTo>
                    <a:pt x="126861" y="390422"/>
                  </a:lnTo>
                  <a:lnTo>
                    <a:pt x="133308" y="339865"/>
                  </a:lnTo>
                  <a:lnTo>
                    <a:pt x="146062" y="291337"/>
                  </a:lnTo>
                  <a:lnTo>
                    <a:pt x="168868" y="246114"/>
                  </a:lnTo>
                  <a:lnTo>
                    <a:pt x="205473" y="205473"/>
                  </a:lnTo>
                  <a:lnTo>
                    <a:pt x="240405" y="181559"/>
                  </a:lnTo>
                  <a:lnTo>
                    <a:pt x="279023" y="159065"/>
                  </a:lnTo>
                  <a:lnTo>
                    <a:pt x="317519" y="136051"/>
                  </a:lnTo>
                  <a:lnTo>
                    <a:pt x="352083" y="110578"/>
                  </a:lnTo>
                  <a:lnTo>
                    <a:pt x="378906" y="80705"/>
                  </a:lnTo>
                  <a:lnTo>
                    <a:pt x="394179" y="44492"/>
                  </a:lnTo>
                  <a:lnTo>
                    <a:pt x="394093" y="0"/>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3375218" y="4284798"/>
              <a:ext cx="143700" cy="240614"/>
            </a:xfrm>
            <a:prstGeom prst="rect">
              <a:avLst/>
            </a:prstGeom>
          </p:spPr>
        </p:pic>
        <p:sp>
          <p:nvSpPr>
            <p:cNvPr id="13" name="object 13"/>
            <p:cNvSpPr/>
            <p:nvPr/>
          </p:nvSpPr>
          <p:spPr>
            <a:xfrm>
              <a:off x="4781893" y="4196054"/>
              <a:ext cx="519430" cy="577850"/>
            </a:xfrm>
            <a:custGeom>
              <a:avLst/>
              <a:gdLst/>
              <a:ahLst/>
              <a:cxnLst/>
              <a:rect l="l" t="t" r="r" b="b"/>
              <a:pathLst>
                <a:path w="519429" h="577850">
                  <a:moveTo>
                    <a:pt x="256730" y="186563"/>
                  </a:moveTo>
                  <a:lnTo>
                    <a:pt x="221970" y="183311"/>
                  </a:lnTo>
                  <a:lnTo>
                    <a:pt x="187274" y="183997"/>
                  </a:lnTo>
                  <a:lnTo>
                    <a:pt x="153555" y="188518"/>
                  </a:lnTo>
                  <a:lnTo>
                    <a:pt x="121780" y="196723"/>
                  </a:lnTo>
                  <a:lnTo>
                    <a:pt x="91706" y="206159"/>
                  </a:lnTo>
                  <a:lnTo>
                    <a:pt x="61366" y="214693"/>
                  </a:lnTo>
                  <a:lnTo>
                    <a:pt x="30797" y="218236"/>
                  </a:lnTo>
                  <a:lnTo>
                    <a:pt x="0" y="212712"/>
                  </a:lnTo>
                  <a:lnTo>
                    <a:pt x="45923" y="223456"/>
                  </a:lnTo>
                  <a:lnTo>
                    <a:pt x="94754" y="221157"/>
                  </a:lnTo>
                  <a:lnTo>
                    <a:pt x="145110" y="214579"/>
                  </a:lnTo>
                  <a:lnTo>
                    <a:pt x="195618" y="212471"/>
                  </a:lnTo>
                  <a:lnTo>
                    <a:pt x="244894" y="223596"/>
                  </a:lnTo>
                  <a:lnTo>
                    <a:pt x="256730" y="186563"/>
                  </a:lnTo>
                  <a:close/>
                </a:path>
                <a:path w="519429" h="577850">
                  <a:moveTo>
                    <a:pt x="518947" y="35915"/>
                  </a:moveTo>
                  <a:lnTo>
                    <a:pt x="502920" y="0"/>
                  </a:lnTo>
                  <a:lnTo>
                    <a:pt x="455422" y="16548"/>
                  </a:lnTo>
                  <a:lnTo>
                    <a:pt x="407644" y="36398"/>
                  </a:lnTo>
                  <a:lnTo>
                    <a:pt x="362140" y="60248"/>
                  </a:lnTo>
                  <a:lnTo>
                    <a:pt x="321449" y="88811"/>
                  </a:lnTo>
                  <a:lnTo>
                    <a:pt x="288124" y="122809"/>
                  </a:lnTo>
                  <a:lnTo>
                    <a:pt x="264731" y="162941"/>
                  </a:lnTo>
                  <a:lnTo>
                    <a:pt x="249821" y="212077"/>
                  </a:lnTo>
                  <a:lnTo>
                    <a:pt x="237883" y="261708"/>
                  </a:lnTo>
                  <a:lnTo>
                    <a:pt x="223659" y="310299"/>
                  </a:lnTo>
                  <a:lnTo>
                    <a:pt x="201904" y="356362"/>
                  </a:lnTo>
                  <a:lnTo>
                    <a:pt x="167360" y="398360"/>
                  </a:lnTo>
                  <a:lnTo>
                    <a:pt x="133070" y="428459"/>
                  </a:lnTo>
                  <a:lnTo>
                    <a:pt x="93256" y="453669"/>
                  </a:lnTo>
                  <a:lnTo>
                    <a:pt x="48793" y="472884"/>
                  </a:lnTo>
                  <a:lnTo>
                    <a:pt x="558" y="485051"/>
                  </a:lnTo>
                  <a:lnTo>
                    <a:pt x="49796" y="475132"/>
                  </a:lnTo>
                  <a:lnTo>
                    <a:pt x="96177" y="457784"/>
                  </a:lnTo>
                  <a:lnTo>
                    <a:pt x="138620" y="433959"/>
                  </a:lnTo>
                  <a:lnTo>
                    <a:pt x="176034" y="404622"/>
                  </a:lnTo>
                  <a:lnTo>
                    <a:pt x="207924" y="370801"/>
                  </a:lnTo>
                  <a:lnTo>
                    <a:pt x="232918" y="332930"/>
                  </a:lnTo>
                  <a:lnTo>
                    <a:pt x="248145" y="299732"/>
                  </a:lnTo>
                  <a:lnTo>
                    <a:pt x="296938" y="318427"/>
                  </a:lnTo>
                  <a:lnTo>
                    <a:pt x="333260" y="343560"/>
                  </a:lnTo>
                  <a:lnTo>
                    <a:pt x="351942" y="372872"/>
                  </a:lnTo>
                  <a:lnTo>
                    <a:pt x="356311" y="407403"/>
                  </a:lnTo>
                  <a:lnTo>
                    <a:pt x="353834" y="422630"/>
                  </a:lnTo>
                  <a:lnTo>
                    <a:pt x="331787" y="424218"/>
                  </a:lnTo>
                  <a:lnTo>
                    <a:pt x="298399" y="434657"/>
                  </a:lnTo>
                  <a:lnTo>
                    <a:pt x="270408" y="451180"/>
                  </a:lnTo>
                  <a:lnTo>
                    <a:pt x="249199" y="472084"/>
                  </a:lnTo>
                  <a:lnTo>
                    <a:pt x="276618" y="459219"/>
                  </a:lnTo>
                  <a:lnTo>
                    <a:pt x="305676" y="452869"/>
                  </a:lnTo>
                  <a:lnTo>
                    <a:pt x="334162" y="452882"/>
                  </a:lnTo>
                  <a:lnTo>
                    <a:pt x="347345" y="456057"/>
                  </a:lnTo>
                  <a:lnTo>
                    <a:pt x="335394" y="496163"/>
                  </a:lnTo>
                  <a:lnTo>
                    <a:pt x="333921" y="519188"/>
                  </a:lnTo>
                  <a:lnTo>
                    <a:pt x="338569" y="542251"/>
                  </a:lnTo>
                  <a:lnTo>
                    <a:pt x="350393" y="562686"/>
                  </a:lnTo>
                  <a:lnTo>
                    <a:pt x="370459" y="577811"/>
                  </a:lnTo>
                  <a:lnTo>
                    <a:pt x="343369" y="540042"/>
                  </a:lnTo>
                  <a:lnTo>
                    <a:pt x="346760" y="498132"/>
                  </a:lnTo>
                  <a:lnTo>
                    <a:pt x="364490" y="454596"/>
                  </a:lnTo>
                  <a:lnTo>
                    <a:pt x="380390" y="411924"/>
                  </a:lnTo>
                  <a:lnTo>
                    <a:pt x="382371" y="372414"/>
                  </a:lnTo>
                  <a:lnTo>
                    <a:pt x="365950" y="336588"/>
                  </a:lnTo>
                  <a:lnTo>
                    <a:pt x="336423" y="305523"/>
                  </a:lnTo>
                  <a:lnTo>
                    <a:pt x="299110" y="280250"/>
                  </a:lnTo>
                  <a:lnTo>
                    <a:pt x="260591" y="262432"/>
                  </a:lnTo>
                  <a:lnTo>
                    <a:pt x="264083" y="250964"/>
                  </a:lnTo>
                  <a:lnTo>
                    <a:pt x="274421" y="207772"/>
                  </a:lnTo>
                  <a:lnTo>
                    <a:pt x="292328" y="170014"/>
                  </a:lnTo>
                  <a:lnTo>
                    <a:pt x="317106" y="137325"/>
                  </a:lnTo>
                  <a:lnTo>
                    <a:pt x="348030" y="109283"/>
                  </a:lnTo>
                  <a:lnTo>
                    <a:pt x="384390" y="85521"/>
                  </a:lnTo>
                  <a:lnTo>
                    <a:pt x="425462" y="65620"/>
                  </a:lnTo>
                  <a:lnTo>
                    <a:pt x="470560" y="49225"/>
                  </a:lnTo>
                  <a:lnTo>
                    <a:pt x="518947" y="35915"/>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6" cstate="print"/>
            <a:stretch>
              <a:fillRect/>
            </a:stretch>
          </p:blipFill>
          <p:spPr>
            <a:xfrm>
              <a:off x="3209533" y="4356520"/>
              <a:ext cx="163245" cy="71755"/>
            </a:xfrm>
            <a:prstGeom prst="rect">
              <a:avLst/>
            </a:prstGeom>
          </p:spPr>
        </p:pic>
        <p:sp>
          <p:nvSpPr>
            <p:cNvPr id="15" name="object 15"/>
            <p:cNvSpPr/>
            <p:nvPr/>
          </p:nvSpPr>
          <p:spPr>
            <a:xfrm>
              <a:off x="3602723" y="4112818"/>
              <a:ext cx="466725" cy="635635"/>
            </a:xfrm>
            <a:custGeom>
              <a:avLst/>
              <a:gdLst/>
              <a:ahLst/>
              <a:cxnLst/>
              <a:rect l="l" t="t" r="r" b="b"/>
              <a:pathLst>
                <a:path w="466725" h="635635">
                  <a:moveTo>
                    <a:pt x="466445" y="635088"/>
                  </a:moveTo>
                  <a:lnTo>
                    <a:pt x="417690" y="617156"/>
                  </a:lnTo>
                  <a:lnTo>
                    <a:pt x="384454" y="591045"/>
                  </a:lnTo>
                  <a:lnTo>
                    <a:pt x="363893" y="558330"/>
                  </a:lnTo>
                  <a:lnTo>
                    <a:pt x="353174" y="520636"/>
                  </a:lnTo>
                  <a:lnTo>
                    <a:pt x="349453" y="479539"/>
                  </a:lnTo>
                  <a:lnTo>
                    <a:pt x="349885" y="436626"/>
                  </a:lnTo>
                  <a:lnTo>
                    <a:pt x="351650" y="393496"/>
                  </a:lnTo>
                  <a:lnTo>
                    <a:pt x="351904" y="351739"/>
                  </a:lnTo>
                  <a:lnTo>
                    <a:pt x="347802" y="312966"/>
                  </a:lnTo>
                  <a:lnTo>
                    <a:pt x="331063" y="266661"/>
                  </a:lnTo>
                  <a:lnTo>
                    <a:pt x="303872" y="224751"/>
                  </a:lnTo>
                  <a:lnTo>
                    <a:pt x="270624" y="186309"/>
                  </a:lnTo>
                  <a:lnTo>
                    <a:pt x="235699" y="150406"/>
                  </a:lnTo>
                  <a:lnTo>
                    <a:pt x="201828" y="114973"/>
                  </a:lnTo>
                  <a:lnTo>
                    <a:pt x="172288" y="78257"/>
                  </a:lnTo>
                  <a:lnTo>
                    <a:pt x="151180" y="40017"/>
                  </a:lnTo>
                  <a:lnTo>
                    <a:pt x="142544" y="0"/>
                  </a:lnTo>
                  <a:lnTo>
                    <a:pt x="96774" y="2120"/>
                  </a:lnTo>
                  <a:lnTo>
                    <a:pt x="107911" y="44945"/>
                  </a:lnTo>
                  <a:lnTo>
                    <a:pt x="128384" y="82829"/>
                  </a:lnTo>
                  <a:lnTo>
                    <a:pt x="155727" y="117043"/>
                  </a:lnTo>
                  <a:lnTo>
                    <a:pt x="187464" y="148869"/>
                  </a:lnTo>
                  <a:lnTo>
                    <a:pt x="221107" y="179590"/>
                  </a:lnTo>
                  <a:lnTo>
                    <a:pt x="254203" y="210464"/>
                  </a:lnTo>
                  <a:lnTo>
                    <a:pt x="284251" y="242785"/>
                  </a:lnTo>
                  <a:lnTo>
                    <a:pt x="304241" y="271335"/>
                  </a:lnTo>
                  <a:lnTo>
                    <a:pt x="291376" y="273735"/>
                  </a:lnTo>
                  <a:lnTo>
                    <a:pt x="260527" y="280555"/>
                  </a:lnTo>
                  <a:lnTo>
                    <a:pt x="200063" y="301840"/>
                  </a:lnTo>
                  <a:lnTo>
                    <a:pt x="149529" y="338785"/>
                  </a:lnTo>
                  <a:lnTo>
                    <a:pt x="124269" y="390613"/>
                  </a:lnTo>
                  <a:lnTo>
                    <a:pt x="120230" y="442150"/>
                  </a:lnTo>
                  <a:lnTo>
                    <a:pt x="114731" y="465696"/>
                  </a:lnTo>
                  <a:lnTo>
                    <a:pt x="82448" y="505815"/>
                  </a:lnTo>
                  <a:lnTo>
                    <a:pt x="30187" y="529348"/>
                  </a:lnTo>
                  <a:lnTo>
                    <a:pt x="0" y="532193"/>
                  </a:lnTo>
                  <a:lnTo>
                    <a:pt x="30759" y="531698"/>
                  </a:lnTo>
                  <a:lnTo>
                    <a:pt x="87896" y="511390"/>
                  </a:lnTo>
                  <a:lnTo>
                    <a:pt x="128079" y="470039"/>
                  </a:lnTo>
                  <a:lnTo>
                    <a:pt x="146837" y="393992"/>
                  </a:lnTo>
                  <a:lnTo>
                    <a:pt x="166014" y="359346"/>
                  </a:lnTo>
                  <a:lnTo>
                    <a:pt x="198081" y="335445"/>
                  </a:lnTo>
                  <a:lnTo>
                    <a:pt x="238823" y="320040"/>
                  </a:lnTo>
                  <a:lnTo>
                    <a:pt x="283984" y="310921"/>
                  </a:lnTo>
                  <a:lnTo>
                    <a:pt x="321068" y="306781"/>
                  </a:lnTo>
                  <a:lnTo>
                    <a:pt x="325335" y="316826"/>
                  </a:lnTo>
                  <a:lnTo>
                    <a:pt x="332854" y="360921"/>
                  </a:lnTo>
                  <a:lnTo>
                    <a:pt x="334251" y="407123"/>
                  </a:lnTo>
                  <a:lnTo>
                    <a:pt x="334365" y="454126"/>
                  </a:lnTo>
                  <a:lnTo>
                    <a:pt x="338035" y="500583"/>
                  </a:lnTo>
                  <a:lnTo>
                    <a:pt x="350075" y="545160"/>
                  </a:lnTo>
                  <a:lnTo>
                    <a:pt x="375335" y="586536"/>
                  </a:lnTo>
                  <a:lnTo>
                    <a:pt x="415061" y="619036"/>
                  </a:lnTo>
                  <a:lnTo>
                    <a:pt x="439610" y="629678"/>
                  </a:lnTo>
                  <a:lnTo>
                    <a:pt x="466445" y="635088"/>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7" cstate="print"/>
            <a:stretch>
              <a:fillRect/>
            </a:stretch>
          </p:blipFill>
          <p:spPr>
            <a:xfrm>
              <a:off x="3733248" y="4530650"/>
              <a:ext cx="116712" cy="148564"/>
            </a:xfrm>
            <a:prstGeom prst="rect">
              <a:avLst/>
            </a:prstGeom>
          </p:spPr>
        </p:pic>
        <p:pic>
          <p:nvPicPr>
            <p:cNvPr id="17" name="object 17"/>
            <p:cNvPicPr/>
            <p:nvPr/>
          </p:nvPicPr>
          <p:blipFill>
            <a:blip r:embed="rId8" cstate="print"/>
            <a:stretch>
              <a:fillRect/>
            </a:stretch>
          </p:blipFill>
          <p:spPr>
            <a:xfrm>
              <a:off x="5143460" y="4270952"/>
              <a:ext cx="134073" cy="119443"/>
            </a:xfrm>
            <a:prstGeom prst="rect">
              <a:avLst/>
            </a:prstGeom>
          </p:spPr>
        </p:pic>
        <p:sp>
          <p:nvSpPr>
            <p:cNvPr id="18" name="object 18"/>
            <p:cNvSpPr/>
            <p:nvPr/>
          </p:nvSpPr>
          <p:spPr>
            <a:xfrm>
              <a:off x="3252990" y="3991597"/>
              <a:ext cx="1148080" cy="493395"/>
            </a:xfrm>
            <a:custGeom>
              <a:avLst/>
              <a:gdLst/>
              <a:ahLst/>
              <a:cxnLst/>
              <a:rect l="l" t="t" r="r" b="b"/>
              <a:pathLst>
                <a:path w="1148079" h="493395">
                  <a:moveTo>
                    <a:pt x="146100" y="234556"/>
                  </a:moveTo>
                  <a:lnTo>
                    <a:pt x="104355" y="236575"/>
                  </a:lnTo>
                  <a:lnTo>
                    <a:pt x="65227" y="245389"/>
                  </a:lnTo>
                  <a:lnTo>
                    <a:pt x="29997" y="260172"/>
                  </a:lnTo>
                  <a:lnTo>
                    <a:pt x="0" y="280073"/>
                  </a:lnTo>
                  <a:lnTo>
                    <a:pt x="34671" y="268922"/>
                  </a:lnTo>
                  <a:lnTo>
                    <a:pt x="70256" y="264109"/>
                  </a:lnTo>
                  <a:lnTo>
                    <a:pt x="105143" y="265315"/>
                  </a:lnTo>
                  <a:lnTo>
                    <a:pt x="137756" y="272249"/>
                  </a:lnTo>
                  <a:lnTo>
                    <a:pt x="146100" y="234556"/>
                  </a:lnTo>
                  <a:close/>
                </a:path>
                <a:path w="1148079" h="493395">
                  <a:moveTo>
                    <a:pt x="1148080" y="388823"/>
                  </a:moveTo>
                  <a:lnTo>
                    <a:pt x="1135913" y="319011"/>
                  </a:lnTo>
                  <a:lnTo>
                    <a:pt x="1102817" y="248958"/>
                  </a:lnTo>
                  <a:lnTo>
                    <a:pt x="1082268" y="213829"/>
                  </a:lnTo>
                  <a:lnTo>
                    <a:pt x="1061110" y="178638"/>
                  </a:lnTo>
                  <a:lnTo>
                    <a:pt x="1040904" y="143370"/>
                  </a:lnTo>
                  <a:lnTo>
                    <a:pt x="1023188" y="108026"/>
                  </a:lnTo>
                  <a:lnTo>
                    <a:pt x="1009497" y="72618"/>
                  </a:lnTo>
                  <a:lnTo>
                    <a:pt x="1001395" y="37122"/>
                  </a:lnTo>
                  <a:lnTo>
                    <a:pt x="1000417" y="1549"/>
                  </a:lnTo>
                  <a:lnTo>
                    <a:pt x="954608" y="0"/>
                  </a:lnTo>
                  <a:lnTo>
                    <a:pt x="967752" y="73660"/>
                  </a:lnTo>
                  <a:lnTo>
                    <a:pt x="984072" y="109220"/>
                  </a:lnTo>
                  <a:lnTo>
                    <a:pt x="1004760" y="144157"/>
                  </a:lnTo>
                  <a:lnTo>
                    <a:pt x="1028204" y="178612"/>
                  </a:lnTo>
                  <a:lnTo>
                    <a:pt x="1052804" y="212750"/>
                  </a:lnTo>
                  <a:lnTo>
                    <a:pt x="1076998" y="246722"/>
                  </a:lnTo>
                  <a:lnTo>
                    <a:pt x="1099146" y="280682"/>
                  </a:lnTo>
                  <a:lnTo>
                    <a:pt x="1117663" y="314807"/>
                  </a:lnTo>
                  <a:lnTo>
                    <a:pt x="1130973" y="349224"/>
                  </a:lnTo>
                  <a:lnTo>
                    <a:pt x="1137450" y="384111"/>
                  </a:lnTo>
                  <a:lnTo>
                    <a:pt x="1135507" y="419620"/>
                  </a:lnTo>
                  <a:lnTo>
                    <a:pt x="1123556" y="455917"/>
                  </a:lnTo>
                  <a:lnTo>
                    <a:pt x="1099985" y="493128"/>
                  </a:lnTo>
                  <a:lnTo>
                    <a:pt x="1126909" y="458419"/>
                  </a:lnTo>
                  <a:lnTo>
                    <a:pt x="1142428" y="423646"/>
                  </a:lnTo>
                  <a:lnTo>
                    <a:pt x="1148080" y="388823"/>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9" cstate="print"/>
            <a:stretch>
              <a:fillRect/>
            </a:stretch>
          </p:blipFill>
          <p:spPr>
            <a:xfrm>
              <a:off x="4070516" y="4122447"/>
              <a:ext cx="92517" cy="249199"/>
            </a:xfrm>
            <a:prstGeom prst="rect">
              <a:avLst/>
            </a:prstGeom>
          </p:spPr>
        </p:pic>
        <p:sp>
          <p:nvSpPr>
            <p:cNvPr id="20" name="object 20"/>
            <p:cNvSpPr/>
            <p:nvPr/>
          </p:nvSpPr>
          <p:spPr>
            <a:xfrm>
              <a:off x="4348590" y="3998074"/>
              <a:ext cx="394335" cy="557530"/>
            </a:xfrm>
            <a:custGeom>
              <a:avLst/>
              <a:gdLst/>
              <a:ahLst/>
              <a:cxnLst/>
              <a:rect l="l" t="t" r="r" b="b"/>
              <a:pathLst>
                <a:path w="394335" h="557529">
                  <a:moveTo>
                    <a:pt x="85" y="0"/>
                  </a:moveTo>
                  <a:lnTo>
                    <a:pt x="0" y="44492"/>
                  </a:lnTo>
                  <a:lnTo>
                    <a:pt x="15273" y="80705"/>
                  </a:lnTo>
                  <a:lnTo>
                    <a:pt x="42096" y="110578"/>
                  </a:lnTo>
                  <a:lnTo>
                    <a:pt x="76660" y="136051"/>
                  </a:lnTo>
                  <a:lnTo>
                    <a:pt x="115156" y="159065"/>
                  </a:lnTo>
                  <a:lnTo>
                    <a:pt x="153774" y="181559"/>
                  </a:lnTo>
                  <a:lnTo>
                    <a:pt x="188706" y="205473"/>
                  </a:lnTo>
                  <a:lnTo>
                    <a:pt x="225310" y="246114"/>
                  </a:lnTo>
                  <a:lnTo>
                    <a:pt x="248116" y="291337"/>
                  </a:lnTo>
                  <a:lnTo>
                    <a:pt x="260870" y="339865"/>
                  </a:lnTo>
                  <a:lnTo>
                    <a:pt x="267318" y="390422"/>
                  </a:lnTo>
                  <a:lnTo>
                    <a:pt x="271205" y="441731"/>
                  </a:lnTo>
                  <a:lnTo>
                    <a:pt x="275322" y="463320"/>
                  </a:lnTo>
                  <a:lnTo>
                    <a:pt x="290929" y="505160"/>
                  </a:lnTo>
                  <a:lnTo>
                    <a:pt x="321483" y="540590"/>
                  </a:lnTo>
                  <a:lnTo>
                    <a:pt x="368964" y="557185"/>
                  </a:lnTo>
                  <a:lnTo>
                    <a:pt x="394179" y="552538"/>
                  </a:lnTo>
                  <a:lnTo>
                    <a:pt x="369046" y="555980"/>
                  </a:lnTo>
                  <a:lnTo>
                    <a:pt x="345135" y="550227"/>
                  </a:lnTo>
                  <a:lnTo>
                    <a:pt x="308721" y="521665"/>
                  </a:lnTo>
                  <a:lnTo>
                    <a:pt x="289912" y="481557"/>
                  </a:lnTo>
                  <a:lnTo>
                    <a:pt x="282417" y="439782"/>
                  </a:lnTo>
                  <a:lnTo>
                    <a:pt x="281087" y="396925"/>
                  </a:lnTo>
                  <a:lnTo>
                    <a:pt x="280774" y="353573"/>
                  </a:lnTo>
                  <a:lnTo>
                    <a:pt x="276330" y="310312"/>
                  </a:lnTo>
                  <a:lnTo>
                    <a:pt x="262607" y="267728"/>
                  </a:lnTo>
                  <a:lnTo>
                    <a:pt x="240731" y="226845"/>
                  </a:lnTo>
                  <a:lnTo>
                    <a:pt x="210131" y="189572"/>
                  </a:lnTo>
                  <a:lnTo>
                    <a:pt x="173531" y="159756"/>
                  </a:lnTo>
                  <a:lnTo>
                    <a:pt x="132040" y="134483"/>
                  </a:lnTo>
                  <a:lnTo>
                    <a:pt x="92218" y="108662"/>
                  </a:lnTo>
                  <a:lnTo>
                    <a:pt x="60626" y="77203"/>
                  </a:lnTo>
                  <a:lnTo>
                    <a:pt x="50578" y="60318"/>
                  </a:lnTo>
                  <a:lnTo>
                    <a:pt x="44256" y="42764"/>
                  </a:lnTo>
                  <a:lnTo>
                    <a:pt x="42163" y="25243"/>
                  </a:lnTo>
                  <a:lnTo>
                    <a:pt x="44802" y="8458"/>
                  </a:lnTo>
                  <a:lnTo>
                    <a:pt x="85" y="0"/>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10" cstate="print"/>
            <a:stretch>
              <a:fillRect/>
            </a:stretch>
          </p:blipFill>
          <p:spPr>
            <a:xfrm>
              <a:off x="4471903" y="4226148"/>
              <a:ext cx="309384" cy="299264"/>
            </a:xfrm>
            <a:prstGeom prst="rect">
              <a:avLst/>
            </a:prstGeom>
          </p:spPr>
        </p:pic>
      </p:grpSp>
      <p:sp>
        <p:nvSpPr>
          <p:cNvPr id="22" name="object 22"/>
          <p:cNvSpPr txBox="1">
            <a:spLocks noGrp="1"/>
          </p:cNvSpPr>
          <p:nvPr>
            <p:ph type="title"/>
          </p:nvPr>
        </p:nvSpPr>
        <p:spPr>
          <a:xfrm>
            <a:off x="366953" y="187863"/>
            <a:ext cx="11458092" cy="595750"/>
          </a:xfrm>
          <a:prstGeom prst="rect">
            <a:avLst/>
          </a:prstGeom>
        </p:spPr>
        <p:txBody>
          <a:bodyPr vert="horz" wrap="square" lIns="0" tIns="224228" rIns="0" bIns="0" rtlCol="0">
            <a:spAutoFit/>
          </a:bodyPr>
          <a:lstStyle/>
          <a:p>
            <a:pPr marL="297180">
              <a:lnSpc>
                <a:spcPct val="100000"/>
              </a:lnSpc>
              <a:spcBef>
                <a:spcPts val="100"/>
              </a:spcBef>
            </a:pPr>
            <a:r>
              <a:rPr sz="2400" b="0" dirty="0">
                <a:solidFill>
                  <a:srgbClr val="000000"/>
                </a:solidFill>
                <a:latin typeface="Grammarsaurus" pitchFamily="2" charset="0"/>
                <a:cs typeface="Verdana"/>
              </a:rPr>
              <a:t>Let’s add suffix </a:t>
            </a:r>
            <a:r>
              <a:rPr sz="2400" dirty="0">
                <a:solidFill>
                  <a:srgbClr val="000000"/>
                </a:solidFill>
                <a:latin typeface="Grammarsaurus" pitchFamily="2" charset="0"/>
              </a:rPr>
              <a:t>-ic </a:t>
            </a:r>
            <a:r>
              <a:rPr sz="2400" b="0" dirty="0">
                <a:solidFill>
                  <a:srgbClr val="000000"/>
                </a:solidFill>
                <a:latin typeface="Grammarsaurus" pitchFamily="2" charset="0"/>
                <a:cs typeface="Verdana"/>
              </a:rPr>
              <a:t>to some more bases to create stems.</a:t>
            </a:r>
            <a:endParaRPr sz="2400">
              <a:latin typeface="Grammarsaurus" pitchFamily="2" charset="0"/>
              <a:cs typeface="Verdana"/>
            </a:endParaRPr>
          </a:p>
        </p:txBody>
      </p:sp>
      <p:sp>
        <p:nvSpPr>
          <p:cNvPr id="23" name="object 23"/>
          <p:cNvSpPr txBox="1"/>
          <p:nvPr/>
        </p:nvSpPr>
        <p:spPr>
          <a:xfrm>
            <a:off x="2887502" y="2947398"/>
            <a:ext cx="2964180" cy="1087120"/>
          </a:xfrm>
          <a:prstGeom prst="rect">
            <a:avLst/>
          </a:prstGeom>
        </p:spPr>
        <p:txBody>
          <a:bodyPr vert="horz" wrap="square" lIns="0" tIns="7620" rIns="0" bIns="0" rtlCol="0">
            <a:spAutoFit/>
          </a:bodyPr>
          <a:lstStyle/>
          <a:p>
            <a:pPr marL="12700" marR="5080" algn="ctr">
              <a:lnSpc>
                <a:spcPct val="101400"/>
              </a:lnSpc>
              <a:spcBef>
                <a:spcPts val="60"/>
              </a:spcBef>
            </a:pPr>
            <a:r>
              <a:rPr sz="2300" b="1" dirty="0">
                <a:solidFill>
                  <a:srgbClr val="D1E293"/>
                </a:solidFill>
                <a:latin typeface="Grammarsaurus" pitchFamily="2" charset="0"/>
                <a:cs typeface="Tahoma"/>
              </a:rPr>
              <a:t>Can you solve the word sums to write these stems?</a:t>
            </a:r>
            <a:endParaRPr sz="2300" dirty="0">
              <a:latin typeface="Grammarsaurus" pitchFamily="2" charset="0"/>
              <a:cs typeface="Tahoma"/>
            </a:endParaRPr>
          </a:p>
        </p:txBody>
      </p:sp>
      <p:grpSp>
        <p:nvGrpSpPr>
          <p:cNvPr id="24" name="object 24"/>
          <p:cNvGrpSpPr/>
          <p:nvPr/>
        </p:nvGrpSpPr>
        <p:grpSpPr>
          <a:xfrm>
            <a:off x="8170154" y="1787161"/>
            <a:ext cx="1339850" cy="3244215"/>
            <a:chOff x="8170154" y="1787161"/>
            <a:chExt cx="1339850" cy="3244215"/>
          </a:xfrm>
        </p:grpSpPr>
        <p:sp>
          <p:nvSpPr>
            <p:cNvPr id="25" name="object 25"/>
            <p:cNvSpPr/>
            <p:nvPr/>
          </p:nvSpPr>
          <p:spPr>
            <a:xfrm>
              <a:off x="8170151" y="1787169"/>
              <a:ext cx="1339850" cy="3244215"/>
            </a:xfrm>
            <a:custGeom>
              <a:avLst/>
              <a:gdLst/>
              <a:ahLst/>
              <a:cxnLst/>
              <a:rect l="l" t="t" r="r" b="b"/>
              <a:pathLst>
                <a:path w="1339850" h="3244215">
                  <a:moveTo>
                    <a:pt x="305523" y="782586"/>
                  </a:moveTo>
                  <a:lnTo>
                    <a:pt x="297726" y="734352"/>
                  </a:lnTo>
                  <a:lnTo>
                    <a:pt x="289433" y="718350"/>
                  </a:lnTo>
                  <a:lnTo>
                    <a:pt x="289433" y="782586"/>
                  </a:lnTo>
                  <a:lnTo>
                    <a:pt x="282448" y="825741"/>
                  </a:lnTo>
                  <a:lnTo>
                    <a:pt x="263029" y="863257"/>
                  </a:lnTo>
                  <a:lnTo>
                    <a:pt x="233426" y="892860"/>
                  </a:lnTo>
                  <a:lnTo>
                    <a:pt x="195910" y="912291"/>
                  </a:lnTo>
                  <a:lnTo>
                    <a:pt x="152755" y="919264"/>
                  </a:lnTo>
                  <a:lnTo>
                    <a:pt x="109601" y="912291"/>
                  </a:lnTo>
                  <a:lnTo>
                    <a:pt x="72085" y="892860"/>
                  </a:lnTo>
                  <a:lnTo>
                    <a:pt x="42481" y="863257"/>
                  </a:lnTo>
                  <a:lnTo>
                    <a:pt x="23050" y="825741"/>
                  </a:lnTo>
                  <a:lnTo>
                    <a:pt x="16078" y="782586"/>
                  </a:lnTo>
                  <a:lnTo>
                    <a:pt x="23050" y="739432"/>
                  </a:lnTo>
                  <a:lnTo>
                    <a:pt x="42481" y="701916"/>
                  </a:lnTo>
                  <a:lnTo>
                    <a:pt x="72085" y="672312"/>
                  </a:lnTo>
                  <a:lnTo>
                    <a:pt x="109601" y="652894"/>
                  </a:lnTo>
                  <a:lnTo>
                    <a:pt x="152755" y="645909"/>
                  </a:lnTo>
                  <a:lnTo>
                    <a:pt x="195910" y="652894"/>
                  </a:lnTo>
                  <a:lnTo>
                    <a:pt x="233426" y="672312"/>
                  </a:lnTo>
                  <a:lnTo>
                    <a:pt x="263029" y="701916"/>
                  </a:lnTo>
                  <a:lnTo>
                    <a:pt x="282448" y="739432"/>
                  </a:lnTo>
                  <a:lnTo>
                    <a:pt x="289433" y="782586"/>
                  </a:lnTo>
                  <a:lnTo>
                    <a:pt x="289433" y="718350"/>
                  </a:lnTo>
                  <a:lnTo>
                    <a:pt x="276009" y="692416"/>
                  </a:lnTo>
                  <a:lnTo>
                    <a:pt x="242912" y="659333"/>
                  </a:lnTo>
                  <a:lnTo>
                    <a:pt x="216992" y="645909"/>
                  </a:lnTo>
                  <a:lnTo>
                    <a:pt x="200990" y="637616"/>
                  </a:lnTo>
                  <a:lnTo>
                    <a:pt x="152755" y="629818"/>
                  </a:lnTo>
                  <a:lnTo>
                    <a:pt x="104521" y="637616"/>
                  </a:lnTo>
                  <a:lnTo>
                    <a:pt x="62585" y="659333"/>
                  </a:lnTo>
                  <a:lnTo>
                    <a:pt x="29502" y="692416"/>
                  </a:lnTo>
                  <a:lnTo>
                    <a:pt x="7797" y="734352"/>
                  </a:lnTo>
                  <a:lnTo>
                    <a:pt x="0" y="782586"/>
                  </a:lnTo>
                  <a:lnTo>
                    <a:pt x="7797" y="830821"/>
                  </a:lnTo>
                  <a:lnTo>
                    <a:pt x="29502" y="872744"/>
                  </a:lnTo>
                  <a:lnTo>
                    <a:pt x="62585" y="905827"/>
                  </a:lnTo>
                  <a:lnTo>
                    <a:pt x="104521" y="927544"/>
                  </a:lnTo>
                  <a:lnTo>
                    <a:pt x="152755" y="935342"/>
                  </a:lnTo>
                  <a:lnTo>
                    <a:pt x="200990" y="927544"/>
                  </a:lnTo>
                  <a:lnTo>
                    <a:pt x="216979" y="919264"/>
                  </a:lnTo>
                  <a:lnTo>
                    <a:pt x="242912" y="905827"/>
                  </a:lnTo>
                  <a:lnTo>
                    <a:pt x="276009" y="872744"/>
                  </a:lnTo>
                  <a:lnTo>
                    <a:pt x="297726" y="830821"/>
                  </a:lnTo>
                  <a:lnTo>
                    <a:pt x="305523" y="782586"/>
                  </a:lnTo>
                  <a:close/>
                </a:path>
                <a:path w="1339850" h="3244215">
                  <a:moveTo>
                    <a:pt x="837501" y="362013"/>
                  </a:moveTo>
                  <a:lnTo>
                    <a:pt x="826071" y="331355"/>
                  </a:lnTo>
                  <a:lnTo>
                    <a:pt x="817943" y="322491"/>
                  </a:lnTo>
                  <a:lnTo>
                    <a:pt x="810780" y="314680"/>
                  </a:lnTo>
                  <a:lnTo>
                    <a:pt x="808888" y="312623"/>
                  </a:lnTo>
                  <a:lnTo>
                    <a:pt x="808888" y="372884"/>
                  </a:lnTo>
                  <a:lnTo>
                    <a:pt x="808850" y="373405"/>
                  </a:lnTo>
                  <a:lnTo>
                    <a:pt x="804976" y="392506"/>
                  </a:lnTo>
                  <a:lnTo>
                    <a:pt x="804849" y="392798"/>
                  </a:lnTo>
                  <a:lnTo>
                    <a:pt x="794016" y="408825"/>
                  </a:lnTo>
                  <a:lnTo>
                    <a:pt x="777570" y="419963"/>
                  </a:lnTo>
                  <a:lnTo>
                    <a:pt x="776935" y="419963"/>
                  </a:lnTo>
                  <a:lnTo>
                    <a:pt x="758190" y="423786"/>
                  </a:lnTo>
                  <a:lnTo>
                    <a:pt x="739813" y="419963"/>
                  </a:lnTo>
                  <a:lnTo>
                    <a:pt x="738924" y="419963"/>
                  </a:lnTo>
                  <a:lnTo>
                    <a:pt x="722591" y="408825"/>
                  </a:lnTo>
                  <a:lnTo>
                    <a:pt x="715962" y="399148"/>
                  </a:lnTo>
                  <a:lnTo>
                    <a:pt x="711695" y="392798"/>
                  </a:lnTo>
                  <a:lnTo>
                    <a:pt x="711593" y="392671"/>
                  </a:lnTo>
                  <a:lnTo>
                    <a:pt x="711492" y="392506"/>
                  </a:lnTo>
                  <a:lnTo>
                    <a:pt x="707669" y="373405"/>
                  </a:lnTo>
                  <a:lnTo>
                    <a:pt x="707567" y="372884"/>
                  </a:lnTo>
                  <a:lnTo>
                    <a:pt x="711644" y="353745"/>
                  </a:lnTo>
                  <a:lnTo>
                    <a:pt x="711746" y="353275"/>
                  </a:lnTo>
                  <a:lnTo>
                    <a:pt x="722845" y="337185"/>
                  </a:lnTo>
                  <a:lnTo>
                    <a:pt x="739089" y="326351"/>
                  </a:lnTo>
                  <a:lnTo>
                    <a:pt x="758748" y="322491"/>
                  </a:lnTo>
                  <a:lnTo>
                    <a:pt x="778141" y="326631"/>
                  </a:lnTo>
                  <a:lnTo>
                    <a:pt x="794080" y="337553"/>
                  </a:lnTo>
                  <a:lnTo>
                    <a:pt x="804697" y="353275"/>
                  </a:lnTo>
                  <a:lnTo>
                    <a:pt x="804926" y="353745"/>
                  </a:lnTo>
                  <a:lnTo>
                    <a:pt x="808888" y="372884"/>
                  </a:lnTo>
                  <a:lnTo>
                    <a:pt x="808888" y="312623"/>
                  </a:lnTo>
                  <a:lnTo>
                    <a:pt x="805053" y="308444"/>
                  </a:lnTo>
                  <a:lnTo>
                    <a:pt x="777367" y="295427"/>
                  </a:lnTo>
                  <a:lnTo>
                    <a:pt x="745934" y="294411"/>
                  </a:lnTo>
                  <a:lnTo>
                    <a:pt x="734453" y="297294"/>
                  </a:lnTo>
                  <a:lnTo>
                    <a:pt x="723709" y="301688"/>
                  </a:lnTo>
                  <a:lnTo>
                    <a:pt x="713600" y="307517"/>
                  </a:lnTo>
                  <a:lnTo>
                    <a:pt x="704037" y="314680"/>
                  </a:lnTo>
                  <a:lnTo>
                    <a:pt x="653542" y="264121"/>
                  </a:lnTo>
                  <a:lnTo>
                    <a:pt x="627481" y="237934"/>
                  </a:lnTo>
                  <a:lnTo>
                    <a:pt x="626262" y="236016"/>
                  </a:lnTo>
                  <a:lnTo>
                    <a:pt x="626148" y="158940"/>
                  </a:lnTo>
                  <a:lnTo>
                    <a:pt x="658774" y="144043"/>
                  </a:lnTo>
                  <a:lnTo>
                    <a:pt x="671334" y="130556"/>
                  </a:lnTo>
                  <a:lnTo>
                    <a:pt x="679831" y="121361"/>
                  </a:lnTo>
                  <a:lnTo>
                    <a:pt x="689978" y="95275"/>
                  </a:lnTo>
                  <a:lnTo>
                    <a:pt x="690753" y="69811"/>
                  </a:lnTo>
                  <a:lnTo>
                    <a:pt x="681799" y="42227"/>
                  </a:lnTo>
                  <a:lnTo>
                    <a:pt x="671677" y="29222"/>
                  </a:lnTo>
                  <a:lnTo>
                    <a:pt x="664832" y="20408"/>
                  </a:lnTo>
                  <a:lnTo>
                    <a:pt x="662330" y="18846"/>
                  </a:lnTo>
                  <a:lnTo>
                    <a:pt x="662330" y="79870"/>
                  </a:lnTo>
                  <a:lnTo>
                    <a:pt x="658342" y="99060"/>
                  </a:lnTo>
                  <a:lnTo>
                    <a:pt x="658253" y="99491"/>
                  </a:lnTo>
                  <a:lnTo>
                    <a:pt x="647242" y="115646"/>
                  </a:lnTo>
                  <a:lnTo>
                    <a:pt x="631037" y="126580"/>
                  </a:lnTo>
                  <a:lnTo>
                    <a:pt x="611416" y="130556"/>
                  </a:lnTo>
                  <a:lnTo>
                    <a:pt x="591781" y="126403"/>
                  </a:lnTo>
                  <a:lnTo>
                    <a:pt x="575652" y="115303"/>
                  </a:lnTo>
                  <a:lnTo>
                    <a:pt x="564781" y="99060"/>
                  </a:lnTo>
                  <a:lnTo>
                    <a:pt x="561009" y="79870"/>
                  </a:lnTo>
                  <a:lnTo>
                    <a:pt x="560933" y="79451"/>
                  </a:lnTo>
                  <a:lnTo>
                    <a:pt x="565048" y="60261"/>
                  </a:lnTo>
                  <a:lnTo>
                    <a:pt x="565099" y="60032"/>
                  </a:lnTo>
                  <a:lnTo>
                    <a:pt x="575983" y="44107"/>
                  </a:lnTo>
                  <a:lnTo>
                    <a:pt x="591997" y="33274"/>
                  </a:lnTo>
                  <a:lnTo>
                    <a:pt x="611428" y="29222"/>
                  </a:lnTo>
                  <a:lnTo>
                    <a:pt x="631494" y="33274"/>
                  </a:lnTo>
                  <a:lnTo>
                    <a:pt x="631177" y="33274"/>
                  </a:lnTo>
                  <a:lnTo>
                    <a:pt x="647242" y="44107"/>
                  </a:lnTo>
                  <a:lnTo>
                    <a:pt x="658266" y="60261"/>
                  </a:lnTo>
                  <a:lnTo>
                    <a:pt x="662241" y="79451"/>
                  </a:lnTo>
                  <a:lnTo>
                    <a:pt x="662330" y="79870"/>
                  </a:lnTo>
                  <a:lnTo>
                    <a:pt x="662330" y="18846"/>
                  </a:lnTo>
                  <a:lnTo>
                    <a:pt x="641565" y="5829"/>
                  </a:lnTo>
                  <a:lnTo>
                    <a:pt x="613689" y="0"/>
                  </a:lnTo>
                  <a:lnTo>
                    <a:pt x="586511" y="4076"/>
                  </a:lnTo>
                  <a:lnTo>
                    <a:pt x="562635" y="17005"/>
                  </a:lnTo>
                  <a:lnTo>
                    <a:pt x="544283" y="37058"/>
                  </a:lnTo>
                  <a:lnTo>
                    <a:pt x="533679" y="62509"/>
                  </a:lnTo>
                  <a:lnTo>
                    <a:pt x="531812" y="76530"/>
                  </a:lnTo>
                  <a:lnTo>
                    <a:pt x="532396" y="90258"/>
                  </a:lnTo>
                  <a:lnTo>
                    <a:pt x="551192" y="132054"/>
                  </a:lnTo>
                  <a:lnTo>
                    <a:pt x="597103" y="158661"/>
                  </a:lnTo>
                  <a:lnTo>
                    <a:pt x="597103" y="212445"/>
                  </a:lnTo>
                  <a:lnTo>
                    <a:pt x="577964" y="255778"/>
                  </a:lnTo>
                  <a:lnTo>
                    <a:pt x="529412" y="304431"/>
                  </a:lnTo>
                  <a:lnTo>
                    <a:pt x="524598" y="309689"/>
                  </a:lnTo>
                  <a:lnTo>
                    <a:pt x="519633" y="314896"/>
                  </a:lnTo>
                  <a:lnTo>
                    <a:pt x="516293" y="312407"/>
                  </a:lnTo>
                  <a:lnTo>
                    <a:pt x="515645" y="311886"/>
                  </a:lnTo>
                  <a:lnTo>
                    <a:pt x="515645" y="373405"/>
                  </a:lnTo>
                  <a:lnTo>
                    <a:pt x="500418" y="409143"/>
                  </a:lnTo>
                  <a:lnTo>
                    <a:pt x="464553" y="423786"/>
                  </a:lnTo>
                  <a:lnTo>
                    <a:pt x="443763" y="419366"/>
                  </a:lnTo>
                  <a:lnTo>
                    <a:pt x="444639" y="419366"/>
                  </a:lnTo>
                  <a:lnTo>
                    <a:pt x="429196" y="408825"/>
                  </a:lnTo>
                  <a:lnTo>
                    <a:pt x="418376" y="392798"/>
                  </a:lnTo>
                  <a:lnTo>
                    <a:pt x="414401" y="373405"/>
                  </a:lnTo>
                  <a:lnTo>
                    <a:pt x="414464" y="372884"/>
                  </a:lnTo>
                  <a:lnTo>
                    <a:pt x="429183" y="337553"/>
                  </a:lnTo>
                  <a:lnTo>
                    <a:pt x="445185" y="326631"/>
                  </a:lnTo>
                  <a:lnTo>
                    <a:pt x="444754" y="326631"/>
                  </a:lnTo>
                  <a:lnTo>
                    <a:pt x="465035" y="322491"/>
                  </a:lnTo>
                  <a:lnTo>
                    <a:pt x="485051" y="326631"/>
                  </a:lnTo>
                  <a:lnTo>
                    <a:pt x="484784" y="326631"/>
                  </a:lnTo>
                  <a:lnTo>
                    <a:pt x="500799" y="337553"/>
                  </a:lnTo>
                  <a:lnTo>
                    <a:pt x="511695" y="353745"/>
                  </a:lnTo>
                  <a:lnTo>
                    <a:pt x="515531" y="372884"/>
                  </a:lnTo>
                  <a:lnTo>
                    <a:pt x="515645" y="373405"/>
                  </a:lnTo>
                  <a:lnTo>
                    <a:pt x="515645" y="311886"/>
                  </a:lnTo>
                  <a:lnTo>
                    <a:pt x="470522" y="293624"/>
                  </a:lnTo>
                  <a:lnTo>
                    <a:pt x="449389" y="295173"/>
                  </a:lnTo>
                  <a:lnTo>
                    <a:pt x="409194" y="316255"/>
                  </a:lnTo>
                  <a:lnTo>
                    <a:pt x="387680" y="352552"/>
                  </a:lnTo>
                  <a:lnTo>
                    <a:pt x="385406" y="375259"/>
                  </a:lnTo>
                  <a:lnTo>
                    <a:pt x="389102" y="399148"/>
                  </a:lnTo>
                  <a:lnTo>
                    <a:pt x="398741" y="419366"/>
                  </a:lnTo>
                  <a:lnTo>
                    <a:pt x="414210" y="435571"/>
                  </a:lnTo>
                  <a:lnTo>
                    <a:pt x="435368" y="447421"/>
                  </a:lnTo>
                  <a:lnTo>
                    <a:pt x="458597" y="453402"/>
                  </a:lnTo>
                  <a:lnTo>
                    <a:pt x="480783" y="452539"/>
                  </a:lnTo>
                  <a:lnTo>
                    <a:pt x="520738" y="430276"/>
                  </a:lnTo>
                  <a:lnTo>
                    <a:pt x="543420" y="390385"/>
                  </a:lnTo>
                  <a:lnTo>
                    <a:pt x="544512" y="368033"/>
                  </a:lnTo>
                  <a:lnTo>
                    <a:pt x="539013" y="344398"/>
                  </a:lnTo>
                  <a:lnTo>
                    <a:pt x="537286" y="339610"/>
                  </a:lnTo>
                  <a:lnTo>
                    <a:pt x="537654" y="337553"/>
                  </a:lnTo>
                  <a:lnTo>
                    <a:pt x="537768" y="336994"/>
                  </a:lnTo>
                  <a:lnTo>
                    <a:pt x="552424" y="322491"/>
                  </a:lnTo>
                  <a:lnTo>
                    <a:pt x="560070" y="314896"/>
                  </a:lnTo>
                  <a:lnTo>
                    <a:pt x="608279" y="266725"/>
                  </a:lnTo>
                  <a:lnTo>
                    <a:pt x="609930" y="265455"/>
                  </a:lnTo>
                  <a:lnTo>
                    <a:pt x="611466" y="264121"/>
                  </a:lnTo>
                  <a:lnTo>
                    <a:pt x="612521" y="264795"/>
                  </a:lnTo>
                  <a:lnTo>
                    <a:pt x="613270" y="265112"/>
                  </a:lnTo>
                  <a:lnTo>
                    <a:pt x="665835" y="317677"/>
                  </a:lnTo>
                  <a:lnTo>
                    <a:pt x="684733" y="336854"/>
                  </a:lnTo>
                  <a:lnTo>
                    <a:pt x="684923" y="339610"/>
                  </a:lnTo>
                  <a:lnTo>
                    <a:pt x="685050" y="341388"/>
                  </a:lnTo>
                  <a:lnTo>
                    <a:pt x="684123" y="343903"/>
                  </a:lnTo>
                  <a:lnTo>
                    <a:pt x="679881" y="386943"/>
                  </a:lnTo>
                  <a:lnTo>
                    <a:pt x="696582" y="423494"/>
                  </a:lnTo>
                  <a:lnTo>
                    <a:pt x="729043" y="447179"/>
                  </a:lnTo>
                  <a:lnTo>
                    <a:pt x="772147" y="451688"/>
                  </a:lnTo>
                  <a:lnTo>
                    <a:pt x="800849" y="440766"/>
                  </a:lnTo>
                  <a:lnTo>
                    <a:pt x="835774" y="393039"/>
                  </a:lnTo>
                  <a:lnTo>
                    <a:pt x="835888" y="392798"/>
                  </a:lnTo>
                  <a:lnTo>
                    <a:pt x="835952" y="392671"/>
                  </a:lnTo>
                  <a:lnTo>
                    <a:pt x="836028" y="392506"/>
                  </a:lnTo>
                  <a:lnTo>
                    <a:pt x="837501" y="362013"/>
                  </a:lnTo>
                  <a:close/>
                </a:path>
                <a:path w="1339850" h="3244215">
                  <a:moveTo>
                    <a:pt x="1095108" y="1750949"/>
                  </a:moveTo>
                  <a:lnTo>
                    <a:pt x="1083691" y="1720291"/>
                  </a:lnTo>
                  <a:lnTo>
                    <a:pt x="1075550" y="1711426"/>
                  </a:lnTo>
                  <a:lnTo>
                    <a:pt x="1068387" y="1703616"/>
                  </a:lnTo>
                  <a:lnTo>
                    <a:pt x="1066495" y="1701558"/>
                  </a:lnTo>
                  <a:lnTo>
                    <a:pt x="1066495" y="1761820"/>
                  </a:lnTo>
                  <a:lnTo>
                    <a:pt x="1066457" y="1762340"/>
                  </a:lnTo>
                  <a:lnTo>
                    <a:pt x="1062596" y="1781441"/>
                  </a:lnTo>
                  <a:lnTo>
                    <a:pt x="1062469" y="1781746"/>
                  </a:lnTo>
                  <a:lnTo>
                    <a:pt x="1051623" y="1797761"/>
                  </a:lnTo>
                  <a:lnTo>
                    <a:pt x="1035177" y="1808899"/>
                  </a:lnTo>
                  <a:lnTo>
                    <a:pt x="1034542" y="1808899"/>
                  </a:lnTo>
                  <a:lnTo>
                    <a:pt x="1015796" y="1812721"/>
                  </a:lnTo>
                  <a:lnTo>
                    <a:pt x="997419" y="1808899"/>
                  </a:lnTo>
                  <a:lnTo>
                    <a:pt x="996530" y="1808899"/>
                  </a:lnTo>
                  <a:lnTo>
                    <a:pt x="980198" y="1797761"/>
                  </a:lnTo>
                  <a:lnTo>
                    <a:pt x="973569" y="1788083"/>
                  </a:lnTo>
                  <a:lnTo>
                    <a:pt x="969302" y="1781746"/>
                  </a:lnTo>
                  <a:lnTo>
                    <a:pt x="969200" y="1781606"/>
                  </a:lnTo>
                  <a:lnTo>
                    <a:pt x="969098" y="1781441"/>
                  </a:lnTo>
                  <a:lnTo>
                    <a:pt x="965276" y="1762340"/>
                  </a:lnTo>
                  <a:lnTo>
                    <a:pt x="965174" y="1761820"/>
                  </a:lnTo>
                  <a:lnTo>
                    <a:pt x="969251" y="1742681"/>
                  </a:lnTo>
                  <a:lnTo>
                    <a:pt x="969352" y="1742211"/>
                  </a:lnTo>
                  <a:lnTo>
                    <a:pt x="980452" y="1726133"/>
                  </a:lnTo>
                  <a:lnTo>
                    <a:pt x="996696" y="1715287"/>
                  </a:lnTo>
                  <a:lnTo>
                    <a:pt x="1016355" y="1711426"/>
                  </a:lnTo>
                  <a:lnTo>
                    <a:pt x="1035748" y="1715566"/>
                  </a:lnTo>
                  <a:lnTo>
                    <a:pt x="1051687" y="1726488"/>
                  </a:lnTo>
                  <a:lnTo>
                    <a:pt x="1062304" y="1742211"/>
                  </a:lnTo>
                  <a:lnTo>
                    <a:pt x="1062532" y="1742681"/>
                  </a:lnTo>
                  <a:lnTo>
                    <a:pt x="1066495" y="1761820"/>
                  </a:lnTo>
                  <a:lnTo>
                    <a:pt x="1066495" y="1701558"/>
                  </a:lnTo>
                  <a:lnTo>
                    <a:pt x="1062659" y="1697380"/>
                  </a:lnTo>
                  <a:lnTo>
                    <a:pt x="1034973" y="1684362"/>
                  </a:lnTo>
                  <a:lnTo>
                    <a:pt x="1003541" y="1683346"/>
                  </a:lnTo>
                  <a:lnTo>
                    <a:pt x="992060" y="1686229"/>
                  </a:lnTo>
                  <a:lnTo>
                    <a:pt x="981316" y="1690624"/>
                  </a:lnTo>
                  <a:lnTo>
                    <a:pt x="971207" y="1696453"/>
                  </a:lnTo>
                  <a:lnTo>
                    <a:pt x="961644" y="1703616"/>
                  </a:lnTo>
                  <a:lnTo>
                    <a:pt x="911161" y="1653057"/>
                  </a:lnTo>
                  <a:lnTo>
                    <a:pt x="885088" y="1626870"/>
                  </a:lnTo>
                  <a:lnTo>
                    <a:pt x="883869" y="1624952"/>
                  </a:lnTo>
                  <a:lnTo>
                    <a:pt x="883754" y="1547876"/>
                  </a:lnTo>
                  <a:lnTo>
                    <a:pt x="916393" y="1532978"/>
                  </a:lnTo>
                  <a:lnTo>
                    <a:pt x="928954" y="1519491"/>
                  </a:lnTo>
                  <a:lnTo>
                    <a:pt x="937437" y="1510296"/>
                  </a:lnTo>
                  <a:lnTo>
                    <a:pt x="947585" y="1484210"/>
                  </a:lnTo>
                  <a:lnTo>
                    <a:pt x="948359" y="1458747"/>
                  </a:lnTo>
                  <a:lnTo>
                    <a:pt x="939406" y="1431163"/>
                  </a:lnTo>
                  <a:lnTo>
                    <a:pt x="929297" y="1418158"/>
                  </a:lnTo>
                  <a:lnTo>
                    <a:pt x="922439" y="1409344"/>
                  </a:lnTo>
                  <a:lnTo>
                    <a:pt x="919937" y="1407782"/>
                  </a:lnTo>
                  <a:lnTo>
                    <a:pt x="919937" y="1468805"/>
                  </a:lnTo>
                  <a:lnTo>
                    <a:pt x="915949" y="1488008"/>
                  </a:lnTo>
                  <a:lnTo>
                    <a:pt x="915860" y="1488427"/>
                  </a:lnTo>
                  <a:lnTo>
                    <a:pt x="904849" y="1504581"/>
                  </a:lnTo>
                  <a:lnTo>
                    <a:pt x="888644" y="1515516"/>
                  </a:lnTo>
                  <a:lnTo>
                    <a:pt x="869022" y="1519491"/>
                  </a:lnTo>
                  <a:lnTo>
                    <a:pt x="849388" y="1515338"/>
                  </a:lnTo>
                  <a:lnTo>
                    <a:pt x="833259" y="1504251"/>
                  </a:lnTo>
                  <a:lnTo>
                    <a:pt x="822388" y="1488008"/>
                  </a:lnTo>
                  <a:lnTo>
                    <a:pt x="818616" y="1468805"/>
                  </a:lnTo>
                  <a:lnTo>
                    <a:pt x="818540" y="1468386"/>
                  </a:lnTo>
                  <a:lnTo>
                    <a:pt x="822655" y="1449197"/>
                  </a:lnTo>
                  <a:lnTo>
                    <a:pt x="822693" y="1448968"/>
                  </a:lnTo>
                  <a:lnTo>
                    <a:pt x="833589" y="1433042"/>
                  </a:lnTo>
                  <a:lnTo>
                    <a:pt x="849604" y="1422209"/>
                  </a:lnTo>
                  <a:lnTo>
                    <a:pt x="869035" y="1418158"/>
                  </a:lnTo>
                  <a:lnTo>
                    <a:pt x="889101" y="1422209"/>
                  </a:lnTo>
                  <a:lnTo>
                    <a:pt x="888784" y="1422209"/>
                  </a:lnTo>
                  <a:lnTo>
                    <a:pt x="904849" y="1433042"/>
                  </a:lnTo>
                  <a:lnTo>
                    <a:pt x="915873" y="1449197"/>
                  </a:lnTo>
                  <a:lnTo>
                    <a:pt x="919848" y="1468386"/>
                  </a:lnTo>
                  <a:lnTo>
                    <a:pt x="919937" y="1468805"/>
                  </a:lnTo>
                  <a:lnTo>
                    <a:pt x="919937" y="1407782"/>
                  </a:lnTo>
                  <a:lnTo>
                    <a:pt x="899172" y="1394777"/>
                  </a:lnTo>
                  <a:lnTo>
                    <a:pt x="871296" y="1388935"/>
                  </a:lnTo>
                  <a:lnTo>
                    <a:pt x="844118" y="1393012"/>
                  </a:lnTo>
                  <a:lnTo>
                    <a:pt x="820242" y="1405940"/>
                  </a:lnTo>
                  <a:lnTo>
                    <a:pt x="801890" y="1425994"/>
                  </a:lnTo>
                  <a:lnTo>
                    <a:pt x="791286" y="1451444"/>
                  </a:lnTo>
                  <a:lnTo>
                    <a:pt x="789419" y="1465478"/>
                  </a:lnTo>
                  <a:lnTo>
                    <a:pt x="790003" y="1479194"/>
                  </a:lnTo>
                  <a:lnTo>
                    <a:pt x="808799" y="1520990"/>
                  </a:lnTo>
                  <a:lnTo>
                    <a:pt x="854710" y="1547596"/>
                  </a:lnTo>
                  <a:lnTo>
                    <a:pt x="854710" y="1601381"/>
                  </a:lnTo>
                  <a:lnTo>
                    <a:pt x="835571" y="1644713"/>
                  </a:lnTo>
                  <a:lnTo>
                    <a:pt x="787019" y="1693367"/>
                  </a:lnTo>
                  <a:lnTo>
                    <a:pt x="782205" y="1698625"/>
                  </a:lnTo>
                  <a:lnTo>
                    <a:pt x="777240" y="1703832"/>
                  </a:lnTo>
                  <a:lnTo>
                    <a:pt x="773899" y="1701342"/>
                  </a:lnTo>
                  <a:lnTo>
                    <a:pt x="773252" y="1700822"/>
                  </a:lnTo>
                  <a:lnTo>
                    <a:pt x="773252" y="1762340"/>
                  </a:lnTo>
                  <a:lnTo>
                    <a:pt x="758037" y="1798078"/>
                  </a:lnTo>
                  <a:lnTo>
                    <a:pt x="722160" y="1812721"/>
                  </a:lnTo>
                  <a:lnTo>
                    <a:pt x="701370" y="1808302"/>
                  </a:lnTo>
                  <a:lnTo>
                    <a:pt x="702246" y="1808302"/>
                  </a:lnTo>
                  <a:lnTo>
                    <a:pt x="686803" y="1797761"/>
                  </a:lnTo>
                  <a:lnTo>
                    <a:pt x="675982" y="1781746"/>
                  </a:lnTo>
                  <a:lnTo>
                    <a:pt x="672007" y="1762340"/>
                  </a:lnTo>
                  <a:lnTo>
                    <a:pt x="672071" y="1761820"/>
                  </a:lnTo>
                  <a:lnTo>
                    <a:pt x="686790" y="1726488"/>
                  </a:lnTo>
                  <a:lnTo>
                    <a:pt x="702792" y="1715566"/>
                  </a:lnTo>
                  <a:lnTo>
                    <a:pt x="702360" y="1715566"/>
                  </a:lnTo>
                  <a:lnTo>
                    <a:pt x="722642" y="1711426"/>
                  </a:lnTo>
                  <a:lnTo>
                    <a:pt x="742657" y="1715566"/>
                  </a:lnTo>
                  <a:lnTo>
                    <a:pt x="742391" y="1715566"/>
                  </a:lnTo>
                  <a:lnTo>
                    <a:pt x="758405" y="1726488"/>
                  </a:lnTo>
                  <a:lnTo>
                    <a:pt x="769302" y="1742681"/>
                  </a:lnTo>
                  <a:lnTo>
                    <a:pt x="773137" y="1761820"/>
                  </a:lnTo>
                  <a:lnTo>
                    <a:pt x="773252" y="1762340"/>
                  </a:lnTo>
                  <a:lnTo>
                    <a:pt x="773252" y="1700822"/>
                  </a:lnTo>
                  <a:lnTo>
                    <a:pt x="728141" y="1682559"/>
                  </a:lnTo>
                  <a:lnTo>
                    <a:pt x="706996" y="1684108"/>
                  </a:lnTo>
                  <a:lnTo>
                    <a:pt x="666800" y="1705203"/>
                  </a:lnTo>
                  <a:lnTo>
                    <a:pt x="645299" y="1741487"/>
                  </a:lnTo>
                  <a:lnTo>
                    <a:pt x="643013" y="1764195"/>
                  </a:lnTo>
                  <a:lnTo>
                    <a:pt x="646709" y="1788083"/>
                  </a:lnTo>
                  <a:lnTo>
                    <a:pt x="656348" y="1808302"/>
                  </a:lnTo>
                  <a:lnTo>
                    <a:pt x="671817" y="1824507"/>
                  </a:lnTo>
                  <a:lnTo>
                    <a:pt x="692975" y="1836356"/>
                  </a:lnTo>
                  <a:lnTo>
                    <a:pt x="716203" y="1842338"/>
                  </a:lnTo>
                  <a:lnTo>
                    <a:pt x="738390" y="1841474"/>
                  </a:lnTo>
                  <a:lnTo>
                    <a:pt x="759206" y="1833753"/>
                  </a:lnTo>
                  <a:lnTo>
                    <a:pt x="778344" y="1819211"/>
                  </a:lnTo>
                  <a:lnTo>
                    <a:pt x="783386" y="1812721"/>
                  </a:lnTo>
                  <a:lnTo>
                    <a:pt x="793165" y="1800148"/>
                  </a:lnTo>
                  <a:lnTo>
                    <a:pt x="801027" y="1779320"/>
                  </a:lnTo>
                  <a:lnTo>
                    <a:pt x="802119" y="1756981"/>
                  </a:lnTo>
                  <a:lnTo>
                    <a:pt x="796620" y="1733334"/>
                  </a:lnTo>
                  <a:lnTo>
                    <a:pt x="794893" y="1728533"/>
                  </a:lnTo>
                  <a:lnTo>
                    <a:pt x="795274" y="1726488"/>
                  </a:lnTo>
                  <a:lnTo>
                    <a:pt x="795375" y="1725930"/>
                  </a:lnTo>
                  <a:lnTo>
                    <a:pt x="810031" y="1711426"/>
                  </a:lnTo>
                  <a:lnTo>
                    <a:pt x="817689" y="1703832"/>
                  </a:lnTo>
                  <a:lnTo>
                    <a:pt x="865886" y="1655660"/>
                  </a:lnTo>
                  <a:lnTo>
                    <a:pt x="867537" y="1654390"/>
                  </a:lnTo>
                  <a:lnTo>
                    <a:pt x="869073" y="1653057"/>
                  </a:lnTo>
                  <a:lnTo>
                    <a:pt x="870127" y="1653730"/>
                  </a:lnTo>
                  <a:lnTo>
                    <a:pt x="870877" y="1654048"/>
                  </a:lnTo>
                  <a:lnTo>
                    <a:pt x="923442" y="1706613"/>
                  </a:lnTo>
                  <a:lnTo>
                    <a:pt x="942340" y="1725790"/>
                  </a:lnTo>
                  <a:lnTo>
                    <a:pt x="942530" y="1728533"/>
                  </a:lnTo>
                  <a:lnTo>
                    <a:pt x="942657" y="1730324"/>
                  </a:lnTo>
                  <a:lnTo>
                    <a:pt x="941730" y="1732838"/>
                  </a:lnTo>
                  <a:lnTo>
                    <a:pt x="937488" y="1775891"/>
                  </a:lnTo>
                  <a:lnTo>
                    <a:pt x="954189" y="1812429"/>
                  </a:lnTo>
                  <a:lnTo>
                    <a:pt x="986650" y="1836115"/>
                  </a:lnTo>
                  <a:lnTo>
                    <a:pt x="1029754" y="1840623"/>
                  </a:lnTo>
                  <a:lnTo>
                    <a:pt x="1058468" y="1829701"/>
                  </a:lnTo>
                  <a:lnTo>
                    <a:pt x="1076464" y="1812721"/>
                  </a:lnTo>
                  <a:lnTo>
                    <a:pt x="1080516" y="1808899"/>
                  </a:lnTo>
                  <a:lnTo>
                    <a:pt x="1080846" y="1808302"/>
                  </a:lnTo>
                  <a:lnTo>
                    <a:pt x="1093381" y="1781975"/>
                  </a:lnTo>
                  <a:lnTo>
                    <a:pt x="1093495" y="1781746"/>
                  </a:lnTo>
                  <a:lnTo>
                    <a:pt x="1093558" y="1781606"/>
                  </a:lnTo>
                  <a:lnTo>
                    <a:pt x="1093635" y="1781441"/>
                  </a:lnTo>
                  <a:lnTo>
                    <a:pt x="1095108" y="1750949"/>
                  </a:lnTo>
                  <a:close/>
                </a:path>
                <a:path w="1339850" h="3244215">
                  <a:moveTo>
                    <a:pt x="1339786" y="3152584"/>
                  </a:moveTo>
                  <a:lnTo>
                    <a:pt x="1328356" y="3121926"/>
                  </a:lnTo>
                  <a:lnTo>
                    <a:pt x="1320228" y="3113062"/>
                  </a:lnTo>
                  <a:lnTo>
                    <a:pt x="1313065" y="3105251"/>
                  </a:lnTo>
                  <a:lnTo>
                    <a:pt x="1311173" y="3103194"/>
                  </a:lnTo>
                  <a:lnTo>
                    <a:pt x="1311173" y="3163455"/>
                  </a:lnTo>
                  <a:lnTo>
                    <a:pt x="1311135" y="3163976"/>
                  </a:lnTo>
                  <a:lnTo>
                    <a:pt x="1307261" y="3183077"/>
                  </a:lnTo>
                  <a:lnTo>
                    <a:pt x="1307134" y="3183382"/>
                  </a:lnTo>
                  <a:lnTo>
                    <a:pt x="1296301" y="3199396"/>
                  </a:lnTo>
                  <a:lnTo>
                    <a:pt x="1279855" y="3210534"/>
                  </a:lnTo>
                  <a:lnTo>
                    <a:pt x="1279220" y="3210534"/>
                  </a:lnTo>
                  <a:lnTo>
                    <a:pt x="1260475" y="3214357"/>
                  </a:lnTo>
                  <a:lnTo>
                    <a:pt x="1242098" y="3210534"/>
                  </a:lnTo>
                  <a:lnTo>
                    <a:pt x="1241209" y="3210534"/>
                  </a:lnTo>
                  <a:lnTo>
                    <a:pt x="1224876" y="3199396"/>
                  </a:lnTo>
                  <a:lnTo>
                    <a:pt x="1218247" y="3189719"/>
                  </a:lnTo>
                  <a:lnTo>
                    <a:pt x="1213980" y="3183382"/>
                  </a:lnTo>
                  <a:lnTo>
                    <a:pt x="1213878" y="3183242"/>
                  </a:lnTo>
                  <a:lnTo>
                    <a:pt x="1213777" y="3183077"/>
                  </a:lnTo>
                  <a:lnTo>
                    <a:pt x="1209954" y="3163976"/>
                  </a:lnTo>
                  <a:lnTo>
                    <a:pt x="1209852" y="3163455"/>
                  </a:lnTo>
                  <a:lnTo>
                    <a:pt x="1213929" y="3144316"/>
                  </a:lnTo>
                  <a:lnTo>
                    <a:pt x="1214031" y="3143859"/>
                  </a:lnTo>
                  <a:lnTo>
                    <a:pt x="1225130" y="3127768"/>
                  </a:lnTo>
                  <a:lnTo>
                    <a:pt x="1241374" y="3116923"/>
                  </a:lnTo>
                  <a:lnTo>
                    <a:pt x="1261033" y="3113062"/>
                  </a:lnTo>
                  <a:lnTo>
                    <a:pt x="1280426" y="3117202"/>
                  </a:lnTo>
                  <a:lnTo>
                    <a:pt x="1296365" y="3128124"/>
                  </a:lnTo>
                  <a:lnTo>
                    <a:pt x="1306982" y="3143859"/>
                  </a:lnTo>
                  <a:lnTo>
                    <a:pt x="1307211" y="3144316"/>
                  </a:lnTo>
                  <a:lnTo>
                    <a:pt x="1311173" y="3163455"/>
                  </a:lnTo>
                  <a:lnTo>
                    <a:pt x="1311173" y="3103194"/>
                  </a:lnTo>
                  <a:lnTo>
                    <a:pt x="1307338" y="3099016"/>
                  </a:lnTo>
                  <a:lnTo>
                    <a:pt x="1279652" y="3085998"/>
                  </a:lnTo>
                  <a:lnTo>
                    <a:pt x="1248219" y="3084982"/>
                  </a:lnTo>
                  <a:lnTo>
                    <a:pt x="1236738" y="3087865"/>
                  </a:lnTo>
                  <a:lnTo>
                    <a:pt x="1225994" y="3092259"/>
                  </a:lnTo>
                  <a:lnTo>
                    <a:pt x="1215885" y="3098088"/>
                  </a:lnTo>
                  <a:lnTo>
                    <a:pt x="1206322" y="3105251"/>
                  </a:lnTo>
                  <a:lnTo>
                    <a:pt x="1155827" y="3054693"/>
                  </a:lnTo>
                  <a:lnTo>
                    <a:pt x="1129766" y="3028505"/>
                  </a:lnTo>
                  <a:lnTo>
                    <a:pt x="1128547" y="3026587"/>
                  </a:lnTo>
                  <a:lnTo>
                    <a:pt x="1128433" y="2949511"/>
                  </a:lnTo>
                  <a:lnTo>
                    <a:pt x="1161059" y="2934614"/>
                  </a:lnTo>
                  <a:lnTo>
                    <a:pt x="1173619" y="2921127"/>
                  </a:lnTo>
                  <a:lnTo>
                    <a:pt x="1182116" y="2911932"/>
                  </a:lnTo>
                  <a:lnTo>
                    <a:pt x="1192263" y="2885846"/>
                  </a:lnTo>
                  <a:lnTo>
                    <a:pt x="1193038" y="2860383"/>
                  </a:lnTo>
                  <a:lnTo>
                    <a:pt x="1184084" y="2832798"/>
                  </a:lnTo>
                  <a:lnTo>
                    <a:pt x="1173962" y="2819793"/>
                  </a:lnTo>
                  <a:lnTo>
                    <a:pt x="1167117" y="2810980"/>
                  </a:lnTo>
                  <a:lnTo>
                    <a:pt x="1164615" y="2809417"/>
                  </a:lnTo>
                  <a:lnTo>
                    <a:pt x="1164615" y="2870441"/>
                  </a:lnTo>
                  <a:lnTo>
                    <a:pt x="1160627" y="2889643"/>
                  </a:lnTo>
                  <a:lnTo>
                    <a:pt x="1160538" y="2890062"/>
                  </a:lnTo>
                  <a:lnTo>
                    <a:pt x="1149527" y="2906217"/>
                  </a:lnTo>
                  <a:lnTo>
                    <a:pt x="1133322" y="2917164"/>
                  </a:lnTo>
                  <a:lnTo>
                    <a:pt x="1113701" y="2921127"/>
                  </a:lnTo>
                  <a:lnTo>
                    <a:pt x="1094066" y="2916974"/>
                  </a:lnTo>
                  <a:lnTo>
                    <a:pt x="1077937" y="2905887"/>
                  </a:lnTo>
                  <a:lnTo>
                    <a:pt x="1067066" y="2889643"/>
                  </a:lnTo>
                  <a:lnTo>
                    <a:pt x="1063294" y="2870441"/>
                  </a:lnTo>
                  <a:lnTo>
                    <a:pt x="1063218" y="2870022"/>
                  </a:lnTo>
                  <a:lnTo>
                    <a:pt x="1067320" y="2850832"/>
                  </a:lnTo>
                  <a:lnTo>
                    <a:pt x="1067371" y="2850604"/>
                  </a:lnTo>
                  <a:lnTo>
                    <a:pt x="1078268" y="2834690"/>
                  </a:lnTo>
                  <a:lnTo>
                    <a:pt x="1094282" y="2823845"/>
                  </a:lnTo>
                  <a:lnTo>
                    <a:pt x="1113713" y="2819793"/>
                  </a:lnTo>
                  <a:lnTo>
                    <a:pt x="1133779" y="2823845"/>
                  </a:lnTo>
                  <a:lnTo>
                    <a:pt x="1133462" y="2823845"/>
                  </a:lnTo>
                  <a:lnTo>
                    <a:pt x="1149527" y="2834690"/>
                  </a:lnTo>
                  <a:lnTo>
                    <a:pt x="1160551" y="2850832"/>
                  </a:lnTo>
                  <a:lnTo>
                    <a:pt x="1164526" y="2870022"/>
                  </a:lnTo>
                  <a:lnTo>
                    <a:pt x="1164615" y="2870441"/>
                  </a:lnTo>
                  <a:lnTo>
                    <a:pt x="1164615" y="2809417"/>
                  </a:lnTo>
                  <a:lnTo>
                    <a:pt x="1143850" y="2796413"/>
                  </a:lnTo>
                  <a:lnTo>
                    <a:pt x="1115974" y="2790571"/>
                  </a:lnTo>
                  <a:lnTo>
                    <a:pt x="1088796" y="2794647"/>
                  </a:lnTo>
                  <a:lnTo>
                    <a:pt x="1064920" y="2807576"/>
                  </a:lnTo>
                  <a:lnTo>
                    <a:pt x="1046568" y="2827629"/>
                  </a:lnTo>
                  <a:lnTo>
                    <a:pt x="1035964" y="2853080"/>
                  </a:lnTo>
                  <a:lnTo>
                    <a:pt x="1034097" y="2867114"/>
                  </a:lnTo>
                  <a:lnTo>
                    <a:pt x="1034681" y="2880830"/>
                  </a:lnTo>
                  <a:lnTo>
                    <a:pt x="1053477" y="2922625"/>
                  </a:lnTo>
                  <a:lnTo>
                    <a:pt x="1099388" y="2949232"/>
                  </a:lnTo>
                  <a:lnTo>
                    <a:pt x="1099388" y="3003016"/>
                  </a:lnTo>
                  <a:lnTo>
                    <a:pt x="1080249" y="3046349"/>
                  </a:lnTo>
                  <a:lnTo>
                    <a:pt x="1031697" y="3095002"/>
                  </a:lnTo>
                  <a:lnTo>
                    <a:pt x="1026883" y="3100260"/>
                  </a:lnTo>
                  <a:lnTo>
                    <a:pt x="1021918" y="3105467"/>
                  </a:lnTo>
                  <a:lnTo>
                    <a:pt x="1018578" y="3102978"/>
                  </a:lnTo>
                  <a:lnTo>
                    <a:pt x="1017930" y="3102457"/>
                  </a:lnTo>
                  <a:lnTo>
                    <a:pt x="1017930" y="3163976"/>
                  </a:lnTo>
                  <a:lnTo>
                    <a:pt x="1002703" y="3199714"/>
                  </a:lnTo>
                  <a:lnTo>
                    <a:pt x="966838" y="3214357"/>
                  </a:lnTo>
                  <a:lnTo>
                    <a:pt x="946048" y="3209937"/>
                  </a:lnTo>
                  <a:lnTo>
                    <a:pt x="946924" y="3209937"/>
                  </a:lnTo>
                  <a:lnTo>
                    <a:pt x="931481" y="3199396"/>
                  </a:lnTo>
                  <a:lnTo>
                    <a:pt x="920661" y="3183382"/>
                  </a:lnTo>
                  <a:lnTo>
                    <a:pt x="916686" y="3163976"/>
                  </a:lnTo>
                  <a:lnTo>
                    <a:pt x="916749" y="3163455"/>
                  </a:lnTo>
                  <a:lnTo>
                    <a:pt x="931468" y="3128124"/>
                  </a:lnTo>
                  <a:lnTo>
                    <a:pt x="947470" y="3117202"/>
                  </a:lnTo>
                  <a:lnTo>
                    <a:pt x="947039" y="3117202"/>
                  </a:lnTo>
                  <a:lnTo>
                    <a:pt x="967320" y="3113062"/>
                  </a:lnTo>
                  <a:lnTo>
                    <a:pt x="987323" y="3117202"/>
                  </a:lnTo>
                  <a:lnTo>
                    <a:pt x="987056" y="3117202"/>
                  </a:lnTo>
                  <a:lnTo>
                    <a:pt x="1003071" y="3128124"/>
                  </a:lnTo>
                  <a:lnTo>
                    <a:pt x="1013980" y="3144316"/>
                  </a:lnTo>
                  <a:lnTo>
                    <a:pt x="1017816" y="3163455"/>
                  </a:lnTo>
                  <a:lnTo>
                    <a:pt x="1017930" y="3163976"/>
                  </a:lnTo>
                  <a:lnTo>
                    <a:pt x="1017930" y="3102457"/>
                  </a:lnTo>
                  <a:lnTo>
                    <a:pt x="972807" y="3084195"/>
                  </a:lnTo>
                  <a:lnTo>
                    <a:pt x="951674" y="3085744"/>
                  </a:lnTo>
                  <a:lnTo>
                    <a:pt x="911479" y="3106839"/>
                  </a:lnTo>
                  <a:lnTo>
                    <a:pt x="889965" y="3143123"/>
                  </a:lnTo>
                  <a:lnTo>
                    <a:pt x="887691" y="3165830"/>
                  </a:lnTo>
                  <a:lnTo>
                    <a:pt x="891387" y="3189719"/>
                  </a:lnTo>
                  <a:lnTo>
                    <a:pt x="901026" y="3209937"/>
                  </a:lnTo>
                  <a:lnTo>
                    <a:pt x="916495" y="3226143"/>
                  </a:lnTo>
                  <a:lnTo>
                    <a:pt x="937653" y="3237992"/>
                  </a:lnTo>
                  <a:lnTo>
                    <a:pt x="960869" y="3243986"/>
                  </a:lnTo>
                  <a:lnTo>
                    <a:pt x="983056" y="3243110"/>
                  </a:lnTo>
                  <a:lnTo>
                    <a:pt x="1023023" y="3220847"/>
                  </a:lnTo>
                  <a:lnTo>
                    <a:pt x="1045705" y="3180956"/>
                  </a:lnTo>
                  <a:lnTo>
                    <a:pt x="1046797" y="3158617"/>
                  </a:lnTo>
                  <a:lnTo>
                    <a:pt x="1041298" y="3134969"/>
                  </a:lnTo>
                  <a:lnTo>
                    <a:pt x="1039571" y="3130169"/>
                  </a:lnTo>
                  <a:lnTo>
                    <a:pt x="1039939" y="3128124"/>
                  </a:lnTo>
                  <a:lnTo>
                    <a:pt x="1040053" y="3127565"/>
                  </a:lnTo>
                  <a:lnTo>
                    <a:pt x="1054709" y="3113062"/>
                  </a:lnTo>
                  <a:lnTo>
                    <a:pt x="1062355" y="3105467"/>
                  </a:lnTo>
                  <a:lnTo>
                    <a:pt x="1110564" y="3057296"/>
                  </a:lnTo>
                  <a:lnTo>
                    <a:pt x="1112215" y="3056026"/>
                  </a:lnTo>
                  <a:lnTo>
                    <a:pt x="1113751" y="3054693"/>
                  </a:lnTo>
                  <a:lnTo>
                    <a:pt x="1114806" y="3055366"/>
                  </a:lnTo>
                  <a:lnTo>
                    <a:pt x="1115555" y="3055683"/>
                  </a:lnTo>
                  <a:lnTo>
                    <a:pt x="1168120" y="3108261"/>
                  </a:lnTo>
                  <a:lnTo>
                    <a:pt x="1187018" y="3127425"/>
                  </a:lnTo>
                  <a:lnTo>
                    <a:pt x="1187208" y="3130169"/>
                  </a:lnTo>
                  <a:lnTo>
                    <a:pt x="1187335" y="3131959"/>
                  </a:lnTo>
                  <a:lnTo>
                    <a:pt x="1186408" y="3134474"/>
                  </a:lnTo>
                  <a:lnTo>
                    <a:pt x="1182166" y="3177527"/>
                  </a:lnTo>
                  <a:lnTo>
                    <a:pt x="1198867" y="3214065"/>
                  </a:lnTo>
                  <a:lnTo>
                    <a:pt x="1231328" y="3237750"/>
                  </a:lnTo>
                  <a:lnTo>
                    <a:pt x="1274419" y="3242259"/>
                  </a:lnTo>
                  <a:lnTo>
                    <a:pt x="1303134" y="3231337"/>
                  </a:lnTo>
                  <a:lnTo>
                    <a:pt x="1321142" y="3214357"/>
                  </a:lnTo>
                  <a:lnTo>
                    <a:pt x="1325194" y="3210534"/>
                  </a:lnTo>
                  <a:lnTo>
                    <a:pt x="1325524" y="3209937"/>
                  </a:lnTo>
                  <a:lnTo>
                    <a:pt x="1338059" y="3183610"/>
                  </a:lnTo>
                  <a:lnTo>
                    <a:pt x="1338173" y="3183382"/>
                  </a:lnTo>
                  <a:lnTo>
                    <a:pt x="1338237" y="3183242"/>
                  </a:lnTo>
                  <a:lnTo>
                    <a:pt x="1338313" y="3183077"/>
                  </a:lnTo>
                  <a:lnTo>
                    <a:pt x="1339786" y="3152584"/>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11" cstate="print"/>
            <a:stretch>
              <a:fillRect/>
            </a:stretch>
          </p:blipFill>
          <p:spPr>
            <a:xfrm>
              <a:off x="8245379" y="2492206"/>
              <a:ext cx="155067" cy="155079"/>
            </a:xfrm>
            <a:prstGeom prst="rect">
              <a:avLst/>
            </a:prstGeom>
          </p:spPr>
        </p:pic>
      </p:grpSp>
      <p:sp>
        <p:nvSpPr>
          <p:cNvPr id="27" name="object 27"/>
          <p:cNvSpPr txBox="1"/>
          <p:nvPr/>
        </p:nvSpPr>
        <p:spPr>
          <a:xfrm>
            <a:off x="7277248" y="2209800"/>
            <a:ext cx="2027250" cy="585417"/>
          </a:xfrm>
          <a:prstGeom prst="rect">
            <a:avLst/>
          </a:prstGeom>
        </p:spPr>
        <p:txBody>
          <a:bodyPr vert="horz" wrap="square" lIns="0" tIns="15875" rIns="0" bIns="0" rtlCol="0">
            <a:spAutoFit/>
          </a:bodyPr>
          <a:lstStyle/>
          <a:p>
            <a:pPr marL="12700">
              <a:lnSpc>
                <a:spcPct val="100000"/>
              </a:lnSpc>
              <a:spcBef>
                <a:spcPts val="125"/>
              </a:spcBef>
              <a:tabLst>
                <a:tab pos="1313180" algn="l"/>
              </a:tabLst>
            </a:pPr>
            <a:r>
              <a:rPr sz="3700" b="1" dirty="0">
                <a:latin typeface="Grammarsaurus" pitchFamily="2" charset="0"/>
                <a:cs typeface="Arial"/>
              </a:rPr>
              <a:t>opt	ic</a:t>
            </a:r>
            <a:endParaRPr sz="3700" dirty="0">
              <a:latin typeface="Grammarsaurus" pitchFamily="2" charset="0"/>
              <a:cs typeface="Arial"/>
            </a:endParaRPr>
          </a:p>
        </p:txBody>
      </p:sp>
      <p:grpSp>
        <p:nvGrpSpPr>
          <p:cNvPr id="28" name="object 28"/>
          <p:cNvGrpSpPr/>
          <p:nvPr/>
        </p:nvGrpSpPr>
        <p:grpSpPr>
          <a:xfrm>
            <a:off x="8415466" y="3800435"/>
            <a:ext cx="306070" cy="306070"/>
            <a:chOff x="8415466" y="3800435"/>
            <a:chExt cx="306070" cy="306070"/>
          </a:xfrm>
        </p:grpSpPr>
        <p:sp>
          <p:nvSpPr>
            <p:cNvPr id="29" name="object 29"/>
            <p:cNvSpPr/>
            <p:nvPr/>
          </p:nvSpPr>
          <p:spPr>
            <a:xfrm>
              <a:off x="8415466" y="3800435"/>
              <a:ext cx="306070" cy="306070"/>
            </a:xfrm>
            <a:custGeom>
              <a:avLst/>
              <a:gdLst/>
              <a:ahLst/>
              <a:cxnLst/>
              <a:rect l="l" t="t" r="r" b="b"/>
              <a:pathLst>
                <a:path w="306070"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70" h="306070">
                  <a:moveTo>
                    <a:pt x="217000" y="16090"/>
                  </a:moveTo>
                  <a:lnTo>
                    <a:pt x="152755" y="16090"/>
                  </a:lnTo>
                  <a:lnTo>
                    <a:pt x="195908" y="23070"/>
                  </a:lnTo>
                  <a:lnTo>
                    <a:pt x="233422" y="42497"/>
                  </a:lnTo>
                  <a:lnTo>
                    <a:pt x="263026" y="72101"/>
                  </a:lnTo>
                  <a:lnTo>
                    <a:pt x="282453" y="109614"/>
                  </a:lnTo>
                  <a:lnTo>
                    <a:pt x="289433"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2" cstate="print"/>
            <a:stretch>
              <a:fillRect/>
            </a:stretch>
          </p:blipFill>
          <p:spPr>
            <a:xfrm>
              <a:off x="8490691" y="3875658"/>
              <a:ext cx="155067" cy="155079"/>
            </a:xfrm>
            <a:prstGeom prst="rect">
              <a:avLst/>
            </a:prstGeom>
          </p:spPr>
        </p:pic>
      </p:grpSp>
      <p:sp>
        <p:nvSpPr>
          <p:cNvPr id="31" name="object 31"/>
          <p:cNvSpPr txBox="1"/>
          <p:nvPr/>
        </p:nvSpPr>
        <p:spPr>
          <a:xfrm>
            <a:off x="7277247" y="3593257"/>
            <a:ext cx="2355575" cy="585417"/>
          </a:xfrm>
          <a:prstGeom prst="rect">
            <a:avLst/>
          </a:prstGeom>
        </p:spPr>
        <p:txBody>
          <a:bodyPr vert="horz" wrap="square" lIns="0" tIns="15875" rIns="0" bIns="0" rtlCol="0">
            <a:spAutoFit/>
          </a:bodyPr>
          <a:lstStyle/>
          <a:p>
            <a:pPr marL="12700">
              <a:lnSpc>
                <a:spcPct val="100000"/>
              </a:lnSpc>
              <a:spcBef>
                <a:spcPts val="125"/>
              </a:spcBef>
              <a:tabLst>
                <a:tab pos="1575435" algn="l"/>
              </a:tabLst>
            </a:pPr>
            <a:r>
              <a:rPr sz="3700" b="1" dirty="0">
                <a:latin typeface="Grammarsaurus" pitchFamily="2" charset="0"/>
                <a:cs typeface="Arial"/>
              </a:rPr>
              <a:t>cline	ic</a:t>
            </a:r>
            <a:endParaRPr sz="3700">
              <a:latin typeface="Grammarsaurus" pitchFamily="2" charset="0"/>
              <a:cs typeface="Arial"/>
            </a:endParaRPr>
          </a:p>
        </p:txBody>
      </p:sp>
      <p:grpSp>
        <p:nvGrpSpPr>
          <p:cNvPr id="32" name="object 32"/>
          <p:cNvGrpSpPr/>
          <p:nvPr/>
        </p:nvGrpSpPr>
        <p:grpSpPr>
          <a:xfrm>
            <a:off x="8683528" y="5183887"/>
            <a:ext cx="306070" cy="306070"/>
            <a:chOff x="8683528" y="5183887"/>
            <a:chExt cx="306070" cy="306070"/>
          </a:xfrm>
        </p:grpSpPr>
        <p:sp>
          <p:nvSpPr>
            <p:cNvPr id="33" name="object 33"/>
            <p:cNvSpPr/>
            <p:nvPr/>
          </p:nvSpPr>
          <p:spPr>
            <a:xfrm>
              <a:off x="8683528" y="5183887"/>
              <a:ext cx="306070" cy="306070"/>
            </a:xfrm>
            <a:custGeom>
              <a:avLst/>
              <a:gdLst/>
              <a:ahLst/>
              <a:cxnLst/>
              <a:rect l="l" t="t" r="r" b="b"/>
              <a:pathLst>
                <a:path w="306070" h="306070">
                  <a:moveTo>
                    <a:pt x="152755" y="0"/>
                  </a:moveTo>
                  <a:lnTo>
                    <a:pt x="104521" y="7800"/>
                  </a:lnTo>
                  <a:lnTo>
                    <a:pt x="62594" y="29513"/>
                  </a:lnTo>
                  <a:lnTo>
                    <a:pt x="29509" y="62602"/>
                  </a:lnTo>
                  <a:lnTo>
                    <a:pt x="7799" y="104532"/>
                  </a:lnTo>
                  <a:lnTo>
                    <a:pt x="0" y="152768"/>
                  </a:lnTo>
                  <a:lnTo>
                    <a:pt x="7799" y="200997"/>
                  </a:lnTo>
                  <a:lnTo>
                    <a:pt x="29509" y="242924"/>
                  </a:lnTo>
                  <a:lnTo>
                    <a:pt x="62594" y="276011"/>
                  </a:lnTo>
                  <a:lnTo>
                    <a:pt x="104521" y="297723"/>
                  </a:lnTo>
                  <a:lnTo>
                    <a:pt x="152755" y="305523"/>
                  </a:lnTo>
                  <a:lnTo>
                    <a:pt x="200991" y="297723"/>
                  </a:lnTo>
                  <a:lnTo>
                    <a:pt x="216976" y="289445"/>
                  </a:lnTo>
                  <a:lnTo>
                    <a:pt x="152755" y="289445"/>
                  </a:lnTo>
                  <a:lnTo>
                    <a:pt x="109602" y="282465"/>
                  </a:lnTo>
                  <a:lnTo>
                    <a:pt x="72088" y="263039"/>
                  </a:lnTo>
                  <a:lnTo>
                    <a:pt x="42484" y="233435"/>
                  </a:lnTo>
                  <a:lnTo>
                    <a:pt x="23057" y="195921"/>
                  </a:lnTo>
                  <a:lnTo>
                    <a:pt x="16078" y="152768"/>
                  </a:lnTo>
                  <a:lnTo>
                    <a:pt x="23057" y="109614"/>
                  </a:lnTo>
                  <a:lnTo>
                    <a:pt x="42484" y="72101"/>
                  </a:lnTo>
                  <a:lnTo>
                    <a:pt x="72088" y="42497"/>
                  </a:lnTo>
                  <a:lnTo>
                    <a:pt x="109602" y="23070"/>
                  </a:lnTo>
                  <a:lnTo>
                    <a:pt x="152755" y="16090"/>
                  </a:lnTo>
                  <a:lnTo>
                    <a:pt x="217000" y="16090"/>
                  </a:lnTo>
                  <a:lnTo>
                    <a:pt x="200991" y="7800"/>
                  </a:lnTo>
                  <a:lnTo>
                    <a:pt x="152755" y="0"/>
                  </a:lnTo>
                  <a:close/>
                </a:path>
                <a:path w="306070" h="306070">
                  <a:moveTo>
                    <a:pt x="217000" y="16090"/>
                  </a:moveTo>
                  <a:lnTo>
                    <a:pt x="152755" y="16090"/>
                  </a:lnTo>
                  <a:lnTo>
                    <a:pt x="195908" y="23070"/>
                  </a:lnTo>
                  <a:lnTo>
                    <a:pt x="233422" y="42497"/>
                  </a:lnTo>
                  <a:lnTo>
                    <a:pt x="263026" y="72101"/>
                  </a:lnTo>
                  <a:lnTo>
                    <a:pt x="282453" y="109614"/>
                  </a:lnTo>
                  <a:lnTo>
                    <a:pt x="289433" y="152768"/>
                  </a:lnTo>
                  <a:lnTo>
                    <a:pt x="282453" y="195921"/>
                  </a:lnTo>
                  <a:lnTo>
                    <a:pt x="263026" y="233435"/>
                  </a:lnTo>
                  <a:lnTo>
                    <a:pt x="233422" y="263039"/>
                  </a:lnTo>
                  <a:lnTo>
                    <a:pt x="195908" y="282465"/>
                  </a:lnTo>
                  <a:lnTo>
                    <a:pt x="152755" y="289445"/>
                  </a:lnTo>
                  <a:lnTo>
                    <a:pt x="216976" y="289445"/>
                  </a:lnTo>
                  <a:lnTo>
                    <a:pt x="242921" y="276011"/>
                  </a:lnTo>
                  <a:lnTo>
                    <a:pt x="276010" y="242924"/>
                  </a:lnTo>
                  <a:lnTo>
                    <a:pt x="297722" y="200997"/>
                  </a:lnTo>
                  <a:lnTo>
                    <a:pt x="305523" y="152768"/>
                  </a:lnTo>
                  <a:lnTo>
                    <a:pt x="297722" y="104532"/>
                  </a:lnTo>
                  <a:lnTo>
                    <a:pt x="276010" y="62602"/>
                  </a:lnTo>
                  <a:lnTo>
                    <a:pt x="242921" y="29513"/>
                  </a:lnTo>
                  <a:lnTo>
                    <a:pt x="217000" y="16090"/>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1" cstate="print"/>
            <a:stretch>
              <a:fillRect/>
            </a:stretch>
          </p:blipFill>
          <p:spPr>
            <a:xfrm>
              <a:off x="8758752" y="5259110"/>
              <a:ext cx="155067" cy="155079"/>
            </a:xfrm>
            <a:prstGeom prst="rect">
              <a:avLst/>
            </a:prstGeom>
          </p:spPr>
        </p:pic>
      </p:grpSp>
      <p:sp>
        <p:nvSpPr>
          <p:cNvPr id="35" name="object 35"/>
          <p:cNvSpPr txBox="1"/>
          <p:nvPr/>
        </p:nvSpPr>
        <p:spPr>
          <a:xfrm>
            <a:off x="7277248" y="4976707"/>
            <a:ext cx="2662992" cy="585417"/>
          </a:xfrm>
          <a:prstGeom prst="rect">
            <a:avLst/>
          </a:prstGeom>
        </p:spPr>
        <p:txBody>
          <a:bodyPr vert="horz" wrap="square" lIns="0" tIns="15875" rIns="0" bIns="0" rtlCol="0">
            <a:spAutoFit/>
          </a:bodyPr>
          <a:lstStyle/>
          <a:p>
            <a:pPr marL="12700">
              <a:lnSpc>
                <a:spcPct val="100000"/>
              </a:lnSpc>
              <a:spcBef>
                <a:spcPts val="125"/>
              </a:spcBef>
              <a:tabLst>
                <a:tab pos="1828164" algn="l"/>
              </a:tabLst>
            </a:pPr>
            <a:r>
              <a:rPr sz="3700" b="1" dirty="0">
                <a:latin typeface="Grammarsaurus" pitchFamily="2" charset="0"/>
                <a:cs typeface="Arial"/>
              </a:rPr>
              <a:t>physe	ic</a:t>
            </a:r>
            <a:endParaRPr sz="3700">
              <a:latin typeface="Grammarsaurus" pitchFamily="2" charset="0"/>
              <a:cs typeface="Arial"/>
            </a:endParaRPr>
          </a:p>
        </p:txBody>
      </p:sp>
      <p:grpSp>
        <p:nvGrpSpPr>
          <p:cNvPr id="36" name="object 36"/>
          <p:cNvGrpSpPr/>
          <p:nvPr/>
        </p:nvGrpSpPr>
        <p:grpSpPr>
          <a:xfrm>
            <a:off x="7410978" y="223169"/>
            <a:ext cx="4557395" cy="5275580"/>
            <a:chOff x="7410978" y="223169"/>
            <a:chExt cx="4557395" cy="5275580"/>
          </a:xfrm>
        </p:grpSpPr>
        <p:sp>
          <p:nvSpPr>
            <p:cNvPr id="37" name="object 37"/>
            <p:cNvSpPr/>
            <p:nvPr/>
          </p:nvSpPr>
          <p:spPr>
            <a:xfrm>
              <a:off x="8300383" y="5199977"/>
              <a:ext cx="212090" cy="273685"/>
            </a:xfrm>
            <a:custGeom>
              <a:avLst/>
              <a:gdLst/>
              <a:ahLst/>
              <a:cxnLst/>
              <a:rect l="l" t="t" r="r" b="b"/>
              <a:pathLst>
                <a:path w="212090"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sp>
          <p:nvSpPr>
            <p:cNvPr id="38" name="object 38"/>
            <p:cNvSpPr/>
            <p:nvPr/>
          </p:nvSpPr>
          <p:spPr>
            <a:xfrm>
              <a:off x="8048580" y="3828765"/>
              <a:ext cx="212090" cy="273685"/>
            </a:xfrm>
            <a:custGeom>
              <a:avLst/>
              <a:gdLst/>
              <a:ahLst/>
              <a:cxnLst/>
              <a:rect l="l" t="t" r="r" b="b"/>
              <a:pathLst>
                <a:path w="212090" h="273685">
                  <a:moveTo>
                    <a:pt x="211670" y="0"/>
                  </a:moveTo>
                  <a:lnTo>
                    <a:pt x="0" y="273354"/>
                  </a:lnTo>
                </a:path>
              </a:pathLst>
            </a:custGeom>
            <a:ln w="50800">
              <a:solidFill>
                <a:srgbClr val="FF0000"/>
              </a:solidFill>
            </a:ln>
          </p:spPr>
          <p:txBody>
            <a:bodyPr wrap="square" lIns="0" tIns="0" rIns="0" bIns="0" rtlCol="0"/>
            <a:lstStyle/>
            <a:p>
              <a:endParaRPr>
                <a:latin typeface="Grammarsaurus" pitchFamily="2" charset="0"/>
              </a:endParaRPr>
            </a:p>
          </p:txBody>
        </p:sp>
        <p:sp>
          <p:nvSpPr>
            <p:cNvPr id="39" name="object 39"/>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p:nvPr/>
          </p:nvSpPr>
          <p:spPr>
            <a:xfrm>
              <a:off x="7426853" y="1771523"/>
              <a:ext cx="95885" cy="95885"/>
            </a:xfrm>
            <a:custGeom>
              <a:avLst/>
              <a:gdLst/>
              <a:ahLst/>
              <a:cxnLst/>
              <a:rect l="l" t="t" r="r" b="b"/>
              <a:pathLst>
                <a:path w="95884" h="95885">
                  <a:moveTo>
                    <a:pt x="0" y="95758"/>
                  </a:moveTo>
                  <a:lnTo>
                    <a:pt x="0" y="0"/>
                  </a:lnTo>
                  <a:lnTo>
                    <a:pt x="95758"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7792630" y="1771523"/>
              <a:ext cx="95885" cy="95885"/>
            </a:xfrm>
            <a:custGeom>
              <a:avLst/>
              <a:gdLst/>
              <a:ahLst/>
              <a:cxnLst/>
              <a:rect l="l" t="t" r="r" b="b"/>
              <a:pathLst>
                <a:path w="95884" h="95885">
                  <a:moveTo>
                    <a:pt x="95757" y="95758"/>
                  </a:moveTo>
                  <a:lnTo>
                    <a:pt x="95757" y="0"/>
                  </a:lnTo>
                  <a:lnTo>
                    <a:pt x="0"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7426853" y="2137308"/>
              <a:ext cx="95885" cy="95885"/>
            </a:xfrm>
            <a:custGeom>
              <a:avLst/>
              <a:gdLst/>
              <a:ahLst/>
              <a:cxnLst/>
              <a:rect l="l" t="t" r="r" b="b"/>
              <a:pathLst>
                <a:path w="95884" h="95885">
                  <a:moveTo>
                    <a:pt x="0" y="0"/>
                  </a:moveTo>
                  <a:lnTo>
                    <a:pt x="0" y="95758"/>
                  </a:lnTo>
                  <a:lnTo>
                    <a:pt x="95758" y="95758"/>
                  </a:lnTo>
                </a:path>
              </a:pathLst>
            </a:custGeom>
            <a:ln w="3175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7792630" y="2137308"/>
              <a:ext cx="95885" cy="95885"/>
            </a:xfrm>
            <a:custGeom>
              <a:avLst/>
              <a:gdLst/>
              <a:ahLst/>
              <a:cxnLst/>
              <a:rect l="l" t="t" r="r" b="b"/>
              <a:pathLst>
                <a:path w="95884" h="95885">
                  <a:moveTo>
                    <a:pt x="95757" y="0"/>
                  </a:moveTo>
                  <a:lnTo>
                    <a:pt x="95757" y="95758"/>
                  </a:lnTo>
                  <a:lnTo>
                    <a:pt x="0" y="95758"/>
                  </a:lnTo>
                </a:path>
              </a:pathLst>
            </a:custGeom>
            <a:ln w="3175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7426857" y="1868233"/>
              <a:ext cx="461645" cy="268605"/>
            </a:xfrm>
            <a:custGeom>
              <a:avLst/>
              <a:gdLst/>
              <a:ahLst/>
              <a:cxnLst/>
              <a:rect l="l" t="t" r="r" b="b"/>
              <a:pathLst>
                <a:path w="461645" h="268605">
                  <a:moveTo>
                    <a:pt x="461530" y="134061"/>
                  </a:moveTo>
                  <a:lnTo>
                    <a:pt x="399810" y="211565"/>
                  </a:lnTo>
                  <a:lnTo>
                    <a:pt x="355198" y="251364"/>
                  </a:lnTo>
                  <a:lnTo>
                    <a:pt x="306059" y="266027"/>
                  </a:lnTo>
                  <a:lnTo>
                    <a:pt x="230759" y="268122"/>
                  </a:lnTo>
                  <a:lnTo>
                    <a:pt x="140937" y="247175"/>
                  </a:lnTo>
                  <a:lnTo>
                    <a:pt x="67587" y="201091"/>
                  </a:lnTo>
                  <a:lnTo>
                    <a:pt x="18134" y="155008"/>
                  </a:lnTo>
                  <a:lnTo>
                    <a:pt x="0" y="134061"/>
                  </a:lnTo>
                  <a:lnTo>
                    <a:pt x="61720" y="56557"/>
                  </a:lnTo>
                  <a:lnTo>
                    <a:pt x="106330" y="16757"/>
                  </a:lnTo>
                  <a:lnTo>
                    <a:pt x="155465" y="2094"/>
                  </a:lnTo>
                  <a:lnTo>
                    <a:pt x="230759" y="0"/>
                  </a:lnTo>
                  <a:lnTo>
                    <a:pt x="320588" y="20947"/>
                  </a:lnTo>
                  <a:lnTo>
                    <a:pt x="393941" y="67030"/>
                  </a:lnTo>
                  <a:lnTo>
                    <a:pt x="443396" y="113114"/>
                  </a:lnTo>
                  <a:lnTo>
                    <a:pt x="461530" y="134061"/>
                  </a:lnTo>
                  <a:close/>
                </a:path>
              </a:pathLst>
            </a:custGeom>
            <a:ln w="31750">
              <a:solidFill>
                <a:srgbClr val="000000"/>
              </a:solidFill>
            </a:ln>
          </p:spPr>
          <p:txBody>
            <a:bodyPr wrap="square" lIns="0" tIns="0" rIns="0" bIns="0" rtlCol="0"/>
            <a:lstStyle/>
            <a:p>
              <a:endParaRPr>
                <a:latin typeface="Grammarsaurus" pitchFamily="2" charset="0"/>
              </a:endParaRPr>
            </a:p>
          </p:txBody>
        </p:sp>
        <p:pic>
          <p:nvPicPr>
            <p:cNvPr id="45" name="object 45"/>
            <p:cNvPicPr/>
            <p:nvPr/>
          </p:nvPicPr>
          <p:blipFill>
            <a:blip r:embed="rId13" cstate="print"/>
            <a:stretch>
              <a:fillRect/>
            </a:stretch>
          </p:blipFill>
          <p:spPr>
            <a:xfrm>
              <a:off x="7565138" y="1909815"/>
              <a:ext cx="184962" cy="184962"/>
            </a:xfrm>
            <a:prstGeom prst="rect">
              <a:avLst/>
            </a:prstGeom>
          </p:spPr>
        </p:pic>
        <p:sp>
          <p:nvSpPr>
            <p:cNvPr id="46" name="object 46"/>
            <p:cNvSpPr/>
            <p:nvPr/>
          </p:nvSpPr>
          <p:spPr>
            <a:xfrm>
              <a:off x="7743003" y="3170288"/>
              <a:ext cx="189230" cy="447040"/>
            </a:xfrm>
            <a:custGeom>
              <a:avLst/>
              <a:gdLst/>
              <a:ahLst/>
              <a:cxnLst/>
              <a:rect l="l" t="t" r="r" b="b"/>
              <a:pathLst>
                <a:path w="189229" h="447039">
                  <a:moveTo>
                    <a:pt x="115186" y="255968"/>
                  </a:moveTo>
                  <a:lnTo>
                    <a:pt x="114500" y="257581"/>
                  </a:lnTo>
                  <a:lnTo>
                    <a:pt x="113801" y="259346"/>
                  </a:lnTo>
                  <a:lnTo>
                    <a:pt x="113001" y="261073"/>
                  </a:lnTo>
                  <a:lnTo>
                    <a:pt x="87682" y="323161"/>
                  </a:lnTo>
                  <a:lnTo>
                    <a:pt x="67497" y="387095"/>
                  </a:lnTo>
                  <a:lnTo>
                    <a:pt x="60855" y="415467"/>
                  </a:lnTo>
                  <a:lnTo>
                    <a:pt x="57867" y="426216"/>
                  </a:lnTo>
                  <a:lnTo>
                    <a:pt x="52532" y="434928"/>
                  </a:lnTo>
                  <a:lnTo>
                    <a:pt x="44980" y="441790"/>
                  </a:lnTo>
                  <a:lnTo>
                    <a:pt x="35341" y="446989"/>
                  </a:lnTo>
                  <a:lnTo>
                    <a:pt x="24711" y="446989"/>
                  </a:lnTo>
                  <a:lnTo>
                    <a:pt x="21015" y="445046"/>
                  </a:lnTo>
                  <a:lnTo>
                    <a:pt x="17193" y="443318"/>
                  </a:lnTo>
                  <a:lnTo>
                    <a:pt x="13662" y="441121"/>
                  </a:lnTo>
                  <a:lnTo>
                    <a:pt x="6687" y="435035"/>
                  </a:lnTo>
                  <a:lnTo>
                    <a:pt x="2067" y="427254"/>
                  </a:lnTo>
                  <a:lnTo>
                    <a:pt x="0" y="418324"/>
                  </a:lnTo>
                  <a:lnTo>
                    <a:pt x="683" y="408787"/>
                  </a:lnTo>
                  <a:lnTo>
                    <a:pt x="16043" y="348981"/>
                  </a:lnTo>
                  <a:lnTo>
                    <a:pt x="35709" y="290423"/>
                  </a:lnTo>
                  <a:lnTo>
                    <a:pt x="58047" y="236585"/>
                  </a:lnTo>
                  <a:lnTo>
                    <a:pt x="84147" y="184442"/>
                  </a:lnTo>
                  <a:lnTo>
                    <a:pt x="90127" y="171517"/>
                  </a:lnTo>
                  <a:lnTo>
                    <a:pt x="99069" y="130035"/>
                  </a:lnTo>
                  <a:lnTo>
                    <a:pt x="101995" y="88742"/>
                  </a:lnTo>
                  <a:lnTo>
                    <a:pt x="103200" y="68075"/>
                  </a:lnTo>
                  <a:lnTo>
                    <a:pt x="104530" y="47421"/>
                  </a:lnTo>
                  <a:lnTo>
                    <a:pt x="121714" y="8178"/>
                  </a:lnTo>
                  <a:lnTo>
                    <a:pt x="136065" y="0"/>
                  </a:lnTo>
                  <a:lnTo>
                    <a:pt x="144866" y="1346"/>
                  </a:lnTo>
                  <a:lnTo>
                    <a:pt x="181006" y="26454"/>
                  </a:lnTo>
                  <a:lnTo>
                    <a:pt x="188935" y="46634"/>
                  </a:lnTo>
                  <a:lnTo>
                    <a:pt x="188960" y="49987"/>
                  </a:lnTo>
                </a:path>
              </a:pathLst>
            </a:custGeom>
            <a:ln w="26911">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7848548" y="3209753"/>
              <a:ext cx="108585" cy="212725"/>
            </a:xfrm>
            <a:custGeom>
              <a:avLst/>
              <a:gdLst/>
              <a:ahLst/>
              <a:cxnLst/>
              <a:rect l="l" t="t" r="r" b="b"/>
              <a:pathLst>
                <a:path w="108584" h="212725">
                  <a:moveTo>
                    <a:pt x="108104" y="95147"/>
                  </a:moveTo>
                  <a:lnTo>
                    <a:pt x="106934" y="103181"/>
                  </a:lnTo>
                  <a:lnTo>
                    <a:pt x="105690" y="111911"/>
                  </a:lnTo>
                  <a:lnTo>
                    <a:pt x="104263" y="121079"/>
                  </a:lnTo>
                  <a:lnTo>
                    <a:pt x="84584" y="158329"/>
                  </a:lnTo>
                  <a:lnTo>
                    <a:pt x="61114" y="173849"/>
                  </a:lnTo>
                  <a:lnTo>
                    <a:pt x="53394" y="179257"/>
                  </a:lnTo>
                  <a:lnTo>
                    <a:pt x="46500" y="185372"/>
                  </a:lnTo>
                  <a:lnTo>
                    <a:pt x="40744" y="192571"/>
                  </a:lnTo>
                  <a:lnTo>
                    <a:pt x="36438" y="201230"/>
                  </a:lnTo>
                  <a:lnTo>
                    <a:pt x="32457" y="207447"/>
                  </a:lnTo>
                  <a:lnTo>
                    <a:pt x="26486" y="211279"/>
                  </a:lnTo>
                  <a:lnTo>
                    <a:pt x="19399" y="212553"/>
                  </a:lnTo>
                  <a:lnTo>
                    <a:pt x="12067" y="211098"/>
                  </a:lnTo>
                  <a:lnTo>
                    <a:pt x="5911" y="207142"/>
                  </a:lnTo>
                  <a:lnTo>
                    <a:pt x="1766" y="201362"/>
                  </a:lnTo>
                  <a:lnTo>
                    <a:pt x="0" y="194426"/>
                  </a:lnTo>
                  <a:lnTo>
                    <a:pt x="980" y="187006"/>
                  </a:lnTo>
                  <a:lnTo>
                    <a:pt x="29288" y="149439"/>
                  </a:lnTo>
                  <a:lnTo>
                    <a:pt x="62689" y="126528"/>
                  </a:lnTo>
                  <a:lnTo>
                    <a:pt x="65598" y="121995"/>
                  </a:lnTo>
                  <a:lnTo>
                    <a:pt x="66563" y="115264"/>
                  </a:lnTo>
                  <a:lnTo>
                    <a:pt x="68426" y="101694"/>
                  </a:lnTo>
                  <a:lnTo>
                    <a:pt x="69730" y="88119"/>
                  </a:lnTo>
                  <a:lnTo>
                    <a:pt x="69965" y="74517"/>
                  </a:lnTo>
                  <a:lnTo>
                    <a:pt x="68620" y="60869"/>
                  </a:lnTo>
                  <a:lnTo>
                    <a:pt x="67807" y="56043"/>
                  </a:lnTo>
                  <a:lnTo>
                    <a:pt x="66283" y="51230"/>
                  </a:lnTo>
                  <a:lnTo>
                    <a:pt x="64353" y="46734"/>
                  </a:lnTo>
                  <a:lnTo>
                    <a:pt x="62372" y="42086"/>
                  </a:lnTo>
                  <a:lnTo>
                    <a:pt x="59552" y="38238"/>
                  </a:lnTo>
                  <a:lnTo>
                    <a:pt x="54193" y="36054"/>
                  </a:lnTo>
                  <a:lnTo>
                    <a:pt x="48229" y="31984"/>
                  </a:lnTo>
                  <a:lnTo>
                    <a:pt x="44543" y="26070"/>
                  </a:lnTo>
                  <a:lnTo>
                    <a:pt x="43326" y="19125"/>
                  </a:lnTo>
                  <a:lnTo>
                    <a:pt x="44770" y="11962"/>
                  </a:lnTo>
                  <a:lnTo>
                    <a:pt x="48818" y="5685"/>
                  </a:lnTo>
                  <a:lnTo>
                    <a:pt x="54663" y="1602"/>
                  </a:lnTo>
                  <a:lnTo>
                    <a:pt x="61707" y="0"/>
                  </a:lnTo>
                  <a:lnTo>
                    <a:pt x="69357" y="1167"/>
                  </a:lnTo>
                  <a:lnTo>
                    <a:pt x="102525" y="37625"/>
                  </a:lnTo>
                  <a:lnTo>
                    <a:pt x="108574" y="79856"/>
                  </a:lnTo>
                  <a:lnTo>
                    <a:pt x="108206" y="86244"/>
                  </a:lnTo>
                  <a:lnTo>
                    <a:pt x="108104" y="95147"/>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7795148" y="3061468"/>
              <a:ext cx="107950" cy="109855"/>
            </a:xfrm>
            <a:custGeom>
              <a:avLst/>
              <a:gdLst/>
              <a:ahLst/>
              <a:cxnLst/>
              <a:rect l="l" t="t" r="r" b="b"/>
              <a:pathLst>
                <a:path w="107950" h="109855">
                  <a:moveTo>
                    <a:pt x="53962" y="109689"/>
                  </a:moveTo>
                  <a:lnTo>
                    <a:pt x="32855" y="105569"/>
                  </a:lnTo>
                  <a:lnTo>
                    <a:pt x="15765" y="94035"/>
                  </a:lnTo>
                  <a:lnTo>
                    <a:pt x="4282" y="76698"/>
                  </a:lnTo>
                  <a:lnTo>
                    <a:pt x="0" y="55168"/>
                  </a:lnTo>
                  <a:lnTo>
                    <a:pt x="4041" y="33650"/>
                  </a:lnTo>
                  <a:lnTo>
                    <a:pt x="15376" y="16116"/>
                  </a:lnTo>
                  <a:lnTo>
                    <a:pt x="32364" y="4316"/>
                  </a:lnTo>
                  <a:lnTo>
                    <a:pt x="53365" y="0"/>
                  </a:lnTo>
                  <a:lnTo>
                    <a:pt x="74836" y="4152"/>
                  </a:lnTo>
                  <a:lnTo>
                    <a:pt x="91859" y="15581"/>
                  </a:lnTo>
                  <a:lnTo>
                    <a:pt x="103185" y="32798"/>
                  </a:lnTo>
                  <a:lnTo>
                    <a:pt x="107569" y="54317"/>
                  </a:lnTo>
                  <a:lnTo>
                    <a:pt x="103747" y="76024"/>
                  </a:lnTo>
                  <a:lnTo>
                    <a:pt x="92424" y="93567"/>
                  </a:lnTo>
                  <a:lnTo>
                    <a:pt x="75272" y="105327"/>
                  </a:lnTo>
                  <a:lnTo>
                    <a:pt x="53962" y="109689"/>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7734043" y="3341555"/>
              <a:ext cx="93345" cy="160020"/>
            </a:xfrm>
            <a:custGeom>
              <a:avLst/>
              <a:gdLst/>
              <a:ahLst/>
              <a:cxnLst/>
              <a:rect l="l" t="t" r="r" b="b"/>
              <a:pathLst>
                <a:path w="93345" h="160020">
                  <a:moveTo>
                    <a:pt x="93137" y="1155"/>
                  </a:moveTo>
                  <a:lnTo>
                    <a:pt x="73132" y="39278"/>
                  </a:lnTo>
                  <a:lnTo>
                    <a:pt x="55053" y="78346"/>
                  </a:lnTo>
                  <a:lnTo>
                    <a:pt x="38884" y="118481"/>
                  </a:lnTo>
                  <a:lnTo>
                    <a:pt x="24608" y="159804"/>
                  </a:lnTo>
                  <a:lnTo>
                    <a:pt x="23440" y="156972"/>
                  </a:lnTo>
                  <a:lnTo>
                    <a:pt x="22665" y="155282"/>
                  </a:lnTo>
                  <a:lnTo>
                    <a:pt x="22030" y="153543"/>
                  </a:lnTo>
                  <a:lnTo>
                    <a:pt x="17225" y="140071"/>
                  </a:lnTo>
                  <a:lnTo>
                    <a:pt x="12440" y="126593"/>
                  </a:lnTo>
                  <a:lnTo>
                    <a:pt x="7605" y="113134"/>
                  </a:lnTo>
                  <a:lnTo>
                    <a:pt x="2650" y="99720"/>
                  </a:lnTo>
                  <a:lnTo>
                    <a:pt x="0" y="87338"/>
                  </a:lnTo>
                  <a:lnTo>
                    <a:pt x="1612" y="76861"/>
                  </a:lnTo>
                  <a:lnTo>
                    <a:pt x="29022" y="48886"/>
                  </a:lnTo>
                  <a:lnTo>
                    <a:pt x="58587" y="26359"/>
                  </a:lnTo>
                  <a:lnTo>
                    <a:pt x="73351" y="15062"/>
                  </a:lnTo>
                  <a:lnTo>
                    <a:pt x="79536" y="10287"/>
                  </a:lnTo>
                  <a:lnTo>
                    <a:pt x="85365" y="5029"/>
                  </a:lnTo>
                  <a:lnTo>
                    <a:pt x="91359" y="0"/>
                  </a:lnTo>
                  <a:lnTo>
                    <a:pt x="91956" y="381"/>
                  </a:lnTo>
                  <a:lnTo>
                    <a:pt x="92540" y="774"/>
                  </a:lnTo>
                  <a:lnTo>
                    <a:pt x="93137" y="1155"/>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50" name="object 50"/>
            <p:cNvSpPr/>
            <p:nvPr/>
          </p:nvSpPr>
          <p:spPr>
            <a:xfrm>
              <a:off x="7811560" y="3518560"/>
              <a:ext cx="23495" cy="56515"/>
            </a:xfrm>
            <a:custGeom>
              <a:avLst/>
              <a:gdLst/>
              <a:ahLst/>
              <a:cxnLst/>
              <a:rect l="l" t="t" r="r" b="b"/>
              <a:pathLst>
                <a:path w="23495" h="56514">
                  <a:moveTo>
                    <a:pt x="0" y="55918"/>
                  </a:moveTo>
                  <a:lnTo>
                    <a:pt x="4049" y="41783"/>
                  </a:lnTo>
                  <a:lnTo>
                    <a:pt x="8018" y="27930"/>
                  </a:lnTo>
                  <a:lnTo>
                    <a:pt x="11985" y="14091"/>
                  </a:lnTo>
                  <a:lnTo>
                    <a:pt x="16027" y="0"/>
                  </a:lnTo>
                  <a:lnTo>
                    <a:pt x="20707" y="11081"/>
                  </a:lnTo>
                  <a:lnTo>
                    <a:pt x="23433" y="21788"/>
                  </a:lnTo>
                  <a:lnTo>
                    <a:pt x="23094" y="32373"/>
                  </a:lnTo>
                  <a:lnTo>
                    <a:pt x="18580" y="43091"/>
                  </a:lnTo>
                  <a:lnTo>
                    <a:pt x="14389" y="49644"/>
                  </a:lnTo>
                  <a:lnTo>
                    <a:pt x="8737" y="53327"/>
                  </a:lnTo>
                  <a:lnTo>
                    <a:pt x="0" y="55918"/>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51" name="object 51"/>
            <p:cNvSpPr/>
            <p:nvPr/>
          </p:nvSpPr>
          <p:spPr>
            <a:xfrm>
              <a:off x="7727277" y="4577041"/>
              <a:ext cx="436880" cy="444500"/>
            </a:xfrm>
            <a:custGeom>
              <a:avLst/>
              <a:gdLst/>
              <a:ahLst/>
              <a:cxnLst/>
              <a:rect l="l" t="t" r="r" b="b"/>
              <a:pathLst>
                <a:path w="436879" h="444500">
                  <a:moveTo>
                    <a:pt x="436524" y="127114"/>
                  </a:moveTo>
                  <a:lnTo>
                    <a:pt x="432130" y="97116"/>
                  </a:lnTo>
                  <a:lnTo>
                    <a:pt x="426453" y="74714"/>
                  </a:lnTo>
                  <a:lnTo>
                    <a:pt x="421335" y="54470"/>
                  </a:lnTo>
                  <a:lnTo>
                    <a:pt x="419468" y="47371"/>
                  </a:lnTo>
                  <a:lnTo>
                    <a:pt x="412838" y="42570"/>
                  </a:lnTo>
                  <a:lnTo>
                    <a:pt x="405523" y="43027"/>
                  </a:lnTo>
                  <a:lnTo>
                    <a:pt x="401726" y="43484"/>
                  </a:lnTo>
                  <a:lnTo>
                    <a:pt x="401726" y="162077"/>
                  </a:lnTo>
                  <a:lnTo>
                    <a:pt x="398500" y="201688"/>
                  </a:lnTo>
                  <a:lnTo>
                    <a:pt x="377812" y="273761"/>
                  </a:lnTo>
                  <a:lnTo>
                    <a:pt x="357657" y="307733"/>
                  </a:lnTo>
                  <a:lnTo>
                    <a:pt x="329272" y="338188"/>
                  </a:lnTo>
                  <a:lnTo>
                    <a:pt x="259511" y="377101"/>
                  </a:lnTo>
                  <a:lnTo>
                    <a:pt x="212991" y="388861"/>
                  </a:lnTo>
                  <a:lnTo>
                    <a:pt x="157822" y="394423"/>
                  </a:lnTo>
                  <a:lnTo>
                    <a:pt x="130048" y="393801"/>
                  </a:lnTo>
                  <a:lnTo>
                    <a:pt x="204749" y="340194"/>
                  </a:lnTo>
                  <a:lnTo>
                    <a:pt x="296392" y="230733"/>
                  </a:lnTo>
                  <a:lnTo>
                    <a:pt x="300926" y="223545"/>
                  </a:lnTo>
                  <a:lnTo>
                    <a:pt x="298792" y="214033"/>
                  </a:lnTo>
                  <a:lnTo>
                    <a:pt x="284454" y="204939"/>
                  </a:lnTo>
                  <a:lnTo>
                    <a:pt x="274929" y="207073"/>
                  </a:lnTo>
                  <a:lnTo>
                    <a:pt x="206362" y="312039"/>
                  </a:lnTo>
                  <a:lnTo>
                    <a:pt x="158280" y="365290"/>
                  </a:lnTo>
                  <a:lnTo>
                    <a:pt x="102108" y="392582"/>
                  </a:lnTo>
                  <a:lnTo>
                    <a:pt x="99809" y="393103"/>
                  </a:lnTo>
                  <a:lnTo>
                    <a:pt x="93294" y="392950"/>
                  </a:lnTo>
                  <a:lnTo>
                    <a:pt x="94881" y="361569"/>
                  </a:lnTo>
                  <a:lnTo>
                    <a:pt x="94907" y="360984"/>
                  </a:lnTo>
                  <a:lnTo>
                    <a:pt x="101968" y="315607"/>
                  </a:lnTo>
                  <a:lnTo>
                    <a:pt x="113080" y="278638"/>
                  </a:lnTo>
                  <a:lnTo>
                    <a:pt x="115887" y="275526"/>
                  </a:lnTo>
                  <a:lnTo>
                    <a:pt x="115608" y="270243"/>
                  </a:lnTo>
                  <a:lnTo>
                    <a:pt x="117983" y="262382"/>
                  </a:lnTo>
                  <a:lnTo>
                    <a:pt x="146443" y="206870"/>
                  </a:lnTo>
                  <a:lnTo>
                    <a:pt x="190855" y="154609"/>
                  </a:lnTo>
                  <a:lnTo>
                    <a:pt x="227190" y="126923"/>
                  </a:lnTo>
                  <a:lnTo>
                    <a:pt x="227939" y="127012"/>
                  </a:lnTo>
                  <a:lnTo>
                    <a:pt x="230644" y="124891"/>
                  </a:lnTo>
                  <a:lnTo>
                    <a:pt x="274104" y="102438"/>
                  </a:lnTo>
                  <a:lnTo>
                    <a:pt x="329184" y="84886"/>
                  </a:lnTo>
                  <a:lnTo>
                    <a:pt x="394322" y="74714"/>
                  </a:lnTo>
                  <a:lnTo>
                    <a:pt x="397929" y="96393"/>
                  </a:lnTo>
                  <a:lnTo>
                    <a:pt x="400951" y="126111"/>
                  </a:lnTo>
                  <a:lnTo>
                    <a:pt x="401574" y="154609"/>
                  </a:lnTo>
                  <a:lnTo>
                    <a:pt x="401650" y="158673"/>
                  </a:lnTo>
                  <a:lnTo>
                    <a:pt x="401726" y="162077"/>
                  </a:lnTo>
                  <a:lnTo>
                    <a:pt x="401726" y="43484"/>
                  </a:lnTo>
                  <a:lnTo>
                    <a:pt x="343687" y="50406"/>
                  </a:lnTo>
                  <a:lnTo>
                    <a:pt x="289788" y="63881"/>
                  </a:lnTo>
                  <a:lnTo>
                    <a:pt x="243268" y="82537"/>
                  </a:lnTo>
                  <a:lnTo>
                    <a:pt x="228688" y="90970"/>
                  </a:lnTo>
                  <a:lnTo>
                    <a:pt x="210197" y="71069"/>
                  </a:lnTo>
                  <a:lnTo>
                    <a:pt x="201726" y="64541"/>
                  </a:lnTo>
                  <a:lnTo>
                    <a:pt x="201726" y="106946"/>
                  </a:lnTo>
                  <a:lnTo>
                    <a:pt x="170141" y="131864"/>
                  </a:lnTo>
                  <a:lnTo>
                    <a:pt x="157378" y="144005"/>
                  </a:lnTo>
                  <a:lnTo>
                    <a:pt x="154762" y="138201"/>
                  </a:lnTo>
                  <a:lnTo>
                    <a:pt x="149123" y="124663"/>
                  </a:lnTo>
                  <a:lnTo>
                    <a:pt x="143878" y="110769"/>
                  </a:lnTo>
                  <a:lnTo>
                    <a:pt x="141008" y="102781"/>
                  </a:lnTo>
                  <a:lnTo>
                    <a:pt x="132194" y="98628"/>
                  </a:lnTo>
                  <a:lnTo>
                    <a:pt x="116217" y="104368"/>
                  </a:lnTo>
                  <a:lnTo>
                    <a:pt x="112052" y="113169"/>
                  </a:lnTo>
                  <a:lnTo>
                    <a:pt x="114922" y="121170"/>
                  </a:lnTo>
                  <a:lnTo>
                    <a:pt x="120523" y="135978"/>
                  </a:lnTo>
                  <a:lnTo>
                    <a:pt x="126517" y="150418"/>
                  </a:lnTo>
                  <a:lnTo>
                    <a:pt x="132892" y="164490"/>
                  </a:lnTo>
                  <a:lnTo>
                    <a:pt x="133832" y="166395"/>
                  </a:lnTo>
                  <a:lnTo>
                    <a:pt x="101447" y="197205"/>
                  </a:lnTo>
                  <a:lnTo>
                    <a:pt x="81686" y="226542"/>
                  </a:lnTo>
                  <a:lnTo>
                    <a:pt x="80492" y="225069"/>
                  </a:lnTo>
                  <a:lnTo>
                    <a:pt x="65303" y="186855"/>
                  </a:lnTo>
                  <a:lnTo>
                    <a:pt x="60452" y="147916"/>
                  </a:lnTo>
                  <a:lnTo>
                    <a:pt x="62941" y="110705"/>
                  </a:lnTo>
                  <a:lnTo>
                    <a:pt x="67373" y="87236"/>
                  </a:lnTo>
                  <a:lnTo>
                    <a:pt x="72999" y="66382"/>
                  </a:lnTo>
                  <a:lnTo>
                    <a:pt x="78917" y="48882"/>
                  </a:lnTo>
                  <a:lnTo>
                    <a:pt x="84251" y="35471"/>
                  </a:lnTo>
                  <a:lnTo>
                    <a:pt x="126631" y="52247"/>
                  </a:lnTo>
                  <a:lnTo>
                    <a:pt x="161823" y="72186"/>
                  </a:lnTo>
                  <a:lnTo>
                    <a:pt x="190411" y="94691"/>
                  </a:lnTo>
                  <a:lnTo>
                    <a:pt x="201726" y="106946"/>
                  </a:lnTo>
                  <a:lnTo>
                    <a:pt x="201726" y="64541"/>
                  </a:lnTo>
                  <a:lnTo>
                    <a:pt x="175615" y="44399"/>
                  </a:lnTo>
                  <a:lnTo>
                    <a:pt x="132562" y="21094"/>
                  </a:lnTo>
                  <a:lnTo>
                    <a:pt x="80162" y="2057"/>
                  </a:lnTo>
                  <a:lnTo>
                    <a:pt x="73113" y="0"/>
                  </a:lnTo>
                  <a:lnTo>
                    <a:pt x="65608" y="3225"/>
                  </a:lnTo>
                  <a:lnTo>
                    <a:pt x="40462" y="68199"/>
                  </a:lnTo>
                  <a:lnTo>
                    <a:pt x="32499" y="106299"/>
                  </a:lnTo>
                  <a:lnTo>
                    <a:pt x="29756" y="150355"/>
                  </a:lnTo>
                  <a:lnTo>
                    <a:pt x="35953" y="196354"/>
                  </a:lnTo>
                  <a:lnTo>
                    <a:pt x="54419" y="241503"/>
                  </a:lnTo>
                  <a:lnTo>
                    <a:pt x="66141" y="255790"/>
                  </a:lnTo>
                  <a:lnTo>
                    <a:pt x="57886" y="309473"/>
                  </a:lnTo>
                  <a:lnTo>
                    <a:pt x="62572" y="401510"/>
                  </a:lnTo>
                  <a:lnTo>
                    <a:pt x="13766" y="412508"/>
                  </a:lnTo>
                  <a:lnTo>
                    <a:pt x="5435" y="414134"/>
                  </a:lnTo>
                  <a:lnTo>
                    <a:pt x="0" y="422236"/>
                  </a:lnTo>
                  <a:lnTo>
                    <a:pt x="3263" y="438899"/>
                  </a:lnTo>
                  <a:lnTo>
                    <a:pt x="11341" y="444334"/>
                  </a:lnTo>
                  <a:lnTo>
                    <a:pt x="19672" y="442709"/>
                  </a:lnTo>
                  <a:lnTo>
                    <a:pt x="46774" y="435038"/>
                  </a:lnTo>
                  <a:lnTo>
                    <a:pt x="75336" y="422300"/>
                  </a:lnTo>
                  <a:lnTo>
                    <a:pt x="76796" y="422427"/>
                  </a:lnTo>
                  <a:lnTo>
                    <a:pt x="140246" y="425500"/>
                  </a:lnTo>
                  <a:lnTo>
                    <a:pt x="194564" y="422427"/>
                  </a:lnTo>
                  <a:lnTo>
                    <a:pt x="195402" y="422427"/>
                  </a:lnTo>
                  <a:lnTo>
                    <a:pt x="243954" y="413689"/>
                  </a:lnTo>
                  <a:lnTo>
                    <a:pt x="285242" y="400202"/>
                  </a:lnTo>
                  <a:lnTo>
                    <a:pt x="296697" y="394423"/>
                  </a:lnTo>
                  <a:lnTo>
                    <a:pt x="320167" y="382600"/>
                  </a:lnTo>
                  <a:lnTo>
                    <a:pt x="381787" y="326847"/>
                  </a:lnTo>
                  <a:lnTo>
                    <a:pt x="405028" y="288163"/>
                  </a:lnTo>
                  <a:lnTo>
                    <a:pt x="420306" y="247294"/>
                  </a:lnTo>
                  <a:lnTo>
                    <a:pt x="428967" y="206019"/>
                  </a:lnTo>
                  <a:lnTo>
                    <a:pt x="435229" y="158673"/>
                  </a:lnTo>
                  <a:lnTo>
                    <a:pt x="436524" y="127114"/>
                  </a:lnTo>
                  <a:close/>
                </a:path>
              </a:pathLst>
            </a:custGeom>
            <a:solidFill>
              <a:srgbClr val="000000"/>
            </a:solidFill>
          </p:spPr>
          <p:txBody>
            <a:bodyPr wrap="square" lIns="0" tIns="0" rIns="0" bIns="0" rtlCol="0"/>
            <a:lstStyle/>
            <a:p>
              <a:endParaRPr>
                <a:latin typeface="Grammarsaurus" pitchFamily="2" charset="0"/>
              </a:endParaRPr>
            </a:p>
          </p:txBody>
        </p:sp>
      </p:grpSp>
      <p:sp>
        <p:nvSpPr>
          <p:cNvPr id="53" name="object 6">
            <a:extLst>
              <a:ext uri="{FF2B5EF4-FFF2-40B4-BE49-F238E27FC236}">
                <a16:creationId xmlns:a16="http://schemas.microsoft.com/office/drawing/2014/main" id="{452DF69F-063F-D385-7C1A-A267F22AC98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2848192" y="1673266"/>
              <a:ext cx="8466435" cy="4642519"/>
            </a:xfrm>
            <a:prstGeom prst="rect">
              <a:avLst/>
            </a:prstGeom>
          </p:spPr>
        </p:pic>
      </p:grpSp>
      <p:sp>
        <p:nvSpPr>
          <p:cNvPr id="8" name="object 8"/>
          <p:cNvSpPr txBox="1"/>
          <p:nvPr/>
        </p:nvSpPr>
        <p:spPr>
          <a:xfrm>
            <a:off x="3106626" y="1765623"/>
            <a:ext cx="7949565" cy="892810"/>
          </a:xfrm>
          <a:prstGeom prst="rect">
            <a:avLst/>
          </a:prstGeom>
        </p:spPr>
        <p:txBody>
          <a:bodyPr vert="horz" wrap="square" lIns="0" tIns="57150" rIns="0" bIns="0" rtlCol="0">
            <a:spAutoFit/>
          </a:bodyPr>
          <a:lstStyle/>
          <a:p>
            <a:pPr algn="ctr">
              <a:lnSpc>
                <a:spcPct val="100000"/>
              </a:lnSpc>
              <a:spcBef>
                <a:spcPts val="450"/>
              </a:spcBef>
            </a:pPr>
            <a:r>
              <a:rPr sz="1600" b="1" dirty="0">
                <a:solidFill>
                  <a:srgbClr val="D1E293"/>
                </a:solidFill>
                <a:latin typeface="Grammarsaurus" pitchFamily="2" charset="0"/>
                <a:cs typeface="Tahoma"/>
              </a:rPr>
              <a:t>The base </a:t>
            </a:r>
            <a:r>
              <a:rPr sz="1600" b="1" dirty="0">
                <a:solidFill>
                  <a:srgbClr val="FFFFFF"/>
                </a:solidFill>
                <a:latin typeface="Grammarsaurus" pitchFamily="2" charset="0"/>
                <a:cs typeface="Tahoma"/>
              </a:rPr>
              <a:t>opt </a:t>
            </a:r>
            <a:r>
              <a:rPr sz="1600" b="1" dirty="0">
                <a:solidFill>
                  <a:srgbClr val="D1E293"/>
                </a:solidFill>
                <a:latin typeface="Grammarsaurus" pitchFamily="2" charset="0"/>
                <a:cs typeface="Tahoma"/>
              </a:rPr>
              <a:t>came from the Greek root </a:t>
            </a:r>
            <a:r>
              <a:rPr sz="1600" b="1" dirty="0">
                <a:solidFill>
                  <a:srgbClr val="FFFFFF"/>
                </a:solidFill>
                <a:latin typeface="Grammarsaurus" pitchFamily="2" charset="0"/>
                <a:cs typeface="Tahoma"/>
              </a:rPr>
              <a:t>optos </a:t>
            </a:r>
            <a:r>
              <a:rPr sz="1600" b="1" dirty="0">
                <a:solidFill>
                  <a:srgbClr val="D1E293"/>
                </a:solidFill>
                <a:latin typeface="Grammarsaurus" pitchFamily="2" charset="0"/>
                <a:cs typeface="Tahoma"/>
              </a:rPr>
              <a:t>meaning </a:t>
            </a:r>
            <a:r>
              <a:rPr sz="1600" b="1" dirty="0">
                <a:solidFill>
                  <a:srgbClr val="FFFFFF"/>
                </a:solidFill>
                <a:latin typeface="Grammarsaurus" pitchFamily="2" charset="0"/>
                <a:cs typeface="Tahoma"/>
              </a:rPr>
              <a:t>“eye or see”</a:t>
            </a:r>
            <a:r>
              <a:rPr sz="1600" b="1" dirty="0">
                <a:solidFill>
                  <a:srgbClr val="D1E293"/>
                </a:solidFill>
                <a:latin typeface="Grammarsaurus" pitchFamily="2" charset="0"/>
                <a:cs typeface="Tahoma"/>
              </a:rPr>
              <a:t>.</a:t>
            </a:r>
            <a:endParaRPr sz="1600" dirty="0">
              <a:latin typeface="Grammarsaurus" pitchFamily="2" charset="0"/>
              <a:cs typeface="Tahoma"/>
            </a:endParaRPr>
          </a:p>
          <a:p>
            <a:pPr marL="12065" marR="5080" algn="ctr">
              <a:lnSpc>
                <a:spcPct val="118500"/>
              </a:lnSpc>
            </a:pPr>
            <a:r>
              <a:rPr sz="1600" b="1" dirty="0">
                <a:solidFill>
                  <a:srgbClr val="D1E293"/>
                </a:solidFill>
                <a:latin typeface="Grammarsaurus" pitchFamily="2" charset="0"/>
                <a:cs typeface="Tahoma"/>
              </a:rPr>
              <a:t>Combining base </a:t>
            </a:r>
            <a:r>
              <a:rPr sz="1600" b="1" dirty="0">
                <a:solidFill>
                  <a:srgbClr val="FFFFFF"/>
                </a:solidFill>
                <a:latin typeface="Grammarsaurus" pitchFamily="2" charset="0"/>
                <a:cs typeface="Tahoma"/>
              </a:rPr>
              <a:t>opt </a:t>
            </a:r>
            <a:r>
              <a:rPr sz="1600" b="1" dirty="0">
                <a:solidFill>
                  <a:srgbClr val="D1E293"/>
                </a:solidFill>
                <a:latin typeface="Grammarsaurus" pitchFamily="2" charset="0"/>
                <a:cs typeface="Tahoma"/>
              </a:rPr>
              <a:t>with suffix </a:t>
            </a:r>
            <a:r>
              <a:rPr sz="1600" b="1" dirty="0">
                <a:solidFill>
                  <a:srgbClr val="FFFFFF"/>
                </a:solidFill>
                <a:latin typeface="Grammarsaurus" pitchFamily="2" charset="0"/>
                <a:cs typeface="Tahoma"/>
              </a:rPr>
              <a:t>-ic </a:t>
            </a:r>
            <a:r>
              <a:rPr sz="1600" b="1" dirty="0">
                <a:solidFill>
                  <a:srgbClr val="D1E293"/>
                </a:solidFill>
                <a:latin typeface="Grammarsaurus" pitchFamily="2" charset="0"/>
                <a:cs typeface="Tahoma"/>
              </a:rPr>
              <a:t>forms a word for something </a:t>
            </a:r>
            <a:r>
              <a:rPr sz="1600" b="1" dirty="0">
                <a:solidFill>
                  <a:srgbClr val="FFFFFF"/>
                </a:solidFill>
                <a:latin typeface="Grammarsaurus" pitchFamily="2" charset="0"/>
                <a:cs typeface="Tahoma"/>
              </a:rPr>
              <a:t>related to the eyes or sight</a:t>
            </a:r>
            <a:r>
              <a:rPr sz="1600" b="1" dirty="0">
                <a:solidFill>
                  <a:srgbClr val="D1E293"/>
                </a:solidFill>
                <a:latin typeface="Grammarsaurus" pitchFamily="2" charset="0"/>
                <a:cs typeface="Tahoma"/>
              </a:rPr>
              <a:t>.</a:t>
            </a:r>
            <a:endParaRPr sz="1600" dirty="0">
              <a:latin typeface="Grammarsaurus" pitchFamily="2" charset="0"/>
              <a:cs typeface="Tahoma"/>
            </a:endParaRPr>
          </a:p>
        </p:txBody>
      </p:sp>
      <p:sp>
        <p:nvSpPr>
          <p:cNvPr id="9" name="object 9"/>
          <p:cNvSpPr txBox="1"/>
          <p:nvPr/>
        </p:nvSpPr>
        <p:spPr>
          <a:xfrm>
            <a:off x="3177606" y="3202488"/>
            <a:ext cx="7949565" cy="879600"/>
          </a:xfrm>
          <a:prstGeom prst="rect">
            <a:avLst/>
          </a:prstGeom>
        </p:spPr>
        <p:txBody>
          <a:bodyPr vert="horz" wrap="square" lIns="0" tIns="12065" rIns="0" bIns="0" rtlCol="0">
            <a:spAutoFit/>
          </a:bodyPr>
          <a:lstStyle/>
          <a:p>
            <a:pPr marL="12700" marR="5080" algn="ctr">
              <a:lnSpc>
                <a:spcPct val="118500"/>
              </a:lnSpc>
              <a:spcBef>
                <a:spcPts val="95"/>
              </a:spcBef>
            </a:pPr>
            <a:r>
              <a:rPr sz="1600" b="1" dirty="0">
                <a:solidFill>
                  <a:srgbClr val="D1E293"/>
                </a:solidFill>
                <a:latin typeface="Grammarsaurus" pitchFamily="2" charset="0"/>
                <a:cs typeface="Tahoma"/>
              </a:rPr>
              <a:t>The base </a:t>
            </a:r>
            <a:r>
              <a:rPr sz="1600" b="1" dirty="0">
                <a:solidFill>
                  <a:srgbClr val="FFFFFF"/>
                </a:solidFill>
                <a:latin typeface="Grammarsaurus" pitchFamily="2" charset="0"/>
                <a:cs typeface="Tahoma"/>
              </a:rPr>
              <a:t>cline </a:t>
            </a:r>
            <a:r>
              <a:rPr sz="1600" b="1" dirty="0">
                <a:solidFill>
                  <a:srgbClr val="D1E293"/>
                </a:solidFill>
                <a:latin typeface="Grammarsaurus" pitchFamily="2" charset="0"/>
                <a:cs typeface="Tahoma"/>
              </a:rPr>
              <a:t>came from the Greek root </a:t>
            </a:r>
            <a:r>
              <a:rPr sz="1600" b="1" dirty="0">
                <a:solidFill>
                  <a:srgbClr val="FFFFFF"/>
                </a:solidFill>
                <a:latin typeface="Grammarsaurus" pitchFamily="2" charset="0"/>
                <a:cs typeface="Tahoma"/>
              </a:rPr>
              <a:t>kline </a:t>
            </a:r>
            <a:r>
              <a:rPr sz="1600" b="1" dirty="0">
                <a:solidFill>
                  <a:srgbClr val="D1E293"/>
                </a:solidFill>
                <a:latin typeface="Grammarsaurus" pitchFamily="2" charset="0"/>
                <a:cs typeface="Tahoma"/>
              </a:rPr>
              <a:t>meaning </a:t>
            </a:r>
            <a:r>
              <a:rPr sz="1600" b="1" dirty="0">
                <a:solidFill>
                  <a:srgbClr val="FFFFFF"/>
                </a:solidFill>
                <a:latin typeface="Grammarsaurus" pitchFamily="2" charset="0"/>
                <a:cs typeface="Tahoma"/>
              </a:rPr>
              <a:t>“bed, couch, or a thing to lie on”</a:t>
            </a:r>
            <a:r>
              <a:rPr sz="1600" b="1" dirty="0">
                <a:solidFill>
                  <a:srgbClr val="D1E293"/>
                </a:solidFill>
                <a:latin typeface="Grammarsaurus" pitchFamily="2" charset="0"/>
                <a:cs typeface="Tahoma"/>
              </a:rPr>
              <a:t>. Adding the suffix </a:t>
            </a:r>
            <a:r>
              <a:rPr sz="1600" b="1" dirty="0">
                <a:solidFill>
                  <a:srgbClr val="FFFFFF"/>
                </a:solidFill>
                <a:latin typeface="Grammarsaurus" pitchFamily="2" charset="0"/>
                <a:cs typeface="Tahoma"/>
              </a:rPr>
              <a:t>-ic </a:t>
            </a:r>
            <a:r>
              <a:rPr sz="1600" b="1" dirty="0">
                <a:solidFill>
                  <a:srgbClr val="D1E293"/>
                </a:solidFill>
                <a:latin typeface="Grammarsaurus" pitchFamily="2" charset="0"/>
                <a:cs typeface="Tahoma"/>
              </a:rPr>
              <a:t>forms a word that relates to a </a:t>
            </a:r>
            <a:r>
              <a:rPr sz="1600" b="1" dirty="0">
                <a:solidFill>
                  <a:srgbClr val="FFFFFF"/>
                </a:solidFill>
                <a:latin typeface="Grammarsaurus" pitchFamily="2" charset="0"/>
                <a:cs typeface="Tahoma"/>
              </a:rPr>
              <a:t>bed or a couch</a:t>
            </a:r>
            <a:r>
              <a:rPr sz="1600" b="1" dirty="0">
                <a:solidFill>
                  <a:srgbClr val="D1E293"/>
                </a:solidFill>
                <a:latin typeface="Grammarsaurus" pitchFamily="2" charset="0"/>
                <a:cs typeface="Tahoma"/>
              </a:rPr>
              <a:t>. Traditionally, when you visited a </a:t>
            </a:r>
            <a:r>
              <a:rPr sz="1600" b="1" dirty="0">
                <a:solidFill>
                  <a:srgbClr val="FFFFFF"/>
                </a:solidFill>
                <a:latin typeface="Grammarsaurus" pitchFamily="2" charset="0"/>
                <a:cs typeface="Tahoma"/>
              </a:rPr>
              <a:t>clinic</a:t>
            </a:r>
            <a:r>
              <a:rPr sz="1600" b="1" dirty="0">
                <a:solidFill>
                  <a:srgbClr val="D1E293"/>
                </a:solidFill>
                <a:latin typeface="Grammarsaurus" pitchFamily="2" charset="0"/>
                <a:cs typeface="Tahoma"/>
              </a:rPr>
              <a:t>, you would lie on a </a:t>
            </a:r>
            <a:r>
              <a:rPr sz="1600" b="1" dirty="0">
                <a:solidFill>
                  <a:srgbClr val="FFFFFF"/>
                </a:solidFill>
                <a:latin typeface="Grammarsaurus" pitchFamily="2" charset="0"/>
                <a:cs typeface="Tahoma"/>
              </a:rPr>
              <a:t>bed </a:t>
            </a:r>
            <a:r>
              <a:rPr sz="1600" b="1" dirty="0">
                <a:solidFill>
                  <a:srgbClr val="D1E293"/>
                </a:solidFill>
                <a:latin typeface="Grammarsaurus" pitchFamily="2" charset="0"/>
                <a:cs typeface="Tahoma"/>
              </a:rPr>
              <a:t>to be treated.</a:t>
            </a:r>
            <a:endParaRPr sz="1600" dirty="0">
              <a:latin typeface="Grammarsaurus" pitchFamily="2" charset="0"/>
              <a:cs typeface="Tahoma"/>
            </a:endParaRPr>
          </a:p>
        </p:txBody>
      </p:sp>
      <p:sp>
        <p:nvSpPr>
          <p:cNvPr id="10" name="object 10"/>
          <p:cNvSpPr txBox="1"/>
          <p:nvPr/>
        </p:nvSpPr>
        <p:spPr>
          <a:xfrm>
            <a:off x="3140599" y="4762566"/>
            <a:ext cx="7881620" cy="892810"/>
          </a:xfrm>
          <a:prstGeom prst="rect">
            <a:avLst/>
          </a:prstGeom>
        </p:spPr>
        <p:txBody>
          <a:bodyPr vert="horz" wrap="square" lIns="0" tIns="12065" rIns="0" bIns="0" rtlCol="0">
            <a:spAutoFit/>
          </a:bodyPr>
          <a:lstStyle/>
          <a:p>
            <a:pPr marL="64769" marR="5080" indent="-52705" algn="ctr">
              <a:lnSpc>
                <a:spcPct val="118500"/>
              </a:lnSpc>
              <a:spcBef>
                <a:spcPts val="95"/>
              </a:spcBef>
            </a:pPr>
            <a:r>
              <a:rPr sz="1600" b="1" dirty="0">
                <a:solidFill>
                  <a:srgbClr val="D1E293"/>
                </a:solidFill>
                <a:latin typeface="Grammarsaurus" pitchFamily="2" charset="0"/>
                <a:cs typeface="Tahoma"/>
              </a:rPr>
              <a:t>The base </a:t>
            </a:r>
            <a:r>
              <a:rPr sz="1600" b="1" dirty="0">
                <a:solidFill>
                  <a:srgbClr val="FFFFFF"/>
                </a:solidFill>
                <a:latin typeface="Grammarsaurus" pitchFamily="2" charset="0"/>
                <a:cs typeface="Tahoma"/>
              </a:rPr>
              <a:t>physe </a:t>
            </a:r>
            <a:r>
              <a:rPr sz="1600" b="1" dirty="0">
                <a:solidFill>
                  <a:srgbClr val="D1E293"/>
                </a:solidFill>
                <a:latin typeface="Grammarsaurus" pitchFamily="2" charset="0"/>
                <a:cs typeface="Tahoma"/>
              </a:rPr>
              <a:t>comes from the Greek root </a:t>
            </a:r>
            <a:r>
              <a:rPr sz="1600" b="1" dirty="0">
                <a:solidFill>
                  <a:srgbClr val="FFFFFF"/>
                </a:solidFill>
                <a:latin typeface="Grammarsaurus" pitchFamily="2" charset="0"/>
                <a:cs typeface="Tahoma"/>
              </a:rPr>
              <a:t>phyein </a:t>
            </a:r>
            <a:r>
              <a:rPr sz="1600" b="1" dirty="0">
                <a:solidFill>
                  <a:srgbClr val="D1E293"/>
                </a:solidFill>
                <a:latin typeface="Grammarsaurus" pitchFamily="2" charset="0"/>
                <a:cs typeface="Tahoma"/>
              </a:rPr>
              <a:t>meaning </a:t>
            </a:r>
            <a:r>
              <a:rPr sz="1600" b="1" dirty="0">
                <a:solidFill>
                  <a:srgbClr val="FFFFFF"/>
                </a:solidFill>
                <a:latin typeface="Grammarsaurus" pitchFamily="2" charset="0"/>
                <a:cs typeface="Tahoma"/>
              </a:rPr>
              <a:t>“bring forth, produce, or make grow” </a:t>
            </a:r>
            <a:r>
              <a:rPr sz="1600" b="1" dirty="0">
                <a:solidFill>
                  <a:srgbClr val="D1E293"/>
                </a:solidFill>
                <a:latin typeface="Grammarsaurus" pitchFamily="2" charset="0"/>
                <a:cs typeface="Tahoma"/>
              </a:rPr>
              <a:t>and later </a:t>
            </a:r>
            <a:r>
              <a:rPr sz="1600" b="1" dirty="0">
                <a:solidFill>
                  <a:srgbClr val="FFFFFF"/>
                </a:solidFill>
                <a:latin typeface="Grammarsaurus" pitchFamily="2" charset="0"/>
                <a:cs typeface="Tahoma"/>
              </a:rPr>
              <a:t>“nature”</a:t>
            </a:r>
            <a:r>
              <a:rPr sz="1600" b="1" dirty="0">
                <a:solidFill>
                  <a:srgbClr val="D1E293"/>
                </a:solidFill>
                <a:latin typeface="Grammarsaurus" pitchFamily="2" charset="0"/>
                <a:cs typeface="Tahoma"/>
              </a:rPr>
              <a:t>. When base </a:t>
            </a:r>
            <a:r>
              <a:rPr sz="1600" b="1" dirty="0">
                <a:solidFill>
                  <a:srgbClr val="FFFFFF"/>
                </a:solidFill>
                <a:latin typeface="Grammarsaurus" pitchFamily="2" charset="0"/>
                <a:cs typeface="Tahoma"/>
              </a:rPr>
              <a:t>physe </a:t>
            </a:r>
            <a:r>
              <a:rPr sz="1600" b="1" dirty="0">
                <a:solidFill>
                  <a:srgbClr val="D1E293"/>
                </a:solidFill>
                <a:latin typeface="Grammarsaurus" pitchFamily="2" charset="0"/>
                <a:cs typeface="Tahoma"/>
              </a:rPr>
              <a:t>combines with suffix </a:t>
            </a:r>
            <a:r>
              <a:rPr sz="1600" b="1" dirty="0">
                <a:solidFill>
                  <a:srgbClr val="FFFFFF"/>
                </a:solidFill>
                <a:latin typeface="Grammarsaurus" pitchFamily="2" charset="0"/>
                <a:cs typeface="Tahoma"/>
              </a:rPr>
              <a:t>-ic</a:t>
            </a:r>
            <a:r>
              <a:rPr sz="1600" b="1" dirty="0">
                <a:solidFill>
                  <a:srgbClr val="D1E293"/>
                </a:solidFill>
                <a:latin typeface="Grammarsaurus" pitchFamily="2" charset="0"/>
                <a:cs typeface="Tahoma"/>
              </a:rPr>
              <a:t>, it forms a word related to the </a:t>
            </a:r>
            <a:r>
              <a:rPr sz="1600" b="1" dirty="0">
                <a:solidFill>
                  <a:srgbClr val="FFFFFF"/>
                </a:solidFill>
                <a:latin typeface="Grammarsaurus" pitchFamily="2" charset="0"/>
                <a:cs typeface="Tahoma"/>
              </a:rPr>
              <a:t>natural science of healing</a:t>
            </a:r>
            <a:r>
              <a:rPr sz="1600" b="1" dirty="0">
                <a:solidFill>
                  <a:srgbClr val="D1E293"/>
                </a:solidFill>
                <a:latin typeface="Grammarsaurus" pitchFamily="2" charset="0"/>
                <a:cs typeface="Tahoma"/>
              </a:rPr>
              <a:t>.</a:t>
            </a:r>
            <a:endParaRPr sz="1600" dirty="0">
              <a:latin typeface="Grammarsaurus" pitchFamily="2" charset="0"/>
              <a:cs typeface="Tahoma"/>
            </a:endParaRPr>
          </a:p>
        </p:txBody>
      </p:sp>
      <p:grpSp>
        <p:nvGrpSpPr>
          <p:cNvPr id="11" name="object 11"/>
          <p:cNvGrpSpPr/>
          <p:nvPr/>
        </p:nvGrpSpPr>
        <p:grpSpPr>
          <a:xfrm>
            <a:off x="9723117" y="220661"/>
            <a:ext cx="2218690" cy="967740"/>
            <a:chOff x="9723117" y="220661"/>
            <a:chExt cx="2218690" cy="967740"/>
          </a:xfrm>
        </p:grpSpPr>
        <p:sp>
          <p:nvSpPr>
            <p:cNvPr id="12" name="object 12"/>
            <p:cNvSpPr/>
            <p:nvPr/>
          </p:nvSpPr>
          <p:spPr>
            <a:xfrm>
              <a:off x="10929506"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4" cstate="print"/>
            <a:stretch>
              <a:fillRect/>
            </a:stretch>
          </p:blipFill>
          <p:spPr>
            <a:xfrm>
              <a:off x="11773128" y="347120"/>
              <a:ext cx="168325" cy="147380"/>
            </a:xfrm>
            <a:prstGeom prst="rect">
              <a:avLst/>
            </a:prstGeom>
          </p:spPr>
        </p:pic>
        <p:pic>
          <p:nvPicPr>
            <p:cNvPr id="14" name="object 14"/>
            <p:cNvPicPr/>
            <p:nvPr/>
          </p:nvPicPr>
          <p:blipFill>
            <a:blip r:embed="rId5" cstate="print"/>
            <a:stretch>
              <a:fillRect/>
            </a:stretch>
          </p:blipFill>
          <p:spPr>
            <a:xfrm>
              <a:off x="11773128" y="705582"/>
              <a:ext cx="168325" cy="147380"/>
            </a:xfrm>
            <a:prstGeom prst="rect">
              <a:avLst/>
            </a:prstGeom>
          </p:spPr>
        </p:pic>
        <p:sp>
          <p:nvSpPr>
            <p:cNvPr id="15" name="object 15"/>
            <p:cNvSpPr/>
            <p:nvPr/>
          </p:nvSpPr>
          <p:spPr>
            <a:xfrm>
              <a:off x="11772946"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9723117" y="269246"/>
              <a:ext cx="915428" cy="919157"/>
            </a:xfrm>
            <a:prstGeom prst="rect">
              <a:avLst/>
            </a:prstGeom>
          </p:spPr>
        </p:pic>
      </p:grpSp>
      <p:sp>
        <p:nvSpPr>
          <p:cNvPr id="17" name="object 17"/>
          <p:cNvSpPr txBox="1">
            <a:spLocks noGrp="1"/>
          </p:cNvSpPr>
          <p:nvPr>
            <p:ph type="title"/>
          </p:nvPr>
        </p:nvSpPr>
        <p:spPr>
          <a:xfrm>
            <a:off x="651941" y="389638"/>
            <a:ext cx="7640955" cy="452120"/>
          </a:xfrm>
          <a:prstGeom prst="rect">
            <a:avLst/>
          </a:prstGeom>
        </p:spPr>
        <p:txBody>
          <a:bodyPr vert="horz" wrap="square" lIns="0" tIns="12700" rIns="0" bIns="0" rtlCol="0">
            <a:spAutoFit/>
          </a:bodyPr>
          <a:lstStyle/>
          <a:p>
            <a:pPr marL="1270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 </a:t>
            </a:r>
            <a:r>
              <a:rPr sz="2800" b="0" dirty="0">
                <a:solidFill>
                  <a:srgbClr val="000000"/>
                </a:solidFill>
                <a:latin typeface="Grammarsaurus" pitchFamily="2" charset="0"/>
                <a:cs typeface="Verdana"/>
              </a:rPr>
              <a:t>of these stems.</a:t>
            </a:r>
            <a:endParaRPr sz="2800">
              <a:latin typeface="Grammarsaurus" pitchFamily="2" charset="0"/>
              <a:cs typeface="Verdana"/>
            </a:endParaRPr>
          </a:p>
        </p:txBody>
      </p:sp>
      <p:sp>
        <p:nvSpPr>
          <p:cNvPr id="18" name="object 18"/>
          <p:cNvSpPr txBox="1"/>
          <p:nvPr/>
        </p:nvSpPr>
        <p:spPr>
          <a:xfrm>
            <a:off x="1051971" y="2209849"/>
            <a:ext cx="1520051" cy="585417"/>
          </a:xfrm>
          <a:prstGeom prst="rect">
            <a:avLst/>
          </a:prstGeom>
        </p:spPr>
        <p:txBody>
          <a:bodyPr vert="horz" wrap="square" lIns="0" tIns="15875" rIns="0" bIns="0" rtlCol="0">
            <a:spAutoFit/>
          </a:bodyPr>
          <a:lstStyle/>
          <a:p>
            <a:pPr marL="12700">
              <a:lnSpc>
                <a:spcPct val="100000"/>
              </a:lnSpc>
              <a:spcBef>
                <a:spcPts val="125"/>
              </a:spcBef>
            </a:pPr>
            <a:r>
              <a:rPr sz="3700" b="1" dirty="0">
                <a:latin typeface="Grammarsaurus" pitchFamily="2" charset="0"/>
                <a:cs typeface="Arial"/>
              </a:rPr>
              <a:t>opt</a:t>
            </a:r>
            <a:r>
              <a:rPr sz="3700" b="1" dirty="0">
                <a:solidFill>
                  <a:srgbClr val="3CA249"/>
                </a:solidFill>
                <a:latin typeface="Grammarsaurus" pitchFamily="2" charset="0"/>
                <a:cs typeface="Arial"/>
              </a:rPr>
              <a:t>ic</a:t>
            </a:r>
            <a:endParaRPr sz="3700" dirty="0">
              <a:latin typeface="Grammarsaurus" pitchFamily="2" charset="0"/>
              <a:cs typeface="Arial"/>
            </a:endParaRPr>
          </a:p>
        </p:txBody>
      </p:sp>
      <p:sp>
        <p:nvSpPr>
          <p:cNvPr id="19" name="object 19"/>
          <p:cNvSpPr txBox="1"/>
          <p:nvPr/>
        </p:nvSpPr>
        <p:spPr>
          <a:xfrm>
            <a:off x="1051972" y="3593516"/>
            <a:ext cx="1559580" cy="585417"/>
          </a:xfrm>
          <a:prstGeom prst="rect">
            <a:avLst/>
          </a:prstGeom>
        </p:spPr>
        <p:txBody>
          <a:bodyPr vert="horz" wrap="square" lIns="0" tIns="15875" rIns="0" bIns="0" rtlCol="0">
            <a:spAutoFit/>
          </a:bodyPr>
          <a:lstStyle/>
          <a:p>
            <a:pPr marL="12700">
              <a:lnSpc>
                <a:spcPct val="100000"/>
              </a:lnSpc>
              <a:spcBef>
                <a:spcPts val="125"/>
              </a:spcBef>
            </a:pPr>
            <a:r>
              <a:rPr sz="3700" b="1" dirty="0">
                <a:latin typeface="Grammarsaurus" pitchFamily="2" charset="0"/>
                <a:cs typeface="Arial"/>
              </a:rPr>
              <a:t>clin</a:t>
            </a:r>
            <a:r>
              <a:rPr sz="3700" b="1" dirty="0">
                <a:solidFill>
                  <a:srgbClr val="3CA249"/>
                </a:solidFill>
                <a:latin typeface="Grammarsaurus" pitchFamily="2" charset="0"/>
                <a:cs typeface="Arial"/>
              </a:rPr>
              <a:t>ic</a:t>
            </a:r>
            <a:endParaRPr sz="3700">
              <a:latin typeface="Grammarsaurus" pitchFamily="2" charset="0"/>
              <a:cs typeface="Arial"/>
            </a:endParaRPr>
          </a:p>
        </p:txBody>
      </p:sp>
      <p:sp>
        <p:nvSpPr>
          <p:cNvPr id="20" name="object 20"/>
          <p:cNvSpPr txBox="1"/>
          <p:nvPr/>
        </p:nvSpPr>
        <p:spPr>
          <a:xfrm>
            <a:off x="1051972" y="4977183"/>
            <a:ext cx="1919828" cy="585417"/>
          </a:xfrm>
          <a:prstGeom prst="rect">
            <a:avLst/>
          </a:prstGeom>
        </p:spPr>
        <p:txBody>
          <a:bodyPr vert="horz" wrap="square" lIns="0" tIns="15875" rIns="0" bIns="0" rtlCol="0">
            <a:spAutoFit/>
          </a:bodyPr>
          <a:lstStyle/>
          <a:p>
            <a:pPr marL="12700">
              <a:lnSpc>
                <a:spcPct val="100000"/>
              </a:lnSpc>
              <a:spcBef>
                <a:spcPts val="125"/>
              </a:spcBef>
            </a:pPr>
            <a:r>
              <a:rPr sz="3700" b="1" dirty="0">
                <a:latin typeface="Grammarsaurus" pitchFamily="2" charset="0"/>
                <a:cs typeface="Arial"/>
              </a:rPr>
              <a:t>phys</a:t>
            </a:r>
            <a:r>
              <a:rPr sz="3700" b="1" dirty="0">
                <a:solidFill>
                  <a:srgbClr val="3CA249"/>
                </a:solidFill>
                <a:latin typeface="Grammarsaurus" pitchFamily="2" charset="0"/>
                <a:cs typeface="Arial"/>
              </a:rPr>
              <a:t>ic</a:t>
            </a:r>
            <a:endParaRPr sz="3700">
              <a:latin typeface="Grammarsaurus" pitchFamily="2" charset="0"/>
              <a:cs typeface="Arial"/>
            </a:endParaRPr>
          </a:p>
        </p:txBody>
      </p:sp>
      <p:grpSp>
        <p:nvGrpSpPr>
          <p:cNvPr id="21" name="object 21"/>
          <p:cNvGrpSpPr/>
          <p:nvPr/>
        </p:nvGrpSpPr>
        <p:grpSpPr>
          <a:xfrm>
            <a:off x="1355735" y="1773345"/>
            <a:ext cx="639445" cy="3265804"/>
            <a:chOff x="1355735" y="1773345"/>
            <a:chExt cx="639445" cy="3265804"/>
          </a:xfrm>
        </p:grpSpPr>
        <p:sp>
          <p:nvSpPr>
            <p:cNvPr id="22" name="object 22"/>
            <p:cNvSpPr/>
            <p:nvPr/>
          </p:nvSpPr>
          <p:spPr>
            <a:xfrm>
              <a:off x="1371610" y="1789220"/>
              <a:ext cx="95885" cy="95885"/>
            </a:xfrm>
            <a:custGeom>
              <a:avLst/>
              <a:gdLst/>
              <a:ahLst/>
              <a:cxnLst/>
              <a:rect l="l" t="t" r="r" b="b"/>
              <a:pathLst>
                <a:path w="95884" h="95885">
                  <a:moveTo>
                    <a:pt x="0" y="95758"/>
                  </a:moveTo>
                  <a:lnTo>
                    <a:pt x="0" y="0"/>
                  </a:lnTo>
                  <a:lnTo>
                    <a:pt x="95758"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23" name="object 23"/>
            <p:cNvSpPr/>
            <p:nvPr/>
          </p:nvSpPr>
          <p:spPr>
            <a:xfrm>
              <a:off x="1737386" y="1789220"/>
              <a:ext cx="95885" cy="95885"/>
            </a:xfrm>
            <a:custGeom>
              <a:avLst/>
              <a:gdLst/>
              <a:ahLst/>
              <a:cxnLst/>
              <a:rect l="l" t="t" r="r" b="b"/>
              <a:pathLst>
                <a:path w="95885" h="95885">
                  <a:moveTo>
                    <a:pt x="95757" y="95758"/>
                  </a:moveTo>
                  <a:lnTo>
                    <a:pt x="95757" y="0"/>
                  </a:lnTo>
                  <a:lnTo>
                    <a:pt x="0" y="0"/>
                  </a:lnTo>
                </a:path>
              </a:pathLst>
            </a:custGeom>
            <a:ln w="31750">
              <a:solidFill>
                <a:srgbClr val="000000"/>
              </a:solidFill>
            </a:ln>
          </p:spPr>
          <p:txBody>
            <a:bodyPr wrap="square" lIns="0" tIns="0" rIns="0" bIns="0" rtlCol="0"/>
            <a:lstStyle/>
            <a:p>
              <a:endParaRPr>
                <a:latin typeface="Grammarsaurus" pitchFamily="2" charset="0"/>
              </a:endParaRPr>
            </a:p>
          </p:txBody>
        </p:sp>
        <p:sp>
          <p:nvSpPr>
            <p:cNvPr id="24" name="object 24"/>
            <p:cNvSpPr/>
            <p:nvPr/>
          </p:nvSpPr>
          <p:spPr>
            <a:xfrm>
              <a:off x="1371610" y="2155004"/>
              <a:ext cx="95885" cy="95885"/>
            </a:xfrm>
            <a:custGeom>
              <a:avLst/>
              <a:gdLst/>
              <a:ahLst/>
              <a:cxnLst/>
              <a:rect l="l" t="t" r="r" b="b"/>
              <a:pathLst>
                <a:path w="95884" h="95885">
                  <a:moveTo>
                    <a:pt x="0" y="0"/>
                  </a:moveTo>
                  <a:lnTo>
                    <a:pt x="0" y="95758"/>
                  </a:lnTo>
                  <a:lnTo>
                    <a:pt x="95758" y="95758"/>
                  </a:lnTo>
                </a:path>
              </a:pathLst>
            </a:custGeom>
            <a:ln w="31750">
              <a:solidFill>
                <a:srgbClr val="000000"/>
              </a:solidFill>
            </a:ln>
          </p:spPr>
          <p:txBody>
            <a:bodyPr wrap="square" lIns="0" tIns="0" rIns="0" bIns="0" rtlCol="0"/>
            <a:lstStyle/>
            <a:p>
              <a:endParaRPr>
                <a:latin typeface="Grammarsaurus" pitchFamily="2" charset="0"/>
              </a:endParaRPr>
            </a:p>
          </p:txBody>
        </p:sp>
        <p:sp>
          <p:nvSpPr>
            <p:cNvPr id="25" name="object 25"/>
            <p:cNvSpPr/>
            <p:nvPr/>
          </p:nvSpPr>
          <p:spPr>
            <a:xfrm>
              <a:off x="1737386" y="2155004"/>
              <a:ext cx="95885" cy="95885"/>
            </a:xfrm>
            <a:custGeom>
              <a:avLst/>
              <a:gdLst/>
              <a:ahLst/>
              <a:cxnLst/>
              <a:rect l="l" t="t" r="r" b="b"/>
              <a:pathLst>
                <a:path w="95885" h="95885">
                  <a:moveTo>
                    <a:pt x="95757" y="0"/>
                  </a:moveTo>
                  <a:lnTo>
                    <a:pt x="95757" y="95758"/>
                  </a:lnTo>
                  <a:lnTo>
                    <a:pt x="0" y="95758"/>
                  </a:lnTo>
                </a:path>
              </a:pathLst>
            </a:custGeom>
            <a:ln w="31750">
              <a:solidFill>
                <a:srgbClr val="000000"/>
              </a:solidFill>
            </a:ln>
          </p:spPr>
          <p:txBody>
            <a:bodyPr wrap="square" lIns="0" tIns="0" rIns="0" bIns="0" rtlCol="0"/>
            <a:lstStyle/>
            <a:p>
              <a:endParaRPr>
                <a:latin typeface="Grammarsaurus" pitchFamily="2" charset="0"/>
              </a:endParaRPr>
            </a:p>
          </p:txBody>
        </p:sp>
        <p:sp>
          <p:nvSpPr>
            <p:cNvPr id="26" name="object 26"/>
            <p:cNvSpPr/>
            <p:nvPr/>
          </p:nvSpPr>
          <p:spPr>
            <a:xfrm>
              <a:off x="1371613" y="1885929"/>
              <a:ext cx="461645" cy="268605"/>
            </a:xfrm>
            <a:custGeom>
              <a:avLst/>
              <a:gdLst/>
              <a:ahLst/>
              <a:cxnLst/>
              <a:rect l="l" t="t" r="r" b="b"/>
              <a:pathLst>
                <a:path w="461644" h="268605">
                  <a:moveTo>
                    <a:pt x="461530" y="134061"/>
                  </a:moveTo>
                  <a:lnTo>
                    <a:pt x="399810" y="211565"/>
                  </a:lnTo>
                  <a:lnTo>
                    <a:pt x="355198" y="251364"/>
                  </a:lnTo>
                  <a:lnTo>
                    <a:pt x="306059" y="266027"/>
                  </a:lnTo>
                  <a:lnTo>
                    <a:pt x="230759" y="268122"/>
                  </a:lnTo>
                  <a:lnTo>
                    <a:pt x="140937" y="247175"/>
                  </a:lnTo>
                  <a:lnTo>
                    <a:pt x="67587" y="201091"/>
                  </a:lnTo>
                  <a:lnTo>
                    <a:pt x="18134" y="155008"/>
                  </a:lnTo>
                  <a:lnTo>
                    <a:pt x="0" y="134061"/>
                  </a:lnTo>
                  <a:lnTo>
                    <a:pt x="61720" y="56557"/>
                  </a:lnTo>
                  <a:lnTo>
                    <a:pt x="106330" y="16757"/>
                  </a:lnTo>
                  <a:lnTo>
                    <a:pt x="155465" y="2094"/>
                  </a:lnTo>
                  <a:lnTo>
                    <a:pt x="230759" y="0"/>
                  </a:lnTo>
                  <a:lnTo>
                    <a:pt x="320588" y="20947"/>
                  </a:lnTo>
                  <a:lnTo>
                    <a:pt x="393941" y="67030"/>
                  </a:lnTo>
                  <a:lnTo>
                    <a:pt x="443396" y="113114"/>
                  </a:lnTo>
                  <a:lnTo>
                    <a:pt x="461530" y="134061"/>
                  </a:lnTo>
                  <a:close/>
                </a:path>
              </a:pathLst>
            </a:custGeom>
            <a:ln w="31750">
              <a:solidFill>
                <a:srgbClr val="000000"/>
              </a:solidFill>
            </a:ln>
          </p:spPr>
          <p:txBody>
            <a:bodyPr wrap="square" lIns="0" tIns="0" rIns="0" bIns="0" rtlCol="0"/>
            <a:lstStyle/>
            <a:p>
              <a:endParaRPr>
                <a:latin typeface="Grammarsaurus" pitchFamily="2" charset="0"/>
              </a:endParaRPr>
            </a:p>
          </p:txBody>
        </p:sp>
        <p:pic>
          <p:nvPicPr>
            <p:cNvPr id="27" name="object 27"/>
            <p:cNvPicPr/>
            <p:nvPr/>
          </p:nvPicPr>
          <p:blipFill>
            <a:blip r:embed="rId7" cstate="print"/>
            <a:stretch>
              <a:fillRect/>
            </a:stretch>
          </p:blipFill>
          <p:spPr>
            <a:xfrm>
              <a:off x="1509896" y="1927512"/>
              <a:ext cx="184962" cy="184962"/>
            </a:xfrm>
            <a:prstGeom prst="rect">
              <a:avLst/>
            </a:prstGeom>
          </p:spPr>
        </p:pic>
        <p:sp>
          <p:nvSpPr>
            <p:cNvPr id="28" name="object 28"/>
            <p:cNvSpPr/>
            <p:nvPr/>
          </p:nvSpPr>
          <p:spPr>
            <a:xfrm>
              <a:off x="1530281" y="3187984"/>
              <a:ext cx="189230" cy="447040"/>
            </a:xfrm>
            <a:custGeom>
              <a:avLst/>
              <a:gdLst/>
              <a:ahLst/>
              <a:cxnLst/>
              <a:rect l="l" t="t" r="r" b="b"/>
              <a:pathLst>
                <a:path w="189230" h="447039">
                  <a:moveTo>
                    <a:pt x="115186" y="255968"/>
                  </a:moveTo>
                  <a:lnTo>
                    <a:pt x="114500" y="257581"/>
                  </a:lnTo>
                  <a:lnTo>
                    <a:pt x="113801" y="259346"/>
                  </a:lnTo>
                  <a:lnTo>
                    <a:pt x="113001" y="261073"/>
                  </a:lnTo>
                  <a:lnTo>
                    <a:pt x="87682" y="323161"/>
                  </a:lnTo>
                  <a:lnTo>
                    <a:pt x="67497" y="387096"/>
                  </a:lnTo>
                  <a:lnTo>
                    <a:pt x="60855" y="415467"/>
                  </a:lnTo>
                  <a:lnTo>
                    <a:pt x="57867" y="426216"/>
                  </a:lnTo>
                  <a:lnTo>
                    <a:pt x="52532" y="434928"/>
                  </a:lnTo>
                  <a:lnTo>
                    <a:pt x="44980" y="441790"/>
                  </a:lnTo>
                  <a:lnTo>
                    <a:pt x="35341" y="446989"/>
                  </a:lnTo>
                  <a:lnTo>
                    <a:pt x="24711" y="446989"/>
                  </a:lnTo>
                  <a:lnTo>
                    <a:pt x="21015" y="445046"/>
                  </a:lnTo>
                  <a:lnTo>
                    <a:pt x="17193" y="443318"/>
                  </a:lnTo>
                  <a:lnTo>
                    <a:pt x="13662" y="441121"/>
                  </a:lnTo>
                  <a:lnTo>
                    <a:pt x="6687" y="435035"/>
                  </a:lnTo>
                  <a:lnTo>
                    <a:pt x="2067" y="427254"/>
                  </a:lnTo>
                  <a:lnTo>
                    <a:pt x="0" y="418324"/>
                  </a:lnTo>
                  <a:lnTo>
                    <a:pt x="683" y="408787"/>
                  </a:lnTo>
                  <a:lnTo>
                    <a:pt x="16043" y="348981"/>
                  </a:lnTo>
                  <a:lnTo>
                    <a:pt x="35709" y="290423"/>
                  </a:lnTo>
                  <a:lnTo>
                    <a:pt x="58047" y="236585"/>
                  </a:lnTo>
                  <a:lnTo>
                    <a:pt x="84147" y="184442"/>
                  </a:lnTo>
                  <a:lnTo>
                    <a:pt x="90127" y="171517"/>
                  </a:lnTo>
                  <a:lnTo>
                    <a:pt x="99069" y="130035"/>
                  </a:lnTo>
                  <a:lnTo>
                    <a:pt x="101995" y="88742"/>
                  </a:lnTo>
                  <a:lnTo>
                    <a:pt x="103200" y="68075"/>
                  </a:lnTo>
                  <a:lnTo>
                    <a:pt x="104530" y="47421"/>
                  </a:lnTo>
                  <a:lnTo>
                    <a:pt x="121714" y="8178"/>
                  </a:lnTo>
                  <a:lnTo>
                    <a:pt x="136065" y="0"/>
                  </a:lnTo>
                  <a:lnTo>
                    <a:pt x="144866" y="1346"/>
                  </a:lnTo>
                  <a:lnTo>
                    <a:pt x="181006" y="26454"/>
                  </a:lnTo>
                  <a:lnTo>
                    <a:pt x="188935" y="46634"/>
                  </a:lnTo>
                  <a:lnTo>
                    <a:pt x="188960" y="49987"/>
                  </a:lnTo>
                </a:path>
              </a:pathLst>
            </a:custGeom>
            <a:ln w="26911">
              <a:solidFill>
                <a:srgbClr val="000000"/>
              </a:solidFill>
            </a:ln>
          </p:spPr>
          <p:txBody>
            <a:bodyPr wrap="square" lIns="0" tIns="0" rIns="0" bIns="0" rtlCol="0"/>
            <a:lstStyle/>
            <a:p>
              <a:endParaRPr>
                <a:latin typeface="Grammarsaurus" pitchFamily="2" charset="0"/>
              </a:endParaRPr>
            </a:p>
          </p:txBody>
        </p:sp>
        <p:sp>
          <p:nvSpPr>
            <p:cNvPr id="29" name="object 29"/>
            <p:cNvSpPr/>
            <p:nvPr/>
          </p:nvSpPr>
          <p:spPr>
            <a:xfrm>
              <a:off x="1635826" y="3227449"/>
              <a:ext cx="108585" cy="212725"/>
            </a:xfrm>
            <a:custGeom>
              <a:avLst/>
              <a:gdLst/>
              <a:ahLst/>
              <a:cxnLst/>
              <a:rect l="l" t="t" r="r" b="b"/>
              <a:pathLst>
                <a:path w="108585" h="212725">
                  <a:moveTo>
                    <a:pt x="108104" y="95147"/>
                  </a:moveTo>
                  <a:lnTo>
                    <a:pt x="106934" y="103181"/>
                  </a:lnTo>
                  <a:lnTo>
                    <a:pt x="105690" y="111911"/>
                  </a:lnTo>
                  <a:lnTo>
                    <a:pt x="104263" y="121079"/>
                  </a:lnTo>
                  <a:lnTo>
                    <a:pt x="84584" y="158329"/>
                  </a:lnTo>
                  <a:lnTo>
                    <a:pt x="61114" y="173849"/>
                  </a:lnTo>
                  <a:lnTo>
                    <a:pt x="53394" y="179257"/>
                  </a:lnTo>
                  <a:lnTo>
                    <a:pt x="46500" y="185372"/>
                  </a:lnTo>
                  <a:lnTo>
                    <a:pt x="40744" y="192571"/>
                  </a:lnTo>
                  <a:lnTo>
                    <a:pt x="36438" y="201230"/>
                  </a:lnTo>
                  <a:lnTo>
                    <a:pt x="32457" y="207447"/>
                  </a:lnTo>
                  <a:lnTo>
                    <a:pt x="26486" y="211279"/>
                  </a:lnTo>
                  <a:lnTo>
                    <a:pt x="19399" y="212553"/>
                  </a:lnTo>
                  <a:lnTo>
                    <a:pt x="12067" y="211098"/>
                  </a:lnTo>
                  <a:lnTo>
                    <a:pt x="5911" y="207142"/>
                  </a:lnTo>
                  <a:lnTo>
                    <a:pt x="1766" y="201362"/>
                  </a:lnTo>
                  <a:lnTo>
                    <a:pt x="0" y="194426"/>
                  </a:lnTo>
                  <a:lnTo>
                    <a:pt x="980" y="187006"/>
                  </a:lnTo>
                  <a:lnTo>
                    <a:pt x="29288" y="149439"/>
                  </a:lnTo>
                  <a:lnTo>
                    <a:pt x="62689" y="126528"/>
                  </a:lnTo>
                  <a:lnTo>
                    <a:pt x="65598" y="121995"/>
                  </a:lnTo>
                  <a:lnTo>
                    <a:pt x="66575" y="115264"/>
                  </a:lnTo>
                  <a:lnTo>
                    <a:pt x="68431" y="101694"/>
                  </a:lnTo>
                  <a:lnTo>
                    <a:pt x="69731" y="88119"/>
                  </a:lnTo>
                  <a:lnTo>
                    <a:pt x="69965" y="74517"/>
                  </a:lnTo>
                  <a:lnTo>
                    <a:pt x="68620" y="60869"/>
                  </a:lnTo>
                  <a:lnTo>
                    <a:pt x="67807" y="56043"/>
                  </a:lnTo>
                  <a:lnTo>
                    <a:pt x="66283" y="51230"/>
                  </a:lnTo>
                  <a:lnTo>
                    <a:pt x="64353" y="46734"/>
                  </a:lnTo>
                  <a:lnTo>
                    <a:pt x="62372" y="42086"/>
                  </a:lnTo>
                  <a:lnTo>
                    <a:pt x="59552" y="38251"/>
                  </a:lnTo>
                  <a:lnTo>
                    <a:pt x="54193" y="36054"/>
                  </a:lnTo>
                  <a:lnTo>
                    <a:pt x="48229" y="31984"/>
                  </a:lnTo>
                  <a:lnTo>
                    <a:pt x="44543" y="26070"/>
                  </a:lnTo>
                  <a:lnTo>
                    <a:pt x="43326" y="19125"/>
                  </a:lnTo>
                  <a:lnTo>
                    <a:pt x="44770" y="11962"/>
                  </a:lnTo>
                  <a:lnTo>
                    <a:pt x="48818" y="5685"/>
                  </a:lnTo>
                  <a:lnTo>
                    <a:pt x="54663" y="1602"/>
                  </a:lnTo>
                  <a:lnTo>
                    <a:pt x="61707" y="0"/>
                  </a:lnTo>
                  <a:lnTo>
                    <a:pt x="69357" y="1167"/>
                  </a:lnTo>
                  <a:lnTo>
                    <a:pt x="102525" y="37625"/>
                  </a:lnTo>
                  <a:lnTo>
                    <a:pt x="108574" y="79856"/>
                  </a:lnTo>
                  <a:lnTo>
                    <a:pt x="108206" y="86244"/>
                  </a:lnTo>
                  <a:lnTo>
                    <a:pt x="108104" y="95147"/>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30" name="object 30"/>
            <p:cNvSpPr/>
            <p:nvPr/>
          </p:nvSpPr>
          <p:spPr>
            <a:xfrm>
              <a:off x="1582426" y="3079164"/>
              <a:ext cx="107950" cy="109855"/>
            </a:xfrm>
            <a:custGeom>
              <a:avLst/>
              <a:gdLst/>
              <a:ahLst/>
              <a:cxnLst/>
              <a:rect l="l" t="t" r="r" b="b"/>
              <a:pathLst>
                <a:path w="107950" h="109855">
                  <a:moveTo>
                    <a:pt x="53962" y="109689"/>
                  </a:moveTo>
                  <a:lnTo>
                    <a:pt x="32855" y="105569"/>
                  </a:lnTo>
                  <a:lnTo>
                    <a:pt x="15765" y="94035"/>
                  </a:lnTo>
                  <a:lnTo>
                    <a:pt x="4282" y="76698"/>
                  </a:lnTo>
                  <a:lnTo>
                    <a:pt x="0" y="55168"/>
                  </a:lnTo>
                  <a:lnTo>
                    <a:pt x="4041" y="33650"/>
                  </a:lnTo>
                  <a:lnTo>
                    <a:pt x="15376" y="16116"/>
                  </a:lnTo>
                  <a:lnTo>
                    <a:pt x="32364" y="4316"/>
                  </a:lnTo>
                  <a:lnTo>
                    <a:pt x="53365" y="0"/>
                  </a:lnTo>
                  <a:lnTo>
                    <a:pt x="74838" y="4152"/>
                  </a:lnTo>
                  <a:lnTo>
                    <a:pt x="91863" y="15581"/>
                  </a:lnTo>
                  <a:lnTo>
                    <a:pt x="103191" y="32798"/>
                  </a:lnTo>
                  <a:lnTo>
                    <a:pt x="107568" y="54317"/>
                  </a:lnTo>
                  <a:lnTo>
                    <a:pt x="103747" y="76024"/>
                  </a:lnTo>
                  <a:lnTo>
                    <a:pt x="92424" y="93567"/>
                  </a:lnTo>
                  <a:lnTo>
                    <a:pt x="75272" y="105327"/>
                  </a:lnTo>
                  <a:lnTo>
                    <a:pt x="53962" y="109689"/>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31" name="object 31"/>
            <p:cNvSpPr/>
            <p:nvPr/>
          </p:nvSpPr>
          <p:spPr>
            <a:xfrm>
              <a:off x="1521323" y="3359251"/>
              <a:ext cx="93345" cy="160020"/>
            </a:xfrm>
            <a:custGeom>
              <a:avLst/>
              <a:gdLst/>
              <a:ahLst/>
              <a:cxnLst/>
              <a:rect l="l" t="t" r="r" b="b"/>
              <a:pathLst>
                <a:path w="93344" h="160020">
                  <a:moveTo>
                    <a:pt x="93137" y="1155"/>
                  </a:moveTo>
                  <a:lnTo>
                    <a:pt x="73132" y="39278"/>
                  </a:lnTo>
                  <a:lnTo>
                    <a:pt x="55053" y="78346"/>
                  </a:lnTo>
                  <a:lnTo>
                    <a:pt x="38884" y="118481"/>
                  </a:lnTo>
                  <a:lnTo>
                    <a:pt x="24608" y="159804"/>
                  </a:lnTo>
                  <a:lnTo>
                    <a:pt x="23440" y="156972"/>
                  </a:lnTo>
                  <a:lnTo>
                    <a:pt x="22665" y="155282"/>
                  </a:lnTo>
                  <a:lnTo>
                    <a:pt x="22030" y="153543"/>
                  </a:lnTo>
                  <a:lnTo>
                    <a:pt x="17223" y="140071"/>
                  </a:lnTo>
                  <a:lnTo>
                    <a:pt x="12435" y="126593"/>
                  </a:lnTo>
                  <a:lnTo>
                    <a:pt x="7600" y="113134"/>
                  </a:lnTo>
                  <a:lnTo>
                    <a:pt x="2650" y="99720"/>
                  </a:lnTo>
                  <a:lnTo>
                    <a:pt x="0" y="87338"/>
                  </a:lnTo>
                  <a:lnTo>
                    <a:pt x="1612" y="76861"/>
                  </a:lnTo>
                  <a:lnTo>
                    <a:pt x="29022" y="48886"/>
                  </a:lnTo>
                  <a:lnTo>
                    <a:pt x="58587" y="26359"/>
                  </a:lnTo>
                  <a:lnTo>
                    <a:pt x="73351" y="15062"/>
                  </a:lnTo>
                  <a:lnTo>
                    <a:pt x="79536" y="10274"/>
                  </a:lnTo>
                  <a:lnTo>
                    <a:pt x="85365" y="5029"/>
                  </a:lnTo>
                  <a:lnTo>
                    <a:pt x="91359" y="0"/>
                  </a:lnTo>
                  <a:lnTo>
                    <a:pt x="91956" y="381"/>
                  </a:lnTo>
                  <a:lnTo>
                    <a:pt x="92540" y="774"/>
                  </a:lnTo>
                  <a:lnTo>
                    <a:pt x="93137" y="1155"/>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32" name="object 32"/>
            <p:cNvSpPr/>
            <p:nvPr/>
          </p:nvSpPr>
          <p:spPr>
            <a:xfrm>
              <a:off x="1598838" y="3536256"/>
              <a:ext cx="23495" cy="56515"/>
            </a:xfrm>
            <a:custGeom>
              <a:avLst/>
              <a:gdLst/>
              <a:ahLst/>
              <a:cxnLst/>
              <a:rect l="l" t="t" r="r" b="b"/>
              <a:pathLst>
                <a:path w="23494" h="56514">
                  <a:moveTo>
                    <a:pt x="0" y="55918"/>
                  </a:moveTo>
                  <a:lnTo>
                    <a:pt x="4049" y="41783"/>
                  </a:lnTo>
                  <a:lnTo>
                    <a:pt x="8018" y="27930"/>
                  </a:lnTo>
                  <a:lnTo>
                    <a:pt x="11985" y="14091"/>
                  </a:lnTo>
                  <a:lnTo>
                    <a:pt x="16027" y="0"/>
                  </a:lnTo>
                  <a:lnTo>
                    <a:pt x="20707" y="11081"/>
                  </a:lnTo>
                  <a:lnTo>
                    <a:pt x="23433" y="21788"/>
                  </a:lnTo>
                  <a:lnTo>
                    <a:pt x="23094" y="32373"/>
                  </a:lnTo>
                  <a:lnTo>
                    <a:pt x="18580" y="43091"/>
                  </a:lnTo>
                  <a:lnTo>
                    <a:pt x="14389" y="49644"/>
                  </a:lnTo>
                  <a:lnTo>
                    <a:pt x="8737" y="53327"/>
                  </a:lnTo>
                  <a:lnTo>
                    <a:pt x="0" y="55918"/>
                  </a:lnTo>
                  <a:close/>
                </a:path>
              </a:pathLst>
            </a:custGeom>
            <a:ln w="26911">
              <a:solidFill>
                <a:srgbClr val="000000"/>
              </a:solidFill>
            </a:ln>
          </p:spPr>
          <p:txBody>
            <a:bodyPr wrap="square" lIns="0" tIns="0" rIns="0" bIns="0" rtlCol="0"/>
            <a:lstStyle/>
            <a:p>
              <a:endParaRPr>
                <a:latin typeface="Grammarsaurus" pitchFamily="2" charset="0"/>
              </a:endParaRPr>
            </a:p>
          </p:txBody>
        </p:sp>
        <p:sp>
          <p:nvSpPr>
            <p:cNvPr id="33" name="object 33"/>
            <p:cNvSpPr/>
            <p:nvPr/>
          </p:nvSpPr>
          <p:spPr>
            <a:xfrm>
              <a:off x="1558531" y="4594745"/>
              <a:ext cx="436880" cy="444500"/>
            </a:xfrm>
            <a:custGeom>
              <a:avLst/>
              <a:gdLst/>
              <a:ahLst/>
              <a:cxnLst/>
              <a:rect l="l" t="t" r="r" b="b"/>
              <a:pathLst>
                <a:path w="436880" h="444500">
                  <a:moveTo>
                    <a:pt x="436511" y="127101"/>
                  </a:moveTo>
                  <a:lnTo>
                    <a:pt x="426453" y="74701"/>
                  </a:lnTo>
                  <a:lnTo>
                    <a:pt x="412838" y="42557"/>
                  </a:lnTo>
                  <a:lnTo>
                    <a:pt x="405511" y="43014"/>
                  </a:lnTo>
                  <a:lnTo>
                    <a:pt x="401726" y="43472"/>
                  </a:lnTo>
                  <a:lnTo>
                    <a:pt x="401726" y="162077"/>
                  </a:lnTo>
                  <a:lnTo>
                    <a:pt x="398487" y="201676"/>
                  </a:lnTo>
                  <a:lnTo>
                    <a:pt x="377799" y="273761"/>
                  </a:lnTo>
                  <a:lnTo>
                    <a:pt x="357657" y="307733"/>
                  </a:lnTo>
                  <a:lnTo>
                    <a:pt x="329260" y="338175"/>
                  </a:lnTo>
                  <a:lnTo>
                    <a:pt x="259499" y="377088"/>
                  </a:lnTo>
                  <a:lnTo>
                    <a:pt x="212991" y="388861"/>
                  </a:lnTo>
                  <a:lnTo>
                    <a:pt x="157810" y="394411"/>
                  </a:lnTo>
                  <a:lnTo>
                    <a:pt x="130035" y="393788"/>
                  </a:lnTo>
                  <a:lnTo>
                    <a:pt x="204749" y="340182"/>
                  </a:lnTo>
                  <a:lnTo>
                    <a:pt x="296392" y="230733"/>
                  </a:lnTo>
                  <a:lnTo>
                    <a:pt x="300926" y="223545"/>
                  </a:lnTo>
                  <a:lnTo>
                    <a:pt x="298792" y="214033"/>
                  </a:lnTo>
                  <a:lnTo>
                    <a:pt x="284454" y="204939"/>
                  </a:lnTo>
                  <a:lnTo>
                    <a:pt x="274929" y="207073"/>
                  </a:lnTo>
                  <a:lnTo>
                    <a:pt x="206349" y="312026"/>
                  </a:lnTo>
                  <a:lnTo>
                    <a:pt x="158267" y="365277"/>
                  </a:lnTo>
                  <a:lnTo>
                    <a:pt x="102095" y="392582"/>
                  </a:lnTo>
                  <a:lnTo>
                    <a:pt x="99847" y="393090"/>
                  </a:lnTo>
                  <a:lnTo>
                    <a:pt x="93281" y="392938"/>
                  </a:lnTo>
                  <a:lnTo>
                    <a:pt x="101968" y="315607"/>
                  </a:lnTo>
                  <a:lnTo>
                    <a:pt x="113080" y="278638"/>
                  </a:lnTo>
                  <a:lnTo>
                    <a:pt x="115874" y="275526"/>
                  </a:lnTo>
                  <a:lnTo>
                    <a:pt x="115595" y="270256"/>
                  </a:lnTo>
                  <a:lnTo>
                    <a:pt x="117970" y="262382"/>
                  </a:lnTo>
                  <a:lnTo>
                    <a:pt x="146431" y="206857"/>
                  </a:lnTo>
                  <a:lnTo>
                    <a:pt x="190842" y="154597"/>
                  </a:lnTo>
                  <a:lnTo>
                    <a:pt x="227177" y="126923"/>
                  </a:lnTo>
                  <a:lnTo>
                    <a:pt x="227926" y="127012"/>
                  </a:lnTo>
                  <a:lnTo>
                    <a:pt x="230657" y="124866"/>
                  </a:lnTo>
                  <a:lnTo>
                    <a:pt x="274104" y="102425"/>
                  </a:lnTo>
                  <a:lnTo>
                    <a:pt x="329171" y="84874"/>
                  </a:lnTo>
                  <a:lnTo>
                    <a:pt x="394309" y="74701"/>
                  </a:lnTo>
                  <a:lnTo>
                    <a:pt x="397929" y="96380"/>
                  </a:lnTo>
                  <a:lnTo>
                    <a:pt x="400951" y="126098"/>
                  </a:lnTo>
                  <a:lnTo>
                    <a:pt x="401561" y="154597"/>
                  </a:lnTo>
                  <a:lnTo>
                    <a:pt x="401650" y="158673"/>
                  </a:lnTo>
                  <a:lnTo>
                    <a:pt x="401726" y="162077"/>
                  </a:lnTo>
                  <a:lnTo>
                    <a:pt x="401726" y="43472"/>
                  </a:lnTo>
                  <a:lnTo>
                    <a:pt x="343687" y="50406"/>
                  </a:lnTo>
                  <a:lnTo>
                    <a:pt x="289775" y="63868"/>
                  </a:lnTo>
                  <a:lnTo>
                    <a:pt x="243255" y="82537"/>
                  </a:lnTo>
                  <a:lnTo>
                    <a:pt x="228676" y="90970"/>
                  </a:lnTo>
                  <a:lnTo>
                    <a:pt x="210197" y="71056"/>
                  </a:lnTo>
                  <a:lnTo>
                    <a:pt x="201714" y="64528"/>
                  </a:lnTo>
                  <a:lnTo>
                    <a:pt x="201714" y="106946"/>
                  </a:lnTo>
                  <a:lnTo>
                    <a:pt x="170129" y="131851"/>
                  </a:lnTo>
                  <a:lnTo>
                    <a:pt x="157378" y="143992"/>
                  </a:lnTo>
                  <a:lnTo>
                    <a:pt x="154762" y="138201"/>
                  </a:lnTo>
                  <a:lnTo>
                    <a:pt x="149123" y="124663"/>
                  </a:lnTo>
                  <a:lnTo>
                    <a:pt x="143865" y="110769"/>
                  </a:lnTo>
                  <a:lnTo>
                    <a:pt x="140995" y="102781"/>
                  </a:lnTo>
                  <a:lnTo>
                    <a:pt x="132181" y="98628"/>
                  </a:lnTo>
                  <a:lnTo>
                    <a:pt x="116205" y="104368"/>
                  </a:lnTo>
                  <a:lnTo>
                    <a:pt x="112039" y="113169"/>
                  </a:lnTo>
                  <a:lnTo>
                    <a:pt x="114909" y="121170"/>
                  </a:lnTo>
                  <a:lnTo>
                    <a:pt x="120510" y="135978"/>
                  </a:lnTo>
                  <a:lnTo>
                    <a:pt x="126517" y="150418"/>
                  </a:lnTo>
                  <a:lnTo>
                    <a:pt x="132892" y="164490"/>
                  </a:lnTo>
                  <a:lnTo>
                    <a:pt x="133832" y="166395"/>
                  </a:lnTo>
                  <a:lnTo>
                    <a:pt x="101447" y="197205"/>
                  </a:lnTo>
                  <a:lnTo>
                    <a:pt x="81686" y="226529"/>
                  </a:lnTo>
                  <a:lnTo>
                    <a:pt x="80492" y="225056"/>
                  </a:lnTo>
                  <a:lnTo>
                    <a:pt x="65290" y="186842"/>
                  </a:lnTo>
                  <a:lnTo>
                    <a:pt x="60452" y="147916"/>
                  </a:lnTo>
                  <a:lnTo>
                    <a:pt x="62928" y="110705"/>
                  </a:lnTo>
                  <a:lnTo>
                    <a:pt x="67373" y="87223"/>
                  </a:lnTo>
                  <a:lnTo>
                    <a:pt x="72986" y="66370"/>
                  </a:lnTo>
                  <a:lnTo>
                    <a:pt x="78905" y="48869"/>
                  </a:lnTo>
                  <a:lnTo>
                    <a:pt x="84239" y="35471"/>
                  </a:lnTo>
                  <a:lnTo>
                    <a:pt x="126631" y="52235"/>
                  </a:lnTo>
                  <a:lnTo>
                    <a:pt x="161810" y="72174"/>
                  </a:lnTo>
                  <a:lnTo>
                    <a:pt x="190398" y="94691"/>
                  </a:lnTo>
                  <a:lnTo>
                    <a:pt x="201714" y="106946"/>
                  </a:lnTo>
                  <a:lnTo>
                    <a:pt x="201714" y="64528"/>
                  </a:lnTo>
                  <a:lnTo>
                    <a:pt x="175602" y="44399"/>
                  </a:lnTo>
                  <a:lnTo>
                    <a:pt x="132549" y="21094"/>
                  </a:lnTo>
                  <a:lnTo>
                    <a:pt x="80149" y="2057"/>
                  </a:lnTo>
                  <a:lnTo>
                    <a:pt x="73101" y="0"/>
                  </a:lnTo>
                  <a:lnTo>
                    <a:pt x="65595" y="3225"/>
                  </a:lnTo>
                  <a:lnTo>
                    <a:pt x="40462" y="68199"/>
                  </a:lnTo>
                  <a:lnTo>
                    <a:pt x="32486" y="106299"/>
                  </a:lnTo>
                  <a:lnTo>
                    <a:pt x="29756" y="150342"/>
                  </a:lnTo>
                  <a:lnTo>
                    <a:pt x="35941" y="196354"/>
                  </a:lnTo>
                  <a:lnTo>
                    <a:pt x="54406" y="241503"/>
                  </a:lnTo>
                  <a:lnTo>
                    <a:pt x="66128" y="255803"/>
                  </a:lnTo>
                  <a:lnTo>
                    <a:pt x="57886" y="309473"/>
                  </a:lnTo>
                  <a:lnTo>
                    <a:pt x="62560" y="401510"/>
                  </a:lnTo>
                  <a:lnTo>
                    <a:pt x="13766" y="412508"/>
                  </a:lnTo>
                  <a:lnTo>
                    <a:pt x="5435" y="414134"/>
                  </a:lnTo>
                  <a:lnTo>
                    <a:pt x="0" y="422236"/>
                  </a:lnTo>
                  <a:lnTo>
                    <a:pt x="3263" y="438899"/>
                  </a:lnTo>
                  <a:lnTo>
                    <a:pt x="11341" y="444334"/>
                  </a:lnTo>
                  <a:lnTo>
                    <a:pt x="19672" y="442709"/>
                  </a:lnTo>
                  <a:lnTo>
                    <a:pt x="46774" y="435025"/>
                  </a:lnTo>
                  <a:lnTo>
                    <a:pt x="75323" y="422287"/>
                  </a:lnTo>
                  <a:lnTo>
                    <a:pt x="76784" y="422414"/>
                  </a:lnTo>
                  <a:lnTo>
                    <a:pt x="140233" y="425488"/>
                  </a:lnTo>
                  <a:lnTo>
                    <a:pt x="194551" y="422414"/>
                  </a:lnTo>
                  <a:lnTo>
                    <a:pt x="195389" y="422414"/>
                  </a:lnTo>
                  <a:lnTo>
                    <a:pt x="243941" y="413677"/>
                  </a:lnTo>
                  <a:lnTo>
                    <a:pt x="285229" y="400189"/>
                  </a:lnTo>
                  <a:lnTo>
                    <a:pt x="296697" y="394411"/>
                  </a:lnTo>
                  <a:lnTo>
                    <a:pt x="320167" y="382587"/>
                  </a:lnTo>
                  <a:lnTo>
                    <a:pt x="381774" y="326834"/>
                  </a:lnTo>
                  <a:lnTo>
                    <a:pt x="405015" y="288150"/>
                  </a:lnTo>
                  <a:lnTo>
                    <a:pt x="420293" y="247281"/>
                  </a:lnTo>
                  <a:lnTo>
                    <a:pt x="428955" y="206006"/>
                  </a:lnTo>
                  <a:lnTo>
                    <a:pt x="435216" y="158673"/>
                  </a:lnTo>
                  <a:lnTo>
                    <a:pt x="436511" y="127101"/>
                  </a:lnTo>
                  <a:close/>
                </a:path>
              </a:pathLst>
            </a:custGeom>
            <a:solidFill>
              <a:srgbClr val="000000"/>
            </a:solidFill>
          </p:spPr>
          <p:txBody>
            <a:bodyPr wrap="square" lIns="0" tIns="0" rIns="0" bIns="0" rtlCol="0"/>
            <a:lstStyle/>
            <a:p>
              <a:endParaRPr>
                <a:latin typeface="Grammarsaurus" pitchFamily="2" charset="0"/>
              </a:endParaRPr>
            </a:p>
          </p:txBody>
        </p:sp>
      </p:grpSp>
      <p:sp>
        <p:nvSpPr>
          <p:cNvPr id="35" name="object 6">
            <a:extLst>
              <a:ext uri="{FF2B5EF4-FFF2-40B4-BE49-F238E27FC236}">
                <a16:creationId xmlns:a16="http://schemas.microsoft.com/office/drawing/2014/main" id="{894F363C-CC4A-5559-C7AA-B8680EA93B3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0" y="0"/>
              <a:ext cx="12192000" cy="6858000"/>
            </a:xfrm>
            <a:custGeom>
              <a:avLst/>
              <a:gdLst/>
              <a:ahLst/>
              <a:cxnLst/>
              <a:rect l="l" t="t" r="r" b="b"/>
              <a:pathLst>
                <a:path w="12192000" h="6858000">
                  <a:moveTo>
                    <a:pt x="2529751" y="6628917"/>
                  </a:moveTo>
                  <a:lnTo>
                    <a:pt x="2519134" y="6638074"/>
                  </a:lnTo>
                  <a:lnTo>
                    <a:pt x="2518676" y="6641922"/>
                  </a:lnTo>
                  <a:lnTo>
                    <a:pt x="2518587" y="6642621"/>
                  </a:lnTo>
                  <a:lnTo>
                    <a:pt x="2518549" y="6642989"/>
                  </a:lnTo>
                  <a:lnTo>
                    <a:pt x="2518422" y="6644030"/>
                  </a:lnTo>
                  <a:lnTo>
                    <a:pt x="2526322" y="6636613"/>
                  </a:lnTo>
                  <a:lnTo>
                    <a:pt x="2529751" y="6628917"/>
                  </a:lnTo>
                  <a:close/>
                </a:path>
                <a:path w="12192000" h="6858000">
                  <a:moveTo>
                    <a:pt x="2537206" y="6476543"/>
                  </a:moveTo>
                  <a:lnTo>
                    <a:pt x="2533485" y="6415392"/>
                  </a:lnTo>
                  <a:lnTo>
                    <a:pt x="2524810" y="6360973"/>
                  </a:lnTo>
                  <a:lnTo>
                    <a:pt x="2478138" y="6310973"/>
                  </a:lnTo>
                  <a:lnTo>
                    <a:pt x="2431478" y="6306883"/>
                  </a:lnTo>
                  <a:lnTo>
                    <a:pt x="2378824" y="6308153"/>
                  </a:lnTo>
                  <a:lnTo>
                    <a:pt x="2327922" y="6308814"/>
                  </a:lnTo>
                  <a:lnTo>
                    <a:pt x="1963318" y="6308814"/>
                  </a:lnTo>
                  <a:lnTo>
                    <a:pt x="1820697" y="6305816"/>
                  </a:lnTo>
                  <a:lnTo>
                    <a:pt x="1825193" y="6305816"/>
                  </a:lnTo>
                  <a:lnTo>
                    <a:pt x="1761070" y="6305054"/>
                  </a:lnTo>
                  <a:lnTo>
                    <a:pt x="1763585" y="6305054"/>
                  </a:lnTo>
                  <a:lnTo>
                    <a:pt x="1706854" y="6304686"/>
                  </a:lnTo>
                  <a:lnTo>
                    <a:pt x="1655394" y="6304686"/>
                  </a:lnTo>
                  <a:lnTo>
                    <a:pt x="1553565" y="6305816"/>
                  </a:lnTo>
                  <a:lnTo>
                    <a:pt x="1449844" y="6308814"/>
                  </a:lnTo>
                  <a:lnTo>
                    <a:pt x="646074" y="6308814"/>
                  </a:lnTo>
                  <a:lnTo>
                    <a:pt x="535165" y="6305816"/>
                  </a:lnTo>
                  <a:lnTo>
                    <a:pt x="536117" y="6305816"/>
                  </a:lnTo>
                  <a:lnTo>
                    <a:pt x="477316" y="6304419"/>
                  </a:lnTo>
                  <a:lnTo>
                    <a:pt x="421830" y="6304419"/>
                  </a:lnTo>
                  <a:lnTo>
                    <a:pt x="371284" y="6306350"/>
                  </a:lnTo>
                  <a:lnTo>
                    <a:pt x="320802" y="6311214"/>
                  </a:lnTo>
                  <a:lnTo>
                    <a:pt x="272605" y="6319787"/>
                  </a:lnTo>
                  <a:lnTo>
                    <a:pt x="228930" y="6338214"/>
                  </a:lnTo>
                  <a:lnTo>
                    <a:pt x="218694" y="6357899"/>
                  </a:lnTo>
                  <a:lnTo>
                    <a:pt x="219456" y="6364389"/>
                  </a:lnTo>
                  <a:lnTo>
                    <a:pt x="225145" y="6404064"/>
                  </a:lnTo>
                  <a:lnTo>
                    <a:pt x="231152" y="6469583"/>
                  </a:lnTo>
                  <a:lnTo>
                    <a:pt x="237337" y="6535077"/>
                  </a:lnTo>
                  <a:lnTo>
                    <a:pt x="243547" y="6574637"/>
                  </a:lnTo>
                  <a:lnTo>
                    <a:pt x="246278" y="6582638"/>
                  </a:lnTo>
                  <a:lnTo>
                    <a:pt x="249643" y="6583172"/>
                  </a:lnTo>
                  <a:lnTo>
                    <a:pt x="251104" y="6591300"/>
                  </a:lnTo>
                  <a:lnTo>
                    <a:pt x="262039" y="6614376"/>
                  </a:lnTo>
                  <a:lnTo>
                    <a:pt x="286994" y="6629794"/>
                  </a:lnTo>
                  <a:lnTo>
                    <a:pt x="328930" y="6638798"/>
                  </a:lnTo>
                  <a:lnTo>
                    <a:pt x="390779" y="6642621"/>
                  </a:lnTo>
                  <a:lnTo>
                    <a:pt x="633310" y="6642621"/>
                  </a:lnTo>
                  <a:lnTo>
                    <a:pt x="741210" y="6639369"/>
                  </a:lnTo>
                  <a:lnTo>
                    <a:pt x="841781" y="6638074"/>
                  </a:lnTo>
                  <a:lnTo>
                    <a:pt x="892898" y="6638074"/>
                  </a:lnTo>
                  <a:lnTo>
                    <a:pt x="943635" y="6638506"/>
                  </a:lnTo>
                  <a:lnTo>
                    <a:pt x="995045" y="6639369"/>
                  </a:lnTo>
                  <a:lnTo>
                    <a:pt x="994232" y="6639369"/>
                  </a:lnTo>
                  <a:lnTo>
                    <a:pt x="1045565" y="6640665"/>
                  </a:lnTo>
                  <a:lnTo>
                    <a:pt x="1044956" y="6640665"/>
                  </a:lnTo>
                  <a:lnTo>
                    <a:pt x="1103401" y="6642621"/>
                  </a:lnTo>
                  <a:lnTo>
                    <a:pt x="1469809" y="6642621"/>
                  </a:lnTo>
                  <a:lnTo>
                    <a:pt x="1521637" y="6639661"/>
                  </a:lnTo>
                  <a:lnTo>
                    <a:pt x="1557401" y="6638074"/>
                  </a:lnTo>
                  <a:lnTo>
                    <a:pt x="1570139" y="6637502"/>
                  </a:lnTo>
                  <a:lnTo>
                    <a:pt x="1618703" y="6635966"/>
                  </a:lnTo>
                  <a:lnTo>
                    <a:pt x="1667281" y="6635039"/>
                  </a:lnTo>
                  <a:lnTo>
                    <a:pt x="1759623" y="6635013"/>
                  </a:lnTo>
                  <a:lnTo>
                    <a:pt x="1764538" y="6635039"/>
                  </a:lnTo>
                  <a:lnTo>
                    <a:pt x="1812963" y="6635966"/>
                  </a:lnTo>
                  <a:lnTo>
                    <a:pt x="1861210" y="6637502"/>
                  </a:lnTo>
                  <a:lnTo>
                    <a:pt x="1909267" y="6639661"/>
                  </a:lnTo>
                  <a:lnTo>
                    <a:pt x="1960549" y="6642621"/>
                  </a:lnTo>
                  <a:lnTo>
                    <a:pt x="2309012" y="6642989"/>
                  </a:lnTo>
                  <a:lnTo>
                    <a:pt x="2418130" y="6648221"/>
                  </a:lnTo>
                  <a:lnTo>
                    <a:pt x="2473236" y="6649339"/>
                  </a:lnTo>
                  <a:lnTo>
                    <a:pt x="2485034" y="6648907"/>
                  </a:lnTo>
                  <a:lnTo>
                    <a:pt x="2519311" y="6636613"/>
                  </a:lnTo>
                  <a:lnTo>
                    <a:pt x="2519388" y="6635966"/>
                  </a:lnTo>
                  <a:lnTo>
                    <a:pt x="2519502" y="6635039"/>
                  </a:lnTo>
                  <a:lnTo>
                    <a:pt x="2519540" y="6634734"/>
                  </a:lnTo>
                  <a:lnTo>
                    <a:pt x="2520086" y="6630162"/>
                  </a:lnTo>
                  <a:lnTo>
                    <a:pt x="2529459" y="6588112"/>
                  </a:lnTo>
                  <a:lnTo>
                    <a:pt x="2531922" y="6577279"/>
                  </a:lnTo>
                  <a:lnTo>
                    <a:pt x="2534081" y="6566598"/>
                  </a:lnTo>
                  <a:lnTo>
                    <a:pt x="2537028" y="6531305"/>
                  </a:lnTo>
                  <a:lnTo>
                    <a:pt x="2537206" y="6476543"/>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8"/>
            <p:cNvSpPr/>
            <p:nvPr/>
          </p:nvSpPr>
          <p:spPr>
            <a:xfrm>
              <a:off x="3229218" y="2362612"/>
              <a:ext cx="92075" cy="92075"/>
            </a:xfrm>
            <a:custGeom>
              <a:avLst/>
              <a:gdLst/>
              <a:ahLst/>
              <a:cxnLst/>
              <a:rect l="l" t="t" r="r" b="b"/>
              <a:pathLst>
                <a:path w="92075" h="92075">
                  <a:moveTo>
                    <a:pt x="0" y="91859"/>
                  </a:moveTo>
                  <a:lnTo>
                    <a:pt x="0" y="0"/>
                  </a:lnTo>
                  <a:lnTo>
                    <a:pt x="91859" y="0"/>
                  </a:lnTo>
                </a:path>
              </a:pathLst>
            </a:custGeom>
            <a:ln w="30454">
              <a:solidFill>
                <a:srgbClr val="000000"/>
              </a:solidFill>
            </a:ln>
          </p:spPr>
          <p:txBody>
            <a:bodyPr wrap="square" lIns="0" tIns="0" rIns="0" bIns="0" rtlCol="0"/>
            <a:lstStyle/>
            <a:p>
              <a:endParaRPr>
                <a:latin typeface="Grammarsaurus" pitchFamily="2" charset="0"/>
              </a:endParaRPr>
            </a:p>
          </p:txBody>
        </p:sp>
        <p:sp>
          <p:nvSpPr>
            <p:cNvPr id="9" name="object 9"/>
            <p:cNvSpPr/>
            <p:nvPr/>
          </p:nvSpPr>
          <p:spPr>
            <a:xfrm>
              <a:off x="3580136" y="2362612"/>
              <a:ext cx="92075" cy="92075"/>
            </a:xfrm>
            <a:custGeom>
              <a:avLst/>
              <a:gdLst/>
              <a:ahLst/>
              <a:cxnLst/>
              <a:rect l="l" t="t" r="r" b="b"/>
              <a:pathLst>
                <a:path w="92075" h="92075">
                  <a:moveTo>
                    <a:pt x="91859" y="91859"/>
                  </a:moveTo>
                  <a:lnTo>
                    <a:pt x="91859" y="0"/>
                  </a:lnTo>
                  <a:lnTo>
                    <a:pt x="0" y="0"/>
                  </a:lnTo>
                </a:path>
              </a:pathLst>
            </a:custGeom>
            <a:ln w="30454">
              <a:solidFill>
                <a:srgbClr val="000000"/>
              </a:solidFill>
            </a:ln>
          </p:spPr>
          <p:txBody>
            <a:bodyPr wrap="square" lIns="0" tIns="0" rIns="0" bIns="0" rtlCol="0"/>
            <a:lstStyle/>
            <a:p>
              <a:endParaRPr>
                <a:latin typeface="Grammarsaurus" pitchFamily="2" charset="0"/>
              </a:endParaRPr>
            </a:p>
          </p:txBody>
        </p:sp>
        <p:sp>
          <p:nvSpPr>
            <p:cNvPr id="10" name="object 10"/>
            <p:cNvSpPr/>
            <p:nvPr/>
          </p:nvSpPr>
          <p:spPr>
            <a:xfrm>
              <a:off x="3229218" y="2713523"/>
              <a:ext cx="92075" cy="92075"/>
            </a:xfrm>
            <a:custGeom>
              <a:avLst/>
              <a:gdLst/>
              <a:ahLst/>
              <a:cxnLst/>
              <a:rect l="l" t="t" r="r" b="b"/>
              <a:pathLst>
                <a:path w="92075" h="92075">
                  <a:moveTo>
                    <a:pt x="0" y="0"/>
                  </a:moveTo>
                  <a:lnTo>
                    <a:pt x="0" y="91859"/>
                  </a:lnTo>
                  <a:lnTo>
                    <a:pt x="91859" y="91859"/>
                  </a:lnTo>
                </a:path>
              </a:pathLst>
            </a:custGeom>
            <a:ln w="30454">
              <a:solidFill>
                <a:srgbClr val="000000"/>
              </a:solidFill>
            </a:ln>
          </p:spPr>
          <p:txBody>
            <a:bodyPr wrap="square" lIns="0" tIns="0" rIns="0" bIns="0" rtlCol="0"/>
            <a:lstStyle/>
            <a:p>
              <a:endParaRPr>
                <a:latin typeface="Grammarsaurus" pitchFamily="2" charset="0"/>
              </a:endParaRPr>
            </a:p>
          </p:txBody>
        </p:sp>
        <p:sp>
          <p:nvSpPr>
            <p:cNvPr id="11" name="object 11"/>
            <p:cNvSpPr/>
            <p:nvPr/>
          </p:nvSpPr>
          <p:spPr>
            <a:xfrm>
              <a:off x="3580136" y="2713523"/>
              <a:ext cx="92075" cy="92075"/>
            </a:xfrm>
            <a:custGeom>
              <a:avLst/>
              <a:gdLst/>
              <a:ahLst/>
              <a:cxnLst/>
              <a:rect l="l" t="t" r="r" b="b"/>
              <a:pathLst>
                <a:path w="92075" h="92075">
                  <a:moveTo>
                    <a:pt x="91859" y="0"/>
                  </a:moveTo>
                  <a:lnTo>
                    <a:pt x="91859" y="91859"/>
                  </a:lnTo>
                  <a:lnTo>
                    <a:pt x="0" y="91859"/>
                  </a:lnTo>
                </a:path>
              </a:pathLst>
            </a:custGeom>
            <a:ln w="30454">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3229222" y="2455385"/>
              <a:ext cx="443230" cy="257810"/>
            </a:xfrm>
            <a:custGeom>
              <a:avLst/>
              <a:gdLst/>
              <a:ahLst/>
              <a:cxnLst/>
              <a:rect l="l" t="t" r="r" b="b"/>
              <a:pathLst>
                <a:path w="443229" h="257810">
                  <a:moveTo>
                    <a:pt x="442772" y="128612"/>
                  </a:moveTo>
                  <a:lnTo>
                    <a:pt x="383556" y="202967"/>
                  </a:lnTo>
                  <a:lnTo>
                    <a:pt x="340756" y="241149"/>
                  </a:lnTo>
                  <a:lnTo>
                    <a:pt x="293618" y="255216"/>
                  </a:lnTo>
                  <a:lnTo>
                    <a:pt x="221386" y="257225"/>
                  </a:lnTo>
                  <a:lnTo>
                    <a:pt x="135209" y="237130"/>
                  </a:lnTo>
                  <a:lnTo>
                    <a:pt x="64839" y="192919"/>
                  </a:lnTo>
                  <a:lnTo>
                    <a:pt x="17396" y="148708"/>
                  </a:lnTo>
                  <a:lnTo>
                    <a:pt x="0" y="128612"/>
                  </a:lnTo>
                  <a:lnTo>
                    <a:pt x="59208" y="54258"/>
                  </a:lnTo>
                  <a:lnTo>
                    <a:pt x="102006" y="16076"/>
                  </a:lnTo>
                  <a:lnTo>
                    <a:pt x="149147" y="2009"/>
                  </a:lnTo>
                  <a:lnTo>
                    <a:pt x="221386" y="0"/>
                  </a:lnTo>
                  <a:lnTo>
                    <a:pt x="307557" y="20095"/>
                  </a:lnTo>
                  <a:lnTo>
                    <a:pt x="377928" y="64306"/>
                  </a:lnTo>
                  <a:lnTo>
                    <a:pt x="425374" y="108517"/>
                  </a:lnTo>
                  <a:lnTo>
                    <a:pt x="442772" y="128612"/>
                  </a:lnTo>
                  <a:close/>
                </a:path>
              </a:pathLst>
            </a:custGeom>
            <a:ln w="30454">
              <a:solidFill>
                <a:srgbClr val="000000"/>
              </a:solidFill>
            </a:ln>
          </p:spPr>
          <p:txBody>
            <a:bodyPr wrap="square" lIns="0" tIns="0" rIns="0" bIns="0" rtlCol="0"/>
            <a:lstStyle/>
            <a:p>
              <a:endParaRPr>
                <a:latin typeface="Grammarsaurus" pitchFamily="2" charset="0"/>
              </a:endParaRPr>
            </a:p>
          </p:txBody>
        </p:sp>
        <p:pic>
          <p:nvPicPr>
            <p:cNvPr id="13" name="object 13"/>
            <p:cNvPicPr/>
            <p:nvPr/>
          </p:nvPicPr>
          <p:blipFill>
            <a:blip r:embed="rId3" cstate="print"/>
            <a:stretch>
              <a:fillRect/>
            </a:stretch>
          </p:blipFill>
          <p:spPr>
            <a:xfrm>
              <a:off x="3361884" y="2495280"/>
              <a:ext cx="177444" cy="177431"/>
            </a:xfrm>
            <a:prstGeom prst="rect">
              <a:avLst/>
            </a:prstGeom>
          </p:spPr>
        </p:pic>
        <p:sp>
          <p:nvSpPr>
            <p:cNvPr id="14" name="object 14"/>
            <p:cNvSpPr/>
            <p:nvPr/>
          </p:nvSpPr>
          <p:spPr>
            <a:xfrm>
              <a:off x="3400372" y="3704520"/>
              <a:ext cx="181610" cy="429259"/>
            </a:xfrm>
            <a:custGeom>
              <a:avLst/>
              <a:gdLst/>
              <a:ahLst/>
              <a:cxnLst/>
              <a:rect l="l" t="t" r="r" b="b"/>
              <a:pathLst>
                <a:path w="181610" h="429260">
                  <a:moveTo>
                    <a:pt x="110510" y="245567"/>
                  </a:moveTo>
                  <a:lnTo>
                    <a:pt x="109850" y="247103"/>
                  </a:lnTo>
                  <a:lnTo>
                    <a:pt x="109176" y="248805"/>
                  </a:lnTo>
                  <a:lnTo>
                    <a:pt x="108414" y="250456"/>
                  </a:lnTo>
                  <a:lnTo>
                    <a:pt x="84123" y="310022"/>
                  </a:lnTo>
                  <a:lnTo>
                    <a:pt x="64765" y="371360"/>
                  </a:lnTo>
                  <a:lnTo>
                    <a:pt x="58389" y="398589"/>
                  </a:lnTo>
                  <a:lnTo>
                    <a:pt x="55524" y="408897"/>
                  </a:lnTo>
                  <a:lnTo>
                    <a:pt x="50406" y="417252"/>
                  </a:lnTo>
                  <a:lnTo>
                    <a:pt x="43160" y="423835"/>
                  </a:lnTo>
                  <a:lnTo>
                    <a:pt x="33916" y="428828"/>
                  </a:lnTo>
                  <a:lnTo>
                    <a:pt x="23705" y="428828"/>
                  </a:lnTo>
                  <a:lnTo>
                    <a:pt x="20175" y="426961"/>
                  </a:lnTo>
                  <a:lnTo>
                    <a:pt x="16505" y="425297"/>
                  </a:lnTo>
                  <a:lnTo>
                    <a:pt x="13114" y="423189"/>
                  </a:lnTo>
                  <a:lnTo>
                    <a:pt x="6418" y="417354"/>
                  </a:lnTo>
                  <a:lnTo>
                    <a:pt x="1984" y="409892"/>
                  </a:lnTo>
                  <a:lnTo>
                    <a:pt x="0" y="401325"/>
                  </a:lnTo>
                  <a:lnTo>
                    <a:pt x="655" y="392175"/>
                  </a:lnTo>
                  <a:lnTo>
                    <a:pt x="15400" y="334800"/>
                  </a:lnTo>
                  <a:lnTo>
                    <a:pt x="34259" y="278625"/>
                  </a:lnTo>
                  <a:lnTo>
                    <a:pt x="55694" y="226968"/>
                  </a:lnTo>
                  <a:lnTo>
                    <a:pt x="80728" y="176949"/>
                  </a:lnTo>
                  <a:lnTo>
                    <a:pt x="86469" y="164546"/>
                  </a:lnTo>
                  <a:lnTo>
                    <a:pt x="95041" y="124752"/>
                  </a:lnTo>
                  <a:lnTo>
                    <a:pt x="97859" y="85140"/>
                  </a:lnTo>
                  <a:lnTo>
                    <a:pt x="99015" y="65312"/>
                  </a:lnTo>
                  <a:lnTo>
                    <a:pt x="100286" y="45491"/>
                  </a:lnTo>
                  <a:lnTo>
                    <a:pt x="116771" y="7848"/>
                  </a:lnTo>
                  <a:lnTo>
                    <a:pt x="130538" y="0"/>
                  </a:lnTo>
                  <a:lnTo>
                    <a:pt x="138983" y="1282"/>
                  </a:lnTo>
                  <a:lnTo>
                    <a:pt x="173657" y="25382"/>
                  </a:lnTo>
                  <a:lnTo>
                    <a:pt x="181262" y="44742"/>
                  </a:lnTo>
                  <a:lnTo>
                    <a:pt x="181287" y="47967"/>
                  </a:lnTo>
                </a:path>
              </a:pathLst>
            </a:custGeom>
            <a:ln w="25819">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3501635" y="3742378"/>
              <a:ext cx="104775" cy="204470"/>
            </a:xfrm>
            <a:custGeom>
              <a:avLst/>
              <a:gdLst/>
              <a:ahLst/>
              <a:cxnLst/>
              <a:rect l="l" t="t" r="r" b="b"/>
              <a:pathLst>
                <a:path w="104775" h="204470">
                  <a:moveTo>
                    <a:pt x="103707" y="91285"/>
                  </a:moveTo>
                  <a:lnTo>
                    <a:pt x="102584" y="98989"/>
                  </a:lnTo>
                  <a:lnTo>
                    <a:pt x="101391" y="107364"/>
                  </a:lnTo>
                  <a:lnTo>
                    <a:pt x="100019" y="116161"/>
                  </a:lnTo>
                  <a:lnTo>
                    <a:pt x="81139" y="151902"/>
                  </a:lnTo>
                  <a:lnTo>
                    <a:pt x="58635" y="166786"/>
                  </a:lnTo>
                  <a:lnTo>
                    <a:pt x="51227" y="171976"/>
                  </a:lnTo>
                  <a:lnTo>
                    <a:pt x="44611" y="177843"/>
                  </a:lnTo>
                  <a:lnTo>
                    <a:pt x="39086" y="184751"/>
                  </a:lnTo>
                  <a:lnTo>
                    <a:pt x="34950" y="193062"/>
                  </a:lnTo>
                  <a:lnTo>
                    <a:pt x="31134" y="199022"/>
                  </a:lnTo>
                  <a:lnTo>
                    <a:pt x="25407" y="202694"/>
                  </a:lnTo>
                  <a:lnTo>
                    <a:pt x="18606" y="203915"/>
                  </a:lnTo>
                  <a:lnTo>
                    <a:pt x="11569" y="202524"/>
                  </a:lnTo>
                  <a:lnTo>
                    <a:pt x="5664" y="198728"/>
                  </a:lnTo>
                  <a:lnTo>
                    <a:pt x="1691" y="193181"/>
                  </a:lnTo>
                  <a:lnTo>
                    <a:pt x="0" y="186527"/>
                  </a:lnTo>
                  <a:lnTo>
                    <a:pt x="939" y="179410"/>
                  </a:lnTo>
                  <a:lnTo>
                    <a:pt x="28092" y="143367"/>
                  </a:lnTo>
                  <a:lnTo>
                    <a:pt x="60134" y="121396"/>
                  </a:lnTo>
                  <a:lnTo>
                    <a:pt x="62928" y="117040"/>
                  </a:lnTo>
                  <a:lnTo>
                    <a:pt x="63855" y="110576"/>
                  </a:lnTo>
                  <a:lnTo>
                    <a:pt x="65643" y="97566"/>
                  </a:lnTo>
                  <a:lnTo>
                    <a:pt x="66892" y="84547"/>
                  </a:lnTo>
                  <a:lnTo>
                    <a:pt x="67114" y="71500"/>
                  </a:lnTo>
                  <a:lnTo>
                    <a:pt x="65823" y="58404"/>
                  </a:lnTo>
                  <a:lnTo>
                    <a:pt x="65049" y="53769"/>
                  </a:lnTo>
                  <a:lnTo>
                    <a:pt x="63588" y="49159"/>
                  </a:lnTo>
                  <a:lnTo>
                    <a:pt x="61734" y="44841"/>
                  </a:lnTo>
                  <a:lnTo>
                    <a:pt x="59829" y="40370"/>
                  </a:lnTo>
                  <a:lnTo>
                    <a:pt x="57124" y="36700"/>
                  </a:lnTo>
                  <a:lnTo>
                    <a:pt x="51980" y="34592"/>
                  </a:lnTo>
                  <a:lnTo>
                    <a:pt x="46265" y="30685"/>
                  </a:lnTo>
                  <a:lnTo>
                    <a:pt x="42731" y="25011"/>
                  </a:lnTo>
                  <a:lnTo>
                    <a:pt x="41565" y="18349"/>
                  </a:lnTo>
                  <a:lnTo>
                    <a:pt x="42951" y="11478"/>
                  </a:lnTo>
                  <a:lnTo>
                    <a:pt x="46832" y="5456"/>
                  </a:lnTo>
                  <a:lnTo>
                    <a:pt x="52437" y="1538"/>
                  </a:lnTo>
                  <a:lnTo>
                    <a:pt x="59195" y="0"/>
                  </a:lnTo>
                  <a:lnTo>
                    <a:pt x="66534" y="1115"/>
                  </a:lnTo>
                  <a:lnTo>
                    <a:pt x="98349" y="36100"/>
                  </a:lnTo>
                  <a:lnTo>
                    <a:pt x="104152" y="76616"/>
                  </a:lnTo>
                  <a:lnTo>
                    <a:pt x="103809" y="82737"/>
                  </a:lnTo>
                  <a:lnTo>
                    <a:pt x="103707" y="91285"/>
                  </a:lnTo>
                  <a:close/>
                </a:path>
              </a:pathLst>
            </a:custGeom>
            <a:ln w="25819">
              <a:solidFill>
                <a:srgbClr val="000000"/>
              </a:solidFill>
            </a:ln>
          </p:spPr>
          <p:txBody>
            <a:bodyPr wrap="square" lIns="0" tIns="0" rIns="0" bIns="0" rtlCol="0"/>
            <a:lstStyle/>
            <a:p>
              <a:endParaRPr>
                <a:latin typeface="Grammarsaurus" pitchFamily="2" charset="0"/>
              </a:endParaRPr>
            </a:p>
          </p:txBody>
        </p:sp>
        <p:sp>
          <p:nvSpPr>
            <p:cNvPr id="16" name="object 16"/>
            <p:cNvSpPr/>
            <p:nvPr/>
          </p:nvSpPr>
          <p:spPr>
            <a:xfrm>
              <a:off x="3450407" y="3600123"/>
              <a:ext cx="103505" cy="105410"/>
            </a:xfrm>
            <a:custGeom>
              <a:avLst/>
              <a:gdLst/>
              <a:ahLst/>
              <a:cxnLst/>
              <a:rect l="l" t="t" r="r" b="b"/>
              <a:pathLst>
                <a:path w="103504" h="105410">
                  <a:moveTo>
                    <a:pt x="51765" y="105232"/>
                  </a:moveTo>
                  <a:lnTo>
                    <a:pt x="31520" y="101276"/>
                  </a:lnTo>
                  <a:lnTo>
                    <a:pt x="15124" y="90211"/>
                  </a:lnTo>
                  <a:lnTo>
                    <a:pt x="4107" y="73578"/>
                  </a:lnTo>
                  <a:lnTo>
                    <a:pt x="0" y="52920"/>
                  </a:lnTo>
                  <a:lnTo>
                    <a:pt x="3873" y="32284"/>
                  </a:lnTo>
                  <a:lnTo>
                    <a:pt x="14747" y="15463"/>
                  </a:lnTo>
                  <a:lnTo>
                    <a:pt x="31046" y="4141"/>
                  </a:lnTo>
                  <a:lnTo>
                    <a:pt x="51193" y="0"/>
                  </a:lnTo>
                  <a:lnTo>
                    <a:pt x="71788" y="3984"/>
                  </a:lnTo>
                  <a:lnTo>
                    <a:pt x="88120" y="14947"/>
                  </a:lnTo>
                  <a:lnTo>
                    <a:pt x="98987" y="31464"/>
                  </a:lnTo>
                  <a:lnTo>
                    <a:pt x="103187" y="52108"/>
                  </a:lnTo>
                  <a:lnTo>
                    <a:pt x="99528" y="72935"/>
                  </a:lnTo>
                  <a:lnTo>
                    <a:pt x="88668" y="89766"/>
                  </a:lnTo>
                  <a:lnTo>
                    <a:pt x="72212" y="101049"/>
                  </a:lnTo>
                  <a:lnTo>
                    <a:pt x="51765" y="105232"/>
                  </a:lnTo>
                  <a:close/>
                </a:path>
              </a:pathLst>
            </a:custGeom>
            <a:ln w="25819">
              <a:solidFill>
                <a:srgbClr val="000000"/>
              </a:solidFill>
            </a:ln>
          </p:spPr>
          <p:txBody>
            <a:bodyPr wrap="square" lIns="0" tIns="0" rIns="0" bIns="0" rtlCol="0"/>
            <a:lstStyle/>
            <a:p>
              <a:endParaRPr>
                <a:latin typeface="Grammarsaurus" pitchFamily="2" charset="0"/>
              </a:endParaRPr>
            </a:p>
          </p:txBody>
        </p:sp>
        <p:sp>
          <p:nvSpPr>
            <p:cNvPr id="17" name="object 17"/>
            <p:cNvSpPr/>
            <p:nvPr/>
          </p:nvSpPr>
          <p:spPr>
            <a:xfrm>
              <a:off x="3391785" y="3868820"/>
              <a:ext cx="89535" cy="153670"/>
            </a:xfrm>
            <a:custGeom>
              <a:avLst/>
              <a:gdLst/>
              <a:ahLst/>
              <a:cxnLst/>
              <a:rect l="l" t="t" r="r" b="b"/>
              <a:pathLst>
                <a:path w="89535" h="153670">
                  <a:moveTo>
                    <a:pt x="89349" y="1117"/>
                  </a:moveTo>
                  <a:lnTo>
                    <a:pt x="70161" y="37689"/>
                  </a:lnTo>
                  <a:lnTo>
                    <a:pt x="52818" y="75169"/>
                  </a:lnTo>
                  <a:lnTo>
                    <a:pt x="37304" y="113676"/>
                  </a:lnTo>
                  <a:lnTo>
                    <a:pt x="23601" y="153327"/>
                  </a:lnTo>
                  <a:lnTo>
                    <a:pt x="22484" y="150609"/>
                  </a:lnTo>
                  <a:lnTo>
                    <a:pt x="21735" y="148983"/>
                  </a:lnTo>
                  <a:lnTo>
                    <a:pt x="21138" y="147307"/>
                  </a:lnTo>
                  <a:lnTo>
                    <a:pt x="16523" y="134388"/>
                  </a:lnTo>
                  <a:lnTo>
                    <a:pt x="11932" y="121461"/>
                  </a:lnTo>
                  <a:lnTo>
                    <a:pt x="7295" y="108550"/>
                  </a:lnTo>
                  <a:lnTo>
                    <a:pt x="2545" y="95681"/>
                  </a:lnTo>
                  <a:lnTo>
                    <a:pt x="0" y="83799"/>
                  </a:lnTo>
                  <a:lnTo>
                    <a:pt x="27840" y="46915"/>
                  </a:lnTo>
                  <a:lnTo>
                    <a:pt x="56201" y="25301"/>
                  </a:lnTo>
                  <a:lnTo>
                    <a:pt x="70363" y="14465"/>
                  </a:lnTo>
                  <a:lnTo>
                    <a:pt x="76294" y="9867"/>
                  </a:lnTo>
                  <a:lnTo>
                    <a:pt x="81894" y="4838"/>
                  </a:lnTo>
                  <a:lnTo>
                    <a:pt x="87648" y="0"/>
                  </a:lnTo>
                  <a:lnTo>
                    <a:pt x="88219" y="368"/>
                  </a:lnTo>
                  <a:lnTo>
                    <a:pt x="88778" y="749"/>
                  </a:lnTo>
                  <a:lnTo>
                    <a:pt x="89349" y="1117"/>
                  </a:lnTo>
                  <a:close/>
                </a:path>
              </a:pathLst>
            </a:custGeom>
            <a:ln w="25819">
              <a:solidFill>
                <a:srgbClr val="000000"/>
              </a:solidFill>
            </a:ln>
          </p:spPr>
          <p:txBody>
            <a:bodyPr wrap="square" lIns="0" tIns="0" rIns="0" bIns="0" rtlCol="0"/>
            <a:lstStyle/>
            <a:p>
              <a:endParaRPr>
                <a:latin typeface="Grammarsaurus" pitchFamily="2" charset="0"/>
              </a:endParaRPr>
            </a:p>
          </p:txBody>
        </p:sp>
        <p:sp>
          <p:nvSpPr>
            <p:cNvPr id="18" name="object 18"/>
            <p:cNvSpPr/>
            <p:nvPr/>
          </p:nvSpPr>
          <p:spPr>
            <a:xfrm>
              <a:off x="3466148" y="4038640"/>
              <a:ext cx="22860" cy="53975"/>
            </a:xfrm>
            <a:custGeom>
              <a:avLst/>
              <a:gdLst/>
              <a:ahLst/>
              <a:cxnLst/>
              <a:rect l="l" t="t" r="r" b="b"/>
              <a:pathLst>
                <a:path w="22860" h="53975">
                  <a:moveTo>
                    <a:pt x="0" y="53644"/>
                  </a:moveTo>
                  <a:lnTo>
                    <a:pt x="3888" y="40083"/>
                  </a:lnTo>
                  <a:lnTo>
                    <a:pt x="7699" y="26793"/>
                  </a:lnTo>
                  <a:lnTo>
                    <a:pt x="11505" y="13518"/>
                  </a:lnTo>
                  <a:lnTo>
                    <a:pt x="15379" y="0"/>
                  </a:lnTo>
                  <a:lnTo>
                    <a:pt x="19864" y="10632"/>
                  </a:lnTo>
                  <a:lnTo>
                    <a:pt x="22477" y="20902"/>
                  </a:lnTo>
                  <a:lnTo>
                    <a:pt x="22153" y="31055"/>
                  </a:lnTo>
                  <a:lnTo>
                    <a:pt x="17830" y="41338"/>
                  </a:lnTo>
                  <a:lnTo>
                    <a:pt x="13804" y="47625"/>
                  </a:lnTo>
                  <a:lnTo>
                    <a:pt x="8382" y="51168"/>
                  </a:lnTo>
                  <a:lnTo>
                    <a:pt x="0" y="53644"/>
                  </a:lnTo>
                  <a:close/>
                </a:path>
              </a:pathLst>
            </a:custGeom>
            <a:ln w="25819">
              <a:solidFill>
                <a:srgbClr val="000000"/>
              </a:solidFill>
            </a:ln>
          </p:spPr>
          <p:txBody>
            <a:bodyPr wrap="square" lIns="0" tIns="0" rIns="0" bIns="0" rtlCol="0"/>
            <a:lstStyle/>
            <a:p>
              <a:endParaRPr>
                <a:latin typeface="Grammarsaurus" pitchFamily="2" charset="0"/>
              </a:endParaRPr>
            </a:p>
          </p:txBody>
        </p:sp>
        <p:sp>
          <p:nvSpPr>
            <p:cNvPr id="19" name="object 19"/>
            <p:cNvSpPr/>
            <p:nvPr/>
          </p:nvSpPr>
          <p:spPr>
            <a:xfrm>
              <a:off x="3397707" y="5054104"/>
              <a:ext cx="419100" cy="426720"/>
            </a:xfrm>
            <a:custGeom>
              <a:avLst/>
              <a:gdLst/>
              <a:ahLst/>
              <a:cxnLst/>
              <a:rect l="l" t="t" r="r" b="b"/>
              <a:pathLst>
                <a:path w="419100" h="426720">
                  <a:moveTo>
                    <a:pt x="418769" y="121945"/>
                  </a:moveTo>
                  <a:lnTo>
                    <a:pt x="414566" y="93167"/>
                  </a:lnTo>
                  <a:lnTo>
                    <a:pt x="409117" y="71666"/>
                  </a:lnTo>
                  <a:lnTo>
                    <a:pt x="404215" y="52247"/>
                  </a:lnTo>
                  <a:lnTo>
                    <a:pt x="402424" y="45427"/>
                  </a:lnTo>
                  <a:lnTo>
                    <a:pt x="396062" y="40830"/>
                  </a:lnTo>
                  <a:lnTo>
                    <a:pt x="389039" y="41262"/>
                  </a:lnTo>
                  <a:lnTo>
                    <a:pt x="385394" y="41706"/>
                  </a:lnTo>
                  <a:lnTo>
                    <a:pt x="385394" y="155498"/>
                  </a:lnTo>
                  <a:lnTo>
                    <a:pt x="382308" y="193484"/>
                  </a:lnTo>
                  <a:lnTo>
                    <a:pt x="362445" y="262636"/>
                  </a:lnTo>
                  <a:lnTo>
                    <a:pt x="315887" y="324421"/>
                  </a:lnTo>
                  <a:lnTo>
                    <a:pt x="248945" y="361772"/>
                  </a:lnTo>
                  <a:lnTo>
                    <a:pt x="204330" y="373062"/>
                  </a:lnTo>
                  <a:lnTo>
                    <a:pt x="151396" y="378396"/>
                  </a:lnTo>
                  <a:lnTo>
                    <a:pt x="124752" y="377786"/>
                  </a:lnTo>
                  <a:lnTo>
                    <a:pt x="196430" y="326364"/>
                  </a:lnTo>
                  <a:lnTo>
                    <a:pt x="284340" y="221348"/>
                  </a:lnTo>
                  <a:lnTo>
                    <a:pt x="288696" y="214464"/>
                  </a:lnTo>
                  <a:lnTo>
                    <a:pt x="286651" y="205333"/>
                  </a:lnTo>
                  <a:lnTo>
                    <a:pt x="272897" y="196608"/>
                  </a:lnTo>
                  <a:lnTo>
                    <a:pt x="263766" y="198653"/>
                  </a:lnTo>
                  <a:lnTo>
                    <a:pt x="197967" y="299351"/>
                  </a:lnTo>
                  <a:lnTo>
                    <a:pt x="151841" y="350431"/>
                  </a:lnTo>
                  <a:lnTo>
                    <a:pt x="97942" y="376631"/>
                  </a:lnTo>
                  <a:lnTo>
                    <a:pt x="95770" y="377126"/>
                  </a:lnTo>
                  <a:lnTo>
                    <a:pt x="89496" y="376974"/>
                  </a:lnTo>
                  <a:lnTo>
                    <a:pt x="91020" y="346862"/>
                  </a:lnTo>
                  <a:lnTo>
                    <a:pt x="91046" y="346303"/>
                  </a:lnTo>
                  <a:lnTo>
                    <a:pt x="97815" y="302780"/>
                  </a:lnTo>
                  <a:lnTo>
                    <a:pt x="108470" y="267309"/>
                  </a:lnTo>
                  <a:lnTo>
                    <a:pt x="111163" y="264325"/>
                  </a:lnTo>
                  <a:lnTo>
                    <a:pt x="110896" y="259245"/>
                  </a:lnTo>
                  <a:lnTo>
                    <a:pt x="113169" y="251714"/>
                  </a:lnTo>
                  <a:lnTo>
                    <a:pt x="140474" y="198450"/>
                  </a:lnTo>
                  <a:lnTo>
                    <a:pt x="183095" y="148310"/>
                  </a:lnTo>
                  <a:lnTo>
                    <a:pt x="217957" y="121767"/>
                  </a:lnTo>
                  <a:lnTo>
                    <a:pt x="218668" y="121843"/>
                  </a:lnTo>
                  <a:lnTo>
                    <a:pt x="221259" y="119811"/>
                  </a:lnTo>
                  <a:lnTo>
                    <a:pt x="262953" y="98272"/>
                  </a:lnTo>
                  <a:lnTo>
                    <a:pt x="315798" y="81432"/>
                  </a:lnTo>
                  <a:lnTo>
                    <a:pt x="378294" y="71666"/>
                  </a:lnTo>
                  <a:lnTo>
                    <a:pt x="381749" y="92468"/>
                  </a:lnTo>
                  <a:lnTo>
                    <a:pt x="384657" y="120980"/>
                  </a:lnTo>
                  <a:lnTo>
                    <a:pt x="385241" y="148310"/>
                  </a:lnTo>
                  <a:lnTo>
                    <a:pt x="385330" y="152234"/>
                  </a:lnTo>
                  <a:lnTo>
                    <a:pt x="385394" y="155498"/>
                  </a:lnTo>
                  <a:lnTo>
                    <a:pt x="385394" y="41706"/>
                  </a:lnTo>
                  <a:lnTo>
                    <a:pt x="329717" y="48361"/>
                  </a:lnTo>
                  <a:lnTo>
                    <a:pt x="278003" y="61277"/>
                  </a:lnTo>
                  <a:lnTo>
                    <a:pt x="233375" y="79184"/>
                  </a:lnTo>
                  <a:lnTo>
                    <a:pt x="219379" y="87274"/>
                  </a:lnTo>
                  <a:lnTo>
                    <a:pt x="201650" y="68173"/>
                  </a:lnTo>
                  <a:lnTo>
                    <a:pt x="193522" y="61912"/>
                  </a:lnTo>
                  <a:lnTo>
                    <a:pt x="193522" y="102603"/>
                  </a:lnTo>
                  <a:lnTo>
                    <a:pt x="163220" y="126492"/>
                  </a:lnTo>
                  <a:lnTo>
                    <a:pt x="150977" y="138137"/>
                  </a:lnTo>
                  <a:lnTo>
                    <a:pt x="148475" y="132588"/>
                  </a:lnTo>
                  <a:lnTo>
                    <a:pt x="143065" y="119595"/>
                  </a:lnTo>
                  <a:lnTo>
                    <a:pt x="135280" y="98615"/>
                  </a:lnTo>
                  <a:lnTo>
                    <a:pt x="126809" y="94627"/>
                  </a:lnTo>
                  <a:lnTo>
                    <a:pt x="111480" y="100126"/>
                  </a:lnTo>
                  <a:lnTo>
                    <a:pt x="107492" y="108572"/>
                  </a:lnTo>
                  <a:lnTo>
                    <a:pt x="110248" y="116243"/>
                  </a:lnTo>
                  <a:lnTo>
                    <a:pt x="115608" y="130454"/>
                  </a:lnTo>
                  <a:lnTo>
                    <a:pt x="121373" y="144310"/>
                  </a:lnTo>
                  <a:lnTo>
                    <a:pt x="127482" y="157810"/>
                  </a:lnTo>
                  <a:lnTo>
                    <a:pt x="128384" y="159639"/>
                  </a:lnTo>
                  <a:lnTo>
                    <a:pt x="97320" y="189191"/>
                  </a:lnTo>
                  <a:lnTo>
                    <a:pt x="78359" y="217335"/>
                  </a:lnTo>
                  <a:lnTo>
                    <a:pt x="77216" y="215925"/>
                  </a:lnTo>
                  <a:lnTo>
                    <a:pt x="62636" y="179260"/>
                  </a:lnTo>
                  <a:lnTo>
                    <a:pt x="57988" y="141909"/>
                  </a:lnTo>
                  <a:lnTo>
                    <a:pt x="60375" y="106197"/>
                  </a:lnTo>
                  <a:lnTo>
                    <a:pt x="64630" y="83693"/>
                  </a:lnTo>
                  <a:lnTo>
                    <a:pt x="70027" y="63677"/>
                  </a:lnTo>
                  <a:lnTo>
                    <a:pt x="75704" y="46888"/>
                  </a:lnTo>
                  <a:lnTo>
                    <a:pt x="80810" y="34023"/>
                  </a:lnTo>
                  <a:lnTo>
                    <a:pt x="121475" y="50126"/>
                  </a:lnTo>
                  <a:lnTo>
                    <a:pt x="155232" y="69253"/>
                  </a:lnTo>
                  <a:lnTo>
                    <a:pt x="182664" y="90843"/>
                  </a:lnTo>
                  <a:lnTo>
                    <a:pt x="193522" y="102603"/>
                  </a:lnTo>
                  <a:lnTo>
                    <a:pt x="193522" y="61912"/>
                  </a:lnTo>
                  <a:lnTo>
                    <a:pt x="168465" y="42595"/>
                  </a:lnTo>
                  <a:lnTo>
                    <a:pt x="127165" y="20231"/>
                  </a:lnTo>
                  <a:lnTo>
                    <a:pt x="76898" y="1968"/>
                  </a:lnTo>
                  <a:lnTo>
                    <a:pt x="70129" y="0"/>
                  </a:lnTo>
                  <a:lnTo>
                    <a:pt x="62928" y="3086"/>
                  </a:lnTo>
                  <a:lnTo>
                    <a:pt x="38811" y="65430"/>
                  </a:lnTo>
                  <a:lnTo>
                    <a:pt x="28536" y="144246"/>
                  </a:lnTo>
                  <a:lnTo>
                    <a:pt x="34480" y="188379"/>
                  </a:lnTo>
                  <a:lnTo>
                    <a:pt x="52197" y="231686"/>
                  </a:lnTo>
                  <a:lnTo>
                    <a:pt x="63436" y="245389"/>
                  </a:lnTo>
                  <a:lnTo>
                    <a:pt x="55524" y="296900"/>
                  </a:lnTo>
                  <a:lnTo>
                    <a:pt x="60032" y="385191"/>
                  </a:lnTo>
                  <a:lnTo>
                    <a:pt x="13208" y="395744"/>
                  </a:lnTo>
                  <a:lnTo>
                    <a:pt x="5219" y="397294"/>
                  </a:lnTo>
                  <a:lnTo>
                    <a:pt x="0" y="405079"/>
                  </a:lnTo>
                  <a:lnTo>
                    <a:pt x="3124" y="421055"/>
                  </a:lnTo>
                  <a:lnTo>
                    <a:pt x="10883" y="426262"/>
                  </a:lnTo>
                  <a:lnTo>
                    <a:pt x="18872" y="424713"/>
                  </a:lnTo>
                  <a:lnTo>
                    <a:pt x="44869" y="417360"/>
                  </a:lnTo>
                  <a:lnTo>
                    <a:pt x="72301" y="405117"/>
                  </a:lnTo>
                  <a:lnTo>
                    <a:pt x="73685" y="405244"/>
                  </a:lnTo>
                  <a:lnTo>
                    <a:pt x="134543" y="408203"/>
                  </a:lnTo>
                  <a:lnTo>
                    <a:pt x="186664" y="405244"/>
                  </a:lnTo>
                  <a:lnTo>
                    <a:pt x="187464" y="405244"/>
                  </a:lnTo>
                  <a:lnTo>
                    <a:pt x="234035" y="396875"/>
                  </a:lnTo>
                  <a:lnTo>
                    <a:pt x="273646" y="383933"/>
                  </a:lnTo>
                  <a:lnTo>
                    <a:pt x="284632" y="378396"/>
                  </a:lnTo>
                  <a:lnTo>
                    <a:pt x="307162" y="367042"/>
                  </a:lnTo>
                  <a:lnTo>
                    <a:pt x="366268" y="313550"/>
                  </a:lnTo>
                  <a:lnTo>
                    <a:pt x="388556" y="276440"/>
                  </a:lnTo>
                  <a:lnTo>
                    <a:pt x="403212" y="237236"/>
                  </a:lnTo>
                  <a:lnTo>
                    <a:pt x="411530" y="197637"/>
                  </a:lnTo>
                  <a:lnTo>
                    <a:pt x="417537" y="152234"/>
                  </a:lnTo>
                  <a:lnTo>
                    <a:pt x="418769" y="121945"/>
                  </a:lnTo>
                  <a:close/>
                </a:path>
              </a:pathLst>
            </a:custGeom>
            <a:solidFill>
              <a:srgbClr val="000000"/>
            </a:solidFill>
          </p:spPr>
          <p:txBody>
            <a:bodyPr wrap="square" lIns="0" tIns="0" rIns="0" bIns="0" rtlCol="0"/>
            <a:lstStyle/>
            <a:p>
              <a:endParaRPr>
                <a:latin typeface="Grammarsaurus" pitchFamily="2" charset="0"/>
              </a:endParaRPr>
            </a:p>
          </p:txBody>
        </p:sp>
        <p:sp>
          <p:nvSpPr>
            <p:cNvPr id="20" name="object 20"/>
            <p:cNvSpPr/>
            <p:nvPr/>
          </p:nvSpPr>
          <p:spPr>
            <a:xfrm>
              <a:off x="4328068" y="3308825"/>
              <a:ext cx="427355" cy="195580"/>
            </a:xfrm>
            <a:custGeom>
              <a:avLst/>
              <a:gdLst/>
              <a:ahLst/>
              <a:cxnLst/>
              <a:rect l="l" t="t" r="r" b="b"/>
              <a:pathLst>
                <a:path w="427354" h="195579">
                  <a:moveTo>
                    <a:pt x="423876" y="186637"/>
                  </a:moveTo>
                  <a:lnTo>
                    <a:pt x="275810" y="186637"/>
                  </a:lnTo>
                  <a:lnTo>
                    <a:pt x="298138" y="187724"/>
                  </a:lnTo>
                  <a:lnTo>
                    <a:pt x="320710" y="191046"/>
                  </a:lnTo>
                  <a:lnTo>
                    <a:pt x="375069" y="191046"/>
                  </a:lnTo>
                  <a:lnTo>
                    <a:pt x="385090" y="191304"/>
                  </a:lnTo>
                  <a:lnTo>
                    <a:pt x="395119" y="192722"/>
                  </a:lnTo>
                  <a:lnTo>
                    <a:pt x="405190" y="194264"/>
                  </a:lnTo>
                  <a:lnTo>
                    <a:pt x="416568" y="194970"/>
                  </a:lnTo>
                  <a:lnTo>
                    <a:pt x="418312" y="194970"/>
                  </a:lnTo>
                  <a:lnTo>
                    <a:pt x="421030" y="193370"/>
                  </a:lnTo>
                  <a:lnTo>
                    <a:pt x="422723" y="191046"/>
                  </a:lnTo>
                  <a:lnTo>
                    <a:pt x="423575" y="189113"/>
                  </a:lnTo>
                  <a:lnTo>
                    <a:pt x="423803" y="188511"/>
                  </a:lnTo>
                  <a:lnTo>
                    <a:pt x="423876" y="186637"/>
                  </a:lnTo>
                  <a:close/>
                </a:path>
                <a:path w="427354" h="195579">
                  <a:moveTo>
                    <a:pt x="425757" y="183352"/>
                  </a:moveTo>
                  <a:lnTo>
                    <a:pt x="423803" y="188511"/>
                  </a:lnTo>
                  <a:lnTo>
                    <a:pt x="423779" y="189113"/>
                  </a:lnTo>
                  <a:lnTo>
                    <a:pt x="423671" y="191890"/>
                  </a:lnTo>
                  <a:lnTo>
                    <a:pt x="425119" y="187724"/>
                  </a:lnTo>
                  <a:lnTo>
                    <a:pt x="425654" y="184061"/>
                  </a:lnTo>
                  <a:lnTo>
                    <a:pt x="425757" y="183352"/>
                  </a:lnTo>
                  <a:close/>
                </a:path>
                <a:path w="427354" h="195579">
                  <a:moveTo>
                    <a:pt x="47637" y="0"/>
                  </a:moveTo>
                  <a:lnTo>
                    <a:pt x="9931" y="8686"/>
                  </a:lnTo>
                  <a:lnTo>
                    <a:pt x="0" y="30226"/>
                  </a:lnTo>
                  <a:lnTo>
                    <a:pt x="139" y="33883"/>
                  </a:lnTo>
                  <a:lnTo>
                    <a:pt x="1182" y="56301"/>
                  </a:lnTo>
                  <a:lnTo>
                    <a:pt x="2289" y="93325"/>
                  </a:lnTo>
                  <a:lnTo>
                    <a:pt x="4571" y="152692"/>
                  </a:lnTo>
                  <a:lnTo>
                    <a:pt x="5702" y="157505"/>
                  </a:lnTo>
                  <a:lnTo>
                    <a:pt x="5968" y="162102"/>
                  </a:lnTo>
                  <a:lnTo>
                    <a:pt x="8866" y="177694"/>
                  </a:lnTo>
                  <a:lnTo>
                    <a:pt x="16016" y="186802"/>
                  </a:lnTo>
                  <a:lnTo>
                    <a:pt x="29260" y="191046"/>
                  </a:lnTo>
                  <a:lnTo>
                    <a:pt x="76638" y="191046"/>
                  </a:lnTo>
                  <a:lnTo>
                    <a:pt x="98577" y="189113"/>
                  </a:lnTo>
                  <a:lnTo>
                    <a:pt x="118848" y="188511"/>
                  </a:lnTo>
                  <a:lnTo>
                    <a:pt x="248047" y="188511"/>
                  </a:lnTo>
                  <a:lnTo>
                    <a:pt x="253439" y="187724"/>
                  </a:lnTo>
                  <a:lnTo>
                    <a:pt x="275810" y="186637"/>
                  </a:lnTo>
                  <a:lnTo>
                    <a:pt x="423876" y="186637"/>
                  </a:lnTo>
                  <a:lnTo>
                    <a:pt x="423976" y="184061"/>
                  </a:lnTo>
                  <a:lnTo>
                    <a:pt x="424205" y="180340"/>
                  </a:lnTo>
                  <a:lnTo>
                    <a:pt x="425373" y="164325"/>
                  </a:lnTo>
                  <a:lnTo>
                    <a:pt x="425955" y="157505"/>
                  </a:lnTo>
                  <a:lnTo>
                    <a:pt x="426072" y="156133"/>
                  </a:lnTo>
                  <a:lnTo>
                    <a:pt x="426554" y="148145"/>
                  </a:lnTo>
                  <a:lnTo>
                    <a:pt x="427160" y="121205"/>
                  </a:lnTo>
                  <a:lnTo>
                    <a:pt x="426975" y="93325"/>
                  </a:lnTo>
                  <a:lnTo>
                    <a:pt x="426886" y="79967"/>
                  </a:lnTo>
                  <a:lnTo>
                    <a:pt x="425338" y="38883"/>
                  </a:lnTo>
                  <a:lnTo>
                    <a:pt x="422122" y="12407"/>
                  </a:lnTo>
                  <a:lnTo>
                    <a:pt x="416245" y="3701"/>
                  </a:lnTo>
                  <a:lnTo>
                    <a:pt x="411681" y="2476"/>
                  </a:lnTo>
                  <a:lnTo>
                    <a:pt x="88239" y="2476"/>
                  </a:lnTo>
                  <a:lnTo>
                    <a:pt x="67895" y="1703"/>
                  </a:lnTo>
                  <a:lnTo>
                    <a:pt x="47637" y="0"/>
                  </a:lnTo>
                  <a:close/>
                </a:path>
                <a:path w="427354" h="195579">
                  <a:moveTo>
                    <a:pt x="248047" y="188511"/>
                  </a:moveTo>
                  <a:lnTo>
                    <a:pt x="119986" y="188511"/>
                  </a:lnTo>
                  <a:lnTo>
                    <a:pt x="140785" y="189113"/>
                  </a:lnTo>
                  <a:lnTo>
                    <a:pt x="140428" y="189113"/>
                  </a:lnTo>
                  <a:lnTo>
                    <a:pt x="162662" y="191046"/>
                  </a:lnTo>
                  <a:lnTo>
                    <a:pt x="230679" y="191046"/>
                  </a:lnTo>
                  <a:lnTo>
                    <a:pt x="248047" y="188511"/>
                  </a:lnTo>
                  <a:close/>
                </a:path>
                <a:path w="427354" h="195579">
                  <a:moveTo>
                    <a:pt x="274154" y="146"/>
                  </a:moveTo>
                  <a:lnTo>
                    <a:pt x="250600" y="536"/>
                  </a:lnTo>
                  <a:lnTo>
                    <a:pt x="226664" y="2476"/>
                  </a:lnTo>
                  <a:lnTo>
                    <a:pt x="321398" y="2476"/>
                  </a:lnTo>
                  <a:lnTo>
                    <a:pt x="297804" y="907"/>
                  </a:lnTo>
                  <a:lnTo>
                    <a:pt x="274154" y="146"/>
                  </a:lnTo>
                  <a:close/>
                </a:path>
                <a:path w="427354" h="195579">
                  <a:moveTo>
                    <a:pt x="407649" y="1393"/>
                  </a:moveTo>
                  <a:lnTo>
                    <a:pt x="397946" y="2110"/>
                  </a:lnTo>
                  <a:lnTo>
                    <a:pt x="388746" y="2476"/>
                  </a:lnTo>
                  <a:lnTo>
                    <a:pt x="411681" y="2476"/>
                  </a:lnTo>
                  <a:lnTo>
                    <a:pt x="407649" y="1393"/>
                  </a:lnTo>
                  <a:close/>
                </a:path>
              </a:pathLst>
            </a:custGeom>
            <a:solidFill>
              <a:srgbClr val="134E29"/>
            </a:solidFill>
          </p:spPr>
          <p:txBody>
            <a:bodyPr wrap="square" lIns="0" tIns="0" rIns="0" bIns="0" rtlCol="0"/>
            <a:lstStyle/>
            <a:p>
              <a:endParaRPr>
                <a:latin typeface="Grammarsaurus" pitchFamily="2" charset="0"/>
              </a:endParaRPr>
            </a:p>
          </p:txBody>
        </p:sp>
        <p:sp>
          <p:nvSpPr>
            <p:cNvPr id="21" name="object 21"/>
            <p:cNvSpPr/>
            <p:nvPr/>
          </p:nvSpPr>
          <p:spPr>
            <a:xfrm>
              <a:off x="4352823" y="4635284"/>
              <a:ext cx="675640" cy="1521460"/>
            </a:xfrm>
            <a:custGeom>
              <a:avLst/>
              <a:gdLst/>
              <a:ahLst/>
              <a:cxnLst/>
              <a:rect l="l" t="t" r="r" b="b"/>
              <a:pathLst>
                <a:path w="675639" h="1521460">
                  <a:moveTo>
                    <a:pt x="425754" y="183349"/>
                  </a:moveTo>
                  <a:lnTo>
                    <a:pt x="423799" y="188506"/>
                  </a:lnTo>
                  <a:lnTo>
                    <a:pt x="423773" y="189115"/>
                  </a:lnTo>
                  <a:lnTo>
                    <a:pt x="423659" y="191884"/>
                  </a:lnTo>
                  <a:lnTo>
                    <a:pt x="425107" y="187718"/>
                  </a:lnTo>
                  <a:lnTo>
                    <a:pt x="425653" y="184061"/>
                  </a:lnTo>
                  <a:lnTo>
                    <a:pt x="425754" y="183349"/>
                  </a:lnTo>
                  <a:close/>
                </a:path>
                <a:path w="675639" h="1521460">
                  <a:moveTo>
                    <a:pt x="427151" y="121196"/>
                  </a:moveTo>
                  <a:lnTo>
                    <a:pt x="426885" y="79959"/>
                  </a:lnTo>
                  <a:lnTo>
                    <a:pt x="425335" y="38874"/>
                  </a:lnTo>
                  <a:lnTo>
                    <a:pt x="411670" y="2476"/>
                  </a:lnTo>
                  <a:lnTo>
                    <a:pt x="407644" y="1384"/>
                  </a:lnTo>
                  <a:lnTo>
                    <a:pt x="397941" y="2108"/>
                  </a:lnTo>
                  <a:lnTo>
                    <a:pt x="388747" y="2476"/>
                  </a:lnTo>
                  <a:lnTo>
                    <a:pt x="321398" y="2476"/>
                  </a:lnTo>
                  <a:lnTo>
                    <a:pt x="297802" y="901"/>
                  </a:lnTo>
                  <a:lnTo>
                    <a:pt x="274154" y="139"/>
                  </a:lnTo>
                  <a:lnTo>
                    <a:pt x="250596" y="533"/>
                  </a:lnTo>
                  <a:lnTo>
                    <a:pt x="226656" y="2476"/>
                  </a:lnTo>
                  <a:lnTo>
                    <a:pt x="88239" y="2476"/>
                  </a:lnTo>
                  <a:lnTo>
                    <a:pt x="67894" y="1701"/>
                  </a:lnTo>
                  <a:lnTo>
                    <a:pt x="47637" y="0"/>
                  </a:lnTo>
                  <a:lnTo>
                    <a:pt x="28092" y="1079"/>
                  </a:lnTo>
                  <a:lnTo>
                    <a:pt x="0" y="30226"/>
                  </a:lnTo>
                  <a:lnTo>
                    <a:pt x="139" y="33883"/>
                  </a:lnTo>
                  <a:lnTo>
                    <a:pt x="1181" y="56299"/>
                  </a:lnTo>
                  <a:lnTo>
                    <a:pt x="2286" y="93319"/>
                  </a:lnTo>
                  <a:lnTo>
                    <a:pt x="4572" y="152692"/>
                  </a:lnTo>
                  <a:lnTo>
                    <a:pt x="5702" y="157505"/>
                  </a:lnTo>
                  <a:lnTo>
                    <a:pt x="5969" y="162102"/>
                  </a:lnTo>
                  <a:lnTo>
                    <a:pt x="8864" y="177685"/>
                  </a:lnTo>
                  <a:lnTo>
                    <a:pt x="16014" y="186804"/>
                  </a:lnTo>
                  <a:lnTo>
                    <a:pt x="29260" y="191046"/>
                  </a:lnTo>
                  <a:lnTo>
                    <a:pt x="76631" y="191046"/>
                  </a:lnTo>
                  <a:lnTo>
                    <a:pt x="98564" y="189115"/>
                  </a:lnTo>
                  <a:lnTo>
                    <a:pt x="118846" y="188506"/>
                  </a:lnTo>
                  <a:lnTo>
                    <a:pt x="119976" y="188506"/>
                  </a:lnTo>
                  <a:lnTo>
                    <a:pt x="140423" y="189115"/>
                  </a:lnTo>
                  <a:lnTo>
                    <a:pt x="162661" y="191046"/>
                  </a:lnTo>
                  <a:lnTo>
                    <a:pt x="230670" y="191046"/>
                  </a:lnTo>
                  <a:lnTo>
                    <a:pt x="248043" y="188506"/>
                  </a:lnTo>
                  <a:lnTo>
                    <a:pt x="253428" y="187718"/>
                  </a:lnTo>
                  <a:lnTo>
                    <a:pt x="275805" y="186639"/>
                  </a:lnTo>
                  <a:lnTo>
                    <a:pt x="298132" y="187718"/>
                  </a:lnTo>
                  <a:lnTo>
                    <a:pt x="320700" y="191046"/>
                  </a:lnTo>
                  <a:lnTo>
                    <a:pt x="375069" y="191046"/>
                  </a:lnTo>
                  <a:lnTo>
                    <a:pt x="385089" y="191300"/>
                  </a:lnTo>
                  <a:lnTo>
                    <a:pt x="395109" y="192722"/>
                  </a:lnTo>
                  <a:lnTo>
                    <a:pt x="405180" y="194259"/>
                  </a:lnTo>
                  <a:lnTo>
                    <a:pt x="416560" y="194970"/>
                  </a:lnTo>
                  <a:lnTo>
                    <a:pt x="418312" y="194970"/>
                  </a:lnTo>
                  <a:lnTo>
                    <a:pt x="421030" y="193370"/>
                  </a:lnTo>
                  <a:lnTo>
                    <a:pt x="423976" y="184061"/>
                  </a:lnTo>
                  <a:lnTo>
                    <a:pt x="424205" y="180340"/>
                  </a:lnTo>
                  <a:lnTo>
                    <a:pt x="425373" y="164325"/>
                  </a:lnTo>
                  <a:lnTo>
                    <a:pt x="425945" y="157505"/>
                  </a:lnTo>
                  <a:lnTo>
                    <a:pt x="426072" y="156133"/>
                  </a:lnTo>
                  <a:lnTo>
                    <a:pt x="426554" y="148145"/>
                  </a:lnTo>
                  <a:lnTo>
                    <a:pt x="427151" y="121196"/>
                  </a:lnTo>
                  <a:close/>
                </a:path>
                <a:path w="675639" h="1521460">
                  <a:moveTo>
                    <a:pt x="674128" y="1509801"/>
                  </a:moveTo>
                  <a:lnTo>
                    <a:pt x="672172" y="1514957"/>
                  </a:lnTo>
                  <a:lnTo>
                    <a:pt x="672147" y="1515554"/>
                  </a:lnTo>
                  <a:lnTo>
                    <a:pt x="672045" y="1518335"/>
                  </a:lnTo>
                  <a:lnTo>
                    <a:pt x="673493" y="1514170"/>
                  </a:lnTo>
                  <a:lnTo>
                    <a:pt x="674027" y="1510499"/>
                  </a:lnTo>
                  <a:lnTo>
                    <a:pt x="674128" y="1509801"/>
                  </a:lnTo>
                  <a:close/>
                </a:path>
                <a:path w="675639" h="1521460">
                  <a:moveTo>
                    <a:pt x="675538" y="1447647"/>
                  </a:moveTo>
                  <a:lnTo>
                    <a:pt x="675347" y="1419771"/>
                  </a:lnTo>
                  <a:lnTo>
                    <a:pt x="675259" y="1406410"/>
                  </a:lnTo>
                  <a:lnTo>
                    <a:pt x="673709" y="1365326"/>
                  </a:lnTo>
                  <a:lnTo>
                    <a:pt x="670496" y="1338846"/>
                  </a:lnTo>
                  <a:lnTo>
                    <a:pt x="664616" y="1330147"/>
                  </a:lnTo>
                  <a:lnTo>
                    <a:pt x="660057" y="1328915"/>
                  </a:lnTo>
                  <a:lnTo>
                    <a:pt x="656018" y="1327835"/>
                  </a:lnTo>
                  <a:lnTo>
                    <a:pt x="646315" y="1328559"/>
                  </a:lnTo>
                  <a:lnTo>
                    <a:pt x="637120" y="1328915"/>
                  </a:lnTo>
                  <a:lnTo>
                    <a:pt x="569772" y="1328915"/>
                  </a:lnTo>
                  <a:lnTo>
                    <a:pt x="546176" y="1327353"/>
                  </a:lnTo>
                  <a:lnTo>
                    <a:pt x="522528" y="1326591"/>
                  </a:lnTo>
                  <a:lnTo>
                    <a:pt x="498970" y="1326984"/>
                  </a:lnTo>
                  <a:lnTo>
                    <a:pt x="475030" y="1328915"/>
                  </a:lnTo>
                  <a:lnTo>
                    <a:pt x="336613" y="1328915"/>
                  </a:lnTo>
                  <a:lnTo>
                    <a:pt x="316268" y="1328153"/>
                  </a:lnTo>
                  <a:lnTo>
                    <a:pt x="296011" y="1326438"/>
                  </a:lnTo>
                  <a:lnTo>
                    <a:pt x="276479" y="1327531"/>
                  </a:lnTo>
                  <a:lnTo>
                    <a:pt x="248373" y="1356664"/>
                  </a:lnTo>
                  <a:lnTo>
                    <a:pt x="248513" y="1360322"/>
                  </a:lnTo>
                  <a:lnTo>
                    <a:pt x="249555" y="1382750"/>
                  </a:lnTo>
                  <a:lnTo>
                    <a:pt x="250659" y="1419771"/>
                  </a:lnTo>
                  <a:lnTo>
                    <a:pt x="252945" y="1479130"/>
                  </a:lnTo>
                  <a:lnTo>
                    <a:pt x="254076" y="1483944"/>
                  </a:lnTo>
                  <a:lnTo>
                    <a:pt x="254342" y="1488541"/>
                  </a:lnTo>
                  <a:lnTo>
                    <a:pt x="257238" y="1504137"/>
                  </a:lnTo>
                  <a:lnTo>
                    <a:pt x="264388" y="1513243"/>
                  </a:lnTo>
                  <a:lnTo>
                    <a:pt x="277634" y="1517484"/>
                  </a:lnTo>
                  <a:lnTo>
                    <a:pt x="325005" y="1517484"/>
                  </a:lnTo>
                  <a:lnTo>
                    <a:pt x="346951" y="1515554"/>
                  </a:lnTo>
                  <a:lnTo>
                    <a:pt x="367220" y="1514957"/>
                  </a:lnTo>
                  <a:lnTo>
                    <a:pt x="368363" y="1514957"/>
                  </a:lnTo>
                  <a:lnTo>
                    <a:pt x="388797" y="1515554"/>
                  </a:lnTo>
                  <a:lnTo>
                    <a:pt x="411035" y="1517484"/>
                  </a:lnTo>
                  <a:lnTo>
                    <a:pt x="479056" y="1517484"/>
                  </a:lnTo>
                  <a:lnTo>
                    <a:pt x="496417" y="1514957"/>
                  </a:lnTo>
                  <a:lnTo>
                    <a:pt x="501815" y="1514170"/>
                  </a:lnTo>
                  <a:lnTo>
                    <a:pt x="524179" y="1513078"/>
                  </a:lnTo>
                  <a:lnTo>
                    <a:pt x="546506" y="1514170"/>
                  </a:lnTo>
                  <a:lnTo>
                    <a:pt x="569087" y="1517484"/>
                  </a:lnTo>
                  <a:lnTo>
                    <a:pt x="623443" y="1517484"/>
                  </a:lnTo>
                  <a:lnTo>
                    <a:pt x="633463" y="1517751"/>
                  </a:lnTo>
                  <a:lnTo>
                    <a:pt x="643496" y="1519161"/>
                  </a:lnTo>
                  <a:lnTo>
                    <a:pt x="653567" y="1520710"/>
                  </a:lnTo>
                  <a:lnTo>
                    <a:pt x="664933" y="1521409"/>
                  </a:lnTo>
                  <a:lnTo>
                    <a:pt x="666686" y="1521409"/>
                  </a:lnTo>
                  <a:lnTo>
                    <a:pt x="669404" y="1519809"/>
                  </a:lnTo>
                  <a:lnTo>
                    <a:pt x="672350" y="1510499"/>
                  </a:lnTo>
                  <a:lnTo>
                    <a:pt x="672579" y="1506778"/>
                  </a:lnTo>
                  <a:lnTo>
                    <a:pt x="673747" y="1490764"/>
                  </a:lnTo>
                  <a:lnTo>
                    <a:pt x="674331" y="1483944"/>
                  </a:lnTo>
                  <a:lnTo>
                    <a:pt x="674446" y="1482572"/>
                  </a:lnTo>
                  <a:lnTo>
                    <a:pt x="674928" y="1474584"/>
                  </a:lnTo>
                  <a:lnTo>
                    <a:pt x="675538" y="1447647"/>
                  </a:lnTo>
                  <a:close/>
                </a:path>
              </a:pathLst>
            </a:custGeom>
            <a:solidFill>
              <a:srgbClr val="134E29"/>
            </a:solidFill>
          </p:spPr>
          <p:txBody>
            <a:bodyPr wrap="square" lIns="0" tIns="0" rIns="0" bIns="0" rtlCol="0"/>
            <a:lstStyle/>
            <a:p>
              <a:endParaRPr>
                <a:latin typeface="Grammarsaurus" pitchFamily="2" charset="0"/>
              </a:endParaRPr>
            </a:p>
          </p:txBody>
        </p:sp>
        <p:pic>
          <p:nvPicPr>
            <p:cNvPr id="22" name="object 22"/>
            <p:cNvPicPr/>
            <p:nvPr/>
          </p:nvPicPr>
          <p:blipFill>
            <a:blip r:embed="rId4" cstate="print"/>
            <a:stretch>
              <a:fillRect/>
            </a:stretch>
          </p:blipFill>
          <p:spPr>
            <a:xfrm>
              <a:off x="5197825" y="2393252"/>
              <a:ext cx="435521" cy="492920"/>
            </a:xfrm>
            <a:prstGeom prst="rect">
              <a:avLst/>
            </a:prstGeom>
          </p:spPr>
        </p:pic>
        <p:pic>
          <p:nvPicPr>
            <p:cNvPr id="23" name="object 23"/>
            <p:cNvPicPr/>
            <p:nvPr/>
          </p:nvPicPr>
          <p:blipFill>
            <a:blip r:embed="rId5" cstate="print"/>
            <a:stretch>
              <a:fillRect/>
            </a:stretch>
          </p:blipFill>
          <p:spPr>
            <a:xfrm>
              <a:off x="5246888" y="3713717"/>
              <a:ext cx="435521" cy="492920"/>
            </a:xfrm>
            <a:prstGeom prst="rect">
              <a:avLst/>
            </a:prstGeom>
          </p:spPr>
        </p:pic>
        <p:pic>
          <p:nvPicPr>
            <p:cNvPr id="24" name="object 24"/>
            <p:cNvPicPr/>
            <p:nvPr/>
          </p:nvPicPr>
          <p:blipFill>
            <a:blip r:embed="rId6" cstate="print"/>
            <a:stretch>
              <a:fillRect/>
            </a:stretch>
          </p:blipFill>
          <p:spPr>
            <a:xfrm>
              <a:off x="5506849" y="5034181"/>
              <a:ext cx="435521" cy="492920"/>
            </a:xfrm>
            <a:prstGeom prst="rect">
              <a:avLst/>
            </a:prstGeom>
          </p:spPr>
        </p:pic>
        <p:sp>
          <p:nvSpPr>
            <p:cNvPr id="25" name="object 25"/>
            <p:cNvSpPr/>
            <p:nvPr/>
          </p:nvSpPr>
          <p:spPr>
            <a:xfrm>
              <a:off x="4073712" y="2983650"/>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7" cstate="print"/>
            <a:stretch>
              <a:fillRect/>
            </a:stretch>
          </p:blipFill>
          <p:spPr>
            <a:xfrm>
              <a:off x="4145715" y="3055650"/>
              <a:ext cx="148424" cy="148412"/>
            </a:xfrm>
            <a:prstGeom prst="rect">
              <a:avLst/>
            </a:prstGeom>
          </p:spPr>
        </p:pic>
        <p:sp>
          <p:nvSpPr>
            <p:cNvPr id="27" name="object 27"/>
            <p:cNvSpPr/>
            <p:nvPr/>
          </p:nvSpPr>
          <p:spPr>
            <a:xfrm>
              <a:off x="4742835" y="2983650"/>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8" cstate="print"/>
            <a:stretch>
              <a:fillRect/>
            </a:stretch>
          </p:blipFill>
          <p:spPr>
            <a:xfrm>
              <a:off x="4814837" y="3055650"/>
              <a:ext cx="148424" cy="148412"/>
            </a:xfrm>
            <a:prstGeom prst="rect">
              <a:avLst/>
            </a:prstGeom>
          </p:spPr>
        </p:pic>
      </p:grpSp>
      <p:sp>
        <p:nvSpPr>
          <p:cNvPr id="29" name="object 29"/>
          <p:cNvSpPr txBox="1">
            <a:spLocks noGrp="1"/>
          </p:cNvSpPr>
          <p:nvPr>
            <p:ph type="title"/>
          </p:nvPr>
        </p:nvSpPr>
        <p:spPr>
          <a:xfrm>
            <a:off x="651910" y="346047"/>
            <a:ext cx="9865360" cy="1282700"/>
          </a:xfrm>
          <a:prstGeom prst="rect">
            <a:avLst/>
          </a:prstGeom>
        </p:spPr>
        <p:txBody>
          <a:bodyPr vert="horz" wrap="square" lIns="0" tIns="12700" rIns="0" bIns="0" rtlCol="0">
            <a:spAutoFit/>
          </a:bodyPr>
          <a:lstStyle/>
          <a:p>
            <a:pPr marL="12700" marR="5080">
              <a:lnSpc>
                <a:spcPct val="114599"/>
              </a:lnSpc>
              <a:spcBef>
                <a:spcPts val="100"/>
              </a:spcBef>
            </a:pPr>
            <a:r>
              <a:rPr sz="2400" b="0" dirty="0">
                <a:solidFill>
                  <a:srgbClr val="000000"/>
                </a:solidFill>
                <a:latin typeface="Grammarsaurus" pitchFamily="2" charset="0"/>
                <a:cs typeface="Verdana"/>
              </a:rPr>
              <a:t>When a stem ends in the the suffix </a:t>
            </a:r>
            <a:r>
              <a:rPr sz="2400" dirty="0">
                <a:solidFill>
                  <a:srgbClr val="000000"/>
                </a:solidFill>
                <a:latin typeface="Grammarsaurus" pitchFamily="2" charset="0"/>
              </a:rPr>
              <a:t>–ic</a:t>
            </a:r>
            <a:r>
              <a:rPr sz="2400" b="0" dirty="0">
                <a:solidFill>
                  <a:srgbClr val="000000"/>
                </a:solidFill>
                <a:latin typeface="Grammarsaurus" pitchFamily="2" charset="0"/>
                <a:cs typeface="Verdana"/>
              </a:rPr>
              <a:t>, we can add the suffix </a:t>
            </a:r>
            <a:r>
              <a:rPr sz="2400" dirty="0">
                <a:solidFill>
                  <a:srgbClr val="000000"/>
                </a:solidFill>
                <a:latin typeface="Grammarsaurus" pitchFamily="2" charset="0"/>
              </a:rPr>
              <a:t>–an </a:t>
            </a:r>
            <a:r>
              <a:rPr sz="2400" b="0" dirty="0">
                <a:solidFill>
                  <a:srgbClr val="000000"/>
                </a:solidFill>
                <a:latin typeface="Grammarsaurus" pitchFamily="2" charset="0"/>
                <a:cs typeface="Verdana"/>
              </a:rPr>
              <a:t>with the </a:t>
            </a:r>
            <a:r>
              <a:rPr sz="2400" dirty="0">
                <a:solidFill>
                  <a:srgbClr val="000000"/>
                </a:solidFill>
                <a:latin typeface="Grammarsaurus" pitchFamily="2" charset="0"/>
              </a:rPr>
              <a:t>connecting vowel letter i </a:t>
            </a:r>
            <a:r>
              <a:rPr sz="2400" b="0" dirty="0">
                <a:solidFill>
                  <a:srgbClr val="000000"/>
                </a:solidFill>
                <a:latin typeface="Grammarsaurus" pitchFamily="2" charset="0"/>
                <a:cs typeface="Verdana"/>
              </a:rPr>
              <a:t>to show a </a:t>
            </a:r>
            <a:r>
              <a:rPr sz="2400" dirty="0">
                <a:solidFill>
                  <a:srgbClr val="000000"/>
                </a:solidFill>
                <a:latin typeface="Grammarsaurus" pitchFamily="2" charset="0"/>
              </a:rPr>
              <a:t>“person with the skills” </a:t>
            </a:r>
            <a:r>
              <a:rPr sz="2400" b="0" dirty="0">
                <a:solidFill>
                  <a:srgbClr val="000000"/>
                </a:solidFill>
                <a:latin typeface="Grammarsaurus" pitchFamily="2" charset="0"/>
                <a:cs typeface="Verdana"/>
              </a:rPr>
              <a:t>of the the stem.</a:t>
            </a:r>
            <a:endParaRPr sz="2400">
              <a:latin typeface="Grammarsaurus" pitchFamily="2" charset="0"/>
              <a:cs typeface="Verdana"/>
            </a:endParaRPr>
          </a:p>
        </p:txBody>
      </p:sp>
      <p:sp>
        <p:nvSpPr>
          <p:cNvPr id="30" name="object 30"/>
          <p:cNvSpPr txBox="1"/>
          <p:nvPr/>
        </p:nvSpPr>
        <p:spPr>
          <a:xfrm>
            <a:off x="651910" y="1809087"/>
            <a:ext cx="461391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Grammarsaurus" pitchFamily="2" charset="0"/>
                <a:cs typeface="Verdana"/>
              </a:rPr>
              <a:t>Can you solve the word sums?</a:t>
            </a:r>
          </a:p>
        </p:txBody>
      </p:sp>
      <p:sp>
        <p:nvSpPr>
          <p:cNvPr id="31" name="object 31"/>
          <p:cNvSpPr txBox="1"/>
          <p:nvPr/>
        </p:nvSpPr>
        <p:spPr>
          <a:xfrm>
            <a:off x="2896007" y="2810477"/>
            <a:ext cx="2238939" cy="561050"/>
          </a:xfrm>
          <a:prstGeom prst="rect">
            <a:avLst/>
          </a:prstGeom>
        </p:spPr>
        <p:txBody>
          <a:bodyPr vert="horz" wrap="square" lIns="0" tIns="14604" rIns="0" bIns="0" rtlCol="0">
            <a:spAutoFit/>
          </a:bodyPr>
          <a:lstStyle/>
          <a:p>
            <a:pPr marL="12700">
              <a:lnSpc>
                <a:spcPct val="100000"/>
              </a:lnSpc>
              <a:spcBef>
                <a:spcPts val="114"/>
              </a:spcBef>
              <a:tabLst>
                <a:tab pos="1586230" algn="l"/>
              </a:tabLst>
            </a:pPr>
            <a:r>
              <a:rPr sz="3550" b="1" dirty="0">
                <a:latin typeface="Grammarsaurus" pitchFamily="2" charset="0"/>
                <a:cs typeface="Arial"/>
              </a:rPr>
              <a:t>opt</a:t>
            </a:r>
            <a:r>
              <a:rPr sz="3550" b="1" dirty="0">
                <a:solidFill>
                  <a:srgbClr val="3CA249"/>
                </a:solidFill>
                <a:latin typeface="Grammarsaurus" pitchFamily="2" charset="0"/>
                <a:cs typeface="Arial"/>
              </a:rPr>
              <a:t>ic	</a:t>
            </a:r>
            <a:r>
              <a:rPr sz="3550" b="1" dirty="0" err="1">
                <a:latin typeface="Grammarsaurus" pitchFamily="2" charset="0"/>
                <a:cs typeface="Arial"/>
              </a:rPr>
              <a:t>i</a:t>
            </a:r>
            <a:endParaRPr sz="3550" dirty="0">
              <a:latin typeface="Grammarsaurus" pitchFamily="2" charset="0"/>
              <a:cs typeface="Arial"/>
            </a:endParaRPr>
          </a:p>
        </p:txBody>
      </p:sp>
      <p:grpSp>
        <p:nvGrpSpPr>
          <p:cNvPr id="32" name="object 32"/>
          <p:cNvGrpSpPr/>
          <p:nvPr/>
        </p:nvGrpSpPr>
        <p:grpSpPr>
          <a:xfrm>
            <a:off x="4090564" y="4307785"/>
            <a:ext cx="1196975" cy="1616710"/>
            <a:chOff x="4090564" y="4307785"/>
            <a:chExt cx="1196975" cy="1616710"/>
          </a:xfrm>
        </p:grpSpPr>
        <p:sp>
          <p:nvSpPr>
            <p:cNvPr id="33" name="object 33"/>
            <p:cNvSpPr/>
            <p:nvPr/>
          </p:nvSpPr>
          <p:spPr>
            <a:xfrm>
              <a:off x="4090564" y="4307785"/>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8" cstate="print"/>
            <a:stretch>
              <a:fillRect/>
            </a:stretch>
          </p:blipFill>
          <p:spPr>
            <a:xfrm>
              <a:off x="4162567" y="4379784"/>
              <a:ext cx="148424" cy="148412"/>
            </a:xfrm>
            <a:prstGeom prst="rect">
              <a:avLst/>
            </a:prstGeom>
          </p:spPr>
        </p:pic>
        <p:sp>
          <p:nvSpPr>
            <p:cNvPr id="35" name="object 35"/>
            <p:cNvSpPr/>
            <p:nvPr/>
          </p:nvSpPr>
          <p:spPr>
            <a:xfrm>
              <a:off x="4773119" y="4307785"/>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7" cstate="print"/>
            <a:stretch>
              <a:fillRect/>
            </a:stretch>
          </p:blipFill>
          <p:spPr>
            <a:xfrm>
              <a:off x="4845123" y="4379784"/>
              <a:ext cx="148424" cy="148412"/>
            </a:xfrm>
            <a:prstGeom prst="rect">
              <a:avLst/>
            </a:prstGeom>
          </p:spPr>
        </p:pic>
        <p:sp>
          <p:nvSpPr>
            <p:cNvPr id="37" name="object 37"/>
            <p:cNvSpPr/>
            <p:nvPr/>
          </p:nvSpPr>
          <p:spPr>
            <a:xfrm>
              <a:off x="4342721" y="5631919"/>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8" cstate="print"/>
            <a:stretch>
              <a:fillRect/>
            </a:stretch>
          </p:blipFill>
          <p:spPr>
            <a:xfrm>
              <a:off x="4414724" y="5703918"/>
              <a:ext cx="148424" cy="148412"/>
            </a:xfrm>
            <a:prstGeom prst="rect">
              <a:avLst/>
            </a:prstGeom>
          </p:spPr>
        </p:pic>
        <p:sp>
          <p:nvSpPr>
            <p:cNvPr id="39" name="object 39"/>
            <p:cNvSpPr/>
            <p:nvPr/>
          </p:nvSpPr>
          <p:spPr>
            <a:xfrm>
              <a:off x="4994658" y="5631919"/>
              <a:ext cx="292735" cy="292735"/>
            </a:xfrm>
            <a:custGeom>
              <a:avLst/>
              <a:gdLst/>
              <a:ahLst/>
              <a:cxnLst/>
              <a:rect l="l" t="t" r="r" b="b"/>
              <a:pathLst>
                <a:path w="292735" h="292735">
                  <a:moveTo>
                    <a:pt x="146215" y="0"/>
                  </a:moveTo>
                  <a:lnTo>
                    <a:pt x="100050" y="7465"/>
                  </a:lnTo>
                  <a:lnTo>
                    <a:pt x="59919" y="28244"/>
                  </a:lnTo>
                  <a:lnTo>
                    <a:pt x="28249" y="59911"/>
                  </a:lnTo>
                  <a:lnTo>
                    <a:pt x="7466" y="100039"/>
                  </a:lnTo>
                  <a:lnTo>
                    <a:pt x="0" y="146202"/>
                  </a:lnTo>
                  <a:lnTo>
                    <a:pt x="7466" y="192371"/>
                  </a:lnTo>
                  <a:lnTo>
                    <a:pt x="28249" y="232503"/>
                  </a:lnTo>
                  <a:lnTo>
                    <a:pt x="59919" y="264171"/>
                  </a:lnTo>
                  <a:lnTo>
                    <a:pt x="100050" y="284951"/>
                  </a:lnTo>
                  <a:lnTo>
                    <a:pt x="146215" y="292417"/>
                  </a:lnTo>
                  <a:lnTo>
                    <a:pt x="192379" y="284951"/>
                  </a:lnTo>
                  <a:lnTo>
                    <a:pt x="207687" y="277025"/>
                  </a:lnTo>
                  <a:lnTo>
                    <a:pt x="146215" y="277025"/>
                  </a:lnTo>
                  <a:lnTo>
                    <a:pt x="95343" y="266728"/>
                  </a:lnTo>
                  <a:lnTo>
                    <a:pt x="53759" y="238664"/>
                  </a:lnTo>
                  <a:lnTo>
                    <a:pt x="25700" y="197075"/>
                  </a:lnTo>
                  <a:lnTo>
                    <a:pt x="15405" y="146202"/>
                  </a:lnTo>
                  <a:lnTo>
                    <a:pt x="25700" y="95336"/>
                  </a:lnTo>
                  <a:lnTo>
                    <a:pt x="53759" y="53751"/>
                  </a:lnTo>
                  <a:lnTo>
                    <a:pt x="95343" y="25689"/>
                  </a:lnTo>
                  <a:lnTo>
                    <a:pt x="146215" y="15392"/>
                  </a:lnTo>
                  <a:lnTo>
                    <a:pt x="207688" y="15392"/>
                  </a:lnTo>
                  <a:lnTo>
                    <a:pt x="192379" y="7465"/>
                  </a:lnTo>
                  <a:lnTo>
                    <a:pt x="146215" y="0"/>
                  </a:lnTo>
                  <a:close/>
                </a:path>
                <a:path w="292735" h="292735">
                  <a:moveTo>
                    <a:pt x="207688" y="15392"/>
                  </a:moveTo>
                  <a:lnTo>
                    <a:pt x="146215" y="15392"/>
                  </a:lnTo>
                  <a:lnTo>
                    <a:pt x="197086" y="25689"/>
                  </a:lnTo>
                  <a:lnTo>
                    <a:pt x="238671" y="53751"/>
                  </a:lnTo>
                  <a:lnTo>
                    <a:pt x="266730" y="95336"/>
                  </a:lnTo>
                  <a:lnTo>
                    <a:pt x="277025" y="146202"/>
                  </a:lnTo>
                  <a:lnTo>
                    <a:pt x="266730" y="197075"/>
                  </a:lnTo>
                  <a:lnTo>
                    <a:pt x="238671" y="238664"/>
                  </a:lnTo>
                  <a:lnTo>
                    <a:pt x="197086" y="266728"/>
                  </a:lnTo>
                  <a:lnTo>
                    <a:pt x="146215" y="277025"/>
                  </a:lnTo>
                  <a:lnTo>
                    <a:pt x="207687" y="277025"/>
                  </a:lnTo>
                  <a:lnTo>
                    <a:pt x="232510" y="264171"/>
                  </a:lnTo>
                  <a:lnTo>
                    <a:pt x="264180" y="232503"/>
                  </a:lnTo>
                  <a:lnTo>
                    <a:pt x="284963" y="192371"/>
                  </a:lnTo>
                  <a:lnTo>
                    <a:pt x="292430" y="146202"/>
                  </a:lnTo>
                  <a:lnTo>
                    <a:pt x="284963" y="100039"/>
                  </a:lnTo>
                  <a:lnTo>
                    <a:pt x="264180" y="59911"/>
                  </a:lnTo>
                  <a:lnTo>
                    <a:pt x="232510" y="28244"/>
                  </a:lnTo>
                  <a:lnTo>
                    <a:pt x="207688" y="15392"/>
                  </a:lnTo>
                  <a:close/>
                </a:path>
              </a:pathLst>
            </a:custGeom>
            <a:solidFill>
              <a:srgbClr val="000000"/>
            </a:solidFill>
          </p:spPr>
          <p:txBody>
            <a:bodyPr wrap="square" lIns="0" tIns="0" rIns="0" bIns="0" rtlCol="0"/>
            <a:lstStyle/>
            <a:p>
              <a:endParaRPr>
                <a:latin typeface="Grammarsaurus" pitchFamily="2" charset="0"/>
              </a:endParaRPr>
            </a:p>
          </p:txBody>
        </p:sp>
        <p:pic>
          <p:nvPicPr>
            <p:cNvPr id="40" name="object 40"/>
            <p:cNvPicPr/>
            <p:nvPr/>
          </p:nvPicPr>
          <p:blipFill>
            <a:blip r:embed="rId8" cstate="print"/>
            <a:stretch>
              <a:fillRect/>
            </a:stretch>
          </p:blipFill>
          <p:spPr>
            <a:xfrm>
              <a:off x="5066662" y="5703918"/>
              <a:ext cx="148424" cy="148412"/>
            </a:xfrm>
            <a:prstGeom prst="rect">
              <a:avLst/>
            </a:prstGeom>
          </p:spPr>
        </p:pic>
      </p:grpSp>
      <p:sp>
        <p:nvSpPr>
          <p:cNvPr id="41" name="object 41"/>
          <p:cNvSpPr txBox="1"/>
          <p:nvPr/>
        </p:nvSpPr>
        <p:spPr>
          <a:xfrm>
            <a:off x="2896008" y="4134613"/>
            <a:ext cx="1317256" cy="561050"/>
          </a:xfrm>
          <a:prstGeom prst="rect">
            <a:avLst/>
          </a:prstGeom>
        </p:spPr>
        <p:txBody>
          <a:bodyPr vert="horz" wrap="square" lIns="0" tIns="14604" rIns="0" bIns="0" rtlCol="0">
            <a:spAutoFit/>
          </a:bodyPr>
          <a:lstStyle/>
          <a:p>
            <a:pPr marL="12700">
              <a:lnSpc>
                <a:spcPct val="100000"/>
              </a:lnSpc>
              <a:spcBef>
                <a:spcPts val="114"/>
              </a:spcBef>
            </a:pPr>
            <a:r>
              <a:rPr sz="3550" b="1" dirty="0">
                <a:latin typeface="Grammarsaurus" pitchFamily="2" charset="0"/>
                <a:cs typeface="Arial"/>
              </a:rPr>
              <a:t>clin</a:t>
            </a:r>
            <a:r>
              <a:rPr sz="3550" b="1" dirty="0">
                <a:solidFill>
                  <a:srgbClr val="3CA249"/>
                </a:solidFill>
                <a:latin typeface="Grammarsaurus" pitchFamily="2" charset="0"/>
                <a:cs typeface="Arial"/>
              </a:rPr>
              <a:t>ic</a:t>
            </a:r>
            <a:endParaRPr sz="3550">
              <a:latin typeface="Grammarsaurus" pitchFamily="2" charset="0"/>
              <a:cs typeface="Arial"/>
            </a:endParaRPr>
          </a:p>
        </p:txBody>
      </p:sp>
      <p:sp>
        <p:nvSpPr>
          <p:cNvPr id="47" name="object 47"/>
          <p:cNvSpPr txBox="1"/>
          <p:nvPr/>
        </p:nvSpPr>
        <p:spPr>
          <a:xfrm>
            <a:off x="288193" y="6352543"/>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42" name="object 42"/>
          <p:cNvSpPr txBox="1"/>
          <p:nvPr/>
        </p:nvSpPr>
        <p:spPr>
          <a:xfrm>
            <a:off x="2896008" y="5458750"/>
            <a:ext cx="1620264" cy="561050"/>
          </a:xfrm>
          <a:prstGeom prst="rect">
            <a:avLst/>
          </a:prstGeom>
        </p:spPr>
        <p:txBody>
          <a:bodyPr vert="horz" wrap="square" lIns="0" tIns="14604" rIns="0" bIns="0" rtlCol="0">
            <a:spAutoFit/>
          </a:bodyPr>
          <a:lstStyle/>
          <a:p>
            <a:pPr marL="12700">
              <a:lnSpc>
                <a:spcPct val="100000"/>
              </a:lnSpc>
              <a:spcBef>
                <a:spcPts val="114"/>
              </a:spcBef>
            </a:pPr>
            <a:r>
              <a:rPr sz="3550" b="1" dirty="0">
                <a:latin typeface="Grammarsaurus" pitchFamily="2" charset="0"/>
                <a:cs typeface="Arial"/>
              </a:rPr>
              <a:t>phys</a:t>
            </a:r>
            <a:r>
              <a:rPr sz="3550" b="1" dirty="0">
                <a:solidFill>
                  <a:srgbClr val="3CA249"/>
                </a:solidFill>
                <a:latin typeface="Grammarsaurus" pitchFamily="2" charset="0"/>
                <a:cs typeface="Arial"/>
              </a:rPr>
              <a:t>ic</a:t>
            </a:r>
            <a:endParaRPr sz="3550">
              <a:latin typeface="Grammarsaurus" pitchFamily="2" charset="0"/>
              <a:cs typeface="Arial"/>
            </a:endParaRPr>
          </a:p>
        </p:txBody>
      </p:sp>
      <p:sp>
        <p:nvSpPr>
          <p:cNvPr id="43" name="object 43"/>
          <p:cNvSpPr txBox="1"/>
          <p:nvPr/>
        </p:nvSpPr>
        <p:spPr>
          <a:xfrm>
            <a:off x="5164510" y="2748181"/>
            <a:ext cx="3860800" cy="569595"/>
          </a:xfrm>
          <a:prstGeom prst="rect">
            <a:avLst/>
          </a:prstGeom>
        </p:spPr>
        <p:txBody>
          <a:bodyPr vert="horz" wrap="square" lIns="0" tIns="14604" rIns="0" bIns="0" rtlCol="0">
            <a:spAutoFit/>
          </a:bodyPr>
          <a:lstStyle/>
          <a:p>
            <a:pPr marL="12700">
              <a:lnSpc>
                <a:spcPct val="100000"/>
              </a:lnSpc>
              <a:spcBef>
                <a:spcPts val="114"/>
              </a:spcBef>
              <a:tabLst>
                <a:tab pos="1089660" algn="l"/>
                <a:tab pos="3847465" algn="l"/>
              </a:tabLst>
            </a:pPr>
            <a:r>
              <a:rPr sz="5325" b="1" baseline="-1564" dirty="0">
                <a:latin typeface="Grammarsaurus" pitchFamily="2" charset="0"/>
                <a:cs typeface="Arial"/>
              </a:rPr>
              <a:t>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a:latin typeface="Grammarsaurus" pitchFamily="2" charset="0"/>
              <a:cs typeface="Arial"/>
            </a:endParaRPr>
          </a:p>
        </p:txBody>
      </p:sp>
      <p:sp>
        <p:nvSpPr>
          <p:cNvPr id="44" name="object 44"/>
          <p:cNvSpPr txBox="1"/>
          <p:nvPr/>
        </p:nvSpPr>
        <p:spPr>
          <a:xfrm>
            <a:off x="4394330" y="4101162"/>
            <a:ext cx="4631055" cy="561050"/>
          </a:xfrm>
          <a:prstGeom prst="rect">
            <a:avLst/>
          </a:prstGeom>
        </p:spPr>
        <p:txBody>
          <a:bodyPr vert="horz" wrap="square" lIns="0" tIns="14604" rIns="0" bIns="0" rtlCol="0">
            <a:spAutoFit/>
          </a:bodyPr>
          <a:lstStyle/>
          <a:p>
            <a:pPr marL="115570">
              <a:lnSpc>
                <a:spcPct val="100000"/>
              </a:lnSpc>
              <a:spcBef>
                <a:spcPts val="114"/>
              </a:spcBef>
              <a:tabLst>
                <a:tab pos="809625" algn="l"/>
                <a:tab pos="1859280" algn="l"/>
                <a:tab pos="4617085" algn="l"/>
              </a:tabLst>
            </a:pPr>
            <a:r>
              <a:rPr sz="3550" b="1" dirty="0">
                <a:latin typeface="Grammarsaurus" pitchFamily="2" charset="0"/>
                <a:cs typeface="Arial"/>
              </a:rPr>
              <a:t>i	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dirty="0">
              <a:latin typeface="Grammarsaurus" pitchFamily="2" charset="0"/>
              <a:cs typeface="Arial"/>
            </a:endParaRPr>
          </a:p>
        </p:txBody>
      </p:sp>
      <p:sp>
        <p:nvSpPr>
          <p:cNvPr id="45" name="object 45"/>
          <p:cNvSpPr txBox="1"/>
          <p:nvPr/>
        </p:nvSpPr>
        <p:spPr>
          <a:xfrm>
            <a:off x="4642712" y="5392839"/>
            <a:ext cx="4653280" cy="593752"/>
          </a:xfrm>
          <a:prstGeom prst="rect">
            <a:avLst/>
          </a:prstGeom>
        </p:spPr>
        <p:txBody>
          <a:bodyPr vert="horz" wrap="square" lIns="0" tIns="46990" rIns="0" bIns="0" rtlCol="0">
            <a:spAutoFit/>
          </a:bodyPr>
          <a:lstStyle/>
          <a:p>
            <a:pPr marL="110489">
              <a:lnSpc>
                <a:spcPct val="100000"/>
              </a:lnSpc>
              <a:spcBef>
                <a:spcPts val="370"/>
              </a:spcBef>
              <a:tabLst>
                <a:tab pos="804545" algn="l"/>
                <a:tab pos="1881505" algn="l"/>
                <a:tab pos="4639945" algn="l"/>
              </a:tabLst>
            </a:pPr>
            <a:r>
              <a:rPr sz="3550" b="1" dirty="0">
                <a:latin typeface="Grammarsaurus" pitchFamily="2" charset="0"/>
                <a:cs typeface="Arial"/>
              </a:rPr>
              <a:t>i	an </a:t>
            </a:r>
            <a:r>
              <a:rPr sz="3050" b="1" dirty="0">
                <a:latin typeface="Grammarsaurus" pitchFamily="2" charset="0"/>
                <a:cs typeface="Arial"/>
              </a:rPr>
              <a:t>=	</a:t>
            </a:r>
            <a:r>
              <a:rPr sz="3050" b="1" u="sng" dirty="0">
                <a:uFill>
                  <a:solidFill>
                    <a:srgbClr val="000000"/>
                  </a:solidFill>
                </a:uFill>
                <a:latin typeface="Grammarsaurus" pitchFamily="2" charset="0"/>
                <a:cs typeface="Arial"/>
              </a:rPr>
              <a:t>	</a:t>
            </a:r>
            <a:endParaRPr sz="3050" dirty="0">
              <a:latin typeface="Grammarsaurus" pitchFamily="2" charset="0"/>
              <a:cs typeface="Arial"/>
            </a:endParaRPr>
          </a:p>
        </p:txBody>
      </p:sp>
      <p:sp>
        <p:nvSpPr>
          <p:cNvPr id="48" name="object 6">
            <a:extLst>
              <a:ext uri="{FF2B5EF4-FFF2-40B4-BE49-F238E27FC236}">
                <a16:creationId xmlns:a16="http://schemas.microsoft.com/office/drawing/2014/main" id="{65D755ED-4650-3120-0096-01AD1F8230D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49" name="TextBox 48">
            <a:extLst>
              <a:ext uri="{FF2B5EF4-FFF2-40B4-BE49-F238E27FC236}">
                <a16:creationId xmlns:a16="http://schemas.microsoft.com/office/drawing/2014/main" id="{6640BD14-0E41-8F80-60DD-6EE0A3E65393}"/>
              </a:ext>
            </a:extLst>
          </p:cNvPr>
          <p:cNvSpPr txBox="1"/>
          <p:nvPr/>
        </p:nvSpPr>
        <p:spPr>
          <a:xfrm>
            <a:off x="3962400" y="3280428"/>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50" name="TextBox 49">
            <a:extLst>
              <a:ext uri="{FF2B5EF4-FFF2-40B4-BE49-F238E27FC236}">
                <a16:creationId xmlns:a16="http://schemas.microsoft.com/office/drawing/2014/main" id="{F2E060FC-2CD3-451B-6FB6-CD81B19215F2}"/>
              </a:ext>
            </a:extLst>
          </p:cNvPr>
          <p:cNvSpPr txBox="1"/>
          <p:nvPr/>
        </p:nvSpPr>
        <p:spPr>
          <a:xfrm>
            <a:off x="3990066" y="4607574"/>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51" name="TextBox 50">
            <a:extLst>
              <a:ext uri="{FF2B5EF4-FFF2-40B4-BE49-F238E27FC236}">
                <a16:creationId xmlns:a16="http://schemas.microsoft.com/office/drawing/2014/main" id="{F35E3CA8-BCB1-2A82-2F1B-0A14CCF97767}"/>
              </a:ext>
            </a:extLst>
          </p:cNvPr>
          <p:cNvSpPr txBox="1"/>
          <p:nvPr/>
        </p:nvSpPr>
        <p:spPr>
          <a:xfrm>
            <a:off x="4242777" y="5924612"/>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1074781" y="1457933"/>
              <a:ext cx="103505" cy="103505"/>
            </a:xfrm>
            <a:custGeom>
              <a:avLst/>
              <a:gdLst/>
              <a:ahLst/>
              <a:cxnLst/>
              <a:rect l="l" t="t" r="r" b="b"/>
              <a:pathLst>
                <a:path w="103505" h="103505">
                  <a:moveTo>
                    <a:pt x="0" y="103047"/>
                  </a:moveTo>
                  <a:lnTo>
                    <a:pt x="0" y="0"/>
                  </a:lnTo>
                  <a:lnTo>
                    <a:pt x="103047" y="0"/>
                  </a:lnTo>
                </a:path>
              </a:pathLst>
            </a:custGeom>
            <a:ln w="34163">
              <a:solidFill>
                <a:srgbClr val="000000"/>
              </a:solidFill>
            </a:ln>
          </p:spPr>
          <p:txBody>
            <a:bodyPr wrap="square" lIns="0" tIns="0" rIns="0" bIns="0" rtlCol="0"/>
            <a:lstStyle/>
            <a:p>
              <a:endParaRPr>
                <a:latin typeface="Grammarsaurus" pitchFamily="2" charset="0"/>
              </a:endParaRPr>
            </a:p>
          </p:txBody>
        </p:sp>
        <p:sp>
          <p:nvSpPr>
            <p:cNvPr id="10" name="object 10"/>
            <p:cNvSpPr/>
            <p:nvPr/>
          </p:nvSpPr>
          <p:spPr>
            <a:xfrm>
              <a:off x="1468406" y="1457933"/>
              <a:ext cx="103505" cy="103505"/>
            </a:xfrm>
            <a:custGeom>
              <a:avLst/>
              <a:gdLst/>
              <a:ahLst/>
              <a:cxnLst/>
              <a:rect l="l" t="t" r="r" b="b"/>
              <a:pathLst>
                <a:path w="103505" h="103505">
                  <a:moveTo>
                    <a:pt x="103047" y="103047"/>
                  </a:moveTo>
                  <a:lnTo>
                    <a:pt x="103047" y="0"/>
                  </a:lnTo>
                  <a:lnTo>
                    <a:pt x="0" y="0"/>
                  </a:lnTo>
                </a:path>
              </a:pathLst>
            </a:custGeom>
            <a:ln w="34163">
              <a:solidFill>
                <a:srgbClr val="000000"/>
              </a:solidFill>
            </a:ln>
          </p:spPr>
          <p:txBody>
            <a:bodyPr wrap="square" lIns="0" tIns="0" rIns="0" bIns="0" rtlCol="0"/>
            <a:lstStyle/>
            <a:p>
              <a:endParaRPr>
                <a:latin typeface="Grammarsaurus" pitchFamily="2" charset="0"/>
              </a:endParaRPr>
            </a:p>
          </p:txBody>
        </p:sp>
        <p:sp>
          <p:nvSpPr>
            <p:cNvPr id="11" name="object 11"/>
            <p:cNvSpPr/>
            <p:nvPr/>
          </p:nvSpPr>
          <p:spPr>
            <a:xfrm>
              <a:off x="1074781" y="1851566"/>
              <a:ext cx="103505" cy="103505"/>
            </a:xfrm>
            <a:custGeom>
              <a:avLst/>
              <a:gdLst/>
              <a:ahLst/>
              <a:cxnLst/>
              <a:rect l="l" t="t" r="r" b="b"/>
              <a:pathLst>
                <a:path w="103505" h="103505">
                  <a:moveTo>
                    <a:pt x="0" y="0"/>
                  </a:moveTo>
                  <a:lnTo>
                    <a:pt x="0" y="103047"/>
                  </a:lnTo>
                  <a:lnTo>
                    <a:pt x="103047" y="103047"/>
                  </a:lnTo>
                </a:path>
              </a:pathLst>
            </a:custGeom>
            <a:ln w="34163">
              <a:solidFill>
                <a:srgbClr val="000000"/>
              </a:solidFill>
            </a:ln>
          </p:spPr>
          <p:txBody>
            <a:bodyPr wrap="square" lIns="0" tIns="0" rIns="0" bIns="0" rtlCol="0"/>
            <a:lstStyle/>
            <a:p>
              <a:endParaRPr>
                <a:latin typeface="Grammarsaurus" pitchFamily="2" charset="0"/>
              </a:endParaRPr>
            </a:p>
          </p:txBody>
        </p:sp>
        <p:sp>
          <p:nvSpPr>
            <p:cNvPr id="12" name="object 12"/>
            <p:cNvSpPr/>
            <p:nvPr/>
          </p:nvSpPr>
          <p:spPr>
            <a:xfrm>
              <a:off x="1468406" y="1851566"/>
              <a:ext cx="103505" cy="103505"/>
            </a:xfrm>
            <a:custGeom>
              <a:avLst/>
              <a:gdLst/>
              <a:ahLst/>
              <a:cxnLst/>
              <a:rect l="l" t="t" r="r" b="b"/>
              <a:pathLst>
                <a:path w="103505" h="103505">
                  <a:moveTo>
                    <a:pt x="103047" y="0"/>
                  </a:moveTo>
                  <a:lnTo>
                    <a:pt x="103047" y="103047"/>
                  </a:lnTo>
                  <a:lnTo>
                    <a:pt x="0" y="103047"/>
                  </a:lnTo>
                </a:path>
              </a:pathLst>
            </a:custGeom>
            <a:ln w="34163">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1074783" y="1562013"/>
              <a:ext cx="497205" cy="288925"/>
            </a:xfrm>
            <a:custGeom>
              <a:avLst/>
              <a:gdLst/>
              <a:ahLst/>
              <a:cxnLst/>
              <a:rect l="l" t="t" r="r" b="b"/>
              <a:pathLst>
                <a:path w="497205" h="288925">
                  <a:moveTo>
                    <a:pt x="496671" y="144259"/>
                  </a:moveTo>
                  <a:lnTo>
                    <a:pt x="430247" y="227659"/>
                  </a:lnTo>
                  <a:lnTo>
                    <a:pt x="382238" y="270486"/>
                  </a:lnTo>
                  <a:lnTo>
                    <a:pt x="329361" y="286264"/>
                  </a:lnTo>
                  <a:lnTo>
                    <a:pt x="248335" y="288518"/>
                  </a:lnTo>
                  <a:lnTo>
                    <a:pt x="151668" y="265978"/>
                  </a:lnTo>
                  <a:lnTo>
                    <a:pt x="72732" y="216388"/>
                  </a:lnTo>
                  <a:lnTo>
                    <a:pt x="19514" y="166799"/>
                  </a:lnTo>
                  <a:lnTo>
                    <a:pt x="0" y="144259"/>
                  </a:lnTo>
                  <a:lnTo>
                    <a:pt x="66423" y="60859"/>
                  </a:lnTo>
                  <a:lnTo>
                    <a:pt x="114433" y="18032"/>
                  </a:lnTo>
                  <a:lnTo>
                    <a:pt x="167310" y="2254"/>
                  </a:lnTo>
                  <a:lnTo>
                    <a:pt x="248335" y="0"/>
                  </a:lnTo>
                  <a:lnTo>
                    <a:pt x="344997" y="22540"/>
                  </a:lnTo>
                  <a:lnTo>
                    <a:pt x="423933" y="72129"/>
                  </a:lnTo>
                  <a:lnTo>
                    <a:pt x="477155" y="121718"/>
                  </a:lnTo>
                  <a:lnTo>
                    <a:pt x="496671" y="144259"/>
                  </a:lnTo>
                  <a:close/>
                </a:path>
              </a:pathLst>
            </a:custGeom>
            <a:ln w="34163">
              <a:solidFill>
                <a:srgbClr val="000000"/>
              </a:solidFill>
            </a:ln>
          </p:spPr>
          <p:txBody>
            <a:bodyPr wrap="square" lIns="0" tIns="0" rIns="0" bIns="0" rtlCol="0"/>
            <a:lstStyle/>
            <a:p>
              <a:endParaRPr>
                <a:latin typeface="Grammarsaurus" pitchFamily="2" charset="0"/>
              </a:endParaRPr>
            </a:p>
          </p:txBody>
        </p:sp>
        <p:pic>
          <p:nvPicPr>
            <p:cNvPr id="14" name="object 14"/>
            <p:cNvPicPr/>
            <p:nvPr/>
          </p:nvPicPr>
          <p:blipFill>
            <a:blip r:embed="rId3" cstate="print"/>
            <a:stretch>
              <a:fillRect/>
            </a:stretch>
          </p:blipFill>
          <p:spPr>
            <a:xfrm>
              <a:off x="1223600" y="1606756"/>
              <a:ext cx="199034" cy="199034"/>
            </a:xfrm>
            <a:prstGeom prst="rect">
              <a:avLst/>
            </a:prstGeom>
          </p:spPr>
        </p:pic>
        <p:sp>
          <p:nvSpPr>
            <p:cNvPr id="15" name="object 15"/>
            <p:cNvSpPr/>
            <p:nvPr/>
          </p:nvSpPr>
          <p:spPr>
            <a:xfrm>
              <a:off x="1266767" y="2964304"/>
              <a:ext cx="203835" cy="480059"/>
            </a:xfrm>
            <a:custGeom>
              <a:avLst/>
              <a:gdLst/>
              <a:ahLst/>
              <a:cxnLst/>
              <a:rect l="l" t="t" r="r" b="b"/>
              <a:pathLst>
                <a:path w="203834" h="480060">
                  <a:moveTo>
                    <a:pt x="123963" y="274343"/>
                  </a:moveTo>
                  <a:lnTo>
                    <a:pt x="123226" y="276070"/>
                  </a:lnTo>
                  <a:lnTo>
                    <a:pt x="122477" y="277975"/>
                  </a:lnTo>
                  <a:lnTo>
                    <a:pt x="121613" y="279829"/>
                  </a:lnTo>
                  <a:lnTo>
                    <a:pt x="94365" y="346645"/>
                  </a:lnTo>
                  <a:lnTo>
                    <a:pt x="72642" y="415452"/>
                  </a:lnTo>
                  <a:lnTo>
                    <a:pt x="65505" y="445996"/>
                  </a:lnTo>
                  <a:lnTo>
                    <a:pt x="62290" y="457558"/>
                  </a:lnTo>
                  <a:lnTo>
                    <a:pt x="56548" y="466929"/>
                  </a:lnTo>
                  <a:lnTo>
                    <a:pt x="48420" y="474314"/>
                  </a:lnTo>
                  <a:lnTo>
                    <a:pt x="38047" y="479918"/>
                  </a:lnTo>
                  <a:lnTo>
                    <a:pt x="26592" y="479918"/>
                  </a:lnTo>
                  <a:lnTo>
                    <a:pt x="22630" y="477822"/>
                  </a:lnTo>
                  <a:lnTo>
                    <a:pt x="18515" y="475955"/>
                  </a:lnTo>
                  <a:lnTo>
                    <a:pt x="14717" y="473580"/>
                  </a:lnTo>
                  <a:lnTo>
                    <a:pt x="7202" y="467034"/>
                  </a:lnTo>
                  <a:lnTo>
                    <a:pt x="2225" y="458664"/>
                  </a:lnTo>
                  <a:lnTo>
                    <a:pt x="0" y="449056"/>
                  </a:lnTo>
                  <a:lnTo>
                    <a:pt x="735" y="438795"/>
                  </a:lnTo>
                  <a:lnTo>
                    <a:pt x="17278" y="374439"/>
                  </a:lnTo>
                  <a:lnTo>
                    <a:pt x="38441" y="311427"/>
                  </a:lnTo>
                  <a:lnTo>
                    <a:pt x="62473" y="253483"/>
                  </a:lnTo>
                  <a:lnTo>
                    <a:pt x="90562" y="197368"/>
                  </a:lnTo>
                  <a:lnTo>
                    <a:pt x="97003" y="183457"/>
                  </a:lnTo>
                  <a:lnTo>
                    <a:pt x="106615" y="138821"/>
                  </a:lnTo>
                  <a:lnTo>
                    <a:pt x="109774" y="94388"/>
                  </a:lnTo>
                  <a:lnTo>
                    <a:pt x="111069" y="72143"/>
                  </a:lnTo>
                  <a:lnTo>
                    <a:pt x="112495" y="49908"/>
                  </a:lnTo>
                  <a:lnTo>
                    <a:pt x="130986" y="7681"/>
                  </a:lnTo>
                  <a:lnTo>
                    <a:pt x="149015" y="0"/>
                  </a:lnTo>
                  <a:lnTo>
                    <a:pt x="155903" y="328"/>
                  </a:lnTo>
                  <a:lnTo>
                    <a:pt x="194794" y="27361"/>
                  </a:lnTo>
                  <a:lnTo>
                    <a:pt x="203325" y="49070"/>
                  </a:lnTo>
                  <a:lnTo>
                    <a:pt x="203351" y="52690"/>
                  </a:lnTo>
                </a:path>
              </a:pathLst>
            </a:custGeom>
            <a:ln w="28956">
              <a:solidFill>
                <a:srgbClr val="000000"/>
              </a:solidFill>
            </a:ln>
          </p:spPr>
          <p:txBody>
            <a:bodyPr wrap="square" lIns="0" tIns="0" rIns="0" bIns="0" rtlCol="0"/>
            <a:lstStyle/>
            <a:p>
              <a:endParaRPr>
                <a:latin typeface="Grammarsaurus" pitchFamily="2" charset="0"/>
              </a:endParaRPr>
            </a:p>
          </p:txBody>
        </p:sp>
        <p:sp>
          <p:nvSpPr>
            <p:cNvPr id="16" name="object 16"/>
            <p:cNvSpPr/>
            <p:nvPr/>
          </p:nvSpPr>
          <p:spPr>
            <a:xfrm>
              <a:off x="1380355" y="3005654"/>
              <a:ext cx="116839" cy="229235"/>
            </a:xfrm>
            <a:custGeom>
              <a:avLst/>
              <a:gdLst/>
              <a:ahLst/>
              <a:cxnLst/>
              <a:rect l="l" t="t" r="r" b="b"/>
              <a:pathLst>
                <a:path w="116840" h="229235">
                  <a:moveTo>
                    <a:pt x="116334" y="102397"/>
                  </a:moveTo>
                  <a:lnTo>
                    <a:pt x="115076" y="111044"/>
                  </a:lnTo>
                  <a:lnTo>
                    <a:pt x="113737" y="120439"/>
                  </a:lnTo>
                  <a:lnTo>
                    <a:pt x="112198" y="130302"/>
                  </a:lnTo>
                  <a:lnTo>
                    <a:pt x="91023" y="170392"/>
                  </a:lnTo>
                  <a:lnTo>
                    <a:pt x="65775" y="187093"/>
                  </a:lnTo>
                  <a:lnTo>
                    <a:pt x="57461" y="192909"/>
                  </a:lnTo>
                  <a:lnTo>
                    <a:pt x="50038" y="199487"/>
                  </a:lnTo>
                  <a:lnTo>
                    <a:pt x="43842" y="207233"/>
                  </a:lnTo>
                  <a:lnTo>
                    <a:pt x="39207" y="216557"/>
                  </a:lnTo>
                  <a:lnTo>
                    <a:pt x="34927" y="223249"/>
                  </a:lnTo>
                  <a:lnTo>
                    <a:pt x="28504" y="227371"/>
                  </a:lnTo>
                  <a:lnTo>
                    <a:pt x="20876" y="228741"/>
                  </a:lnTo>
                  <a:lnTo>
                    <a:pt x="12981" y="227174"/>
                  </a:lnTo>
                  <a:lnTo>
                    <a:pt x="6359" y="222920"/>
                  </a:lnTo>
                  <a:lnTo>
                    <a:pt x="1899" y="216698"/>
                  </a:lnTo>
                  <a:lnTo>
                    <a:pt x="0" y="209231"/>
                  </a:lnTo>
                  <a:lnTo>
                    <a:pt x="1056" y="201241"/>
                  </a:lnTo>
                  <a:lnTo>
                    <a:pt x="31511" y="160817"/>
                  </a:lnTo>
                  <a:lnTo>
                    <a:pt x="67464" y="136166"/>
                  </a:lnTo>
                  <a:lnTo>
                    <a:pt x="70589" y="131289"/>
                  </a:lnTo>
                  <a:lnTo>
                    <a:pt x="71643" y="124037"/>
                  </a:lnTo>
                  <a:lnTo>
                    <a:pt x="73640" y="109439"/>
                  </a:lnTo>
                  <a:lnTo>
                    <a:pt x="75037" y="94834"/>
                  </a:lnTo>
                  <a:lnTo>
                    <a:pt x="75286" y="80200"/>
                  </a:lnTo>
                  <a:lnTo>
                    <a:pt x="73840" y="65516"/>
                  </a:lnTo>
                  <a:lnTo>
                    <a:pt x="58308" y="38795"/>
                  </a:lnTo>
                  <a:lnTo>
                    <a:pt x="51899" y="34416"/>
                  </a:lnTo>
                  <a:lnTo>
                    <a:pt x="47937" y="28054"/>
                  </a:lnTo>
                  <a:lnTo>
                    <a:pt x="46630" y="20582"/>
                  </a:lnTo>
                  <a:lnTo>
                    <a:pt x="48186" y="12874"/>
                  </a:lnTo>
                  <a:lnTo>
                    <a:pt x="52539" y="6121"/>
                  </a:lnTo>
                  <a:lnTo>
                    <a:pt x="58827" y="1725"/>
                  </a:lnTo>
                  <a:lnTo>
                    <a:pt x="66408" y="0"/>
                  </a:lnTo>
                  <a:lnTo>
                    <a:pt x="74640" y="1254"/>
                  </a:lnTo>
                  <a:lnTo>
                    <a:pt x="105018" y="28368"/>
                  </a:lnTo>
                  <a:lnTo>
                    <a:pt x="115613" y="65986"/>
                  </a:lnTo>
                  <a:lnTo>
                    <a:pt x="116842" y="85950"/>
                  </a:lnTo>
                  <a:lnTo>
                    <a:pt x="116448" y="92808"/>
                  </a:lnTo>
                  <a:lnTo>
                    <a:pt x="116334" y="102397"/>
                  </a:lnTo>
                  <a:close/>
                </a:path>
              </a:pathLst>
            </a:custGeom>
            <a:ln w="28956">
              <a:solidFill>
                <a:srgbClr val="000000"/>
              </a:solidFill>
            </a:ln>
          </p:spPr>
          <p:txBody>
            <a:bodyPr wrap="square" lIns="0" tIns="0" rIns="0" bIns="0" rtlCol="0"/>
            <a:lstStyle/>
            <a:p>
              <a:endParaRPr>
                <a:latin typeface="Grammarsaurus" pitchFamily="2" charset="0"/>
              </a:endParaRPr>
            </a:p>
          </p:txBody>
        </p:sp>
        <p:pic>
          <p:nvPicPr>
            <p:cNvPr id="17" name="object 17"/>
            <p:cNvPicPr/>
            <p:nvPr/>
          </p:nvPicPr>
          <p:blipFill>
            <a:blip r:embed="rId4" cstate="print"/>
            <a:stretch>
              <a:fillRect/>
            </a:stretch>
          </p:blipFill>
          <p:spPr>
            <a:xfrm>
              <a:off x="1308404" y="2831614"/>
              <a:ext cx="144716" cy="146989"/>
            </a:xfrm>
            <a:prstGeom prst="rect">
              <a:avLst/>
            </a:prstGeom>
          </p:spPr>
        </p:pic>
        <p:pic>
          <p:nvPicPr>
            <p:cNvPr id="18" name="object 18"/>
            <p:cNvPicPr/>
            <p:nvPr/>
          </p:nvPicPr>
          <p:blipFill>
            <a:blip r:embed="rId5" cstate="print"/>
            <a:stretch>
              <a:fillRect/>
            </a:stretch>
          </p:blipFill>
          <p:spPr>
            <a:xfrm>
              <a:off x="1242658" y="3133018"/>
              <a:ext cx="137592" cy="279613"/>
            </a:xfrm>
            <a:prstGeom prst="rect">
              <a:avLst/>
            </a:prstGeom>
          </p:spPr>
        </p:pic>
        <p:sp>
          <p:nvSpPr>
            <p:cNvPr id="19" name="object 19"/>
            <p:cNvSpPr/>
            <p:nvPr/>
          </p:nvSpPr>
          <p:spPr>
            <a:xfrm>
              <a:off x="1265516" y="4477054"/>
              <a:ext cx="468630" cy="476884"/>
            </a:xfrm>
            <a:custGeom>
              <a:avLst/>
              <a:gdLst/>
              <a:ahLst/>
              <a:cxnLst/>
              <a:rect l="l" t="t" r="r" b="b"/>
              <a:pathLst>
                <a:path w="468630" h="476885">
                  <a:moveTo>
                    <a:pt x="468007" y="136779"/>
                  </a:moveTo>
                  <a:lnTo>
                    <a:pt x="457187" y="80391"/>
                  </a:lnTo>
                  <a:lnTo>
                    <a:pt x="442544" y="45796"/>
                  </a:lnTo>
                  <a:lnTo>
                    <a:pt x="434657" y="46291"/>
                  </a:lnTo>
                  <a:lnTo>
                    <a:pt x="430568" y="46748"/>
                  </a:lnTo>
                  <a:lnTo>
                    <a:pt x="430568" y="174409"/>
                  </a:lnTo>
                  <a:lnTo>
                    <a:pt x="427113" y="217030"/>
                  </a:lnTo>
                  <a:lnTo>
                    <a:pt x="419023" y="255981"/>
                  </a:lnTo>
                  <a:lnTo>
                    <a:pt x="404837" y="294601"/>
                  </a:lnTo>
                  <a:lnTo>
                    <a:pt x="383146" y="331152"/>
                  </a:lnTo>
                  <a:lnTo>
                    <a:pt x="352602" y="363918"/>
                  </a:lnTo>
                  <a:lnTo>
                    <a:pt x="318985" y="387324"/>
                  </a:lnTo>
                  <a:lnTo>
                    <a:pt x="277520" y="405803"/>
                  </a:lnTo>
                  <a:lnTo>
                    <a:pt x="227469" y="418465"/>
                  </a:lnTo>
                  <a:lnTo>
                    <a:pt x="168084" y="424446"/>
                  </a:lnTo>
                  <a:lnTo>
                    <a:pt x="138188" y="423773"/>
                  </a:lnTo>
                  <a:lnTo>
                    <a:pt x="218592" y="366077"/>
                  </a:lnTo>
                  <a:lnTo>
                    <a:pt x="317220" y="248297"/>
                  </a:lnTo>
                  <a:lnTo>
                    <a:pt x="319557" y="242150"/>
                  </a:lnTo>
                  <a:lnTo>
                    <a:pt x="319366" y="235800"/>
                  </a:lnTo>
                  <a:lnTo>
                    <a:pt x="316826" y="229984"/>
                  </a:lnTo>
                  <a:lnTo>
                    <a:pt x="312102" y="225450"/>
                  </a:lnTo>
                  <a:lnTo>
                    <a:pt x="305955" y="223088"/>
                  </a:lnTo>
                  <a:lnTo>
                    <a:pt x="299605" y="223266"/>
                  </a:lnTo>
                  <a:lnTo>
                    <a:pt x="293789" y="225806"/>
                  </a:lnTo>
                  <a:lnTo>
                    <a:pt x="289255" y="230543"/>
                  </a:lnTo>
                  <a:lnTo>
                    <a:pt x="220332" y="335775"/>
                  </a:lnTo>
                  <a:lnTo>
                    <a:pt x="168579" y="393090"/>
                  </a:lnTo>
                  <a:lnTo>
                    <a:pt x="108127" y="422465"/>
                  </a:lnTo>
                  <a:lnTo>
                    <a:pt x="105664" y="423024"/>
                  </a:lnTo>
                  <a:lnTo>
                    <a:pt x="98653" y="422859"/>
                  </a:lnTo>
                  <a:lnTo>
                    <a:pt x="104571" y="357136"/>
                  </a:lnTo>
                  <a:lnTo>
                    <a:pt x="115163" y="311670"/>
                  </a:lnTo>
                  <a:lnTo>
                    <a:pt x="133743" y="262420"/>
                  </a:lnTo>
                  <a:lnTo>
                    <a:pt x="162509" y="212826"/>
                  </a:lnTo>
                  <a:lnTo>
                    <a:pt x="203644" y="166370"/>
                  </a:lnTo>
                  <a:lnTo>
                    <a:pt x="235153" y="141465"/>
                  </a:lnTo>
                  <a:lnTo>
                    <a:pt x="272351" y="119697"/>
                  </a:lnTo>
                  <a:lnTo>
                    <a:pt x="315696" y="101803"/>
                  </a:lnTo>
                  <a:lnTo>
                    <a:pt x="365620" y="88468"/>
                  </a:lnTo>
                  <a:lnTo>
                    <a:pt x="422605" y="80391"/>
                  </a:lnTo>
                  <a:lnTo>
                    <a:pt x="426478" y="103708"/>
                  </a:lnTo>
                  <a:lnTo>
                    <a:pt x="429755" y="135851"/>
                  </a:lnTo>
                  <a:lnTo>
                    <a:pt x="430403" y="166370"/>
                  </a:lnTo>
                  <a:lnTo>
                    <a:pt x="430491" y="170751"/>
                  </a:lnTo>
                  <a:lnTo>
                    <a:pt x="430568" y="174409"/>
                  </a:lnTo>
                  <a:lnTo>
                    <a:pt x="430568" y="46748"/>
                  </a:lnTo>
                  <a:lnTo>
                    <a:pt x="378587" y="52438"/>
                  </a:lnTo>
                  <a:lnTo>
                    <a:pt x="328523" y="63233"/>
                  </a:lnTo>
                  <a:lnTo>
                    <a:pt x="284111" y="78130"/>
                  </a:lnTo>
                  <a:lnTo>
                    <a:pt x="245008" y="96583"/>
                  </a:lnTo>
                  <a:lnTo>
                    <a:pt x="243827" y="97332"/>
                  </a:lnTo>
                  <a:lnTo>
                    <a:pt x="224459" y="76466"/>
                  </a:lnTo>
                  <a:lnTo>
                    <a:pt x="215417" y="69507"/>
                  </a:lnTo>
                  <a:lnTo>
                    <a:pt x="215417" y="115163"/>
                  </a:lnTo>
                  <a:lnTo>
                    <a:pt x="210870" y="118021"/>
                  </a:lnTo>
                  <a:lnTo>
                    <a:pt x="181356" y="141897"/>
                  </a:lnTo>
                  <a:lnTo>
                    <a:pt x="167627" y="154952"/>
                  </a:lnTo>
                  <a:lnTo>
                    <a:pt x="164807" y="148717"/>
                  </a:lnTo>
                  <a:lnTo>
                    <a:pt x="158737" y="134150"/>
                  </a:lnTo>
                  <a:lnTo>
                    <a:pt x="153098" y="119189"/>
                  </a:lnTo>
                  <a:lnTo>
                    <a:pt x="149682" y="113576"/>
                  </a:lnTo>
                  <a:lnTo>
                    <a:pt x="144564" y="109829"/>
                  </a:lnTo>
                  <a:lnTo>
                    <a:pt x="138417" y="108267"/>
                  </a:lnTo>
                  <a:lnTo>
                    <a:pt x="131927" y="109220"/>
                  </a:lnTo>
                  <a:lnTo>
                    <a:pt x="126288" y="112623"/>
                  </a:lnTo>
                  <a:lnTo>
                    <a:pt x="122529" y="117741"/>
                  </a:lnTo>
                  <a:lnTo>
                    <a:pt x="120967" y="123888"/>
                  </a:lnTo>
                  <a:lnTo>
                    <a:pt x="121920" y="130390"/>
                  </a:lnTo>
                  <a:lnTo>
                    <a:pt x="127952" y="146329"/>
                  </a:lnTo>
                  <a:lnTo>
                    <a:pt x="134416" y="161874"/>
                  </a:lnTo>
                  <a:lnTo>
                    <a:pt x="141274" y="177012"/>
                  </a:lnTo>
                  <a:lnTo>
                    <a:pt x="142278" y="179070"/>
                  </a:lnTo>
                  <a:lnTo>
                    <a:pt x="107429" y="212217"/>
                  </a:lnTo>
                  <a:lnTo>
                    <a:pt x="86156" y="243776"/>
                  </a:lnTo>
                  <a:lnTo>
                    <a:pt x="84886" y="242201"/>
                  </a:lnTo>
                  <a:lnTo>
                    <a:pt x="68529" y="201079"/>
                  </a:lnTo>
                  <a:lnTo>
                    <a:pt x="63309" y="159181"/>
                  </a:lnTo>
                  <a:lnTo>
                    <a:pt x="65989" y="119126"/>
                  </a:lnTo>
                  <a:lnTo>
                    <a:pt x="70764" y="93865"/>
                  </a:lnTo>
                  <a:lnTo>
                    <a:pt x="76809" y="71424"/>
                  </a:lnTo>
                  <a:lnTo>
                    <a:pt x="83185" y="52603"/>
                  </a:lnTo>
                  <a:lnTo>
                    <a:pt x="88925" y="38163"/>
                  </a:lnTo>
                  <a:lnTo>
                    <a:pt x="134531" y="56222"/>
                  </a:lnTo>
                  <a:lnTo>
                    <a:pt x="172389" y="77673"/>
                  </a:lnTo>
                  <a:lnTo>
                    <a:pt x="203161" y="101892"/>
                  </a:lnTo>
                  <a:lnTo>
                    <a:pt x="215417" y="115163"/>
                  </a:lnTo>
                  <a:lnTo>
                    <a:pt x="215417" y="69507"/>
                  </a:lnTo>
                  <a:lnTo>
                    <a:pt x="187236" y="47777"/>
                  </a:lnTo>
                  <a:lnTo>
                    <a:pt x="140919" y="22694"/>
                  </a:lnTo>
                  <a:lnTo>
                    <a:pt x="84531" y="2197"/>
                  </a:lnTo>
                  <a:lnTo>
                    <a:pt x="76936" y="0"/>
                  </a:lnTo>
                  <a:lnTo>
                    <a:pt x="68859" y="3454"/>
                  </a:lnTo>
                  <a:lnTo>
                    <a:pt x="52412" y="40424"/>
                  </a:lnTo>
                  <a:lnTo>
                    <a:pt x="33223" y="114388"/>
                  </a:lnTo>
                  <a:lnTo>
                    <a:pt x="30276" y="161798"/>
                  </a:lnTo>
                  <a:lnTo>
                    <a:pt x="36944" y="211302"/>
                  </a:lnTo>
                  <a:lnTo>
                    <a:pt x="56807" y="259880"/>
                  </a:lnTo>
                  <a:lnTo>
                    <a:pt x="69430" y="275259"/>
                  </a:lnTo>
                  <a:lnTo>
                    <a:pt x="60540" y="333032"/>
                  </a:lnTo>
                  <a:lnTo>
                    <a:pt x="65582" y="432066"/>
                  </a:lnTo>
                  <a:lnTo>
                    <a:pt x="13068" y="443915"/>
                  </a:lnTo>
                  <a:lnTo>
                    <a:pt x="6997" y="446430"/>
                  </a:lnTo>
                  <a:lnTo>
                    <a:pt x="2514" y="450926"/>
                  </a:lnTo>
                  <a:lnTo>
                    <a:pt x="50" y="456768"/>
                  </a:lnTo>
                  <a:lnTo>
                    <a:pt x="0" y="463346"/>
                  </a:lnTo>
                  <a:lnTo>
                    <a:pt x="2514" y="469417"/>
                  </a:lnTo>
                  <a:lnTo>
                    <a:pt x="7010" y="473887"/>
                  </a:lnTo>
                  <a:lnTo>
                    <a:pt x="12852" y="476364"/>
                  </a:lnTo>
                  <a:lnTo>
                    <a:pt x="19431" y="476415"/>
                  </a:lnTo>
                  <a:lnTo>
                    <a:pt x="48590" y="468147"/>
                  </a:lnTo>
                  <a:lnTo>
                    <a:pt x="79311" y="454431"/>
                  </a:lnTo>
                  <a:lnTo>
                    <a:pt x="80911" y="454583"/>
                  </a:lnTo>
                  <a:lnTo>
                    <a:pt x="149174" y="457898"/>
                  </a:lnTo>
                  <a:lnTo>
                    <a:pt x="207568" y="454583"/>
                  </a:lnTo>
                  <a:lnTo>
                    <a:pt x="208508" y="454583"/>
                  </a:lnTo>
                  <a:lnTo>
                    <a:pt x="260781" y="445173"/>
                  </a:lnTo>
                  <a:lnTo>
                    <a:pt x="305206" y="430657"/>
                  </a:lnTo>
                  <a:lnTo>
                    <a:pt x="317525" y="424446"/>
                  </a:lnTo>
                  <a:lnTo>
                    <a:pt x="342798" y="411708"/>
                  </a:lnTo>
                  <a:lnTo>
                    <a:pt x="374103" y="389077"/>
                  </a:lnTo>
                  <a:lnTo>
                    <a:pt x="409117" y="351713"/>
                  </a:lnTo>
                  <a:lnTo>
                    <a:pt x="434124" y="310083"/>
                  </a:lnTo>
                  <a:lnTo>
                    <a:pt x="450557" y="266115"/>
                  </a:lnTo>
                  <a:lnTo>
                    <a:pt x="459892" y="221691"/>
                  </a:lnTo>
                  <a:lnTo>
                    <a:pt x="466623" y="170751"/>
                  </a:lnTo>
                  <a:lnTo>
                    <a:pt x="468007" y="136779"/>
                  </a:lnTo>
                  <a:close/>
                </a:path>
              </a:pathLst>
            </a:custGeom>
            <a:solidFill>
              <a:srgbClr val="000000"/>
            </a:solidFill>
          </p:spPr>
          <p:txBody>
            <a:bodyPr wrap="square" lIns="0" tIns="0" rIns="0" bIns="0" rtlCol="0"/>
            <a:lstStyle/>
            <a:p>
              <a:endParaRPr>
                <a:latin typeface="Grammarsaurus" pitchFamily="2" charset="0"/>
              </a:endParaRPr>
            </a:p>
          </p:txBody>
        </p:sp>
        <p:sp>
          <p:nvSpPr>
            <p:cNvPr id="20" name="object 20"/>
            <p:cNvSpPr/>
            <p:nvPr/>
          </p:nvSpPr>
          <p:spPr>
            <a:xfrm>
              <a:off x="2307379" y="2519330"/>
              <a:ext cx="479425" cy="219075"/>
            </a:xfrm>
            <a:custGeom>
              <a:avLst/>
              <a:gdLst/>
              <a:ahLst/>
              <a:cxnLst/>
              <a:rect l="l" t="t" r="r" b="b"/>
              <a:pathLst>
                <a:path w="479425" h="219075">
                  <a:moveTo>
                    <a:pt x="475477" y="209354"/>
                  </a:moveTo>
                  <a:lnTo>
                    <a:pt x="309389" y="209354"/>
                  </a:lnTo>
                  <a:lnTo>
                    <a:pt x="334428" y="210575"/>
                  </a:lnTo>
                  <a:lnTo>
                    <a:pt x="359685" y="214296"/>
                  </a:lnTo>
                  <a:lnTo>
                    <a:pt x="420725" y="214296"/>
                  </a:lnTo>
                  <a:lnTo>
                    <a:pt x="431972" y="214589"/>
                  </a:lnTo>
                  <a:lnTo>
                    <a:pt x="443223" y="216180"/>
                  </a:lnTo>
                  <a:lnTo>
                    <a:pt x="454522" y="217913"/>
                  </a:lnTo>
                  <a:lnTo>
                    <a:pt x="467127" y="218703"/>
                  </a:lnTo>
                  <a:lnTo>
                    <a:pt x="469239" y="218703"/>
                  </a:lnTo>
                  <a:lnTo>
                    <a:pt x="472287" y="216912"/>
                  </a:lnTo>
                  <a:lnTo>
                    <a:pt x="474396" y="214019"/>
                  </a:lnTo>
                  <a:lnTo>
                    <a:pt x="475395" y="211475"/>
                  </a:lnTo>
                  <a:lnTo>
                    <a:pt x="475477" y="209354"/>
                  </a:lnTo>
                  <a:close/>
                </a:path>
                <a:path w="479425" h="219075">
                  <a:moveTo>
                    <a:pt x="477591" y="205671"/>
                  </a:moveTo>
                  <a:lnTo>
                    <a:pt x="475395" y="211475"/>
                  </a:lnTo>
                  <a:lnTo>
                    <a:pt x="475369" y="212135"/>
                  </a:lnTo>
                  <a:lnTo>
                    <a:pt x="475248" y="215253"/>
                  </a:lnTo>
                  <a:lnTo>
                    <a:pt x="476875" y="210575"/>
                  </a:lnTo>
                  <a:lnTo>
                    <a:pt x="477475" y="206473"/>
                  </a:lnTo>
                  <a:lnTo>
                    <a:pt x="477591" y="205671"/>
                  </a:lnTo>
                  <a:close/>
                </a:path>
                <a:path w="479425" h="219075">
                  <a:moveTo>
                    <a:pt x="53447" y="0"/>
                  </a:moveTo>
                  <a:lnTo>
                    <a:pt x="11137" y="9737"/>
                  </a:lnTo>
                  <a:lnTo>
                    <a:pt x="0" y="33893"/>
                  </a:lnTo>
                  <a:lnTo>
                    <a:pt x="165" y="38007"/>
                  </a:lnTo>
                  <a:lnTo>
                    <a:pt x="1334" y="63155"/>
                  </a:lnTo>
                  <a:lnTo>
                    <a:pt x="2573" y="104686"/>
                  </a:lnTo>
                  <a:lnTo>
                    <a:pt x="3853" y="146192"/>
                  </a:lnTo>
                  <a:lnTo>
                    <a:pt x="5143" y="171269"/>
                  </a:lnTo>
                  <a:lnTo>
                    <a:pt x="5702" y="176336"/>
                  </a:lnTo>
                  <a:lnTo>
                    <a:pt x="6400" y="176679"/>
                  </a:lnTo>
                  <a:lnTo>
                    <a:pt x="6692" y="181835"/>
                  </a:lnTo>
                  <a:lnTo>
                    <a:pt x="9948" y="199321"/>
                  </a:lnTo>
                  <a:lnTo>
                    <a:pt x="17970" y="209538"/>
                  </a:lnTo>
                  <a:lnTo>
                    <a:pt x="31946" y="214019"/>
                  </a:lnTo>
                  <a:lnTo>
                    <a:pt x="53060" y="214296"/>
                  </a:lnTo>
                  <a:lnTo>
                    <a:pt x="324609" y="214296"/>
                  </a:lnTo>
                  <a:lnTo>
                    <a:pt x="89237" y="214019"/>
                  </a:lnTo>
                  <a:lnTo>
                    <a:pt x="110583" y="212135"/>
                  </a:lnTo>
                  <a:lnTo>
                    <a:pt x="132744" y="211475"/>
                  </a:lnTo>
                  <a:lnTo>
                    <a:pt x="278137" y="211475"/>
                  </a:lnTo>
                  <a:lnTo>
                    <a:pt x="284296" y="210575"/>
                  </a:lnTo>
                  <a:lnTo>
                    <a:pt x="309389" y="209354"/>
                  </a:lnTo>
                  <a:lnTo>
                    <a:pt x="475477" y="209354"/>
                  </a:lnTo>
                  <a:lnTo>
                    <a:pt x="475589" y="206473"/>
                  </a:lnTo>
                  <a:lnTo>
                    <a:pt x="475843" y="202282"/>
                  </a:lnTo>
                  <a:lnTo>
                    <a:pt x="478037" y="172940"/>
                  </a:lnTo>
                  <a:lnTo>
                    <a:pt x="478485" y="166176"/>
                  </a:lnTo>
                  <a:lnTo>
                    <a:pt x="479166" y="135958"/>
                  </a:lnTo>
                  <a:lnTo>
                    <a:pt x="478959" y="104686"/>
                  </a:lnTo>
                  <a:lnTo>
                    <a:pt x="478859" y="89698"/>
                  </a:lnTo>
                  <a:lnTo>
                    <a:pt x="477124" y="43612"/>
                  </a:lnTo>
                  <a:lnTo>
                    <a:pt x="473519" y="13916"/>
                  </a:lnTo>
                  <a:lnTo>
                    <a:pt x="466921" y="4153"/>
                  </a:lnTo>
                  <a:lnTo>
                    <a:pt x="461798" y="2778"/>
                  </a:lnTo>
                  <a:lnTo>
                    <a:pt x="98996" y="2778"/>
                  </a:lnTo>
                  <a:lnTo>
                    <a:pt x="76174" y="1911"/>
                  </a:lnTo>
                  <a:lnTo>
                    <a:pt x="53447" y="0"/>
                  </a:lnTo>
                  <a:close/>
                </a:path>
                <a:path w="479425" h="219075">
                  <a:moveTo>
                    <a:pt x="278137" y="211475"/>
                  </a:moveTo>
                  <a:lnTo>
                    <a:pt x="135199" y="211475"/>
                  </a:lnTo>
                  <a:lnTo>
                    <a:pt x="158046" y="212135"/>
                  </a:lnTo>
                  <a:lnTo>
                    <a:pt x="157569" y="212135"/>
                  </a:lnTo>
                  <a:lnTo>
                    <a:pt x="179257" y="214019"/>
                  </a:lnTo>
                  <a:lnTo>
                    <a:pt x="89237" y="214019"/>
                  </a:lnTo>
                  <a:lnTo>
                    <a:pt x="86102" y="214296"/>
                  </a:lnTo>
                  <a:lnTo>
                    <a:pt x="258823" y="214296"/>
                  </a:lnTo>
                  <a:lnTo>
                    <a:pt x="278137" y="211475"/>
                  </a:lnTo>
                  <a:close/>
                </a:path>
                <a:path w="479425" h="219075">
                  <a:moveTo>
                    <a:pt x="307532" y="161"/>
                  </a:moveTo>
                  <a:lnTo>
                    <a:pt x="281108" y="602"/>
                  </a:lnTo>
                  <a:lnTo>
                    <a:pt x="254340" y="2778"/>
                  </a:lnTo>
                  <a:lnTo>
                    <a:pt x="360527" y="2778"/>
                  </a:lnTo>
                  <a:lnTo>
                    <a:pt x="334062" y="1016"/>
                  </a:lnTo>
                  <a:lnTo>
                    <a:pt x="307532" y="161"/>
                  </a:lnTo>
                  <a:close/>
                </a:path>
                <a:path w="479425" h="219075">
                  <a:moveTo>
                    <a:pt x="457280" y="1565"/>
                  </a:moveTo>
                  <a:lnTo>
                    <a:pt x="446400" y="2368"/>
                  </a:lnTo>
                  <a:lnTo>
                    <a:pt x="436079" y="2778"/>
                  </a:lnTo>
                  <a:lnTo>
                    <a:pt x="461798" y="2778"/>
                  </a:lnTo>
                  <a:lnTo>
                    <a:pt x="457280" y="1565"/>
                  </a:lnTo>
                  <a:close/>
                </a:path>
              </a:pathLst>
            </a:custGeom>
            <a:solidFill>
              <a:srgbClr val="134E29"/>
            </a:solidFill>
          </p:spPr>
          <p:txBody>
            <a:bodyPr wrap="square" lIns="0" tIns="0" rIns="0" bIns="0" rtlCol="0"/>
            <a:lstStyle/>
            <a:p>
              <a:endParaRPr>
                <a:latin typeface="Grammarsaurus" pitchFamily="2" charset="0"/>
              </a:endParaRPr>
            </a:p>
          </p:txBody>
        </p:sp>
        <p:sp>
          <p:nvSpPr>
            <p:cNvPr id="21" name="object 21"/>
            <p:cNvSpPr/>
            <p:nvPr/>
          </p:nvSpPr>
          <p:spPr>
            <a:xfrm>
              <a:off x="2335136" y="4007243"/>
              <a:ext cx="758190" cy="1706880"/>
            </a:xfrm>
            <a:custGeom>
              <a:avLst/>
              <a:gdLst/>
              <a:ahLst/>
              <a:cxnLst/>
              <a:rect l="l" t="t" r="r" b="b"/>
              <a:pathLst>
                <a:path w="758189" h="1706879">
                  <a:moveTo>
                    <a:pt x="477596" y="205676"/>
                  </a:moveTo>
                  <a:lnTo>
                    <a:pt x="475399" y="211480"/>
                  </a:lnTo>
                  <a:lnTo>
                    <a:pt x="475373" y="212140"/>
                  </a:lnTo>
                  <a:lnTo>
                    <a:pt x="475246" y="215252"/>
                  </a:lnTo>
                  <a:lnTo>
                    <a:pt x="476885" y="210578"/>
                  </a:lnTo>
                  <a:lnTo>
                    <a:pt x="477481" y="206476"/>
                  </a:lnTo>
                  <a:lnTo>
                    <a:pt x="477596" y="205676"/>
                  </a:lnTo>
                  <a:close/>
                </a:path>
                <a:path w="758189" h="1706879">
                  <a:moveTo>
                    <a:pt x="479171" y="135966"/>
                  </a:moveTo>
                  <a:lnTo>
                    <a:pt x="478866" y="89700"/>
                  </a:lnTo>
                  <a:lnTo>
                    <a:pt x="477126" y="43611"/>
                  </a:lnTo>
                  <a:lnTo>
                    <a:pt x="466928" y="4152"/>
                  </a:lnTo>
                  <a:lnTo>
                    <a:pt x="461797" y="2781"/>
                  </a:lnTo>
                  <a:lnTo>
                    <a:pt x="457288" y="1562"/>
                  </a:lnTo>
                  <a:lnTo>
                    <a:pt x="446405" y="2374"/>
                  </a:lnTo>
                  <a:lnTo>
                    <a:pt x="436079" y="2781"/>
                  </a:lnTo>
                  <a:lnTo>
                    <a:pt x="360527" y="2781"/>
                  </a:lnTo>
                  <a:lnTo>
                    <a:pt x="334060" y="1016"/>
                  </a:lnTo>
                  <a:lnTo>
                    <a:pt x="307530" y="165"/>
                  </a:lnTo>
                  <a:lnTo>
                    <a:pt x="281114" y="609"/>
                  </a:lnTo>
                  <a:lnTo>
                    <a:pt x="254342" y="2781"/>
                  </a:lnTo>
                  <a:lnTo>
                    <a:pt x="179260" y="2781"/>
                  </a:lnTo>
                  <a:lnTo>
                    <a:pt x="179260" y="214020"/>
                  </a:lnTo>
                  <a:lnTo>
                    <a:pt x="89242" y="214020"/>
                  </a:lnTo>
                  <a:lnTo>
                    <a:pt x="132753" y="211480"/>
                  </a:lnTo>
                  <a:lnTo>
                    <a:pt x="157568" y="212140"/>
                  </a:lnTo>
                  <a:lnTo>
                    <a:pt x="179260" y="214020"/>
                  </a:lnTo>
                  <a:lnTo>
                    <a:pt x="179260" y="2781"/>
                  </a:lnTo>
                  <a:lnTo>
                    <a:pt x="98996" y="2781"/>
                  </a:lnTo>
                  <a:lnTo>
                    <a:pt x="76174" y="1917"/>
                  </a:lnTo>
                  <a:lnTo>
                    <a:pt x="53454" y="0"/>
                  </a:lnTo>
                  <a:lnTo>
                    <a:pt x="31534" y="1219"/>
                  </a:lnTo>
                  <a:lnTo>
                    <a:pt x="11137" y="9740"/>
                  </a:lnTo>
                  <a:lnTo>
                    <a:pt x="5181" y="13563"/>
                  </a:lnTo>
                  <a:lnTo>
                    <a:pt x="2070" y="19392"/>
                  </a:lnTo>
                  <a:lnTo>
                    <a:pt x="177" y="30035"/>
                  </a:lnTo>
                  <a:lnTo>
                    <a:pt x="0" y="33896"/>
                  </a:lnTo>
                  <a:lnTo>
                    <a:pt x="165" y="38011"/>
                  </a:lnTo>
                  <a:lnTo>
                    <a:pt x="1333" y="63157"/>
                  </a:lnTo>
                  <a:lnTo>
                    <a:pt x="2578" y="104686"/>
                  </a:lnTo>
                  <a:lnTo>
                    <a:pt x="3860" y="146189"/>
                  </a:lnTo>
                  <a:lnTo>
                    <a:pt x="5143" y="171272"/>
                  </a:lnTo>
                  <a:lnTo>
                    <a:pt x="5702" y="176339"/>
                  </a:lnTo>
                  <a:lnTo>
                    <a:pt x="6400" y="176682"/>
                  </a:lnTo>
                  <a:lnTo>
                    <a:pt x="6692" y="181838"/>
                  </a:lnTo>
                  <a:lnTo>
                    <a:pt x="9956" y="199326"/>
                  </a:lnTo>
                  <a:lnTo>
                    <a:pt x="17970" y="209537"/>
                  </a:lnTo>
                  <a:lnTo>
                    <a:pt x="31953" y="214020"/>
                  </a:lnTo>
                  <a:lnTo>
                    <a:pt x="53060" y="214299"/>
                  </a:lnTo>
                  <a:lnTo>
                    <a:pt x="86106" y="214299"/>
                  </a:lnTo>
                  <a:lnTo>
                    <a:pt x="258826" y="214299"/>
                  </a:lnTo>
                  <a:lnTo>
                    <a:pt x="324612" y="214299"/>
                  </a:lnTo>
                  <a:lnTo>
                    <a:pt x="259346" y="214223"/>
                  </a:lnTo>
                  <a:lnTo>
                    <a:pt x="278142" y="211480"/>
                  </a:lnTo>
                  <a:lnTo>
                    <a:pt x="284302" y="210578"/>
                  </a:lnTo>
                  <a:lnTo>
                    <a:pt x="309397" y="209359"/>
                  </a:lnTo>
                  <a:lnTo>
                    <a:pt x="334429" y="210578"/>
                  </a:lnTo>
                  <a:lnTo>
                    <a:pt x="359689" y="214299"/>
                  </a:lnTo>
                  <a:lnTo>
                    <a:pt x="420725" y="214299"/>
                  </a:lnTo>
                  <a:lnTo>
                    <a:pt x="431977" y="214591"/>
                  </a:lnTo>
                  <a:lnTo>
                    <a:pt x="443230" y="216179"/>
                  </a:lnTo>
                  <a:lnTo>
                    <a:pt x="454520" y="217919"/>
                  </a:lnTo>
                  <a:lnTo>
                    <a:pt x="467131" y="218706"/>
                  </a:lnTo>
                  <a:lnTo>
                    <a:pt x="469239" y="218706"/>
                  </a:lnTo>
                  <a:lnTo>
                    <a:pt x="472287" y="216916"/>
                  </a:lnTo>
                  <a:lnTo>
                    <a:pt x="474395" y="214020"/>
                  </a:lnTo>
                  <a:lnTo>
                    <a:pt x="475399" y="211480"/>
                  </a:lnTo>
                  <a:lnTo>
                    <a:pt x="475475" y="209359"/>
                  </a:lnTo>
                  <a:lnTo>
                    <a:pt x="475589" y="206476"/>
                  </a:lnTo>
                  <a:lnTo>
                    <a:pt x="475843" y="202285"/>
                  </a:lnTo>
                  <a:lnTo>
                    <a:pt x="478040" y="172948"/>
                  </a:lnTo>
                  <a:lnTo>
                    <a:pt x="478485" y="166179"/>
                  </a:lnTo>
                  <a:lnTo>
                    <a:pt x="479171" y="135966"/>
                  </a:lnTo>
                  <a:close/>
                </a:path>
                <a:path w="758189" h="1706879">
                  <a:moveTo>
                    <a:pt x="756208" y="1693583"/>
                  </a:moveTo>
                  <a:lnTo>
                    <a:pt x="754011" y="1699387"/>
                  </a:lnTo>
                  <a:lnTo>
                    <a:pt x="753986" y="1700047"/>
                  </a:lnTo>
                  <a:lnTo>
                    <a:pt x="753859" y="1703158"/>
                  </a:lnTo>
                  <a:lnTo>
                    <a:pt x="755484" y="1698485"/>
                  </a:lnTo>
                  <a:lnTo>
                    <a:pt x="756094" y="1694383"/>
                  </a:lnTo>
                  <a:lnTo>
                    <a:pt x="756208" y="1693583"/>
                  </a:lnTo>
                  <a:close/>
                </a:path>
                <a:path w="758189" h="1706879">
                  <a:moveTo>
                    <a:pt x="757783" y="1623872"/>
                  </a:moveTo>
                  <a:lnTo>
                    <a:pt x="757478" y="1577606"/>
                  </a:lnTo>
                  <a:lnTo>
                    <a:pt x="755738" y="1531518"/>
                  </a:lnTo>
                  <a:lnTo>
                    <a:pt x="745540" y="1492059"/>
                  </a:lnTo>
                  <a:lnTo>
                    <a:pt x="740410" y="1490687"/>
                  </a:lnTo>
                  <a:lnTo>
                    <a:pt x="735901" y="1489481"/>
                  </a:lnTo>
                  <a:lnTo>
                    <a:pt x="725017" y="1490281"/>
                  </a:lnTo>
                  <a:lnTo>
                    <a:pt x="714692" y="1490687"/>
                  </a:lnTo>
                  <a:lnTo>
                    <a:pt x="639140" y="1490687"/>
                  </a:lnTo>
                  <a:lnTo>
                    <a:pt x="612673" y="1488922"/>
                  </a:lnTo>
                  <a:lnTo>
                    <a:pt x="586143" y="1488071"/>
                  </a:lnTo>
                  <a:lnTo>
                    <a:pt x="559727" y="1488516"/>
                  </a:lnTo>
                  <a:lnTo>
                    <a:pt x="532955" y="1490687"/>
                  </a:lnTo>
                  <a:lnTo>
                    <a:pt x="457873" y="1490687"/>
                  </a:lnTo>
                  <a:lnTo>
                    <a:pt x="457873" y="1701927"/>
                  </a:lnTo>
                  <a:lnTo>
                    <a:pt x="367855" y="1701927"/>
                  </a:lnTo>
                  <a:lnTo>
                    <a:pt x="411353" y="1699387"/>
                  </a:lnTo>
                  <a:lnTo>
                    <a:pt x="436181" y="1700047"/>
                  </a:lnTo>
                  <a:lnTo>
                    <a:pt x="457873" y="1701927"/>
                  </a:lnTo>
                  <a:lnTo>
                    <a:pt x="457873" y="1490687"/>
                  </a:lnTo>
                  <a:lnTo>
                    <a:pt x="377609" y="1490687"/>
                  </a:lnTo>
                  <a:lnTo>
                    <a:pt x="354787" y="1489824"/>
                  </a:lnTo>
                  <a:lnTo>
                    <a:pt x="332066" y="1487906"/>
                  </a:lnTo>
                  <a:lnTo>
                    <a:pt x="310146" y="1489125"/>
                  </a:lnTo>
                  <a:lnTo>
                    <a:pt x="289750" y="1497647"/>
                  </a:lnTo>
                  <a:lnTo>
                    <a:pt x="283794" y="1501470"/>
                  </a:lnTo>
                  <a:lnTo>
                    <a:pt x="280682" y="1507299"/>
                  </a:lnTo>
                  <a:lnTo>
                    <a:pt x="278790" y="1517942"/>
                  </a:lnTo>
                  <a:lnTo>
                    <a:pt x="278612" y="1521802"/>
                  </a:lnTo>
                  <a:lnTo>
                    <a:pt x="278777" y="1525917"/>
                  </a:lnTo>
                  <a:lnTo>
                    <a:pt x="279946" y="1551063"/>
                  </a:lnTo>
                  <a:lnTo>
                    <a:pt x="281190" y="1592592"/>
                  </a:lnTo>
                  <a:lnTo>
                    <a:pt x="282473" y="1634109"/>
                  </a:lnTo>
                  <a:lnTo>
                    <a:pt x="283756" y="1659178"/>
                  </a:lnTo>
                  <a:lnTo>
                    <a:pt x="284314" y="1664246"/>
                  </a:lnTo>
                  <a:lnTo>
                    <a:pt x="285013" y="1664589"/>
                  </a:lnTo>
                  <a:lnTo>
                    <a:pt x="285305" y="1669745"/>
                  </a:lnTo>
                  <a:lnTo>
                    <a:pt x="288569" y="1687233"/>
                  </a:lnTo>
                  <a:lnTo>
                    <a:pt x="296583" y="1697443"/>
                  </a:lnTo>
                  <a:lnTo>
                    <a:pt x="310565" y="1701927"/>
                  </a:lnTo>
                  <a:lnTo>
                    <a:pt x="331673" y="1702206"/>
                  </a:lnTo>
                  <a:lnTo>
                    <a:pt x="364718" y="1702206"/>
                  </a:lnTo>
                  <a:lnTo>
                    <a:pt x="537438" y="1702206"/>
                  </a:lnTo>
                  <a:lnTo>
                    <a:pt x="603224" y="1702206"/>
                  </a:lnTo>
                  <a:lnTo>
                    <a:pt x="537959" y="1702130"/>
                  </a:lnTo>
                  <a:lnTo>
                    <a:pt x="556755" y="1699387"/>
                  </a:lnTo>
                  <a:lnTo>
                    <a:pt x="562914" y="1698485"/>
                  </a:lnTo>
                  <a:lnTo>
                    <a:pt x="588010" y="1697266"/>
                  </a:lnTo>
                  <a:lnTo>
                    <a:pt x="613041" y="1698485"/>
                  </a:lnTo>
                  <a:lnTo>
                    <a:pt x="638302" y="1702206"/>
                  </a:lnTo>
                  <a:lnTo>
                    <a:pt x="699338" y="1702206"/>
                  </a:lnTo>
                  <a:lnTo>
                    <a:pt x="710590" y="1702498"/>
                  </a:lnTo>
                  <a:lnTo>
                    <a:pt x="721842" y="1704086"/>
                  </a:lnTo>
                  <a:lnTo>
                    <a:pt x="733132" y="1705825"/>
                  </a:lnTo>
                  <a:lnTo>
                    <a:pt x="745744" y="1706613"/>
                  </a:lnTo>
                  <a:lnTo>
                    <a:pt x="747852" y="1706613"/>
                  </a:lnTo>
                  <a:lnTo>
                    <a:pt x="750900" y="1704822"/>
                  </a:lnTo>
                  <a:lnTo>
                    <a:pt x="753008" y="1701927"/>
                  </a:lnTo>
                  <a:lnTo>
                    <a:pt x="754011" y="1699387"/>
                  </a:lnTo>
                  <a:lnTo>
                    <a:pt x="754087" y="1697266"/>
                  </a:lnTo>
                  <a:lnTo>
                    <a:pt x="754202" y="1694383"/>
                  </a:lnTo>
                  <a:lnTo>
                    <a:pt x="754456" y="1690192"/>
                  </a:lnTo>
                  <a:lnTo>
                    <a:pt x="756653" y="1660855"/>
                  </a:lnTo>
                  <a:lnTo>
                    <a:pt x="757097" y="1654086"/>
                  </a:lnTo>
                  <a:lnTo>
                    <a:pt x="757783" y="1623872"/>
                  </a:lnTo>
                  <a:close/>
                </a:path>
              </a:pathLst>
            </a:custGeom>
            <a:solidFill>
              <a:srgbClr val="134E29"/>
            </a:solidFill>
          </p:spPr>
          <p:txBody>
            <a:bodyPr wrap="square" lIns="0" tIns="0" rIns="0" bIns="0" rtlCol="0"/>
            <a:lstStyle/>
            <a:p>
              <a:endParaRPr>
                <a:latin typeface="Grammarsaurus" pitchFamily="2" charset="0"/>
              </a:endParaRPr>
            </a:p>
          </p:txBody>
        </p:sp>
        <p:pic>
          <p:nvPicPr>
            <p:cNvPr id="22" name="object 22"/>
            <p:cNvPicPr/>
            <p:nvPr/>
          </p:nvPicPr>
          <p:blipFill>
            <a:blip r:embed="rId6" cstate="print"/>
            <a:stretch>
              <a:fillRect/>
            </a:stretch>
          </p:blipFill>
          <p:spPr>
            <a:xfrm>
              <a:off x="3283015" y="1492318"/>
              <a:ext cx="488467" cy="552910"/>
            </a:xfrm>
            <a:prstGeom prst="rect">
              <a:avLst/>
            </a:prstGeom>
          </p:spPr>
        </p:pic>
        <p:pic>
          <p:nvPicPr>
            <p:cNvPr id="23" name="object 23"/>
            <p:cNvPicPr/>
            <p:nvPr/>
          </p:nvPicPr>
          <p:blipFill>
            <a:blip r:embed="rId7" cstate="print"/>
            <a:stretch>
              <a:fillRect/>
            </a:stretch>
          </p:blipFill>
          <p:spPr>
            <a:xfrm>
              <a:off x="3338050" y="2973513"/>
              <a:ext cx="488472" cy="552911"/>
            </a:xfrm>
            <a:prstGeom prst="rect">
              <a:avLst/>
            </a:prstGeom>
          </p:spPr>
        </p:pic>
        <p:pic>
          <p:nvPicPr>
            <p:cNvPr id="24" name="object 24"/>
            <p:cNvPicPr/>
            <p:nvPr/>
          </p:nvPicPr>
          <p:blipFill>
            <a:blip r:embed="rId8" cstate="print"/>
            <a:stretch>
              <a:fillRect/>
            </a:stretch>
          </p:blipFill>
          <p:spPr>
            <a:xfrm>
              <a:off x="3629654" y="4454707"/>
              <a:ext cx="488472" cy="552911"/>
            </a:xfrm>
            <a:prstGeom prst="rect">
              <a:avLst/>
            </a:prstGeom>
          </p:spPr>
        </p:pic>
        <p:sp>
          <p:nvSpPr>
            <p:cNvPr id="25" name="object 25"/>
            <p:cNvSpPr/>
            <p:nvPr/>
          </p:nvSpPr>
          <p:spPr>
            <a:xfrm>
              <a:off x="2022076" y="2154567"/>
              <a:ext cx="328295" cy="328295"/>
            </a:xfrm>
            <a:custGeom>
              <a:avLst/>
              <a:gdLst/>
              <a:ahLst/>
              <a:cxnLst/>
              <a:rect l="l" t="t" r="r" b="b"/>
              <a:pathLst>
                <a:path w="328294" h="328294">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5"/>
                  </a:lnTo>
                  <a:lnTo>
                    <a:pt x="164007" y="17272"/>
                  </a:lnTo>
                  <a:lnTo>
                    <a:pt x="234535" y="17272"/>
                  </a:lnTo>
                  <a:lnTo>
                    <a:pt x="207558" y="5868"/>
                  </a:lnTo>
                  <a:lnTo>
                    <a:pt x="164007" y="0"/>
                  </a:lnTo>
                  <a:close/>
                </a:path>
                <a:path w="328294" h="328294">
                  <a:moveTo>
                    <a:pt x="234535" y="17272"/>
                  </a:moveTo>
                  <a:lnTo>
                    <a:pt x="164007" y="17272"/>
                  </a:lnTo>
                  <a:lnTo>
                    <a:pt x="210338" y="24765"/>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2"/>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9" cstate="print"/>
            <a:stretch>
              <a:fillRect/>
            </a:stretch>
          </p:blipFill>
          <p:spPr>
            <a:xfrm>
              <a:off x="2102839" y="2235328"/>
              <a:ext cx="166484" cy="166496"/>
            </a:xfrm>
            <a:prstGeom prst="rect">
              <a:avLst/>
            </a:prstGeom>
          </p:spPr>
        </p:pic>
        <p:sp>
          <p:nvSpPr>
            <p:cNvPr id="27" name="object 27"/>
            <p:cNvSpPr/>
            <p:nvPr/>
          </p:nvSpPr>
          <p:spPr>
            <a:xfrm>
              <a:off x="2772646" y="2154567"/>
              <a:ext cx="328295" cy="328295"/>
            </a:xfrm>
            <a:custGeom>
              <a:avLst/>
              <a:gdLst/>
              <a:ahLst/>
              <a:cxnLst/>
              <a:rect l="l" t="t" r="r" b="b"/>
              <a:pathLst>
                <a:path w="328294" h="328294">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5"/>
                  </a:lnTo>
                  <a:lnTo>
                    <a:pt x="164007" y="17272"/>
                  </a:lnTo>
                  <a:lnTo>
                    <a:pt x="234535" y="17272"/>
                  </a:lnTo>
                  <a:lnTo>
                    <a:pt x="207558" y="5868"/>
                  </a:lnTo>
                  <a:lnTo>
                    <a:pt x="164007" y="0"/>
                  </a:lnTo>
                  <a:close/>
                </a:path>
                <a:path w="328294" h="328294">
                  <a:moveTo>
                    <a:pt x="234535" y="17272"/>
                  </a:moveTo>
                  <a:lnTo>
                    <a:pt x="164007" y="17272"/>
                  </a:lnTo>
                  <a:lnTo>
                    <a:pt x="210338" y="24765"/>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2"/>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10" cstate="print"/>
            <a:stretch>
              <a:fillRect/>
            </a:stretch>
          </p:blipFill>
          <p:spPr>
            <a:xfrm>
              <a:off x="2853409" y="2235328"/>
              <a:ext cx="166484" cy="166496"/>
            </a:xfrm>
            <a:prstGeom prst="rect">
              <a:avLst/>
            </a:prstGeom>
          </p:spPr>
        </p:pic>
      </p:grpSp>
      <p:sp>
        <p:nvSpPr>
          <p:cNvPr id="29" name="object 29"/>
          <p:cNvSpPr txBox="1"/>
          <p:nvPr/>
        </p:nvSpPr>
        <p:spPr>
          <a:xfrm>
            <a:off x="651929" y="387429"/>
            <a:ext cx="3039745" cy="467359"/>
          </a:xfrm>
          <a:prstGeom prst="rect">
            <a:avLst/>
          </a:prstGeom>
        </p:spPr>
        <p:txBody>
          <a:bodyPr vert="horz" wrap="square" lIns="0" tIns="12700" rIns="0" bIns="0" rtlCol="0">
            <a:spAutoFit/>
          </a:bodyPr>
          <a:lstStyle/>
          <a:p>
            <a:pPr marL="12700">
              <a:lnSpc>
                <a:spcPct val="100000"/>
              </a:lnSpc>
              <a:spcBef>
                <a:spcPts val="100"/>
              </a:spcBef>
            </a:pPr>
            <a:r>
              <a:rPr sz="2900" dirty="0">
                <a:latin typeface="Grammarsaurus" pitchFamily="2" charset="0"/>
                <a:cs typeface="Verdana"/>
              </a:rPr>
              <a:t>How did you do?</a:t>
            </a:r>
            <a:endParaRPr sz="2900">
              <a:latin typeface="Grammarsaurus" pitchFamily="2" charset="0"/>
              <a:cs typeface="Verdana"/>
            </a:endParaRPr>
          </a:p>
        </p:txBody>
      </p:sp>
      <p:sp>
        <p:nvSpPr>
          <p:cNvPr id="30" name="object 30"/>
          <p:cNvSpPr txBox="1"/>
          <p:nvPr/>
        </p:nvSpPr>
        <p:spPr>
          <a:xfrm>
            <a:off x="702456" y="1963583"/>
            <a:ext cx="2013073" cy="628377"/>
          </a:xfrm>
          <a:prstGeom prst="rect">
            <a:avLst/>
          </a:prstGeom>
        </p:spPr>
        <p:txBody>
          <a:bodyPr vert="horz" wrap="square" lIns="0" tIns="12700" rIns="0" bIns="0" rtlCol="0">
            <a:spAutoFit/>
          </a:bodyPr>
          <a:lstStyle/>
          <a:p>
            <a:pPr marL="12700">
              <a:lnSpc>
                <a:spcPct val="100000"/>
              </a:lnSpc>
              <a:spcBef>
                <a:spcPts val="100"/>
              </a:spcBef>
            </a:pPr>
            <a:r>
              <a:rPr sz="4000" b="1" dirty="0">
                <a:latin typeface="Grammarsaurus" pitchFamily="2" charset="0"/>
                <a:cs typeface="Arial"/>
              </a:rPr>
              <a:t>opt</a:t>
            </a:r>
            <a:r>
              <a:rPr sz="4000" b="1" dirty="0">
                <a:solidFill>
                  <a:srgbClr val="3CA249"/>
                </a:solidFill>
                <a:latin typeface="Grammarsaurus" pitchFamily="2" charset="0"/>
                <a:cs typeface="Arial"/>
              </a:rPr>
              <a:t>ic</a:t>
            </a:r>
            <a:endParaRPr sz="4000" dirty="0">
              <a:latin typeface="Grammarsaurus" pitchFamily="2" charset="0"/>
              <a:cs typeface="Arial"/>
            </a:endParaRPr>
          </a:p>
        </p:txBody>
      </p:sp>
      <p:grpSp>
        <p:nvGrpSpPr>
          <p:cNvPr id="31" name="object 31"/>
          <p:cNvGrpSpPr/>
          <p:nvPr/>
        </p:nvGrpSpPr>
        <p:grpSpPr>
          <a:xfrm>
            <a:off x="2040978" y="2436926"/>
            <a:ext cx="5528945" cy="3016885"/>
            <a:chOff x="2040978" y="2436926"/>
            <a:chExt cx="5528945" cy="3016885"/>
          </a:xfrm>
        </p:grpSpPr>
        <p:sp>
          <p:nvSpPr>
            <p:cNvPr id="32" name="object 32"/>
            <p:cNvSpPr/>
            <p:nvPr/>
          </p:nvSpPr>
          <p:spPr>
            <a:xfrm>
              <a:off x="2040978" y="3639879"/>
              <a:ext cx="328295" cy="328295"/>
            </a:xfrm>
            <a:custGeom>
              <a:avLst/>
              <a:gdLst/>
              <a:ahLst/>
              <a:cxnLst/>
              <a:rect l="l" t="t" r="r" b="b"/>
              <a:pathLst>
                <a:path w="328294" h="328295">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5"/>
                  </a:lnTo>
                  <a:lnTo>
                    <a:pt x="164007" y="17272"/>
                  </a:lnTo>
                  <a:lnTo>
                    <a:pt x="234535" y="17272"/>
                  </a:lnTo>
                  <a:lnTo>
                    <a:pt x="207558" y="5868"/>
                  </a:lnTo>
                  <a:lnTo>
                    <a:pt x="164007" y="0"/>
                  </a:lnTo>
                  <a:close/>
                </a:path>
                <a:path w="328294" h="328295">
                  <a:moveTo>
                    <a:pt x="234535" y="17272"/>
                  </a:moveTo>
                  <a:lnTo>
                    <a:pt x="164007" y="17272"/>
                  </a:lnTo>
                  <a:lnTo>
                    <a:pt x="210338" y="24765"/>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2"/>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9" cstate="print"/>
            <a:stretch>
              <a:fillRect/>
            </a:stretch>
          </p:blipFill>
          <p:spPr>
            <a:xfrm>
              <a:off x="2121742" y="3720640"/>
              <a:ext cx="166484" cy="166497"/>
            </a:xfrm>
            <a:prstGeom prst="rect">
              <a:avLst/>
            </a:prstGeom>
          </p:spPr>
        </p:pic>
        <p:sp>
          <p:nvSpPr>
            <p:cNvPr id="34" name="object 34"/>
            <p:cNvSpPr/>
            <p:nvPr/>
          </p:nvSpPr>
          <p:spPr>
            <a:xfrm>
              <a:off x="2806617" y="3639879"/>
              <a:ext cx="328295" cy="328295"/>
            </a:xfrm>
            <a:custGeom>
              <a:avLst/>
              <a:gdLst/>
              <a:ahLst/>
              <a:cxnLst/>
              <a:rect l="l" t="t" r="r" b="b"/>
              <a:pathLst>
                <a:path w="328294" h="328295">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5"/>
                  </a:lnTo>
                  <a:lnTo>
                    <a:pt x="164007" y="17272"/>
                  </a:lnTo>
                  <a:lnTo>
                    <a:pt x="234535" y="17272"/>
                  </a:lnTo>
                  <a:lnTo>
                    <a:pt x="207558" y="5868"/>
                  </a:lnTo>
                  <a:lnTo>
                    <a:pt x="164007" y="0"/>
                  </a:lnTo>
                  <a:close/>
                </a:path>
                <a:path w="328294" h="328295">
                  <a:moveTo>
                    <a:pt x="234535" y="17272"/>
                  </a:moveTo>
                  <a:lnTo>
                    <a:pt x="164007" y="17272"/>
                  </a:lnTo>
                  <a:lnTo>
                    <a:pt x="210338" y="24765"/>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2"/>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0" cstate="print"/>
            <a:stretch>
              <a:fillRect/>
            </a:stretch>
          </p:blipFill>
          <p:spPr>
            <a:xfrm>
              <a:off x="2887380" y="3720640"/>
              <a:ext cx="166484" cy="166497"/>
            </a:xfrm>
            <a:prstGeom prst="rect">
              <a:avLst/>
            </a:prstGeom>
          </p:spPr>
        </p:pic>
        <p:sp>
          <p:nvSpPr>
            <p:cNvPr id="36" name="object 36"/>
            <p:cNvSpPr/>
            <p:nvPr/>
          </p:nvSpPr>
          <p:spPr>
            <a:xfrm>
              <a:off x="2323829" y="5125191"/>
              <a:ext cx="328295" cy="328295"/>
            </a:xfrm>
            <a:custGeom>
              <a:avLst/>
              <a:gdLst/>
              <a:ahLst/>
              <a:cxnLst/>
              <a:rect l="l" t="t" r="r" b="b"/>
              <a:pathLst>
                <a:path w="328294" h="328295">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4"/>
                  </a:lnTo>
                  <a:lnTo>
                    <a:pt x="164007" y="17271"/>
                  </a:lnTo>
                  <a:lnTo>
                    <a:pt x="234535" y="17271"/>
                  </a:lnTo>
                  <a:lnTo>
                    <a:pt x="207558" y="5868"/>
                  </a:lnTo>
                  <a:lnTo>
                    <a:pt x="164007" y="0"/>
                  </a:lnTo>
                  <a:close/>
                </a:path>
                <a:path w="328294" h="328295">
                  <a:moveTo>
                    <a:pt x="234535" y="17271"/>
                  </a:moveTo>
                  <a:lnTo>
                    <a:pt x="164007" y="17271"/>
                  </a:lnTo>
                  <a:lnTo>
                    <a:pt x="210338" y="24764"/>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1"/>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10" cstate="print"/>
            <a:stretch>
              <a:fillRect/>
            </a:stretch>
          </p:blipFill>
          <p:spPr>
            <a:xfrm>
              <a:off x="2404592" y="5205952"/>
              <a:ext cx="166484" cy="166497"/>
            </a:xfrm>
            <a:prstGeom prst="rect">
              <a:avLst/>
            </a:prstGeom>
          </p:spPr>
        </p:pic>
        <p:sp>
          <p:nvSpPr>
            <p:cNvPr id="38" name="object 38"/>
            <p:cNvSpPr/>
            <p:nvPr/>
          </p:nvSpPr>
          <p:spPr>
            <a:xfrm>
              <a:off x="3055122" y="5125191"/>
              <a:ext cx="328295" cy="328295"/>
            </a:xfrm>
            <a:custGeom>
              <a:avLst/>
              <a:gdLst/>
              <a:ahLst/>
              <a:cxnLst/>
              <a:rect l="l" t="t" r="r" b="b"/>
              <a:pathLst>
                <a:path w="328295" h="328295">
                  <a:moveTo>
                    <a:pt x="164007" y="0"/>
                  </a:moveTo>
                  <a:lnTo>
                    <a:pt x="120457" y="5868"/>
                  </a:lnTo>
                  <a:lnTo>
                    <a:pt x="81293" y="22423"/>
                  </a:lnTo>
                  <a:lnTo>
                    <a:pt x="48090" y="48090"/>
                  </a:lnTo>
                  <a:lnTo>
                    <a:pt x="22423" y="81293"/>
                  </a:lnTo>
                  <a:lnTo>
                    <a:pt x="5868" y="120457"/>
                  </a:lnTo>
                  <a:lnTo>
                    <a:pt x="0" y="164007"/>
                  </a:lnTo>
                  <a:lnTo>
                    <a:pt x="5868" y="207558"/>
                  </a:lnTo>
                  <a:lnTo>
                    <a:pt x="22423" y="246722"/>
                  </a:lnTo>
                  <a:lnTo>
                    <a:pt x="48090" y="279925"/>
                  </a:lnTo>
                  <a:lnTo>
                    <a:pt x="81293" y="305592"/>
                  </a:lnTo>
                  <a:lnTo>
                    <a:pt x="120457" y="322147"/>
                  </a:lnTo>
                  <a:lnTo>
                    <a:pt x="164007" y="328015"/>
                  </a:lnTo>
                  <a:lnTo>
                    <a:pt x="207558" y="322147"/>
                  </a:lnTo>
                  <a:lnTo>
                    <a:pt x="234535" y="310743"/>
                  </a:lnTo>
                  <a:lnTo>
                    <a:pt x="164007" y="310743"/>
                  </a:lnTo>
                  <a:lnTo>
                    <a:pt x="117677" y="303250"/>
                  </a:lnTo>
                  <a:lnTo>
                    <a:pt x="77402" y="282395"/>
                  </a:lnTo>
                  <a:lnTo>
                    <a:pt x="45620" y="250612"/>
                  </a:lnTo>
                  <a:lnTo>
                    <a:pt x="24764" y="210338"/>
                  </a:lnTo>
                  <a:lnTo>
                    <a:pt x="17271" y="164007"/>
                  </a:lnTo>
                  <a:lnTo>
                    <a:pt x="24764" y="117677"/>
                  </a:lnTo>
                  <a:lnTo>
                    <a:pt x="45620" y="77402"/>
                  </a:lnTo>
                  <a:lnTo>
                    <a:pt x="77402" y="45620"/>
                  </a:lnTo>
                  <a:lnTo>
                    <a:pt x="117677" y="24764"/>
                  </a:lnTo>
                  <a:lnTo>
                    <a:pt x="164007" y="17271"/>
                  </a:lnTo>
                  <a:lnTo>
                    <a:pt x="234535" y="17271"/>
                  </a:lnTo>
                  <a:lnTo>
                    <a:pt x="207558" y="5868"/>
                  </a:lnTo>
                  <a:lnTo>
                    <a:pt x="164007" y="0"/>
                  </a:lnTo>
                  <a:close/>
                </a:path>
                <a:path w="328295" h="328295">
                  <a:moveTo>
                    <a:pt x="234535" y="17271"/>
                  </a:moveTo>
                  <a:lnTo>
                    <a:pt x="164007" y="17271"/>
                  </a:lnTo>
                  <a:lnTo>
                    <a:pt x="210338" y="24764"/>
                  </a:lnTo>
                  <a:lnTo>
                    <a:pt x="250612" y="45620"/>
                  </a:lnTo>
                  <a:lnTo>
                    <a:pt x="282395" y="77402"/>
                  </a:lnTo>
                  <a:lnTo>
                    <a:pt x="303250" y="117677"/>
                  </a:lnTo>
                  <a:lnTo>
                    <a:pt x="310743" y="164007"/>
                  </a:lnTo>
                  <a:lnTo>
                    <a:pt x="303250" y="210338"/>
                  </a:lnTo>
                  <a:lnTo>
                    <a:pt x="282395" y="250612"/>
                  </a:lnTo>
                  <a:lnTo>
                    <a:pt x="250612" y="282395"/>
                  </a:lnTo>
                  <a:lnTo>
                    <a:pt x="210338" y="303250"/>
                  </a:lnTo>
                  <a:lnTo>
                    <a:pt x="164007" y="310743"/>
                  </a:lnTo>
                  <a:lnTo>
                    <a:pt x="234535" y="310743"/>
                  </a:lnTo>
                  <a:lnTo>
                    <a:pt x="279925" y="279925"/>
                  </a:lnTo>
                  <a:lnTo>
                    <a:pt x="305592" y="246722"/>
                  </a:lnTo>
                  <a:lnTo>
                    <a:pt x="322147" y="207558"/>
                  </a:lnTo>
                  <a:lnTo>
                    <a:pt x="328015" y="164007"/>
                  </a:lnTo>
                  <a:lnTo>
                    <a:pt x="322147" y="120457"/>
                  </a:lnTo>
                  <a:lnTo>
                    <a:pt x="305592" y="81293"/>
                  </a:lnTo>
                  <a:lnTo>
                    <a:pt x="279925" y="48090"/>
                  </a:lnTo>
                  <a:lnTo>
                    <a:pt x="246722" y="22423"/>
                  </a:lnTo>
                  <a:lnTo>
                    <a:pt x="234535" y="17271"/>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10" cstate="print"/>
            <a:stretch>
              <a:fillRect/>
            </a:stretch>
          </p:blipFill>
          <p:spPr>
            <a:xfrm>
              <a:off x="3135885" y="5205952"/>
              <a:ext cx="166484" cy="166497"/>
            </a:xfrm>
            <a:prstGeom prst="rect">
              <a:avLst/>
            </a:prstGeom>
          </p:spPr>
        </p:pic>
        <p:sp>
          <p:nvSpPr>
            <p:cNvPr id="40" name="object 40"/>
            <p:cNvSpPr/>
            <p:nvPr/>
          </p:nvSpPr>
          <p:spPr>
            <a:xfrm>
              <a:off x="4468102" y="2444546"/>
              <a:ext cx="3094355" cy="0"/>
            </a:xfrm>
            <a:custGeom>
              <a:avLst/>
              <a:gdLst/>
              <a:ahLst/>
              <a:cxnLst/>
              <a:rect l="l" t="t" r="r" b="b"/>
              <a:pathLst>
                <a:path w="3094354">
                  <a:moveTo>
                    <a:pt x="0" y="0"/>
                  </a:moveTo>
                  <a:lnTo>
                    <a:pt x="3093847" y="0"/>
                  </a:lnTo>
                </a:path>
              </a:pathLst>
            </a:custGeom>
            <a:ln w="14630">
              <a:solidFill>
                <a:srgbClr val="000000"/>
              </a:solidFill>
            </a:ln>
          </p:spPr>
          <p:txBody>
            <a:bodyPr wrap="square" lIns="0" tIns="0" rIns="0" bIns="0" rtlCol="0"/>
            <a:lstStyle/>
            <a:p>
              <a:endParaRPr>
                <a:latin typeface="Grammarsaurus" pitchFamily="2" charset="0"/>
              </a:endParaRPr>
            </a:p>
          </p:txBody>
        </p:sp>
      </p:grpSp>
      <p:sp>
        <p:nvSpPr>
          <p:cNvPr id="41" name="object 41"/>
          <p:cNvSpPr txBox="1"/>
          <p:nvPr/>
        </p:nvSpPr>
        <p:spPr>
          <a:xfrm>
            <a:off x="702455" y="3448894"/>
            <a:ext cx="2065375" cy="628377"/>
          </a:xfrm>
          <a:prstGeom prst="rect">
            <a:avLst/>
          </a:prstGeom>
        </p:spPr>
        <p:txBody>
          <a:bodyPr vert="horz" wrap="square" lIns="0" tIns="12700" rIns="0" bIns="0" rtlCol="0">
            <a:spAutoFit/>
          </a:bodyPr>
          <a:lstStyle/>
          <a:p>
            <a:pPr marL="12700">
              <a:lnSpc>
                <a:spcPct val="100000"/>
              </a:lnSpc>
              <a:spcBef>
                <a:spcPts val="100"/>
              </a:spcBef>
            </a:pPr>
            <a:r>
              <a:rPr sz="4000" b="1" dirty="0">
                <a:latin typeface="Grammarsaurus" pitchFamily="2" charset="0"/>
                <a:cs typeface="Arial"/>
              </a:rPr>
              <a:t>clin</a:t>
            </a:r>
            <a:r>
              <a:rPr sz="4000" b="1" dirty="0">
                <a:solidFill>
                  <a:srgbClr val="3CA249"/>
                </a:solidFill>
                <a:latin typeface="Grammarsaurus" pitchFamily="2" charset="0"/>
                <a:cs typeface="Arial"/>
              </a:rPr>
              <a:t>ic</a:t>
            </a:r>
            <a:endParaRPr sz="4000">
              <a:latin typeface="Grammarsaurus" pitchFamily="2" charset="0"/>
              <a:cs typeface="Arial"/>
            </a:endParaRPr>
          </a:p>
        </p:txBody>
      </p:sp>
      <p:sp>
        <p:nvSpPr>
          <p:cNvPr id="42" name="object 42"/>
          <p:cNvSpPr txBox="1"/>
          <p:nvPr/>
        </p:nvSpPr>
        <p:spPr>
          <a:xfrm>
            <a:off x="702455" y="4934223"/>
            <a:ext cx="2543883" cy="628377"/>
          </a:xfrm>
          <a:prstGeom prst="rect">
            <a:avLst/>
          </a:prstGeom>
        </p:spPr>
        <p:txBody>
          <a:bodyPr vert="horz" wrap="square" lIns="0" tIns="12700" rIns="0" bIns="0" rtlCol="0">
            <a:spAutoFit/>
          </a:bodyPr>
          <a:lstStyle/>
          <a:p>
            <a:pPr marL="12700">
              <a:lnSpc>
                <a:spcPct val="100000"/>
              </a:lnSpc>
              <a:spcBef>
                <a:spcPts val="100"/>
              </a:spcBef>
            </a:pPr>
            <a:r>
              <a:rPr sz="4000" b="1" dirty="0">
                <a:latin typeface="Grammarsaurus" pitchFamily="2" charset="0"/>
                <a:cs typeface="Arial"/>
              </a:rPr>
              <a:t>phys</a:t>
            </a:r>
            <a:r>
              <a:rPr sz="4000" b="1" dirty="0">
                <a:solidFill>
                  <a:srgbClr val="3CA249"/>
                </a:solidFill>
                <a:latin typeface="Grammarsaurus" pitchFamily="2" charset="0"/>
                <a:cs typeface="Arial"/>
              </a:rPr>
              <a:t>ic</a:t>
            </a:r>
            <a:endParaRPr sz="4000">
              <a:latin typeface="Grammarsaurus" pitchFamily="2" charset="0"/>
              <a:cs typeface="Arial"/>
            </a:endParaRPr>
          </a:p>
        </p:txBody>
      </p:sp>
      <p:sp>
        <p:nvSpPr>
          <p:cNvPr id="43" name="object 43"/>
          <p:cNvSpPr txBox="1"/>
          <p:nvPr/>
        </p:nvSpPr>
        <p:spPr>
          <a:xfrm>
            <a:off x="2357008" y="1933721"/>
            <a:ext cx="2146953" cy="628377"/>
          </a:xfrm>
          <a:prstGeom prst="rect">
            <a:avLst/>
          </a:prstGeom>
        </p:spPr>
        <p:txBody>
          <a:bodyPr vert="horz" wrap="square" lIns="0" tIns="12700" rIns="0" bIns="0" rtlCol="0">
            <a:spAutoFit/>
          </a:bodyPr>
          <a:lstStyle/>
          <a:p>
            <a:pPr marL="120650">
              <a:lnSpc>
                <a:spcPct val="100000"/>
              </a:lnSpc>
              <a:spcBef>
                <a:spcPts val="100"/>
              </a:spcBef>
              <a:tabLst>
                <a:tab pos="899794" algn="l"/>
              </a:tabLst>
            </a:pPr>
            <a:r>
              <a:rPr sz="4000" b="1" dirty="0">
                <a:latin typeface="Grammarsaurus" pitchFamily="2" charset="0"/>
                <a:cs typeface="Arial"/>
              </a:rPr>
              <a:t>i	an </a:t>
            </a:r>
            <a:r>
              <a:rPr sz="5175" b="1" baseline="1610" dirty="0">
                <a:latin typeface="Grammarsaurus" pitchFamily="2" charset="0"/>
                <a:cs typeface="Arial"/>
              </a:rPr>
              <a:t>=</a:t>
            </a:r>
            <a:endParaRPr sz="5175" baseline="1610" dirty="0">
              <a:latin typeface="Grammarsaurus" pitchFamily="2" charset="0"/>
              <a:cs typeface="Arial"/>
            </a:endParaRPr>
          </a:p>
        </p:txBody>
      </p:sp>
      <p:sp>
        <p:nvSpPr>
          <p:cNvPr id="44" name="object 44"/>
          <p:cNvSpPr txBox="1"/>
          <p:nvPr/>
        </p:nvSpPr>
        <p:spPr>
          <a:xfrm>
            <a:off x="2384775" y="3419032"/>
            <a:ext cx="5772762" cy="628377"/>
          </a:xfrm>
          <a:prstGeom prst="rect">
            <a:avLst/>
          </a:prstGeom>
        </p:spPr>
        <p:txBody>
          <a:bodyPr vert="horz" wrap="square" lIns="0" tIns="12700" rIns="0" bIns="0" rtlCol="0">
            <a:spAutoFit/>
          </a:bodyPr>
          <a:lstStyle/>
          <a:p>
            <a:pPr marL="123189">
              <a:lnSpc>
                <a:spcPct val="100000"/>
              </a:lnSpc>
              <a:spcBef>
                <a:spcPts val="100"/>
              </a:spcBef>
              <a:tabLst>
                <a:tab pos="902335" algn="l"/>
                <a:tab pos="2082800" algn="l"/>
                <a:tab pos="5176520" algn="l"/>
              </a:tabLst>
            </a:pPr>
            <a:r>
              <a:rPr sz="4000" b="1" dirty="0">
                <a:latin typeface="Grammarsaurus" pitchFamily="2" charset="0"/>
                <a:cs typeface="Arial"/>
              </a:rPr>
              <a:t>i	an </a:t>
            </a:r>
            <a:r>
              <a:rPr sz="3450" b="1" dirty="0">
                <a:latin typeface="Grammarsaurus" pitchFamily="2" charset="0"/>
                <a:cs typeface="Arial"/>
              </a:rPr>
              <a:t>=	</a:t>
            </a:r>
            <a:r>
              <a:rPr sz="3450" b="1" u="sng" dirty="0">
                <a:uFill>
                  <a:solidFill>
                    <a:srgbClr val="000000"/>
                  </a:solidFill>
                </a:uFill>
                <a:latin typeface="Grammarsaurus" pitchFamily="2" charset="0"/>
                <a:cs typeface="Arial"/>
              </a:rPr>
              <a:t>	</a:t>
            </a:r>
            <a:endParaRPr sz="3450" dirty="0">
              <a:latin typeface="Grammarsaurus" pitchFamily="2" charset="0"/>
              <a:cs typeface="Arial"/>
            </a:endParaRPr>
          </a:p>
        </p:txBody>
      </p:sp>
      <p:sp>
        <p:nvSpPr>
          <p:cNvPr id="45" name="object 45"/>
          <p:cNvSpPr txBox="1"/>
          <p:nvPr/>
        </p:nvSpPr>
        <p:spPr>
          <a:xfrm>
            <a:off x="2663394" y="4867973"/>
            <a:ext cx="2127885" cy="664926"/>
          </a:xfrm>
          <a:prstGeom prst="rect">
            <a:avLst/>
          </a:prstGeom>
        </p:spPr>
        <p:txBody>
          <a:bodyPr vert="horz" wrap="square" lIns="0" tIns="48895" rIns="0" bIns="0" rtlCol="0">
            <a:spAutoFit/>
          </a:bodyPr>
          <a:lstStyle/>
          <a:p>
            <a:pPr marL="117475">
              <a:lnSpc>
                <a:spcPct val="100000"/>
              </a:lnSpc>
              <a:spcBef>
                <a:spcPts val="385"/>
              </a:spcBef>
              <a:tabLst>
                <a:tab pos="896619" algn="l"/>
              </a:tabLst>
            </a:pPr>
            <a:r>
              <a:rPr sz="4000" b="1" dirty="0">
                <a:latin typeface="Grammarsaurus" pitchFamily="2" charset="0"/>
                <a:cs typeface="Arial"/>
              </a:rPr>
              <a:t>i	an </a:t>
            </a:r>
            <a:r>
              <a:rPr sz="3450" b="1" dirty="0">
                <a:latin typeface="Grammarsaurus" pitchFamily="2" charset="0"/>
                <a:cs typeface="Arial"/>
              </a:rPr>
              <a:t>=</a:t>
            </a:r>
            <a:endParaRPr sz="3450" dirty="0">
              <a:latin typeface="Grammarsaurus" pitchFamily="2" charset="0"/>
              <a:cs typeface="Arial"/>
            </a:endParaRPr>
          </a:p>
        </p:txBody>
      </p:sp>
      <p:sp>
        <p:nvSpPr>
          <p:cNvPr id="46" name="object 46"/>
          <p:cNvSpPr/>
          <p:nvPr/>
        </p:nvSpPr>
        <p:spPr>
          <a:xfrm>
            <a:off x="4772014" y="5429391"/>
            <a:ext cx="3094355" cy="0"/>
          </a:xfrm>
          <a:custGeom>
            <a:avLst/>
            <a:gdLst/>
            <a:ahLst/>
            <a:cxnLst/>
            <a:rect l="l" t="t" r="r" b="b"/>
            <a:pathLst>
              <a:path w="3094354">
                <a:moveTo>
                  <a:pt x="0" y="0"/>
                </a:moveTo>
                <a:lnTo>
                  <a:pt x="3093847" y="0"/>
                </a:lnTo>
              </a:path>
            </a:pathLst>
          </a:custGeom>
          <a:ln w="14630">
            <a:solidFill>
              <a:srgbClr val="000000"/>
            </a:solidFill>
          </a:ln>
        </p:spPr>
        <p:txBody>
          <a:bodyPr wrap="square" lIns="0" tIns="0" rIns="0" bIns="0" rtlCol="0"/>
          <a:lstStyle/>
          <a:p>
            <a:endParaRPr>
              <a:latin typeface="Grammarsaurus" pitchFamily="2" charset="0"/>
            </a:endParaRPr>
          </a:p>
        </p:txBody>
      </p:sp>
      <p:sp>
        <p:nvSpPr>
          <p:cNvPr id="47" name="object 47"/>
          <p:cNvSpPr txBox="1">
            <a:spLocks noGrp="1"/>
          </p:cNvSpPr>
          <p:nvPr>
            <p:ph type="title"/>
          </p:nvPr>
        </p:nvSpPr>
        <p:spPr>
          <a:xfrm>
            <a:off x="4464994" y="1786986"/>
            <a:ext cx="3094355" cy="616194"/>
          </a:xfrm>
          <a:prstGeom prst="rect">
            <a:avLst/>
          </a:prstGeom>
        </p:spPr>
        <p:txBody>
          <a:bodyPr vert="horz" wrap="square" lIns="0" tIns="15875" rIns="0" bIns="0" rtlCol="0">
            <a:spAutoFit/>
          </a:bodyPr>
          <a:lstStyle/>
          <a:p>
            <a:pPr marL="12700" algn="ctr">
              <a:lnSpc>
                <a:spcPct val="100000"/>
              </a:lnSpc>
              <a:spcBef>
                <a:spcPts val="125"/>
              </a:spcBef>
            </a:pPr>
            <a:r>
              <a:rPr sz="3900" dirty="0">
                <a:solidFill>
                  <a:srgbClr val="000000"/>
                </a:solidFill>
                <a:latin typeface="Grammarsaurus" pitchFamily="2" charset="0"/>
                <a:cs typeface="Arial"/>
              </a:rPr>
              <a:t>optic</a:t>
            </a:r>
            <a:r>
              <a:rPr sz="3900" u="heavy" dirty="0">
                <a:solidFill>
                  <a:srgbClr val="3CA249"/>
                </a:solidFill>
                <a:uFill>
                  <a:solidFill>
                    <a:srgbClr val="3CA249"/>
                  </a:solidFill>
                </a:uFill>
                <a:latin typeface="Grammarsaurus" pitchFamily="2" charset="0"/>
                <a:cs typeface="Arial"/>
              </a:rPr>
              <a:t>i</a:t>
            </a:r>
            <a:r>
              <a:rPr sz="3900" dirty="0">
                <a:solidFill>
                  <a:srgbClr val="3CA249"/>
                </a:solidFill>
                <a:latin typeface="Grammarsaurus" pitchFamily="2" charset="0"/>
                <a:cs typeface="Arial"/>
              </a:rPr>
              <a:t>an</a:t>
            </a:r>
            <a:endParaRPr sz="3900">
              <a:latin typeface="Grammarsaurus" pitchFamily="2" charset="0"/>
              <a:cs typeface="Arial"/>
            </a:endParaRPr>
          </a:p>
        </p:txBody>
      </p:sp>
      <p:sp>
        <p:nvSpPr>
          <p:cNvPr id="48" name="object 48"/>
          <p:cNvSpPr txBox="1"/>
          <p:nvPr/>
        </p:nvSpPr>
        <p:spPr>
          <a:xfrm>
            <a:off x="4440283" y="3279013"/>
            <a:ext cx="3143726" cy="616194"/>
          </a:xfrm>
          <a:prstGeom prst="rect">
            <a:avLst/>
          </a:prstGeom>
        </p:spPr>
        <p:txBody>
          <a:bodyPr vert="horz" wrap="square" lIns="0" tIns="15875" rIns="0" bIns="0" rtlCol="0">
            <a:spAutoFit/>
          </a:bodyPr>
          <a:lstStyle/>
          <a:p>
            <a:pPr marL="12700" algn="ctr">
              <a:lnSpc>
                <a:spcPct val="100000"/>
              </a:lnSpc>
              <a:spcBef>
                <a:spcPts val="125"/>
              </a:spcBef>
            </a:pPr>
            <a:r>
              <a:rPr sz="3900" b="1" dirty="0">
                <a:latin typeface="Grammarsaurus" pitchFamily="2" charset="0"/>
                <a:cs typeface="Arial"/>
              </a:rPr>
              <a:t>clinic</a:t>
            </a:r>
            <a:r>
              <a:rPr sz="3900" b="1" u="heavy" dirty="0">
                <a:solidFill>
                  <a:srgbClr val="3CA249"/>
                </a:solidFill>
                <a:uFill>
                  <a:solidFill>
                    <a:srgbClr val="3CA249"/>
                  </a:solidFill>
                </a:uFill>
                <a:latin typeface="Grammarsaurus" pitchFamily="2" charset="0"/>
                <a:cs typeface="Arial"/>
              </a:rPr>
              <a:t>i</a:t>
            </a:r>
            <a:r>
              <a:rPr sz="3900" b="1" dirty="0">
                <a:solidFill>
                  <a:srgbClr val="3CA249"/>
                </a:solidFill>
                <a:latin typeface="Grammarsaurus" pitchFamily="2" charset="0"/>
                <a:cs typeface="Arial"/>
              </a:rPr>
              <a:t>an</a:t>
            </a:r>
            <a:endParaRPr sz="3900">
              <a:latin typeface="Grammarsaurus" pitchFamily="2" charset="0"/>
              <a:cs typeface="Arial"/>
            </a:endParaRPr>
          </a:p>
        </p:txBody>
      </p:sp>
      <p:sp>
        <p:nvSpPr>
          <p:cNvPr id="49" name="object 49"/>
          <p:cNvSpPr txBox="1"/>
          <p:nvPr/>
        </p:nvSpPr>
        <p:spPr>
          <a:xfrm>
            <a:off x="4517662" y="4771040"/>
            <a:ext cx="3596664" cy="616194"/>
          </a:xfrm>
          <a:prstGeom prst="rect">
            <a:avLst/>
          </a:prstGeom>
        </p:spPr>
        <p:txBody>
          <a:bodyPr vert="horz" wrap="square" lIns="0" tIns="15875" rIns="0" bIns="0" rtlCol="0">
            <a:spAutoFit/>
          </a:bodyPr>
          <a:lstStyle/>
          <a:p>
            <a:pPr marL="12700" algn="ctr">
              <a:lnSpc>
                <a:spcPct val="100000"/>
              </a:lnSpc>
              <a:spcBef>
                <a:spcPts val="125"/>
              </a:spcBef>
            </a:pPr>
            <a:r>
              <a:rPr sz="3900" b="1" dirty="0">
                <a:latin typeface="Grammarsaurus" pitchFamily="2" charset="0"/>
                <a:cs typeface="Arial"/>
              </a:rPr>
              <a:t>physic</a:t>
            </a:r>
            <a:r>
              <a:rPr sz="3900" b="1" u="heavy" dirty="0">
                <a:solidFill>
                  <a:srgbClr val="3CA249"/>
                </a:solidFill>
                <a:uFill>
                  <a:solidFill>
                    <a:srgbClr val="3CA249"/>
                  </a:solidFill>
                </a:uFill>
                <a:latin typeface="Grammarsaurus" pitchFamily="2" charset="0"/>
                <a:cs typeface="Arial"/>
              </a:rPr>
              <a:t>i</a:t>
            </a:r>
            <a:r>
              <a:rPr sz="3900" b="1" dirty="0">
                <a:solidFill>
                  <a:srgbClr val="3CA249"/>
                </a:solidFill>
                <a:latin typeface="Grammarsaurus" pitchFamily="2" charset="0"/>
                <a:cs typeface="Arial"/>
              </a:rPr>
              <a:t>an</a:t>
            </a:r>
            <a:endParaRPr sz="3900" dirty="0">
              <a:latin typeface="Grammarsaurus" pitchFamily="2" charset="0"/>
              <a:cs typeface="Arial"/>
            </a:endParaRPr>
          </a:p>
        </p:txBody>
      </p:sp>
      <p:grpSp>
        <p:nvGrpSpPr>
          <p:cNvPr id="50" name="object 50"/>
          <p:cNvGrpSpPr/>
          <p:nvPr/>
        </p:nvGrpSpPr>
        <p:grpSpPr>
          <a:xfrm>
            <a:off x="7865871" y="2382019"/>
            <a:ext cx="3575685" cy="2319655"/>
            <a:chOff x="7865871" y="2382019"/>
            <a:chExt cx="3575685" cy="2319655"/>
          </a:xfrm>
        </p:grpSpPr>
        <p:sp>
          <p:nvSpPr>
            <p:cNvPr id="51" name="object 51"/>
            <p:cNvSpPr/>
            <p:nvPr/>
          </p:nvSpPr>
          <p:spPr>
            <a:xfrm>
              <a:off x="7865871" y="2382019"/>
              <a:ext cx="3575685" cy="1788160"/>
            </a:xfrm>
            <a:custGeom>
              <a:avLst/>
              <a:gdLst/>
              <a:ahLst/>
              <a:cxnLst/>
              <a:rect l="l" t="t" r="r" b="b"/>
              <a:pathLst>
                <a:path w="3575684" h="1788160">
                  <a:moveTo>
                    <a:pt x="3546619" y="1712164"/>
                  </a:moveTo>
                  <a:lnTo>
                    <a:pt x="2333582" y="1712164"/>
                  </a:lnTo>
                  <a:lnTo>
                    <a:pt x="2383931" y="1713584"/>
                  </a:lnTo>
                  <a:lnTo>
                    <a:pt x="2383553" y="1713584"/>
                  </a:lnTo>
                  <a:lnTo>
                    <a:pt x="2433584" y="1716418"/>
                  </a:lnTo>
                  <a:lnTo>
                    <a:pt x="2433370" y="1716418"/>
                  </a:lnTo>
                  <a:lnTo>
                    <a:pt x="2483230" y="1720665"/>
                  </a:lnTo>
                  <a:lnTo>
                    <a:pt x="2483075" y="1720665"/>
                  </a:lnTo>
                  <a:lnTo>
                    <a:pt x="2532660" y="1726327"/>
                  </a:lnTo>
                  <a:lnTo>
                    <a:pt x="2582108" y="1733402"/>
                  </a:lnTo>
                  <a:lnTo>
                    <a:pt x="2631402" y="1741892"/>
                  </a:lnTo>
                  <a:lnTo>
                    <a:pt x="2681188" y="1751913"/>
                  </a:lnTo>
                  <a:lnTo>
                    <a:pt x="3187783" y="1751913"/>
                  </a:lnTo>
                  <a:lnTo>
                    <a:pt x="3235260" y="1756160"/>
                  </a:lnTo>
                  <a:lnTo>
                    <a:pt x="3283236" y="1763480"/>
                  </a:lnTo>
                  <a:lnTo>
                    <a:pt x="3331299" y="1772060"/>
                  </a:lnTo>
                  <a:lnTo>
                    <a:pt x="3379505" y="1780132"/>
                  </a:lnTo>
                  <a:lnTo>
                    <a:pt x="3427912" y="1785927"/>
                  </a:lnTo>
                  <a:lnTo>
                    <a:pt x="3476576" y="1787674"/>
                  </a:lnTo>
                  <a:lnTo>
                    <a:pt x="3494762" y="1785372"/>
                  </a:lnTo>
                  <a:lnTo>
                    <a:pt x="3540457" y="1749244"/>
                  </a:lnTo>
                  <a:lnTo>
                    <a:pt x="3545603" y="1723230"/>
                  </a:lnTo>
                  <a:lnTo>
                    <a:pt x="3545721" y="1721728"/>
                  </a:lnTo>
                  <a:lnTo>
                    <a:pt x="3546619" y="1712164"/>
                  </a:lnTo>
                  <a:close/>
                </a:path>
                <a:path w="3575684" h="1788160">
                  <a:moveTo>
                    <a:pt x="3563741" y="1681856"/>
                  </a:moveTo>
                  <a:lnTo>
                    <a:pt x="3544995" y="1733852"/>
                  </a:lnTo>
                  <a:lnTo>
                    <a:pt x="3544888" y="1735715"/>
                  </a:lnTo>
                  <a:lnTo>
                    <a:pt x="3544850" y="1736374"/>
                  </a:lnTo>
                  <a:lnTo>
                    <a:pt x="3544733" y="1738428"/>
                  </a:lnTo>
                  <a:lnTo>
                    <a:pt x="3544691" y="1756775"/>
                  </a:lnTo>
                  <a:lnTo>
                    <a:pt x="3546277" y="1760140"/>
                  </a:lnTo>
                  <a:lnTo>
                    <a:pt x="3548675" y="1756775"/>
                  </a:lnTo>
                  <a:lnTo>
                    <a:pt x="3548786" y="1756620"/>
                  </a:lnTo>
                  <a:lnTo>
                    <a:pt x="3561274" y="1707650"/>
                  </a:lnTo>
                  <a:lnTo>
                    <a:pt x="3564253" y="1686015"/>
                  </a:lnTo>
                  <a:lnTo>
                    <a:pt x="3563741" y="1681856"/>
                  </a:lnTo>
                  <a:close/>
                </a:path>
                <a:path w="3575684" h="1788160">
                  <a:moveTo>
                    <a:pt x="350537" y="0"/>
                  </a:moveTo>
                  <a:lnTo>
                    <a:pt x="303575" y="1624"/>
                  </a:lnTo>
                  <a:lnTo>
                    <a:pt x="256366" y="7041"/>
                  </a:lnTo>
                  <a:lnTo>
                    <a:pt x="256829" y="7041"/>
                  </a:lnTo>
                  <a:lnTo>
                    <a:pt x="212003" y="16706"/>
                  </a:lnTo>
                  <a:lnTo>
                    <a:pt x="167641" y="31754"/>
                  </a:lnTo>
                  <a:lnTo>
                    <a:pt x="124394" y="52869"/>
                  </a:lnTo>
                  <a:lnTo>
                    <a:pt x="82387" y="80845"/>
                  </a:lnTo>
                  <a:lnTo>
                    <a:pt x="52867" y="107267"/>
                  </a:lnTo>
                  <a:lnTo>
                    <a:pt x="30611" y="139326"/>
                  </a:lnTo>
                  <a:lnTo>
                    <a:pt x="14996" y="176250"/>
                  </a:lnTo>
                  <a:lnTo>
                    <a:pt x="5222" y="217688"/>
                  </a:lnTo>
                  <a:lnTo>
                    <a:pt x="605" y="263052"/>
                  </a:lnTo>
                  <a:lnTo>
                    <a:pt x="0" y="287050"/>
                  </a:lnTo>
                  <a:lnTo>
                    <a:pt x="408" y="311846"/>
                  </a:lnTo>
                  <a:lnTo>
                    <a:pt x="2025" y="334426"/>
                  </a:lnTo>
                  <a:lnTo>
                    <a:pt x="3668" y="365802"/>
                  </a:lnTo>
                  <a:lnTo>
                    <a:pt x="5334" y="405046"/>
                  </a:lnTo>
                  <a:lnTo>
                    <a:pt x="7022" y="451232"/>
                  </a:lnTo>
                  <a:lnTo>
                    <a:pt x="8731" y="503434"/>
                  </a:lnTo>
                  <a:lnTo>
                    <a:pt x="10459" y="560724"/>
                  </a:lnTo>
                  <a:lnTo>
                    <a:pt x="12204" y="622178"/>
                  </a:lnTo>
                  <a:lnTo>
                    <a:pt x="13965" y="686867"/>
                  </a:lnTo>
                  <a:lnTo>
                    <a:pt x="15740" y="753866"/>
                  </a:lnTo>
                  <a:lnTo>
                    <a:pt x="21135" y="959455"/>
                  </a:lnTo>
                  <a:lnTo>
                    <a:pt x="22951" y="1026427"/>
                  </a:lnTo>
                  <a:lnTo>
                    <a:pt x="24773" y="1091076"/>
                  </a:lnTo>
                  <a:lnTo>
                    <a:pt x="26600" y="1152476"/>
                  </a:lnTo>
                  <a:lnTo>
                    <a:pt x="28430" y="1209700"/>
                  </a:lnTo>
                  <a:lnTo>
                    <a:pt x="30261" y="1261822"/>
                  </a:lnTo>
                  <a:lnTo>
                    <a:pt x="32092" y="1307915"/>
                  </a:lnTo>
                  <a:lnTo>
                    <a:pt x="33922" y="1347053"/>
                  </a:lnTo>
                  <a:lnTo>
                    <a:pt x="37568" y="1400756"/>
                  </a:lnTo>
                  <a:lnTo>
                    <a:pt x="44125" y="1443652"/>
                  </a:lnTo>
                  <a:lnTo>
                    <a:pt x="47038" y="1461634"/>
                  </a:lnTo>
                  <a:lnTo>
                    <a:pt x="54477" y="1546690"/>
                  </a:lnTo>
                  <a:lnTo>
                    <a:pt x="63704" y="1597414"/>
                  </a:lnTo>
                  <a:lnTo>
                    <a:pt x="77319" y="1639827"/>
                  </a:lnTo>
                  <a:lnTo>
                    <a:pt x="95749" y="1674532"/>
                  </a:lnTo>
                  <a:lnTo>
                    <a:pt x="148751" y="1723230"/>
                  </a:lnTo>
                  <a:lnTo>
                    <a:pt x="184173" y="1738428"/>
                  </a:lnTo>
                  <a:lnTo>
                    <a:pt x="226110" y="1748331"/>
                  </a:lnTo>
                  <a:lnTo>
                    <a:pt x="274985" y="1753541"/>
                  </a:lnTo>
                  <a:lnTo>
                    <a:pt x="331223" y="1754660"/>
                  </a:lnTo>
                  <a:lnTo>
                    <a:pt x="392847" y="1752381"/>
                  </a:lnTo>
                  <a:lnTo>
                    <a:pt x="388809" y="1752381"/>
                  </a:lnTo>
                  <a:lnTo>
                    <a:pt x="410567" y="1752081"/>
                  </a:lnTo>
                  <a:lnTo>
                    <a:pt x="408768" y="1752081"/>
                  </a:lnTo>
                  <a:lnTo>
                    <a:pt x="646642" y="1751913"/>
                  </a:lnTo>
                  <a:lnTo>
                    <a:pt x="699517" y="1745599"/>
                  </a:lnTo>
                  <a:lnTo>
                    <a:pt x="749601" y="1740526"/>
                  </a:lnTo>
                  <a:lnTo>
                    <a:pt x="799588" y="1736374"/>
                  </a:lnTo>
                  <a:lnTo>
                    <a:pt x="849499" y="1733141"/>
                  </a:lnTo>
                  <a:lnTo>
                    <a:pt x="899354" y="1730826"/>
                  </a:lnTo>
                  <a:lnTo>
                    <a:pt x="949172" y="1729430"/>
                  </a:lnTo>
                  <a:lnTo>
                    <a:pt x="2065165" y="1728950"/>
                  </a:lnTo>
                  <a:lnTo>
                    <a:pt x="2083658" y="1726327"/>
                  </a:lnTo>
                  <a:lnTo>
                    <a:pt x="2133587" y="1720665"/>
                  </a:lnTo>
                  <a:lnTo>
                    <a:pt x="2183539" y="1716418"/>
                  </a:lnTo>
                  <a:lnTo>
                    <a:pt x="2233494" y="1713584"/>
                  </a:lnTo>
                  <a:lnTo>
                    <a:pt x="2283432" y="1712164"/>
                  </a:lnTo>
                  <a:lnTo>
                    <a:pt x="3546619" y="1712164"/>
                  </a:lnTo>
                  <a:lnTo>
                    <a:pt x="3548852" y="1688373"/>
                  </a:lnTo>
                  <a:lnTo>
                    <a:pt x="3551895" y="1637065"/>
                  </a:lnTo>
                  <a:lnTo>
                    <a:pt x="3555253" y="1585719"/>
                  </a:lnTo>
                  <a:lnTo>
                    <a:pt x="3559279" y="1527602"/>
                  </a:lnTo>
                  <a:lnTo>
                    <a:pt x="3563293" y="1470533"/>
                  </a:lnTo>
                  <a:lnTo>
                    <a:pt x="3567081" y="1414412"/>
                  </a:lnTo>
                  <a:lnTo>
                    <a:pt x="3570429" y="1359138"/>
                  </a:lnTo>
                  <a:lnTo>
                    <a:pt x="3572651" y="1302458"/>
                  </a:lnTo>
                  <a:lnTo>
                    <a:pt x="3574350" y="1223129"/>
                  </a:lnTo>
                  <a:lnTo>
                    <a:pt x="3574969" y="1176328"/>
                  </a:lnTo>
                  <a:lnTo>
                    <a:pt x="3575417" y="1125493"/>
                  </a:lnTo>
                  <a:lnTo>
                    <a:pt x="3575597" y="954212"/>
                  </a:lnTo>
                  <a:lnTo>
                    <a:pt x="3575224" y="892668"/>
                  </a:lnTo>
                  <a:lnTo>
                    <a:pt x="3574612" y="829804"/>
                  </a:lnTo>
                  <a:lnTo>
                    <a:pt x="3573748" y="766162"/>
                  </a:lnTo>
                  <a:lnTo>
                    <a:pt x="3572617" y="702285"/>
                  </a:lnTo>
                  <a:lnTo>
                    <a:pt x="3571207" y="638715"/>
                  </a:lnTo>
                  <a:lnTo>
                    <a:pt x="3569504" y="575996"/>
                  </a:lnTo>
                  <a:lnTo>
                    <a:pt x="3567494" y="514669"/>
                  </a:lnTo>
                  <a:lnTo>
                    <a:pt x="3565163" y="455279"/>
                  </a:lnTo>
                  <a:lnTo>
                    <a:pt x="3562499" y="398366"/>
                  </a:lnTo>
                  <a:lnTo>
                    <a:pt x="3559488" y="344475"/>
                  </a:lnTo>
                  <a:lnTo>
                    <a:pt x="3556116" y="294147"/>
                  </a:lnTo>
                  <a:lnTo>
                    <a:pt x="3552370" y="247925"/>
                  </a:lnTo>
                  <a:lnTo>
                    <a:pt x="3548235" y="206353"/>
                  </a:lnTo>
                  <a:lnTo>
                    <a:pt x="3538749" y="139326"/>
                  </a:lnTo>
                  <a:lnTo>
                    <a:pt x="3512431" y="65813"/>
                  </a:lnTo>
                  <a:lnTo>
                    <a:pt x="3484129" y="35189"/>
                  </a:lnTo>
                  <a:lnTo>
                    <a:pt x="3462079" y="24828"/>
                  </a:lnTo>
                  <a:lnTo>
                    <a:pt x="689621" y="24828"/>
                  </a:lnTo>
                  <a:lnTo>
                    <a:pt x="640941" y="22971"/>
                  </a:lnTo>
                  <a:lnTo>
                    <a:pt x="592133" y="19225"/>
                  </a:lnTo>
                  <a:lnTo>
                    <a:pt x="446190" y="4607"/>
                  </a:lnTo>
                  <a:lnTo>
                    <a:pt x="398117" y="1259"/>
                  </a:lnTo>
                  <a:lnTo>
                    <a:pt x="350537" y="0"/>
                  </a:lnTo>
                  <a:close/>
                </a:path>
                <a:path w="3575684" h="1788160">
                  <a:moveTo>
                    <a:pt x="3183370" y="1751913"/>
                  </a:moveTo>
                  <a:lnTo>
                    <a:pt x="3101615" y="1751913"/>
                  </a:lnTo>
                  <a:lnTo>
                    <a:pt x="3139340" y="1752381"/>
                  </a:lnTo>
                  <a:lnTo>
                    <a:pt x="3183370" y="1751913"/>
                  </a:lnTo>
                  <a:close/>
                </a:path>
                <a:path w="3575684" h="1788160">
                  <a:moveTo>
                    <a:pt x="2065165" y="1728950"/>
                  </a:moveTo>
                  <a:lnTo>
                    <a:pt x="998976" y="1728950"/>
                  </a:lnTo>
                  <a:lnTo>
                    <a:pt x="1053792" y="1729430"/>
                  </a:lnTo>
                  <a:lnTo>
                    <a:pt x="1050402" y="1729430"/>
                  </a:lnTo>
                  <a:lnTo>
                    <a:pt x="1101919" y="1730826"/>
                  </a:lnTo>
                  <a:lnTo>
                    <a:pt x="1100589" y="1730826"/>
                  </a:lnTo>
                  <a:lnTo>
                    <a:pt x="1148500" y="1733002"/>
                  </a:lnTo>
                  <a:lnTo>
                    <a:pt x="1198448" y="1736181"/>
                  </a:lnTo>
                  <a:lnTo>
                    <a:pt x="1248482" y="1740272"/>
                  </a:lnTo>
                  <a:lnTo>
                    <a:pt x="1298624" y="1745274"/>
                  </a:lnTo>
                  <a:lnTo>
                    <a:pt x="1348894" y="1751187"/>
                  </a:lnTo>
                  <a:lnTo>
                    <a:pt x="1418481" y="1751913"/>
                  </a:lnTo>
                  <a:lnTo>
                    <a:pt x="1933630" y="1751913"/>
                  </a:lnTo>
                  <a:lnTo>
                    <a:pt x="1983950" y="1741892"/>
                  </a:lnTo>
                  <a:lnTo>
                    <a:pt x="2033772" y="1733402"/>
                  </a:lnTo>
                  <a:lnTo>
                    <a:pt x="2065165" y="1728950"/>
                  </a:lnTo>
                  <a:close/>
                </a:path>
                <a:path w="3575684" h="1788160">
                  <a:moveTo>
                    <a:pt x="3254679" y="24013"/>
                  </a:moveTo>
                  <a:lnTo>
                    <a:pt x="737307" y="24013"/>
                  </a:lnTo>
                  <a:lnTo>
                    <a:pt x="689621" y="24828"/>
                  </a:lnTo>
                  <a:lnTo>
                    <a:pt x="3462079" y="24828"/>
                  </a:lnTo>
                  <a:lnTo>
                    <a:pt x="3461685" y="24643"/>
                  </a:lnTo>
                  <a:lnTo>
                    <a:pt x="3291082" y="24643"/>
                  </a:lnTo>
                  <a:lnTo>
                    <a:pt x="3254679" y="24013"/>
                  </a:lnTo>
                  <a:close/>
                </a:path>
                <a:path w="3575684" h="1788160">
                  <a:moveTo>
                    <a:pt x="3412170" y="14048"/>
                  </a:moveTo>
                  <a:lnTo>
                    <a:pt x="3371877" y="15803"/>
                  </a:lnTo>
                  <a:lnTo>
                    <a:pt x="3330954" y="20622"/>
                  </a:lnTo>
                  <a:lnTo>
                    <a:pt x="3291082" y="24643"/>
                  </a:lnTo>
                  <a:lnTo>
                    <a:pt x="3461685" y="24643"/>
                  </a:lnTo>
                  <a:lnTo>
                    <a:pt x="3450155" y="19225"/>
                  </a:lnTo>
                  <a:lnTo>
                    <a:pt x="3412170" y="14048"/>
                  </a:lnTo>
                  <a:close/>
                </a:path>
                <a:path w="3575684" h="1788160">
                  <a:moveTo>
                    <a:pt x="2245096" y="2409"/>
                  </a:moveTo>
                  <a:lnTo>
                    <a:pt x="2195739" y="2904"/>
                  </a:lnTo>
                  <a:lnTo>
                    <a:pt x="2146472" y="4159"/>
                  </a:lnTo>
                  <a:lnTo>
                    <a:pt x="2097316" y="6223"/>
                  </a:lnTo>
                  <a:lnTo>
                    <a:pt x="2046574" y="9248"/>
                  </a:lnTo>
                  <a:lnTo>
                    <a:pt x="2046985" y="9248"/>
                  </a:lnTo>
                  <a:lnTo>
                    <a:pt x="1999415" y="12975"/>
                  </a:lnTo>
                  <a:lnTo>
                    <a:pt x="1950710" y="17762"/>
                  </a:lnTo>
                  <a:lnTo>
                    <a:pt x="1902195" y="23556"/>
                  </a:lnTo>
                  <a:lnTo>
                    <a:pt x="1841060" y="24013"/>
                  </a:lnTo>
                  <a:lnTo>
                    <a:pt x="2690090" y="24013"/>
                  </a:lnTo>
                  <a:lnTo>
                    <a:pt x="2591454" y="16078"/>
                  </a:lnTo>
                  <a:lnTo>
                    <a:pt x="2492540" y="9606"/>
                  </a:lnTo>
                  <a:lnTo>
                    <a:pt x="2443030" y="7041"/>
                  </a:lnTo>
                  <a:lnTo>
                    <a:pt x="2393511" y="4990"/>
                  </a:lnTo>
                  <a:lnTo>
                    <a:pt x="2344002" y="3501"/>
                  </a:lnTo>
                  <a:lnTo>
                    <a:pt x="2294524" y="2624"/>
                  </a:lnTo>
                  <a:lnTo>
                    <a:pt x="2245096" y="2409"/>
                  </a:lnTo>
                  <a:close/>
                </a:path>
              </a:pathLst>
            </a:custGeom>
            <a:solidFill>
              <a:srgbClr val="134E29"/>
            </a:solidFill>
          </p:spPr>
          <p:txBody>
            <a:bodyPr wrap="square" lIns="0" tIns="0" rIns="0" bIns="0" rtlCol="0"/>
            <a:lstStyle/>
            <a:p>
              <a:endParaRPr>
                <a:latin typeface="Grammarsaurus" pitchFamily="2" charset="0"/>
              </a:endParaRPr>
            </a:p>
          </p:txBody>
        </p:sp>
        <p:sp>
          <p:nvSpPr>
            <p:cNvPr id="52" name="object 52"/>
            <p:cNvSpPr/>
            <p:nvPr/>
          </p:nvSpPr>
          <p:spPr>
            <a:xfrm>
              <a:off x="8873883" y="3919130"/>
              <a:ext cx="1803400" cy="544195"/>
            </a:xfrm>
            <a:custGeom>
              <a:avLst/>
              <a:gdLst/>
              <a:ahLst/>
              <a:cxnLst/>
              <a:rect l="l" t="t" r="r" b="b"/>
              <a:pathLst>
                <a:path w="1803400" h="544195">
                  <a:moveTo>
                    <a:pt x="193484" y="0"/>
                  </a:moveTo>
                  <a:lnTo>
                    <a:pt x="147675" y="1549"/>
                  </a:lnTo>
                  <a:lnTo>
                    <a:pt x="146685" y="37122"/>
                  </a:lnTo>
                  <a:lnTo>
                    <a:pt x="138582" y="72605"/>
                  </a:lnTo>
                  <a:lnTo>
                    <a:pt x="124891" y="108026"/>
                  </a:lnTo>
                  <a:lnTo>
                    <a:pt x="107175" y="143357"/>
                  </a:lnTo>
                  <a:lnTo>
                    <a:pt x="86969" y="178625"/>
                  </a:lnTo>
                  <a:lnTo>
                    <a:pt x="65811" y="213817"/>
                  </a:lnTo>
                  <a:lnTo>
                    <a:pt x="45275" y="248945"/>
                  </a:lnTo>
                  <a:lnTo>
                    <a:pt x="26873" y="284010"/>
                  </a:lnTo>
                  <a:lnTo>
                    <a:pt x="12166" y="319011"/>
                  </a:lnTo>
                  <a:lnTo>
                    <a:pt x="2692" y="353949"/>
                  </a:lnTo>
                  <a:lnTo>
                    <a:pt x="0" y="388823"/>
                  </a:lnTo>
                  <a:lnTo>
                    <a:pt x="5651" y="423646"/>
                  </a:lnTo>
                  <a:lnTo>
                    <a:pt x="21170" y="458406"/>
                  </a:lnTo>
                  <a:lnTo>
                    <a:pt x="48107" y="493128"/>
                  </a:lnTo>
                  <a:lnTo>
                    <a:pt x="24523" y="455904"/>
                  </a:lnTo>
                  <a:lnTo>
                    <a:pt x="12573" y="419620"/>
                  </a:lnTo>
                  <a:lnTo>
                    <a:pt x="17106" y="349224"/>
                  </a:lnTo>
                  <a:lnTo>
                    <a:pt x="48933" y="280682"/>
                  </a:lnTo>
                  <a:lnTo>
                    <a:pt x="71094" y="246710"/>
                  </a:lnTo>
                  <a:lnTo>
                    <a:pt x="95275" y="212737"/>
                  </a:lnTo>
                  <a:lnTo>
                    <a:pt x="119875" y="178600"/>
                  </a:lnTo>
                  <a:lnTo>
                    <a:pt x="143319" y="144145"/>
                  </a:lnTo>
                  <a:lnTo>
                    <a:pt x="164007" y="109207"/>
                  </a:lnTo>
                  <a:lnTo>
                    <a:pt x="180327" y="73647"/>
                  </a:lnTo>
                  <a:lnTo>
                    <a:pt x="190677" y="37299"/>
                  </a:lnTo>
                  <a:lnTo>
                    <a:pt x="193484" y="0"/>
                  </a:lnTo>
                  <a:close/>
                </a:path>
                <a:path w="1803400" h="544195">
                  <a:moveTo>
                    <a:pt x="1803273" y="362445"/>
                  </a:moveTo>
                  <a:lnTo>
                    <a:pt x="1792795" y="319862"/>
                  </a:lnTo>
                  <a:lnTo>
                    <a:pt x="1772437" y="282803"/>
                  </a:lnTo>
                  <a:lnTo>
                    <a:pt x="1747050" y="248081"/>
                  </a:lnTo>
                  <a:lnTo>
                    <a:pt x="1723440" y="214274"/>
                  </a:lnTo>
                  <a:lnTo>
                    <a:pt x="1708378" y="179971"/>
                  </a:lnTo>
                  <a:lnTo>
                    <a:pt x="1708696" y="143802"/>
                  </a:lnTo>
                  <a:lnTo>
                    <a:pt x="1731175" y="104330"/>
                  </a:lnTo>
                  <a:lnTo>
                    <a:pt x="1691259" y="85471"/>
                  </a:lnTo>
                  <a:lnTo>
                    <a:pt x="1682432" y="101206"/>
                  </a:lnTo>
                  <a:lnTo>
                    <a:pt x="1675206" y="117716"/>
                  </a:lnTo>
                  <a:lnTo>
                    <a:pt x="1669973" y="134962"/>
                  </a:lnTo>
                  <a:lnTo>
                    <a:pt x="1667205" y="152882"/>
                  </a:lnTo>
                  <a:lnTo>
                    <a:pt x="1672539" y="192798"/>
                  </a:lnTo>
                  <a:lnTo>
                    <a:pt x="1693176" y="228320"/>
                  </a:lnTo>
                  <a:lnTo>
                    <a:pt x="1721561" y="261226"/>
                  </a:lnTo>
                  <a:lnTo>
                    <a:pt x="1750110" y="293293"/>
                  </a:lnTo>
                  <a:lnTo>
                    <a:pt x="1771307" y="326301"/>
                  </a:lnTo>
                  <a:lnTo>
                    <a:pt x="1784578" y="365709"/>
                  </a:lnTo>
                  <a:lnTo>
                    <a:pt x="1786712" y="406692"/>
                  </a:lnTo>
                  <a:lnTo>
                    <a:pt x="1778063" y="447116"/>
                  </a:lnTo>
                  <a:lnTo>
                    <a:pt x="1758988" y="484847"/>
                  </a:lnTo>
                  <a:lnTo>
                    <a:pt x="1729867" y="517766"/>
                  </a:lnTo>
                  <a:lnTo>
                    <a:pt x="1691055" y="543725"/>
                  </a:lnTo>
                  <a:lnTo>
                    <a:pt x="1733651" y="519137"/>
                  </a:lnTo>
                  <a:lnTo>
                    <a:pt x="1766709" y="486486"/>
                  </a:lnTo>
                  <a:lnTo>
                    <a:pt x="1789696" y="447992"/>
                  </a:lnTo>
                  <a:lnTo>
                    <a:pt x="1802066" y="405904"/>
                  </a:lnTo>
                  <a:lnTo>
                    <a:pt x="1803273" y="362445"/>
                  </a:lnTo>
                  <a:close/>
                </a:path>
              </a:pathLst>
            </a:custGeom>
            <a:solidFill>
              <a:srgbClr val="114D25"/>
            </a:solidFill>
          </p:spPr>
          <p:txBody>
            <a:bodyPr wrap="square" lIns="0" tIns="0" rIns="0" bIns="0" rtlCol="0"/>
            <a:lstStyle/>
            <a:p>
              <a:endParaRPr>
                <a:latin typeface="Grammarsaurus" pitchFamily="2" charset="0"/>
              </a:endParaRPr>
            </a:p>
          </p:txBody>
        </p:sp>
        <p:pic>
          <p:nvPicPr>
            <p:cNvPr id="53" name="object 53"/>
            <p:cNvPicPr/>
            <p:nvPr/>
          </p:nvPicPr>
          <p:blipFill>
            <a:blip r:embed="rId11" cstate="print"/>
            <a:stretch>
              <a:fillRect/>
            </a:stretch>
          </p:blipFill>
          <p:spPr>
            <a:xfrm>
              <a:off x="9319149" y="4049974"/>
              <a:ext cx="92517" cy="249199"/>
            </a:xfrm>
            <a:prstGeom prst="rect">
              <a:avLst/>
            </a:prstGeom>
          </p:spPr>
        </p:pic>
        <p:pic>
          <p:nvPicPr>
            <p:cNvPr id="54" name="object 54"/>
            <p:cNvPicPr/>
            <p:nvPr/>
          </p:nvPicPr>
          <p:blipFill>
            <a:blip r:embed="rId12" cstate="print"/>
            <a:stretch>
              <a:fillRect/>
            </a:stretch>
          </p:blipFill>
          <p:spPr>
            <a:xfrm>
              <a:off x="10122279" y="4033657"/>
              <a:ext cx="92522" cy="249199"/>
            </a:xfrm>
            <a:prstGeom prst="rect">
              <a:avLst/>
            </a:prstGeom>
          </p:spPr>
        </p:pic>
        <p:sp>
          <p:nvSpPr>
            <p:cNvPr id="55" name="object 55"/>
            <p:cNvSpPr/>
            <p:nvPr/>
          </p:nvSpPr>
          <p:spPr>
            <a:xfrm>
              <a:off x="8532196" y="3925600"/>
              <a:ext cx="394335" cy="557530"/>
            </a:xfrm>
            <a:custGeom>
              <a:avLst/>
              <a:gdLst/>
              <a:ahLst/>
              <a:cxnLst/>
              <a:rect l="l" t="t" r="r" b="b"/>
              <a:pathLst>
                <a:path w="394334" h="557529">
                  <a:moveTo>
                    <a:pt x="394093" y="0"/>
                  </a:moveTo>
                  <a:lnTo>
                    <a:pt x="349376" y="8458"/>
                  </a:lnTo>
                  <a:lnTo>
                    <a:pt x="352015" y="25243"/>
                  </a:lnTo>
                  <a:lnTo>
                    <a:pt x="349923" y="42764"/>
                  </a:lnTo>
                  <a:lnTo>
                    <a:pt x="333552" y="77203"/>
                  </a:lnTo>
                  <a:lnTo>
                    <a:pt x="301961" y="108662"/>
                  </a:lnTo>
                  <a:lnTo>
                    <a:pt x="262139" y="134483"/>
                  </a:lnTo>
                  <a:lnTo>
                    <a:pt x="220647" y="159756"/>
                  </a:lnTo>
                  <a:lnTo>
                    <a:pt x="184048" y="189572"/>
                  </a:lnTo>
                  <a:lnTo>
                    <a:pt x="153449" y="226845"/>
                  </a:lnTo>
                  <a:lnTo>
                    <a:pt x="131584" y="267728"/>
                  </a:lnTo>
                  <a:lnTo>
                    <a:pt x="117856" y="310312"/>
                  </a:lnTo>
                  <a:lnTo>
                    <a:pt x="113408" y="353573"/>
                  </a:lnTo>
                  <a:lnTo>
                    <a:pt x="113093" y="396925"/>
                  </a:lnTo>
                  <a:lnTo>
                    <a:pt x="111762" y="439782"/>
                  </a:lnTo>
                  <a:lnTo>
                    <a:pt x="104266" y="481557"/>
                  </a:lnTo>
                  <a:lnTo>
                    <a:pt x="85458" y="521665"/>
                  </a:lnTo>
                  <a:lnTo>
                    <a:pt x="49044" y="550227"/>
                  </a:lnTo>
                  <a:lnTo>
                    <a:pt x="25132" y="555980"/>
                  </a:lnTo>
                  <a:lnTo>
                    <a:pt x="0" y="552538"/>
                  </a:lnTo>
                  <a:lnTo>
                    <a:pt x="25214" y="557185"/>
                  </a:lnTo>
                  <a:lnTo>
                    <a:pt x="72696" y="540590"/>
                  </a:lnTo>
                  <a:lnTo>
                    <a:pt x="103244" y="505160"/>
                  </a:lnTo>
                  <a:lnTo>
                    <a:pt x="118855" y="463320"/>
                  </a:lnTo>
                  <a:lnTo>
                    <a:pt x="126861" y="390422"/>
                  </a:lnTo>
                  <a:lnTo>
                    <a:pt x="133308" y="339865"/>
                  </a:lnTo>
                  <a:lnTo>
                    <a:pt x="146062" y="291337"/>
                  </a:lnTo>
                  <a:lnTo>
                    <a:pt x="168868" y="246114"/>
                  </a:lnTo>
                  <a:lnTo>
                    <a:pt x="205473" y="205473"/>
                  </a:lnTo>
                  <a:lnTo>
                    <a:pt x="240405" y="181559"/>
                  </a:lnTo>
                  <a:lnTo>
                    <a:pt x="279023" y="159065"/>
                  </a:lnTo>
                  <a:lnTo>
                    <a:pt x="317519" y="136051"/>
                  </a:lnTo>
                  <a:lnTo>
                    <a:pt x="352083" y="110578"/>
                  </a:lnTo>
                  <a:lnTo>
                    <a:pt x="378906" y="80705"/>
                  </a:lnTo>
                  <a:lnTo>
                    <a:pt x="394179" y="44492"/>
                  </a:lnTo>
                  <a:lnTo>
                    <a:pt x="394093" y="0"/>
                  </a:lnTo>
                  <a:close/>
                </a:path>
              </a:pathLst>
            </a:custGeom>
            <a:solidFill>
              <a:srgbClr val="114D25"/>
            </a:solidFill>
          </p:spPr>
          <p:txBody>
            <a:bodyPr wrap="square" lIns="0" tIns="0" rIns="0" bIns="0" rtlCol="0"/>
            <a:lstStyle/>
            <a:p>
              <a:endParaRPr>
                <a:latin typeface="Grammarsaurus" pitchFamily="2" charset="0"/>
              </a:endParaRPr>
            </a:p>
          </p:txBody>
        </p:sp>
        <p:pic>
          <p:nvPicPr>
            <p:cNvPr id="56" name="object 56"/>
            <p:cNvPicPr/>
            <p:nvPr/>
          </p:nvPicPr>
          <p:blipFill>
            <a:blip r:embed="rId13" cstate="print"/>
            <a:stretch>
              <a:fillRect/>
            </a:stretch>
          </p:blipFill>
          <p:spPr>
            <a:xfrm>
              <a:off x="8659362" y="4212324"/>
              <a:ext cx="143700" cy="240614"/>
            </a:xfrm>
            <a:prstGeom prst="rect">
              <a:avLst/>
            </a:prstGeom>
          </p:spPr>
        </p:pic>
        <p:sp>
          <p:nvSpPr>
            <p:cNvPr id="57" name="object 57"/>
            <p:cNvSpPr/>
            <p:nvPr/>
          </p:nvSpPr>
          <p:spPr>
            <a:xfrm>
              <a:off x="10066032" y="4123575"/>
              <a:ext cx="519430" cy="577850"/>
            </a:xfrm>
            <a:custGeom>
              <a:avLst/>
              <a:gdLst/>
              <a:ahLst/>
              <a:cxnLst/>
              <a:rect l="l" t="t" r="r" b="b"/>
              <a:pathLst>
                <a:path w="519429" h="577850">
                  <a:moveTo>
                    <a:pt x="256730" y="186575"/>
                  </a:moveTo>
                  <a:lnTo>
                    <a:pt x="221983" y="183311"/>
                  </a:lnTo>
                  <a:lnTo>
                    <a:pt x="187274" y="184010"/>
                  </a:lnTo>
                  <a:lnTo>
                    <a:pt x="153568" y="188531"/>
                  </a:lnTo>
                  <a:lnTo>
                    <a:pt x="121780" y="196735"/>
                  </a:lnTo>
                  <a:lnTo>
                    <a:pt x="91706" y="206171"/>
                  </a:lnTo>
                  <a:lnTo>
                    <a:pt x="61379" y="214693"/>
                  </a:lnTo>
                  <a:lnTo>
                    <a:pt x="30810" y="218249"/>
                  </a:lnTo>
                  <a:lnTo>
                    <a:pt x="0" y="212725"/>
                  </a:lnTo>
                  <a:lnTo>
                    <a:pt x="45935" y="223469"/>
                  </a:lnTo>
                  <a:lnTo>
                    <a:pt x="94754" y="221170"/>
                  </a:lnTo>
                  <a:lnTo>
                    <a:pt x="145110" y="214579"/>
                  </a:lnTo>
                  <a:lnTo>
                    <a:pt x="195618" y="212471"/>
                  </a:lnTo>
                  <a:lnTo>
                    <a:pt x="244894" y="223608"/>
                  </a:lnTo>
                  <a:lnTo>
                    <a:pt x="256730" y="186575"/>
                  </a:lnTo>
                  <a:close/>
                </a:path>
                <a:path w="519429" h="577850">
                  <a:moveTo>
                    <a:pt x="518947" y="35915"/>
                  </a:moveTo>
                  <a:lnTo>
                    <a:pt x="502920" y="0"/>
                  </a:lnTo>
                  <a:lnTo>
                    <a:pt x="455434" y="16548"/>
                  </a:lnTo>
                  <a:lnTo>
                    <a:pt x="407657" y="36398"/>
                  </a:lnTo>
                  <a:lnTo>
                    <a:pt x="362140" y="60248"/>
                  </a:lnTo>
                  <a:lnTo>
                    <a:pt x="321449" y="88823"/>
                  </a:lnTo>
                  <a:lnTo>
                    <a:pt x="288124" y="122809"/>
                  </a:lnTo>
                  <a:lnTo>
                    <a:pt x="264731" y="162941"/>
                  </a:lnTo>
                  <a:lnTo>
                    <a:pt x="249834" y="212090"/>
                  </a:lnTo>
                  <a:lnTo>
                    <a:pt x="237896" y="261708"/>
                  </a:lnTo>
                  <a:lnTo>
                    <a:pt x="223672" y="310311"/>
                  </a:lnTo>
                  <a:lnTo>
                    <a:pt x="201904" y="356362"/>
                  </a:lnTo>
                  <a:lnTo>
                    <a:pt x="167360" y="398360"/>
                  </a:lnTo>
                  <a:lnTo>
                    <a:pt x="133070" y="428472"/>
                  </a:lnTo>
                  <a:lnTo>
                    <a:pt x="93256" y="453669"/>
                  </a:lnTo>
                  <a:lnTo>
                    <a:pt x="48793" y="472897"/>
                  </a:lnTo>
                  <a:lnTo>
                    <a:pt x="558" y="485051"/>
                  </a:lnTo>
                  <a:lnTo>
                    <a:pt x="49796" y="475145"/>
                  </a:lnTo>
                  <a:lnTo>
                    <a:pt x="96189" y="457784"/>
                  </a:lnTo>
                  <a:lnTo>
                    <a:pt x="138620" y="433959"/>
                  </a:lnTo>
                  <a:lnTo>
                    <a:pt x="176034" y="404622"/>
                  </a:lnTo>
                  <a:lnTo>
                    <a:pt x="207924" y="370814"/>
                  </a:lnTo>
                  <a:lnTo>
                    <a:pt x="232918" y="332943"/>
                  </a:lnTo>
                  <a:lnTo>
                    <a:pt x="248145" y="299732"/>
                  </a:lnTo>
                  <a:lnTo>
                    <a:pt x="296938" y="318427"/>
                  </a:lnTo>
                  <a:lnTo>
                    <a:pt x="333273" y="343560"/>
                  </a:lnTo>
                  <a:lnTo>
                    <a:pt x="351955" y="372884"/>
                  </a:lnTo>
                  <a:lnTo>
                    <a:pt x="356323" y="407416"/>
                  </a:lnTo>
                  <a:lnTo>
                    <a:pt x="353847" y="422643"/>
                  </a:lnTo>
                  <a:lnTo>
                    <a:pt x="331787" y="424218"/>
                  </a:lnTo>
                  <a:lnTo>
                    <a:pt x="298399" y="434670"/>
                  </a:lnTo>
                  <a:lnTo>
                    <a:pt x="270408" y="451192"/>
                  </a:lnTo>
                  <a:lnTo>
                    <a:pt x="249199" y="472097"/>
                  </a:lnTo>
                  <a:lnTo>
                    <a:pt x="276618" y="459219"/>
                  </a:lnTo>
                  <a:lnTo>
                    <a:pt x="305689" y="452882"/>
                  </a:lnTo>
                  <a:lnTo>
                    <a:pt x="334175" y="452882"/>
                  </a:lnTo>
                  <a:lnTo>
                    <a:pt x="347332" y="456069"/>
                  </a:lnTo>
                  <a:lnTo>
                    <a:pt x="335394" y="496163"/>
                  </a:lnTo>
                  <a:lnTo>
                    <a:pt x="333921" y="519188"/>
                  </a:lnTo>
                  <a:lnTo>
                    <a:pt x="338569" y="542251"/>
                  </a:lnTo>
                  <a:lnTo>
                    <a:pt x="350393" y="562686"/>
                  </a:lnTo>
                  <a:lnTo>
                    <a:pt x="370459" y="577811"/>
                  </a:lnTo>
                  <a:lnTo>
                    <a:pt x="343382" y="540042"/>
                  </a:lnTo>
                  <a:lnTo>
                    <a:pt x="346773" y="498144"/>
                  </a:lnTo>
                  <a:lnTo>
                    <a:pt x="364490" y="454609"/>
                  </a:lnTo>
                  <a:lnTo>
                    <a:pt x="380390" y="411924"/>
                  </a:lnTo>
                  <a:lnTo>
                    <a:pt x="382371" y="372414"/>
                  </a:lnTo>
                  <a:lnTo>
                    <a:pt x="365950" y="336600"/>
                  </a:lnTo>
                  <a:lnTo>
                    <a:pt x="336435" y="305523"/>
                  </a:lnTo>
                  <a:lnTo>
                    <a:pt x="299110" y="280250"/>
                  </a:lnTo>
                  <a:lnTo>
                    <a:pt x="260591" y="262432"/>
                  </a:lnTo>
                  <a:lnTo>
                    <a:pt x="264083" y="250964"/>
                  </a:lnTo>
                  <a:lnTo>
                    <a:pt x="274421" y="207772"/>
                  </a:lnTo>
                  <a:lnTo>
                    <a:pt x="292341" y="170027"/>
                  </a:lnTo>
                  <a:lnTo>
                    <a:pt x="317106" y="137325"/>
                  </a:lnTo>
                  <a:lnTo>
                    <a:pt x="348030" y="109283"/>
                  </a:lnTo>
                  <a:lnTo>
                    <a:pt x="384390" y="85521"/>
                  </a:lnTo>
                  <a:lnTo>
                    <a:pt x="425475" y="65633"/>
                  </a:lnTo>
                  <a:lnTo>
                    <a:pt x="470560" y="49225"/>
                  </a:lnTo>
                  <a:lnTo>
                    <a:pt x="518947" y="35915"/>
                  </a:lnTo>
                  <a:close/>
                </a:path>
              </a:pathLst>
            </a:custGeom>
            <a:solidFill>
              <a:srgbClr val="114D25"/>
            </a:solidFill>
          </p:spPr>
          <p:txBody>
            <a:bodyPr wrap="square" lIns="0" tIns="0" rIns="0" bIns="0" rtlCol="0"/>
            <a:lstStyle/>
            <a:p>
              <a:endParaRPr>
                <a:latin typeface="Grammarsaurus" pitchFamily="2" charset="0"/>
              </a:endParaRPr>
            </a:p>
          </p:txBody>
        </p:sp>
        <p:pic>
          <p:nvPicPr>
            <p:cNvPr id="58" name="object 58"/>
            <p:cNvPicPr/>
            <p:nvPr/>
          </p:nvPicPr>
          <p:blipFill>
            <a:blip r:embed="rId14" cstate="print"/>
            <a:stretch>
              <a:fillRect/>
            </a:stretch>
          </p:blipFill>
          <p:spPr>
            <a:xfrm>
              <a:off x="8493678" y="4284046"/>
              <a:ext cx="163245" cy="71755"/>
            </a:xfrm>
            <a:prstGeom prst="rect">
              <a:avLst/>
            </a:prstGeom>
          </p:spPr>
        </p:pic>
        <p:sp>
          <p:nvSpPr>
            <p:cNvPr id="59" name="object 59"/>
            <p:cNvSpPr/>
            <p:nvPr/>
          </p:nvSpPr>
          <p:spPr>
            <a:xfrm>
              <a:off x="8886863" y="4040339"/>
              <a:ext cx="466725" cy="635635"/>
            </a:xfrm>
            <a:custGeom>
              <a:avLst/>
              <a:gdLst/>
              <a:ahLst/>
              <a:cxnLst/>
              <a:rect l="l" t="t" r="r" b="b"/>
              <a:pathLst>
                <a:path w="466725" h="635635">
                  <a:moveTo>
                    <a:pt x="466458" y="635088"/>
                  </a:moveTo>
                  <a:lnTo>
                    <a:pt x="417703" y="617156"/>
                  </a:lnTo>
                  <a:lnTo>
                    <a:pt x="384454" y="591045"/>
                  </a:lnTo>
                  <a:lnTo>
                    <a:pt x="363905" y="558342"/>
                  </a:lnTo>
                  <a:lnTo>
                    <a:pt x="353187" y="520636"/>
                  </a:lnTo>
                  <a:lnTo>
                    <a:pt x="349465" y="479539"/>
                  </a:lnTo>
                  <a:lnTo>
                    <a:pt x="349897" y="436626"/>
                  </a:lnTo>
                  <a:lnTo>
                    <a:pt x="351663" y="393496"/>
                  </a:lnTo>
                  <a:lnTo>
                    <a:pt x="351917" y="351751"/>
                  </a:lnTo>
                  <a:lnTo>
                    <a:pt x="347814" y="312966"/>
                  </a:lnTo>
                  <a:lnTo>
                    <a:pt x="331063" y="266661"/>
                  </a:lnTo>
                  <a:lnTo>
                    <a:pt x="303872" y="224764"/>
                  </a:lnTo>
                  <a:lnTo>
                    <a:pt x="270624" y="186321"/>
                  </a:lnTo>
                  <a:lnTo>
                    <a:pt x="235712" y="150406"/>
                  </a:lnTo>
                  <a:lnTo>
                    <a:pt x="201828" y="114973"/>
                  </a:lnTo>
                  <a:lnTo>
                    <a:pt x="172300" y="78270"/>
                  </a:lnTo>
                  <a:lnTo>
                    <a:pt x="151180" y="40030"/>
                  </a:lnTo>
                  <a:lnTo>
                    <a:pt x="142557" y="0"/>
                  </a:lnTo>
                  <a:lnTo>
                    <a:pt x="96786" y="2120"/>
                  </a:lnTo>
                  <a:lnTo>
                    <a:pt x="107911" y="44945"/>
                  </a:lnTo>
                  <a:lnTo>
                    <a:pt x="128397" y="82829"/>
                  </a:lnTo>
                  <a:lnTo>
                    <a:pt x="155740" y="117055"/>
                  </a:lnTo>
                  <a:lnTo>
                    <a:pt x="187464" y="148882"/>
                  </a:lnTo>
                  <a:lnTo>
                    <a:pt x="221119" y="179590"/>
                  </a:lnTo>
                  <a:lnTo>
                    <a:pt x="254203" y="210477"/>
                  </a:lnTo>
                  <a:lnTo>
                    <a:pt x="284251" y="242785"/>
                  </a:lnTo>
                  <a:lnTo>
                    <a:pt x="304241" y="271348"/>
                  </a:lnTo>
                  <a:lnTo>
                    <a:pt x="291388" y="273748"/>
                  </a:lnTo>
                  <a:lnTo>
                    <a:pt x="260527" y="280568"/>
                  </a:lnTo>
                  <a:lnTo>
                    <a:pt x="200063" y="301853"/>
                  </a:lnTo>
                  <a:lnTo>
                    <a:pt x="149542" y="338785"/>
                  </a:lnTo>
                  <a:lnTo>
                    <a:pt x="124269" y="390626"/>
                  </a:lnTo>
                  <a:lnTo>
                    <a:pt x="120230" y="442150"/>
                  </a:lnTo>
                  <a:lnTo>
                    <a:pt x="114731" y="465709"/>
                  </a:lnTo>
                  <a:lnTo>
                    <a:pt x="82448" y="505828"/>
                  </a:lnTo>
                  <a:lnTo>
                    <a:pt x="30187" y="529348"/>
                  </a:lnTo>
                  <a:lnTo>
                    <a:pt x="0" y="532206"/>
                  </a:lnTo>
                  <a:lnTo>
                    <a:pt x="30772" y="531698"/>
                  </a:lnTo>
                  <a:lnTo>
                    <a:pt x="87896" y="511390"/>
                  </a:lnTo>
                  <a:lnTo>
                    <a:pt x="128092" y="470039"/>
                  </a:lnTo>
                  <a:lnTo>
                    <a:pt x="146837" y="394004"/>
                  </a:lnTo>
                  <a:lnTo>
                    <a:pt x="166014" y="359359"/>
                  </a:lnTo>
                  <a:lnTo>
                    <a:pt x="198094" y="335457"/>
                  </a:lnTo>
                  <a:lnTo>
                    <a:pt x="238836" y="320052"/>
                  </a:lnTo>
                  <a:lnTo>
                    <a:pt x="283997" y="310934"/>
                  </a:lnTo>
                  <a:lnTo>
                    <a:pt x="321081" y="306793"/>
                  </a:lnTo>
                  <a:lnTo>
                    <a:pt x="325348" y="316826"/>
                  </a:lnTo>
                  <a:lnTo>
                    <a:pt x="332854" y="360921"/>
                  </a:lnTo>
                  <a:lnTo>
                    <a:pt x="334251" y="407136"/>
                  </a:lnTo>
                  <a:lnTo>
                    <a:pt x="334378" y="454126"/>
                  </a:lnTo>
                  <a:lnTo>
                    <a:pt x="338035" y="500583"/>
                  </a:lnTo>
                  <a:lnTo>
                    <a:pt x="350088" y="545160"/>
                  </a:lnTo>
                  <a:lnTo>
                    <a:pt x="375348" y="586536"/>
                  </a:lnTo>
                  <a:lnTo>
                    <a:pt x="415074" y="619036"/>
                  </a:lnTo>
                  <a:lnTo>
                    <a:pt x="439610" y="629678"/>
                  </a:lnTo>
                  <a:lnTo>
                    <a:pt x="466458" y="635088"/>
                  </a:lnTo>
                  <a:close/>
                </a:path>
              </a:pathLst>
            </a:custGeom>
            <a:solidFill>
              <a:srgbClr val="114D25"/>
            </a:solidFill>
          </p:spPr>
          <p:txBody>
            <a:bodyPr wrap="square" lIns="0" tIns="0" rIns="0" bIns="0" rtlCol="0"/>
            <a:lstStyle/>
            <a:p>
              <a:endParaRPr>
                <a:latin typeface="Grammarsaurus" pitchFamily="2" charset="0"/>
              </a:endParaRPr>
            </a:p>
          </p:txBody>
        </p:sp>
        <p:pic>
          <p:nvPicPr>
            <p:cNvPr id="60" name="object 60"/>
            <p:cNvPicPr/>
            <p:nvPr/>
          </p:nvPicPr>
          <p:blipFill>
            <a:blip r:embed="rId15" cstate="print"/>
            <a:stretch>
              <a:fillRect/>
            </a:stretch>
          </p:blipFill>
          <p:spPr>
            <a:xfrm>
              <a:off x="9017394" y="4458176"/>
              <a:ext cx="116713" cy="148564"/>
            </a:xfrm>
            <a:prstGeom prst="rect">
              <a:avLst/>
            </a:prstGeom>
          </p:spPr>
        </p:pic>
        <p:pic>
          <p:nvPicPr>
            <p:cNvPr id="61" name="object 61"/>
            <p:cNvPicPr/>
            <p:nvPr/>
          </p:nvPicPr>
          <p:blipFill>
            <a:blip r:embed="rId16" cstate="print"/>
            <a:stretch>
              <a:fillRect/>
            </a:stretch>
          </p:blipFill>
          <p:spPr>
            <a:xfrm>
              <a:off x="10427592" y="4198479"/>
              <a:ext cx="134086" cy="119443"/>
            </a:xfrm>
            <a:prstGeom prst="rect">
              <a:avLst/>
            </a:prstGeom>
          </p:spPr>
        </p:pic>
        <p:sp>
          <p:nvSpPr>
            <p:cNvPr id="62" name="object 62"/>
            <p:cNvSpPr/>
            <p:nvPr/>
          </p:nvSpPr>
          <p:spPr>
            <a:xfrm>
              <a:off x="8537130" y="3919130"/>
              <a:ext cx="1148080" cy="493395"/>
            </a:xfrm>
            <a:custGeom>
              <a:avLst/>
              <a:gdLst/>
              <a:ahLst/>
              <a:cxnLst/>
              <a:rect l="l" t="t" r="r" b="b"/>
              <a:pathLst>
                <a:path w="1148079" h="493395">
                  <a:moveTo>
                    <a:pt x="146100" y="234556"/>
                  </a:moveTo>
                  <a:lnTo>
                    <a:pt x="104355" y="236562"/>
                  </a:lnTo>
                  <a:lnTo>
                    <a:pt x="65227" y="245389"/>
                  </a:lnTo>
                  <a:lnTo>
                    <a:pt x="30010" y="260172"/>
                  </a:lnTo>
                  <a:lnTo>
                    <a:pt x="0" y="280073"/>
                  </a:lnTo>
                  <a:lnTo>
                    <a:pt x="34671" y="268922"/>
                  </a:lnTo>
                  <a:lnTo>
                    <a:pt x="70256" y="264096"/>
                  </a:lnTo>
                  <a:lnTo>
                    <a:pt x="105156" y="265303"/>
                  </a:lnTo>
                  <a:lnTo>
                    <a:pt x="137756" y="272249"/>
                  </a:lnTo>
                  <a:lnTo>
                    <a:pt x="146100" y="234556"/>
                  </a:lnTo>
                  <a:close/>
                </a:path>
                <a:path w="1148079" h="493395">
                  <a:moveTo>
                    <a:pt x="1148080" y="388823"/>
                  </a:moveTo>
                  <a:lnTo>
                    <a:pt x="1135926" y="319011"/>
                  </a:lnTo>
                  <a:lnTo>
                    <a:pt x="1102817" y="248945"/>
                  </a:lnTo>
                  <a:lnTo>
                    <a:pt x="1082268" y="213817"/>
                  </a:lnTo>
                  <a:lnTo>
                    <a:pt x="1061123" y="178625"/>
                  </a:lnTo>
                  <a:lnTo>
                    <a:pt x="1040917" y="143357"/>
                  </a:lnTo>
                  <a:lnTo>
                    <a:pt x="1023188" y="108026"/>
                  </a:lnTo>
                  <a:lnTo>
                    <a:pt x="1009510" y="72605"/>
                  </a:lnTo>
                  <a:lnTo>
                    <a:pt x="1001395" y="37122"/>
                  </a:lnTo>
                  <a:lnTo>
                    <a:pt x="1000417" y="1549"/>
                  </a:lnTo>
                  <a:lnTo>
                    <a:pt x="954608" y="0"/>
                  </a:lnTo>
                  <a:lnTo>
                    <a:pt x="967765" y="73647"/>
                  </a:lnTo>
                  <a:lnTo>
                    <a:pt x="984084" y="109207"/>
                  </a:lnTo>
                  <a:lnTo>
                    <a:pt x="1004760" y="144145"/>
                  </a:lnTo>
                  <a:lnTo>
                    <a:pt x="1028204" y="178600"/>
                  </a:lnTo>
                  <a:lnTo>
                    <a:pt x="1052817" y="212737"/>
                  </a:lnTo>
                  <a:lnTo>
                    <a:pt x="1076998" y="246710"/>
                  </a:lnTo>
                  <a:lnTo>
                    <a:pt x="1099146" y="280682"/>
                  </a:lnTo>
                  <a:lnTo>
                    <a:pt x="1117676" y="314794"/>
                  </a:lnTo>
                  <a:lnTo>
                    <a:pt x="1130973" y="349224"/>
                  </a:lnTo>
                  <a:lnTo>
                    <a:pt x="1137462" y="384111"/>
                  </a:lnTo>
                  <a:lnTo>
                    <a:pt x="1135519" y="419620"/>
                  </a:lnTo>
                  <a:lnTo>
                    <a:pt x="1123556" y="455904"/>
                  </a:lnTo>
                  <a:lnTo>
                    <a:pt x="1099985" y="493128"/>
                  </a:lnTo>
                  <a:lnTo>
                    <a:pt x="1126921" y="458406"/>
                  </a:lnTo>
                  <a:lnTo>
                    <a:pt x="1142441" y="423646"/>
                  </a:lnTo>
                  <a:lnTo>
                    <a:pt x="1148080" y="388823"/>
                  </a:lnTo>
                  <a:close/>
                </a:path>
              </a:pathLst>
            </a:custGeom>
            <a:solidFill>
              <a:srgbClr val="114D25"/>
            </a:solidFill>
          </p:spPr>
          <p:txBody>
            <a:bodyPr wrap="square" lIns="0" tIns="0" rIns="0" bIns="0" rtlCol="0"/>
            <a:lstStyle/>
            <a:p>
              <a:endParaRPr>
                <a:latin typeface="Grammarsaurus" pitchFamily="2" charset="0"/>
              </a:endParaRPr>
            </a:p>
          </p:txBody>
        </p:sp>
        <p:pic>
          <p:nvPicPr>
            <p:cNvPr id="63" name="object 63"/>
            <p:cNvPicPr/>
            <p:nvPr/>
          </p:nvPicPr>
          <p:blipFill>
            <a:blip r:embed="rId17" cstate="print"/>
            <a:stretch>
              <a:fillRect/>
            </a:stretch>
          </p:blipFill>
          <p:spPr>
            <a:xfrm>
              <a:off x="9354662" y="4049974"/>
              <a:ext cx="92517" cy="249199"/>
            </a:xfrm>
            <a:prstGeom prst="rect">
              <a:avLst/>
            </a:prstGeom>
          </p:spPr>
        </p:pic>
        <p:sp>
          <p:nvSpPr>
            <p:cNvPr id="64" name="object 64"/>
            <p:cNvSpPr/>
            <p:nvPr/>
          </p:nvSpPr>
          <p:spPr>
            <a:xfrm>
              <a:off x="9632735" y="3925600"/>
              <a:ext cx="394335" cy="557530"/>
            </a:xfrm>
            <a:custGeom>
              <a:avLst/>
              <a:gdLst/>
              <a:ahLst/>
              <a:cxnLst/>
              <a:rect l="l" t="t" r="r" b="b"/>
              <a:pathLst>
                <a:path w="394334" h="557529">
                  <a:moveTo>
                    <a:pt x="85" y="0"/>
                  </a:moveTo>
                  <a:lnTo>
                    <a:pt x="0" y="44492"/>
                  </a:lnTo>
                  <a:lnTo>
                    <a:pt x="15273" y="80705"/>
                  </a:lnTo>
                  <a:lnTo>
                    <a:pt x="42096" y="110578"/>
                  </a:lnTo>
                  <a:lnTo>
                    <a:pt x="76660" y="136051"/>
                  </a:lnTo>
                  <a:lnTo>
                    <a:pt x="115156" y="159065"/>
                  </a:lnTo>
                  <a:lnTo>
                    <a:pt x="153774" y="181559"/>
                  </a:lnTo>
                  <a:lnTo>
                    <a:pt x="188706" y="205473"/>
                  </a:lnTo>
                  <a:lnTo>
                    <a:pt x="225310" y="246114"/>
                  </a:lnTo>
                  <a:lnTo>
                    <a:pt x="248116" y="291337"/>
                  </a:lnTo>
                  <a:lnTo>
                    <a:pt x="260870" y="339865"/>
                  </a:lnTo>
                  <a:lnTo>
                    <a:pt x="267318" y="390422"/>
                  </a:lnTo>
                  <a:lnTo>
                    <a:pt x="271205" y="441731"/>
                  </a:lnTo>
                  <a:lnTo>
                    <a:pt x="275324" y="463320"/>
                  </a:lnTo>
                  <a:lnTo>
                    <a:pt x="290934" y="505160"/>
                  </a:lnTo>
                  <a:lnTo>
                    <a:pt x="321483" y="540590"/>
                  </a:lnTo>
                  <a:lnTo>
                    <a:pt x="368964" y="557185"/>
                  </a:lnTo>
                  <a:lnTo>
                    <a:pt x="394179" y="552538"/>
                  </a:lnTo>
                  <a:lnTo>
                    <a:pt x="369046" y="555980"/>
                  </a:lnTo>
                  <a:lnTo>
                    <a:pt x="345135" y="550227"/>
                  </a:lnTo>
                  <a:lnTo>
                    <a:pt x="308721" y="521665"/>
                  </a:lnTo>
                  <a:lnTo>
                    <a:pt x="289912" y="481557"/>
                  </a:lnTo>
                  <a:lnTo>
                    <a:pt x="282417" y="439782"/>
                  </a:lnTo>
                  <a:lnTo>
                    <a:pt x="281087" y="396925"/>
                  </a:lnTo>
                  <a:lnTo>
                    <a:pt x="280774" y="353573"/>
                  </a:lnTo>
                  <a:lnTo>
                    <a:pt x="276330" y="310312"/>
                  </a:lnTo>
                  <a:lnTo>
                    <a:pt x="262607" y="267728"/>
                  </a:lnTo>
                  <a:lnTo>
                    <a:pt x="240731" y="226845"/>
                  </a:lnTo>
                  <a:lnTo>
                    <a:pt x="210131" y="189572"/>
                  </a:lnTo>
                  <a:lnTo>
                    <a:pt x="173531" y="159756"/>
                  </a:lnTo>
                  <a:lnTo>
                    <a:pt x="132040" y="134483"/>
                  </a:lnTo>
                  <a:lnTo>
                    <a:pt x="92218" y="108662"/>
                  </a:lnTo>
                  <a:lnTo>
                    <a:pt x="60626" y="77203"/>
                  </a:lnTo>
                  <a:lnTo>
                    <a:pt x="50578" y="60318"/>
                  </a:lnTo>
                  <a:lnTo>
                    <a:pt x="44256" y="42764"/>
                  </a:lnTo>
                  <a:lnTo>
                    <a:pt x="42163" y="25243"/>
                  </a:lnTo>
                  <a:lnTo>
                    <a:pt x="44802" y="8458"/>
                  </a:lnTo>
                  <a:lnTo>
                    <a:pt x="85" y="0"/>
                  </a:lnTo>
                  <a:close/>
                </a:path>
              </a:pathLst>
            </a:custGeom>
            <a:solidFill>
              <a:srgbClr val="114D25"/>
            </a:solidFill>
          </p:spPr>
          <p:txBody>
            <a:bodyPr wrap="square" lIns="0" tIns="0" rIns="0" bIns="0" rtlCol="0"/>
            <a:lstStyle/>
            <a:p>
              <a:endParaRPr>
                <a:latin typeface="Grammarsaurus" pitchFamily="2" charset="0"/>
              </a:endParaRPr>
            </a:p>
          </p:txBody>
        </p:sp>
        <p:pic>
          <p:nvPicPr>
            <p:cNvPr id="65" name="object 65"/>
            <p:cNvPicPr/>
            <p:nvPr/>
          </p:nvPicPr>
          <p:blipFill>
            <a:blip r:embed="rId18" cstate="print"/>
            <a:stretch>
              <a:fillRect/>
            </a:stretch>
          </p:blipFill>
          <p:spPr>
            <a:xfrm>
              <a:off x="9756048" y="4153675"/>
              <a:ext cx="309385" cy="299262"/>
            </a:xfrm>
            <a:prstGeom prst="rect">
              <a:avLst/>
            </a:prstGeom>
          </p:spPr>
        </p:pic>
      </p:grpSp>
      <p:sp>
        <p:nvSpPr>
          <p:cNvPr id="66" name="object 66"/>
          <p:cNvSpPr txBox="1"/>
          <p:nvPr/>
        </p:nvSpPr>
        <p:spPr>
          <a:xfrm>
            <a:off x="8002110" y="2530350"/>
            <a:ext cx="3303904" cy="1442720"/>
          </a:xfrm>
          <a:prstGeom prst="rect">
            <a:avLst/>
          </a:prstGeom>
        </p:spPr>
        <p:txBody>
          <a:bodyPr vert="horz" wrap="square" lIns="0" tIns="7620" rIns="0" bIns="0" rtlCol="0">
            <a:spAutoFit/>
          </a:bodyPr>
          <a:lstStyle/>
          <a:p>
            <a:pPr marL="12700" marR="5080" algn="ctr">
              <a:lnSpc>
                <a:spcPct val="101400"/>
              </a:lnSpc>
              <a:spcBef>
                <a:spcPts val="60"/>
              </a:spcBef>
            </a:pPr>
            <a:r>
              <a:rPr sz="2300" b="1" dirty="0">
                <a:solidFill>
                  <a:srgbClr val="D1E293"/>
                </a:solidFill>
                <a:latin typeface="Grammarsaurus" pitchFamily="2" charset="0"/>
                <a:cs typeface="Tahoma"/>
              </a:rPr>
              <a:t>These stems with the suffix </a:t>
            </a:r>
            <a:r>
              <a:rPr sz="2300" b="1" dirty="0">
                <a:solidFill>
                  <a:srgbClr val="FFFFFF"/>
                </a:solidFill>
                <a:latin typeface="Grammarsaurus" pitchFamily="2" charset="0"/>
                <a:cs typeface="Tahoma"/>
              </a:rPr>
              <a:t>–an </a:t>
            </a:r>
            <a:r>
              <a:rPr sz="2300" b="1" dirty="0">
                <a:solidFill>
                  <a:srgbClr val="D1E293"/>
                </a:solidFill>
                <a:latin typeface="Grammarsaurus" pitchFamily="2" charset="0"/>
                <a:cs typeface="Tahoma"/>
              </a:rPr>
              <a:t>tell us a person has the </a:t>
            </a:r>
            <a:r>
              <a:rPr sz="2300" b="1" dirty="0">
                <a:solidFill>
                  <a:srgbClr val="FFFFFF"/>
                </a:solidFill>
                <a:latin typeface="Grammarsaurus" pitchFamily="2" charset="0"/>
                <a:cs typeface="Tahoma"/>
              </a:rPr>
              <a:t>“skills” </a:t>
            </a:r>
            <a:r>
              <a:rPr sz="2300" b="1" dirty="0">
                <a:solidFill>
                  <a:srgbClr val="D1E293"/>
                </a:solidFill>
                <a:latin typeface="Grammarsaurus" pitchFamily="2" charset="0"/>
                <a:cs typeface="Tahoma"/>
              </a:rPr>
              <a:t>of that stem.</a:t>
            </a:r>
            <a:endParaRPr sz="2300">
              <a:latin typeface="Grammarsaurus" pitchFamily="2" charset="0"/>
              <a:cs typeface="Tahoma"/>
            </a:endParaRPr>
          </a:p>
        </p:txBody>
      </p:sp>
      <p:sp>
        <p:nvSpPr>
          <p:cNvPr id="67" name="object 67"/>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69" name="object 69"/>
          <p:cNvSpPr txBox="1"/>
          <p:nvPr/>
        </p:nvSpPr>
        <p:spPr>
          <a:xfrm>
            <a:off x="288193" y="6352543"/>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70" name="object 6">
            <a:extLst>
              <a:ext uri="{FF2B5EF4-FFF2-40B4-BE49-F238E27FC236}">
                <a16:creationId xmlns:a16="http://schemas.microsoft.com/office/drawing/2014/main" id="{F926A3A7-C0ED-4D0F-AC91-750CE8CFEAC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71" name="TextBox 70">
            <a:extLst>
              <a:ext uri="{FF2B5EF4-FFF2-40B4-BE49-F238E27FC236}">
                <a16:creationId xmlns:a16="http://schemas.microsoft.com/office/drawing/2014/main" id="{FD9E00E7-4DAD-CA85-ABB5-D82D4D6BE43E}"/>
              </a:ext>
            </a:extLst>
          </p:cNvPr>
          <p:cNvSpPr txBox="1"/>
          <p:nvPr/>
        </p:nvSpPr>
        <p:spPr>
          <a:xfrm>
            <a:off x="1957941" y="2483934"/>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72" name="TextBox 71">
            <a:extLst>
              <a:ext uri="{FF2B5EF4-FFF2-40B4-BE49-F238E27FC236}">
                <a16:creationId xmlns:a16="http://schemas.microsoft.com/office/drawing/2014/main" id="{051379DA-1911-B501-973B-77460EEDFF33}"/>
              </a:ext>
            </a:extLst>
          </p:cNvPr>
          <p:cNvSpPr txBox="1"/>
          <p:nvPr/>
        </p:nvSpPr>
        <p:spPr>
          <a:xfrm>
            <a:off x="1998342" y="3984070"/>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
        <p:nvSpPr>
          <p:cNvPr id="73" name="TextBox 72">
            <a:extLst>
              <a:ext uri="{FF2B5EF4-FFF2-40B4-BE49-F238E27FC236}">
                <a16:creationId xmlns:a16="http://schemas.microsoft.com/office/drawing/2014/main" id="{D8C4FC9B-E332-72F7-2559-B08B5E65411D}"/>
              </a:ext>
            </a:extLst>
          </p:cNvPr>
          <p:cNvSpPr txBox="1"/>
          <p:nvPr/>
        </p:nvSpPr>
        <p:spPr>
          <a:xfrm>
            <a:off x="2273260" y="5475859"/>
            <a:ext cx="1143000" cy="246221"/>
          </a:xfrm>
          <a:prstGeom prst="rect">
            <a:avLst/>
          </a:prstGeom>
          <a:noFill/>
        </p:spPr>
        <p:txBody>
          <a:bodyPr wrap="square" rtlCol="0">
            <a:spAutoFit/>
          </a:bodyPr>
          <a:lstStyle/>
          <a:p>
            <a:pPr marL="12700" marR="0" lvl="0" indent="0" algn="ctr" defTabSz="914400" eaLnBrk="1" fontAlgn="auto" latinLnBrk="0" hangingPunct="1">
              <a:lnSpc>
                <a:spcPct val="100000"/>
              </a:lnSpc>
              <a:spcBef>
                <a:spcPts val="65"/>
              </a:spcBef>
              <a:spcAft>
                <a:spcPts val="0"/>
              </a:spcAft>
              <a:buClrTx/>
              <a:buSzTx/>
              <a:buFontTx/>
              <a:buNone/>
              <a:tabLst/>
              <a:defRPr/>
            </a:pPr>
            <a:r>
              <a:rPr kumimoji="0" lang="en-GB" sz="1000" b="0" i="0" u="none" strike="noStrike" kern="0" cap="none" spc="0" normalizeH="0" baseline="0" noProof="0" dirty="0">
                <a:ln>
                  <a:noFill/>
                </a:ln>
                <a:solidFill>
                  <a:srgbClr val="D1E293"/>
                </a:solidFill>
                <a:effectLst/>
                <a:uLnTx/>
                <a:uFillTx/>
                <a:latin typeface="Grammarsaurus" pitchFamily="2" charset="0"/>
                <a:cs typeface="Verdana"/>
              </a:rPr>
              <a:t>*CVL</a:t>
            </a:r>
            <a:endParaRPr kumimoji="0" lang="en-GB" sz="1000" b="0" i="0" u="none" strike="noStrike" kern="0" cap="none" spc="0" normalizeH="0" baseline="0" noProof="0" dirty="0">
              <a:ln>
                <a:noFill/>
              </a:ln>
              <a:solidFill>
                <a:sysClr val="windowText" lastClr="000000"/>
              </a:solidFill>
              <a:effectLst/>
              <a:uLnTx/>
              <a:uFillTx/>
              <a:latin typeface="Grammarsaurus" pitchFamily="2" charset="0"/>
              <a:cs typeface="Verdana"/>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pic>
        <p:nvPicPr>
          <p:cNvPr id="6" name="object 6"/>
          <p:cNvPicPr/>
          <p:nvPr/>
        </p:nvPicPr>
        <p:blipFill>
          <a:blip r:embed="rId2" cstate="print"/>
          <a:stretch>
            <a:fillRect/>
          </a:stretch>
        </p:blipFill>
        <p:spPr>
          <a:xfrm>
            <a:off x="5115438" y="6262619"/>
            <a:ext cx="231461" cy="231461"/>
          </a:xfrm>
          <a:prstGeom prst="rect">
            <a:avLst/>
          </a:prstGeom>
        </p:spPr>
      </p:pic>
      <p:grpSp>
        <p:nvGrpSpPr>
          <p:cNvPr id="7" name="object 7"/>
          <p:cNvGrpSpPr/>
          <p:nvPr/>
        </p:nvGrpSpPr>
        <p:grpSpPr>
          <a:xfrm>
            <a:off x="0" y="0"/>
            <a:ext cx="12192000" cy="6858000"/>
            <a:chOff x="0" y="0"/>
            <a:chExt cx="12192000" cy="6858000"/>
          </a:xfrm>
        </p:grpSpPr>
        <p:sp>
          <p:nvSpPr>
            <p:cNvPr id="8" name="object 8"/>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10" name="object 10"/>
          <p:cNvSpPr txBox="1">
            <a:spLocks noGrp="1"/>
          </p:cNvSpPr>
          <p:nvPr>
            <p:ph type="title"/>
          </p:nvPr>
        </p:nvSpPr>
        <p:spPr>
          <a:xfrm>
            <a:off x="366953" y="187863"/>
            <a:ext cx="11458092" cy="633983"/>
          </a:xfrm>
          <a:prstGeom prst="rect">
            <a:avLst/>
          </a:prstGeom>
        </p:spPr>
        <p:txBody>
          <a:bodyPr vert="horz" wrap="square" lIns="0" tIns="216372" rIns="0" bIns="0" rtlCol="0">
            <a:spAutoFit/>
          </a:bodyPr>
          <a:lstStyle/>
          <a:p>
            <a:pPr marL="297180">
              <a:lnSpc>
                <a:spcPct val="100000"/>
              </a:lnSpc>
              <a:spcBef>
                <a:spcPts val="100"/>
              </a:spcBef>
            </a:pPr>
            <a:r>
              <a:rPr sz="2700" b="0" dirty="0">
                <a:solidFill>
                  <a:srgbClr val="000000"/>
                </a:solidFill>
                <a:latin typeface="Grammarsaurus" pitchFamily="2" charset="0"/>
                <a:cs typeface="Verdana"/>
              </a:rPr>
              <a:t>Take a look at this stem with the suffix </a:t>
            </a:r>
            <a:r>
              <a:rPr sz="2700" dirty="0">
                <a:solidFill>
                  <a:srgbClr val="000000"/>
                </a:solidFill>
                <a:latin typeface="Grammarsaurus" pitchFamily="2" charset="0"/>
              </a:rPr>
              <a:t>–an</a:t>
            </a:r>
            <a:r>
              <a:rPr sz="2700" b="0" dirty="0">
                <a:solidFill>
                  <a:srgbClr val="000000"/>
                </a:solidFill>
                <a:latin typeface="Grammarsaurus" pitchFamily="2" charset="0"/>
                <a:cs typeface="Verdana"/>
              </a:rPr>
              <a:t>.</a:t>
            </a:r>
            <a:endParaRPr sz="2700">
              <a:latin typeface="Grammarsaurus" pitchFamily="2" charset="0"/>
              <a:cs typeface="Verdana"/>
            </a:endParaRPr>
          </a:p>
        </p:txBody>
      </p:sp>
      <p:sp>
        <p:nvSpPr>
          <p:cNvPr id="11" name="object 11"/>
          <p:cNvSpPr txBox="1"/>
          <p:nvPr/>
        </p:nvSpPr>
        <p:spPr>
          <a:xfrm>
            <a:off x="651922" y="1260444"/>
            <a:ext cx="10278745" cy="939800"/>
          </a:xfrm>
          <a:prstGeom prst="rect">
            <a:avLst/>
          </a:prstGeom>
        </p:spPr>
        <p:txBody>
          <a:bodyPr vert="horz" wrap="square" lIns="0" tIns="12700" rIns="0" bIns="0" rtlCol="0">
            <a:spAutoFit/>
          </a:bodyPr>
          <a:lstStyle/>
          <a:p>
            <a:pPr marL="12700" marR="5080">
              <a:lnSpc>
                <a:spcPct val="111100"/>
              </a:lnSpc>
              <a:spcBef>
                <a:spcPts val="100"/>
              </a:spcBef>
            </a:pPr>
            <a:r>
              <a:rPr sz="2700" dirty="0">
                <a:latin typeface="Grammarsaurus" pitchFamily="2" charset="0"/>
                <a:cs typeface="Verdana"/>
              </a:rPr>
              <a:t>Thinking about what we have been learning, can you break it down into a word sum?</a:t>
            </a:r>
            <a:endParaRPr sz="2700">
              <a:latin typeface="Grammarsaurus" pitchFamily="2" charset="0"/>
              <a:cs typeface="Verdana"/>
            </a:endParaRPr>
          </a:p>
        </p:txBody>
      </p:sp>
      <p:sp>
        <p:nvSpPr>
          <p:cNvPr id="12" name="object 12"/>
          <p:cNvSpPr txBox="1"/>
          <p:nvPr/>
        </p:nvSpPr>
        <p:spPr>
          <a:xfrm>
            <a:off x="3549841" y="3055405"/>
            <a:ext cx="6203759" cy="1354858"/>
          </a:xfrm>
          <a:prstGeom prst="rect">
            <a:avLst/>
          </a:prstGeom>
        </p:spPr>
        <p:txBody>
          <a:bodyPr vert="horz" wrap="square" lIns="0" tIns="15875" rIns="0" bIns="0" rtlCol="0">
            <a:spAutoFit/>
          </a:bodyPr>
          <a:lstStyle/>
          <a:p>
            <a:pPr marL="12700">
              <a:lnSpc>
                <a:spcPct val="100000"/>
              </a:lnSpc>
              <a:spcBef>
                <a:spcPts val="125"/>
              </a:spcBef>
            </a:pPr>
            <a:r>
              <a:rPr sz="8700" b="1" dirty="0">
                <a:latin typeface="Grammarsaurus" pitchFamily="2" charset="0"/>
                <a:cs typeface="Arial"/>
              </a:rPr>
              <a:t>beautician</a:t>
            </a:r>
            <a:endParaRPr sz="8700" dirty="0">
              <a:latin typeface="Grammarsaurus" pitchFamily="2" charset="0"/>
              <a:cs typeface="Arial"/>
            </a:endParaRPr>
          </a:p>
        </p:txBody>
      </p:sp>
      <p:sp>
        <p:nvSpPr>
          <p:cNvPr id="13" name="object 6">
            <a:extLst>
              <a:ext uri="{FF2B5EF4-FFF2-40B4-BE49-F238E27FC236}">
                <a16:creationId xmlns:a16="http://schemas.microsoft.com/office/drawing/2014/main" id="{578EEB9E-801E-6DBD-166F-04FBBD40879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816857" y="4406887"/>
              <a:ext cx="10976610" cy="903605"/>
            </a:xfrm>
            <a:custGeom>
              <a:avLst/>
              <a:gdLst/>
              <a:ahLst/>
              <a:cxnLst/>
              <a:rect l="l" t="t" r="r" b="b"/>
              <a:pathLst>
                <a:path w="10976610" h="903604">
                  <a:moveTo>
                    <a:pt x="7789422" y="864811"/>
                  </a:moveTo>
                  <a:lnTo>
                    <a:pt x="6047717" y="864811"/>
                  </a:lnTo>
                  <a:lnTo>
                    <a:pt x="6099188" y="865178"/>
                  </a:lnTo>
                  <a:lnTo>
                    <a:pt x="6098705" y="865178"/>
                  </a:lnTo>
                  <a:lnTo>
                    <a:pt x="6149811" y="865909"/>
                  </a:lnTo>
                  <a:lnTo>
                    <a:pt x="6149540" y="865909"/>
                  </a:lnTo>
                  <a:lnTo>
                    <a:pt x="6200486" y="867003"/>
                  </a:lnTo>
                  <a:lnTo>
                    <a:pt x="6200293" y="867003"/>
                  </a:lnTo>
                  <a:lnTo>
                    <a:pt x="6251121" y="868463"/>
                  </a:lnTo>
                  <a:lnTo>
                    <a:pt x="6250969" y="868463"/>
                  </a:lnTo>
                  <a:lnTo>
                    <a:pt x="6301689" y="870286"/>
                  </a:lnTo>
                  <a:lnTo>
                    <a:pt x="6301561" y="870286"/>
                  </a:lnTo>
                  <a:lnTo>
                    <a:pt x="6405724" y="875186"/>
                  </a:lnTo>
                  <a:lnTo>
                    <a:pt x="6405223" y="875186"/>
                  </a:lnTo>
                  <a:lnTo>
                    <a:pt x="6452755" y="877943"/>
                  </a:lnTo>
                  <a:lnTo>
                    <a:pt x="6548858" y="884566"/>
                  </a:lnTo>
                  <a:lnTo>
                    <a:pt x="7207825" y="885175"/>
                  </a:lnTo>
                  <a:lnTo>
                    <a:pt x="7282811" y="885175"/>
                  </a:lnTo>
                  <a:lnTo>
                    <a:pt x="7303657" y="885542"/>
                  </a:lnTo>
                  <a:lnTo>
                    <a:pt x="7351553" y="887399"/>
                  </a:lnTo>
                  <a:lnTo>
                    <a:pt x="7543667" y="898823"/>
                  </a:lnTo>
                  <a:lnTo>
                    <a:pt x="7591968" y="901146"/>
                  </a:lnTo>
                  <a:lnTo>
                    <a:pt x="7640433" y="902642"/>
                  </a:lnTo>
                  <a:lnTo>
                    <a:pt x="7689092" y="903006"/>
                  </a:lnTo>
                  <a:lnTo>
                    <a:pt x="7715042" y="901838"/>
                  </a:lnTo>
                  <a:lnTo>
                    <a:pt x="7761195" y="891878"/>
                  </a:lnTo>
                  <a:lnTo>
                    <a:pt x="7789165" y="865909"/>
                  </a:lnTo>
                  <a:lnTo>
                    <a:pt x="7789257" y="865516"/>
                  </a:lnTo>
                  <a:lnTo>
                    <a:pt x="7789336" y="865178"/>
                  </a:lnTo>
                  <a:lnTo>
                    <a:pt x="7789422" y="864811"/>
                  </a:lnTo>
                  <a:close/>
                </a:path>
                <a:path w="10976610" h="903604">
                  <a:moveTo>
                    <a:pt x="7812366" y="849648"/>
                  </a:moveTo>
                  <a:lnTo>
                    <a:pt x="7802031" y="858253"/>
                  </a:lnTo>
                  <a:lnTo>
                    <a:pt x="7787475" y="875186"/>
                  </a:lnTo>
                  <a:lnTo>
                    <a:pt x="7786801" y="875995"/>
                  </a:lnTo>
                  <a:lnTo>
                    <a:pt x="7786107" y="878953"/>
                  </a:lnTo>
                  <a:lnTo>
                    <a:pt x="7786184" y="880516"/>
                  </a:lnTo>
                  <a:lnTo>
                    <a:pt x="7787358" y="888815"/>
                  </a:lnTo>
                  <a:lnTo>
                    <a:pt x="7793537" y="886094"/>
                  </a:lnTo>
                  <a:lnTo>
                    <a:pt x="7801842" y="875995"/>
                  </a:lnTo>
                  <a:lnTo>
                    <a:pt x="7809557" y="863341"/>
                  </a:lnTo>
                  <a:lnTo>
                    <a:pt x="7813970" y="852951"/>
                  </a:lnTo>
                  <a:lnTo>
                    <a:pt x="7812366" y="849648"/>
                  </a:lnTo>
                  <a:close/>
                </a:path>
                <a:path w="10976610" h="903604">
                  <a:moveTo>
                    <a:pt x="3288060" y="885175"/>
                  </a:moveTo>
                  <a:lnTo>
                    <a:pt x="3105826" y="885175"/>
                  </a:lnTo>
                  <a:lnTo>
                    <a:pt x="3136226" y="886094"/>
                  </a:lnTo>
                  <a:lnTo>
                    <a:pt x="3207550" y="886286"/>
                  </a:lnTo>
                  <a:lnTo>
                    <a:pt x="3288060" y="885175"/>
                  </a:lnTo>
                  <a:close/>
                </a:path>
                <a:path w="10976610" h="903604">
                  <a:moveTo>
                    <a:pt x="3085653" y="884566"/>
                  </a:moveTo>
                  <a:lnTo>
                    <a:pt x="0" y="884566"/>
                  </a:lnTo>
                  <a:lnTo>
                    <a:pt x="10975983" y="885175"/>
                  </a:lnTo>
                  <a:lnTo>
                    <a:pt x="3105826" y="885175"/>
                  </a:lnTo>
                  <a:lnTo>
                    <a:pt x="3085653" y="884566"/>
                  </a:lnTo>
                  <a:close/>
                </a:path>
                <a:path w="10976610" h="903604">
                  <a:moveTo>
                    <a:pt x="4882713" y="884566"/>
                  </a:moveTo>
                  <a:lnTo>
                    <a:pt x="4122699" y="884566"/>
                  </a:lnTo>
                  <a:lnTo>
                    <a:pt x="2717545" y="885175"/>
                  </a:lnTo>
                  <a:lnTo>
                    <a:pt x="8609921" y="885175"/>
                  </a:lnTo>
                  <a:lnTo>
                    <a:pt x="4882713" y="884566"/>
                  </a:lnTo>
                  <a:close/>
                </a:path>
                <a:path w="10976610" h="903604">
                  <a:moveTo>
                    <a:pt x="7248184" y="884566"/>
                  </a:moveTo>
                  <a:lnTo>
                    <a:pt x="5492229" y="884566"/>
                  </a:lnTo>
                  <a:lnTo>
                    <a:pt x="5483754" y="885175"/>
                  </a:lnTo>
                  <a:lnTo>
                    <a:pt x="7282811" y="885175"/>
                  </a:lnTo>
                  <a:lnTo>
                    <a:pt x="7248184" y="884566"/>
                  </a:lnTo>
                  <a:close/>
                </a:path>
                <a:path w="10976610" h="903604">
                  <a:moveTo>
                    <a:pt x="3220824" y="0"/>
                  </a:moveTo>
                  <a:lnTo>
                    <a:pt x="3171420" y="566"/>
                  </a:lnTo>
                  <a:lnTo>
                    <a:pt x="3122575" y="2108"/>
                  </a:lnTo>
                  <a:lnTo>
                    <a:pt x="3074362" y="4785"/>
                  </a:lnTo>
                  <a:lnTo>
                    <a:pt x="3026849" y="8758"/>
                  </a:lnTo>
                  <a:lnTo>
                    <a:pt x="2980110" y="14188"/>
                  </a:lnTo>
                  <a:lnTo>
                    <a:pt x="2934214" y="21236"/>
                  </a:lnTo>
                  <a:lnTo>
                    <a:pt x="2889232" y="30063"/>
                  </a:lnTo>
                  <a:lnTo>
                    <a:pt x="2845236" y="40828"/>
                  </a:lnTo>
                  <a:lnTo>
                    <a:pt x="2803121" y="54176"/>
                  </a:lnTo>
                  <a:lnTo>
                    <a:pt x="2749081" y="89020"/>
                  </a:lnTo>
                  <a:lnTo>
                    <a:pt x="2728534" y="132869"/>
                  </a:lnTo>
                  <a:lnTo>
                    <a:pt x="2727670" y="144991"/>
                  </a:lnTo>
                  <a:lnTo>
                    <a:pt x="2728256" y="157516"/>
                  </a:lnTo>
                  <a:lnTo>
                    <a:pt x="2732694" y="183157"/>
                  </a:lnTo>
                  <a:lnTo>
                    <a:pt x="2737257" y="223441"/>
                  </a:lnTo>
                  <a:lnTo>
                    <a:pt x="2741927" y="275109"/>
                  </a:lnTo>
                  <a:lnTo>
                    <a:pt x="2746690" y="334906"/>
                  </a:lnTo>
                  <a:lnTo>
                    <a:pt x="2751529" y="399576"/>
                  </a:lnTo>
                  <a:lnTo>
                    <a:pt x="2756428" y="465862"/>
                  </a:lnTo>
                  <a:lnTo>
                    <a:pt x="2761372" y="530507"/>
                  </a:lnTo>
                  <a:lnTo>
                    <a:pt x="2766345" y="590255"/>
                  </a:lnTo>
                  <a:lnTo>
                    <a:pt x="2771331" y="641850"/>
                  </a:lnTo>
                  <a:lnTo>
                    <a:pt x="2776314" y="682034"/>
                  </a:lnTo>
                  <a:lnTo>
                    <a:pt x="2785960" y="720204"/>
                  </a:lnTo>
                  <a:lnTo>
                    <a:pt x="2790643" y="729224"/>
                  </a:lnTo>
                  <a:lnTo>
                    <a:pt x="2794800" y="738309"/>
                  </a:lnTo>
                  <a:lnTo>
                    <a:pt x="2804582" y="778943"/>
                  </a:lnTo>
                  <a:lnTo>
                    <a:pt x="2832540" y="823345"/>
                  </a:lnTo>
                  <a:lnTo>
                    <a:pt x="2883078" y="854404"/>
                  </a:lnTo>
                  <a:lnTo>
                    <a:pt x="2959934" y="873996"/>
                  </a:lnTo>
                  <a:lnTo>
                    <a:pt x="3009399" y="880078"/>
                  </a:lnTo>
                  <a:lnTo>
                    <a:pt x="3066845" y="883997"/>
                  </a:lnTo>
                  <a:lnTo>
                    <a:pt x="3085653" y="884566"/>
                  </a:lnTo>
                  <a:lnTo>
                    <a:pt x="3659020" y="884566"/>
                  </a:lnTo>
                  <a:lnTo>
                    <a:pt x="3854512" y="877470"/>
                  </a:lnTo>
                  <a:lnTo>
                    <a:pt x="4053806" y="873810"/>
                  </a:lnTo>
                  <a:lnTo>
                    <a:pt x="5671388" y="873463"/>
                  </a:lnTo>
                  <a:lnTo>
                    <a:pt x="5792879" y="868463"/>
                  </a:lnTo>
                  <a:lnTo>
                    <a:pt x="5894722" y="865909"/>
                  </a:lnTo>
                  <a:lnTo>
                    <a:pt x="5996531" y="864811"/>
                  </a:lnTo>
                  <a:lnTo>
                    <a:pt x="7789422" y="864811"/>
                  </a:lnTo>
                  <a:lnTo>
                    <a:pt x="7792203" y="852951"/>
                  </a:lnTo>
                  <a:lnTo>
                    <a:pt x="7798931" y="813958"/>
                  </a:lnTo>
                  <a:lnTo>
                    <a:pt x="7807120" y="771629"/>
                  </a:lnTo>
                  <a:lnTo>
                    <a:pt x="7812847" y="742804"/>
                  </a:lnTo>
                  <a:lnTo>
                    <a:pt x="7818250" y="714457"/>
                  </a:lnTo>
                  <a:lnTo>
                    <a:pt x="7826088" y="659230"/>
                  </a:lnTo>
                  <a:lnTo>
                    <a:pt x="7830021" y="574605"/>
                  </a:lnTo>
                  <a:lnTo>
                    <a:pt x="7830513" y="530507"/>
                  </a:lnTo>
                  <a:lnTo>
                    <a:pt x="7830617" y="521185"/>
                  </a:lnTo>
                  <a:lnTo>
                    <a:pt x="7830141" y="465862"/>
                  </a:lnTo>
                  <a:lnTo>
                    <a:pt x="7830116" y="462958"/>
                  </a:lnTo>
                  <a:lnTo>
                    <a:pt x="7828381" y="401874"/>
                  </a:lnTo>
                  <a:lnTo>
                    <a:pt x="7825274" y="339883"/>
                  </a:lnTo>
                  <a:lnTo>
                    <a:pt x="7820659" y="278934"/>
                  </a:lnTo>
                  <a:lnTo>
                    <a:pt x="7814397" y="220978"/>
                  </a:lnTo>
                  <a:lnTo>
                    <a:pt x="7806352" y="167962"/>
                  </a:lnTo>
                  <a:lnTo>
                    <a:pt x="7796387" y="121839"/>
                  </a:lnTo>
                  <a:lnTo>
                    <a:pt x="7784363" y="84555"/>
                  </a:lnTo>
                  <a:lnTo>
                    <a:pt x="7744141" y="35499"/>
                  </a:lnTo>
                  <a:lnTo>
                    <a:pt x="7672415" y="12570"/>
                  </a:lnTo>
                  <a:lnTo>
                    <a:pt x="3730052" y="12570"/>
                  </a:lnTo>
                  <a:lnTo>
                    <a:pt x="3678951" y="12232"/>
                  </a:lnTo>
                  <a:lnTo>
                    <a:pt x="3576371" y="9818"/>
                  </a:lnTo>
                  <a:lnTo>
                    <a:pt x="3424797" y="4344"/>
                  </a:lnTo>
                  <a:lnTo>
                    <a:pt x="3425006" y="4344"/>
                  </a:lnTo>
                  <a:lnTo>
                    <a:pt x="3321029" y="1147"/>
                  </a:lnTo>
                  <a:lnTo>
                    <a:pt x="3270717" y="247"/>
                  </a:lnTo>
                  <a:lnTo>
                    <a:pt x="3220824" y="0"/>
                  </a:lnTo>
                  <a:close/>
                </a:path>
                <a:path w="10976610" h="903604">
                  <a:moveTo>
                    <a:pt x="5637455" y="875186"/>
                  </a:moveTo>
                  <a:lnTo>
                    <a:pt x="4355628" y="875186"/>
                  </a:lnTo>
                  <a:lnTo>
                    <a:pt x="4406403" y="876215"/>
                  </a:lnTo>
                  <a:lnTo>
                    <a:pt x="4405662" y="876215"/>
                  </a:lnTo>
                  <a:lnTo>
                    <a:pt x="4456389" y="877470"/>
                  </a:lnTo>
                  <a:lnTo>
                    <a:pt x="4455755" y="877470"/>
                  </a:lnTo>
                  <a:lnTo>
                    <a:pt x="4506484" y="878953"/>
                  </a:lnTo>
                  <a:lnTo>
                    <a:pt x="4505923" y="878953"/>
                  </a:lnTo>
                  <a:lnTo>
                    <a:pt x="4652687" y="884566"/>
                  </a:lnTo>
                  <a:lnTo>
                    <a:pt x="5492229" y="884566"/>
                  </a:lnTo>
                  <a:lnTo>
                    <a:pt x="5589430" y="877943"/>
                  </a:lnTo>
                  <a:lnTo>
                    <a:pt x="5637455" y="875186"/>
                  </a:lnTo>
                  <a:close/>
                </a:path>
                <a:path w="10976610" h="903604">
                  <a:moveTo>
                    <a:pt x="5671388" y="873463"/>
                  </a:moveTo>
                  <a:lnTo>
                    <a:pt x="4205362" y="873463"/>
                  </a:lnTo>
                  <a:lnTo>
                    <a:pt x="4257469" y="873810"/>
                  </a:lnTo>
                  <a:lnTo>
                    <a:pt x="4255594" y="873810"/>
                  </a:lnTo>
                  <a:lnTo>
                    <a:pt x="4306832" y="874385"/>
                  </a:lnTo>
                  <a:lnTo>
                    <a:pt x="4305623" y="874385"/>
                  </a:lnTo>
                  <a:lnTo>
                    <a:pt x="4356537" y="875186"/>
                  </a:lnTo>
                  <a:lnTo>
                    <a:pt x="5637055" y="875186"/>
                  </a:lnTo>
                  <a:lnTo>
                    <a:pt x="5671388" y="873463"/>
                  </a:lnTo>
                  <a:close/>
                </a:path>
                <a:path w="10976610" h="903604">
                  <a:moveTo>
                    <a:pt x="7383928" y="12232"/>
                  </a:moveTo>
                  <a:lnTo>
                    <a:pt x="3767753" y="12232"/>
                  </a:lnTo>
                  <a:lnTo>
                    <a:pt x="3730052" y="12570"/>
                  </a:lnTo>
                  <a:lnTo>
                    <a:pt x="7419870" y="12570"/>
                  </a:lnTo>
                  <a:lnTo>
                    <a:pt x="7383928" y="12232"/>
                  </a:lnTo>
                  <a:close/>
                </a:path>
                <a:path w="10976610" h="903604">
                  <a:moveTo>
                    <a:pt x="7571879" y="7167"/>
                  </a:moveTo>
                  <a:lnTo>
                    <a:pt x="7518575" y="8758"/>
                  </a:lnTo>
                  <a:lnTo>
                    <a:pt x="7519079" y="8758"/>
                  </a:lnTo>
                  <a:lnTo>
                    <a:pt x="7468407" y="10963"/>
                  </a:lnTo>
                  <a:lnTo>
                    <a:pt x="7417754" y="12570"/>
                  </a:lnTo>
                  <a:lnTo>
                    <a:pt x="7672415" y="12570"/>
                  </a:lnTo>
                  <a:lnTo>
                    <a:pt x="7668288" y="11690"/>
                  </a:lnTo>
                  <a:lnTo>
                    <a:pt x="7623035" y="7808"/>
                  </a:lnTo>
                  <a:lnTo>
                    <a:pt x="7631591" y="7808"/>
                  </a:lnTo>
                  <a:lnTo>
                    <a:pt x="7571879" y="7167"/>
                  </a:lnTo>
                  <a:close/>
                </a:path>
                <a:path w="10976610" h="903604">
                  <a:moveTo>
                    <a:pt x="6108392" y="2108"/>
                  </a:moveTo>
                  <a:lnTo>
                    <a:pt x="5790799" y="2108"/>
                  </a:lnTo>
                  <a:lnTo>
                    <a:pt x="5695281" y="3623"/>
                  </a:lnTo>
                  <a:lnTo>
                    <a:pt x="5489931" y="9818"/>
                  </a:lnTo>
                  <a:lnTo>
                    <a:pt x="5490273" y="9818"/>
                  </a:lnTo>
                  <a:lnTo>
                    <a:pt x="5447070" y="11690"/>
                  </a:lnTo>
                  <a:lnTo>
                    <a:pt x="5310928" y="12232"/>
                  </a:lnTo>
                  <a:lnTo>
                    <a:pt x="6570642" y="12232"/>
                  </a:lnTo>
                  <a:lnTo>
                    <a:pt x="6158220" y="2709"/>
                  </a:lnTo>
                  <a:lnTo>
                    <a:pt x="6158682" y="2709"/>
                  </a:lnTo>
                  <a:lnTo>
                    <a:pt x="6108392" y="2108"/>
                  </a:lnTo>
                  <a:close/>
                </a:path>
                <a:path w="10976610" h="903604">
                  <a:moveTo>
                    <a:pt x="6002182" y="1319"/>
                  </a:moveTo>
                  <a:lnTo>
                    <a:pt x="5891818" y="1319"/>
                  </a:lnTo>
                  <a:lnTo>
                    <a:pt x="5836485" y="1609"/>
                  </a:lnTo>
                  <a:lnTo>
                    <a:pt x="5787841" y="2108"/>
                  </a:lnTo>
                  <a:lnTo>
                    <a:pt x="6109592" y="2108"/>
                  </a:lnTo>
                  <a:lnTo>
                    <a:pt x="6002182" y="1319"/>
                  </a:lnTo>
                  <a:close/>
                </a:path>
              </a:pathLst>
            </a:custGeom>
            <a:solidFill>
              <a:srgbClr val="134E29"/>
            </a:solidFill>
          </p:spPr>
          <p:txBody>
            <a:bodyPr wrap="square" lIns="0" tIns="0" rIns="0" bIns="0" rtlCol="0"/>
            <a:lstStyle/>
            <a:p>
              <a:endParaRPr>
                <a:latin typeface="Grammarsaurus" pitchFamily="2" charset="0"/>
              </a:endParaRPr>
            </a:p>
          </p:txBody>
        </p:sp>
        <p:sp>
          <p:nvSpPr>
            <p:cNvPr id="10" name="object 10"/>
            <p:cNvSpPr/>
            <p:nvPr/>
          </p:nvSpPr>
          <p:spPr>
            <a:xfrm>
              <a:off x="5470385" y="5108485"/>
              <a:ext cx="1449070" cy="437515"/>
            </a:xfrm>
            <a:custGeom>
              <a:avLst/>
              <a:gdLst/>
              <a:ahLst/>
              <a:cxnLst/>
              <a:rect l="l" t="t" r="r" b="b"/>
              <a:pathLst>
                <a:path w="1449070" h="437514">
                  <a:moveTo>
                    <a:pt x="154330" y="0"/>
                  </a:moveTo>
                  <a:lnTo>
                    <a:pt x="117513" y="1244"/>
                  </a:lnTo>
                  <a:lnTo>
                    <a:pt x="115468" y="37617"/>
                  </a:lnTo>
                  <a:lnTo>
                    <a:pt x="104686" y="73888"/>
                  </a:lnTo>
                  <a:lnTo>
                    <a:pt x="87744" y="110058"/>
                  </a:lnTo>
                  <a:lnTo>
                    <a:pt x="67195" y="146138"/>
                  </a:lnTo>
                  <a:lnTo>
                    <a:pt x="45605" y="182130"/>
                  </a:lnTo>
                  <a:lnTo>
                    <a:pt x="25527" y="218020"/>
                  </a:lnTo>
                  <a:lnTo>
                    <a:pt x="9525" y="253834"/>
                  </a:lnTo>
                  <a:lnTo>
                    <a:pt x="165" y="289572"/>
                  </a:lnTo>
                  <a:lnTo>
                    <a:pt x="0" y="325221"/>
                  </a:lnTo>
                  <a:lnTo>
                    <a:pt x="11582" y="360819"/>
                  </a:lnTo>
                  <a:lnTo>
                    <a:pt x="37490" y="396328"/>
                  </a:lnTo>
                  <a:lnTo>
                    <a:pt x="15062" y="358394"/>
                  </a:lnTo>
                  <a:lnTo>
                    <a:pt x="7175" y="321614"/>
                  </a:lnTo>
                  <a:lnTo>
                    <a:pt x="24472" y="250507"/>
                  </a:lnTo>
                  <a:lnTo>
                    <a:pt x="44373" y="215658"/>
                  </a:lnTo>
                  <a:lnTo>
                    <a:pt x="68237" y="180924"/>
                  </a:lnTo>
                  <a:lnTo>
                    <a:pt x="93408" y="146050"/>
                  </a:lnTo>
                  <a:lnTo>
                    <a:pt x="117259" y="110782"/>
                  </a:lnTo>
                  <a:lnTo>
                    <a:pt x="137121" y="74866"/>
                  </a:lnTo>
                  <a:lnTo>
                    <a:pt x="150368" y="38023"/>
                  </a:lnTo>
                  <a:lnTo>
                    <a:pt x="154330" y="0"/>
                  </a:lnTo>
                  <a:close/>
                </a:path>
                <a:path w="1449070" h="437514">
                  <a:moveTo>
                    <a:pt x="1448689" y="298297"/>
                  </a:moveTo>
                  <a:lnTo>
                    <a:pt x="1439710" y="257073"/>
                  </a:lnTo>
                  <a:lnTo>
                    <a:pt x="1419428" y="221602"/>
                  </a:lnTo>
                  <a:lnTo>
                    <a:pt x="1394879" y="188493"/>
                  </a:lnTo>
                  <a:lnTo>
                    <a:pt x="1375537" y="155790"/>
                  </a:lnTo>
                  <a:lnTo>
                    <a:pt x="1370825" y="121564"/>
                  </a:lnTo>
                  <a:lnTo>
                    <a:pt x="1390180" y="83858"/>
                  </a:lnTo>
                  <a:lnTo>
                    <a:pt x="1358099" y="68694"/>
                  </a:lnTo>
                  <a:lnTo>
                    <a:pt x="1351013" y="81343"/>
                  </a:lnTo>
                  <a:lnTo>
                    <a:pt x="1345196" y="94615"/>
                  </a:lnTo>
                  <a:lnTo>
                    <a:pt x="1340993" y="108483"/>
                  </a:lnTo>
                  <a:lnTo>
                    <a:pt x="1338757" y="122885"/>
                  </a:lnTo>
                  <a:lnTo>
                    <a:pt x="1346288" y="162369"/>
                  </a:lnTo>
                  <a:lnTo>
                    <a:pt x="1370660" y="196900"/>
                  </a:lnTo>
                  <a:lnTo>
                    <a:pt x="1399984" y="229273"/>
                  </a:lnTo>
                  <a:lnTo>
                    <a:pt x="1422438" y="262255"/>
                  </a:lnTo>
                  <a:lnTo>
                    <a:pt x="1434160" y="300469"/>
                  </a:lnTo>
                  <a:lnTo>
                    <a:pt x="1433068" y="340004"/>
                  </a:lnTo>
                  <a:lnTo>
                    <a:pt x="1419656" y="377913"/>
                  </a:lnTo>
                  <a:lnTo>
                    <a:pt x="1394447" y="411238"/>
                  </a:lnTo>
                  <a:lnTo>
                    <a:pt x="1357934" y="436994"/>
                  </a:lnTo>
                  <a:lnTo>
                    <a:pt x="1398117" y="412457"/>
                  </a:lnTo>
                  <a:lnTo>
                    <a:pt x="1427137" y="379082"/>
                  </a:lnTo>
                  <a:lnTo>
                    <a:pt x="1444244" y="340004"/>
                  </a:lnTo>
                  <a:lnTo>
                    <a:pt x="1448689" y="298297"/>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3" cstate="print"/>
            <a:stretch>
              <a:fillRect/>
            </a:stretch>
          </p:blipFill>
          <p:spPr>
            <a:xfrm>
              <a:off x="6472566" y="5200531"/>
              <a:ext cx="74353" cy="200278"/>
            </a:xfrm>
            <a:prstGeom prst="rect">
              <a:avLst/>
            </a:prstGeom>
          </p:spPr>
        </p:pic>
        <p:pic>
          <p:nvPicPr>
            <p:cNvPr id="12" name="object 12"/>
            <p:cNvPicPr/>
            <p:nvPr/>
          </p:nvPicPr>
          <p:blipFill>
            <a:blip r:embed="rId4" cstate="print"/>
            <a:stretch>
              <a:fillRect/>
            </a:stretch>
          </p:blipFill>
          <p:spPr>
            <a:xfrm>
              <a:off x="5827082" y="5213651"/>
              <a:ext cx="74358" cy="200291"/>
            </a:xfrm>
            <a:prstGeom prst="rect">
              <a:avLst/>
            </a:prstGeom>
          </p:spPr>
        </p:pic>
        <p:sp>
          <p:nvSpPr>
            <p:cNvPr id="13" name="object 13"/>
            <p:cNvSpPr/>
            <p:nvPr/>
          </p:nvSpPr>
          <p:spPr>
            <a:xfrm>
              <a:off x="5194604" y="5113690"/>
              <a:ext cx="316865" cy="448309"/>
            </a:xfrm>
            <a:custGeom>
              <a:avLst/>
              <a:gdLst/>
              <a:ahLst/>
              <a:cxnLst/>
              <a:rect l="l" t="t" r="r" b="b"/>
              <a:pathLst>
                <a:path w="316864" h="448310">
                  <a:moveTo>
                    <a:pt x="316738" y="0"/>
                  </a:moveTo>
                  <a:lnTo>
                    <a:pt x="280797" y="6794"/>
                  </a:lnTo>
                  <a:lnTo>
                    <a:pt x="282921" y="20282"/>
                  </a:lnTo>
                  <a:lnTo>
                    <a:pt x="281241" y="34364"/>
                  </a:lnTo>
                  <a:lnTo>
                    <a:pt x="242693" y="87332"/>
                  </a:lnTo>
                  <a:lnTo>
                    <a:pt x="210688" y="108086"/>
                  </a:lnTo>
                  <a:lnTo>
                    <a:pt x="177342" y="128397"/>
                  </a:lnTo>
                  <a:lnTo>
                    <a:pt x="147929" y="152361"/>
                  </a:lnTo>
                  <a:lnTo>
                    <a:pt x="123331" y="182316"/>
                  </a:lnTo>
                  <a:lnTo>
                    <a:pt x="93546" y="256325"/>
                  </a:lnTo>
                  <a:lnTo>
                    <a:pt x="90884" y="298123"/>
                  </a:lnTo>
                  <a:lnTo>
                    <a:pt x="90621" y="339755"/>
                  </a:lnTo>
                  <a:lnTo>
                    <a:pt x="85607" y="380407"/>
                  </a:lnTo>
                  <a:lnTo>
                    <a:pt x="68694" y="419265"/>
                  </a:lnTo>
                  <a:lnTo>
                    <a:pt x="56101" y="432318"/>
                  </a:lnTo>
                  <a:lnTo>
                    <a:pt x="39419" y="442217"/>
                  </a:lnTo>
                  <a:lnTo>
                    <a:pt x="20200" y="446843"/>
                  </a:lnTo>
                  <a:lnTo>
                    <a:pt x="0" y="444080"/>
                  </a:lnTo>
                  <a:lnTo>
                    <a:pt x="20267" y="447816"/>
                  </a:lnTo>
                  <a:lnTo>
                    <a:pt x="58426" y="434474"/>
                  </a:lnTo>
                  <a:lnTo>
                    <a:pt x="90449" y="389512"/>
                  </a:lnTo>
                  <a:lnTo>
                    <a:pt x="102948" y="303532"/>
                  </a:lnTo>
                  <a:lnTo>
                    <a:pt x="111447" y="253382"/>
                  </a:lnTo>
                  <a:lnTo>
                    <a:pt x="130221" y="206583"/>
                  </a:lnTo>
                  <a:lnTo>
                    <a:pt x="165150" y="165138"/>
                  </a:lnTo>
                  <a:lnTo>
                    <a:pt x="198272" y="142866"/>
                  </a:lnTo>
                  <a:lnTo>
                    <a:pt x="234733" y="121796"/>
                  </a:lnTo>
                  <a:lnTo>
                    <a:pt x="269671" y="99452"/>
                  </a:lnTo>
                  <a:lnTo>
                    <a:pt x="298226" y="73355"/>
                  </a:lnTo>
                  <a:lnTo>
                    <a:pt x="315535" y="41030"/>
                  </a:lnTo>
                  <a:lnTo>
                    <a:pt x="316738" y="0"/>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5" cstate="print"/>
            <a:stretch>
              <a:fillRect/>
            </a:stretch>
          </p:blipFill>
          <p:spPr>
            <a:xfrm>
              <a:off x="5296816" y="5344131"/>
              <a:ext cx="115481" cy="193382"/>
            </a:xfrm>
            <a:prstGeom prst="rect">
              <a:avLst/>
            </a:prstGeom>
          </p:spPr>
        </p:pic>
        <p:sp>
          <p:nvSpPr>
            <p:cNvPr id="15" name="object 15"/>
            <p:cNvSpPr/>
            <p:nvPr/>
          </p:nvSpPr>
          <p:spPr>
            <a:xfrm>
              <a:off x="5163654" y="5205907"/>
              <a:ext cx="1680845" cy="531495"/>
            </a:xfrm>
            <a:custGeom>
              <a:avLst/>
              <a:gdLst/>
              <a:ahLst/>
              <a:cxnLst/>
              <a:rect l="l" t="t" r="r" b="b"/>
              <a:pathLst>
                <a:path w="1680845" h="531495">
                  <a:moveTo>
                    <a:pt x="131191" y="195872"/>
                  </a:moveTo>
                  <a:lnTo>
                    <a:pt x="89496" y="197319"/>
                  </a:lnTo>
                  <a:lnTo>
                    <a:pt x="52501" y="209169"/>
                  </a:lnTo>
                  <a:lnTo>
                    <a:pt x="22059" y="228790"/>
                  </a:lnTo>
                  <a:lnTo>
                    <a:pt x="0" y="253542"/>
                  </a:lnTo>
                  <a:lnTo>
                    <a:pt x="27863" y="234746"/>
                  </a:lnTo>
                  <a:lnTo>
                    <a:pt x="59613" y="223443"/>
                  </a:lnTo>
                  <a:lnTo>
                    <a:pt x="92176" y="220256"/>
                  </a:lnTo>
                  <a:lnTo>
                    <a:pt x="122529" y="225818"/>
                  </a:lnTo>
                  <a:lnTo>
                    <a:pt x="131191" y="195872"/>
                  </a:lnTo>
                  <a:close/>
                </a:path>
                <a:path w="1680845" h="531495">
                  <a:moveTo>
                    <a:pt x="690880" y="510425"/>
                  </a:moveTo>
                  <a:lnTo>
                    <a:pt x="647725" y="493725"/>
                  </a:lnTo>
                  <a:lnTo>
                    <a:pt x="604431" y="437781"/>
                  </a:lnTo>
                  <a:lnTo>
                    <a:pt x="596836" y="363943"/>
                  </a:lnTo>
                  <a:lnTo>
                    <a:pt x="598297" y="324866"/>
                  </a:lnTo>
                  <a:lnTo>
                    <a:pt x="598944" y="286791"/>
                  </a:lnTo>
                  <a:lnTo>
                    <a:pt x="582079" y="214325"/>
                  </a:lnTo>
                  <a:lnTo>
                    <a:pt x="560222" y="180644"/>
                  </a:lnTo>
                  <a:lnTo>
                    <a:pt x="533501" y="149745"/>
                  </a:lnTo>
                  <a:lnTo>
                    <a:pt x="505434" y="120878"/>
                  </a:lnTo>
                  <a:lnTo>
                    <a:pt x="478205" y="92405"/>
                  </a:lnTo>
                  <a:lnTo>
                    <a:pt x="454469" y="62903"/>
                  </a:lnTo>
                  <a:lnTo>
                    <a:pt x="437502" y="32169"/>
                  </a:lnTo>
                  <a:lnTo>
                    <a:pt x="430568" y="0"/>
                  </a:lnTo>
                  <a:lnTo>
                    <a:pt x="393776" y="1701"/>
                  </a:lnTo>
                  <a:lnTo>
                    <a:pt x="406755" y="45186"/>
                  </a:lnTo>
                  <a:lnTo>
                    <a:pt x="431190" y="82588"/>
                  </a:lnTo>
                  <a:lnTo>
                    <a:pt x="462889" y="116078"/>
                  </a:lnTo>
                  <a:lnTo>
                    <a:pt x="497586" y="147853"/>
                  </a:lnTo>
                  <a:lnTo>
                    <a:pt x="531075" y="180086"/>
                  </a:lnTo>
                  <a:lnTo>
                    <a:pt x="559117" y="214960"/>
                  </a:lnTo>
                  <a:lnTo>
                    <a:pt x="560552" y="218071"/>
                  </a:lnTo>
                  <a:lnTo>
                    <a:pt x="550189" y="220014"/>
                  </a:lnTo>
                  <a:lnTo>
                    <a:pt x="525386" y="225488"/>
                  </a:lnTo>
                  <a:lnTo>
                    <a:pt x="476783" y="242595"/>
                  </a:lnTo>
                  <a:lnTo>
                    <a:pt x="436181" y="272288"/>
                  </a:lnTo>
                  <a:lnTo>
                    <a:pt x="415874" y="313944"/>
                  </a:lnTo>
                  <a:lnTo>
                    <a:pt x="412635" y="355358"/>
                  </a:lnTo>
                  <a:lnTo>
                    <a:pt x="408216" y="374281"/>
                  </a:lnTo>
                  <a:lnTo>
                    <a:pt x="382257" y="406527"/>
                  </a:lnTo>
                  <a:lnTo>
                    <a:pt x="340258" y="425450"/>
                  </a:lnTo>
                  <a:lnTo>
                    <a:pt x="315988" y="427736"/>
                  </a:lnTo>
                  <a:lnTo>
                    <a:pt x="340715" y="427329"/>
                  </a:lnTo>
                  <a:lnTo>
                    <a:pt x="386638" y="411010"/>
                  </a:lnTo>
                  <a:lnTo>
                    <a:pt x="418947" y="377774"/>
                  </a:lnTo>
                  <a:lnTo>
                    <a:pt x="434009" y="316661"/>
                  </a:lnTo>
                  <a:lnTo>
                    <a:pt x="455028" y="283273"/>
                  </a:lnTo>
                  <a:lnTo>
                    <a:pt x="490918" y="262674"/>
                  </a:lnTo>
                  <a:lnTo>
                    <a:pt x="535025" y="251358"/>
                  </a:lnTo>
                  <a:lnTo>
                    <a:pt x="573786" y="246659"/>
                  </a:lnTo>
                  <a:lnTo>
                    <a:pt x="577481" y="254635"/>
                  </a:lnTo>
                  <a:lnTo>
                    <a:pt x="584009" y="297408"/>
                  </a:lnTo>
                  <a:lnTo>
                    <a:pt x="584581" y="342303"/>
                  </a:lnTo>
                  <a:lnTo>
                    <a:pt x="585914" y="387502"/>
                  </a:lnTo>
                  <a:lnTo>
                    <a:pt x="594702" y="431152"/>
                  </a:lnTo>
                  <a:lnTo>
                    <a:pt x="617664" y="471398"/>
                  </a:lnTo>
                  <a:lnTo>
                    <a:pt x="649592" y="497522"/>
                  </a:lnTo>
                  <a:lnTo>
                    <a:pt x="669315" y="506069"/>
                  </a:lnTo>
                  <a:lnTo>
                    <a:pt x="690880" y="510425"/>
                  </a:lnTo>
                  <a:close/>
                </a:path>
                <a:path w="1680845" h="531495">
                  <a:moveTo>
                    <a:pt x="1470037" y="216839"/>
                  </a:moveTo>
                  <a:lnTo>
                    <a:pt x="1442097" y="214223"/>
                  </a:lnTo>
                  <a:lnTo>
                    <a:pt x="1414208" y="214782"/>
                  </a:lnTo>
                  <a:lnTo>
                    <a:pt x="1387119" y="218414"/>
                  </a:lnTo>
                  <a:lnTo>
                    <a:pt x="1361579" y="225005"/>
                  </a:lnTo>
                  <a:lnTo>
                    <a:pt x="1337411" y="232587"/>
                  </a:lnTo>
                  <a:lnTo>
                    <a:pt x="1313027" y="239445"/>
                  </a:lnTo>
                  <a:lnTo>
                    <a:pt x="1288465" y="242303"/>
                  </a:lnTo>
                  <a:lnTo>
                    <a:pt x="1263700" y="237858"/>
                  </a:lnTo>
                  <a:lnTo>
                    <a:pt x="1310246" y="246748"/>
                  </a:lnTo>
                  <a:lnTo>
                    <a:pt x="1410830" y="237375"/>
                  </a:lnTo>
                  <a:lnTo>
                    <a:pt x="1460525" y="246608"/>
                  </a:lnTo>
                  <a:lnTo>
                    <a:pt x="1470037" y="216839"/>
                  </a:lnTo>
                  <a:close/>
                </a:path>
                <a:path w="1680845" h="531495">
                  <a:moveTo>
                    <a:pt x="1680781" y="95758"/>
                  </a:moveTo>
                  <a:lnTo>
                    <a:pt x="1667903" y="66890"/>
                  </a:lnTo>
                  <a:lnTo>
                    <a:pt x="1622005" y="83159"/>
                  </a:lnTo>
                  <a:lnTo>
                    <a:pt x="1576374" y="103403"/>
                  </a:lnTo>
                  <a:lnTo>
                    <a:pt x="1534541" y="128612"/>
                  </a:lnTo>
                  <a:lnTo>
                    <a:pt x="1500047" y="159766"/>
                  </a:lnTo>
                  <a:lnTo>
                    <a:pt x="1476463" y="197853"/>
                  </a:lnTo>
                  <a:lnTo>
                    <a:pt x="1462024" y="247332"/>
                  </a:lnTo>
                  <a:lnTo>
                    <a:pt x="1449679" y="296938"/>
                  </a:lnTo>
                  <a:lnTo>
                    <a:pt x="1431150" y="344309"/>
                  </a:lnTo>
                  <a:lnTo>
                    <a:pt x="1398219" y="387057"/>
                  </a:lnTo>
                  <a:lnTo>
                    <a:pt x="1338656" y="431507"/>
                  </a:lnTo>
                  <a:lnTo>
                    <a:pt x="1302918" y="446963"/>
                  </a:lnTo>
                  <a:lnTo>
                    <a:pt x="1264145" y="456730"/>
                  </a:lnTo>
                  <a:lnTo>
                    <a:pt x="1303718" y="448767"/>
                  </a:lnTo>
                  <a:lnTo>
                    <a:pt x="1341005" y="434822"/>
                  </a:lnTo>
                  <a:lnTo>
                    <a:pt x="1375105" y="415671"/>
                  </a:lnTo>
                  <a:lnTo>
                    <a:pt x="1405178" y="392087"/>
                  </a:lnTo>
                  <a:lnTo>
                    <a:pt x="1450898" y="334479"/>
                  </a:lnTo>
                  <a:lnTo>
                    <a:pt x="1463078" y="307911"/>
                  </a:lnTo>
                  <a:lnTo>
                    <a:pt x="1509458" y="326618"/>
                  </a:lnTo>
                  <a:lnTo>
                    <a:pt x="1539113" y="351993"/>
                  </a:lnTo>
                  <a:lnTo>
                    <a:pt x="1549882" y="382676"/>
                  </a:lnTo>
                  <a:lnTo>
                    <a:pt x="1547647" y="406603"/>
                  </a:lnTo>
                  <a:lnTo>
                    <a:pt x="1530375" y="407847"/>
                  </a:lnTo>
                  <a:lnTo>
                    <a:pt x="1503540" y="416242"/>
                  </a:lnTo>
                  <a:lnTo>
                    <a:pt x="1481035" y="429526"/>
                  </a:lnTo>
                  <a:lnTo>
                    <a:pt x="1463992" y="446316"/>
                  </a:lnTo>
                  <a:lnTo>
                    <a:pt x="1486027" y="435978"/>
                  </a:lnTo>
                  <a:lnTo>
                    <a:pt x="1509382" y="430872"/>
                  </a:lnTo>
                  <a:lnTo>
                    <a:pt x="1532280" y="430872"/>
                  </a:lnTo>
                  <a:lnTo>
                    <a:pt x="1542567" y="433362"/>
                  </a:lnTo>
                  <a:lnTo>
                    <a:pt x="1533258" y="465670"/>
                  </a:lnTo>
                  <a:lnTo>
                    <a:pt x="1532077" y="484174"/>
                  </a:lnTo>
                  <a:lnTo>
                    <a:pt x="1535811" y="502716"/>
                  </a:lnTo>
                  <a:lnTo>
                    <a:pt x="1545323" y="519137"/>
                  </a:lnTo>
                  <a:lnTo>
                    <a:pt x="1561439" y="531291"/>
                  </a:lnTo>
                  <a:lnTo>
                    <a:pt x="1539671" y="500926"/>
                  </a:lnTo>
                  <a:lnTo>
                    <a:pt x="1542402" y="467258"/>
                  </a:lnTo>
                  <a:lnTo>
                    <a:pt x="1556639" y="432269"/>
                  </a:lnTo>
                  <a:lnTo>
                    <a:pt x="1569415" y="397967"/>
                  </a:lnTo>
                  <a:lnTo>
                    <a:pt x="1568945" y="358698"/>
                  </a:lnTo>
                  <a:lnTo>
                    <a:pt x="1547012" y="324396"/>
                  </a:lnTo>
                  <a:lnTo>
                    <a:pt x="1511947" y="296722"/>
                  </a:lnTo>
                  <a:lnTo>
                    <a:pt x="1473123" y="277837"/>
                  </a:lnTo>
                  <a:lnTo>
                    <a:pt x="1475943" y="268592"/>
                  </a:lnTo>
                  <a:lnTo>
                    <a:pt x="1488401" y="223304"/>
                  </a:lnTo>
                  <a:lnTo>
                    <a:pt x="1511350" y="185597"/>
                  </a:lnTo>
                  <a:lnTo>
                    <a:pt x="1543418" y="154724"/>
                  </a:lnTo>
                  <a:lnTo>
                    <a:pt x="1583245" y="129971"/>
                  </a:lnTo>
                  <a:lnTo>
                    <a:pt x="1629486" y="110553"/>
                  </a:lnTo>
                  <a:lnTo>
                    <a:pt x="1680781" y="95758"/>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5584563" y="5541723"/>
              <a:ext cx="93802" cy="119405"/>
            </a:xfrm>
            <a:prstGeom prst="rect">
              <a:avLst/>
            </a:prstGeom>
          </p:spPr>
        </p:pic>
        <p:pic>
          <p:nvPicPr>
            <p:cNvPr id="17" name="object 17"/>
            <p:cNvPicPr/>
            <p:nvPr/>
          </p:nvPicPr>
          <p:blipFill>
            <a:blip r:embed="rId7" cstate="print"/>
            <a:stretch>
              <a:fillRect/>
            </a:stretch>
          </p:blipFill>
          <p:spPr>
            <a:xfrm>
              <a:off x="6717943" y="5333004"/>
              <a:ext cx="107759" cy="95999"/>
            </a:xfrm>
            <a:prstGeom prst="rect">
              <a:avLst/>
            </a:prstGeom>
          </p:spPr>
        </p:pic>
        <p:sp>
          <p:nvSpPr>
            <p:cNvPr id="18" name="object 18"/>
            <p:cNvSpPr/>
            <p:nvPr/>
          </p:nvSpPr>
          <p:spPr>
            <a:xfrm>
              <a:off x="5198579" y="5108485"/>
              <a:ext cx="922019" cy="396875"/>
            </a:xfrm>
            <a:custGeom>
              <a:avLst/>
              <a:gdLst/>
              <a:ahLst/>
              <a:cxnLst/>
              <a:rect l="l" t="t" r="r" b="b"/>
              <a:pathLst>
                <a:path w="922020" h="396875">
                  <a:moveTo>
                    <a:pt x="117411" y="188506"/>
                  </a:moveTo>
                  <a:lnTo>
                    <a:pt x="83870" y="190131"/>
                  </a:lnTo>
                  <a:lnTo>
                    <a:pt x="52425" y="197218"/>
                  </a:lnTo>
                  <a:lnTo>
                    <a:pt x="24117" y="209105"/>
                  </a:lnTo>
                  <a:lnTo>
                    <a:pt x="0" y="225094"/>
                  </a:lnTo>
                  <a:lnTo>
                    <a:pt x="27863" y="216141"/>
                  </a:lnTo>
                  <a:lnTo>
                    <a:pt x="56464" y="212255"/>
                  </a:lnTo>
                  <a:lnTo>
                    <a:pt x="84505" y="213233"/>
                  </a:lnTo>
                  <a:lnTo>
                    <a:pt x="110705" y="218808"/>
                  </a:lnTo>
                  <a:lnTo>
                    <a:pt x="117411" y="188506"/>
                  </a:lnTo>
                  <a:close/>
                </a:path>
                <a:path w="922020" h="396875">
                  <a:moveTo>
                    <a:pt x="921550" y="325221"/>
                  </a:moveTo>
                  <a:lnTo>
                    <a:pt x="912012" y="253834"/>
                  </a:lnTo>
                  <a:lnTo>
                    <a:pt x="896023" y="218020"/>
                  </a:lnTo>
                  <a:lnTo>
                    <a:pt x="875944" y="182130"/>
                  </a:lnTo>
                  <a:lnTo>
                    <a:pt x="854341" y="146138"/>
                  </a:lnTo>
                  <a:lnTo>
                    <a:pt x="833805" y="110058"/>
                  </a:lnTo>
                  <a:lnTo>
                    <a:pt x="816864" y="73888"/>
                  </a:lnTo>
                  <a:lnTo>
                    <a:pt x="806081" y="37617"/>
                  </a:lnTo>
                  <a:lnTo>
                    <a:pt x="804037" y="1244"/>
                  </a:lnTo>
                  <a:lnTo>
                    <a:pt x="767219" y="0"/>
                  </a:lnTo>
                  <a:lnTo>
                    <a:pt x="771182" y="38023"/>
                  </a:lnTo>
                  <a:lnTo>
                    <a:pt x="784428" y="74866"/>
                  </a:lnTo>
                  <a:lnTo>
                    <a:pt x="804291" y="110782"/>
                  </a:lnTo>
                  <a:lnTo>
                    <a:pt x="828141" y="146050"/>
                  </a:lnTo>
                  <a:lnTo>
                    <a:pt x="853313" y="180924"/>
                  </a:lnTo>
                  <a:lnTo>
                    <a:pt x="877176" y="215658"/>
                  </a:lnTo>
                  <a:lnTo>
                    <a:pt x="897064" y="250507"/>
                  </a:lnTo>
                  <a:lnTo>
                    <a:pt x="910348" y="285750"/>
                  </a:lnTo>
                  <a:lnTo>
                    <a:pt x="914374" y="321614"/>
                  </a:lnTo>
                  <a:lnTo>
                    <a:pt x="906487" y="358394"/>
                  </a:lnTo>
                  <a:lnTo>
                    <a:pt x="884059" y="396328"/>
                  </a:lnTo>
                  <a:lnTo>
                    <a:pt x="909955" y="360819"/>
                  </a:lnTo>
                  <a:lnTo>
                    <a:pt x="921550" y="325221"/>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8" cstate="print"/>
            <a:stretch>
              <a:fillRect/>
            </a:stretch>
          </p:blipFill>
          <p:spPr>
            <a:xfrm>
              <a:off x="5855625" y="5213651"/>
              <a:ext cx="74358" cy="200291"/>
            </a:xfrm>
            <a:prstGeom prst="rect">
              <a:avLst/>
            </a:prstGeom>
          </p:spPr>
        </p:pic>
        <p:sp>
          <p:nvSpPr>
            <p:cNvPr id="20" name="object 20"/>
            <p:cNvSpPr/>
            <p:nvPr/>
          </p:nvSpPr>
          <p:spPr>
            <a:xfrm>
              <a:off x="6079183" y="5113690"/>
              <a:ext cx="316865" cy="448309"/>
            </a:xfrm>
            <a:custGeom>
              <a:avLst/>
              <a:gdLst/>
              <a:ahLst/>
              <a:cxnLst/>
              <a:rect l="l" t="t" r="r" b="b"/>
              <a:pathLst>
                <a:path w="316864" h="448310">
                  <a:moveTo>
                    <a:pt x="0" y="0"/>
                  </a:moveTo>
                  <a:lnTo>
                    <a:pt x="1202" y="41030"/>
                  </a:lnTo>
                  <a:lnTo>
                    <a:pt x="47066" y="99452"/>
                  </a:lnTo>
                  <a:lnTo>
                    <a:pt x="82004" y="121796"/>
                  </a:lnTo>
                  <a:lnTo>
                    <a:pt x="118465" y="142866"/>
                  </a:lnTo>
                  <a:lnTo>
                    <a:pt x="151587" y="165138"/>
                  </a:lnTo>
                  <a:lnTo>
                    <a:pt x="186516" y="206583"/>
                  </a:lnTo>
                  <a:lnTo>
                    <a:pt x="205290" y="253382"/>
                  </a:lnTo>
                  <a:lnTo>
                    <a:pt x="213789" y="303532"/>
                  </a:lnTo>
                  <a:lnTo>
                    <a:pt x="217893" y="355028"/>
                  </a:lnTo>
                  <a:lnTo>
                    <a:pt x="221205" y="372372"/>
                  </a:lnTo>
                  <a:lnTo>
                    <a:pt x="244208" y="421386"/>
                  </a:lnTo>
                  <a:lnTo>
                    <a:pt x="276363" y="443949"/>
                  </a:lnTo>
                  <a:lnTo>
                    <a:pt x="296470" y="447816"/>
                  </a:lnTo>
                  <a:lnTo>
                    <a:pt x="316738" y="444080"/>
                  </a:lnTo>
                  <a:lnTo>
                    <a:pt x="296537" y="446843"/>
                  </a:lnTo>
                  <a:lnTo>
                    <a:pt x="277318" y="442217"/>
                  </a:lnTo>
                  <a:lnTo>
                    <a:pt x="231130" y="380407"/>
                  </a:lnTo>
                  <a:lnTo>
                    <a:pt x="226116" y="339755"/>
                  </a:lnTo>
                  <a:lnTo>
                    <a:pt x="225853" y="298123"/>
                  </a:lnTo>
                  <a:lnTo>
                    <a:pt x="223191" y="256325"/>
                  </a:lnTo>
                  <a:lnTo>
                    <a:pt x="210985" y="215176"/>
                  </a:lnTo>
                  <a:lnTo>
                    <a:pt x="182001" y="166893"/>
                  </a:lnTo>
                  <a:lnTo>
                    <a:pt x="139395" y="128397"/>
                  </a:lnTo>
                  <a:lnTo>
                    <a:pt x="106049" y="108086"/>
                  </a:lnTo>
                  <a:lnTo>
                    <a:pt x="74044" y="87332"/>
                  </a:lnTo>
                  <a:lnTo>
                    <a:pt x="48653" y="62039"/>
                  </a:lnTo>
                  <a:lnTo>
                    <a:pt x="40577" y="48472"/>
                  </a:lnTo>
                  <a:lnTo>
                    <a:pt x="35496" y="34364"/>
                  </a:lnTo>
                  <a:lnTo>
                    <a:pt x="33816" y="20282"/>
                  </a:lnTo>
                  <a:lnTo>
                    <a:pt x="35941" y="679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9" cstate="print"/>
            <a:stretch>
              <a:fillRect/>
            </a:stretch>
          </p:blipFill>
          <p:spPr>
            <a:xfrm>
              <a:off x="6178229" y="5296987"/>
              <a:ext cx="248640" cy="240527"/>
            </a:xfrm>
            <a:prstGeom prst="rect">
              <a:avLst/>
            </a:prstGeom>
          </p:spPr>
        </p:pic>
      </p:grpSp>
      <p:sp>
        <p:nvSpPr>
          <p:cNvPr id="22" name="object 22"/>
          <p:cNvSpPr txBox="1">
            <a:spLocks noGrp="1"/>
          </p:cNvSpPr>
          <p:nvPr>
            <p:ph type="title"/>
          </p:nvPr>
        </p:nvSpPr>
        <p:spPr>
          <a:xfrm>
            <a:off x="366953" y="187863"/>
            <a:ext cx="11458092" cy="660615"/>
          </a:xfrm>
          <a:prstGeom prst="rect">
            <a:avLst/>
          </a:prstGeom>
        </p:spPr>
        <p:txBody>
          <a:bodyPr vert="horz" wrap="square" lIns="0" tIns="212266"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23" name="object 23"/>
          <p:cNvSpPr txBox="1"/>
          <p:nvPr/>
        </p:nvSpPr>
        <p:spPr>
          <a:xfrm>
            <a:off x="3849073" y="4521709"/>
            <a:ext cx="4492625" cy="624840"/>
          </a:xfrm>
          <a:prstGeom prst="rect">
            <a:avLst/>
          </a:prstGeom>
        </p:spPr>
        <p:txBody>
          <a:bodyPr vert="horz" wrap="square" lIns="0" tIns="12065" rIns="0" bIns="0" rtlCol="0">
            <a:spAutoFit/>
          </a:bodyPr>
          <a:lstStyle/>
          <a:p>
            <a:pPr marL="9525" marR="5080" indent="3175" algn="ctr">
              <a:lnSpc>
                <a:spcPts val="2410"/>
              </a:lnSpc>
              <a:spcBef>
                <a:spcPts val="95"/>
              </a:spcBef>
            </a:pPr>
            <a:r>
              <a:rPr sz="1900" b="1" dirty="0">
                <a:solidFill>
                  <a:srgbClr val="D1E293"/>
                </a:solidFill>
                <a:latin typeface="Grammarsaurus" pitchFamily="2" charset="0"/>
                <a:cs typeface="Tahoma"/>
              </a:rPr>
              <a:t>Did you spot the </a:t>
            </a:r>
            <a:r>
              <a:rPr sz="1900" b="1" dirty="0">
                <a:solidFill>
                  <a:srgbClr val="FFFFFF"/>
                </a:solidFill>
                <a:latin typeface="Grammarsaurus" pitchFamily="2" charset="0"/>
                <a:cs typeface="Tahoma"/>
              </a:rPr>
              <a:t>connecting vowel letter i </a:t>
            </a:r>
            <a:r>
              <a:rPr sz="1900" b="1" dirty="0">
                <a:solidFill>
                  <a:srgbClr val="D1E293"/>
                </a:solidFill>
                <a:latin typeface="Grammarsaurus" pitchFamily="2" charset="0"/>
                <a:cs typeface="Tahoma"/>
              </a:rPr>
              <a:t>before the suffix </a:t>
            </a:r>
            <a:r>
              <a:rPr sz="1900" b="1" dirty="0">
                <a:solidFill>
                  <a:srgbClr val="FFFFFF"/>
                </a:solidFill>
                <a:latin typeface="Grammarsaurus" pitchFamily="2" charset="0"/>
                <a:cs typeface="Tahoma"/>
              </a:rPr>
              <a:t>-an</a:t>
            </a:r>
            <a:r>
              <a:rPr sz="1900" b="1" dirty="0">
                <a:solidFill>
                  <a:srgbClr val="D1E293"/>
                </a:solidFill>
                <a:latin typeface="Grammarsaurus" pitchFamily="2" charset="0"/>
                <a:cs typeface="Tahoma"/>
              </a:rPr>
              <a:t>?</a:t>
            </a:r>
            <a:endParaRPr sz="1900" dirty="0">
              <a:latin typeface="Grammarsaurus" pitchFamily="2" charset="0"/>
              <a:cs typeface="Tahoma"/>
            </a:endParaRPr>
          </a:p>
        </p:txBody>
      </p:sp>
      <p:sp>
        <p:nvSpPr>
          <p:cNvPr id="24" name="object 24"/>
          <p:cNvSpPr/>
          <p:nvPr/>
        </p:nvSpPr>
        <p:spPr>
          <a:xfrm>
            <a:off x="2989732" y="1678266"/>
            <a:ext cx="5724525" cy="1692910"/>
          </a:xfrm>
          <a:custGeom>
            <a:avLst/>
            <a:gdLst/>
            <a:ahLst/>
            <a:cxnLst/>
            <a:rect l="l" t="t" r="r" b="b"/>
            <a:pathLst>
              <a:path w="5724525" h="1692910">
                <a:moveTo>
                  <a:pt x="381254" y="492760"/>
                </a:moveTo>
                <a:lnTo>
                  <a:pt x="379907" y="483870"/>
                </a:lnTo>
                <a:lnTo>
                  <a:pt x="366674" y="473710"/>
                </a:lnTo>
                <a:lnTo>
                  <a:pt x="357212" y="474980"/>
                </a:lnTo>
                <a:lnTo>
                  <a:pt x="352247" y="481330"/>
                </a:lnTo>
                <a:lnTo>
                  <a:pt x="345198" y="488950"/>
                </a:lnTo>
                <a:lnTo>
                  <a:pt x="336854" y="494030"/>
                </a:lnTo>
                <a:lnTo>
                  <a:pt x="327482" y="497840"/>
                </a:lnTo>
                <a:lnTo>
                  <a:pt x="317385" y="499110"/>
                </a:lnTo>
                <a:lnTo>
                  <a:pt x="307301" y="497840"/>
                </a:lnTo>
                <a:lnTo>
                  <a:pt x="297929" y="494030"/>
                </a:lnTo>
                <a:lnTo>
                  <a:pt x="289585" y="488950"/>
                </a:lnTo>
                <a:lnTo>
                  <a:pt x="282524" y="481330"/>
                </a:lnTo>
                <a:lnTo>
                  <a:pt x="277558" y="474980"/>
                </a:lnTo>
                <a:lnTo>
                  <a:pt x="268097" y="473710"/>
                </a:lnTo>
                <a:lnTo>
                  <a:pt x="254876" y="483870"/>
                </a:lnTo>
                <a:lnTo>
                  <a:pt x="253669" y="492760"/>
                </a:lnTo>
                <a:lnTo>
                  <a:pt x="258635" y="499110"/>
                </a:lnTo>
                <a:lnTo>
                  <a:pt x="270433" y="511810"/>
                </a:lnTo>
                <a:lnTo>
                  <a:pt x="284518" y="520700"/>
                </a:lnTo>
                <a:lnTo>
                  <a:pt x="300342" y="527050"/>
                </a:lnTo>
                <a:lnTo>
                  <a:pt x="317385" y="528320"/>
                </a:lnTo>
                <a:lnTo>
                  <a:pt x="334340" y="527050"/>
                </a:lnTo>
                <a:lnTo>
                  <a:pt x="350151" y="520700"/>
                </a:lnTo>
                <a:lnTo>
                  <a:pt x="364261" y="511810"/>
                </a:lnTo>
                <a:lnTo>
                  <a:pt x="376148" y="499110"/>
                </a:lnTo>
                <a:lnTo>
                  <a:pt x="381254" y="492760"/>
                </a:lnTo>
                <a:close/>
              </a:path>
              <a:path w="5724525" h="1692910">
                <a:moveTo>
                  <a:pt x="467664" y="643890"/>
                </a:moveTo>
                <a:lnTo>
                  <a:pt x="456539" y="631190"/>
                </a:lnTo>
                <a:lnTo>
                  <a:pt x="447078" y="631190"/>
                </a:lnTo>
                <a:lnTo>
                  <a:pt x="440918" y="636270"/>
                </a:lnTo>
                <a:lnTo>
                  <a:pt x="434416" y="641350"/>
                </a:lnTo>
                <a:lnTo>
                  <a:pt x="426453" y="645160"/>
                </a:lnTo>
                <a:lnTo>
                  <a:pt x="407708" y="647700"/>
                </a:lnTo>
                <a:lnTo>
                  <a:pt x="388962" y="645160"/>
                </a:lnTo>
                <a:lnTo>
                  <a:pt x="381000" y="641350"/>
                </a:lnTo>
                <a:lnTo>
                  <a:pt x="374497" y="636270"/>
                </a:lnTo>
                <a:lnTo>
                  <a:pt x="368338" y="631190"/>
                </a:lnTo>
                <a:lnTo>
                  <a:pt x="358863" y="631190"/>
                </a:lnTo>
                <a:lnTo>
                  <a:pt x="347738" y="643890"/>
                </a:lnTo>
                <a:lnTo>
                  <a:pt x="347802" y="645160"/>
                </a:lnTo>
                <a:lnTo>
                  <a:pt x="347865" y="646430"/>
                </a:lnTo>
                <a:lnTo>
                  <a:pt x="347941" y="647700"/>
                </a:lnTo>
                <a:lnTo>
                  <a:pt x="348005" y="648970"/>
                </a:lnTo>
                <a:lnTo>
                  <a:pt x="348068" y="650240"/>
                </a:lnTo>
                <a:lnTo>
                  <a:pt x="348132" y="651510"/>
                </a:lnTo>
                <a:lnTo>
                  <a:pt x="348195" y="652780"/>
                </a:lnTo>
                <a:lnTo>
                  <a:pt x="354355" y="659130"/>
                </a:lnTo>
                <a:lnTo>
                  <a:pt x="365290" y="666750"/>
                </a:lnTo>
                <a:lnTo>
                  <a:pt x="378155" y="673100"/>
                </a:lnTo>
                <a:lnTo>
                  <a:pt x="392468" y="676910"/>
                </a:lnTo>
                <a:lnTo>
                  <a:pt x="422960" y="676910"/>
                </a:lnTo>
                <a:lnTo>
                  <a:pt x="461048" y="659130"/>
                </a:lnTo>
                <a:lnTo>
                  <a:pt x="467347" y="650240"/>
                </a:lnTo>
                <a:lnTo>
                  <a:pt x="467474" y="647700"/>
                </a:lnTo>
                <a:lnTo>
                  <a:pt x="467601" y="645160"/>
                </a:lnTo>
                <a:lnTo>
                  <a:pt x="467664" y="643890"/>
                </a:lnTo>
                <a:close/>
              </a:path>
              <a:path w="5724525" h="1692910">
                <a:moveTo>
                  <a:pt x="561441" y="492760"/>
                </a:moveTo>
                <a:lnTo>
                  <a:pt x="560235" y="483870"/>
                </a:lnTo>
                <a:lnTo>
                  <a:pt x="547014" y="473710"/>
                </a:lnTo>
                <a:lnTo>
                  <a:pt x="537540" y="474980"/>
                </a:lnTo>
                <a:lnTo>
                  <a:pt x="532587" y="481330"/>
                </a:lnTo>
                <a:lnTo>
                  <a:pt x="525538" y="488950"/>
                </a:lnTo>
                <a:lnTo>
                  <a:pt x="517182" y="494030"/>
                </a:lnTo>
                <a:lnTo>
                  <a:pt x="507822" y="497840"/>
                </a:lnTo>
                <a:lnTo>
                  <a:pt x="497725" y="499110"/>
                </a:lnTo>
                <a:lnTo>
                  <a:pt x="487629" y="497840"/>
                </a:lnTo>
                <a:lnTo>
                  <a:pt x="478256" y="494030"/>
                </a:lnTo>
                <a:lnTo>
                  <a:pt x="469912" y="488950"/>
                </a:lnTo>
                <a:lnTo>
                  <a:pt x="462851" y="481330"/>
                </a:lnTo>
                <a:lnTo>
                  <a:pt x="457898" y="474980"/>
                </a:lnTo>
                <a:lnTo>
                  <a:pt x="448424" y="473710"/>
                </a:lnTo>
                <a:lnTo>
                  <a:pt x="435203" y="483870"/>
                </a:lnTo>
                <a:lnTo>
                  <a:pt x="433857" y="492760"/>
                </a:lnTo>
                <a:lnTo>
                  <a:pt x="438962" y="499110"/>
                </a:lnTo>
                <a:lnTo>
                  <a:pt x="450850" y="511810"/>
                </a:lnTo>
                <a:lnTo>
                  <a:pt x="464959" y="520700"/>
                </a:lnTo>
                <a:lnTo>
                  <a:pt x="480771" y="527050"/>
                </a:lnTo>
                <a:lnTo>
                  <a:pt x="497725" y="528320"/>
                </a:lnTo>
                <a:lnTo>
                  <a:pt x="514705" y="527050"/>
                </a:lnTo>
                <a:lnTo>
                  <a:pt x="530542" y="520700"/>
                </a:lnTo>
                <a:lnTo>
                  <a:pt x="544664" y="511810"/>
                </a:lnTo>
                <a:lnTo>
                  <a:pt x="556475" y="499110"/>
                </a:lnTo>
                <a:lnTo>
                  <a:pt x="561441" y="492760"/>
                </a:lnTo>
                <a:close/>
              </a:path>
              <a:path w="5724525" h="1692910">
                <a:moveTo>
                  <a:pt x="742162" y="397510"/>
                </a:moveTo>
                <a:lnTo>
                  <a:pt x="732015" y="336550"/>
                </a:lnTo>
                <a:lnTo>
                  <a:pt x="713282" y="287020"/>
                </a:lnTo>
                <a:lnTo>
                  <a:pt x="710971" y="282892"/>
                </a:lnTo>
                <a:lnTo>
                  <a:pt x="710971" y="388620"/>
                </a:lnTo>
                <a:lnTo>
                  <a:pt x="708164" y="461010"/>
                </a:lnTo>
                <a:lnTo>
                  <a:pt x="695642" y="514350"/>
                </a:lnTo>
                <a:lnTo>
                  <a:pt x="677684" y="560070"/>
                </a:lnTo>
                <a:lnTo>
                  <a:pt x="649795" y="605790"/>
                </a:lnTo>
                <a:lnTo>
                  <a:pt x="641629" y="486410"/>
                </a:lnTo>
                <a:lnTo>
                  <a:pt x="641540" y="485140"/>
                </a:lnTo>
                <a:lnTo>
                  <a:pt x="640842" y="471170"/>
                </a:lnTo>
                <a:lnTo>
                  <a:pt x="640778" y="469900"/>
                </a:lnTo>
                <a:lnTo>
                  <a:pt x="634796" y="441960"/>
                </a:lnTo>
                <a:lnTo>
                  <a:pt x="620496" y="410311"/>
                </a:lnTo>
                <a:lnTo>
                  <a:pt x="620496" y="617220"/>
                </a:lnTo>
                <a:lnTo>
                  <a:pt x="601408" y="661670"/>
                </a:lnTo>
                <a:lnTo>
                  <a:pt x="574001" y="699770"/>
                </a:lnTo>
                <a:lnTo>
                  <a:pt x="539610" y="730250"/>
                </a:lnTo>
                <a:lnTo>
                  <a:pt x="499529" y="754380"/>
                </a:lnTo>
                <a:lnTo>
                  <a:pt x="455079" y="769620"/>
                </a:lnTo>
                <a:lnTo>
                  <a:pt x="407555" y="774700"/>
                </a:lnTo>
                <a:lnTo>
                  <a:pt x="403491" y="774700"/>
                </a:lnTo>
                <a:lnTo>
                  <a:pt x="394843" y="773430"/>
                </a:lnTo>
                <a:lnTo>
                  <a:pt x="351586" y="767080"/>
                </a:lnTo>
                <a:lnTo>
                  <a:pt x="303618" y="746760"/>
                </a:lnTo>
                <a:lnTo>
                  <a:pt x="261391" y="716280"/>
                </a:lnTo>
                <a:lnTo>
                  <a:pt x="226656" y="676910"/>
                </a:lnTo>
                <a:lnTo>
                  <a:pt x="201218" y="629920"/>
                </a:lnTo>
                <a:lnTo>
                  <a:pt x="207937" y="624840"/>
                </a:lnTo>
                <a:lnTo>
                  <a:pt x="214998" y="621030"/>
                </a:lnTo>
                <a:lnTo>
                  <a:pt x="222427" y="617220"/>
                </a:lnTo>
                <a:lnTo>
                  <a:pt x="230225" y="614680"/>
                </a:lnTo>
                <a:lnTo>
                  <a:pt x="236093" y="612140"/>
                </a:lnTo>
                <a:lnTo>
                  <a:pt x="239991" y="607060"/>
                </a:lnTo>
                <a:lnTo>
                  <a:pt x="239991" y="594360"/>
                </a:lnTo>
                <a:lnTo>
                  <a:pt x="236232" y="588010"/>
                </a:lnTo>
                <a:lnTo>
                  <a:pt x="230530" y="586740"/>
                </a:lnTo>
                <a:lnTo>
                  <a:pt x="227850" y="585470"/>
                </a:lnTo>
                <a:lnTo>
                  <a:pt x="220916" y="581660"/>
                </a:lnTo>
                <a:lnTo>
                  <a:pt x="210705" y="576580"/>
                </a:lnTo>
                <a:lnTo>
                  <a:pt x="198221" y="567690"/>
                </a:lnTo>
                <a:lnTo>
                  <a:pt x="199732" y="546100"/>
                </a:lnTo>
                <a:lnTo>
                  <a:pt x="199821" y="544830"/>
                </a:lnTo>
                <a:lnTo>
                  <a:pt x="203923" y="486410"/>
                </a:lnTo>
                <a:lnTo>
                  <a:pt x="204025" y="481330"/>
                </a:lnTo>
                <a:lnTo>
                  <a:pt x="204076" y="480060"/>
                </a:lnTo>
                <a:lnTo>
                  <a:pt x="204165" y="477520"/>
                </a:lnTo>
                <a:lnTo>
                  <a:pt x="218617" y="427990"/>
                </a:lnTo>
                <a:lnTo>
                  <a:pt x="240182" y="394970"/>
                </a:lnTo>
                <a:lnTo>
                  <a:pt x="276339" y="360680"/>
                </a:lnTo>
                <a:lnTo>
                  <a:pt x="330873" y="327660"/>
                </a:lnTo>
                <a:lnTo>
                  <a:pt x="407555" y="299720"/>
                </a:lnTo>
                <a:lnTo>
                  <a:pt x="484365" y="327660"/>
                </a:lnTo>
                <a:lnTo>
                  <a:pt x="539000" y="361950"/>
                </a:lnTo>
                <a:lnTo>
                  <a:pt x="575233" y="396240"/>
                </a:lnTo>
                <a:lnTo>
                  <a:pt x="596836" y="427990"/>
                </a:lnTo>
                <a:lnTo>
                  <a:pt x="611200" y="474980"/>
                </a:lnTo>
                <a:lnTo>
                  <a:pt x="611276" y="477520"/>
                </a:lnTo>
                <a:lnTo>
                  <a:pt x="611365" y="480060"/>
                </a:lnTo>
                <a:lnTo>
                  <a:pt x="611479" y="486410"/>
                </a:lnTo>
                <a:lnTo>
                  <a:pt x="620496" y="617220"/>
                </a:lnTo>
                <a:lnTo>
                  <a:pt x="620496" y="410311"/>
                </a:lnTo>
                <a:lnTo>
                  <a:pt x="587717" y="364490"/>
                </a:lnTo>
                <a:lnTo>
                  <a:pt x="536879" y="323850"/>
                </a:lnTo>
                <a:lnTo>
                  <a:pt x="489051" y="299720"/>
                </a:lnTo>
                <a:lnTo>
                  <a:pt x="461352" y="285750"/>
                </a:lnTo>
                <a:lnTo>
                  <a:pt x="467664" y="284480"/>
                </a:lnTo>
                <a:lnTo>
                  <a:pt x="511543" y="243840"/>
                </a:lnTo>
                <a:lnTo>
                  <a:pt x="523608" y="199390"/>
                </a:lnTo>
                <a:lnTo>
                  <a:pt x="523709" y="186690"/>
                </a:lnTo>
                <a:lnTo>
                  <a:pt x="523824" y="171450"/>
                </a:lnTo>
                <a:lnTo>
                  <a:pt x="523862" y="166370"/>
                </a:lnTo>
                <a:lnTo>
                  <a:pt x="522668" y="160020"/>
                </a:lnTo>
                <a:lnTo>
                  <a:pt x="520407" y="153670"/>
                </a:lnTo>
                <a:lnTo>
                  <a:pt x="517309" y="147408"/>
                </a:lnTo>
                <a:lnTo>
                  <a:pt x="550354" y="162560"/>
                </a:lnTo>
                <a:lnTo>
                  <a:pt x="583476" y="181610"/>
                </a:lnTo>
                <a:lnTo>
                  <a:pt x="614934" y="204470"/>
                </a:lnTo>
                <a:lnTo>
                  <a:pt x="643191" y="233680"/>
                </a:lnTo>
                <a:lnTo>
                  <a:pt x="673569" y="276860"/>
                </a:lnTo>
                <a:lnTo>
                  <a:pt x="696226" y="325120"/>
                </a:lnTo>
                <a:lnTo>
                  <a:pt x="710971" y="388620"/>
                </a:lnTo>
                <a:lnTo>
                  <a:pt x="710971" y="282892"/>
                </a:lnTo>
                <a:lnTo>
                  <a:pt x="691972" y="248920"/>
                </a:lnTo>
                <a:lnTo>
                  <a:pt x="665734" y="213360"/>
                </a:lnTo>
                <a:lnTo>
                  <a:pt x="626618" y="175260"/>
                </a:lnTo>
                <a:lnTo>
                  <a:pt x="612381" y="163830"/>
                </a:lnTo>
                <a:lnTo>
                  <a:pt x="607402" y="147408"/>
                </a:lnTo>
                <a:lnTo>
                  <a:pt x="605459" y="140970"/>
                </a:lnTo>
                <a:lnTo>
                  <a:pt x="598919" y="119380"/>
                </a:lnTo>
                <a:lnTo>
                  <a:pt x="575868" y="80010"/>
                </a:lnTo>
                <a:lnTo>
                  <a:pt x="575106" y="79209"/>
                </a:lnTo>
                <a:lnTo>
                  <a:pt x="575106" y="140970"/>
                </a:lnTo>
                <a:lnTo>
                  <a:pt x="549592" y="128270"/>
                </a:lnTo>
                <a:lnTo>
                  <a:pt x="524370" y="118110"/>
                </a:lnTo>
                <a:lnTo>
                  <a:pt x="500024" y="109220"/>
                </a:lnTo>
                <a:lnTo>
                  <a:pt x="494830" y="107784"/>
                </a:lnTo>
                <a:lnTo>
                  <a:pt x="494830" y="201930"/>
                </a:lnTo>
                <a:lnTo>
                  <a:pt x="487972" y="224790"/>
                </a:lnTo>
                <a:lnTo>
                  <a:pt x="458647" y="255270"/>
                </a:lnTo>
                <a:lnTo>
                  <a:pt x="448424" y="257810"/>
                </a:lnTo>
                <a:lnTo>
                  <a:pt x="366991" y="280670"/>
                </a:lnTo>
                <a:lnTo>
                  <a:pt x="303453" y="308610"/>
                </a:lnTo>
                <a:lnTo>
                  <a:pt x="255587" y="339090"/>
                </a:lnTo>
                <a:lnTo>
                  <a:pt x="221183" y="370840"/>
                </a:lnTo>
                <a:lnTo>
                  <a:pt x="198043" y="402590"/>
                </a:lnTo>
                <a:lnTo>
                  <a:pt x="191604" y="415925"/>
                </a:lnTo>
                <a:lnTo>
                  <a:pt x="191604" y="599440"/>
                </a:lnTo>
                <a:lnTo>
                  <a:pt x="167741" y="617220"/>
                </a:lnTo>
                <a:lnTo>
                  <a:pt x="148069" y="635000"/>
                </a:lnTo>
                <a:lnTo>
                  <a:pt x="132397" y="654050"/>
                </a:lnTo>
                <a:lnTo>
                  <a:pt x="120523" y="671830"/>
                </a:lnTo>
                <a:lnTo>
                  <a:pt x="103073" y="647700"/>
                </a:lnTo>
                <a:lnTo>
                  <a:pt x="84201" y="627380"/>
                </a:lnTo>
                <a:lnTo>
                  <a:pt x="65366" y="612140"/>
                </a:lnTo>
                <a:lnTo>
                  <a:pt x="48094" y="599440"/>
                </a:lnTo>
                <a:lnTo>
                  <a:pt x="73075" y="582930"/>
                </a:lnTo>
                <a:lnTo>
                  <a:pt x="93091" y="563880"/>
                </a:lnTo>
                <a:lnTo>
                  <a:pt x="108559" y="546100"/>
                </a:lnTo>
                <a:lnTo>
                  <a:pt x="119926" y="529590"/>
                </a:lnTo>
                <a:lnTo>
                  <a:pt x="136702" y="552450"/>
                </a:lnTo>
                <a:lnTo>
                  <a:pt x="155321" y="572770"/>
                </a:lnTo>
                <a:lnTo>
                  <a:pt x="174155" y="588010"/>
                </a:lnTo>
                <a:lnTo>
                  <a:pt x="191604" y="599440"/>
                </a:lnTo>
                <a:lnTo>
                  <a:pt x="191604" y="415925"/>
                </a:lnTo>
                <a:lnTo>
                  <a:pt x="183934" y="431800"/>
                </a:lnTo>
                <a:lnTo>
                  <a:pt x="176657" y="455930"/>
                </a:lnTo>
                <a:lnTo>
                  <a:pt x="173990" y="474980"/>
                </a:lnTo>
                <a:lnTo>
                  <a:pt x="173926" y="477520"/>
                </a:lnTo>
                <a:lnTo>
                  <a:pt x="173863" y="480060"/>
                </a:lnTo>
                <a:lnTo>
                  <a:pt x="173761" y="483870"/>
                </a:lnTo>
                <a:lnTo>
                  <a:pt x="173634" y="486410"/>
                </a:lnTo>
                <a:lnTo>
                  <a:pt x="169659" y="544830"/>
                </a:lnTo>
                <a:lnTo>
                  <a:pt x="159308" y="533400"/>
                </a:lnTo>
                <a:lnTo>
                  <a:pt x="156425" y="529590"/>
                </a:lnTo>
                <a:lnTo>
                  <a:pt x="149694" y="520700"/>
                </a:lnTo>
                <a:lnTo>
                  <a:pt x="141249" y="505460"/>
                </a:lnTo>
                <a:lnTo>
                  <a:pt x="134353" y="490220"/>
                </a:lnTo>
                <a:lnTo>
                  <a:pt x="132092" y="483870"/>
                </a:lnTo>
                <a:lnTo>
                  <a:pt x="130149" y="482600"/>
                </a:lnTo>
                <a:lnTo>
                  <a:pt x="126238" y="480060"/>
                </a:lnTo>
                <a:lnTo>
                  <a:pt x="116763" y="480060"/>
                </a:lnTo>
                <a:lnTo>
                  <a:pt x="113766" y="481330"/>
                </a:lnTo>
                <a:lnTo>
                  <a:pt x="111353" y="482600"/>
                </a:lnTo>
                <a:lnTo>
                  <a:pt x="108356" y="469900"/>
                </a:lnTo>
                <a:lnTo>
                  <a:pt x="106997" y="461010"/>
                </a:lnTo>
                <a:lnTo>
                  <a:pt x="104254" y="388620"/>
                </a:lnTo>
                <a:lnTo>
                  <a:pt x="104216" y="387350"/>
                </a:lnTo>
                <a:lnTo>
                  <a:pt x="118999" y="325120"/>
                </a:lnTo>
                <a:lnTo>
                  <a:pt x="141744" y="276860"/>
                </a:lnTo>
                <a:lnTo>
                  <a:pt x="162839" y="245110"/>
                </a:lnTo>
                <a:lnTo>
                  <a:pt x="218998" y="189230"/>
                </a:lnTo>
                <a:lnTo>
                  <a:pt x="271602" y="158750"/>
                </a:lnTo>
                <a:lnTo>
                  <a:pt x="314744" y="140970"/>
                </a:lnTo>
                <a:lnTo>
                  <a:pt x="323977" y="137160"/>
                </a:lnTo>
                <a:lnTo>
                  <a:pt x="369633" y="125730"/>
                </a:lnTo>
                <a:lnTo>
                  <a:pt x="402069" y="119380"/>
                </a:lnTo>
                <a:lnTo>
                  <a:pt x="414769" y="118110"/>
                </a:lnTo>
                <a:lnTo>
                  <a:pt x="454723" y="124460"/>
                </a:lnTo>
                <a:lnTo>
                  <a:pt x="478917" y="142240"/>
                </a:lnTo>
                <a:lnTo>
                  <a:pt x="490905" y="161290"/>
                </a:lnTo>
                <a:lnTo>
                  <a:pt x="494258" y="171450"/>
                </a:lnTo>
                <a:lnTo>
                  <a:pt x="494779" y="199390"/>
                </a:lnTo>
                <a:lnTo>
                  <a:pt x="494830" y="201930"/>
                </a:lnTo>
                <a:lnTo>
                  <a:pt x="494830" y="107784"/>
                </a:lnTo>
                <a:lnTo>
                  <a:pt x="477126" y="102870"/>
                </a:lnTo>
                <a:lnTo>
                  <a:pt x="463931" y="95250"/>
                </a:lnTo>
                <a:lnTo>
                  <a:pt x="448843" y="91440"/>
                </a:lnTo>
                <a:lnTo>
                  <a:pt x="431787" y="87630"/>
                </a:lnTo>
                <a:lnTo>
                  <a:pt x="412661" y="87630"/>
                </a:lnTo>
                <a:lnTo>
                  <a:pt x="395033" y="90170"/>
                </a:lnTo>
                <a:lnTo>
                  <a:pt x="355104" y="97790"/>
                </a:lnTo>
                <a:lnTo>
                  <a:pt x="300875" y="113030"/>
                </a:lnTo>
                <a:lnTo>
                  <a:pt x="241236" y="139293"/>
                </a:lnTo>
                <a:lnTo>
                  <a:pt x="265049" y="96520"/>
                </a:lnTo>
                <a:lnTo>
                  <a:pt x="301409" y="60960"/>
                </a:lnTo>
                <a:lnTo>
                  <a:pt x="346583" y="38100"/>
                </a:lnTo>
                <a:lnTo>
                  <a:pt x="397789" y="30480"/>
                </a:lnTo>
                <a:lnTo>
                  <a:pt x="417322" y="30480"/>
                </a:lnTo>
                <a:lnTo>
                  <a:pt x="468731" y="38100"/>
                </a:lnTo>
                <a:lnTo>
                  <a:pt x="514032" y="60960"/>
                </a:lnTo>
                <a:lnTo>
                  <a:pt x="550418" y="96520"/>
                </a:lnTo>
                <a:lnTo>
                  <a:pt x="575106" y="140970"/>
                </a:lnTo>
                <a:lnTo>
                  <a:pt x="575106" y="79209"/>
                </a:lnTo>
                <a:lnTo>
                  <a:pt x="544715" y="46990"/>
                </a:lnTo>
                <a:lnTo>
                  <a:pt x="520153" y="30480"/>
                </a:lnTo>
                <a:lnTo>
                  <a:pt x="506933" y="21590"/>
                </a:lnTo>
                <a:lnTo>
                  <a:pt x="463981" y="6350"/>
                </a:lnTo>
                <a:lnTo>
                  <a:pt x="417322" y="0"/>
                </a:lnTo>
                <a:lnTo>
                  <a:pt x="397789" y="0"/>
                </a:lnTo>
                <a:lnTo>
                  <a:pt x="351269" y="5080"/>
                </a:lnTo>
                <a:lnTo>
                  <a:pt x="308419" y="21590"/>
                </a:lnTo>
                <a:lnTo>
                  <a:pt x="270687" y="46990"/>
                </a:lnTo>
                <a:lnTo>
                  <a:pt x="239547" y="80010"/>
                </a:lnTo>
                <a:lnTo>
                  <a:pt x="216458" y="119380"/>
                </a:lnTo>
                <a:lnTo>
                  <a:pt x="202882" y="163830"/>
                </a:lnTo>
                <a:lnTo>
                  <a:pt x="188785" y="173990"/>
                </a:lnTo>
                <a:lnTo>
                  <a:pt x="150126" y="213360"/>
                </a:lnTo>
                <a:lnTo>
                  <a:pt x="123367" y="248920"/>
                </a:lnTo>
                <a:lnTo>
                  <a:pt x="101930" y="287020"/>
                </a:lnTo>
                <a:lnTo>
                  <a:pt x="83134" y="336550"/>
                </a:lnTo>
                <a:lnTo>
                  <a:pt x="72961" y="397510"/>
                </a:lnTo>
                <a:lnTo>
                  <a:pt x="77393" y="466090"/>
                </a:lnTo>
                <a:lnTo>
                  <a:pt x="78168" y="471170"/>
                </a:lnTo>
                <a:lnTo>
                  <a:pt x="80403" y="482600"/>
                </a:lnTo>
                <a:lnTo>
                  <a:pt x="84328" y="499110"/>
                </a:lnTo>
                <a:lnTo>
                  <a:pt x="90170" y="520700"/>
                </a:lnTo>
                <a:lnTo>
                  <a:pt x="77533" y="537210"/>
                </a:lnTo>
                <a:lnTo>
                  <a:pt x="60185" y="553720"/>
                </a:lnTo>
                <a:lnTo>
                  <a:pt x="37553" y="571500"/>
                </a:lnTo>
                <a:lnTo>
                  <a:pt x="9017" y="586740"/>
                </a:lnTo>
                <a:lnTo>
                  <a:pt x="3454" y="589280"/>
                </a:lnTo>
                <a:lnTo>
                  <a:pt x="0" y="594360"/>
                </a:lnTo>
                <a:lnTo>
                  <a:pt x="279" y="605790"/>
                </a:lnTo>
                <a:lnTo>
                  <a:pt x="304" y="607060"/>
                </a:lnTo>
                <a:lnTo>
                  <a:pt x="4356" y="612140"/>
                </a:lnTo>
                <a:lnTo>
                  <a:pt x="47625" y="636270"/>
                </a:lnTo>
                <a:lnTo>
                  <a:pt x="79197" y="665480"/>
                </a:lnTo>
                <a:lnTo>
                  <a:pt x="106248" y="711200"/>
                </a:lnTo>
                <a:lnTo>
                  <a:pt x="108496" y="716280"/>
                </a:lnTo>
                <a:lnTo>
                  <a:pt x="114058" y="720090"/>
                </a:lnTo>
                <a:lnTo>
                  <a:pt x="126390" y="720090"/>
                </a:lnTo>
                <a:lnTo>
                  <a:pt x="131940" y="716280"/>
                </a:lnTo>
                <a:lnTo>
                  <a:pt x="134200" y="711200"/>
                </a:lnTo>
                <a:lnTo>
                  <a:pt x="136842" y="704850"/>
                </a:lnTo>
                <a:lnTo>
                  <a:pt x="144665" y="690880"/>
                </a:lnTo>
                <a:lnTo>
                  <a:pt x="157099" y="671830"/>
                </a:lnTo>
                <a:lnTo>
                  <a:pt x="157937" y="670560"/>
                </a:lnTo>
                <a:lnTo>
                  <a:pt x="176872" y="648970"/>
                </a:lnTo>
                <a:lnTo>
                  <a:pt x="192620" y="679450"/>
                </a:lnTo>
                <a:lnTo>
                  <a:pt x="211899" y="707390"/>
                </a:lnTo>
                <a:lnTo>
                  <a:pt x="234315" y="732790"/>
                </a:lnTo>
                <a:lnTo>
                  <a:pt x="259524" y="754380"/>
                </a:lnTo>
                <a:lnTo>
                  <a:pt x="259524" y="864870"/>
                </a:lnTo>
                <a:lnTo>
                  <a:pt x="266293" y="871220"/>
                </a:lnTo>
                <a:lnTo>
                  <a:pt x="282829" y="871220"/>
                </a:lnTo>
                <a:lnTo>
                  <a:pt x="289585" y="864870"/>
                </a:lnTo>
                <a:lnTo>
                  <a:pt x="289585" y="773430"/>
                </a:lnTo>
                <a:lnTo>
                  <a:pt x="316153" y="786130"/>
                </a:lnTo>
                <a:lnTo>
                  <a:pt x="344043" y="796290"/>
                </a:lnTo>
                <a:lnTo>
                  <a:pt x="373037" y="801370"/>
                </a:lnTo>
                <a:lnTo>
                  <a:pt x="402894" y="803910"/>
                </a:lnTo>
                <a:lnTo>
                  <a:pt x="407555" y="803910"/>
                </a:lnTo>
                <a:lnTo>
                  <a:pt x="436765" y="802640"/>
                </a:lnTo>
                <a:lnTo>
                  <a:pt x="465188" y="797560"/>
                </a:lnTo>
                <a:lnTo>
                  <a:pt x="492594" y="788670"/>
                </a:lnTo>
                <a:lnTo>
                  <a:pt x="518756" y="778510"/>
                </a:lnTo>
                <a:lnTo>
                  <a:pt x="518756" y="864870"/>
                </a:lnTo>
                <a:lnTo>
                  <a:pt x="525526" y="871220"/>
                </a:lnTo>
                <a:lnTo>
                  <a:pt x="542048" y="871220"/>
                </a:lnTo>
                <a:lnTo>
                  <a:pt x="548817" y="864870"/>
                </a:lnTo>
                <a:lnTo>
                  <a:pt x="548817" y="778510"/>
                </a:lnTo>
                <a:lnTo>
                  <a:pt x="548817" y="774700"/>
                </a:lnTo>
                <a:lnTo>
                  <a:pt x="548817" y="760730"/>
                </a:lnTo>
                <a:lnTo>
                  <a:pt x="548665" y="760730"/>
                </a:lnTo>
                <a:lnTo>
                  <a:pt x="576491" y="739140"/>
                </a:lnTo>
                <a:lnTo>
                  <a:pt x="601078" y="713740"/>
                </a:lnTo>
                <a:lnTo>
                  <a:pt x="621995" y="684530"/>
                </a:lnTo>
                <a:lnTo>
                  <a:pt x="638835" y="652780"/>
                </a:lnTo>
                <a:lnTo>
                  <a:pt x="641388" y="652780"/>
                </a:lnTo>
                <a:lnTo>
                  <a:pt x="643788" y="651510"/>
                </a:lnTo>
                <a:lnTo>
                  <a:pt x="645896" y="650240"/>
                </a:lnTo>
                <a:lnTo>
                  <a:pt x="684822" y="605790"/>
                </a:lnTo>
                <a:lnTo>
                  <a:pt x="690384" y="599440"/>
                </a:lnTo>
                <a:lnTo>
                  <a:pt x="718400" y="539750"/>
                </a:lnTo>
                <a:lnTo>
                  <a:pt x="733132" y="490220"/>
                </a:lnTo>
                <a:lnTo>
                  <a:pt x="737717" y="467360"/>
                </a:lnTo>
                <a:lnTo>
                  <a:pt x="742162" y="397510"/>
                </a:lnTo>
                <a:close/>
              </a:path>
              <a:path w="5724525" h="1692910">
                <a:moveTo>
                  <a:pt x="799630" y="751840"/>
                </a:moveTo>
                <a:lnTo>
                  <a:pt x="799477" y="751840"/>
                </a:lnTo>
                <a:lnTo>
                  <a:pt x="799477" y="745490"/>
                </a:lnTo>
                <a:lnTo>
                  <a:pt x="795718" y="739140"/>
                </a:lnTo>
                <a:lnTo>
                  <a:pt x="781405" y="732790"/>
                </a:lnTo>
                <a:lnTo>
                  <a:pt x="761657" y="720090"/>
                </a:lnTo>
                <a:lnTo>
                  <a:pt x="752741" y="711657"/>
                </a:lnTo>
                <a:lnTo>
                  <a:pt x="752741" y="750570"/>
                </a:lnTo>
                <a:lnTo>
                  <a:pt x="738187" y="762000"/>
                </a:lnTo>
                <a:lnTo>
                  <a:pt x="725830" y="773430"/>
                </a:lnTo>
                <a:lnTo>
                  <a:pt x="715568" y="786130"/>
                </a:lnTo>
                <a:lnTo>
                  <a:pt x="707351" y="797560"/>
                </a:lnTo>
                <a:lnTo>
                  <a:pt x="696188" y="782320"/>
                </a:lnTo>
                <a:lnTo>
                  <a:pt x="684326" y="769620"/>
                </a:lnTo>
                <a:lnTo>
                  <a:pt x="672401" y="759460"/>
                </a:lnTo>
                <a:lnTo>
                  <a:pt x="661073" y="750570"/>
                </a:lnTo>
                <a:lnTo>
                  <a:pt x="676173" y="740410"/>
                </a:lnTo>
                <a:lnTo>
                  <a:pt x="688721" y="728980"/>
                </a:lnTo>
                <a:lnTo>
                  <a:pt x="698893" y="717550"/>
                </a:lnTo>
                <a:lnTo>
                  <a:pt x="706907" y="706120"/>
                </a:lnTo>
                <a:lnTo>
                  <a:pt x="717753" y="720090"/>
                </a:lnTo>
                <a:lnTo>
                  <a:pt x="729488" y="732790"/>
                </a:lnTo>
                <a:lnTo>
                  <a:pt x="741400" y="742950"/>
                </a:lnTo>
                <a:lnTo>
                  <a:pt x="752741" y="750570"/>
                </a:lnTo>
                <a:lnTo>
                  <a:pt x="752741" y="711657"/>
                </a:lnTo>
                <a:lnTo>
                  <a:pt x="746899" y="706120"/>
                </a:lnTo>
                <a:lnTo>
                  <a:pt x="738847" y="698500"/>
                </a:lnTo>
                <a:lnTo>
                  <a:pt x="721029" y="668020"/>
                </a:lnTo>
                <a:lnTo>
                  <a:pt x="718934" y="662940"/>
                </a:lnTo>
                <a:lnTo>
                  <a:pt x="712762" y="657860"/>
                </a:lnTo>
                <a:lnTo>
                  <a:pt x="706755" y="657860"/>
                </a:lnTo>
                <a:lnTo>
                  <a:pt x="700290" y="659130"/>
                </a:lnTo>
                <a:lnTo>
                  <a:pt x="694588" y="662940"/>
                </a:lnTo>
                <a:lnTo>
                  <a:pt x="692632" y="669290"/>
                </a:lnTo>
                <a:lnTo>
                  <a:pt x="689140" y="676910"/>
                </a:lnTo>
                <a:lnTo>
                  <a:pt x="677964" y="694690"/>
                </a:lnTo>
                <a:lnTo>
                  <a:pt x="656729" y="717550"/>
                </a:lnTo>
                <a:lnTo>
                  <a:pt x="623049" y="737870"/>
                </a:lnTo>
                <a:lnTo>
                  <a:pt x="617486" y="740410"/>
                </a:lnTo>
                <a:lnTo>
                  <a:pt x="613879" y="745490"/>
                </a:lnTo>
                <a:lnTo>
                  <a:pt x="614121" y="750570"/>
                </a:lnTo>
                <a:lnTo>
                  <a:pt x="614248" y="754380"/>
                </a:lnTo>
                <a:lnTo>
                  <a:pt x="614337" y="758190"/>
                </a:lnTo>
                <a:lnTo>
                  <a:pt x="618388" y="763270"/>
                </a:lnTo>
                <a:lnTo>
                  <a:pt x="673481" y="802640"/>
                </a:lnTo>
                <a:lnTo>
                  <a:pt x="695337" y="840740"/>
                </a:lnTo>
                <a:lnTo>
                  <a:pt x="700747" y="844550"/>
                </a:lnTo>
                <a:lnTo>
                  <a:pt x="713066" y="844550"/>
                </a:lnTo>
                <a:lnTo>
                  <a:pt x="718629" y="840740"/>
                </a:lnTo>
                <a:lnTo>
                  <a:pt x="720877" y="834390"/>
                </a:lnTo>
                <a:lnTo>
                  <a:pt x="725106" y="826770"/>
                </a:lnTo>
                <a:lnTo>
                  <a:pt x="759091" y="783590"/>
                </a:lnTo>
                <a:lnTo>
                  <a:pt x="795718" y="763270"/>
                </a:lnTo>
                <a:lnTo>
                  <a:pt x="799630" y="758190"/>
                </a:lnTo>
                <a:lnTo>
                  <a:pt x="799630" y="751840"/>
                </a:lnTo>
                <a:close/>
              </a:path>
              <a:path w="5724525" h="1692910">
                <a:moveTo>
                  <a:pt x="2318283" y="1387233"/>
                </a:moveTo>
                <a:lnTo>
                  <a:pt x="2315845" y="1375194"/>
                </a:lnTo>
                <a:lnTo>
                  <a:pt x="2309190" y="1365351"/>
                </a:lnTo>
                <a:lnTo>
                  <a:pt x="2299347" y="1358696"/>
                </a:lnTo>
                <a:lnTo>
                  <a:pt x="2287308" y="1356258"/>
                </a:lnTo>
                <a:lnTo>
                  <a:pt x="2194344" y="1356258"/>
                </a:lnTo>
                <a:lnTo>
                  <a:pt x="2194344" y="1263294"/>
                </a:lnTo>
                <a:lnTo>
                  <a:pt x="2191905" y="1251280"/>
                </a:lnTo>
                <a:lnTo>
                  <a:pt x="2185251" y="1241425"/>
                </a:lnTo>
                <a:lnTo>
                  <a:pt x="2175408" y="1234770"/>
                </a:lnTo>
                <a:lnTo>
                  <a:pt x="2163368" y="1232319"/>
                </a:lnTo>
                <a:lnTo>
                  <a:pt x="2151342" y="1234757"/>
                </a:lnTo>
                <a:lnTo>
                  <a:pt x="2141486" y="1241412"/>
                </a:lnTo>
                <a:lnTo>
                  <a:pt x="2134844" y="1251254"/>
                </a:lnTo>
                <a:lnTo>
                  <a:pt x="2132393" y="1263294"/>
                </a:lnTo>
                <a:lnTo>
                  <a:pt x="2132393" y="1356258"/>
                </a:lnTo>
                <a:lnTo>
                  <a:pt x="2039429" y="1356258"/>
                </a:lnTo>
                <a:lnTo>
                  <a:pt x="2027402" y="1358696"/>
                </a:lnTo>
                <a:lnTo>
                  <a:pt x="2017547" y="1365351"/>
                </a:lnTo>
                <a:lnTo>
                  <a:pt x="2010905" y="1375194"/>
                </a:lnTo>
                <a:lnTo>
                  <a:pt x="2008454" y="1387233"/>
                </a:lnTo>
                <a:lnTo>
                  <a:pt x="2010905" y="1399273"/>
                </a:lnTo>
                <a:lnTo>
                  <a:pt x="2017572" y="1409128"/>
                </a:lnTo>
                <a:lnTo>
                  <a:pt x="2027415" y="1415770"/>
                </a:lnTo>
                <a:lnTo>
                  <a:pt x="2039429" y="1418209"/>
                </a:lnTo>
                <a:lnTo>
                  <a:pt x="2132393" y="1418209"/>
                </a:lnTo>
                <a:lnTo>
                  <a:pt x="2132393" y="1511173"/>
                </a:lnTo>
                <a:lnTo>
                  <a:pt x="2134844" y="1523212"/>
                </a:lnTo>
                <a:lnTo>
                  <a:pt x="2141486" y="1533055"/>
                </a:lnTo>
                <a:lnTo>
                  <a:pt x="2151342" y="1539709"/>
                </a:lnTo>
                <a:lnTo>
                  <a:pt x="2163368" y="1542148"/>
                </a:lnTo>
                <a:lnTo>
                  <a:pt x="2175408" y="1539697"/>
                </a:lnTo>
                <a:lnTo>
                  <a:pt x="2185251" y="1533042"/>
                </a:lnTo>
                <a:lnTo>
                  <a:pt x="2191905" y="1523199"/>
                </a:lnTo>
                <a:lnTo>
                  <a:pt x="2194344" y="1511173"/>
                </a:lnTo>
                <a:lnTo>
                  <a:pt x="2194344" y="1418209"/>
                </a:lnTo>
                <a:lnTo>
                  <a:pt x="2287308" y="1418209"/>
                </a:lnTo>
                <a:lnTo>
                  <a:pt x="2299335" y="1415770"/>
                </a:lnTo>
                <a:lnTo>
                  <a:pt x="2309177" y="1409128"/>
                </a:lnTo>
                <a:lnTo>
                  <a:pt x="2315845" y="1399273"/>
                </a:lnTo>
                <a:lnTo>
                  <a:pt x="2318283" y="1387233"/>
                </a:lnTo>
                <a:close/>
              </a:path>
              <a:path w="5724525" h="1692910">
                <a:moveTo>
                  <a:pt x="2468588" y="1387246"/>
                </a:moveTo>
                <a:lnTo>
                  <a:pt x="2464625" y="1338224"/>
                </a:lnTo>
                <a:lnTo>
                  <a:pt x="2464587" y="1337805"/>
                </a:lnTo>
                <a:lnTo>
                  <a:pt x="2453005" y="1290878"/>
                </a:lnTo>
                <a:lnTo>
                  <a:pt x="2436444" y="1251762"/>
                </a:lnTo>
                <a:lnTo>
                  <a:pt x="2436444" y="1387246"/>
                </a:lnTo>
                <a:lnTo>
                  <a:pt x="2432037" y="1436268"/>
                </a:lnTo>
                <a:lnTo>
                  <a:pt x="2419337" y="1482432"/>
                </a:lnTo>
                <a:lnTo>
                  <a:pt x="2399106" y="1524952"/>
                </a:lnTo>
                <a:lnTo>
                  <a:pt x="2372144" y="1563077"/>
                </a:lnTo>
                <a:lnTo>
                  <a:pt x="2339213" y="1596009"/>
                </a:lnTo>
                <a:lnTo>
                  <a:pt x="2301087" y="1622971"/>
                </a:lnTo>
                <a:lnTo>
                  <a:pt x="2258555" y="1643189"/>
                </a:lnTo>
                <a:lnTo>
                  <a:pt x="2212390" y="1655902"/>
                </a:lnTo>
                <a:lnTo>
                  <a:pt x="2163368" y="1660309"/>
                </a:lnTo>
                <a:lnTo>
                  <a:pt x="2114346" y="1655902"/>
                </a:lnTo>
                <a:lnTo>
                  <a:pt x="2068195" y="1643189"/>
                </a:lnTo>
                <a:lnTo>
                  <a:pt x="2025662" y="1622971"/>
                </a:lnTo>
                <a:lnTo>
                  <a:pt x="1987537" y="1596009"/>
                </a:lnTo>
                <a:lnTo>
                  <a:pt x="1954606" y="1563077"/>
                </a:lnTo>
                <a:lnTo>
                  <a:pt x="1927644" y="1524952"/>
                </a:lnTo>
                <a:lnTo>
                  <a:pt x="1907425" y="1482432"/>
                </a:lnTo>
                <a:lnTo>
                  <a:pt x="1894827" y="1436687"/>
                </a:lnTo>
                <a:lnTo>
                  <a:pt x="1890306" y="1387246"/>
                </a:lnTo>
                <a:lnTo>
                  <a:pt x="1894713" y="1338224"/>
                </a:lnTo>
                <a:lnTo>
                  <a:pt x="1907425" y="1292047"/>
                </a:lnTo>
                <a:lnTo>
                  <a:pt x="1927644" y="1249514"/>
                </a:lnTo>
                <a:lnTo>
                  <a:pt x="1954606" y="1211402"/>
                </a:lnTo>
                <a:lnTo>
                  <a:pt x="1987537" y="1178471"/>
                </a:lnTo>
                <a:lnTo>
                  <a:pt x="2025662" y="1151509"/>
                </a:lnTo>
                <a:lnTo>
                  <a:pt x="2068195" y="1131277"/>
                </a:lnTo>
                <a:lnTo>
                  <a:pt x="2114346" y="1118577"/>
                </a:lnTo>
                <a:lnTo>
                  <a:pt x="2163368" y="1114171"/>
                </a:lnTo>
                <a:lnTo>
                  <a:pt x="2212390" y="1118577"/>
                </a:lnTo>
                <a:lnTo>
                  <a:pt x="2258555" y="1131277"/>
                </a:lnTo>
                <a:lnTo>
                  <a:pt x="2301087" y="1151509"/>
                </a:lnTo>
                <a:lnTo>
                  <a:pt x="2339213" y="1178471"/>
                </a:lnTo>
                <a:lnTo>
                  <a:pt x="2372144" y="1211402"/>
                </a:lnTo>
                <a:lnTo>
                  <a:pt x="2399106" y="1249514"/>
                </a:lnTo>
                <a:lnTo>
                  <a:pt x="2419337" y="1292047"/>
                </a:lnTo>
                <a:lnTo>
                  <a:pt x="2431923" y="1337805"/>
                </a:lnTo>
                <a:lnTo>
                  <a:pt x="2436444" y="1387246"/>
                </a:lnTo>
                <a:lnTo>
                  <a:pt x="2436444" y="1251762"/>
                </a:lnTo>
                <a:lnTo>
                  <a:pt x="2409621" y="1207096"/>
                </a:lnTo>
                <a:lnTo>
                  <a:pt x="2379091" y="1171524"/>
                </a:lnTo>
                <a:lnTo>
                  <a:pt x="2343518" y="1140993"/>
                </a:lnTo>
                <a:lnTo>
                  <a:pt x="2303526" y="1116139"/>
                </a:lnTo>
                <a:lnTo>
                  <a:pt x="2298852" y="1114171"/>
                </a:lnTo>
                <a:lnTo>
                  <a:pt x="2259749" y="1097610"/>
                </a:lnTo>
                <a:lnTo>
                  <a:pt x="2212822" y="1086027"/>
                </a:lnTo>
                <a:lnTo>
                  <a:pt x="2163368" y="1082027"/>
                </a:lnTo>
                <a:lnTo>
                  <a:pt x="2113940" y="1086027"/>
                </a:lnTo>
                <a:lnTo>
                  <a:pt x="2067013" y="1097610"/>
                </a:lnTo>
                <a:lnTo>
                  <a:pt x="2023237" y="1116139"/>
                </a:lnTo>
                <a:lnTo>
                  <a:pt x="1983244" y="1140993"/>
                </a:lnTo>
                <a:lnTo>
                  <a:pt x="1947659" y="1171524"/>
                </a:lnTo>
                <a:lnTo>
                  <a:pt x="1917128" y="1207096"/>
                </a:lnTo>
                <a:lnTo>
                  <a:pt x="1892287" y="1247101"/>
                </a:lnTo>
                <a:lnTo>
                  <a:pt x="1873758" y="1290878"/>
                </a:lnTo>
                <a:lnTo>
                  <a:pt x="1862175" y="1337805"/>
                </a:lnTo>
                <a:lnTo>
                  <a:pt x="1858162" y="1387246"/>
                </a:lnTo>
                <a:lnTo>
                  <a:pt x="1862137" y="1436268"/>
                </a:lnTo>
                <a:lnTo>
                  <a:pt x="1873758" y="1483614"/>
                </a:lnTo>
                <a:lnTo>
                  <a:pt x="1892287" y="1527378"/>
                </a:lnTo>
                <a:lnTo>
                  <a:pt x="1917128" y="1567370"/>
                </a:lnTo>
                <a:lnTo>
                  <a:pt x="1947659" y="1602955"/>
                </a:lnTo>
                <a:lnTo>
                  <a:pt x="1983244" y="1633486"/>
                </a:lnTo>
                <a:lnTo>
                  <a:pt x="2023237" y="1658327"/>
                </a:lnTo>
                <a:lnTo>
                  <a:pt x="2067013" y="1676869"/>
                </a:lnTo>
                <a:lnTo>
                  <a:pt x="2113940" y="1688452"/>
                </a:lnTo>
                <a:lnTo>
                  <a:pt x="2163368" y="1692452"/>
                </a:lnTo>
                <a:lnTo>
                  <a:pt x="2212822" y="1688452"/>
                </a:lnTo>
                <a:lnTo>
                  <a:pt x="2259749" y="1676869"/>
                </a:lnTo>
                <a:lnTo>
                  <a:pt x="2298852" y="1660309"/>
                </a:lnTo>
                <a:lnTo>
                  <a:pt x="2343518" y="1633486"/>
                </a:lnTo>
                <a:lnTo>
                  <a:pt x="2379091" y="1602955"/>
                </a:lnTo>
                <a:lnTo>
                  <a:pt x="2409621" y="1567370"/>
                </a:lnTo>
                <a:lnTo>
                  <a:pt x="2434475" y="1527378"/>
                </a:lnTo>
                <a:lnTo>
                  <a:pt x="2453005" y="1483614"/>
                </a:lnTo>
                <a:lnTo>
                  <a:pt x="2464587" y="1436687"/>
                </a:lnTo>
                <a:lnTo>
                  <a:pt x="2468588" y="1387246"/>
                </a:lnTo>
                <a:close/>
              </a:path>
              <a:path w="5724525" h="1692910">
                <a:moveTo>
                  <a:pt x="3395840" y="619417"/>
                </a:moveTo>
                <a:lnTo>
                  <a:pt x="3379914" y="576656"/>
                </a:lnTo>
                <a:lnTo>
                  <a:pt x="3368573" y="564286"/>
                </a:lnTo>
                <a:lnTo>
                  <a:pt x="3358578" y="553402"/>
                </a:lnTo>
                <a:lnTo>
                  <a:pt x="3355962" y="550557"/>
                </a:lnTo>
                <a:lnTo>
                  <a:pt x="3355962" y="634580"/>
                </a:lnTo>
                <a:lnTo>
                  <a:pt x="3355898" y="635292"/>
                </a:lnTo>
                <a:lnTo>
                  <a:pt x="3350501" y="661949"/>
                </a:lnTo>
                <a:lnTo>
                  <a:pt x="3350463" y="662165"/>
                </a:lnTo>
                <a:lnTo>
                  <a:pt x="3335197" y="684707"/>
                </a:lnTo>
                <a:lnTo>
                  <a:pt x="3312642" y="699985"/>
                </a:lnTo>
                <a:lnTo>
                  <a:pt x="3285223" y="705573"/>
                </a:lnTo>
                <a:lnTo>
                  <a:pt x="3258350" y="699985"/>
                </a:lnTo>
                <a:lnTo>
                  <a:pt x="3257981" y="699985"/>
                </a:lnTo>
                <a:lnTo>
                  <a:pt x="3235566" y="684707"/>
                </a:lnTo>
                <a:lnTo>
                  <a:pt x="3235426" y="684707"/>
                </a:lnTo>
                <a:lnTo>
                  <a:pt x="3220097" y="661949"/>
                </a:lnTo>
                <a:lnTo>
                  <a:pt x="3214776" y="635292"/>
                </a:lnTo>
                <a:lnTo>
                  <a:pt x="3214674" y="634784"/>
                </a:lnTo>
                <a:lnTo>
                  <a:pt x="3214624" y="634580"/>
                </a:lnTo>
                <a:lnTo>
                  <a:pt x="3220313" y="607885"/>
                </a:lnTo>
                <a:lnTo>
                  <a:pt x="3220351" y="607733"/>
                </a:lnTo>
                <a:lnTo>
                  <a:pt x="3220453" y="607237"/>
                </a:lnTo>
                <a:lnTo>
                  <a:pt x="3235934" y="584796"/>
                </a:lnTo>
                <a:lnTo>
                  <a:pt x="3258591" y="569671"/>
                </a:lnTo>
                <a:lnTo>
                  <a:pt x="3285998" y="564286"/>
                </a:lnTo>
                <a:lnTo>
                  <a:pt x="3313074" y="570077"/>
                </a:lnTo>
                <a:lnTo>
                  <a:pt x="3335299" y="585304"/>
                </a:lnTo>
                <a:lnTo>
                  <a:pt x="3350107" y="607237"/>
                </a:lnTo>
                <a:lnTo>
                  <a:pt x="3350399" y="607733"/>
                </a:lnTo>
                <a:lnTo>
                  <a:pt x="3355962" y="634580"/>
                </a:lnTo>
                <a:lnTo>
                  <a:pt x="3355962" y="550557"/>
                </a:lnTo>
                <a:lnTo>
                  <a:pt x="3350603" y="544703"/>
                </a:lnTo>
                <a:lnTo>
                  <a:pt x="3311982" y="526542"/>
                </a:lnTo>
                <a:lnTo>
                  <a:pt x="3268141" y="525132"/>
                </a:lnTo>
                <a:lnTo>
                  <a:pt x="3252139" y="529145"/>
                </a:lnTo>
                <a:lnTo>
                  <a:pt x="3237153" y="535279"/>
                </a:lnTo>
                <a:lnTo>
                  <a:pt x="3223044" y="543407"/>
                </a:lnTo>
                <a:lnTo>
                  <a:pt x="3209683" y="553402"/>
                </a:lnTo>
                <a:lnTo>
                  <a:pt x="3139262" y="482866"/>
                </a:lnTo>
                <a:lnTo>
                  <a:pt x="3102914" y="446366"/>
                </a:lnTo>
                <a:lnTo>
                  <a:pt x="3101213" y="443687"/>
                </a:lnTo>
                <a:lnTo>
                  <a:pt x="3101098" y="410794"/>
                </a:lnTo>
                <a:lnTo>
                  <a:pt x="3101060" y="336169"/>
                </a:lnTo>
                <a:lnTo>
                  <a:pt x="3146869" y="315264"/>
                </a:lnTo>
                <a:lnTo>
                  <a:pt x="3164103" y="296583"/>
                </a:lnTo>
                <a:lnTo>
                  <a:pt x="3175939" y="283756"/>
                </a:lnTo>
                <a:lnTo>
                  <a:pt x="3190100" y="247396"/>
                </a:lnTo>
                <a:lnTo>
                  <a:pt x="3191179" y="211874"/>
                </a:lnTo>
                <a:lnTo>
                  <a:pt x="3178695" y="173393"/>
                </a:lnTo>
                <a:lnTo>
                  <a:pt x="3164573" y="155244"/>
                </a:lnTo>
                <a:lnTo>
                  <a:pt x="3155035" y="142963"/>
                </a:lnTo>
                <a:lnTo>
                  <a:pt x="3151517" y="140766"/>
                </a:lnTo>
                <a:lnTo>
                  <a:pt x="3151517" y="225894"/>
                </a:lnTo>
                <a:lnTo>
                  <a:pt x="3145967" y="252666"/>
                </a:lnTo>
                <a:lnTo>
                  <a:pt x="3145853" y="253263"/>
                </a:lnTo>
                <a:lnTo>
                  <a:pt x="3130486" y="275793"/>
                </a:lnTo>
                <a:lnTo>
                  <a:pt x="3107880" y="291045"/>
                </a:lnTo>
                <a:lnTo>
                  <a:pt x="3080499" y="296583"/>
                </a:lnTo>
                <a:lnTo>
                  <a:pt x="3053130" y="290791"/>
                </a:lnTo>
                <a:lnTo>
                  <a:pt x="3030639" y="275323"/>
                </a:lnTo>
                <a:lnTo>
                  <a:pt x="3015475" y="252666"/>
                </a:lnTo>
                <a:lnTo>
                  <a:pt x="3010217" y="225894"/>
                </a:lnTo>
                <a:lnTo>
                  <a:pt x="3010103" y="225310"/>
                </a:lnTo>
                <a:lnTo>
                  <a:pt x="3015843" y="198539"/>
                </a:lnTo>
                <a:lnTo>
                  <a:pt x="3015907" y="198221"/>
                </a:lnTo>
                <a:lnTo>
                  <a:pt x="3031096" y="176022"/>
                </a:lnTo>
                <a:lnTo>
                  <a:pt x="3053435" y="160896"/>
                </a:lnTo>
                <a:lnTo>
                  <a:pt x="3080524" y="155244"/>
                </a:lnTo>
                <a:lnTo>
                  <a:pt x="3108528" y="160896"/>
                </a:lnTo>
                <a:lnTo>
                  <a:pt x="3108083" y="160896"/>
                </a:lnTo>
                <a:lnTo>
                  <a:pt x="3130499" y="176022"/>
                </a:lnTo>
                <a:lnTo>
                  <a:pt x="3145866" y="198539"/>
                </a:lnTo>
                <a:lnTo>
                  <a:pt x="3151403" y="225310"/>
                </a:lnTo>
                <a:lnTo>
                  <a:pt x="3151517" y="225894"/>
                </a:lnTo>
                <a:lnTo>
                  <a:pt x="3151517" y="140766"/>
                </a:lnTo>
                <a:lnTo>
                  <a:pt x="3122574" y="122631"/>
                </a:lnTo>
                <a:lnTo>
                  <a:pt x="3083687" y="114490"/>
                </a:lnTo>
                <a:lnTo>
                  <a:pt x="3045790" y="120180"/>
                </a:lnTo>
                <a:lnTo>
                  <a:pt x="3012490" y="138214"/>
                </a:lnTo>
                <a:lnTo>
                  <a:pt x="2986887" y="166179"/>
                </a:lnTo>
                <a:lnTo>
                  <a:pt x="2972092" y="201676"/>
                </a:lnTo>
                <a:lnTo>
                  <a:pt x="2969501" y="221246"/>
                </a:lnTo>
                <a:lnTo>
                  <a:pt x="2970301" y="240385"/>
                </a:lnTo>
                <a:lnTo>
                  <a:pt x="2982163" y="277228"/>
                </a:lnTo>
                <a:lnTo>
                  <a:pt x="3014535" y="315391"/>
                </a:lnTo>
                <a:lnTo>
                  <a:pt x="3060547" y="335788"/>
                </a:lnTo>
                <a:lnTo>
                  <a:pt x="3060509" y="415061"/>
                </a:lnTo>
                <a:lnTo>
                  <a:pt x="3033865" y="471246"/>
                </a:lnTo>
                <a:lnTo>
                  <a:pt x="2973133" y="532066"/>
                </a:lnTo>
                <a:lnTo>
                  <a:pt x="2967926" y="537387"/>
                </a:lnTo>
                <a:lnTo>
                  <a:pt x="2962783" y="542798"/>
                </a:lnTo>
                <a:lnTo>
                  <a:pt x="2952496" y="553707"/>
                </a:lnTo>
                <a:lnTo>
                  <a:pt x="2947835" y="550214"/>
                </a:lnTo>
                <a:lnTo>
                  <a:pt x="2946933" y="549478"/>
                </a:lnTo>
                <a:lnTo>
                  <a:pt x="2946933" y="635292"/>
                </a:lnTo>
                <a:lnTo>
                  <a:pt x="2941307" y="661949"/>
                </a:lnTo>
                <a:lnTo>
                  <a:pt x="2941256" y="662165"/>
                </a:lnTo>
                <a:lnTo>
                  <a:pt x="2941155" y="662698"/>
                </a:lnTo>
                <a:lnTo>
                  <a:pt x="2925711" y="685152"/>
                </a:lnTo>
                <a:lnTo>
                  <a:pt x="2903067" y="700252"/>
                </a:lnTo>
                <a:lnTo>
                  <a:pt x="2875661" y="705573"/>
                </a:lnTo>
                <a:lnTo>
                  <a:pt x="2849397" y="699985"/>
                </a:lnTo>
                <a:lnTo>
                  <a:pt x="2848749" y="699985"/>
                </a:lnTo>
                <a:lnTo>
                  <a:pt x="2826347" y="684707"/>
                </a:lnTo>
                <a:lnTo>
                  <a:pt x="2811272" y="662368"/>
                </a:lnTo>
                <a:lnTo>
                  <a:pt x="2805722" y="635292"/>
                </a:lnTo>
                <a:lnTo>
                  <a:pt x="2805823" y="634580"/>
                </a:lnTo>
                <a:lnTo>
                  <a:pt x="2811183" y="607885"/>
                </a:lnTo>
                <a:lnTo>
                  <a:pt x="2811208" y="607733"/>
                </a:lnTo>
                <a:lnTo>
                  <a:pt x="2826334" y="585304"/>
                </a:lnTo>
                <a:lnTo>
                  <a:pt x="2826982" y="584796"/>
                </a:lnTo>
                <a:lnTo>
                  <a:pt x="2848660" y="570077"/>
                </a:lnTo>
                <a:lnTo>
                  <a:pt x="2848051" y="570077"/>
                </a:lnTo>
                <a:lnTo>
                  <a:pt x="2876334" y="564286"/>
                </a:lnTo>
                <a:lnTo>
                  <a:pt x="2904248" y="570077"/>
                </a:lnTo>
                <a:lnTo>
                  <a:pt x="2903880" y="570077"/>
                </a:lnTo>
                <a:lnTo>
                  <a:pt x="2926219" y="585304"/>
                </a:lnTo>
                <a:lnTo>
                  <a:pt x="2941332" y="607733"/>
                </a:lnTo>
                <a:lnTo>
                  <a:pt x="2941434" y="607885"/>
                </a:lnTo>
                <a:lnTo>
                  <a:pt x="2946793" y="634580"/>
                </a:lnTo>
                <a:lnTo>
                  <a:pt x="2946831" y="634784"/>
                </a:lnTo>
                <a:lnTo>
                  <a:pt x="2946933" y="635292"/>
                </a:lnTo>
                <a:lnTo>
                  <a:pt x="2946933" y="549478"/>
                </a:lnTo>
                <a:lnTo>
                  <a:pt x="2913024" y="530542"/>
                </a:lnTo>
                <a:lnTo>
                  <a:pt x="2884017" y="524027"/>
                </a:lnTo>
                <a:lnTo>
                  <a:pt x="2854541" y="526186"/>
                </a:lnTo>
                <a:lnTo>
                  <a:pt x="2798470" y="555599"/>
                </a:lnTo>
                <a:lnTo>
                  <a:pt x="2768460" y="606221"/>
                </a:lnTo>
                <a:lnTo>
                  <a:pt x="2765272" y="637882"/>
                </a:lnTo>
                <a:lnTo>
                  <a:pt x="2770441" y="671195"/>
                </a:lnTo>
                <a:lnTo>
                  <a:pt x="2783890" y="699401"/>
                </a:lnTo>
                <a:lnTo>
                  <a:pt x="2805468" y="722007"/>
                </a:lnTo>
                <a:lnTo>
                  <a:pt x="2834970" y="738530"/>
                </a:lnTo>
                <a:lnTo>
                  <a:pt x="2867368" y="746887"/>
                </a:lnTo>
                <a:lnTo>
                  <a:pt x="2898305" y="745667"/>
                </a:lnTo>
                <a:lnTo>
                  <a:pt x="2927350" y="734910"/>
                </a:lnTo>
                <a:lnTo>
                  <a:pt x="2954032" y="714629"/>
                </a:lnTo>
                <a:lnTo>
                  <a:pt x="2961068" y="705573"/>
                </a:lnTo>
                <a:lnTo>
                  <a:pt x="2974708" y="688035"/>
                </a:lnTo>
                <a:lnTo>
                  <a:pt x="2985681" y="658990"/>
                </a:lnTo>
                <a:lnTo>
                  <a:pt x="2987205" y="627824"/>
                </a:lnTo>
                <a:lnTo>
                  <a:pt x="2979534" y="594855"/>
                </a:lnTo>
                <a:lnTo>
                  <a:pt x="2977121" y="588162"/>
                </a:lnTo>
                <a:lnTo>
                  <a:pt x="2977654" y="585304"/>
                </a:lnTo>
                <a:lnTo>
                  <a:pt x="2977743" y="584796"/>
                </a:lnTo>
                <a:lnTo>
                  <a:pt x="2977794" y="584517"/>
                </a:lnTo>
                <a:lnTo>
                  <a:pt x="2998241" y="564286"/>
                </a:lnTo>
                <a:lnTo>
                  <a:pt x="3008896" y="553707"/>
                </a:lnTo>
                <a:lnTo>
                  <a:pt x="3076143" y="486498"/>
                </a:lnTo>
                <a:lnTo>
                  <a:pt x="3078429" y="484733"/>
                </a:lnTo>
                <a:lnTo>
                  <a:pt x="3080575" y="482866"/>
                </a:lnTo>
                <a:lnTo>
                  <a:pt x="3082048" y="483819"/>
                </a:lnTo>
                <a:lnTo>
                  <a:pt x="3083102" y="484263"/>
                </a:lnTo>
                <a:lnTo>
                  <a:pt x="3156420" y="557593"/>
                </a:lnTo>
                <a:lnTo>
                  <a:pt x="3182759" y="584327"/>
                </a:lnTo>
                <a:lnTo>
                  <a:pt x="3183217" y="590638"/>
                </a:lnTo>
                <a:lnTo>
                  <a:pt x="3181921" y="594144"/>
                </a:lnTo>
                <a:lnTo>
                  <a:pt x="3174428" y="634580"/>
                </a:lnTo>
                <a:lnTo>
                  <a:pt x="3180892" y="672630"/>
                </a:lnTo>
                <a:lnTo>
                  <a:pt x="3227489" y="729729"/>
                </a:lnTo>
                <a:lnTo>
                  <a:pt x="3263328" y="743712"/>
                </a:lnTo>
                <a:lnTo>
                  <a:pt x="3304679" y="744486"/>
                </a:lnTo>
                <a:lnTo>
                  <a:pt x="3344735" y="729259"/>
                </a:lnTo>
                <a:lnTo>
                  <a:pt x="3369856" y="705573"/>
                </a:lnTo>
                <a:lnTo>
                  <a:pt x="3375507" y="700252"/>
                </a:lnTo>
                <a:lnTo>
                  <a:pt x="3375685" y="699985"/>
                </a:lnTo>
                <a:lnTo>
                  <a:pt x="3393605" y="662368"/>
                </a:lnTo>
                <a:lnTo>
                  <a:pt x="3393694" y="662165"/>
                </a:lnTo>
                <a:lnTo>
                  <a:pt x="3393795" y="661949"/>
                </a:lnTo>
                <a:lnTo>
                  <a:pt x="3395840" y="619417"/>
                </a:lnTo>
                <a:close/>
              </a:path>
              <a:path w="5724525" h="1692910">
                <a:moveTo>
                  <a:pt x="4165104" y="1387233"/>
                </a:moveTo>
                <a:lnTo>
                  <a:pt x="4162653" y="1375194"/>
                </a:lnTo>
                <a:lnTo>
                  <a:pt x="4156011" y="1365351"/>
                </a:lnTo>
                <a:lnTo>
                  <a:pt x="4146156" y="1358696"/>
                </a:lnTo>
                <a:lnTo>
                  <a:pt x="4134129" y="1356258"/>
                </a:lnTo>
                <a:lnTo>
                  <a:pt x="4041165" y="1356258"/>
                </a:lnTo>
                <a:lnTo>
                  <a:pt x="4041165" y="1263294"/>
                </a:lnTo>
                <a:lnTo>
                  <a:pt x="4038714" y="1251280"/>
                </a:lnTo>
                <a:lnTo>
                  <a:pt x="4032072" y="1241425"/>
                </a:lnTo>
                <a:lnTo>
                  <a:pt x="4022217" y="1234770"/>
                </a:lnTo>
                <a:lnTo>
                  <a:pt x="4010190" y="1232319"/>
                </a:lnTo>
                <a:lnTo>
                  <a:pt x="3998150" y="1234757"/>
                </a:lnTo>
                <a:lnTo>
                  <a:pt x="3988295" y="1241412"/>
                </a:lnTo>
                <a:lnTo>
                  <a:pt x="3981653" y="1251254"/>
                </a:lnTo>
                <a:lnTo>
                  <a:pt x="3979214" y="1263294"/>
                </a:lnTo>
                <a:lnTo>
                  <a:pt x="3979214" y="1356258"/>
                </a:lnTo>
                <a:lnTo>
                  <a:pt x="3886250" y="1356258"/>
                </a:lnTo>
                <a:lnTo>
                  <a:pt x="3874211" y="1358696"/>
                </a:lnTo>
                <a:lnTo>
                  <a:pt x="3864356" y="1365351"/>
                </a:lnTo>
                <a:lnTo>
                  <a:pt x="3857714" y="1375194"/>
                </a:lnTo>
                <a:lnTo>
                  <a:pt x="3855275" y="1387233"/>
                </a:lnTo>
                <a:lnTo>
                  <a:pt x="3857714" y="1399273"/>
                </a:lnTo>
                <a:lnTo>
                  <a:pt x="3864381" y="1409128"/>
                </a:lnTo>
                <a:lnTo>
                  <a:pt x="3874236" y="1415770"/>
                </a:lnTo>
                <a:lnTo>
                  <a:pt x="3886250" y="1418209"/>
                </a:lnTo>
                <a:lnTo>
                  <a:pt x="3979214" y="1418209"/>
                </a:lnTo>
                <a:lnTo>
                  <a:pt x="3979214" y="1511173"/>
                </a:lnTo>
                <a:lnTo>
                  <a:pt x="3981653" y="1523212"/>
                </a:lnTo>
                <a:lnTo>
                  <a:pt x="3988295" y="1533055"/>
                </a:lnTo>
                <a:lnTo>
                  <a:pt x="3998150" y="1539709"/>
                </a:lnTo>
                <a:lnTo>
                  <a:pt x="4010190" y="1542148"/>
                </a:lnTo>
                <a:lnTo>
                  <a:pt x="4022217" y="1539697"/>
                </a:lnTo>
                <a:lnTo>
                  <a:pt x="4032072" y="1533042"/>
                </a:lnTo>
                <a:lnTo>
                  <a:pt x="4038714" y="1523199"/>
                </a:lnTo>
                <a:lnTo>
                  <a:pt x="4041165" y="1511173"/>
                </a:lnTo>
                <a:lnTo>
                  <a:pt x="4041165" y="1418209"/>
                </a:lnTo>
                <a:lnTo>
                  <a:pt x="4134129" y="1418209"/>
                </a:lnTo>
                <a:lnTo>
                  <a:pt x="4146143" y="1415770"/>
                </a:lnTo>
                <a:lnTo>
                  <a:pt x="4155998" y="1409128"/>
                </a:lnTo>
                <a:lnTo>
                  <a:pt x="4162653" y="1399273"/>
                </a:lnTo>
                <a:lnTo>
                  <a:pt x="4165104" y="1387233"/>
                </a:lnTo>
                <a:close/>
              </a:path>
              <a:path w="5724525" h="1692910">
                <a:moveTo>
                  <a:pt x="4315409" y="1387246"/>
                </a:moveTo>
                <a:lnTo>
                  <a:pt x="4311434" y="1338224"/>
                </a:lnTo>
                <a:lnTo>
                  <a:pt x="4311408" y="1337805"/>
                </a:lnTo>
                <a:lnTo>
                  <a:pt x="4299813" y="1290878"/>
                </a:lnTo>
                <a:lnTo>
                  <a:pt x="4283265" y="1251788"/>
                </a:lnTo>
                <a:lnTo>
                  <a:pt x="4283265" y="1387246"/>
                </a:lnTo>
                <a:lnTo>
                  <a:pt x="4278858" y="1436268"/>
                </a:lnTo>
                <a:lnTo>
                  <a:pt x="4266146" y="1482432"/>
                </a:lnTo>
                <a:lnTo>
                  <a:pt x="4245927" y="1524952"/>
                </a:lnTo>
                <a:lnTo>
                  <a:pt x="4218952" y="1563077"/>
                </a:lnTo>
                <a:lnTo>
                  <a:pt x="4186021" y="1596009"/>
                </a:lnTo>
                <a:lnTo>
                  <a:pt x="4147909" y="1622971"/>
                </a:lnTo>
                <a:lnTo>
                  <a:pt x="4105376" y="1643189"/>
                </a:lnTo>
                <a:lnTo>
                  <a:pt x="4059212" y="1655902"/>
                </a:lnTo>
                <a:lnTo>
                  <a:pt x="4010190" y="1660309"/>
                </a:lnTo>
                <a:lnTo>
                  <a:pt x="3961168" y="1655902"/>
                </a:lnTo>
                <a:lnTo>
                  <a:pt x="3915003" y="1643189"/>
                </a:lnTo>
                <a:lnTo>
                  <a:pt x="3872471" y="1622971"/>
                </a:lnTo>
                <a:lnTo>
                  <a:pt x="3834358" y="1596009"/>
                </a:lnTo>
                <a:lnTo>
                  <a:pt x="3801427" y="1563077"/>
                </a:lnTo>
                <a:lnTo>
                  <a:pt x="3774452" y="1524952"/>
                </a:lnTo>
                <a:lnTo>
                  <a:pt x="3754234" y="1482432"/>
                </a:lnTo>
                <a:lnTo>
                  <a:pt x="3741648" y="1436687"/>
                </a:lnTo>
                <a:lnTo>
                  <a:pt x="3737127" y="1387246"/>
                </a:lnTo>
                <a:lnTo>
                  <a:pt x="3741534" y="1338224"/>
                </a:lnTo>
                <a:lnTo>
                  <a:pt x="3754234" y="1292047"/>
                </a:lnTo>
                <a:lnTo>
                  <a:pt x="3774452" y="1249514"/>
                </a:lnTo>
                <a:lnTo>
                  <a:pt x="3801427" y="1211402"/>
                </a:lnTo>
                <a:lnTo>
                  <a:pt x="3834358" y="1178471"/>
                </a:lnTo>
                <a:lnTo>
                  <a:pt x="3872471" y="1151509"/>
                </a:lnTo>
                <a:lnTo>
                  <a:pt x="3915003" y="1131277"/>
                </a:lnTo>
                <a:lnTo>
                  <a:pt x="3961168" y="1118577"/>
                </a:lnTo>
                <a:lnTo>
                  <a:pt x="4010190" y="1114171"/>
                </a:lnTo>
                <a:lnTo>
                  <a:pt x="4059212" y="1118577"/>
                </a:lnTo>
                <a:lnTo>
                  <a:pt x="4105376" y="1131277"/>
                </a:lnTo>
                <a:lnTo>
                  <a:pt x="4147909" y="1151509"/>
                </a:lnTo>
                <a:lnTo>
                  <a:pt x="4186021" y="1178471"/>
                </a:lnTo>
                <a:lnTo>
                  <a:pt x="4218952" y="1211402"/>
                </a:lnTo>
                <a:lnTo>
                  <a:pt x="4245927" y="1249514"/>
                </a:lnTo>
                <a:lnTo>
                  <a:pt x="4266146" y="1292047"/>
                </a:lnTo>
                <a:lnTo>
                  <a:pt x="4278744" y="1337805"/>
                </a:lnTo>
                <a:lnTo>
                  <a:pt x="4283265" y="1387246"/>
                </a:lnTo>
                <a:lnTo>
                  <a:pt x="4283265" y="1251788"/>
                </a:lnTo>
                <a:lnTo>
                  <a:pt x="4256443" y="1207096"/>
                </a:lnTo>
                <a:lnTo>
                  <a:pt x="4225912" y="1171524"/>
                </a:lnTo>
                <a:lnTo>
                  <a:pt x="4190327" y="1140993"/>
                </a:lnTo>
                <a:lnTo>
                  <a:pt x="4150334" y="1116139"/>
                </a:lnTo>
                <a:lnTo>
                  <a:pt x="4145673" y="1114171"/>
                </a:lnTo>
                <a:lnTo>
                  <a:pt x="4106557" y="1097610"/>
                </a:lnTo>
                <a:lnTo>
                  <a:pt x="4059631" y="1086027"/>
                </a:lnTo>
                <a:lnTo>
                  <a:pt x="4010190" y="1082027"/>
                </a:lnTo>
                <a:lnTo>
                  <a:pt x="3960749" y="1086027"/>
                </a:lnTo>
                <a:lnTo>
                  <a:pt x="3913822" y="1097610"/>
                </a:lnTo>
                <a:lnTo>
                  <a:pt x="3870045" y="1116139"/>
                </a:lnTo>
                <a:lnTo>
                  <a:pt x="3830053" y="1140993"/>
                </a:lnTo>
                <a:lnTo>
                  <a:pt x="3794480" y="1171524"/>
                </a:lnTo>
                <a:lnTo>
                  <a:pt x="3763949" y="1207096"/>
                </a:lnTo>
                <a:lnTo>
                  <a:pt x="3739096" y="1247101"/>
                </a:lnTo>
                <a:lnTo>
                  <a:pt x="3720566" y="1290878"/>
                </a:lnTo>
                <a:lnTo>
                  <a:pt x="3708984" y="1337805"/>
                </a:lnTo>
                <a:lnTo>
                  <a:pt x="3704983" y="1387246"/>
                </a:lnTo>
                <a:lnTo>
                  <a:pt x="3708946" y="1436268"/>
                </a:lnTo>
                <a:lnTo>
                  <a:pt x="3720566" y="1483614"/>
                </a:lnTo>
                <a:lnTo>
                  <a:pt x="3739096" y="1527378"/>
                </a:lnTo>
                <a:lnTo>
                  <a:pt x="3763949" y="1567370"/>
                </a:lnTo>
                <a:lnTo>
                  <a:pt x="3794480" y="1602955"/>
                </a:lnTo>
                <a:lnTo>
                  <a:pt x="3830053" y="1633486"/>
                </a:lnTo>
                <a:lnTo>
                  <a:pt x="3870045" y="1658327"/>
                </a:lnTo>
                <a:lnTo>
                  <a:pt x="3913822" y="1676869"/>
                </a:lnTo>
                <a:lnTo>
                  <a:pt x="3960749" y="1688452"/>
                </a:lnTo>
                <a:lnTo>
                  <a:pt x="4010190" y="1692452"/>
                </a:lnTo>
                <a:lnTo>
                  <a:pt x="4059631" y="1688452"/>
                </a:lnTo>
                <a:lnTo>
                  <a:pt x="4106557" y="1676869"/>
                </a:lnTo>
                <a:lnTo>
                  <a:pt x="4145673" y="1660309"/>
                </a:lnTo>
                <a:lnTo>
                  <a:pt x="4190327" y="1633486"/>
                </a:lnTo>
                <a:lnTo>
                  <a:pt x="4225912" y="1602955"/>
                </a:lnTo>
                <a:lnTo>
                  <a:pt x="4256443" y="1567370"/>
                </a:lnTo>
                <a:lnTo>
                  <a:pt x="4281284" y="1527378"/>
                </a:lnTo>
                <a:lnTo>
                  <a:pt x="4299813" y="1483614"/>
                </a:lnTo>
                <a:lnTo>
                  <a:pt x="4311408" y="1436687"/>
                </a:lnTo>
                <a:lnTo>
                  <a:pt x="4315409" y="1387246"/>
                </a:lnTo>
                <a:close/>
              </a:path>
              <a:path w="5724525" h="1692910">
                <a:moveTo>
                  <a:pt x="5573915" y="1387233"/>
                </a:moveTo>
                <a:lnTo>
                  <a:pt x="5571464" y="1375194"/>
                </a:lnTo>
                <a:lnTo>
                  <a:pt x="5564822" y="1365351"/>
                </a:lnTo>
                <a:lnTo>
                  <a:pt x="5554967" y="1358696"/>
                </a:lnTo>
                <a:lnTo>
                  <a:pt x="5542940" y="1356258"/>
                </a:lnTo>
                <a:lnTo>
                  <a:pt x="5449976" y="1356258"/>
                </a:lnTo>
                <a:lnTo>
                  <a:pt x="5449976" y="1263294"/>
                </a:lnTo>
                <a:lnTo>
                  <a:pt x="5447525" y="1251280"/>
                </a:lnTo>
                <a:lnTo>
                  <a:pt x="5440883" y="1241425"/>
                </a:lnTo>
                <a:lnTo>
                  <a:pt x="5431028" y="1234770"/>
                </a:lnTo>
                <a:lnTo>
                  <a:pt x="5419001" y="1232319"/>
                </a:lnTo>
                <a:lnTo>
                  <a:pt x="5406961" y="1234757"/>
                </a:lnTo>
                <a:lnTo>
                  <a:pt x="5397106" y="1241412"/>
                </a:lnTo>
                <a:lnTo>
                  <a:pt x="5390464" y="1251254"/>
                </a:lnTo>
                <a:lnTo>
                  <a:pt x="5388026" y="1263294"/>
                </a:lnTo>
                <a:lnTo>
                  <a:pt x="5388026" y="1356258"/>
                </a:lnTo>
                <a:lnTo>
                  <a:pt x="5295062" y="1356258"/>
                </a:lnTo>
                <a:lnTo>
                  <a:pt x="5283022" y="1358696"/>
                </a:lnTo>
                <a:lnTo>
                  <a:pt x="5273167" y="1365351"/>
                </a:lnTo>
                <a:lnTo>
                  <a:pt x="5266525" y="1375194"/>
                </a:lnTo>
                <a:lnTo>
                  <a:pt x="5264086" y="1387233"/>
                </a:lnTo>
                <a:lnTo>
                  <a:pt x="5266525" y="1399273"/>
                </a:lnTo>
                <a:lnTo>
                  <a:pt x="5273192" y="1409128"/>
                </a:lnTo>
                <a:lnTo>
                  <a:pt x="5283047" y="1415770"/>
                </a:lnTo>
                <a:lnTo>
                  <a:pt x="5295062" y="1418209"/>
                </a:lnTo>
                <a:lnTo>
                  <a:pt x="5388026" y="1418209"/>
                </a:lnTo>
                <a:lnTo>
                  <a:pt x="5388026" y="1511173"/>
                </a:lnTo>
                <a:lnTo>
                  <a:pt x="5390464" y="1523212"/>
                </a:lnTo>
                <a:lnTo>
                  <a:pt x="5397106" y="1533055"/>
                </a:lnTo>
                <a:lnTo>
                  <a:pt x="5406961" y="1539709"/>
                </a:lnTo>
                <a:lnTo>
                  <a:pt x="5419001" y="1542148"/>
                </a:lnTo>
                <a:lnTo>
                  <a:pt x="5431028" y="1539697"/>
                </a:lnTo>
                <a:lnTo>
                  <a:pt x="5440883" y="1533042"/>
                </a:lnTo>
                <a:lnTo>
                  <a:pt x="5447525" y="1523199"/>
                </a:lnTo>
                <a:lnTo>
                  <a:pt x="5449976" y="1511173"/>
                </a:lnTo>
                <a:lnTo>
                  <a:pt x="5449976" y="1418209"/>
                </a:lnTo>
                <a:lnTo>
                  <a:pt x="5542940" y="1418209"/>
                </a:lnTo>
                <a:lnTo>
                  <a:pt x="5554954" y="1415770"/>
                </a:lnTo>
                <a:lnTo>
                  <a:pt x="5564810" y="1409128"/>
                </a:lnTo>
                <a:lnTo>
                  <a:pt x="5571464" y="1399273"/>
                </a:lnTo>
                <a:lnTo>
                  <a:pt x="5573915" y="1387233"/>
                </a:lnTo>
                <a:close/>
              </a:path>
              <a:path w="5724525" h="1692910">
                <a:moveTo>
                  <a:pt x="5724220" y="1387246"/>
                </a:moveTo>
                <a:lnTo>
                  <a:pt x="5720245" y="1338224"/>
                </a:lnTo>
                <a:lnTo>
                  <a:pt x="5720219" y="1337805"/>
                </a:lnTo>
                <a:lnTo>
                  <a:pt x="5708624" y="1290878"/>
                </a:lnTo>
                <a:lnTo>
                  <a:pt x="5692076" y="1251788"/>
                </a:lnTo>
                <a:lnTo>
                  <a:pt x="5692076" y="1387246"/>
                </a:lnTo>
                <a:lnTo>
                  <a:pt x="5687669" y="1436268"/>
                </a:lnTo>
                <a:lnTo>
                  <a:pt x="5674957" y="1482432"/>
                </a:lnTo>
                <a:lnTo>
                  <a:pt x="5654738" y="1524952"/>
                </a:lnTo>
                <a:lnTo>
                  <a:pt x="5627763" y="1563077"/>
                </a:lnTo>
                <a:lnTo>
                  <a:pt x="5594832" y="1596009"/>
                </a:lnTo>
                <a:lnTo>
                  <a:pt x="5556720" y="1622971"/>
                </a:lnTo>
                <a:lnTo>
                  <a:pt x="5514187" y="1643189"/>
                </a:lnTo>
                <a:lnTo>
                  <a:pt x="5468023" y="1655902"/>
                </a:lnTo>
                <a:lnTo>
                  <a:pt x="5419001" y="1660309"/>
                </a:lnTo>
                <a:lnTo>
                  <a:pt x="5369979" y="1655902"/>
                </a:lnTo>
                <a:lnTo>
                  <a:pt x="5323814" y="1643189"/>
                </a:lnTo>
                <a:lnTo>
                  <a:pt x="5281282" y="1622971"/>
                </a:lnTo>
                <a:lnTo>
                  <a:pt x="5243169" y="1596009"/>
                </a:lnTo>
                <a:lnTo>
                  <a:pt x="5210238" y="1563077"/>
                </a:lnTo>
                <a:lnTo>
                  <a:pt x="5183263" y="1524952"/>
                </a:lnTo>
                <a:lnTo>
                  <a:pt x="5163045" y="1482432"/>
                </a:lnTo>
                <a:lnTo>
                  <a:pt x="5150459" y="1436687"/>
                </a:lnTo>
                <a:lnTo>
                  <a:pt x="5145938" y="1387246"/>
                </a:lnTo>
                <a:lnTo>
                  <a:pt x="5150345" y="1338224"/>
                </a:lnTo>
                <a:lnTo>
                  <a:pt x="5163045" y="1292047"/>
                </a:lnTo>
                <a:lnTo>
                  <a:pt x="5183263" y="1249514"/>
                </a:lnTo>
                <a:lnTo>
                  <a:pt x="5210238" y="1211402"/>
                </a:lnTo>
                <a:lnTo>
                  <a:pt x="5243169" y="1178471"/>
                </a:lnTo>
                <a:lnTo>
                  <a:pt x="5281282" y="1151509"/>
                </a:lnTo>
                <a:lnTo>
                  <a:pt x="5323814" y="1131277"/>
                </a:lnTo>
                <a:lnTo>
                  <a:pt x="5369979" y="1118577"/>
                </a:lnTo>
                <a:lnTo>
                  <a:pt x="5419001" y="1114171"/>
                </a:lnTo>
                <a:lnTo>
                  <a:pt x="5468023" y="1118577"/>
                </a:lnTo>
                <a:lnTo>
                  <a:pt x="5514187" y="1131277"/>
                </a:lnTo>
                <a:lnTo>
                  <a:pt x="5556720" y="1151509"/>
                </a:lnTo>
                <a:lnTo>
                  <a:pt x="5594832" y="1178471"/>
                </a:lnTo>
                <a:lnTo>
                  <a:pt x="5627763" y="1211402"/>
                </a:lnTo>
                <a:lnTo>
                  <a:pt x="5654738" y="1249514"/>
                </a:lnTo>
                <a:lnTo>
                  <a:pt x="5674957" y="1292047"/>
                </a:lnTo>
                <a:lnTo>
                  <a:pt x="5687555" y="1337805"/>
                </a:lnTo>
                <a:lnTo>
                  <a:pt x="5692076" y="1387246"/>
                </a:lnTo>
                <a:lnTo>
                  <a:pt x="5692076" y="1251788"/>
                </a:lnTo>
                <a:lnTo>
                  <a:pt x="5665254" y="1207096"/>
                </a:lnTo>
                <a:lnTo>
                  <a:pt x="5634723" y="1171524"/>
                </a:lnTo>
                <a:lnTo>
                  <a:pt x="5599138" y="1140993"/>
                </a:lnTo>
                <a:lnTo>
                  <a:pt x="5559145" y="1116139"/>
                </a:lnTo>
                <a:lnTo>
                  <a:pt x="5554484" y="1114171"/>
                </a:lnTo>
                <a:lnTo>
                  <a:pt x="5515368" y="1097610"/>
                </a:lnTo>
                <a:lnTo>
                  <a:pt x="5468442" y="1086027"/>
                </a:lnTo>
                <a:lnTo>
                  <a:pt x="5419001" y="1082027"/>
                </a:lnTo>
                <a:lnTo>
                  <a:pt x="5369560" y="1086027"/>
                </a:lnTo>
                <a:lnTo>
                  <a:pt x="5322633" y="1097610"/>
                </a:lnTo>
                <a:lnTo>
                  <a:pt x="5278856" y="1116139"/>
                </a:lnTo>
                <a:lnTo>
                  <a:pt x="5238864" y="1140993"/>
                </a:lnTo>
                <a:lnTo>
                  <a:pt x="5203291" y="1171524"/>
                </a:lnTo>
                <a:lnTo>
                  <a:pt x="5172761" y="1207096"/>
                </a:lnTo>
                <a:lnTo>
                  <a:pt x="5147907" y="1247101"/>
                </a:lnTo>
                <a:lnTo>
                  <a:pt x="5129377" y="1290878"/>
                </a:lnTo>
                <a:lnTo>
                  <a:pt x="5117795" y="1337805"/>
                </a:lnTo>
                <a:lnTo>
                  <a:pt x="5113794" y="1387246"/>
                </a:lnTo>
                <a:lnTo>
                  <a:pt x="5117757" y="1436268"/>
                </a:lnTo>
                <a:lnTo>
                  <a:pt x="5129377" y="1483614"/>
                </a:lnTo>
                <a:lnTo>
                  <a:pt x="5147907" y="1527378"/>
                </a:lnTo>
                <a:lnTo>
                  <a:pt x="5172761" y="1567370"/>
                </a:lnTo>
                <a:lnTo>
                  <a:pt x="5203291" y="1602955"/>
                </a:lnTo>
                <a:lnTo>
                  <a:pt x="5238864" y="1633486"/>
                </a:lnTo>
                <a:lnTo>
                  <a:pt x="5278856" y="1658327"/>
                </a:lnTo>
                <a:lnTo>
                  <a:pt x="5322633" y="1676869"/>
                </a:lnTo>
                <a:lnTo>
                  <a:pt x="5369560" y="1688452"/>
                </a:lnTo>
                <a:lnTo>
                  <a:pt x="5419001" y="1692452"/>
                </a:lnTo>
                <a:lnTo>
                  <a:pt x="5468442" y="1688452"/>
                </a:lnTo>
                <a:lnTo>
                  <a:pt x="5515368" y="1676869"/>
                </a:lnTo>
                <a:lnTo>
                  <a:pt x="5554484" y="1660309"/>
                </a:lnTo>
                <a:lnTo>
                  <a:pt x="5599138" y="1633486"/>
                </a:lnTo>
                <a:lnTo>
                  <a:pt x="5634723" y="1602955"/>
                </a:lnTo>
                <a:lnTo>
                  <a:pt x="5665254" y="1567370"/>
                </a:lnTo>
                <a:lnTo>
                  <a:pt x="5690095" y="1527378"/>
                </a:lnTo>
                <a:lnTo>
                  <a:pt x="5708624" y="1483614"/>
                </a:lnTo>
                <a:lnTo>
                  <a:pt x="5720219" y="1436687"/>
                </a:lnTo>
                <a:lnTo>
                  <a:pt x="5724220" y="1387246"/>
                </a:lnTo>
                <a:close/>
              </a:path>
            </a:pathLst>
          </a:custGeom>
          <a:solidFill>
            <a:srgbClr val="000000"/>
          </a:solidFill>
        </p:spPr>
        <p:txBody>
          <a:bodyPr wrap="square" lIns="0" tIns="0" rIns="0" bIns="0" rtlCol="0"/>
          <a:lstStyle/>
          <a:p>
            <a:endParaRPr>
              <a:latin typeface="Grammarsaurus" pitchFamily="2" charset="0"/>
            </a:endParaRPr>
          </a:p>
        </p:txBody>
      </p:sp>
      <p:sp>
        <p:nvSpPr>
          <p:cNvPr id="25" name="object 25"/>
          <p:cNvSpPr txBox="1"/>
          <p:nvPr/>
        </p:nvSpPr>
        <p:spPr>
          <a:xfrm>
            <a:off x="2134188" y="2422749"/>
            <a:ext cx="5562011" cy="1158651"/>
          </a:xfrm>
          <a:prstGeom prst="rect">
            <a:avLst/>
          </a:prstGeom>
        </p:spPr>
        <p:txBody>
          <a:bodyPr vert="horz" wrap="square" lIns="0" tIns="12065" rIns="0" bIns="0" rtlCol="0">
            <a:spAutoFit/>
          </a:bodyPr>
          <a:lstStyle/>
          <a:p>
            <a:pPr marL="12700">
              <a:lnSpc>
                <a:spcPct val="100000"/>
              </a:lnSpc>
              <a:spcBef>
                <a:spcPts val="95"/>
              </a:spcBef>
              <a:tabLst>
                <a:tab pos="3548379" algn="l"/>
              </a:tabLst>
            </a:pPr>
            <a:r>
              <a:rPr sz="7450" b="1" dirty="0">
                <a:latin typeface="Grammarsaurus" pitchFamily="2" charset="0"/>
                <a:cs typeface="Arial"/>
              </a:rPr>
              <a:t>beaut	ic</a:t>
            </a:r>
            <a:endParaRPr sz="7450" dirty="0">
              <a:latin typeface="Grammarsaurus" pitchFamily="2" charset="0"/>
              <a:cs typeface="Arial"/>
            </a:endParaRPr>
          </a:p>
        </p:txBody>
      </p:sp>
      <p:sp>
        <p:nvSpPr>
          <p:cNvPr id="26" name="object 26"/>
          <p:cNvSpPr txBox="1"/>
          <p:nvPr/>
        </p:nvSpPr>
        <p:spPr>
          <a:xfrm>
            <a:off x="7520386" y="2422749"/>
            <a:ext cx="3587001" cy="1158651"/>
          </a:xfrm>
          <a:prstGeom prst="rect">
            <a:avLst/>
          </a:prstGeom>
        </p:spPr>
        <p:txBody>
          <a:bodyPr vert="horz" wrap="square" lIns="0" tIns="12065" rIns="0" bIns="0" rtlCol="0">
            <a:spAutoFit/>
          </a:bodyPr>
          <a:lstStyle/>
          <a:p>
            <a:pPr marL="12700">
              <a:lnSpc>
                <a:spcPct val="100000"/>
              </a:lnSpc>
              <a:spcBef>
                <a:spcPts val="95"/>
              </a:spcBef>
              <a:tabLst>
                <a:tab pos="1462405" algn="l"/>
              </a:tabLst>
            </a:pPr>
            <a:r>
              <a:rPr sz="7450" b="1" dirty="0">
                <a:latin typeface="Grammarsaurus" pitchFamily="2" charset="0"/>
                <a:cs typeface="Arial"/>
              </a:rPr>
              <a:t>i	an</a:t>
            </a:r>
            <a:endParaRPr sz="7450" dirty="0">
              <a:latin typeface="Grammarsaurus" pitchFamily="2" charset="0"/>
              <a:cs typeface="Arial"/>
            </a:endParaRPr>
          </a:p>
        </p:txBody>
      </p:sp>
      <p:sp>
        <p:nvSpPr>
          <p:cNvPr id="27" name="object 27"/>
          <p:cNvSpPr/>
          <p:nvPr/>
        </p:nvSpPr>
        <p:spPr>
          <a:xfrm>
            <a:off x="7311593" y="3421848"/>
            <a:ext cx="751205" cy="342900"/>
          </a:xfrm>
          <a:custGeom>
            <a:avLst/>
            <a:gdLst/>
            <a:ahLst/>
            <a:cxnLst/>
            <a:rect l="l" t="t" r="r" b="b"/>
            <a:pathLst>
              <a:path w="751204" h="342900">
                <a:moveTo>
                  <a:pt x="745262" y="328150"/>
                </a:moveTo>
                <a:lnTo>
                  <a:pt x="484935" y="328150"/>
                </a:lnTo>
                <a:lnTo>
                  <a:pt x="524341" y="330063"/>
                </a:lnTo>
                <a:lnTo>
                  <a:pt x="524198" y="330063"/>
                </a:lnTo>
                <a:lnTo>
                  <a:pt x="563915" y="335907"/>
                </a:lnTo>
                <a:lnTo>
                  <a:pt x="659447" y="335907"/>
                </a:lnTo>
                <a:lnTo>
                  <a:pt x="677072" y="336353"/>
                </a:lnTo>
                <a:lnTo>
                  <a:pt x="694707" y="338843"/>
                </a:lnTo>
                <a:lnTo>
                  <a:pt x="712416" y="341557"/>
                </a:lnTo>
                <a:lnTo>
                  <a:pt x="732086" y="342790"/>
                </a:lnTo>
                <a:lnTo>
                  <a:pt x="735482" y="342790"/>
                </a:lnTo>
                <a:lnTo>
                  <a:pt x="740257" y="339996"/>
                </a:lnTo>
                <a:lnTo>
                  <a:pt x="743559" y="335454"/>
                </a:lnTo>
                <a:lnTo>
                  <a:pt x="743673" y="335297"/>
                </a:lnTo>
                <a:lnTo>
                  <a:pt x="745134" y="331439"/>
                </a:lnTo>
                <a:lnTo>
                  <a:pt x="745251" y="328436"/>
                </a:lnTo>
                <a:lnTo>
                  <a:pt x="745262" y="328150"/>
                </a:lnTo>
                <a:close/>
              </a:path>
              <a:path w="751204" h="342900">
                <a:moveTo>
                  <a:pt x="748568" y="322370"/>
                </a:moveTo>
                <a:lnTo>
                  <a:pt x="745134" y="331439"/>
                </a:lnTo>
                <a:lnTo>
                  <a:pt x="745093" y="332502"/>
                </a:lnTo>
                <a:lnTo>
                  <a:pt x="744984" y="335297"/>
                </a:lnTo>
                <a:lnTo>
                  <a:pt x="744902" y="337388"/>
                </a:lnTo>
                <a:lnTo>
                  <a:pt x="747446" y="330063"/>
                </a:lnTo>
                <a:lnTo>
                  <a:pt x="748568" y="322370"/>
                </a:lnTo>
                <a:close/>
              </a:path>
              <a:path w="751204" h="342900">
                <a:moveTo>
                  <a:pt x="83770" y="0"/>
                </a:moveTo>
                <a:lnTo>
                  <a:pt x="17462" y="15270"/>
                </a:lnTo>
                <a:lnTo>
                  <a:pt x="0" y="53141"/>
                </a:lnTo>
                <a:lnTo>
                  <a:pt x="241" y="59580"/>
                </a:lnTo>
                <a:lnTo>
                  <a:pt x="2081" y="98989"/>
                </a:lnTo>
                <a:lnTo>
                  <a:pt x="4027" y="164085"/>
                </a:lnTo>
                <a:lnTo>
                  <a:pt x="5917" y="225403"/>
                </a:lnTo>
                <a:lnTo>
                  <a:pt x="8051" y="268457"/>
                </a:lnTo>
                <a:lnTo>
                  <a:pt x="10020" y="276928"/>
                </a:lnTo>
                <a:lnTo>
                  <a:pt x="10490" y="285005"/>
                </a:lnTo>
                <a:lnTo>
                  <a:pt x="15590" y="312421"/>
                </a:lnTo>
                <a:lnTo>
                  <a:pt x="28165" y="328436"/>
                </a:lnTo>
                <a:lnTo>
                  <a:pt x="50070" y="335454"/>
                </a:lnTo>
                <a:lnTo>
                  <a:pt x="85127" y="335907"/>
                </a:lnTo>
                <a:lnTo>
                  <a:pt x="516992" y="335907"/>
                </a:lnTo>
                <a:lnTo>
                  <a:pt x="139920" y="335454"/>
                </a:lnTo>
                <a:lnTo>
                  <a:pt x="173324" y="332502"/>
                </a:lnTo>
                <a:lnTo>
                  <a:pt x="208953" y="331439"/>
                </a:lnTo>
                <a:lnTo>
                  <a:pt x="436178" y="331439"/>
                </a:lnTo>
                <a:lnTo>
                  <a:pt x="445606" y="330063"/>
                </a:lnTo>
                <a:lnTo>
                  <a:pt x="484935" y="328150"/>
                </a:lnTo>
                <a:lnTo>
                  <a:pt x="745262" y="328150"/>
                </a:lnTo>
                <a:lnTo>
                  <a:pt x="745439" y="323626"/>
                </a:lnTo>
                <a:lnTo>
                  <a:pt x="745832" y="317060"/>
                </a:lnTo>
                <a:lnTo>
                  <a:pt x="746785" y="303928"/>
                </a:lnTo>
                <a:lnTo>
                  <a:pt x="749271" y="271070"/>
                </a:lnTo>
                <a:lnTo>
                  <a:pt x="749973" y="260469"/>
                </a:lnTo>
                <a:lnTo>
                  <a:pt x="750826" y="229148"/>
                </a:lnTo>
                <a:lnTo>
                  <a:pt x="750928" y="225403"/>
                </a:lnTo>
                <a:lnTo>
                  <a:pt x="750983" y="170991"/>
                </a:lnTo>
                <a:lnTo>
                  <a:pt x="749781" y="110245"/>
                </a:lnTo>
                <a:lnTo>
                  <a:pt x="746968" y="56181"/>
                </a:lnTo>
                <a:lnTo>
                  <a:pt x="731848" y="6511"/>
                </a:lnTo>
                <a:lnTo>
                  <a:pt x="723835" y="4360"/>
                </a:lnTo>
                <a:lnTo>
                  <a:pt x="155155" y="4360"/>
                </a:lnTo>
                <a:lnTo>
                  <a:pt x="119387" y="2998"/>
                </a:lnTo>
                <a:lnTo>
                  <a:pt x="83770" y="0"/>
                </a:lnTo>
                <a:close/>
              </a:path>
              <a:path w="751204" h="342900">
                <a:moveTo>
                  <a:pt x="436178" y="331439"/>
                </a:moveTo>
                <a:lnTo>
                  <a:pt x="210987" y="331439"/>
                </a:lnTo>
                <a:lnTo>
                  <a:pt x="247847" y="332502"/>
                </a:lnTo>
                <a:lnTo>
                  <a:pt x="247011" y="332502"/>
                </a:lnTo>
                <a:lnTo>
                  <a:pt x="281006" y="335454"/>
                </a:lnTo>
                <a:lnTo>
                  <a:pt x="139920" y="335454"/>
                </a:lnTo>
                <a:lnTo>
                  <a:pt x="134800" y="335907"/>
                </a:lnTo>
                <a:lnTo>
                  <a:pt x="405579" y="335907"/>
                </a:lnTo>
                <a:lnTo>
                  <a:pt x="436178" y="331439"/>
                </a:lnTo>
                <a:close/>
              </a:path>
              <a:path w="751204" h="342900">
                <a:moveTo>
                  <a:pt x="482026" y="258"/>
                </a:moveTo>
                <a:lnTo>
                  <a:pt x="440610" y="949"/>
                </a:lnTo>
                <a:lnTo>
                  <a:pt x="398534" y="4360"/>
                </a:lnTo>
                <a:lnTo>
                  <a:pt x="565099" y="4360"/>
                </a:lnTo>
                <a:lnTo>
                  <a:pt x="523612" y="1596"/>
                </a:lnTo>
                <a:lnTo>
                  <a:pt x="482026" y="258"/>
                </a:lnTo>
                <a:close/>
              </a:path>
              <a:path w="751204" h="342900">
                <a:moveTo>
                  <a:pt x="716737" y="2455"/>
                </a:moveTo>
                <a:lnTo>
                  <a:pt x="699682" y="3715"/>
                </a:lnTo>
                <a:lnTo>
                  <a:pt x="683514" y="4360"/>
                </a:lnTo>
                <a:lnTo>
                  <a:pt x="723835" y="4360"/>
                </a:lnTo>
                <a:lnTo>
                  <a:pt x="716737" y="2455"/>
                </a:lnTo>
                <a:close/>
              </a:path>
            </a:pathLst>
          </a:custGeom>
          <a:solidFill>
            <a:srgbClr val="134E29"/>
          </a:solidFill>
        </p:spPr>
        <p:txBody>
          <a:bodyPr wrap="square" lIns="0" tIns="0" rIns="0" bIns="0" rtlCol="0"/>
          <a:lstStyle/>
          <a:p>
            <a:endParaRPr>
              <a:latin typeface="Grammarsaurus" pitchFamily="2" charset="0"/>
            </a:endParaRPr>
          </a:p>
        </p:txBody>
      </p:sp>
      <p:sp>
        <p:nvSpPr>
          <p:cNvPr id="28" name="object 28"/>
          <p:cNvSpPr txBox="1"/>
          <p:nvPr/>
        </p:nvSpPr>
        <p:spPr>
          <a:xfrm>
            <a:off x="7398326" y="3434389"/>
            <a:ext cx="541020" cy="294640"/>
          </a:xfrm>
          <a:prstGeom prst="rect">
            <a:avLst/>
          </a:prstGeom>
        </p:spPr>
        <p:txBody>
          <a:bodyPr vert="horz" wrap="square" lIns="0" tIns="14604" rIns="0" bIns="0" rtlCol="0">
            <a:spAutoFit/>
          </a:bodyPr>
          <a:lstStyle/>
          <a:p>
            <a:pPr marL="12700" algn="ctr">
              <a:lnSpc>
                <a:spcPct val="100000"/>
              </a:lnSpc>
              <a:spcBef>
                <a:spcPts val="114"/>
              </a:spcBef>
            </a:pPr>
            <a:r>
              <a:rPr sz="1750" dirty="0">
                <a:solidFill>
                  <a:srgbClr val="D1E293"/>
                </a:solidFill>
                <a:latin typeface="Grammarsaurus" pitchFamily="2" charset="0"/>
                <a:cs typeface="Verdana"/>
              </a:rPr>
              <a:t>*CVL</a:t>
            </a:r>
            <a:endParaRPr sz="1750" dirty="0">
              <a:latin typeface="Grammarsaurus" pitchFamily="2" charset="0"/>
              <a:cs typeface="Verdana"/>
            </a:endParaRPr>
          </a:p>
        </p:txBody>
      </p:sp>
      <p:grpSp>
        <p:nvGrpSpPr>
          <p:cNvPr id="29" name="object 29"/>
          <p:cNvGrpSpPr/>
          <p:nvPr/>
        </p:nvGrpSpPr>
        <p:grpSpPr>
          <a:xfrm>
            <a:off x="218705" y="1703868"/>
            <a:ext cx="9703435" cy="4946015"/>
            <a:chOff x="218705" y="1703868"/>
            <a:chExt cx="9703435" cy="4946015"/>
          </a:xfrm>
        </p:grpSpPr>
        <p:sp>
          <p:nvSpPr>
            <p:cNvPr id="30" name="object 30"/>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9169905" y="1703868"/>
              <a:ext cx="752120" cy="850078"/>
            </a:xfrm>
            <a:prstGeom prst="rect">
              <a:avLst/>
            </a:prstGeom>
          </p:spPr>
        </p:pic>
      </p:grpSp>
      <p:sp>
        <p:nvSpPr>
          <p:cNvPr id="33" name="object 33"/>
          <p:cNvSpPr txBox="1"/>
          <p:nvPr/>
        </p:nvSpPr>
        <p:spPr>
          <a:xfrm>
            <a:off x="288105" y="6352543"/>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4" name="object 6">
            <a:extLst>
              <a:ext uri="{FF2B5EF4-FFF2-40B4-BE49-F238E27FC236}">
                <a16:creationId xmlns:a16="http://schemas.microsoft.com/office/drawing/2014/main" id="{350BE21E-601F-18B2-AD11-657AAB0FE0C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10934558" y="1215176"/>
              <a:ext cx="915428" cy="919157"/>
            </a:xfrm>
            <a:prstGeom prst="rect">
              <a:avLst/>
            </a:prstGeom>
          </p:spPr>
        </p:pic>
        <p:sp>
          <p:nvSpPr>
            <p:cNvPr id="11" name="object 11"/>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12" name="object 12"/>
            <p:cNvSpPr/>
            <p:nvPr/>
          </p:nvSpPr>
          <p:spPr>
            <a:xfrm>
              <a:off x="3828364" y="1138529"/>
              <a:ext cx="2479040" cy="1236345"/>
            </a:xfrm>
            <a:custGeom>
              <a:avLst/>
              <a:gdLst/>
              <a:ahLst/>
              <a:cxnLst/>
              <a:rect l="l" t="t" r="r" b="b"/>
              <a:pathLst>
                <a:path w="2479040" h="1236345">
                  <a:moveTo>
                    <a:pt x="278320" y="360680"/>
                  </a:moveTo>
                  <a:lnTo>
                    <a:pt x="277329" y="353060"/>
                  </a:lnTo>
                  <a:lnTo>
                    <a:pt x="267677" y="345440"/>
                  </a:lnTo>
                  <a:lnTo>
                    <a:pt x="260769" y="346710"/>
                  </a:lnTo>
                  <a:lnTo>
                    <a:pt x="257149" y="351790"/>
                  </a:lnTo>
                  <a:lnTo>
                    <a:pt x="251993" y="356870"/>
                  </a:lnTo>
                  <a:lnTo>
                    <a:pt x="245897" y="360680"/>
                  </a:lnTo>
                  <a:lnTo>
                    <a:pt x="239064" y="363220"/>
                  </a:lnTo>
                  <a:lnTo>
                    <a:pt x="231698" y="364490"/>
                  </a:lnTo>
                  <a:lnTo>
                    <a:pt x="224320" y="363220"/>
                  </a:lnTo>
                  <a:lnTo>
                    <a:pt x="217487" y="360680"/>
                  </a:lnTo>
                  <a:lnTo>
                    <a:pt x="211391" y="356870"/>
                  </a:lnTo>
                  <a:lnTo>
                    <a:pt x="206248" y="351790"/>
                  </a:lnTo>
                  <a:lnTo>
                    <a:pt x="202628" y="346710"/>
                  </a:lnTo>
                  <a:lnTo>
                    <a:pt x="195707" y="346710"/>
                  </a:lnTo>
                  <a:lnTo>
                    <a:pt x="186055" y="353060"/>
                  </a:lnTo>
                  <a:lnTo>
                    <a:pt x="185178" y="360680"/>
                  </a:lnTo>
                  <a:lnTo>
                    <a:pt x="188798" y="365760"/>
                  </a:lnTo>
                  <a:lnTo>
                    <a:pt x="197408" y="374650"/>
                  </a:lnTo>
                  <a:lnTo>
                    <a:pt x="207695" y="381000"/>
                  </a:lnTo>
                  <a:lnTo>
                    <a:pt x="219252" y="384810"/>
                  </a:lnTo>
                  <a:lnTo>
                    <a:pt x="231698" y="386080"/>
                  </a:lnTo>
                  <a:lnTo>
                    <a:pt x="244068" y="384810"/>
                  </a:lnTo>
                  <a:lnTo>
                    <a:pt x="255612" y="381000"/>
                  </a:lnTo>
                  <a:lnTo>
                    <a:pt x="265912" y="374650"/>
                  </a:lnTo>
                  <a:lnTo>
                    <a:pt x="274586" y="365760"/>
                  </a:lnTo>
                  <a:lnTo>
                    <a:pt x="275513" y="364490"/>
                  </a:lnTo>
                  <a:lnTo>
                    <a:pt x="278320" y="360680"/>
                  </a:lnTo>
                  <a:close/>
                </a:path>
                <a:path w="2479040" h="1236345">
                  <a:moveTo>
                    <a:pt x="341401" y="469900"/>
                  </a:moveTo>
                  <a:lnTo>
                    <a:pt x="333286" y="461010"/>
                  </a:lnTo>
                  <a:lnTo>
                    <a:pt x="326364" y="461010"/>
                  </a:lnTo>
                  <a:lnTo>
                    <a:pt x="321868" y="464820"/>
                  </a:lnTo>
                  <a:lnTo>
                    <a:pt x="317119" y="468630"/>
                  </a:lnTo>
                  <a:lnTo>
                    <a:pt x="311302" y="471170"/>
                  </a:lnTo>
                  <a:lnTo>
                    <a:pt x="304711" y="472440"/>
                  </a:lnTo>
                  <a:lnTo>
                    <a:pt x="297624" y="473710"/>
                  </a:lnTo>
                  <a:lnTo>
                    <a:pt x="290537" y="472440"/>
                  </a:lnTo>
                  <a:lnTo>
                    <a:pt x="283933" y="471170"/>
                  </a:lnTo>
                  <a:lnTo>
                    <a:pt x="278130" y="468630"/>
                  </a:lnTo>
                  <a:lnTo>
                    <a:pt x="273380" y="464820"/>
                  </a:lnTo>
                  <a:lnTo>
                    <a:pt x="268884" y="461010"/>
                  </a:lnTo>
                  <a:lnTo>
                    <a:pt x="261975" y="461010"/>
                  </a:lnTo>
                  <a:lnTo>
                    <a:pt x="253860" y="469900"/>
                  </a:lnTo>
                  <a:lnTo>
                    <a:pt x="253974" y="472440"/>
                  </a:lnTo>
                  <a:lnTo>
                    <a:pt x="254076" y="474980"/>
                  </a:lnTo>
                  <a:lnTo>
                    <a:pt x="297624" y="495300"/>
                  </a:lnTo>
                  <a:lnTo>
                    <a:pt x="308749" y="494030"/>
                  </a:lnTo>
                  <a:lnTo>
                    <a:pt x="341236" y="473710"/>
                  </a:lnTo>
                  <a:lnTo>
                    <a:pt x="341350" y="471170"/>
                  </a:lnTo>
                  <a:lnTo>
                    <a:pt x="341401" y="469900"/>
                  </a:lnTo>
                  <a:close/>
                </a:path>
                <a:path w="2479040" h="1236345">
                  <a:moveTo>
                    <a:pt x="409854" y="360680"/>
                  </a:moveTo>
                  <a:lnTo>
                    <a:pt x="408978" y="353060"/>
                  </a:lnTo>
                  <a:lnTo>
                    <a:pt x="399326" y="346710"/>
                  </a:lnTo>
                  <a:lnTo>
                    <a:pt x="392417" y="346710"/>
                  </a:lnTo>
                  <a:lnTo>
                    <a:pt x="388797" y="351790"/>
                  </a:lnTo>
                  <a:lnTo>
                    <a:pt x="383641" y="356870"/>
                  </a:lnTo>
                  <a:lnTo>
                    <a:pt x="377545" y="360680"/>
                  </a:lnTo>
                  <a:lnTo>
                    <a:pt x="370713" y="363220"/>
                  </a:lnTo>
                  <a:lnTo>
                    <a:pt x="363347" y="364490"/>
                  </a:lnTo>
                  <a:lnTo>
                    <a:pt x="355968" y="363220"/>
                  </a:lnTo>
                  <a:lnTo>
                    <a:pt x="349135" y="360680"/>
                  </a:lnTo>
                  <a:lnTo>
                    <a:pt x="343039" y="356870"/>
                  </a:lnTo>
                  <a:lnTo>
                    <a:pt x="337883" y="351790"/>
                  </a:lnTo>
                  <a:lnTo>
                    <a:pt x="334264" y="346710"/>
                  </a:lnTo>
                  <a:lnTo>
                    <a:pt x="327355" y="345440"/>
                  </a:lnTo>
                  <a:lnTo>
                    <a:pt x="317703" y="353060"/>
                  </a:lnTo>
                  <a:lnTo>
                    <a:pt x="316712" y="360680"/>
                  </a:lnTo>
                  <a:lnTo>
                    <a:pt x="320446" y="365760"/>
                  </a:lnTo>
                  <a:lnTo>
                    <a:pt x="329120" y="374650"/>
                  </a:lnTo>
                  <a:lnTo>
                    <a:pt x="339420" y="381000"/>
                  </a:lnTo>
                  <a:lnTo>
                    <a:pt x="350964" y="384810"/>
                  </a:lnTo>
                  <a:lnTo>
                    <a:pt x="363347" y="386080"/>
                  </a:lnTo>
                  <a:lnTo>
                    <a:pt x="375742" y="384810"/>
                  </a:lnTo>
                  <a:lnTo>
                    <a:pt x="387299" y="381000"/>
                  </a:lnTo>
                  <a:lnTo>
                    <a:pt x="397611" y="374650"/>
                  </a:lnTo>
                  <a:lnTo>
                    <a:pt x="406234" y="365760"/>
                  </a:lnTo>
                  <a:lnTo>
                    <a:pt x="407136" y="364490"/>
                  </a:lnTo>
                  <a:lnTo>
                    <a:pt x="409854" y="360680"/>
                  </a:lnTo>
                  <a:close/>
                </a:path>
                <a:path w="2479040" h="1236345">
                  <a:moveTo>
                    <a:pt x="583742" y="553720"/>
                  </a:moveTo>
                  <a:lnTo>
                    <a:pt x="583628" y="544830"/>
                  </a:lnTo>
                  <a:lnTo>
                    <a:pt x="580885" y="539750"/>
                  </a:lnTo>
                  <a:lnTo>
                    <a:pt x="576719" y="538480"/>
                  </a:lnTo>
                  <a:lnTo>
                    <a:pt x="570433" y="535940"/>
                  </a:lnTo>
                  <a:lnTo>
                    <a:pt x="556018" y="525780"/>
                  </a:lnTo>
                  <a:lnTo>
                    <a:pt x="549516" y="519836"/>
                  </a:lnTo>
                  <a:lnTo>
                    <a:pt x="549516" y="548640"/>
                  </a:lnTo>
                  <a:lnTo>
                    <a:pt x="540664" y="554990"/>
                  </a:lnTo>
                  <a:lnTo>
                    <a:pt x="538886" y="554990"/>
                  </a:lnTo>
                  <a:lnTo>
                    <a:pt x="538886" y="556260"/>
                  </a:lnTo>
                  <a:lnTo>
                    <a:pt x="529856" y="565150"/>
                  </a:lnTo>
                  <a:lnTo>
                    <a:pt x="522376" y="574040"/>
                  </a:lnTo>
                  <a:lnTo>
                    <a:pt x="516382" y="582930"/>
                  </a:lnTo>
                  <a:lnTo>
                    <a:pt x="508228" y="571500"/>
                  </a:lnTo>
                  <a:lnTo>
                    <a:pt x="499567" y="562610"/>
                  </a:lnTo>
                  <a:lnTo>
                    <a:pt x="492315" y="556260"/>
                  </a:lnTo>
                  <a:lnTo>
                    <a:pt x="538886" y="556260"/>
                  </a:lnTo>
                  <a:lnTo>
                    <a:pt x="538886" y="554990"/>
                  </a:lnTo>
                  <a:lnTo>
                    <a:pt x="490867" y="554990"/>
                  </a:lnTo>
                  <a:lnTo>
                    <a:pt x="482587" y="548640"/>
                  </a:lnTo>
                  <a:lnTo>
                    <a:pt x="493610" y="541020"/>
                  </a:lnTo>
                  <a:lnTo>
                    <a:pt x="502767" y="532130"/>
                  </a:lnTo>
                  <a:lnTo>
                    <a:pt x="510197" y="524510"/>
                  </a:lnTo>
                  <a:lnTo>
                    <a:pt x="516051" y="515620"/>
                  </a:lnTo>
                  <a:lnTo>
                    <a:pt x="523963" y="525780"/>
                  </a:lnTo>
                  <a:lnTo>
                    <a:pt x="532536" y="534670"/>
                  </a:lnTo>
                  <a:lnTo>
                    <a:pt x="541223" y="542290"/>
                  </a:lnTo>
                  <a:lnTo>
                    <a:pt x="549516" y="548640"/>
                  </a:lnTo>
                  <a:lnTo>
                    <a:pt x="549516" y="519836"/>
                  </a:lnTo>
                  <a:lnTo>
                    <a:pt x="544918" y="515620"/>
                  </a:lnTo>
                  <a:lnTo>
                    <a:pt x="539369" y="510540"/>
                  </a:lnTo>
                  <a:lnTo>
                    <a:pt x="526364" y="488950"/>
                  </a:lnTo>
                  <a:lnTo>
                    <a:pt x="524827" y="483870"/>
                  </a:lnTo>
                  <a:lnTo>
                    <a:pt x="520331" y="480060"/>
                  </a:lnTo>
                  <a:lnTo>
                    <a:pt x="515937" y="481330"/>
                  </a:lnTo>
                  <a:lnTo>
                    <a:pt x="511225" y="481330"/>
                  </a:lnTo>
                  <a:lnTo>
                    <a:pt x="507060" y="483870"/>
                  </a:lnTo>
                  <a:lnTo>
                    <a:pt x="505625" y="488950"/>
                  </a:lnTo>
                  <a:lnTo>
                    <a:pt x="503072" y="494030"/>
                  </a:lnTo>
                  <a:lnTo>
                    <a:pt x="494919" y="508000"/>
                  </a:lnTo>
                  <a:lnTo>
                    <a:pt x="479412" y="523240"/>
                  </a:lnTo>
                  <a:lnTo>
                    <a:pt x="450773" y="541020"/>
                  </a:lnTo>
                  <a:lnTo>
                    <a:pt x="448144" y="544830"/>
                  </a:lnTo>
                  <a:lnTo>
                    <a:pt x="448310" y="548640"/>
                  </a:lnTo>
                  <a:lnTo>
                    <a:pt x="448360" y="549910"/>
                  </a:lnTo>
                  <a:lnTo>
                    <a:pt x="448475" y="553720"/>
                  </a:lnTo>
                  <a:lnTo>
                    <a:pt x="449453" y="554990"/>
                  </a:lnTo>
                  <a:lnTo>
                    <a:pt x="400532" y="554990"/>
                  </a:lnTo>
                  <a:lnTo>
                    <a:pt x="420839" y="539750"/>
                  </a:lnTo>
                  <a:lnTo>
                    <a:pt x="438797" y="521970"/>
                  </a:lnTo>
                  <a:lnTo>
                    <a:pt x="454063" y="500380"/>
                  </a:lnTo>
                  <a:lnTo>
                    <a:pt x="466356" y="477520"/>
                  </a:lnTo>
                  <a:lnTo>
                    <a:pt x="468223" y="477520"/>
                  </a:lnTo>
                  <a:lnTo>
                    <a:pt x="469976" y="476250"/>
                  </a:lnTo>
                  <a:lnTo>
                    <a:pt x="471512" y="474980"/>
                  </a:lnTo>
                  <a:lnTo>
                    <a:pt x="500621" y="441960"/>
                  </a:lnTo>
                  <a:lnTo>
                    <a:pt x="503986" y="438150"/>
                  </a:lnTo>
                  <a:lnTo>
                    <a:pt x="524446" y="394970"/>
                  </a:lnTo>
                  <a:lnTo>
                    <a:pt x="535190" y="358140"/>
                  </a:lnTo>
                  <a:lnTo>
                    <a:pt x="538543" y="341630"/>
                  </a:lnTo>
                  <a:lnTo>
                    <a:pt x="539000" y="284480"/>
                  </a:lnTo>
                  <a:lnTo>
                    <a:pt x="539115" y="270510"/>
                  </a:lnTo>
                  <a:lnTo>
                    <a:pt x="539140" y="267970"/>
                  </a:lnTo>
                  <a:lnTo>
                    <a:pt x="520700" y="209550"/>
                  </a:lnTo>
                  <a:lnTo>
                    <a:pt x="517245" y="203746"/>
                  </a:lnTo>
                  <a:lnTo>
                    <a:pt x="517245" y="271780"/>
                  </a:lnTo>
                  <a:lnTo>
                    <a:pt x="517042" y="313690"/>
                  </a:lnTo>
                  <a:lnTo>
                    <a:pt x="507822" y="375920"/>
                  </a:lnTo>
                  <a:lnTo>
                    <a:pt x="474357" y="441960"/>
                  </a:lnTo>
                  <a:lnTo>
                    <a:pt x="468591" y="358140"/>
                  </a:lnTo>
                  <a:lnTo>
                    <a:pt x="467779" y="346710"/>
                  </a:lnTo>
                  <a:lnTo>
                    <a:pt x="467677" y="345440"/>
                  </a:lnTo>
                  <a:lnTo>
                    <a:pt x="467588" y="344170"/>
                  </a:lnTo>
                  <a:lnTo>
                    <a:pt x="467499" y="342900"/>
                  </a:lnTo>
                  <a:lnTo>
                    <a:pt x="467410" y="341630"/>
                  </a:lnTo>
                  <a:lnTo>
                    <a:pt x="467309" y="340360"/>
                  </a:lnTo>
                  <a:lnTo>
                    <a:pt x="459790" y="313690"/>
                  </a:lnTo>
                  <a:lnTo>
                    <a:pt x="452970" y="302094"/>
                  </a:lnTo>
                  <a:lnTo>
                    <a:pt x="452970" y="450850"/>
                  </a:lnTo>
                  <a:lnTo>
                    <a:pt x="429729" y="497840"/>
                  </a:lnTo>
                  <a:lnTo>
                    <a:pt x="393928" y="533400"/>
                  </a:lnTo>
                  <a:lnTo>
                    <a:pt x="348780" y="557530"/>
                  </a:lnTo>
                  <a:lnTo>
                    <a:pt x="297522" y="565150"/>
                  </a:lnTo>
                  <a:lnTo>
                    <a:pt x="294551" y="565150"/>
                  </a:lnTo>
                  <a:lnTo>
                    <a:pt x="247586" y="557530"/>
                  </a:lnTo>
                  <a:lnTo>
                    <a:pt x="205625" y="535940"/>
                  </a:lnTo>
                  <a:lnTo>
                    <a:pt x="171208" y="502920"/>
                  </a:lnTo>
                  <a:lnTo>
                    <a:pt x="155473" y="474980"/>
                  </a:lnTo>
                  <a:lnTo>
                    <a:pt x="146888" y="459740"/>
                  </a:lnTo>
                  <a:lnTo>
                    <a:pt x="153250" y="455930"/>
                  </a:lnTo>
                  <a:lnTo>
                    <a:pt x="160274" y="452120"/>
                  </a:lnTo>
                  <a:lnTo>
                    <a:pt x="168071" y="448310"/>
                  </a:lnTo>
                  <a:lnTo>
                    <a:pt x="172339" y="447040"/>
                  </a:lnTo>
                  <a:lnTo>
                    <a:pt x="175196" y="443230"/>
                  </a:lnTo>
                  <a:lnTo>
                    <a:pt x="175196" y="434340"/>
                  </a:lnTo>
                  <a:lnTo>
                    <a:pt x="172453" y="430530"/>
                  </a:lnTo>
                  <a:lnTo>
                    <a:pt x="168287" y="427990"/>
                  </a:lnTo>
                  <a:lnTo>
                    <a:pt x="166331" y="427990"/>
                  </a:lnTo>
                  <a:lnTo>
                    <a:pt x="161264" y="425450"/>
                  </a:lnTo>
                  <a:lnTo>
                    <a:pt x="153822" y="420370"/>
                  </a:lnTo>
                  <a:lnTo>
                    <a:pt x="144703" y="415290"/>
                  </a:lnTo>
                  <a:lnTo>
                    <a:pt x="145859" y="398780"/>
                  </a:lnTo>
                  <a:lnTo>
                    <a:pt x="145948" y="397510"/>
                  </a:lnTo>
                  <a:lnTo>
                    <a:pt x="148691" y="358140"/>
                  </a:lnTo>
                  <a:lnTo>
                    <a:pt x="148780" y="356870"/>
                  </a:lnTo>
                  <a:lnTo>
                    <a:pt x="148869" y="354330"/>
                  </a:lnTo>
                  <a:lnTo>
                    <a:pt x="149440" y="346710"/>
                  </a:lnTo>
                  <a:lnTo>
                    <a:pt x="149542" y="345440"/>
                  </a:lnTo>
                  <a:lnTo>
                    <a:pt x="149631" y="344170"/>
                  </a:lnTo>
                  <a:lnTo>
                    <a:pt x="179666" y="284480"/>
                  </a:lnTo>
                  <a:lnTo>
                    <a:pt x="223837" y="248920"/>
                  </a:lnTo>
                  <a:lnTo>
                    <a:pt x="297522" y="218440"/>
                  </a:lnTo>
                  <a:lnTo>
                    <a:pt x="371322" y="248920"/>
                  </a:lnTo>
                  <a:lnTo>
                    <a:pt x="415582" y="284480"/>
                  </a:lnTo>
                  <a:lnTo>
                    <a:pt x="437807" y="317500"/>
                  </a:lnTo>
                  <a:lnTo>
                    <a:pt x="446112" y="350520"/>
                  </a:lnTo>
                  <a:lnTo>
                    <a:pt x="446201" y="351790"/>
                  </a:lnTo>
                  <a:lnTo>
                    <a:pt x="446303" y="353060"/>
                  </a:lnTo>
                  <a:lnTo>
                    <a:pt x="446392" y="354330"/>
                  </a:lnTo>
                  <a:lnTo>
                    <a:pt x="446481" y="356870"/>
                  </a:lnTo>
                  <a:lnTo>
                    <a:pt x="452704" y="447040"/>
                  </a:lnTo>
                  <a:lnTo>
                    <a:pt x="452793" y="448310"/>
                  </a:lnTo>
                  <a:lnTo>
                    <a:pt x="452882" y="449580"/>
                  </a:lnTo>
                  <a:lnTo>
                    <a:pt x="452970" y="450850"/>
                  </a:lnTo>
                  <a:lnTo>
                    <a:pt x="452970" y="302094"/>
                  </a:lnTo>
                  <a:lnTo>
                    <a:pt x="439623" y="279400"/>
                  </a:lnTo>
                  <a:lnTo>
                    <a:pt x="400672" y="242570"/>
                  </a:lnTo>
                  <a:lnTo>
                    <a:pt x="353987" y="218440"/>
                  </a:lnTo>
                  <a:lnTo>
                    <a:pt x="336791" y="209550"/>
                  </a:lnTo>
                  <a:lnTo>
                    <a:pt x="373430" y="179070"/>
                  </a:lnTo>
                  <a:lnTo>
                    <a:pt x="382244" y="146050"/>
                  </a:lnTo>
                  <a:lnTo>
                    <a:pt x="382358" y="132080"/>
                  </a:lnTo>
                  <a:lnTo>
                    <a:pt x="382435" y="121920"/>
                  </a:lnTo>
                  <a:lnTo>
                    <a:pt x="381546" y="118110"/>
                  </a:lnTo>
                  <a:lnTo>
                    <a:pt x="379907" y="113030"/>
                  </a:lnTo>
                  <a:lnTo>
                    <a:pt x="377634" y="108013"/>
                  </a:lnTo>
                  <a:lnTo>
                    <a:pt x="401764" y="118110"/>
                  </a:lnTo>
                  <a:lnTo>
                    <a:pt x="448906" y="149860"/>
                  </a:lnTo>
                  <a:lnTo>
                    <a:pt x="479755" y="184150"/>
                  </a:lnTo>
                  <a:lnTo>
                    <a:pt x="500265" y="218440"/>
                  </a:lnTo>
                  <a:lnTo>
                    <a:pt x="517245" y="271780"/>
                  </a:lnTo>
                  <a:lnTo>
                    <a:pt x="517245" y="203746"/>
                  </a:lnTo>
                  <a:lnTo>
                    <a:pt x="485990" y="156210"/>
                  </a:lnTo>
                  <a:lnTo>
                    <a:pt x="457441" y="128270"/>
                  </a:lnTo>
                  <a:lnTo>
                    <a:pt x="447052" y="120650"/>
                  </a:lnTo>
                  <a:lnTo>
                    <a:pt x="442480" y="108013"/>
                  </a:lnTo>
                  <a:lnTo>
                    <a:pt x="440626" y="102870"/>
                  </a:lnTo>
                  <a:lnTo>
                    <a:pt x="429615" y="72390"/>
                  </a:lnTo>
                  <a:lnTo>
                    <a:pt x="419836" y="60744"/>
                  </a:lnTo>
                  <a:lnTo>
                    <a:pt x="419836" y="102870"/>
                  </a:lnTo>
                  <a:lnTo>
                    <a:pt x="401205" y="93980"/>
                  </a:lnTo>
                  <a:lnTo>
                    <a:pt x="382803" y="86360"/>
                  </a:lnTo>
                  <a:lnTo>
                    <a:pt x="365023" y="80010"/>
                  </a:lnTo>
                  <a:lnTo>
                    <a:pt x="361226" y="78867"/>
                  </a:lnTo>
                  <a:lnTo>
                    <a:pt x="361226" y="147320"/>
                  </a:lnTo>
                  <a:lnTo>
                    <a:pt x="356222" y="165100"/>
                  </a:lnTo>
                  <a:lnTo>
                    <a:pt x="243179" y="214630"/>
                  </a:lnTo>
                  <a:lnTo>
                    <a:pt x="186575" y="247650"/>
                  </a:lnTo>
                  <a:lnTo>
                    <a:pt x="152082" y="283210"/>
                  </a:lnTo>
                  <a:lnTo>
                    <a:pt x="139865" y="305854"/>
                  </a:lnTo>
                  <a:lnTo>
                    <a:pt x="139865" y="438150"/>
                  </a:lnTo>
                  <a:lnTo>
                    <a:pt x="122440" y="450850"/>
                  </a:lnTo>
                  <a:lnTo>
                    <a:pt x="108077" y="464820"/>
                  </a:lnTo>
                  <a:lnTo>
                    <a:pt x="96647" y="478790"/>
                  </a:lnTo>
                  <a:lnTo>
                    <a:pt x="87985" y="491490"/>
                  </a:lnTo>
                  <a:lnTo>
                    <a:pt x="75247" y="472440"/>
                  </a:lnTo>
                  <a:lnTo>
                    <a:pt x="61468" y="458470"/>
                  </a:lnTo>
                  <a:lnTo>
                    <a:pt x="47713" y="447040"/>
                  </a:lnTo>
                  <a:lnTo>
                    <a:pt x="35102" y="438150"/>
                  </a:lnTo>
                  <a:lnTo>
                    <a:pt x="53340" y="425450"/>
                  </a:lnTo>
                  <a:lnTo>
                    <a:pt x="67945" y="412750"/>
                  </a:lnTo>
                  <a:lnTo>
                    <a:pt x="79235" y="398780"/>
                  </a:lnTo>
                  <a:lnTo>
                    <a:pt x="87541" y="387350"/>
                  </a:lnTo>
                  <a:lnTo>
                    <a:pt x="99796" y="403860"/>
                  </a:lnTo>
                  <a:lnTo>
                    <a:pt x="113372" y="417830"/>
                  </a:lnTo>
                  <a:lnTo>
                    <a:pt x="127127" y="429260"/>
                  </a:lnTo>
                  <a:lnTo>
                    <a:pt x="139865" y="438150"/>
                  </a:lnTo>
                  <a:lnTo>
                    <a:pt x="139865" y="305854"/>
                  </a:lnTo>
                  <a:lnTo>
                    <a:pt x="134264" y="316230"/>
                  </a:lnTo>
                  <a:lnTo>
                    <a:pt x="127660" y="340360"/>
                  </a:lnTo>
                  <a:lnTo>
                    <a:pt x="127127" y="349250"/>
                  </a:lnTo>
                  <a:lnTo>
                    <a:pt x="126212" y="363220"/>
                  </a:lnTo>
                  <a:lnTo>
                    <a:pt x="123850" y="397510"/>
                  </a:lnTo>
                  <a:lnTo>
                    <a:pt x="116293" y="389890"/>
                  </a:lnTo>
                  <a:lnTo>
                    <a:pt x="114528" y="387350"/>
                  </a:lnTo>
                  <a:lnTo>
                    <a:pt x="109270" y="379730"/>
                  </a:lnTo>
                  <a:lnTo>
                    <a:pt x="103098" y="369570"/>
                  </a:lnTo>
                  <a:lnTo>
                    <a:pt x="98069" y="358140"/>
                  </a:lnTo>
                  <a:lnTo>
                    <a:pt x="96431" y="354330"/>
                  </a:lnTo>
                  <a:lnTo>
                    <a:pt x="95008" y="353060"/>
                  </a:lnTo>
                  <a:lnTo>
                    <a:pt x="92151" y="350520"/>
                  </a:lnTo>
                  <a:lnTo>
                    <a:pt x="85242" y="350520"/>
                  </a:lnTo>
                  <a:lnTo>
                    <a:pt x="83045" y="351790"/>
                  </a:lnTo>
                  <a:lnTo>
                    <a:pt x="81292" y="353060"/>
                  </a:lnTo>
                  <a:lnTo>
                    <a:pt x="79095" y="344170"/>
                  </a:lnTo>
                  <a:lnTo>
                    <a:pt x="78105" y="337820"/>
                  </a:lnTo>
                  <a:lnTo>
                    <a:pt x="78003" y="313690"/>
                  </a:lnTo>
                  <a:lnTo>
                    <a:pt x="77889" y="283210"/>
                  </a:lnTo>
                  <a:lnTo>
                    <a:pt x="77838" y="270510"/>
                  </a:lnTo>
                  <a:lnTo>
                    <a:pt x="94869" y="218440"/>
                  </a:lnTo>
                  <a:lnTo>
                    <a:pt x="115519" y="184150"/>
                  </a:lnTo>
                  <a:lnTo>
                    <a:pt x="178790" y="125730"/>
                  </a:lnTo>
                  <a:lnTo>
                    <a:pt x="230733" y="102870"/>
                  </a:lnTo>
                  <a:lnTo>
                    <a:pt x="283171" y="88900"/>
                  </a:lnTo>
                  <a:lnTo>
                    <a:pt x="302780" y="86360"/>
                  </a:lnTo>
                  <a:lnTo>
                    <a:pt x="331952" y="91440"/>
                  </a:lnTo>
                  <a:lnTo>
                    <a:pt x="349618" y="104140"/>
                  </a:lnTo>
                  <a:lnTo>
                    <a:pt x="358368" y="118110"/>
                  </a:lnTo>
                  <a:lnTo>
                    <a:pt x="360819" y="125730"/>
                  </a:lnTo>
                  <a:lnTo>
                    <a:pt x="361200" y="146050"/>
                  </a:lnTo>
                  <a:lnTo>
                    <a:pt x="361226" y="147320"/>
                  </a:lnTo>
                  <a:lnTo>
                    <a:pt x="361226" y="78867"/>
                  </a:lnTo>
                  <a:lnTo>
                    <a:pt x="348310" y="74930"/>
                  </a:lnTo>
                  <a:lnTo>
                    <a:pt x="338670" y="69850"/>
                  </a:lnTo>
                  <a:lnTo>
                    <a:pt x="327660" y="67310"/>
                  </a:lnTo>
                  <a:lnTo>
                    <a:pt x="315201" y="64770"/>
                  </a:lnTo>
                  <a:lnTo>
                    <a:pt x="301244" y="64770"/>
                  </a:lnTo>
                  <a:lnTo>
                    <a:pt x="288378" y="66040"/>
                  </a:lnTo>
                  <a:lnTo>
                    <a:pt x="259232" y="72390"/>
                  </a:lnTo>
                  <a:lnTo>
                    <a:pt x="219633" y="83820"/>
                  </a:lnTo>
                  <a:lnTo>
                    <a:pt x="175412" y="102870"/>
                  </a:lnTo>
                  <a:lnTo>
                    <a:pt x="193484" y="71120"/>
                  </a:lnTo>
                  <a:lnTo>
                    <a:pt x="220014" y="45720"/>
                  </a:lnTo>
                  <a:lnTo>
                    <a:pt x="252996" y="27940"/>
                  </a:lnTo>
                  <a:lnTo>
                    <a:pt x="290385" y="22860"/>
                  </a:lnTo>
                  <a:lnTo>
                    <a:pt x="304647" y="22860"/>
                  </a:lnTo>
                  <a:lnTo>
                    <a:pt x="342176" y="29210"/>
                  </a:lnTo>
                  <a:lnTo>
                    <a:pt x="375246" y="45720"/>
                  </a:lnTo>
                  <a:lnTo>
                    <a:pt x="401802" y="71120"/>
                  </a:lnTo>
                  <a:lnTo>
                    <a:pt x="419836" y="102870"/>
                  </a:lnTo>
                  <a:lnTo>
                    <a:pt x="419836" y="60744"/>
                  </a:lnTo>
                  <a:lnTo>
                    <a:pt x="397649" y="34290"/>
                  </a:lnTo>
                  <a:lnTo>
                    <a:pt x="377342" y="22860"/>
                  </a:lnTo>
                  <a:lnTo>
                    <a:pt x="354787" y="10160"/>
                  </a:lnTo>
                  <a:lnTo>
                    <a:pt x="304647" y="0"/>
                  </a:lnTo>
                  <a:lnTo>
                    <a:pt x="290385" y="0"/>
                  </a:lnTo>
                  <a:lnTo>
                    <a:pt x="240385" y="10160"/>
                  </a:lnTo>
                  <a:lnTo>
                    <a:pt x="197599" y="34290"/>
                  </a:lnTo>
                  <a:lnTo>
                    <a:pt x="165633" y="72390"/>
                  </a:lnTo>
                  <a:lnTo>
                    <a:pt x="148094" y="119380"/>
                  </a:lnTo>
                  <a:lnTo>
                    <a:pt x="137807" y="128270"/>
                  </a:lnTo>
                  <a:lnTo>
                    <a:pt x="109588" y="156210"/>
                  </a:lnTo>
                  <a:lnTo>
                    <a:pt x="74409" y="209550"/>
                  </a:lnTo>
                  <a:lnTo>
                    <a:pt x="55905" y="267970"/>
                  </a:lnTo>
                  <a:lnTo>
                    <a:pt x="56464" y="337820"/>
                  </a:lnTo>
                  <a:lnTo>
                    <a:pt x="56489" y="341630"/>
                  </a:lnTo>
                  <a:lnTo>
                    <a:pt x="57048" y="344170"/>
                  </a:lnTo>
                  <a:lnTo>
                    <a:pt x="58686" y="353060"/>
                  </a:lnTo>
                  <a:lnTo>
                    <a:pt x="61556" y="364490"/>
                  </a:lnTo>
                  <a:lnTo>
                    <a:pt x="43929" y="405130"/>
                  </a:lnTo>
                  <a:lnTo>
                    <a:pt x="6578" y="429260"/>
                  </a:lnTo>
                  <a:lnTo>
                    <a:pt x="2514" y="430530"/>
                  </a:lnTo>
                  <a:lnTo>
                    <a:pt x="0" y="434340"/>
                  </a:lnTo>
                  <a:lnTo>
                    <a:pt x="15557" y="453390"/>
                  </a:lnTo>
                  <a:lnTo>
                    <a:pt x="34759" y="464820"/>
                  </a:lnTo>
                  <a:lnTo>
                    <a:pt x="57810" y="486410"/>
                  </a:lnTo>
                  <a:lnTo>
                    <a:pt x="77558" y="519430"/>
                  </a:lnTo>
                  <a:lnTo>
                    <a:pt x="79209" y="523240"/>
                  </a:lnTo>
                  <a:lnTo>
                    <a:pt x="83261" y="527050"/>
                  </a:lnTo>
                  <a:lnTo>
                    <a:pt x="92265" y="527050"/>
                  </a:lnTo>
                  <a:lnTo>
                    <a:pt x="96316" y="523240"/>
                  </a:lnTo>
                  <a:lnTo>
                    <a:pt x="97967" y="519430"/>
                  </a:lnTo>
                  <a:lnTo>
                    <a:pt x="105600" y="504190"/>
                  </a:lnTo>
                  <a:lnTo>
                    <a:pt x="114401" y="491490"/>
                  </a:lnTo>
                  <a:lnTo>
                    <a:pt x="115290" y="490220"/>
                  </a:lnTo>
                  <a:lnTo>
                    <a:pt x="129120" y="474980"/>
                  </a:lnTo>
                  <a:lnTo>
                    <a:pt x="140614" y="496570"/>
                  </a:lnTo>
                  <a:lnTo>
                    <a:pt x="154673" y="516890"/>
                  </a:lnTo>
                  <a:lnTo>
                    <a:pt x="171043" y="534670"/>
                  </a:lnTo>
                  <a:lnTo>
                    <a:pt x="189458" y="551180"/>
                  </a:lnTo>
                  <a:lnTo>
                    <a:pt x="189458" y="632460"/>
                  </a:lnTo>
                  <a:lnTo>
                    <a:pt x="194398" y="636270"/>
                  </a:lnTo>
                  <a:lnTo>
                    <a:pt x="206463" y="636270"/>
                  </a:lnTo>
                  <a:lnTo>
                    <a:pt x="211404" y="632460"/>
                  </a:lnTo>
                  <a:lnTo>
                    <a:pt x="211404" y="565150"/>
                  </a:lnTo>
                  <a:lnTo>
                    <a:pt x="230784" y="574040"/>
                  </a:lnTo>
                  <a:lnTo>
                    <a:pt x="251155" y="581660"/>
                  </a:lnTo>
                  <a:lnTo>
                    <a:pt x="272326" y="585470"/>
                  </a:lnTo>
                  <a:lnTo>
                    <a:pt x="294119" y="588010"/>
                  </a:lnTo>
                  <a:lnTo>
                    <a:pt x="297522" y="588010"/>
                  </a:lnTo>
                  <a:lnTo>
                    <a:pt x="318846" y="586740"/>
                  </a:lnTo>
                  <a:lnTo>
                    <a:pt x="339598" y="582930"/>
                  </a:lnTo>
                  <a:lnTo>
                    <a:pt x="359600" y="576580"/>
                  </a:lnTo>
                  <a:lnTo>
                    <a:pt x="378701" y="568960"/>
                  </a:lnTo>
                  <a:lnTo>
                    <a:pt x="378701" y="632460"/>
                  </a:lnTo>
                  <a:lnTo>
                    <a:pt x="383641" y="636270"/>
                  </a:lnTo>
                  <a:lnTo>
                    <a:pt x="395706" y="636270"/>
                  </a:lnTo>
                  <a:lnTo>
                    <a:pt x="400646" y="632460"/>
                  </a:lnTo>
                  <a:lnTo>
                    <a:pt x="400646" y="568960"/>
                  </a:lnTo>
                  <a:lnTo>
                    <a:pt x="400646" y="556260"/>
                  </a:lnTo>
                  <a:lnTo>
                    <a:pt x="450443" y="556260"/>
                  </a:lnTo>
                  <a:lnTo>
                    <a:pt x="451434" y="557530"/>
                  </a:lnTo>
                  <a:lnTo>
                    <a:pt x="455599" y="558800"/>
                  </a:lnTo>
                  <a:lnTo>
                    <a:pt x="491655" y="585470"/>
                  </a:lnTo>
                  <a:lnTo>
                    <a:pt x="507606" y="613410"/>
                  </a:lnTo>
                  <a:lnTo>
                    <a:pt x="511556" y="617220"/>
                  </a:lnTo>
                  <a:lnTo>
                    <a:pt x="520547" y="617220"/>
                  </a:lnTo>
                  <a:lnTo>
                    <a:pt x="524611" y="613410"/>
                  </a:lnTo>
                  <a:lnTo>
                    <a:pt x="526249" y="609600"/>
                  </a:lnTo>
                  <a:lnTo>
                    <a:pt x="529336" y="603250"/>
                  </a:lnTo>
                  <a:lnTo>
                    <a:pt x="554151" y="572770"/>
                  </a:lnTo>
                  <a:lnTo>
                    <a:pt x="580885" y="557530"/>
                  </a:lnTo>
                  <a:lnTo>
                    <a:pt x="583742" y="553720"/>
                  </a:lnTo>
                  <a:close/>
                </a:path>
                <a:path w="2479040" h="1236345">
                  <a:moveTo>
                    <a:pt x="1802104" y="1012977"/>
                  </a:moveTo>
                  <a:lnTo>
                    <a:pt x="1797570" y="968133"/>
                  </a:lnTo>
                  <a:lnTo>
                    <a:pt x="1784578" y="926325"/>
                  </a:lnTo>
                  <a:lnTo>
                    <a:pt x="1778647" y="915428"/>
                  </a:lnTo>
                  <a:lnTo>
                    <a:pt x="1778647" y="1012977"/>
                  </a:lnTo>
                  <a:lnTo>
                    <a:pt x="1773466" y="1057821"/>
                  </a:lnTo>
                  <a:lnTo>
                    <a:pt x="1758353" y="1100569"/>
                  </a:lnTo>
                  <a:lnTo>
                    <a:pt x="1734794" y="1137577"/>
                  </a:lnTo>
                  <a:lnTo>
                    <a:pt x="1703908" y="1168463"/>
                  </a:lnTo>
                  <a:lnTo>
                    <a:pt x="1666887" y="1192022"/>
                  </a:lnTo>
                  <a:lnTo>
                    <a:pt x="1624952" y="1207046"/>
                  </a:lnTo>
                  <a:lnTo>
                    <a:pt x="1579295" y="1212316"/>
                  </a:lnTo>
                  <a:lnTo>
                    <a:pt x="1533652" y="1207046"/>
                  </a:lnTo>
                  <a:lnTo>
                    <a:pt x="1491703" y="1192022"/>
                  </a:lnTo>
                  <a:lnTo>
                    <a:pt x="1454696" y="1168463"/>
                  </a:lnTo>
                  <a:lnTo>
                    <a:pt x="1423797" y="1137577"/>
                  </a:lnTo>
                  <a:lnTo>
                    <a:pt x="1400238" y="1100569"/>
                  </a:lnTo>
                  <a:lnTo>
                    <a:pt x="1385227" y="1058633"/>
                  </a:lnTo>
                  <a:lnTo>
                    <a:pt x="1379943" y="1012977"/>
                  </a:lnTo>
                  <a:lnTo>
                    <a:pt x="1385125" y="968133"/>
                  </a:lnTo>
                  <a:lnTo>
                    <a:pt x="1400238" y="925385"/>
                  </a:lnTo>
                  <a:lnTo>
                    <a:pt x="1423720" y="888492"/>
                  </a:lnTo>
                  <a:lnTo>
                    <a:pt x="1454696" y="857478"/>
                  </a:lnTo>
                  <a:lnTo>
                    <a:pt x="1491703" y="833920"/>
                  </a:lnTo>
                  <a:lnTo>
                    <a:pt x="1533652" y="818896"/>
                  </a:lnTo>
                  <a:lnTo>
                    <a:pt x="1579295" y="813625"/>
                  </a:lnTo>
                  <a:lnTo>
                    <a:pt x="1624952" y="818896"/>
                  </a:lnTo>
                  <a:lnTo>
                    <a:pt x="1666887" y="833920"/>
                  </a:lnTo>
                  <a:lnTo>
                    <a:pt x="1703908" y="857478"/>
                  </a:lnTo>
                  <a:lnTo>
                    <a:pt x="1734883" y="888492"/>
                  </a:lnTo>
                  <a:lnTo>
                    <a:pt x="1758353" y="925385"/>
                  </a:lnTo>
                  <a:lnTo>
                    <a:pt x="1773377" y="967320"/>
                  </a:lnTo>
                  <a:lnTo>
                    <a:pt x="1778647" y="1012977"/>
                  </a:lnTo>
                  <a:lnTo>
                    <a:pt x="1778647" y="915428"/>
                  </a:lnTo>
                  <a:lnTo>
                    <a:pt x="1736775" y="855497"/>
                  </a:lnTo>
                  <a:lnTo>
                    <a:pt x="1703793" y="828268"/>
                  </a:lnTo>
                  <a:lnTo>
                    <a:pt x="1665947" y="807707"/>
                  </a:lnTo>
                  <a:lnTo>
                    <a:pt x="1624152" y="794702"/>
                  </a:lnTo>
                  <a:lnTo>
                    <a:pt x="1579295" y="790168"/>
                  </a:lnTo>
                  <a:lnTo>
                    <a:pt x="1534452" y="794702"/>
                  </a:lnTo>
                  <a:lnTo>
                    <a:pt x="1492656" y="807707"/>
                  </a:lnTo>
                  <a:lnTo>
                    <a:pt x="1454810" y="828268"/>
                  </a:lnTo>
                  <a:lnTo>
                    <a:pt x="1421828" y="855497"/>
                  </a:lnTo>
                  <a:lnTo>
                    <a:pt x="1394599" y="888492"/>
                  </a:lnTo>
                  <a:lnTo>
                    <a:pt x="1374025" y="926325"/>
                  </a:lnTo>
                  <a:lnTo>
                    <a:pt x="1361020" y="968133"/>
                  </a:lnTo>
                  <a:lnTo>
                    <a:pt x="1356487" y="1012977"/>
                  </a:lnTo>
                  <a:lnTo>
                    <a:pt x="1361020" y="1057821"/>
                  </a:lnTo>
                  <a:lnTo>
                    <a:pt x="1374025" y="1099616"/>
                  </a:lnTo>
                  <a:lnTo>
                    <a:pt x="1394688" y="1137577"/>
                  </a:lnTo>
                  <a:lnTo>
                    <a:pt x="1421828" y="1170457"/>
                  </a:lnTo>
                  <a:lnTo>
                    <a:pt x="1454810" y="1197686"/>
                  </a:lnTo>
                  <a:lnTo>
                    <a:pt x="1492656" y="1218247"/>
                  </a:lnTo>
                  <a:lnTo>
                    <a:pt x="1534452" y="1231252"/>
                  </a:lnTo>
                  <a:lnTo>
                    <a:pt x="1579295" y="1235786"/>
                  </a:lnTo>
                  <a:lnTo>
                    <a:pt x="1624152" y="1231252"/>
                  </a:lnTo>
                  <a:lnTo>
                    <a:pt x="1665947" y="1218247"/>
                  </a:lnTo>
                  <a:lnTo>
                    <a:pt x="1676857" y="1212316"/>
                  </a:lnTo>
                  <a:lnTo>
                    <a:pt x="1703793" y="1197686"/>
                  </a:lnTo>
                  <a:lnTo>
                    <a:pt x="1736775" y="1170457"/>
                  </a:lnTo>
                  <a:lnTo>
                    <a:pt x="1763915" y="1137577"/>
                  </a:lnTo>
                  <a:lnTo>
                    <a:pt x="1784578" y="1099616"/>
                  </a:lnTo>
                  <a:lnTo>
                    <a:pt x="1797570" y="1057821"/>
                  </a:lnTo>
                  <a:lnTo>
                    <a:pt x="1802104" y="1012977"/>
                  </a:lnTo>
                  <a:close/>
                </a:path>
                <a:path w="2479040" h="1236345">
                  <a:moveTo>
                    <a:pt x="2479040" y="452437"/>
                  </a:moveTo>
                  <a:lnTo>
                    <a:pt x="2467406" y="421220"/>
                  </a:lnTo>
                  <a:lnTo>
                    <a:pt x="2459126" y="412203"/>
                  </a:lnTo>
                  <a:lnTo>
                    <a:pt x="2451836" y="404253"/>
                  </a:lnTo>
                  <a:lnTo>
                    <a:pt x="2449906" y="402158"/>
                  </a:lnTo>
                  <a:lnTo>
                    <a:pt x="2449906" y="463511"/>
                  </a:lnTo>
                  <a:lnTo>
                    <a:pt x="2449868" y="464032"/>
                  </a:lnTo>
                  <a:lnTo>
                    <a:pt x="2445931" y="483501"/>
                  </a:lnTo>
                  <a:lnTo>
                    <a:pt x="2445893" y="483654"/>
                  </a:lnTo>
                  <a:lnTo>
                    <a:pt x="2434755" y="500113"/>
                  </a:lnTo>
                  <a:lnTo>
                    <a:pt x="2418016" y="511454"/>
                  </a:lnTo>
                  <a:lnTo>
                    <a:pt x="2417356" y="511454"/>
                  </a:lnTo>
                  <a:lnTo>
                    <a:pt x="2398280" y="515340"/>
                  </a:lnTo>
                  <a:lnTo>
                    <a:pt x="2379573" y="511454"/>
                  </a:lnTo>
                  <a:lnTo>
                    <a:pt x="2378659" y="511454"/>
                  </a:lnTo>
                  <a:lnTo>
                    <a:pt x="2362022" y="500113"/>
                  </a:lnTo>
                  <a:lnTo>
                    <a:pt x="2355278" y="490245"/>
                  </a:lnTo>
                  <a:lnTo>
                    <a:pt x="2350947" y="483806"/>
                  </a:lnTo>
                  <a:lnTo>
                    <a:pt x="2350846" y="483654"/>
                  </a:lnTo>
                  <a:lnTo>
                    <a:pt x="2350732" y="483501"/>
                  </a:lnTo>
                  <a:lnTo>
                    <a:pt x="2346845" y="464032"/>
                  </a:lnTo>
                  <a:lnTo>
                    <a:pt x="2346744" y="463511"/>
                  </a:lnTo>
                  <a:lnTo>
                    <a:pt x="2350897" y="444030"/>
                  </a:lnTo>
                  <a:lnTo>
                    <a:pt x="2350998" y="443547"/>
                  </a:lnTo>
                  <a:lnTo>
                    <a:pt x="2362289" y="427164"/>
                  </a:lnTo>
                  <a:lnTo>
                    <a:pt x="2378837" y="416128"/>
                  </a:lnTo>
                  <a:lnTo>
                    <a:pt x="2398839" y="412203"/>
                  </a:lnTo>
                  <a:lnTo>
                    <a:pt x="2418600" y="416433"/>
                  </a:lnTo>
                  <a:lnTo>
                    <a:pt x="2434831" y="427545"/>
                  </a:lnTo>
                  <a:lnTo>
                    <a:pt x="2445626" y="443547"/>
                  </a:lnTo>
                  <a:lnTo>
                    <a:pt x="2445867" y="444030"/>
                  </a:lnTo>
                  <a:lnTo>
                    <a:pt x="2449906" y="463511"/>
                  </a:lnTo>
                  <a:lnTo>
                    <a:pt x="2449906" y="402158"/>
                  </a:lnTo>
                  <a:lnTo>
                    <a:pt x="2446007" y="397903"/>
                  </a:lnTo>
                  <a:lnTo>
                    <a:pt x="2417813" y="384644"/>
                  </a:lnTo>
                  <a:lnTo>
                    <a:pt x="2385809" y="383616"/>
                  </a:lnTo>
                  <a:lnTo>
                    <a:pt x="2374125" y="386549"/>
                  </a:lnTo>
                  <a:lnTo>
                    <a:pt x="2363178" y="391020"/>
                  </a:lnTo>
                  <a:lnTo>
                    <a:pt x="2352878" y="396951"/>
                  </a:lnTo>
                  <a:lnTo>
                    <a:pt x="2343137" y="404253"/>
                  </a:lnTo>
                  <a:lnTo>
                    <a:pt x="2291727" y="352767"/>
                  </a:lnTo>
                  <a:lnTo>
                    <a:pt x="2265197" y="326110"/>
                  </a:lnTo>
                  <a:lnTo>
                    <a:pt x="2263952" y="324154"/>
                  </a:lnTo>
                  <a:lnTo>
                    <a:pt x="2263838" y="245668"/>
                  </a:lnTo>
                  <a:lnTo>
                    <a:pt x="2297061" y="230505"/>
                  </a:lnTo>
                  <a:lnTo>
                    <a:pt x="2309850" y="216776"/>
                  </a:lnTo>
                  <a:lnTo>
                    <a:pt x="2318499" y="207416"/>
                  </a:lnTo>
                  <a:lnTo>
                    <a:pt x="2328837" y="180860"/>
                  </a:lnTo>
                  <a:lnTo>
                    <a:pt x="2329624" y="154927"/>
                  </a:lnTo>
                  <a:lnTo>
                    <a:pt x="2320493" y="126834"/>
                  </a:lnTo>
                  <a:lnTo>
                    <a:pt x="2310193" y="113588"/>
                  </a:lnTo>
                  <a:lnTo>
                    <a:pt x="2303221" y="104622"/>
                  </a:lnTo>
                  <a:lnTo>
                    <a:pt x="2300668" y="103035"/>
                  </a:lnTo>
                  <a:lnTo>
                    <a:pt x="2300668" y="165163"/>
                  </a:lnTo>
                  <a:lnTo>
                    <a:pt x="2296617" y="184721"/>
                  </a:lnTo>
                  <a:lnTo>
                    <a:pt x="2296528" y="185140"/>
                  </a:lnTo>
                  <a:lnTo>
                    <a:pt x="2285314" y="201587"/>
                  </a:lnTo>
                  <a:lnTo>
                    <a:pt x="2268817" y="212737"/>
                  </a:lnTo>
                  <a:lnTo>
                    <a:pt x="2248827" y="216776"/>
                  </a:lnTo>
                  <a:lnTo>
                    <a:pt x="2228837" y="212547"/>
                  </a:lnTo>
                  <a:lnTo>
                    <a:pt x="2212416" y="201256"/>
                  </a:lnTo>
                  <a:lnTo>
                    <a:pt x="2201354" y="184721"/>
                  </a:lnTo>
                  <a:lnTo>
                    <a:pt x="2197506" y="165163"/>
                  </a:lnTo>
                  <a:lnTo>
                    <a:pt x="2197430" y="164744"/>
                  </a:lnTo>
                  <a:lnTo>
                    <a:pt x="2201621" y="145199"/>
                  </a:lnTo>
                  <a:lnTo>
                    <a:pt x="2201672" y="144970"/>
                  </a:lnTo>
                  <a:lnTo>
                    <a:pt x="2212759" y="128752"/>
                  </a:lnTo>
                  <a:lnTo>
                    <a:pt x="2229066" y="117716"/>
                  </a:lnTo>
                  <a:lnTo>
                    <a:pt x="2248852" y="113588"/>
                  </a:lnTo>
                  <a:lnTo>
                    <a:pt x="2269261" y="117716"/>
                  </a:lnTo>
                  <a:lnTo>
                    <a:pt x="2268956" y="117716"/>
                  </a:lnTo>
                  <a:lnTo>
                    <a:pt x="2285314" y="128752"/>
                  </a:lnTo>
                  <a:lnTo>
                    <a:pt x="2296528" y="145199"/>
                  </a:lnTo>
                  <a:lnTo>
                    <a:pt x="2300579" y="164744"/>
                  </a:lnTo>
                  <a:lnTo>
                    <a:pt x="2300668" y="165163"/>
                  </a:lnTo>
                  <a:lnTo>
                    <a:pt x="2300668" y="103035"/>
                  </a:lnTo>
                  <a:lnTo>
                    <a:pt x="2279523" y="89776"/>
                  </a:lnTo>
                  <a:lnTo>
                    <a:pt x="2251151" y="83832"/>
                  </a:lnTo>
                  <a:lnTo>
                    <a:pt x="2223478" y="87985"/>
                  </a:lnTo>
                  <a:lnTo>
                    <a:pt x="2199170" y="101155"/>
                  </a:lnTo>
                  <a:lnTo>
                    <a:pt x="2180475" y="121577"/>
                  </a:lnTo>
                  <a:lnTo>
                    <a:pt x="2169680" y="147485"/>
                  </a:lnTo>
                  <a:lnTo>
                    <a:pt x="2167788" y="161772"/>
                  </a:lnTo>
                  <a:lnTo>
                    <a:pt x="2168385" y="175742"/>
                  </a:lnTo>
                  <a:lnTo>
                    <a:pt x="2187524" y="218300"/>
                  </a:lnTo>
                  <a:lnTo>
                    <a:pt x="2234273" y="245389"/>
                  </a:lnTo>
                  <a:lnTo>
                    <a:pt x="2234260" y="300151"/>
                  </a:lnTo>
                  <a:lnTo>
                    <a:pt x="2214778" y="344271"/>
                  </a:lnTo>
                  <a:lnTo>
                    <a:pt x="2165337" y="393814"/>
                  </a:lnTo>
                  <a:lnTo>
                    <a:pt x="2160435" y="399161"/>
                  </a:lnTo>
                  <a:lnTo>
                    <a:pt x="2155380" y="404469"/>
                  </a:lnTo>
                  <a:lnTo>
                    <a:pt x="2151989" y="401929"/>
                  </a:lnTo>
                  <a:lnTo>
                    <a:pt x="2151316" y="401383"/>
                  </a:lnTo>
                  <a:lnTo>
                    <a:pt x="2151316" y="464032"/>
                  </a:lnTo>
                  <a:lnTo>
                    <a:pt x="2135822" y="500430"/>
                  </a:lnTo>
                  <a:lnTo>
                    <a:pt x="2099297" y="515340"/>
                  </a:lnTo>
                  <a:lnTo>
                    <a:pt x="2078088" y="510832"/>
                  </a:lnTo>
                  <a:lnTo>
                    <a:pt x="2079015" y="510832"/>
                  </a:lnTo>
                  <a:lnTo>
                    <a:pt x="2063280" y="500113"/>
                  </a:lnTo>
                  <a:lnTo>
                    <a:pt x="2052281" y="483806"/>
                  </a:lnTo>
                  <a:lnTo>
                    <a:pt x="2048230" y="464032"/>
                  </a:lnTo>
                  <a:lnTo>
                    <a:pt x="2048306" y="463511"/>
                  </a:lnTo>
                  <a:lnTo>
                    <a:pt x="2063267" y="427545"/>
                  </a:lnTo>
                  <a:lnTo>
                    <a:pt x="2079561" y="416433"/>
                  </a:lnTo>
                  <a:lnTo>
                    <a:pt x="2079066" y="416433"/>
                  </a:lnTo>
                  <a:lnTo>
                    <a:pt x="2099716" y="412203"/>
                  </a:lnTo>
                  <a:lnTo>
                    <a:pt x="2099843" y="412203"/>
                  </a:lnTo>
                  <a:lnTo>
                    <a:pt x="2120201" y="416433"/>
                  </a:lnTo>
                  <a:lnTo>
                    <a:pt x="2119896" y="416433"/>
                  </a:lnTo>
                  <a:lnTo>
                    <a:pt x="2136203" y="427545"/>
                  </a:lnTo>
                  <a:lnTo>
                    <a:pt x="2147290" y="444030"/>
                  </a:lnTo>
                  <a:lnTo>
                    <a:pt x="2151202" y="463511"/>
                  </a:lnTo>
                  <a:lnTo>
                    <a:pt x="2151316" y="464032"/>
                  </a:lnTo>
                  <a:lnTo>
                    <a:pt x="2151316" y="401383"/>
                  </a:lnTo>
                  <a:lnTo>
                    <a:pt x="2105380" y="382803"/>
                  </a:lnTo>
                  <a:lnTo>
                    <a:pt x="2083866" y="384390"/>
                  </a:lnTo>
                  <a:lnTo>
                    <a:pt x="2042934" y="405853"/>
                  </a:lnTo>
                  <a:lnTo>
                    <a:pt x="2021027" y="442810"/>
                  </a:lnTo>
                  <a:lnTo>
                    <a:pt x="2018703" y="465924"/>
                  </a:lnTo>
                  <a:lnTo>
                    <a:pt x="2022462" y="490245"/>
                  </a:lnTo>
                  <a:lnTo>
                    <a:pt x="2032292" y="510832"/>
                  </a:lnTo>
                  <a:lnTo>
                    <a:pt x="2048040" y="527342"/>
                  </a:lnTo>
                  <a:lnTo>
                    <a:pt x="2069579" y="539407"/>
                  </a:lnTo>
                  <a:lnTo>
                    <a:pt x="2093226" y="545503"/>
                  </a:lnTo>
                  <a:lnTo>
                    <a:pt x="2115820" y="544614"/>
                  </a:lnTo>
                  <a:lnTo>
                    <a:pt x="2137016" y="536765"/>
                  </a:lnTo>
                  <a:lnTo>
                    <a:pt x="2156510" y="521957"/>
                  </a:lnTo>
                  <a:lnTo>
                    <a:pt x="2161641" y="515340"/>
                  </a:lnTo>
                  <a:lnTo>
                    <a:pt x="2171585" y="502539"/>
                  </a:lnTo>
                  <a:lnTo>
                    <a:pt x="2179599" y="481342"/>
                  </a:lnTo>
                  <a:lnTo>
                    <a:pt x="2180717" y="458584"/>
                  </a:lnTo>
                  <a:lnTo>
                    <a:pt x="2175116" y="434517"/>
                  </a:lnTo>
                  <a:lnTo>
                    <a:pt x="2173351" y="429628"/>
                  </a:lnTo>
                  <a:lnTo>
                    <a:pt x="2173732" y="427545"/>
                  </a:lnTo>
                  <a:lnTo>
                    <a:pt x="2173846" y="426961"/>
                  </a:lnTo>
                  <a:lnTo>
                    <a:pt x="2188768" y="412203"/>
                  </a:lnTo>
                  <a:lnTo>
                    <a:pt x="2196566" y="404469"/>
                  </a:lnTo>
                  <a:lnTo>
                    <a:pt x="2245652" y="355409"/>
                  </a:lnTo>
                  <a:lnTo>
                    <a:pt x="2247315" y="354126"/>
                  </a:lnTo>
                  <a:lnTo>
                    <a:pt x="2248878" y="352767"/>
                  </a:lnTo>
                  <a:lnTo>
                    <a:pt x="2249957" y="353453"/>
                  </a:lnTo>
                  <a:lnTo>
                    <a:pt x="2250719" y="353771"/>
                  </a:lnTo>
                  <a:lnTo>
                    <a:pt x="2304250" y="407301"/>
                  </a:lnTo>
                  <a:lnTo>
                    <a:pt x="2321788" y="425094"/>
                  </a:lnTo>
                  <a:lnTo>
                    <a:pt x="2323477" y="426834"/>
                  </a:lnTo>
                  <a:lnTo>
                    <a:pt x="2323820" y="431431"/>
                  </a:lnTo>
                  <a:lnTo>
                    <a:pt x="2322868" y="433997"/>
                  </a:lnTo>
                  <a:lnTo>
                    <a:pt x="2318562" y="477837"/>
                  </a:lnTo>
                  <a:lnTo>
                    <a:pt x="2335555" y="515035"/>
                  </a:lnTo>
                  <a:lnTo>
                    <a:pt x="2368600" y="539165"/>
                  </a:lnTo>
                  <a:lnTo>
                    <a:pt x="2412479" y="543750"/>
                  </a:lnTo>
                  <a:lnTo>
                    <a:pt x="2441727" y="532638"/>
                  </a:lnTo>
                  <a:lnTo>
                    <a:pt x="2460053" y="515340"/>
                  </a:lnTo>
                  <a:lnTo>
                    <a:pt x="2464181" y="511454"/>
                  </a:lnTo>
                  <a:lnTo>
                    <a:pt x="2464524" y="510832"/>
                  </a:lnTo>
                  <a:lnTo>
                    <a:pt x="2477287" y="484035"/>
                  </a:lnTo>
                  <a:lnTo>
                    <a:pt x="2477389" y="483806"/>
                  </a:lnTo>
                  <a:lnTo>
                    <a:pt x="2477465" y="483654"/>
                  </a:lnTo>
                  <a:lnTo>
                    <a:pt x="2477541" y="483501"/>
                  </a:lnTo>
                  <a:lnTo>
                    <a:pt x="2479040" y="452437"/>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294583" y="2038402"/>
              <a:ext cx="226174" cy="226187"/>
            </a:xfrm>
            <a:prstGeom prst="rect">
              <a:avLst/>
            </a:prstGeom>
          </p:spPr>
        </p:pic>
        <p:sp>
          <p:nvSpPr>
            <p:cNvPr id="14" name="object 14"/>
            <p:cNvSpPr/>
            <p:nvPr/>
          </p:nvSpPr>
          <p:spPr>
            <a:xfrm>
              <a:off x="6533075" y="1928690"/>
              <a:ext cx="445770" cy="445770"/>
            </a:xfrm>
            <a:custGeom>
              <a:avLst/>
              <a:gdLst/>
              <a:ahLst/>
              <a:cxnLst/>
              <a:rect l="l" t="t" r="r" b="b"/>
              <a:pathLst>
                <a:path w="445770" h="445769">
                  <a:moveTo>
                    <a:pt x="222808" y="0"/>
                  </a:moveTo>
                  <a:lnTo>
                    <a:pt x="177960" y="4534"/>
                  </a:lnTo>
                  <a:lnTo>
                    <a:pt x="136163" y="17536"/>
                  </a:lnTo>
                  <a:lnTo>
                    <a:pt x="98319" y="38103"/>
                  </a:lnTo>
                  <a:lnTo>
                    <a:pt x="65331" y="65331"/>
                  </a:lnTo>
                  <a:lnTo>
                    <a:pt x="38103" y="98319"/>
                  </a:lnTo>
                  <a:lnTo>
                    <a:pt x="17536" y="136163"/>
                  </a:lnTo>
                  <a:lnTo>
                    <a:pt x="4534" y="177960"/>
                  </a:lnTo>
                  <a:lnTo>
                    <a:pt x="0" y="222808"/>
                  </a:lnTo>
                  <a:lnTo>
                    <a:pt x="4534" y="267656"/>
                  </a:lnTo>
                  <a:lnTo>
                    <a:pt x="17536" y="309454"/>
                  </a:lnTo>
                  <a:lnTo>
                    <a:pt x="38197" y="347412"/>
                  </a:lnTo>
                  <a:lnTo>
                    <a:pt x="65331" y="380285"/>
                  </a:lnTo>
                  <a:lnTo>
                    <a:pt x="98319" y="407514"/>
                  </a:lnTo>
                  <a:lnTo>
                    <a:pt x="136163" y="428080"/>
                  </a:lnTo>
                  <a:lnTo>
                    <a:pt x="177960" y="441082"/>
                  </a:lnTo>
                  <a:lnTo>
                    <a:pt x="222808" y="445617"/>
                  </a:lnTo>
                  <a:lnTo>
                    <a:pt x="267656" y="441082"/>
                  </a:lnTo>
                  <a:lnTo>
                    <a:pt x="309454" y="428080"/>
                  </a:lnTo>
                  <a:lnTo>
                    <a:pt x="320370" y="422147"/>
                  </a:lnTo>
                  <a:lnTo>
                    <a:pt x="222808" y="422147"/>
                  </a:lnTo>
                  <a:lnTo>
                    <a:pt x="177156" y="416874"/>
                  </a:lnTo>
                  <a:lnTo>
                    <a:pt x="135217" y="401856"/>
                  </a:lnTo>
                  <a:lnTo>
                    <a:pt x="98200" y="378300"/>
                  </a:lnTo>
                  <a:lnTo>
                    <a:pt x="67309" y="347412"/>
                  </a:lnTo>
                  <a:lnTo>
                    <a:pt x="43750" y="310397"/>
                  </a:lnTo>
                  <a:lnTo>
                    <a:pt x="28731" y="268460"/>
                  </a:lnTo>
                  <a:lnTo>
                    <a:pt x="23456" y="222808"/>
                  </a:lnTo>
                  <a:lnTo>
                    <a:pt x="28637" y="177960"/>
                  </a:lnTo>
                  <a:lnTo>
                    <a:pt x="43750" y="135212"/>
                  </a:lnTo>
                  <a:lnTo>
                    <a:pt x="67229" y="98319"/>
                  </a:lnTo>
                  <a:lnTo>
                    <a:pt x="98200" y="67305"/>
                  </a:lnTo>
                  <a:lnTo>
                    <a:pt x="135217" y="43748"/>
                  </a:lnTo>
                  <a:lnTo>
                    <a:pt x="177156" y="28730"/>
                  </a:lnTo>
                  <a:lnTo>
                    <a:pt x="222808" y="23456"/>
                  </a:lnTo>
                  <a:lnTo>
                    <a:pt x="320347" y="23456"/>
                  </a:lnTo>
                  <a:lnTo>
                    <a:pt x="309454" y="17536"/>
                  </a:lnTo>
                  <a:lnTo>
                    <a:pt x="267656" y="4534"/>
                  </a:lnTo>
                  <a:lnTo>
                    <a:pt x="222808" y="0"/>
                  </a:lnTo>
                  <a:close/>
                </a:path>
                <a:path w="445770" h="445769">
                  <a:moveTo>
                    <a:pt x="320347" y="23456"/>
                  </a:moveTo>
                  <a:lnTo>
                    <a:pt x="222808" y="23456"/>
                  </a:lnTo>
                  <a:lnTo>
                    <a:pt x="268461" y="28730"/>
                  </a:lnTo>
                  <a:lnTo>
                    <a:pt x="310399" y="43748"/>
                  </a:lnTo>
                  <a:lnTo>
                    <a:pt x="347417" y="67305"/>
                  </a:lnTo>
                  <a:lnTo>
                    <a:pt x="378387" y="98319"/>
                  </a:lnTo>
                  <a:lnTo>
                    <a:pt x="401866" y="135212"/>
                  </a:lnTo>
                  <a:lnTo>
                    <a:pt x="416886" y="177152"/>
                  </a:lnTo>
                  <a:lnTo>
                    <a:pt x="422160" y="222808"/>
                  </a:lnTo>
                  <a:lnTo>
                    <a:pt x="416979" y="267656"/>
                  </a:lnTo>
                  <a:lnTo>
                    <a:pt x="401866" y="310397"/>
                  </a:lnTo>
                  <a:lnTo>
                    <a:pt x="378308" y="347412"/>
                  </a:lnTo>
                  <a:lnTo>
                    <a:pt x="347417" y="378300"/>
                  </a:lnTo>
                  <a:lnTo>
                    <a:pt x="310399" y="401856"/>
                  </a:lnTo>
                  <a:lnTo>
                    <a:pt x="268461" y="416874"/>
                  </a:lnTo>
                  <a:lnTo>
                    <a:pt x="222808" y="422147"/>
                  </a:lnTo>
                  <a:lnTo>
                    <a:pt x="320370" y="422147"/>
                  </a:lnTo>
                  <a:lnTo>
                    <a:pt x="380285" y="380285"/>
                  </a:lnTo>
                  <a:lnTo>
                    <a:pt x="407419" y="347412"/>
                  </a:lnTo>
                  <a:lnTo>
                    <a:pt x="428080" y="309454"/>
                  </a:lnTo>
                  <a:lnTo>
                    <a:pt x="441082" y="267656"/>
                  </a:lnTo>
                  <a:lnTo>
                    <a:pt x="445617" y="222808"/>
                  </a:lnTo>
                  <a:lnTo>
                    <a:pt x="441082" y="177960"/>
                  </a:lnTo>
                  <a:lnTo>
                    <a:pt x="428080" y="136163"/>
                  </a:lnTo>
                  <a:lnTo>
                    <a:pt x="407514" y="98319"/>
                  </a:lnTo>
                  <a:lnTo>
                    <a:pt x="380285" y="65331"/>
                  </a:lnTo>
                  <a:lnTo>
                    <a:pt x="347298" y="38103"/>
                  </a:lnTo>
                  <a:lnTo>
                    <a:pt x="320347" y="23456"/>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7" cstate="print"/>
            <a:stretch>
              <a:fillRect/>
            </a:stretch>
          </p:blipFill>
          <p:spPr>
            <a:xfrm>
              <a:off x="6642794" y="2038402"/>
              <a:ext cx="226174" cy="226187"/>
            </a:xfrm>
            <a:prstGeom prst="rect">
              <a:avLst/>
            </a:prstGeom>
          </p:spPr>
        </p:pic>
        <p:sp>
          <p:nvSpPr>
            <p:cNvPr id="16" name="object 16"/>
            <p:cNvSpPr/>
            <p:nvPr/>
          </p:nvSpPr>
          <p:spPr>
            <a:xfrm>
              <a:off x="7561536" y="1928690"/>
              <a:ext cx="445770" cy="445770"/>
            </a:xfrm>
            <a:custGeom>
              <a:avLst/>
              <a:gdLst/>
              <a:ahLst/>
              <a:cxnLst/>
              <a:rect l="l" t="t" r="r" b="b"/>
              <a:pathLst>
                <a:path w="445770" h="445769">
                  <a:moveTo>
                    <a:pt x="222808" y="0"/>
                  </a:moveTo>
                  <a:lnTo>
                    <a:pt x="177960" y="4534"/>
                  </a:lnTo>
                  <a:lnTo>
                    <a:pt x="136163" y="17536"/>
                  </a:lnTo>
                  <a:lnTo>
                    <a:pt x="98319" y="38103"/>
                  </a:lnTo>
                  <a:lnTo>
                    <a:pt x="65331" y="65331"/>
                  </a:lnTo>
                  <a:lnTo>
                    <a:pt x="38103" y="98319"/>
                  </a:lnTo>
                  <a:lnTo>
                    <a:pt x="17536" y="136163"/>
                  </a:lnTo>
                  <a:lnTo>
                    <a:pt x="4534" y="177960"/>
                  </a:lnTo>
                  <a:lnTo>
                    <a:pt x="0" y="222808"/>
                  </a:lnTo>
                  <a:lnTo>
                    <a:pt x="4534" y="267656"/>
                  </a:lnTo>
                  <a:lnTo>
                    <a:pt x="17536" y="309454"/>
                  </a:lnTo>
                  <a:lnTo>
                    <a:pt x="38197" y="347412"/>
                  </a:lnTo>
                  <a:lnTo>
                    <a:pt x="65331" y="380285"/>
                  </a:lnTo>
                  <a:lnTo>
                    <a:pt x="98319" y="407514"/>
                  </a:lnTo>
                  <a:lnTo>
                    <a:pt x="136163" y="428080"/>
                  </a:lnTo>
                  <a:lnTo>
                    <a:pt x="177960" y="441082"/>
                  </a:lnTo>
                  <a:lnTo>
                    <a:pt x="222808" y="445617"/>
                  </a:lnTo>
                  <a:lnTo>
                    <a:pt x="267656" y="441082"/>
                  </a:lnTo>
                  <a:lnTo>
                    <a:pt x="309454" y="428080"/>
                  </a:lnTo>
                  <a:lnTo>
                    <a:pt x="320370" y="422147"/>
                  </a:lnTo>
                  <a:lnTo>
                    <a:pt x="222808" y="422147"/>
                  </a:lnTo>
                  <a:lnTo>
                    <a:pt x="177156" y="416874"/>
                  </a:lnTo>
                  <a:lnTo>
                    <a:pt x="135217" y="401856"/>
                  </a:lnTo>
                  <a:lnTo>
                    <a:pt x="98200" y="378300"/>
                  </a:lnTo>
                  <a:lnTo>
                    <a:pt x="67309" y="347412"/>
                  </a:lnTo>
                  <a:lnTo>
                    <a:pt x="43750" y="310397"/>
                  </a:lnTo>
                  <a:lnTo>
                    <a:pt x="28731" y="268460"/>
                  </a:lnTo>
                  <a:lnTo>
                    <a:pt x="23456" y="222808"/>
                  </a:lnTo>
                  <a:lnTo>
                    <a:pt x="28637" y="177960"/>
                  </a:lnTo>
                  <a:lnTo>
                    <a:pt x="43750" y="135212"/>
                  </a:lnTo>
                  <a:lnTo>
                    <a:pt x="67229" y="98319"/>
                  </a:lnTo>
                  <a:lnTo>
                    <a:pt x="98200" y="67305"/>
                  </a:lnTo>
                  <a:lnTo>
                    <a:pt x="135217" y="43748"/>
                  </a:lnTo>
                  <a:lnTo>
                    <a:pt x="177156" y="28730"/>
                  </a:lnTo>
                  <a:lnTo>
                    <a:pt x="222808" y="23456"/>
                  </a:lnTo>
                  <a:lnTo>
                    <a:pt x="320347" y="23456"/>
                  </a:lnTo>
                  <a:lnTo>
                    <a:pt x="309454" y="17536"/>
                  </a:lnTo>
                  <a:lnTo>
                    <a:pt x="267656" y="4534"/>
                  </a:lnTo>
                  <a:lnTo>
                    <a:pt x="222808" y="0"/>
                  </a:lnTo>
                  <a:close/>
                </a:path>
                <a:path w="445770" h="445769">
                  <a:moveTo>
                    <a:pt x="320347" y="23456"/>
                  </a:moveTo>
                  <a:lnTo>
                    <a:pt x="222808" y="23456"/>
                  </a:lnTo>
                  <a:lnTo>
                    <a:pt x="268461" y="28730"/>
                  </a:lnTo>
                  <a:lnTo>
                    <a:pt x="310399" y="43748"/>
                  </a:lnTo>
                  <a:lnTo>
                    <a:pt x="347417" y="67305"/>
                  </a:lnTo>
                  <a:lnTo>
                    <a:pt x="378387" y="98319"/>
                  </a:lnTo>
                  <a:lnTo>
                    <a:pt x="401866" y="135212"/>
                  </a:lnTo>
                  <a:lnTo>
                    <a:pt x="416886" y="177152"/>
                  </a:lnTo>
                  <a:lnTo>
                    <a:pt x="422160" y="222808"/>
                  </a:lnTo>
                  <a:lnTo>
                    <a:pt x="416979" y="267656"/>
                  </a:lnTo>
                  <a:lnTo>
                    <a:pt x="401866" y="310397"/>
                  </a:lnTo>
                  <a:lnTo>
                    <a:pt x="378308" y="347412"/>
                  </a:lnTo>
                  <a:lnTo>
                    <a:pt x="347417" y="378300"/>
                  </a:lnTo>
                  <a:lnTo>
                    <a:pt x="310399" y="401856"/>
                  </a:lnTo>
                  <a:lnTo>
                    <a:pt x="268461" y="416874"/>
                  </a:lnTo>
                  <a:lnTo>
                    <a:pt x="222808" y="422147"/>
                  </a:lnTo>
                  <a:lnTo>
                    <a:pt x="320370" y="422147"/>
                  </a:lnTo>
                  <a:lnTo>
                    <a:pt x="380285" y="380285"/>
                  </a:lnTo>
                  <a:lnTo>
                    <a:pt x="407419" y="347412"/>
                  </a:lnTo>
                  <a:lnTo>
                    <a:pt x="428080" y="309454"/>
                  </a:lnTo>
                  <a:lnTo>
                    <a:pt x="441082" y="267656"/>
                  </a:lnTo>
                  <a:lnTo>
                    <a:pt x="445617" y="222808"/>
                  </a:lnTo>
                  <a:lnTo>
                    <a:pt x="441082" y="177960"/>
                  </a:lnTo>
                  <a:lnTo>
                    <a:pt x="428080" y="136163"/>
                  </a:lnTo>
                  <a:lnTo>
                    <a:pt x="407514" y="98319"/>
                  </a:lnTo>
                  <a:lnTo>
                    <a:pt x="380285" y="65331"/>
                  </a:lnTo>
                  <a:lnTo>
                    <a:pt x="347298" y="38103"/>
                  </a:lnTo>
                  <a:lnTo>
                    <a:pt x="320347" y="23456"/>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8" cstate="print"/>
            <a:stretch>
              <a:fillRect/>
            </a:stretch>
          </p:blipFill>
          <p:spPr>
            <a:xfrm>
              <a:off x="7671255" y="2038402"/>
              <a:ext cx="226174" cy="226187"/>
            </a:xfrm>
            <a:prstGeom prst="rect">
              <a:avLst/>
            </a:prstGeom>
          </p:spPr>
        </p:pic>
      </p:grpSp>
      <p:sp>
        <p:nvSpPr>
          <p:cNvPr id="18" name="object 18"/>
          <p:cNvSpPr txBox="1">
            <a:spLocks noGrp="1"/>
          </p:cNvSpPr>
          <p:nvPr>
            <p:ph type="title"/>
          </p:nvPr>
        </p:nvSpPr>
        <p:spPr>
          <a:xfrm>
            <a:off x="366953" y="187863"/>
            <a:ext cx="11458092" cy="647719"/>
          </a:xfrm>
          <a:prstGeom prst="rect">
            <a:avLst/>
          </a:prstGeom>
        </p:spPr>
        <p:txBody>
          <a:bodyPr vert="horz" wrap="square" lIns="0" tIns="21473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explore the </a:t>
            </a:r>
            <a:r>
              <a:rPr sz="2800" dirty="0">
                <a:solidFill>
                  <a:srgbClr val="000000"/>
                </a:solidFill>
                <a:latin typeface="Grammarsaurus" pitchFamily="2" charset="0"/>
              </a:rPr>
              <a:t>etymology…</a:t>
            </a:r>
            <a:endParaRPr sz="2800">
              <a:latin typeface="Grammarsaurus" pitchFamily="2" charset="0"/>
              <a:cs typeface="Verdana"/>
            </a:endParaRPr>
          </a:p>
        </p:txBody>
      </p:sp>
      <p:sp>
        <p:nvSpPr>
          <p:cNvPr id="19" name="object 19"/>
          <p:cNvSpPr txBox="1"/>
          <p:nvPr/>
        </p:nvSpPr>
        <p:spPr>
          <a:xfrm>
            <a:off x="651935" y="2793889"/>
            <a:ext cx="10727690" cy="2769235"/>
          </a:xfrm>
          <a:prstGeom prst="rect">
            <a:avLst/>
          </a:prstGeom>
        </p:spPr>
        <p:txBody>
          <a:bodyPr vert="horz" wrap="square" lIns="0" tIns="12700" rIns="0" bIns="0" rtlCol="0">
            <a:spAutoFit/>
          </a:bodyPr>
          <a:lstStyle/>
          <a:p>
            <a:pPr marL="12700" marR="5080">
              <a:lnSpc>
                <a:spcPct val="119100"/>
              </a:lnSpc>
              <a:spcBef>
                <a:spcPts val="100"/>
              </a:spcBef>
              <a:tabLst>
                <a:tab pos="4295140" algn="l"/>
              </a:tabLst>
            </a:pPr>
            <a:r>
              <a:rPr sz="2100" dirty="0">
                <a:latin typeface="Grammarsaurus" pitchFamily="2" charset="0"/>
                <a:cs typeface="Verdana"/>
              </a:rPr>
              <a:t>The word </a:t>
            </a:r>
            <a:r>
              <a:rPr sz="2100" b="1" dirty="0">
                <a:latin typeface="Grammarsaurus" pitchFamily="2" charset="0"/>
                <a:cs typeface="Tahoma"/>
              </a:rPr>
              <a:t>beautician </a:t>
            </a:r>
            <a:r>
              <a:rPr sz="2100" dirty="0">
                <a:latin typeface="Grammarsaurus" pitchFamily="2" charset="0"/>
                <a:cs typeface="Verdana"/>
              </a:rPr>
              <a:t>is built from base </a:t>
            </a:r>
            <a:r>
              <a:rPr sz="2100" b="1" dirty="0">
                <a:latin typeface="Grammarsaurus" pitchFamily="2" charset="0"/>
                <a:cs typeface="Tahoma"/>
              </a:rPr>
              <a:t>beaut </a:t>
            </a:r>
            <a:r>
              <a:rPr sz="2100" dirty="0">
                <a:latin typeface="Grammarsaurus" pitchFamily="2" charset="0"/>
                <a:cs typeface="Verdana"/>
              </a:rPr>
              <a:t>meaning </a:t>
            </a:r>
            <a:r>
              <a:rPr sz="2100" b="1" dirty="0">
                <a:latin typeface="Grammarsaurus" pitchFamily="2" charset="0"/>
                <a:cs typeface="Tahoma"/>
              </a:rPr>
              <a:t>“person or thing of beauty”. </a:t>
            </a:r>
            <a:r>
              <a:rPr sz="2100" dirty="0">
                <a:latin typeface="Grammarsaurus" pitchFamily="2" charset="0"/>
                <a:cs typeface="Verdana"/>
              </a:rPr>
              <a:t>It combines with suffix </a:t>
            </a:r>
            <a:r>
              <a:rPr sz="2100" b="1" dirty="0">
                <a:latin typeface="Grammarsaurus" pitchFamily="2" charset="0"/>
                <a:cs typeface="Tahoma"/>
              </a:rPr>
              <a:t>-ic </a:t>
            </a:r>
            <a:r>
              <a:rPr sz="2100" dirty="0">
                <a:latin typeface="Grammarsaurus" pitchFamily="2" charset="0"/>
                <a:cs typeface="Verdana"/>
              </a:rPr>
              <a:t>which adds a sense of </a:t>
            </a:r>
            <a:r>
              <a:rPr sz="2100" b="1" dirty="0">
                <a:latin typeface="Grammarsaurus" pitchFamily="2" charset="0"/>
                <a:cs typeface="Tahoma"/>
              </a:rPr>
              <a:t>“related to or like” </a:t>
            </a:r>
            <a:r>
              <a:rPr sz="2100" dirty="0">
                <a:latin typeface="Grammarsaurus" pitchFamily="2" charset="0"/>
                <a:cs typeface="Verdana"/>
              </a:rPr>
              <a:t>followed by a connecting vowel</a:t>
            </a:r>
            <a:r>
              <a:rPr lang="en-US" sz="2100" dirty="0">
                <a:latin typeface="Grammarsaurus" pitchFamily="2" charset="0"/>
                <a:cs typeface="Verdana"/>
              </a:rPr>
              <a:t> </a:t>
            </a:r>
            <a:r>
              <a:rPr sz="2100" dirty="0">
                <a:latin typeface="Grammarsaurus" pitchFamily="2" charset="0"/>
                <a:cs typeface="Verdana"/>
              </a:rPr>
              <a:t>letter </a:t>
            </a:r>
            <a:r>
              <a:rPr sz="2100" b="1" dirty="0">
                <a:latin typeface="Grammarsaurus" pitchFamily="2" charset="0"/>
                <a:cs typeface="Tahoma"/>
              </a:rPr>
              <a:t>i </a:t>
            </a:r>
            <a:r>
              <a:rPr sz="2100" dirty="0">
                <a:latin typeface="Grammarsaurus" pitchFamily="2" charset="0"/>
                <a:cs typeface="Verdana"/>
              </a:rPr>
              <a:t>to smooth pronunciation before suffix </a:t>
            </a:r>
            <a:r>
              <a:rPr sz="2100" b="1" dirty="0">
                <a:latin typeface="Grammarsaurus" pitchFamily="2" charset="0"/>
                <a:cs typeface="Tahoma"/>
              </a:rPr>
              <a:t>-an </a:t>
            </a:r>
            <a:r>
              <a:rPr sz="2100" dirty="0">
                <a:latin typeface="Grammarsaurus" pitchFamily="2" charset="0"/>
                <a:cs typeface="Verdana"/>
              </a:rPr>
              <a:t>meaning a </a:t>
            </a:r>
            <a:r>
              <a:rPr sz="2100" b="1" dirty="0">
                <a:latin typeface="Grammarsaurus" pitchFamily="2" charset="0"/>
                <a:cs typeface="Tahoma"/>
              </a:rPr>
              <a:t>“person with a skill, belief, or linked to”. </a:t>
            </a:r>
            <a:r>
              <a:rPr sz="2100" dirty="0">
                <a:latin typeface="Grammarsaurus" pitchFamily="2" charset="0"/>
                <a:cs typeface="Verdana"/>
              </a:rPr>
              <a:t>A </a:t>
            </a:r>
            <a:r>
              <a:rPr sz="2100" b="1" dirty="0">
                <a:latin typeface="Grammarsaurus" pitchFamily="2" charset="0"/>
                <a:cs typeface="Tahoma"/>
              </a:rPr>
              <a:t>beautician </a:t>
            </a:r>
            <a:r>
              <a:rPr sz="2100" dirty="0">
                <a:latin typeface="Grammarsaurus" pitchFamily="2" charset="0"/>
                <a:cs typeface="Verdana"/>
              </a:rPr>
              <a:t>is a </a:t>
            </a:r>
            <a:r>
              <a:rPr sz="2100" b="1" dirty="0">
                <a:latin typeface="Grammarsaurus" pitchFamily="2" charset="0"/>
                <a:cs typeface="Tahoma"/>
              </a:rPr>
              <a:t>person with skills related to creating beauty in a person or thing.</a:t>
            </a:r>
            <a:endParaRPr sz="2100" dirty="0">
              <a:latin typeface="Grammarsaurus" pitchFamily="2" charset="0"/>
              <a:cs typeface="Tahoma"/>
            </a:endParaRPr>
          </a:p>
          <a:p>
            <a:pPr>
              <a:lnSpc>
                <a:spcPct val="100000"/>
              </a:lnSpc>
              <a:spcBef>
                <a:spcPts val="700"/>
              </a:spcBef>
            </a:pPr>
            <a:endParaRPr sz="2100" dirty="0">
              <a:latin typeface="Grammarsaurus" pitchFamily="2" charset="0"/>
              <a:cs typeface="Tahoma"/>
            </a:endParaRPr>
          </a:p>
          <a:p>
            <a:pPr marL="205740" algn="ctr">
              <a:lnSpc>
                <a:spcPct val="100000"/>
              </a:lnSpc>
            </a:pPr>
            <a:r>
              <a:rPr sz="2800" dirty="0">
                <a:latin typeface="Grammarsaurus" pitchFamily="2" charset="0"/>
                <a:cs typeface="Arial MT"/>
              </a:rPr>
              <a:t>The </a:t>
            </a:r>
            <a:r>
              <a:rPr sz="2800" b="1" dirty="0">
                <a:latin typeface="Grammarsaurus" pitchFamily="2" charset="0"/>
                <a:cs typeface="Arial"/>
              </a:rPr>
              <a:t>beautician </a:t>
            </a:r>
            <a:r>
              <a:rPr sz="2800" dirty="0">
                <a:latin typeface="Grammarsaurus" pitchFamily="2" charset="0"/>
                <a:cs typeface="Arial MT"/>
              </a:rPr>
              <a:t>painted my sister’s nails.</a:t>
            </a:r>
          </a:p>
        </p:txBody>
      </p:sp>
      <p:sp>
        <p:nvSpPr>
          <p:cNvPr id="20" name="object 20"/>
          <p:cNvSpPr txBox="1"/>
          <p:nvPr/>
        </p:nvSpPr>
        <p:spPr>
          <a:xfrm>
            <a:off x="3188667" y="1666291"/>
            <a:ext cx="7174533" cy="848309"/>
          </a:xfrm>
          <a:prstGeom prst="rect">
            <a:avLst/>
          </a:prstGeom>
        </p:spPr>
        <p:txBody>
          <a:bodyPr vert="horz" wrap="square" lIns="0" tIns="17145" rIns="0" bIns="0" rtlCol="0">
            <a:spAutoFit/>
          </a:bodyPr>
          <a:lstStyle/>
          <a:p>
            <a:pPr marL="12700">
              <a:lnSpc>
                <a:spcPct val="100000"/>
              </a:lnSpc>
              <a:spcBef>
                <a:spcPts val="135"/>
              </a:spcBef>
              <a:tabLst>
                <a:tab pos="2609850" algn="l"/>
                <a:tab pos="3964304" algn="l"/>
                <a:tab pos="5022850" algn="l"/>
              </a:tabLst>
            </a:pPr>
            <a:r>
              <a:rPr sz="5400" b="1" dirty="0">
                <a:latin typeface="Grammarsaurus" pitchFamily="2" charset="0"/>
                <a:cs typeface="Arial"/>
              </a:rPr>
              <a:t>beaut	ic	i	an</a:t>
            </a:r>
            <a:endParaRPr sz="5400" dirty="0">
              <a:latin typeface="Grammarsaurus" pitchFamily="2" charset="0"/>
              <a:cs typeface="Arial"/>
            </a:endParaRPr>
          </a:p>
        </p:txBody>
      </p:sp>
      <p:sp>
        <p:nvSpPr>
          <p:cNvPr id="21" name="object 21"/>
          <p:cNvSpPr/>
          <p:nvPr/>
        </p:nvSpPr>
        <p:spPr>
          <a:xfrm>
            <a:off x="6983406" y="2411634"/>
            <a:ext cx="548640" cy="250825"/>
          </a:xfrm>
          <a:custGeom>
            <a:avLst/>
            <a:gdLst/>
            <a:ahLst/>
            <a:cxnLst/>
            <a:rect l="l" t="t" r="r" b="b"/>
            <a:pathLst>
              <a:path w="548640" h="250825">
                <a:moveTo>
                  <a:pt x="544063" y="239555"/>
                </a:moveTo>
                <a:lnTo>
                  <a:pt x="354009" y="239555"/>
                </a:lnTo>
                <a:lnTo>
                  <a:pt x="382656" y="240949"/>
                </a:lnTo>
                <a:lnTo>
                  <a:pt x="411662" y="245217"/>
                </a:lnTo>
                <a:lnTo>
                  <a:pt x="481406" y="245217"/>
                </a:lnTo>
                <a:lnTo>
                  <a:pt x="494272" y="245546"/>
                </a:lnTo>
                <a:lnTo>
                  <a:pt x="507147" y="247364"/>
                </a:lnTo>
                <a:lnTo>
                  <a:pt x="520077" y="249343"/>
                </a:lnTo>
                <a:lnTo>
                  <a:pt x="534529" y="250247"/>
                </a:lnTo>
                <a:lnTo>
                  <a:pt x="536917" y="250247"/>
                </a:lnTo>
                <a:lnTo>
                  <a:pt x="540410" y="248202"/>
                </a:lnTo>
                <a:lnTo>
                  <a:pt x="542814" y="244890"/>
                </a:lnTo>
                <a:lnTo>
                  <a:pt x="543968" y="241947"/>
                </a:lnTo>
                <a:lnTo>
                  <a:pt x="544063" y="239555"/>
                </a:lnTo>
                <a:close/>
              </a:path>
              <a:path w="548640" h="250825">
                <a:moveTo>
                  <a:pt x="546470" y="235337"/>
                </a:moveTo>
                <a:lnTo>
                  <a:pt x="543968" y="241947"/>
                </a:lnTo>
                <a:lnTo>
                  <a:pt x="543852" y="244890"/>
                </a:lnTo>
                <a:lnTo>
                  <a:pt x="543796" y="246302"/>
                </a:lnTo>
                <a:lnTo>
                  <a:pt x="545652" y="240949"/>
                </a:lnTo>
                <a:lnTo>
                  <a:pt x="546470" y="235337"/>
                </a:lnTo>
                <a:close/>
              </a:path>
              <a:path w="548640" h="250825">
                <a:moveTo>
                  <a:pt x="36556" y="244890"/>
                </a:moveTo>
                <a:lnTo>
                  <a:pt x="16254" y="244890"/>
                </a:lnTo>
                <a:lnTo>
                  <a:pt x="401326" y="245217"/>
                </a:lnTo>
                <a:lnTo>
                  <a:pt x="61694" y="245217"/>
                </a:lnTo>
                <a:lnTo>
                  <a:pt x="36556" y="244890"/>
                </a:lnTo>
                <a:close/>
              </a:path>
              <a:path w="548640" h="250825">
                <a:moveTo>
                  <a:pt x="318457" y="241947"/>
                </a:moveTo>
                <a:lnTo>
                  <a:pt x="153702" y="241947"/>
                </a:lnTo>
                <a:lnTo>
                  <a:pt x="180736" y="242731"/>
                </a:lnTo>
                <a:lnTo>
                  <a:pt x="180261" y="242731"/>
                </a:lnTo>
                <a:lnTo>
                  <a:pt x="205061" y="244890"/>
                </a:lnTo>
                <a:lnTo>
                  <a:pt x="102078" y="244890"/>
                </a:lnTo>
                <a:lnTo>
                  <a:pt x="98375" y="245217"/>
                </a:lnTo>
                <a:lnTo>
                  <a:pt x="296037" y="245217"/>
                </a:lnTo>
                <a:lnTo>
                  <a:pt x="318457" y="241947"/>
                </a:lnTo>
                <a:close/>
              </a:path>
              <a:path w="548640" h="250825">
                <a:moveTo>
                  <a:pt x="61153" y="0"/>
                </a:moveTo>
                <a:lnTo>
                  <a:pt x="12750" y="11144"/>
                </a:lnTo>
                <a:lnTo>
                  <a:pt x="0" y="38792"/>
                </a:lnTo>
                <a:lnTo>
                  <a:pt x="177" y="43491"/>
                </a:lnTo>
                <a:lnTo>
                  <a:pt x="1522" y="72266"/>
                </a:lnTo>
                <a:lnTo>
                  <a:pt x="2943" y="119787"/>
                </a:lnTo>
                <a:lnTo>
                  <a:pt x="4406" y="167283"/>
                </a:lnTo>
                <a:lnTo>
                  <a:pt x="5880" y="195980"/>
                </a:lnTo>
                <a:lnTo>
                  <a:pt x="6515" y="201783"/>
                </a:lnTo>
                <a:lnTo>
                  <a:pt x="7315" y="202164"/>
                </a:lnTo>
                <a:lnTo>
                  <a:pt x="7658" y="208057"/>
                </a:lnTo>
                <a:lnTo>
                  <a:pt x="11382" y="228074"/>
                </a:lnTo>
                <a:lnTo>
                  <a:pt x="20562" y="239766"/>
                </a:lnTo>
                <a:lnTo>
                  <a:pt x="36556" y="244890"/>
                </a:lnTo>
                <a:lnTo>
                  <a:pt x="102078" y="244890"/>
                </a:lnTo>
                <a:lnTo>
                  <a:pt x="126530" y="242731"/>
                </a:lnTo>
                <a:lnTo>
                  <a:pt x="152851" y="241947"/>
                </a:lnTo>
                <a:lnTo>
                  <a:pt x="318457" y="241947"/>
                </a:lnTo>
                <a:lnTo>
                  <a:pt x="325297" y="240949"/>
                </a:lnTo>
                <a:lnTo>
                  <a:pt x="354009" y="239555"/>
                </a:lnTo>
                <a:lnTo>
                  <a:pt x="544063" y="239555"/>
                </a:lnTo>
                <a:lnTo>
                  <a:pt x="544195" y="236251"/>
                </a:lnTo>
                <a:lnTo>
                  <a:pt x="544474" y="231463"/>
                </a:lnTo>
                <a:lnTo>
                  <a:pt x="546985" y="197891"/>
                </a:lnTo>
                <a:lnTo>
                  <a:pt x="547497" y="190150"/>
                </a:lnTo>
                <a:lnTo>
                  <a:pt x="548274" y="155574"/>
                </a:lnTo>
                <a:lnTo>
                  <a:pt x="548038" y="119787"/>
                </a:lnTo>
                <a:lnTo>
                  <a:pt x="547925" y="102639"/>
                </a:lnTo>
                <a:lnTo>
                  <a:pt x="545943" y="49902"/>
                </a:lnTo>
                <a:lnTo>
                  <a:pt x="541820" y="15919"/>
                </a:lnTo>
                <a:lnTo>
                  <a:pt x="534267" y="4751"/>
                </a:lnTo>
                <a:lnTo>
                  <a:pt x="528414" y="3181"/>
                </a:lnTo>
                <a:lnTo>
                  <a:pt x="113271" y="3181"/>
                </a:lnTo>
                <a:lnTo>
                  <a:pt x="87156" y="2189"/>
                </a:lnTo>
                <a:lnTo>
                  <a:pt x="61153" y="0"/>
                </a:lnTo>
                <a:close/>
              </a:path>
              <a:path w="548640" h="250825">
                <a:moveTo>
                  <a:pt x="351891" y="193"/>
                </a:moveTo>
                <a:lnTo>
                  <a:pt x="321658" y="698"/>
                </a:lnTo>
                <a:lnTo>
                  <a:pt x="291119" y="3181"/>
                </a:lnTo>
                <a:lnTo>
                  <a:pt x="412534" y="3181"/>
                </a:lnTo>
                <a:lnTo>
                  <a:pt x="382248" y="1169"/>
                </a:lnTo>
                <a:lnTo>
                  <a:pt x="351891" y="193"/>
                </a:lnTo>
                <a:close/>
              </a:path>
              <a:path w="548640" h="250825">
                <a:moveTo>
                  <a:pt x="523235" y="1792"/>
                </a:moveTo>
                <a:lnTo>
                  <a:pt x="510785" y="2712"/>
                </a:lnTo>
                <a:lnTo>
                  <a:pt x="498983" y="3181"/>
                </a:lnTo>
                <a:lnTo>
                  <a:pt x="528414" y="3181"/>
                </a:lnTo>
                <a:lnTo>
                  <a:pt x="523235" y="1792"/>
                </a:lnTo>
                <a:close/>
              </a:path>
            </a:pathLst>
          </a:custGeom>
          <a:solidFill>
            <a:srgbClr val="134E29"/>
          </a:solidFill>
        </p:spPr>
        <p:txBody>
          <a:bodyPr wrap="square" lIns="0" tIns="0" rIns="0" bIns="0" rtlCol="0"/>
          <a:lstStyle/>
          <a:p>
            <a:endParaRPr>
              <a:latin typeface="Grammarsaurus" pitchFamily="2" charset="0"/>
            </a:endParaRPr>
          </a:p>
        </p:txBody>
      </p:sp>
      <p:sp>
        <p:nvSpPr>
          <p:cNvPr id="22" name="object 22"/>
          <p:cNvSpPr txBox="1"/>
          <p:nvPr/>
        </p:nvSpPr>
        <p:spPr>
          <a:xfrm>
            <a:off x="7042918" y="2417361"/>
            <a:ext cx="402590" cy="210314"/>
          </a:xfrm>
          <a:prstGeom prst="rect">
            <a:avLst/>
          </a:prstGeom>
        </p:spPr>
        <p:txBody>
          <a:bodyPr vert="horz" wrap="square" lIns="0" tIns="17780" rIns="0" bIns="0" rtlCol="0">
            <a:spAutoFit/>
          </a:bodyPr>
          <a:lstStyle/>
          <a:p>
            <a:pPr marL="12700" algn="ctr">
              <a:lnSpc>
                <a:spcPct val="100000"/>
              </a:lnSpc>
              <a:spcBef>
                <a:spcPts val="140"/>
              </a:spcBef>
            </a:pPr>
            <a:r>
              <a:rPr sz="1250" dirty="0">
                <a:solidFill>
                  <a:srgbClr val="D1E293"/>
                </a:solidFill>
                <a:latin typeface="Grammarsaurus" pitchFamily="2" charset="0"/>
                <a:cs typeface="Verdana"/>
              </a:rPr>
              <a:t>*CVL</a:t>
            </a:r>
            <a:endParaRPr sz="1250" dirty="0">
              <a:latin typeface="Grammarsaurus" pitchFamily="2" charset="0"/>
              <a:cs typeface="Verdana"/>
            </a:endParaRPr>
          </a:p>
        </p:txBody>
      </p:sp>
      <p:pic>
        <p:nvPicPr>
          <p:cNvPr id="23" name="object 23"/>
          <p:cNvPicPr/>
          <p:nvPr/>
        </p:nvPicPr>
        <p:blipFill>
          <a:blip r:embed="rId9" cstate="print"/>
          <a:stretch>
            <a:fillRect/>
          </a:stretch>
        </p:blipFill>
        <p:spPr>
          <a:xfrm>
            <a:off x="8340017" y="1156528"/>
            <a:ext cx="549088" cy="621523"/>
          </a:xfrm>
          <a:prstGeom prst="rect">
            <a:avLst/>
          </a:prstGeom>
        </p:spPr>
      </p:pic>
      <p:sp>
        <p:nvSpPr>
          <p:cNvPr id="25" name="object 25"/>
          <p:cNvSpPr txBox="1"/>
          <p:nvPr/>
        </p:nvSpPr>
        <p:spPr>
          <a:xfrm>
            <a:off x="288105" y="6352543"/>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26" name="object 6">
            <a:extLst>
              <a:ext uri="{FF2B5EF4-FFF2-40B4-BE49-F238E27FC236}">
                <a16:creationId xmlns:a16="http://schemas.microsoft.com/office/drawing/2014/main" id="{FC28924B-E6F5-D655-B099-3BBF35FBCA6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10934558" y="1215176"/>
              <a:ext cx="915428" cy="919157"/>
            </a:xfrm>
            <a:prstGeom prst="rect">
              <a:avLst/>
            </a:prstGeom>
          </p:spPr>
        </p:pic>
        <p:sp>
          <p:nvSpPr>
            <p:cNvPr id="11" name="object 11"/>
            <p:cNvSpPr/>
            <p:nvPr/>
          </p:nvSpPr>
          <p:spPr>
            <a:xfrm>
              <a:off x="625756" y="4995711"/>
              <a:ext cx="10940415" cy="948690"/>
            </a:xfrm>
            <a:custGeom>
              <a:avLst/>
              <a:gdLst/>
              <a:ahLst/>
              <a:cxnLst/>
              <a:rect l="l" t="t" r="r" b="b"/>
              <a:pathLst>
                <a:path w="10940415" h="948689">
                  <a:moveTo>
                    <a:pt x="10851606" y="909319"/>
                  </a:moveTo>
                  <a:lnTo>
                    <a:pt x="7240847" y="909319"/>
                  </a:lnTo>
                  <a:lnTo>
                    <a:pt x="7291658" y="910589"/>
                  </a:lnTo>
                  <a:lnTo>
                    <a:pt x="7393201" y="910589"/>
                  </a:lnTo>
                  <a:lnTo>
                    <a:pt x="7443927" y="911859"/>
                  </a:lnTo>
                  <a:lnTo>
                    <a:pt x="7494620" y="911859"/>
                  </a:lnTo>
                  <a:lnTo>
                    <a:pt x="7545278" y="913129"/>
                  </a:lnTo>
                  <a:lnTo>
                    <a:pt x="7595898" y="913129"/>
                  </a:lnTo>
                  <a:lnTo>
                    <a:pt x="8049416" y="924559"/>
                  </a:lnTo>
                  <a:lnTo>
                    <a:pt x="8099536" y="927099"/>
                  </a:lnTo>
                  <a:lnTo>
                    <a:pt x="8199586" y="929639"/>
                  </a:lnTo>
                  <a:lnTo>
                    <a:pt x="9708020" y="929639"/>
                  </a:lnTo>
                  <a:lnTo>
                    <a:pt x="9759371" y="930909"/>
                  </a:lnTo>
                  <a:lnTo>
                    <a:pt x="9810714" y="930909"/>
                  </a:lnTo>
                  <a:lnTo>
                    <a:pt x="10480742" y="948689"/>
                  </a:lnTo>
                  <a:lnTo>
                    <a:pt x="10692700" y="948689"/>
                  </a:lnTo>
                  <a:lnTo>
                    <a:pt x="10744640" y="943609"/>
                  </a:lnTo>
                  <a:lnTo>
                    <a:pt x="10791657" y="937259"/>
                  </a:lnTo>
                  <a:lnTo>
                    <a:pt x="10832524" y="928369"/>
                  </a:lnTo>
                  <a:lnTo>
                    <a:pt x="10846988" y="918209"/>
                  </a:lnTo>
                  <a:lnTo>
                    <a:pt x="10851606" y="909319"/>
                  </a:lnTo>
                  <a:close/>
                </a:path>
                <a:path w="10940415" h="948689">
                  <a:moveTo>
                    <a:pt x="10902219" y="892809"/>
                  </a:moveTo>
                  <a:lnTo>
                    <a:pt x="10890317" y="896619"/>
                  </a:lnTo>
                  <a:lnTo>
                    <a:pt x="10867729" y="908049"/>
                  </a:lnTo>
                  <a:lnTo>
                    <a:pt x="10846514" y="920295"/>
                  </a:lnTo>
                  <a:lnTo>
                    <a:pt x="10844390" y="929639"/>
                  </a:lnTo>
                  <a:lnTo>
                    <a:pt x="10848480" y="934719"/>
                  </a:lnTo>
                  <a:lnTo>
                    <a:pt x="10901686" y="901699"/>
                  </a:lnTo>
                  <a:lnTo>
                    <a:pt x="10905365" y="895349"/>
                  </a:lnTo>
                  <a:lnTo>
                    <a:pt x="10902219" y="892809"/>
                  </a:lnTo>
                  <a:close/>
                </a:path>
                <a:path w="10940415" h="948689">
                  <a:moveTo>
                    <a:pt x="1112591" y="930909"/>
                  </a:moveTo>
                  <a:lnTo>
                    <a:pt x="855413" y="930909"/>
                  </a:lnTo>
                  <a:lnTo>
                    <a:pt x="935770" y="932179"/>
                  </a:lnTo>
                  <a:lnTo>
                    <a:pt x="1021448" y="932179"/>
                  </a:lnTo>
                  <a:lnTo>
                    <a:pt x="1112591" y="930909"/>
                  </a:lnTo>
                  <a:close/>
                </a:path>
                <a:path w="10940415" h="948689">
                  <a:moveTo>
                    <a:pt x="1320922" y="1269"/>
                  </a:moveTo>
                  <a:lnTo>
                    <a:pt x="864895" y="1269"/>
                  </a:lnTo>
                  <a:lnTo>
                    <a:pt x="766427" y="3809"/>
                  </a:lnTo>
                  <a:lnTo>
                    <a:pt x="717683" y="6349"/>
                  </a:lnTo>
                  <a:lnTo>
                    <a:pt x="669286" y="7619"/>
                  </a:lnTo>
                  <a:lnTo>
                    <a:pt x="526348" y="15239"/>
                  </a:lnTo>
                  <a:lnTo>
                    <a:pt x="433094" y="22859"/>
                  </a:lnTo>
                  <a:lnTo>
                    <a:pt x="387128" y="27939"/>
                  </a:lnTo>
                  <a:lnTo>
                    <a:pt x="341623" y="31749"/>
                  </a:lnTo>
                  <a:lnTo>
                    <a:pt x="296597" y="36829"/>
                  </a:lnTo>
                  <a:lnTo>
                    <a:pt x="177967" y="53339"/>
                  </a:lnTo>
                  <a:lnTo>
                    <a:pt x="118425" y="67309"/>
                  </a:lnTo>
                  <a:lnTo>
                    <a:pt x="72326" y="81279"/>
                  </a:lnTo>
                  <a:lnTo>
                    <a:pt x="15998" y="115569"/>
                  </a:lnTo>
                  <a:lnTo>
                    <a:pt x="0" y="152399"/>
                  </a:lnTo>
                  <a:lnTo>
                    <a:pt x="1253" y="165099"/>
                  </a:lnTo>
                  <a:lnTo>
                    <a:pt x="9966" y="189229"/>
                  </a:lnTo>
                  <a:lnTo>
                    <a:pt x="18905" y="227329"/>
                  </a:lnTo>
                  <a:lnTo>
                    <a:pt x="28043" y="274319"/>
                  </a:lnTo>
                  <a:lnTo>
                    <a:pt x="37355" y="330199"/>
                  </a:lnTo>
                  <a:lnTo>
                    <a:pt x="46814" y="391159"/>
                  </a:lnTo>
                  <a:lnTo>
                    <a:pt x="56393" y="454659"/>
                  </a:lnTo>
                  <a:lnTo>
                    <a:pt x="66068" y="518159"/>
                  </a:lnTo>
                  <a:lnTo>
                    <a:pt x="75811" y="579119"/>
                  </a:lnTo>
                  <a:lnTo>
                    <a:pt x="85596" y="634999"/>
                  </a:lnTo>
                  <a:lnTo>
                    <a:pt x="95397" y="683259"/>
                  </a:lnTo>
                  <a:lnTo>
                    <a:pt x="105189" y="720089"/>
                  </a:lnTo>
                  <a:lnTo>
                    <a:pt x="124973" y="756919"/>
                  </a:lnTo>
                  <a:lnTo>
                    <a:pt x="143917" y="775969"/>
                  </a:lnTo>
                  <a:lnTo>
                    <a:pt x="150567" y="789939"/>
                  </a:lnTo>
                  <a:lnTo>
                    <a:pt x="177384" y="833119"/>
                  </a:lnTo>
                  <a:lnTo>
                    <a:pt x="209541" y="857249"/>
                  </a:lnTo>
                  <a:lnTo>
                    <a:pt x="254450" y="877569"/>
                  </a:lnTo>
                  <a:lnTo>
                    <a:pt x="313247" y="894079"/>
                  </a:lnTo>
                  <a:lnTo>
                    <a:pt x="387073" y="906779"/>
                  </a:lnTo>
                  <a:lnTo>
                    <a:pt x="429976" y="911859"/>
                  </a:lnTo>
                  <a:lnTo>
                    <a:pt x="477064" y="916939"/>
                  </a:lnTo>
                  <a:lnTo>
                    <a:pt x="584359" y="924559"/>
                  </a:lnTo>
                  <a:lnTo>
                    <a:pt x="644851" y="927099"/>
                  </a:lnTo>
                  <a:lnTo>
                    <a:pt x="710095" y="928369"/>
                  </a:lnTo>
                  <a:lnTo>
                    <a:pt x="780235" y="930909"/>
                  </a:lnTo>
                  <a:lnTo>
                    <a:pt x="1263713" y="930909"/>
                  </a:lnTo>
                  <a:lnTo>
                    <a:pt x="2037938" y="929639"/>
                  </a:lnTo>
                  <a:lnTo>
                    <a:pt x="2242488" y="924559"/>
                  </a:lnTo>
                  <a:lnTo>
                    <a:pt x="2293531" y="924559"/>
                  </a:lnTo>
                  <a:lnTo>
                    <a:pt x="2344541" y="923289"/>
                  </a:lnTo>
                  <a:lnTo>
                    <a:pt x="2395521" y="923289"/>
                  </a:lnTo>
                  <a:lnTo>
                    <a:pt x="2446472" y="922019"/>
                  </a:lnTo>
                  <a:lnTo>
                    <a:pt x="2497397" y="922019"/>
                  </a:lnTo>
                  <a:lnTo>
                    <a:pt x="2548298" y="920749"/>
                  </a:lnTo>
                  <a:lnTo>
                    <a:pt x="2599178" y="920749"/>
                  </a:lnTo>
                  <a:lnTo>
                    <a:pt x="2650039" y="919479"/>
                  </a:lnTo>
                  <a:lnTo>
                    <a:pt x="2751713" y="919479"/>
                  </a:lnTo>
                  <a:lnTo>
                    <a:pt x="2802530" y="918209"/>
                  </a:lnTo>
                  <a:lnTo>
                    <a:pt x="6324525" y="918209"/>
                  </a:lnTo>
                  <a:lnTo>
                    <a:pt x="6528006" y="913129"/>
                  </a:lnTo>
                  <a:lnTo>
                    <a:pt x="6578946" y="913129"/>
                  </a:lnTo>
                  <a:lnTo>
                    <a:pt x="6629891" y="911859"/>
                  </a:lnTo>
                  <a:lnTo>
                    <a:pt x="6680840" y="911859"/>
                  </a:lnTo>
                  <a:lnTo>
                    <a:pt x="6731790" y="910589"/>
                  </a:lnTo>
                  <a:lnTo>
                    <a:pt x="6833683" y="910589"/>
                  </a:lnTo>
                  <a:lnTo>
                    <a:pt x="6884623" y="909319"/>
                  </a:lnTo>
                  <a:lnTo>
                    <a:pt x="10851606" y="909319"/>
                  </a:lnTo>
                  <a:lnTo>
                    <a:pt x="10858204" y="896619"/>
                  </a:lnTo>
                  <a:lnTo>
                    <a:pt x="10862709" y="882649"/>
                  </a:lnTo>
                  <a:lnTo>
                    <a:pt x="10867516" y="869949"/>
                  </a:lnTo>
                  <a:lnTo>
                    <a:pt x="10872566" y="855979"/>
                  </a:lnTo>
                  <a:lnTo>
                    <a:pt x="10877800" y="842009"/>
                  </a:lnTo>
                  <a:lnTo>
                    <a:pt x="10902390" y="781049"/>
                  </a:lnTo>
                  <a:lnTo>
                    <a:pt x="10913972" y="750569"/>
                  </a:lnTo>
                  <a:lnTo>
                    <a:pt x="10929986" y="697229"/>
                  </a:lnTo>
                  <a:lnTo>
                    <a:pt x="10938111" y="624839"/>
                  </a:lnTo>
                  <a:lnTo>
                    <a:pt x="10940085" y="579119"/>
                  </a:lnTo>
                  <a:lnTo>
                    <a:pt x="10940410" y="528319"/>
                  </a:lnTo>
                  <a:lnTo>
                    <a:pt x="10938895" y="473709"/>
                  </a:lnTo>
                  <a:lnTo>
                    <a:pt x="10935349" y="417829"/>
                  </a:lnTo>
                  <a:lnTo>
                    <a:pt x="10929580" y="361949"/>
                  </a:lnTo>
                  <a:lnTo>
                    <a:pt x="10921396" y="306069"/>
                  </a:lnTo>
                  <a:lnTo>
                    <a:pt x="10910605" y="251459"/>
                  </a:lnTo>
                  <a:lnTo>
                    <a:pt x="10897016" y="201929"/>
                  </a:lnTo>
                  <a:lnTo>
                    <a:pt x="10880437" y="156209"/>
                  </a:lnTo>
                  <a:lnTo>
                    <a:pt x="10860677" y="116839"/>
                  </a:lnTo>
                  <a:lnTo>
                    <a:pt x="10837544" y="83819"/>
                  </a:lnTo>
                  <a:lnTo>
                    <a:pt x="10783827" y="46989"/>
                  </a:lnTo>
                  <a:lnTo>
                    <a:pt x="10713552" y="26669"/>
                  </a:lnTo>
                  <a:lnTo>
                    <a:pt x="10671368" y="20319"/>
                  </a:lnTo>
                  <a:lnTo>
                    <a:pt x="10625201" y="15239"/>
                  </a:lnTo>
                  <a:lnTo>
                    <a:pt x="10592126" y="12699"/>
                  </a:lnTo>
                  <a:lnTo>
                    <a:pt x="1998329" y="12699"/>
                  </a:lnTo>
                  <a:lnTo>
                    <a:pt x="1946121" y="11429"/>
                  </a:lnTo>
                  <a:lnTo>
                    <a:pt x="1893869" y="11429"/>
                  </a:lnTo>
                  <a:lnTo>
                    <a:pt x="1841591" y="10159"/>
                  </a:lnTo>
                  <a:lnTo>
                    <a:pt x="1789302" y="10159"/>
                  </a:lnTo>
                  <a:lnTo>
                    <a:pt x="1476263" y="3809"/>
                  </a:lnTo>
                  <a:lnTo>
                    <a:pt x="1424357" y="3809"/>
                  </a:lnTo>
                  <a:lnTo>
                    <a:pt x="1320922" y="1269"/>
                  </a:lnTo>
                  <a:close/>
                </a:path>
                <a:path w="10940415" h="948689">
                  <a:moveTo>
                    <a:pt x="9656652" y="929639"/>
                  </a:moveTo>
                  <a:lnTo>
                    <a:pt x="8251690" y="929639"/>
                  </a:lnTo>
                  <a:lnTo>
                    <a:pt x="9513256" y="930909"/>
                  </a:lnTo>
                  <a:lnTo>
                    <a:pt x="9605260" y="930909"/>
                  </a:lnTo>
                  <a:lnTo>
                    <a:pt x="9656652" y="929639"/>
                  </a:lnTo>
                  <a:close/>
                </a:path>
                <a:path w="10940415" h="948689">
                  <a:moveTo>
                    <a:pt x="6324525" y="918209"/>
                  </a:moveTo>
                  <a:lnTo>
                    <a:pt x="3310550" y="918209"/>
                  </a:lnTo>
                  <a:lnTo>
                    <a:pt x="3361388" y="919479"/>
                  </a:lnTo>
                  <a:lnTo>
                    <a:pt x="3463112" y="919479"/>
                  </a:lnTo>
                  <a:lnTo>
                    <a:pt x="3514004" y="920749"/>
                  </a:lnTo>
                  <a:lnTo>
                    <a:pt x="3615858" y="920749"/>
                  </a:lnTo>
                  <a:lnTo>
                    <a:pt x="3666825" y="922019"/>
                  </a:lnTo>
                  <a:lnTo>
                    <a:pt x="3717821" y="922019"/>
                  </a:lnTo>
                  <a:lnTo>
                    <a:pt x="3819912" y="924559"/>
                  </a:lnTo>
                  <a:lnTo>
                    <a:pt x="3871012" y="924559"/>
                  </a:lnTo>
                  <a:lnTo>
                    <a:pt x="4024553" y="928369"/>
                  </a:lnTo>
                  <a:lnTo>
                    <a:pt x="4075823" y="928369"/>
                  </a:lnTo>
                  <a:lnTo>
                    <a:pt x="4127140" y="929639"/>
                  </a:lnTo>
                  <a:lnTo>
                    <a:pt x="5917993" y="929639"/>
                  </a:lnTo>
                  <a:lnTo>
                    <a:pt x="6019416" y="927099"/>
                  </a:lnTo>
                  <a:lnTo>
                    <a:pt x="6070175" y="924559"/>
                  </a:lnTo>
                  <a:lnTo>
                    <a:pt x="6324525" y="918209"/>
                  </a:lnTo>
                  <a:close/>
                </a:path>
                <a:path w="10940415" h="948689">
                  <a:moveTo>
                    <a:pt x="7768008" y="6349"/>
                  </a:moveTo>
                  <a:lnTo>
                    <a:pt x="6123839" y="6349"/>
                  </a:lnTo>
                  <a:lnTo>
                    <a:pt x="6022302" y="8889"/>
                  </a:lnTo>
                  <a:lnTo>
                    <a:pt x="5971629" y="8889"/>
                  </a:lnTo>
                  <a:lnTo>
                    <a:pt x="5820025" y="12699"/>
                  </a:lnTo>
                  <a:lnTo>
                    <a:pt x="8230701" y="12699"/>
                  </a:lnTo>
                  <a:lnTo>
                    <a:pt x="8179413" y="11429"/>
                  </a:lnTo>
                  <a:lnTo>
                    <a:pt x="7768008" y="6349"/>
                  </a:lnTo>
                  <a:close/>
                </a:path>
                <a:path w="10940415" h="948689">
                  <a:moveTo>
                    <a:pt x="10468173" y="7619"/>
                  </a:moveTo>
                  <a:lnTo>
                    <a:pt x="10353413" y="7619"/>
                  </a:lnTo>
                  <a:lnTo>
                    <a:pt x="10119027" y="12699"/>
                  </a:lnTo>
                  <a:lnTo>
                    <a:pt x="10592126" y="12699"/>
                  </a:lnTo>
                  <a:lnTo>
                    <a:pt x="10575589" y="11429"/>
                  </a:lnTo>
                  <a:lnTo>
                    <a:pt x="10523067" y="8889"/>
                  </a:lnTo>
                  <a:lnTo>
                    <a:pt x="10468173" y="7619"/>
                  </a:lnTo>
                  <a:close/>
                </a:path>
                <a:path w="10940415" h="948689">
                  <a:moveTo>
                    <a:pt x="7664939" y="5079"/>
                  </a:moveTo>
                  <a:lnTo>
                    <a:pt x="6225616" y="5079"/>
                  </a:lnTo>
                  <a:lnTo>
                    <a:pt x="6174699" y="6349"/>
                  </a:lnTo>
                  <a:lnTo>
                    <a:pt x="7716481" y="6349"/>
                  </a:lnTo>
                  <a:lnTo>
                    <a:pt x="7664939" y="5079"/>
                  </a:lnTo>
                  <a:close/>
                </a:path>
                <a:path w="10940415" h="948689">
                  <a:moveTo>
                    <a:pt x="7561820" y="3809"/>
                  </a:moveTo>
                  <a:lnTo>
                    <a:pt x="6327615" y="3809"/>
                  </a:lnTo>
                  <a:lnTo>
                    <a:pt x="6276589" y="5079"/>
                  </a:lnTo>
                  <a:lnTo>
                    <a:pt x="7613384" y="5079"/>
                  </a:lnTo>
                  <a:lnTo>
                    <a:pt x="7561820" y="3809"/>
                  </a:lnTo>
                  <a:close/>
                </a:path>
                <a:path w="10940415" h="948689">
                  <a:moveTo>
                    <a:pt x="7407094" y="2539"/>
                  </a:moveTo>
                  <a:lnTo>
                    <a:pt x="6429815" y="2539"/>
                  </a:lnTo>
                  <a:lnTo>
                    <a:pt x="6378691" y="3809"/>
                  </a:lnTo>
                  <a:lnTo>
                    <a:pt x="7458673" y="3809"/>
                  </a:lnTo>
                  <a:lnTo>
                    <a:pt x="7407094" y="2539"/>
                  </a:lnTo>
                  <a:close/>
                </a:path>
                <a:path w="10940415" h="948689">
                  <a:moveTo>
                    <a:pt x="7200801" y="1269"/>
                  </a:moveTo>
                  <a:lnTo>
                    <a:pt x="6634743" y="1269"/>
                  </a:lnTo>
                  <a:lnTo>
                    <a:pt x="6583451" y="2539"/>
                  </a:lnTo>
                  <a:lnTo>
                    <a:pt x="7252366" y="2539"/>
                  </a:lnTo>
                  <a:lnTo>
                    <a:pt x="7200801" y="1269"/>
                  </a:lnTo>
                  <a:close/>
                </a:path>
                <a:path w="10940415" h="948689">
                  <a:moveTo>
                    <a:pt x="1218097" y="0"/>
                  </a:moveTo>
                  <a:lnTo>
                    <a:pt x="964559" y="0"/>
                  </a:lnTo>
                  <a:lnTo>
                    <a:pt x="914585" y="1269"/>
                  </a:lnTo>
                  <a:lnTo>
                    <a:pt x="1269426" y="1269"/>
                  </a:lnTo>
                  <a:lnTo>
                    <a:pt x="1218097" y="0"/>
                  </a:lnTo>
                  <a:close/>
                </a:path>
              </a:pathLst>
            </a:custGeom>
            <a:solidFill>
              <a:srgbClr val="134E29"/>
            </a:solidFill>
          </p:spPr>
          <p:txBody>
            <a:bodyPr wrap="square" lIns="0" tIns="0" rIns="0" bIns="0" rtlCol="0"/>
            <a:lstStyle/>
            <a:p>
              <a:endParaRPr>
                <a:latin typeface="Grammarsaurus" pitchFamily="2" charset="0"/>
              </a:endParaRPr>
            </a:p>
          </p:txBody>
        </p:sp>
        <p:sp>
          <p:nvSpPr>
            <p:cNvPr id="12" name="object 12"/>
            <p:cNvSpPr/>
            <p:nvPr/>
          </p:nvSpPr>
          <p:spPr>
            <a:xfrm>
              <a:off x="5598922" y="5769711"/>
              <a:ext cx="1260475" cy="379095"/>
            </a:xfrm>
            <a:custGeom>
              <a:avLst/>
              <a:gdLst/>
              <a:ahLst/>
              <a:cxnLst/>
              <a:rect l="l" t="t" r="r" b="b"/>
              <a:pathLst>
                <a:path w="1260475" h="379095">
                  <a:moveTo>
                    <a:pt x="134874" y="0"/>
                  </a:moveTo>
                  <a:lnTo>
                    <a:pt x="102870" y="1079"/>
                  </a:lnTo>
                  <a:lnTo>
                    <a:pt x="100444" y="35775"/>
                  </a:lnTo>
                  <a:lnTo>
                    <a:pt x="89128" y="70370"/>
                  </a:lnTo>
                  <a:lnTo>
                    <a:pt x="71856" y="104863"/>
                  </a:lnTo>
                  <a:lnTo>
                    <a:pt x="31330" y="173558"/>
                  </a:lnTo>
                  <a:lnTo>
                    <a:pt x="14008" y="207759"/>
                  </a:lnTo>
                  <a:lnTo>
                    <a:pt x="2565" y="241884"/>
                  </a:lnTo>
                  <a:lnTo>
                    <a:pt x="0" y="275932"/>
                  </a:lnTo>
                  <a:lnTo>
                    <a:pt x="9258" y="309892"/>
                  </a:lnTo>
                  <a:lnTo>
                    <a:pt x="33312" y="343789"/>
                  </a:lnTo>
                  <a:lnTo>
                    <a:pt x="12585" y="307644"/>
                  </a:lnTo>
                  <a:lnTo>
                    <a:pt x="6896" y="272694"/>
                  </a:lnTo>
                  <a:lnTo>
                    <a:pt x="13169" y="238645"/>
                  </a:lnTo>
                  <a:lnTo>
                    <a:pt x="28346" y="205168"/>
                  </a:lnTo>
                  <a:lnTo>
                    <a:pt x="49364" y="171996"/>
                  </a:lnTo>
                  <a:lnTo>
                    <a:pt x="73164" y="138811"/>
                  </a:lnTo>
                  <a:lnTo>
                    <a:pt x="96672" y="105321"/>
                  </a:lnTo>
                  <a:lnTo>
                    <a:pt x="116840" y="71221"/>
                  </a:lnTo>
                  <a:lnTo>
                    <a:pt x="130594" y="36207"/>
                  </a:lnTo>
                  <a:lnTo>
                    <a:pt x="134874" y="0"/>
                  </a:lnTo>
                  <a:close/>
                </a:path>
                <a:path w="1260475" h="379095">
                  <a:moveTo>
                    <a:pt x="1259979" y="267855"/>
                  </a:moveTo>
                  <a:lnTo>
                    <a:pt x="1252093" y="222986"/>
                  </a:lnTo>
                  <a:lnTo>
                    <a:pt x="1229144" y="184912"/>
                  </a:lnTo>
                  <a:lnTo>
                    <a:pt x="1203629" y="149377"/>
                  </a:lnTo>
                  <a:lnTo>
                    <a:pt x="1191590" y="113093"/>
                  </a:lnTo>
                  <a:lnTo>
                    <a:pt x="1209040" y="72732"/>
                  </a:lnTo>
                  <a:lnTo>
                    <a:pt x="1181163" y="59588"/>
                  </a:lnTo>
                  <a:lnTo>
                    <a:pt x="1174991" y="70561"/>
                  </a:lnTo>
                  <a:lnTo>
                    <a:pt x="1169936" y="82067"/>
                  </a:lnTo>
                  <a:lnTo>
                    <a:pt x="1166279" y="94094"/>
                  </a:lnTo>
                  <a:lnTo>
                    <a:pt x="1164348" y="106578"/>
                  </a:lnTo>
                  <a:lnTo>
                    <a:pt x="1170889" y="140843"/>
                  </a:lnTo>
                  <a:lnTo>
                    <a:pt x="1192060" y="170802"/>
                  </a:lnTo>
                  <a:lnTo>
                    <a:pt x="1217549" y="198869"/>
                  </a:lnTo>
                  <a:lnTo>
                    <a:pt x="1237068" y="227482"/>
                  </a:lnTo>
                  <a:lnTo>
                    <a:pt x="1248041" y="269189"/>
                  </a:lnTo>
                  <a:lnTo>
                    <a:pt x="1241793" y="311708"/>
                  </a:lnTo>
                  <a:lnTo>
                    <a:pt x="1219161" y="349999"/>
                  </a:lnTo>
                  <a:lnTo>
                    <a:pt x="1181011" y="379056"/>
                  </a:lnTo>
                  <a:lnTo>
                    <a:pt x="1223175" y="351142"/>
                  </a:lnTo>
                  <a:lnTo>
                    <a:pt x="1249921" y="312331"/>
                  </a:lnTo>
                  <a:lnTo>
                    <a:pt x="1259979" y="267855"/>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909685" y="5860929"/>
              <a:ext cx="64625" cy="173736"/>
            </a:xfrm>
            <a:prstGeom prst="rect">
              <a:avLst/>
            </a:prstGeom>
          </p:spPr>
        </p:pic>
        <p:pic>
          <p:nvPicPr>
            <p:cNvPr id="14" name="object 14"/>
            <p:cNvPicPr/>
            <p:nvPr/>
          </p:nvPicPr>
          <p:blipFill>
            <a:blip r:embed="rId7" cstate="print"/>
            <a:stretch>
              <a:fillRect/>
            </a:stretch>
          </p:blipFill>
          <p:spPr>
            <a:xfrm>
              <a:off x="6470710" y="5849551"/>
              <a:ext cx="64631" cy="173723"/>
            </a:xfrm>
            <a:prstGeom prst="rect">
              <a:avLst/>
            </a:prstGeom>
          </p:spPr>
        </p:pic>
        <p:sp>
          <p:nvSpPr>
            <p:cNvPr id="15" name="object 15"/>
            <p:cNvSpPr/>
            <p:nvPr/>
          </p:nvSpPr>
          <p:spPr>
            <a:xfrm>
              <a:off x="5359949" y="5774221"/>
              <a:ext cx="275590" cy="388620"/>
            </a:xfrm>
            <a:custGeom>
              <a:avLst/>
              <a:gdLst/>
              <a:ahLst/>
              <a:cxnLst/>
              <a:rect l="l" t="t" r="r" b="b"/>
              <a:pathLst>
                <a:path w="275589" h="388620">
                  <a:moveTo>
                    <a:pt x="275297" y="0"/>
                  </a:moveTo>
                  <a:lnTo>
                    <a:pt x="244055" y="5892"/>
                  </a:lnTo>
                  <a:lnTo>
                    <a:pt x="245903" y="17598"/>
                  </a:lnTo>
                  <a:lnTo>
                    <a:pt x="244441" y="29814"/>
                  </a:lnTo>
                  <a:lnTo>
                    <a:pt x="210936" y="75754"/>
                  </a:lnTo>
                  <a:lnTo>
                    <a:pt x="154138" y="111374"/>
                  </a:lnTo>
                  <a:lnTo>
                    <a:pt x="128574" y="132156"/>
                  </a:lnTo>
                  <a:lnTo>
                    <a:pt x="98808" y="172152"/>
                  </a:lnTo>
                  <a:lnTo>
                    <a:pt x="80196" y="231382"/>
                  </a:lnTo>
                  <a:lnTo>
                    <a:pt x="79008" y="276717"/>
                  </a:lnTo>
                  <a:lnTo>
                    <a:pt x="76222" y="321275"/>
                  </a:lnTo>
                  <a:lnTo>
                    <a:pt x="59702" y="363677"/>
                  </a:lnTo>
                  <a:lnTo>
                    <a:pt x="48759" y="375005"/>
                  </a:lnTo>
                  <a:lnTo>
                    <a:pt x="34261" y="383593"/>
                  </a:lnTo>
                  <a:lnTo>
                    <a:pt x="17558" y="387605"/>
                  </a:lnTo>
                  <a:lnTo>
                    <a:pt x="0" y="385203"/>
                  </a:lnTo>
                  <a:lnTo>
                    <a:pt x="17615" y="388444"/>
                  </a:lnTo>
                  <a:lnTo>
                    <a:pt x="63042" y="365518"/>
                  </a:lnTo>
                  <a:lnTo>
                    <a:pt x="83029" y="323006"/>
                  </a:lnTo>
                  <a:lnTo>
                    <a:pt x="89471" y="263294"/>
                  </a:lnTo>
                  <a:lnTo>
                    <a:pt x="96859" y="219792"/>
                  </a:lnTo>
                  <a:lnTo>
                    <a:pt x="113177" y="179196"/>
                  </a:lnTo>
                  <a:lnTo>
                    <a:pt x="143535" y="143243"/>
                  </a:lnTo>
                  <a:lnTo>
                    <a:pt x="178569" y="120255"/>
                  </a:lnTo>
                  <a:lnTo>
                    <a:pt x="216565" y="98148"/>
                  </a:lnTo>
                  <a:lnTo>
                    <a:pt x="250219" y="73212"/>
                  </a:lnTo>
                  <a:lnTo>
                    <a:pt x="272230" y="41733"/>
                  </a:lnTo>
                  <a:lnTo>
                    <a:pt x="275297" y="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448778" y="5974112"/>
              <a:ext cx="100798" cy="167741"/>
            </a:xfrm>
            <a:prstGeom prst="rect">
              <a:avLst/>
            </a:prstGeom>
          </p:spPr>
        </p:pic>
        <p:sp>
          <p:nvSpPr>
            <p:cNvPr id="17" name="object 17"/>
            <p:cNvSpPr/>
            <p:nvPr/>
          </p:nvSpPr>
          <p:spPr>
            <a:xfrm>
              <a:off x="5333034" y="5854217"/>
              <a:ext cx="1461135" cy="461009"/>
            </a:xfrm>
            <a:custGeom>
              <a:avLst/>
              <a:gdLst/>
              <a:ahLst/>
              <a:cxnLst/>
              <a:rect l="l" t="t" r="r" b="b"/>
              <a:pathLst>
                <a:path w="1461134" h="461010">
                  <a:moveTo>
                    <a:pt x="114033" y="169913"/>
                  </a:moveTo>
                  <a:lnTo>
                    <a:pt x="77800" y="171157"/>
                  </a:lnTo>
                  <a:lnTo>
                    <a:pt x="45643" y="181444"/>
                  </a:lnTo>
                  <a:lnTo>
                    <a:pt x="19177" y="198462"/>
                  </a:lnTo>
                  <a:lnTo>
                    <a:pt x="0" y="219925"/>
                  </a:lnTo>
                  <a:lnTo>
                    <a:pt x="24231" y="203619"/>
                  </a:lnTo>
                  <a:lnTo>
                    <a:pt x="51816" y="193814"/>
                  </a:lnTo>
                  <a:lnTo>
                    <a:pt x="80124" y="191058"/>
                  </a:lnTo>
                  <a:lnTo>
                    <a:pt x="106502" y="195884"/>
                  </a:lnTo>
                  <a:lnTo>
                    <a:pt x="114033" y="169913"/>
                  </a:lnTo>
                  <a:close/>
                </a:path>
                <a:path w="1461134" h="461010">
                  <a:moveTo>
                    <a:pt x="600506" y="442760"/>
                  </a:moveTo>
                  <a:lnTo>
                    <a:pt x="558800" y="425589"/>
                  </a:lnTo>
                  <a:lnTo>
                    <a:pt x="534073" y="399516"/>
                  </a:lnTo>
                  <a:lnTo>
                    <a:pt x="522109" y="366890"/>
                  </a:lnTo>
                  <a:lnTo>
                    <a:pt x="518706" y="330085"/>
                  </a:lnTo>
                  <a:lnTo>
                    <a:pt x="520674" y="253377"/>
                  </a:lnTo>
                  <a:lnTo>
                    <a:pt x="517626" y="218186"/>
                  </a:lnTo>
                  <a:lnTo>
                    <a:pt x="505942" y="185902"/>
                  </a:lnTo>
                  <a:lnTo>
                    <a:pt x="486943" y="156692"/>
                  </a:lnTo>
                  <a:lnTo>
                    <a:pt x="463715" y="129882"/>
                  </a:lnTo>
                  <a:lnTo>
                    <a:pt x="439318" y="104851"/>
                  </a:lnTo>
                  <a:lnTo>
                    <a:pt x="415658" y="80149"/>
                  </a:lnTo>
                  <a:lnTo>
                    <a:pt x="395033" y="54559"/>
                  </a:lnTo>
                  <a:lnTo>
                    <a:pt x="380276" y="27901"/>
                  </a:lnTo>
                  <a:lnTo>
                    <a:pt x="374243" y="0"/>
                  </a:lnTo>
                  <a:lnTo>
                    <a:pt x="342265" y="1473"/>
                  </a:lnTo>
                  <a:lnTo>
                    <a:pt x="356501" y="44907"/>
                  </a:lnTo>
                  <a:lnTo>
                    <a:pt x="383463" y="81597"/>
                  </a:lnTo>
                  <a:lnTo>
                    <a:pt x="417322" y="114528"/>
                  </a:lnTo>
                  <a:lnTo>
                    <a:pt x="452247" y="146723"/>
                  </a:lnTo>
                  <a:lnTo>
                    <a:pt x="482396" y="181178"/>
                  </a:lnTo>
                  <a:lnTo>
                    <a:pt x="501929" y="220878"/>
                  </a:lnTo>
                  <a:lnTo>
                    <a:pt x="508000" y="267601"/>
                  </a:lnTo>
                  <a:lnTo>
                    <a:pt x="508241" y="316598"/>
                  </a:lnTo>
                  <a:lnTo>
                    <a:pt x="514070" y="364744"/>
                  </a:lnTo>
                  <a:lnTo>
                    <a:pt x="536854" y="408914"/>
                  </a:lnTo>
                  <a:lnTo>
                    <a:pt x="549516" y="421284"/>
                  </a:lnTo>
                  <a:lnTo>
                    <a:pt x="564629" y="431571"/>
                  </a:lnTo>
                  <a:lnTo>
                    <a:pt x="581761" y="438988"/>
                  </a:lnTo>
                  <a:lnTo>
                    <a:pt x="600506" y="442760"/>
                  </a:lnTo>
                  <a:close/>
                </a:path>
                <a:path w="1461134" h="461010">
                  <a:moveTo>
                    <a:pt x="1277721" y="188087"/>
                  </a:moveTo>
                  <a:lnTo>
                    <a:pt x="1253451" y="185813"/>
                  </a:lnTo>
                  <a:lnTo>
                    <a:pt x="1229207" y="186309"/>
                  </a:lnTo>
                  <a:lnTo>
                    <a:pt x="1205661" y="189458"/>
                  </a:lnTo>
                  <a:lnTo>
                    <a:pt x="1183449" y="195173"/>
                  </a:lnTo>
                  <a:lnTo>
                    <a:pt x="1162443" y="201752"/>
                  </a:lnTo>
                  <a:lnTo>
                    <a:pt x="1141260" y="207695"/>
                  </a:lnTo>
                  <a:lnTo>
                    <a:pt x="1119911" y="210172"/>
                  </a:lnTo>
                  <a:lnTo>
                    <a:pt x="1098384" y="206311"/>
                  </a:lnTo>
                  <a:lnTo>
                    <a:pt x="1138847" y="214033"/>
                  </a:lnTo>
                  <a:lnTo>
                    <a:pt x="1226261" y="205892"/>
                  </a:lnTo>
                  <a:lnTo>
                    <a:pt x="1269453" y="213906"/>
                  </a:lnTo>
                  <a:lnTo>
                    <a:pt x="1277721" y="188087"/>
                  </a:lnTo>
                  <a:close/>
                </a:path>
                <a:path w="1461134" h="461010">
                  <a:moveTo>
                    <a:pt x="1460893" y="83058"/>
                  </a:moveTo>
                  <a:lnTo>
                    <a:pt x="1449692" y="58013"/>
                  </a:lnTo>
                  <a:lnTo>
                    <a:pt x="1399755" y="76161"/>
                  </a:lnTo>
                  <a:lnTo>
                    <a:pt x="1351368" y="100025"/>
                  </a:lnTo>
                  <a:lnTo>
                    <a:pt x="1310551" y="131292"/>
                  </a:lnTo>
                  <a:lnTo>
                    <a:pt x="1283309" y="171615"/>
                  </a:lnTo>
                  <a:lnTo>
                    <a:pt x="1270762" y="214541"/>
                  </a:lnTo>
                  <a:lnTo>
                    <a:pt x="1260030" y="257568"/>
                  </a:lnTo>
                  <a:lnTo>
                    <a:pt x="1243926" y="298665"/>
                  </a:lnTo>
                  <a:lnTo>
                    <a:pt x="1215288" y="335737"/>
                  </a:lnTo>
                  <a:lnTo>
                    <a:pt x="1163523" y="374307"/>
                  </a:lnTo>
                  <a:lnTo>
                    <a:pt x="1098765" y="396176"/>
                  </a:lnTo>
                  <a:lnTo>
                    <a:pt x="1133170" y="389267"/>
                  </a:lnTo>
                  <a:lnTo>
                    <a:pt x="1195222" y="360565"/>
                  </a:lnTo>
                  <a:lnTo>
                    <a:pt x="1243634" y="316534"/>
                  </a:lnTo>
                  <a:lnTo>
                    <a:pt x="1271600" y="267258"/>
                  </a:lnTo>
                  <a:lnTo>
                    <a:pt x="1320190" y="288455"/>
                  </a:lnTo>
                  <a:lnTo>
                    <a:pt x="1344244" y="317982"/>
                  </a:lnTo>
                  <a:lnTo>
                    <a:pt x="1345666" y="352666"/>
                  </a:lnTo>
                  <a:lnTo>
                    <a:pt x="1330159" y="353771"/>
                  </a:lnTo>
                  <a:lnTo>
                    <a:pt x="1306842" y="361061"/>
                  </a:lnTo>
                  <a:lnTo>
                    <a:pt x="1287284" y="372579"/>
                  </a:lnTo>
                  <a:lnTo>
                    <a:pt x="1272463" y="387146"/>
                  </a:lnTo>
                  <a:lnTo>
                    <a:pt x="1291628" y="378180"/>
                  </a:lnTo>
                  <a:lnTo>
                    <a:pt x="1311922" y="373748"/>
                  </a:lnTo>
                  <a:lnTo>
                    <a:pt x="1331823" y="373748"/>
                  </a:lnTo>
                  <a:lnTo>
                    <a:pt x="1340319" y="375805"/>
                  </a:lnTo>
                  <a:lnTo>
                    <a:pt x="1332687" y="403936"/>
                  </a:lnTo>
                  <a:lnTo>
                    <a:pt x="1331645" y="419989"/>
                  </a:lnTo>
                  <a:lnTo>
                    <a:pt x="1334897" y="436067"/>
                  </a:lnTo>
                  <a:lnTo>
                    <a:pt x="1343164" y="450303"/>
                  </a:lnTo>
                  <a:lnTo>
                    <a:pt x="1357185" y="460857"/>
                  </a:lnTo>
                  <a:lnTo>
                    <a:pt x="1338262" y="434517"/>
                  </a:lnTo>
                  <a:lnTo>
                    <a:pt x="1340624" y="405307"/>
                  </a:lnTo>
                  <a:lnTo>
                    <a:pt x="1353007" y="374954"/>
                  </a:lnTo>
                  <a:lnTo>
                    <a:pt x="1364119" y="345198"/>
                  </a:lnTo>
                  <a:lnTo>
                    <a:pt x="1363687" y="311137"/>
                  </a:lnTo>
                  <a:lnTo>
                    <a:pt x="1344625" y="281393"/>
                  </a:lnTo>
                  <a:lnTo>
                    <a:pt x="1314157" y="257390"/>
                  </a:lnTo>
                  <a:lnTo>
                    <a:pt x="1280426" y="241007"/>
                  </a:lnTo>
                  <a:lnTo>
                    <a:pt x="1296987" y="186651"/>
                  </a:lnTo>
                  <a:lnTo>
                    <a:pt x="1323898" y="149606"/>
                  </a:lnTo>
                  <a:lnTo>
                    <a:pt x="1361541" y="120726"/>
                  </a:lnTo>
                  <a:lnTo>
                    <a:pt x="1407896" y="98920"/>
                  </a:lnTo>
                  <a:lnTo>
                    <a:pt x="1460893" y="83058"/>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5607705" y="6041089"/>
              <a:ext cx="230073" cy="207989"/>
            </a:xfrm>
            <a:prstGeom prst="rect">
              <a:avLst/>
            </a:prstGeom>
          </p:spPr>
        </p:pic>
        <p:pic>
          <p:nvPicPr>
            <p:cNvPr id="19" name="object 19"/>
            <p:cNvPicPr/>
            <p:nvPr/>
          </p:nvPicPr>
          <p:blipFill>
            <a:blip r:embed="rId10" cstate="print"/>
            <a:stretch>
              <a:fillRect/>
            </a:stretch>
          </p:blipFill>
          <p:spPr>
            <a:xfrm>
              <a:off x="6683997" y="5964459"/>
              <a:ext cx="93662" cy="83273"/>
            </a:xfrm>
            <a:prstGeom prst="rect">
              <a:avLst/>
            </a:prstGeom>
          </p:spPr>
        </p:pic>
        <p:sp>
          <p:nvSpPr>
            <p:cNvPr id="20" name="object 20"/>
            <p:cNvSpPr/>
            <p:nvPr/>
          </p:nvSpPr>
          <p:spPr>
            <a:xfrm>
              <a:off x="5363400" y="5769711"/>
              <a:ext cx="802005" cy="344170"/>
            </a:xfrm>
            <a:custGeom>
              <a:avLst/>
              <a:gdLst/>
              <a:ahLst/>
              <a:cxnLst/>
              <a:rect l="l" t="t" r="r" b="b"/>
              <a:pathLst>
                <a:path w="802004" h="344170">
                  <a:moveTo>
                    <a:pt x="102057" y="163525"/>
                  </a:moveTo>
                  <a:lnTo>
                    <a:pt x="72898" y="164922"/>
                  </a:lnTo>
                  <a:lnTo>
                    <a:pt x="45554" y="171081"/>
                  </a:lnTo>
                  <a:lnTo>
                    <a:pt x="20955" y="181381"/>
                  </a:lnTo>
                  <a:lnTo>
                    <a:pt x="0" y="195262"/>
                  </a:lnTo>
                  <a:lnTo>
                    <a:pt x="24218" y="187490"/>
                  </a:lnTo>
                  <a:lnTo>
                    <a:pt x="49072" y="184124"/>
                  </a:lnTo>
                  <a:lnTo>
                    <a:pt x="73456" y="184962"/>
                  </a:lnTo>
                  <a:lnTo>
                    <a:pt x="96227" y="189801"/>
                  </a:lnTo>
                  <a:lnTo>
                    <a:pt x="102057" y="163525"/>
                  </a:lnTo>
                  <a:close/>
                </a:path>
                <a:path w="802004" h="344170">
                  <a:moveTo>
                    <a:pt x="801712" y="275932"/>
                  </a:moveTo>
                  <a:lnTo>
                    <a:pt x="799147" y="241884"/>
                  </a:lnTo>
                  <a:lnTo>
                    <a:pt x="787704" y="207759"/>
                  </a:lnTo>
                  <a:lnTo>
                    <a:pt x="770382" y="173558"/>
                  </a:lnTo>
                  <a:lnTo>
                    <a:pt x="729856" y="104863"/>
                  </a:lnTo>
                  <a:lnTo>
                    <a:pt x="712584" y="70370"/>
                  </a:lnTo>
                  <a:lnTo>
                    <a:pt x="701268" y="35775"/>
                  </a:lnTo>
                  <a:lnTo>
                    <a:pt x="698842" y="1079"/>
                  </a:lnTo>
                  <a:lnTo>
                    <a:pt x="666838" y="0"/>
                  </a:lnTo>
                  <a:lnTo>
                    <a:pt x="684872" y="71221"/>
                  </a:lnTo>
                  <a:lnTo>
                    <a:pt x="705040" y="105321"/>
                  </a:lnTo>
                  <a:lnTo>
                    <a:pt x="728548" y="138811"/>
                  </a:lnTo>
                  <a:lnTo>
                    <a:pt x="752348" y="171996"/>
                  </a:lnTo>
                  <a:lnTo>
                    <a:pt x="773366" y="205168"/>
                  </a:lnTo>
                  <a:lnTo>
                    <a:pt x="788543" y="238645"/>
                  </a:lnTo>
                  <a:lnTo>
                    <a:pt x="794816" y="272694"/>
                  </a:lnTo>
                  <a:lnTo>
                    <a:pt x="789127" y="307644"/>
                  </a:lnTo>
                  <a:lnTo>
                    <a:pt x="768400" y="343789"/>
                  </a:lnTo>
                  <a:lnTo>
                    <a:pt x="792454" y="309892"/>
                  </a:lnTo>
                  <a:lnTo>
                    <a:pt x="801712" y="275932"/>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11" cstate="print"/>
            <a:stretch>
              <a:fillRect/>
            </a:stretch>
          </p:blipFill>
          <p:spPr>
            <a:xfrm>
              <a:off x="5934488" y="5860929"/>
              <a:ext cx="64625" cy="173736"/>
            </a:xfrm>
            <a:prstGeom prst="rect">
              <a:avLst/>
            </a:prstGeom>
          </p:spPr>
        </p:pic>
        <p:sp>
          <p:nvSpPr>
            <p:cNvPr id="22" name="object 22"/>
            <p:cNvSpPr/>
            <p:nvPr/>
          </p:nvSpPr>
          <p:spPr>
            <a:xfrm>
              <a:off x="6128800" y="5774221"/>
              <a:ext cx="275590" cy="388620"/>
            </a:xfrm>
            <a:custGeom>
              <a:avLst/>
              <a:gdLst/>
              <a:ahLst/>
              <a:cxnLst/>
              <a:rect l="l" t="t" r="r" b="b"/>
              <a:pathLst>
                <a:path w="275589" h="388620">
                  <a:moveTo>
                    <a:pt x="0" y="0"/>
                  </a:moveTo>
                  <a:lnTo>
                    <a:pt x="3066" y="41733"/>
                  </a:lnTo>
                  <a:lnTo>
                    <a:pt x="25078" y="73212"/>
                  </a:lnTo>
                  <a:lnTo>
                    <a:pt x="58732" y="98148"/>
                  </a:lnTo>
                  <a:lnTo>
                    <a:pt x="96728" y="120255"/>
                  </a:lnTo>
                  <a:lnTo>
                    <a:pt x="131762" y="143243"/>
                  </a:lnTo>
                  <a:lnTo>
                    <a:pt x="162120" y="179196"/>
                  </a:lnTo>
                  <a:lnTo>
                    <a:pt x="178438" y="219792"/>
                  </a:lnTo>
                  <a:lnTo>
                    <a:pt x="185826" y="263294"/>
                  </a:lnTo>
                  <a:lnTo>
                    <a:pt x="189395" y="307962"/>
                  </a:lnTo>
                  <a:lnTo>
                    <a:pt x="192268" y="323006"/>
                  </a:lnTo>
                  <a:lnTo>
                    <a:pt x="212255" y="365518"/>
                  </a:lnTo>
                  <a:lnTo>
                    <a:pt x="257682" y="388444"/>
                  </a:lnTo>
                  <a:lnTo>
                    <a:pt x="275297" y="385203"/>
                  </a:lnTo>
                  <a:lnTo>
                    <a:pt x="257739" y="387605"/>
                  </a:lnTo>
                  <a:lnTo>
                    <a:pt x="241036" y="383593"/>
                  </a:lnTo>
                  <a:lnTo>
                    <a:pt x="199075" y="321275"/>
                  </a:lnTo>
                  <a:lnTo>
                    <a:pt x="196289" y="276717"/>
                  </a:lnTo>
                  <a:lnTo>
                    <a:pt x="195101" y="231382"/>
                  </a:lnTo>
                  <a:lnTo>
                    <a:pt x="183375" y="186651"/>
                  </a:lnTo>
                  <a:lnTo>
                    <a:pt x="158188" y="144762"/>
                  </a:lnTo>
                  <a:lnTo>
                    <a:pt x="121159" y="111374"/>
                  </a:lnTo>
                  <a:lnTo>
                    <a:pt x="92178" y="93756"/>
                  </a:lnTo>
                  <a:lnTo>
                    <a:pt x="64361" y="75754"/>
                  </a:lnTo>
                  <a:lnTo>
                    <a:pt x="42291" y="53822"/>
                  </a:lnTo>
                  <a:lnTo>
                    <a:pt x="35272" y="42052"/>
                  </a:lnTo>
                  <a:lnTo>
                    <a:pt x="30856" y="29814"/>
                  </a:lnTo>
                  <a:lnTo>
                    <a:pt x="29394" y="17598"/>
                  </a:lnTo>
                  <a:lnTo>
                    <a:pt x="31242" y="5892"/>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12" cstate="print"/>
            <a:stretch>
              <a:fillRect/>
            </a:stretch>
          </p:blipFill>
          <p:spPr>
            <a:xfrm>
              <a:off x="6214471" y="5933226"/>
              <a:ext cx="216530" cy="208627"/>
            </a:xfrm>
            <a:prstGeom prst="rect">
              <a:avLst/>
            </a:prstGeom>
          </p:spPr>
        </p:pic>
      </p:grpSp>
      <p:sp>
        <p:nvSpPr>
          <p:cNvPr id="24" name="object 24"/>
          <p:cNvSpPr txBox="1">
            <a:spLocks noGrp="1"/>
          </p:cNvSpPr>
          <p:nvPr>
            <p:ph type="title"/>
          </p:nvPr>
        </p:nvSpPr>
        <p:spPr>
          <a:xfrm>
            <a:off x="366953" y="187863"/>
            <a:ext cx="11458092" cy="647719"/>
          </a:xfrm>
          <a:prstGeom prst="rect">
            <a:avLst/>
          </a:prstGeom>
        </p:spPr>
        <p:txBody>
          <a:bodyPr vert="horz" wrap="square" lIns="0" tIns="214735" rIns="0" bIns="0" rtlCol="0">
            <a:spAutoFit/>
          </a:bodyPr>
          <a:lstStyle/>
          <a:p>
            <a:pPr marL="297180">
              <a:lnSpc>
                <a:spcPct val="100000"/>
              </a:lnSpc>
              <a:spcBef>
                <a:spcPts val="100"/>
              </a:spcBef>
            </a:pPr>
            <a:r>
              <a:rPr sz="2800" b="0" dirty="0">
                <a:solidFill>
                  <a:srgbClr val="000000"/>
                </a:solidFill>
                <a:latin typeface="Grammarsaurus" pitchFamily="2" charset="0"/>
                <a:cs typeface="Verdana"/>
              </a:rPr>
              <a:t>Let’s take a closer look at base </a:t>
            </a:r>
            <a:r>
              <a:rPr sz="2800" dirty="0">
                <a:solidFill>
                  <a:srgbClr val="000000"/>
                </a:solidFill>
                <a:latin typeface="Grammarsaurus" pitchFamily="2" charset="0"/>
              </a:rPr>
              <a:t>beaut</a:t>
            </a:r>
            <a:r>
              <a:rPr sz="2800" b="0" dirty="0">
                <a:solidFill>
                  <a:srgbClr val="000000"/>
                </a:solidFill>
                <a:latin typeface="Grammarsaurus" pitchFamily="2" charset="0"/>
                <a:cs typeface="Verdana"/>
              </a:rPr>
              <a:t>...</a:t>
            </a:r>
            <a:endParaRPr sz="2800">
              <a:latin typeface="Grammarsaurus" pitchFamily="2" charset="0"/>
              <a:cs typeface="Verdana"/>
            </a:endParaRPr>
          </a:p>
        </p:txBody>
      </p:sp>
      <p:sp>
        <p:nvSpPr>
          <p:cNvPr id="25" name="object 25"/>
          <p:cNvSpPr txBox="1"/>
          <p:nvPr/>
        </p:nvSpPr>
        <p:spPr>
          <a:xfrm>
            <a:off x="651929" y="1189601"/>
            <a:ext cx="9714865" cy="883919"/>
          </a:xfrm>
          <a:prstGeom prst="rect">
            <a:avLst/>
          </a:prstGeom>
        </p:spPr>
        <p:txBody>
          <a:bodyPr vert="horz" wrap="square" lIns="0" tIns="7620" rIns="0" bIns="0" rtlCol="0">
            <a:spAutoFit/>
          </a:bodyPr>
          <a:lstStyle/>
          <a:p>
            <a:pPr marL="12700" marR="5080">
              <a:lnSpc>
                <a:spcPct val="101200"/>
              </a:lnSpc>
              <a:spcBef>
                <a:spcPts val="60"/>
              </a:spcBef>
            </a:pPr>
            <a:r>
              <a:rPr sz="2800" dirty="0">
                <a:latin typeface="Grammarsaurus" pitchFamily="2" charset="0"/>
                <a:cs typeface="Verdana"/>
              </a:rPr>
              <a:t>Base beaut has been formed by shortening, or clipping, the word </a:t>
            </a:r>
            <a:r>
              <a:rPr sz="2800" b="1" dirty="0">
                <a:latin typeface="Grammarsaurus" pitchFamily="2" charset="0"/>
                <a:cs typeface="Tahoma"/>
              </a:rPr>
              <a:t>beauty</a:t>
            </a:r>
            <a:r>
              <a:rPr sz="2800" dirty="0">
                <a:latin typeface="Grammarsaurus" pitchFamily="2" charset="0"/>
                <a:cs typeface="Verdana"/>
              </a:rPr>
              <a:t>.</a:t>
            </a:r>
            <a:endParaRPr sz="2800">
              <a:latin typeface="Grammarsaurus" pitchFamily="2" charset="0"/>
              <a:cs typeface="Verdana"/>
            </a:endParaRPr>
          </a:p>
        </p:txBody>
      </p:sp>
      <p:sp>
        <p:nvSpPr>
          <p:cNvPr id="26" name="object 26"/>
          <p:cNvSpPr txBox="1"/>
          <p:nvPr/>
        </p:nvSpPr>
        <p:spPr>
          <a:xfrm>
            <a:off x="1000522" y="4263763"/>
            <a:ext cx="10218420" cy="1525270"/>
          </a:xfrm>
          <a:prstGeom prst="rect">
            <a:avLst/>
          </a:prstGeom>
        </p:spPr>
        <p:txBody>
          <a:bodyPr vert="horz" wrap="square" lIns="0" tIns="12700" rIns="0" bIns="0" rtlCol="0">
            <a:spAutoFit/>
          </a:bodyPr>
          <a:lstStyle/>
          <a:p>
            <a:pPr marL="18415" algn="ctr">
              <a:lnSpc>
                <a:spcPct val="100000"/>
              </a:lnSpc>
              <a:spcBef>
                <a:spcPts val="100"/>
              </a:spcBef>
            </a:pPr>
            <a:r>
              <a:rPr sz="2800" dirty="0">
                <a:latin typeface="Grammarsaurus" pitchFamily="2" charset="0"/>
                <a:cs typeface="Arial MT"/>
              </a:rPr>
              <a:t>The idea of going for a picnic was a </a:t>
            </a:r>
            <a:r>
              <a:rPr sz="2800" b="1" dirty="0">
                <a:latin typeface="Grammarsaurus" pitchFamily="2" charset="0"/>
                <a:cs typeface="Arial"/>
              </a:rPr>
              <a:t>beaut</a:t>
            </a:r>
            <a:r>
              <a:rPr sz="2800" dirty="0">
                <a:latin typeface="Grammarsaurus" pitchFamily="2" charset="0"/>
                <a:cs typeface="Arial MT"/>
              </a:rPr>
              <a:t>!</a:t>
            </a:r>
          </a:p>
          <a:p>
            <a:pPr marL="12065" marR="5080" algn="ctr">
              <a:lnSpc>
                <a:spcPct val="108100"/>
              </a:lnSpc>
              <a:spcBef>
                <a:spcPts val="2995"/>
              </a:spcBef>
            </a:pPr>
            <a:r>
              <a:rPr sz="2100" b="1" dirty="0">
                <a:solidFill>
                  <a:srgbClr val="D1E293"/>
                </a:solidFill>
                <a:latin typeface="Grammarsaurus" pitchFamily="2" charset="0"/>
                <a:cs typeface="Tahoma"/>
              </a:rPr>
              <a:t>We can use base </a:t>
            </a:r>
            <a:r>
              <a:rPr sz="2100" b="1" dirty="0">
                <a:solidFill>
                  <a:srgbClr val="FFFFFF"/>
                </a:solidFill>
                <a:latin typeface="Grammarsaurus" pitchFamily="2" charset="0"/>
                <a:cs typeface="Tahoma"/>
              </a:rPr>
              <a:t>beau </a:t>
            </a:r>
            <a:r>
              <a:rPr sz="2100" b="1" dirty="0">
                <a:solidFill>
                  <a:srgbClr val="D1E293"/>
                </a:solidFill>
                <a:latin typeface="Grammarsaurus" pitchFamily="2" charset="0"/>
                <a:cs typeface="Tahoma"/>
              </a:rPr>
              <a:t>to build some words, and we can use base </a:t>
            </a:r>
            <a:r>
              <a:rPr sz="2100" b="1" dirty="0">
                <a:solidFill>
                  <a:srgbClr val="FFFFFF"/>
                </a:solidFill>
                <a:latin typeface="Grammarsaurus" pitchFamily="2" charset="0"/>
                <a:cs typeface="Tahoma"/>
              </a:rPr>
              <a:t>beaut </a:t>
            </a:r>
            <a:r>
              <a:rPr sz="2100" b="1" dirty="0">
                <a:solidFill>
                  <a:srgbClr val="D1E293"/>
                </a:solidFill>
                <a:latin typeface="Grammarsaurus" pitchFamily="2" charset="0"/>
                <a:cs typeface="Tahoma"/>
              </a:rPr>
              <a:t>to build other words. We can also use stem </a:t>
            </a:r>
            <a:r>
              <a:rPr sz="2100" b="1" dirty="0">
                <a:solidFill>
                  <a:srgbClr val="FFFFFF"/>
                </a:solidFill>
                <a:latin typeface="Grammarsaurus" pitchFamily="2" charset="0"/>
                <a:cs typeface="Tahoma"/>
              </a:rPr>
              <a:t>beauty </a:t>
            </a:r>
            <a:r>
              <a:rPr sz="2100" b="1" dirty="0">
                <a:solidFill>
                  <a:srgbClr val="D1E293"/>
                </a:solidFill>
                <a:latin typeface="Grammarsaurus" pitchFamily="2" charset="0"/>
                <a:cs typeface="Tahoma"/>
              </a:rPr>
              <a:t>to build new words.</a:t>
            </a:r>
            <a:endParaRPr sz="2100" dirty="0">
              <a:latin typeface="Grammarsaurus" pitchFamily="2" charset="0"/>
              <a:cs typeface="Tahoma"/>
            </a:endParaRPr>
          </a:p>
        </p:txBody>
      </p:sp>
      <p:grpSp>
        <p:nvGrpSpPr>
          <p:cNvPr id="27" name="object 27"/>
          <p:cNvGrpSpPr/>
          <p:nvPr/>
        </p:nvGrpSpPr>
        <p:grpSpPr>
          <a:xfrm>
            <a:off x="1176940" y="2433110"/>
            <a:ext cx="2376170" cy="1158875"/>
            <a:chOff x="1176940" y="2433110"/>
            <a:chExt cx="2376170" cy="1158875"/>
          </a:xfrm>
        </p:grpSpPr>
        <p:pic>
          <p:nvPicPr>
            <p:cNvPr id="28" name="object 28"/>
            <p:cNvPicPr/>
            <p:nvPr/>
          </p:nvPicPr>
          <p:blipFill>
            <a:blip r:embed="rId13" cstate="print"/>
            <a:stretch>
              <a:fillRect/>
            </a:stretch>
          </p:blipFill>
          <p:spPr>
            <a:xfrm>
              <a:off x="2986325" y="2441384"/>
              <a:ext cx="566670" cy="589835"/>
            </a:xfrm>
            <a:prstGeom prst="rect">
              <a:avLst/>
            </a:prstGeom>
          </p:spPr>
        </p:pic>
        <p:sp>
          <p:nvSpPr>
            <p:cNvPr id="29" name="object 29"/>
            <p:cNvSpPr/>
            <p:nvPr/>
          </p:nvSpPr>
          <p:spPr>
            <a:xfrm>
              <a:off x="1176934" y="2433116"/>
              <a:ext cx="1675130" cy="1158875"/>
            </a:xfrm>
            <a:custGeom>
              <a:avLst/>
              <a:gdLst/>
              <a:ahLst/>
              <a:cxnLst/>
              <a:rect l="l" t="t" r="r" b="b"/>
              <a:pathLst>
                <a:path w="1675130" h="1158875">
                  <a:moveTo>
                    <a:pt x="265785" y="344170"/>
                  </a:moveTo>
                  <a:lnTo>
                    <a:pt x="264845" y="336550"/>
                  </a:lnTo>
                  <a:lnTo>
                    <a:pt x="260235" y="334010"/>
                  </a:lnTo>
                  <a:lnTo>
                    <a:pt x="255625" y="330200"/>
                  </a:lnTo>
                  <a:lnTo>
                    <a:pt x="249021" y="331470"/>
                  </a:lnTo>
                  <a:lnTo>
                    <a:pt x="245567" y="335280"/>
                  </a:lnTo>
                  <a:lnTo>
                    <a:pt x="240652" y="340360"/>
                  </a:lnTo>
                  <a:lnTo>
                    <a:pt x="234823" y="344170"/>
                  </a:lnTo>
                  <a:lnTo>
                    <a:pt x="228295" y="346710"/>
                  </a:lnTo>
                  <a:lnTo>
                    <a:pt x="221259" y="347980"/>
                  </a:lnTo>
                  <a:lnTo>
                    <a:pt x="214223" y="346710"/>
                  </a:lnTo>
                  <a:lnTo>
                    <a:pt x="207695" y="344170"/>
                  </a:lnTo>
                  <a:lnTo>
                    <a:pt x="201866" y="340360"/>
                  </a:lnTo>
                  <a:lnTo>
                    <a:pt x="196951" y="335280"/>
                  </a:lnTo>
                  <a:lnTo>
                    <a:pt x="193497" y="331470"/>
                  </a:lnTo>
                  <a:lnTo>
                    <a:pt x="186893" y="330200"/>
                  </a:lnTo>
                  <a:lnTo>
                    <a:pt x="177673" y="336550"/>
                  </a:lnTo>
                  <a:lnTo>
                    <a:pt x="176834" y="344170"/>
                  </a:lnTo>
                  <a:lnTo>
                    <a:pt x="180301" y="347980"/>
                  </a:lnTo>
                  <a:lnTo>
                    <a:pt x="188531" y="356870"/>
                  </a:lnTo>
                  <a:lnTo>
                    <a:pt x="198348" y="363220"/>
                  </a:lnTo>
                  <a:lnTo>
                    <a:pt x="209384" y="367030"/>
                  </a:lnTo>
                  <a:lnTo>
                    <a:pt x="221259" y="368300"/>
                  </a:lnTo>
                  <a:lnTo>
                    <a:pt x="233083" y="367030"/>
                  </a:lnTo>
                  <a:lnTo>
                    <a:pt x="244106" y="363220"/>
                  </a:lnTo>
                  <a:lnTo>
                    <a:pt x="253936" y="356870"/>
                  </a:lnTo>
                  <a:lnTo>
                    <a:pt x="262229" y="347980"/>
                  </a:lnTo>
                  <a:lnTo>
                    <a:pt x="265785" y="344170"/>
                  </a:lnTo>
                  <a:close/>
                </a:path>
                <a:path w="1675130" h="1158875">
                  <a:moveTo>
                    <a:pt x="326021" y="448310"/>
                  </a:moveTo>
                  <a:lnTo>
                    <a:pt x="318274" y="440690"/>
                  </a:lnTo>
                  <a:lnTo>
                    <a:pt x="311670" y="439420"/>
                  </a:lnTo>
                  <a:lnTo>
                    <a:pt x="307378" y="443230"/>
                  </a:lnTo>
                  <a:lnTo>
                    <a:pt x="302145" y="448310"/>
                  </a:lnTo>
                  <a:lnTo>
                    <a:pt x="293446" y="450850"/>
                  </a:lnTo>
                  <a:lnTo>
                    <a:pt x="275005" y="450850"/>
                  </a:lnTo>
                  <a:lnTo>
                    <a:pt x="266306" y="448310"/>
                  </a:lnTo>
                  <a:lnTo>
                    <a:pt x="261073" y="443230"/>
                  </a:lnTo>
                  <a:lnTo>
                    <a:pt x="256781" y="439420"/>
                  </a:lnTo>
                  <a:lnTo>
                    <a:pt x="250177" y="440690"/>
                  </a:lnTo>
                  <a:lnTo>
                    <a:pt x="242430" y="448310"/>
                  </a:lnTo>
                  <a:lnTo>
                    <a:pt x="242531" y="450850"/>
                  </a:lnTo>
                  <a:lnTo>
                    <a:pt x="242633" y="453390"/>
                  </a:lnTo>
                  <a:lnTo>
                    <a:pt x="284226" y="472440"/>
                  </a:lnTo>
                  <a:lnTo>
                    <a:pt x="294855" y="471170"/>
                  </a:lnTo>
                  <a:lnTo>
                    <a:pt x="325818" y="453390"/>
                  </a:lnTo>
                  <a:lnTo>
                    <a:pt x="325920" y="450850"/>
                  </a:lnTo>
                  <a:lnTo>
                    <a:pt x="326021" y="448310"/>
                  </a:lnTo>
                  <a:close/>
                </a:path>
                <a:path w="1675130" h="1158875">
                  <a:moveTo>
                    <a:pt x="391401" y="344170"/>
                  </a:moveTo>
                  <a:lnTo>
                    <a:pt x="390563" y="336550"/>
                  </a:lnTo>
                  <a:lnTo>
                    <a:pt x="381342" y="330200"/>
                  </a:lnTo>
                  <a:lnTo>
                    <a:pt x="374738" y="331470"/>
                  </a:lnTo>
                  <a:lnTo>
                    <a:pt x="371284" y="335280"/>
                  </a:lnTo>
                  <a:lnTo>
                    <a:pt x="366369" y="340360"/>
                  </a:lnTo>
                  <a:lnTo>
                    <a:pt x="360540" y="344170"/>
                  </a:lnTo>
                  <a:lnTo>
                    <a:pt x="354012" y="346710"/>
                  </a:lnTo>
                  <a:lnTo>
                    <a:pt x="346976" y="347980"/>
                  </a:lnTo>
                  <a:lnTo>
                    <a:pt x="339940" y="346710"/>
                  </a:lnTo>
                  <a:lnTo>
                    <a:pt x="333413" y="344170"/>
                  </a:lnTo>
                  <a:lnTo>
                    <a:pt x="327583" y="340360"/>
                  </a:lnTo>
                  <a:lnTo>
                    <a:pt x="322668" y="335280"/>
                  </a:lnTo>
                  <a:lnTo>
                    <a:pt x="319214" y="331470"/>
                  </a:lnTo>
                  <a:lnTo>
                    <a:pt x="312623" y="330200"/>
                  </a:lnTo>
                  <a:lnTo>
                    <a:pt x="308013" y="334010"/>
                  </a:lnTo>
                  <a:lnTo>
                    <a:pt x="303403" y="336550"/>
                  </a:lnTo>
                  <a:lnTo>
                    <a:pt x="302450" y="344170"/>
                  </a:lnTo>
                  <a:lnTo>
                    <a:pt x="314299" y="356870"/>
                  </a:lnTo>
                  <a:lnTo>
                    <a:pt x="324142" y="363220"/>
                  </a:lnTo>
                  <a:lnTo>
                    <a:pt x="335153" y="367030"/>
                  </a:lnTo>
                  <a:lnTo>
                    <a:pt x="346976" y="368300"/>
                  </a:lnTo>
                  <a:lnTo>
                    <a:pt x="358813" y="367030"/>
                  </a:lnTo>
                  <a:lnTo>
                    <a:pt x="369862" y="363220"/>
                  </a:lnTo>
                  <a:lnTo>
                    <a:pt x="379704" y="356870"/>
                  </a:lnTo>
                  <a:lnTo>
                    <a:pt x="387946" y="347980"/>
                  </a:lnTo>
                  <a:lnTo>
                    <a:pt x="391401" y="344170"/>
                  </a:lnTo>
                  <a:close/>
                </a:path>
                <a:path w="1675130" h="1158875">
                  <a:moveTo>
                    <a:pt x="514858" y="255270"/>
                  </a:moveTo>
                  <a:lnTo>
                    <a:pt x="497255" y="199390"/>
                  </a:lnTo>
                  <a:lnTo>
                    <a:pt x="493953" y="193776"/>
                  </a:lnTo>
                  <a:lnTo>
                    <a:pt x="493953" y="259080"/>
                  </a:lnTo>
                  <a:lnTo>
                    <a:pt x="493839" y="283210"/>
                  </a:lnTo>
                  <a:lnTo>
                    <a:pt x="493750" y="300990"/>
                  </a:lnTo>
                  <a:lnTo>
                    <a:pt x="493649" y="322580"/>
                  </a:lnTo>
                  <a:lnTo>
                    <a:pt x="491655" y="332740"/>
                  </a:lnTo>
                  <a:lnTo>
                    <a:pt x="484949" y="358140"/>
                  </a:lnTo>
                  <a:lnTo>
                    <a:pt x="472440" y="391160"/>
                  </a:lnTo>
                  <a:lnTo>
                    <a:pt x="453009" y="421640"/>
                  </a:lnTo>
                  <a:lnTo>
                    <a:pt x="447509" y="341630"/>
                  </a:lnTo>
                  <a:lnTo>
                    <a:pt x="447421" y="340360"/>
                  </a:lnTo>
                  <a:lnTo>
                    <a:pt x="447332" y="339090"/>
                  </a:lnTo>
                  <a:lnTo>
                    <a:pt x="447243" y="337820"/>
                  </a:lnTo>
                  <a:lnTo>
                    <a:pt x="445300" y="318770"/>
                  </a:lnTo>
                  <a:lnTo>
                    <a:pt x="432574" y="286359"/>
                  </a:lnTo>
                  <a:lnTo>
                    <a:pt x="432574" y="430530"/>
                  </a:lnTo>
                  <a:lnTo>
                    <a:pt x="410375" y="474980"/>
                  </a:lnTo>
                  <a:lnTo>
                    <a:pt x="376186" y="509270"/>
                  </a:lnTo>
                  <a:lnTo>
                    <a:pt x="333070" y="532130"/>
                  </a:lnTo>
                  <a:lnTo>
                    <a:pt x="284124" y="539750"/>
                  </a:lnTo>
                  <a:lnTo>
                    <a:pt x="281292" y="539750"/>
                  </a:lnTo>
                  <a:lnTo>
                    <a:pt x="236435" y="532130"/>
                  </a:lnTo>
                  <a:lnTo>
                    <a:pt x="196367" y="510540"/>
                  </a:lnTo>
                  <a:lnTo>
                    <a:pt x="163499" y="480060"/>
                  </a:lnTo>
                  <a:lnTo>
                    <a:pt x="148018" y="452120"/>
                  </a:lnTo>
                  <a:lnTo>
                    <a:pt x="140271" y="438150"/>
                  </a:lnTo>
                  <a:lnTo>
                    <a:pt x="146354" y="434340"/>
                  </a:lnTo>
                  <a:lnTo>
                    <a:pt x="153060" y="430530"/>
                  </a:lnTo>
                  <a:lnTo>
                    <a:pt x="160502" y="427990"/>
                  </a:lnTo>
                  <a:lnTo>
                    <a:pt x="164579" y="426720"/>
                  </a:lnTo>
                  <a:lnTo>
                    <a:pt x="167309" y="422910"/>
                  </a:lnTo>
                  <a:lnTo>
                    <a:pt x="167309" y="414020"/>
                  </a:lnTo>
                  <a:lnTo>
                    <a:pt x="164693" y="410210"/>
                  </a:lnTo>
                  <a:lnTo>
                    <a:pt x="160705" y="408940"/>
                  </a:lnTo>
                  <a:lnTo>
                    <a:pt x="158838" y="407670"/>
                  </a:lnTo>
                  <a:lnTo>
                    <a:pt x="154000" y="405130"/>
                  </a:lnTo>
                  <a:lnTo>
                    <a:pt x="146888" y="401320"/>
                  </a:lnTo>
                  <a:lnTo>
                    <a:pt x="138176" y="396240"/>
                  </a:lnTo>
                  <a:lnTo>
                    <a:pt x="139242" y="381000"/>
                  </a:lnTo>
                  <a:lnTo>
                    <a:pt x="139331" y="379730"/>
                  </a:lnTo>
                  <a:lnTo>
                    <a:pt x="141986" y="341630"/>
                  </a:lnTo>
                  <a:lnTo>
                    <a:pt x="142074" y="340360"/>
                  </a:lnTo>
                  <a:lnTo>
                    <a:pt x="142163" y="337820"/>
                  </a:lnTo>
                  <a:lnTo>
                    <a:pt x="142252" y="336550"/>
                  </a:lnTo>
                  <a:lnTo>
                    <a:pt x="142341" y="335280"/>
                  </a:lnTo>
                  <a:lnTo>
                    <a:pt x="142443" y="334010"/>
                  </a:lnTo>
                  <a:lnTo>
                    <a:pt x="142532" y="332740"/>
                  </a:lnTo>
                  <a:lnTo>
                    <a:pt x="142621" y="331470"/>
                  </a:lnTo>
                  <a:lnTo>
                    <a:pt x="142709" y="330200"/>
                  </a:lnTo>
                  <a:lnTo>
                    <a:pt x="142811" y="328930"/>
                  </a:lnTo>
                  <a:lnTo>
                    <a:pt x="142900" y="327660"/>
                  </a:lnTo>
                  <a:lnTo>
                    <a:pt x="142989" y="326390"/>
                  </a:lnTo>
                  <a:lnTo>
                    <a:pt x="150393" y="302260"/>
                  </a:lnTo>
                  <a:lnTo>
                    <a:pt x="171577" y="270510"/>
                  </a:lnTo>
                  <a:lnTo>
                    <a:pt x="213753" y="237490"/>
                  </a:lnTo>
                  <a:lnTo>
                    <a:pt x="284124" y="208280"/>
                  </a:lnTo>
                  <a:lnTo>
                    <a:pt x="354609" y="237490"/>
                  </a:lnTo>
                  <a:lnTo>
                    <a:pt x="396862" y="270510"/>
                  </a:lnTo>
                  <a:lnTo>
                    <a:pt x="418096" y="302260"/>
                  </a:lnTo>
                  <a:lnTo>
                    <a:pt x="425500" y="326390"/>
                  </a:lnTo>
                  <a:lnTo>
                    <a:pt x="425589" y="327660"/>
                  </a:lnTo>
                  <a:lnTo>
                    <a:pt x="425678" y="328930"/>
                  </a:lnTo>
                  <a:lnTo>
                    <a:pt x="425767" y="330200"/>
                  </a:lnTo>
                  <a:lnTo>
                    <a:pt x="425856" y="331470"/>
                  </a:lnTo>
                  <a:lnTo>
                    <a:pt x="425945" y="332740"/>
                  </a:lnTo>
                  <a:lnTo>
                    <a:pt x="426021" y="334010"/>
                  </a:lnTo>
                  <a:lnTo>
                    <a:pt x="426110" y="335280"/>
                  </a:lnTo>
                  <a:lnTo>
                    <a:pt x="426199" y="336550"/>
                  </a:lnTo>
                  <a:lnTo>
                    <a:pt x="426288" y="337820"/>
                  </a:lnTo>
                  <a:lnTo>
                    <a:pt x="426377" y="340360"/>
                  </a:lnTo>
                  <a:lnTo>
                    <a:pt x="432308" y="426720"/>
                  </a:lnTo>
                  <a:lnTo>
                    <a:pt x="432396" y="427990"/>
                  </a:lnTo>
                  <a:lnTo>
                    <a:pt x="432485" y="429260"/>
                  </a:lnTo>
                  <a:lnTo>
                    <a:pt x="432574" y="430530"/>
                  </a:lnTo>
                  <a:lnTo>
                    <a:pt x="432574" y="286359"/>
                  </a:lnTo>
                  <a:lnTo>
                    <a:pt x="431342" y="283210"/>
                  </a:lnTo>
                  <a:lnTo>
                    <a:pt x="393941" y="240030"/>
                  </a:lnTo>
                  <a:lnTo>
                    <a:pt x="337451" y="208280"/>
                  </a:lnTo>
                  <a:lnTo>
                    <a:pt x="321627" y="199390"/>
                  </a:lnTo>
                  <a:lnTo>
                    <a:pt x="326021" y="198120"/>
                  </a:lnTo>
                  <a:lnTo>
                    <a:pt x="330212" y="195580"/>
                  </a:lnTo>
                  <a:lnTo>
                    <a:pt x="333883" y="194310"/>
                  </a:lnTo>
                  <a:lnTo>
                    <a:pt x="344728" y="185420"/>
                  </a:lnTo>
                  <a:lnTo>
                    <a:pt x="356616" y="170180"/>
                  </a:lnTo>
                  <a:lnTo>
                    <a:pt x="364972" y="147320"/>
                  </a:lnTo>
                  <a:lnTo>
                    <a:pt x="365099" y="130810"/>
                  </a:lnTo>
                  <a:lnTo>
                    <a:pt x="365213" y="115570"/>
                  </a:lnTo>
                  <a:lnTo>
                    <a:pt x="364375" y="111760"/>
                  </a:lnTo>
                  <a:lnTo>
                    <a:pt x="362800" y="106680"/>
                  </a:lnTo>
                  <a:lnTo>
                    <a:pt x="360641" y="102933"/>
                  </a:lnTo>
                  <a:lnTo>
                    <a:pt x="383667" y="113030"/>
                  </a:lnTo>
                  <a:lnTo>
                    <a:pt x="428701" y="142240"/>
                  </a:lnTo>
                  <a:lnTo>
                    <a:pt x="458165" y="175260"/>
                  </a:lnTo>
                  <a:lnTo>
                    <a:pt x="477735" y="208280"/>
                  </a:lnTo>
                  <a:lnTo>
                    <a:pt x="493953" y="259080"/>
                  </a:lnTo>
                  <a:lnTo>
                    <a:pt x="493953" y="193776"/>
                  </a:lnTo>
                  <a:lnTo>
                    <a:pt x="464108" y="148590"/>
                  </a:lnTo>
                  <a:lnTo>
                    <a:pt x="436841" y="121920"/>
                  </a:lnTo>
                  <a:lnTo>
                    <a:pt x="426923" y="114300"/>
                  </a:lnTo>
                  <a:lnTo>
                    <a:pt x="422783" y="102933"/>
                  </a:lnTo>
                  <a:lnTo>
                    <a:pt x="420903" y="97790"/>
                  </a:lnTo>
                  <a:lnTo>
                    <a:pt x="410260" y="68580"/>
                  </a:lnTo>
                  <a:lnTo>
                    <a:pt x="400939" y="57721"/>
                  </a:lnTo>
                  <a:lnTo>
                    <a:pt x="400939" y="97790"/>
                  </a:lnTo>
                  <a:lnTo>
                    <a:pt x="383146" y="88900"/>
                  </a:lnTo>
                  <a:lnTo>
                    <a:pt x="368490" y="82550"/>
                  </a:lnTo>
                  <a:lnTo>
                    <a:pt x="365569" y="81280"/>
                  </a:lnTo>
                  <a:lnTo>
                    <a:pt x="348589" y="76200"/>
                  </a:lnTo>
                  <a:lnTo>
                    <a:pt x="344970" y="75057"/>
                  </a:lnTo>
                  <a:lnTo>
                    <a:pt x="344970" y="140970"/>
                  </a:lnTo>
                  <a:lnTo>
                    <a:pt x="340182" y="156210"/>
                  </a:lnTo>
                  <a:lnTo>
                    <a:pt x="232232" y="204470"/>
                  </a:lnTo>
                  <a:lnTo>
                    <a:pt x="178181" y="236220"/>
                  </a:lnTo>
                  <a:lnTo>
                    <a:pt x="145237" y="269240"/>
                  </a:lnTo>
                  <a:lnTo>
                    <a:pt x="133565" y="291020"/>
                  </a:lnTo>
                  <a:lnTo>
                    <a:pt x="133565" y="417830"/>
                  </a:lnTo>
                  <a:lnTo>
                    <a:pt x="116928" y="429260"/>
                  </a:lnTo>
                  <a:lnTo>
                    <a:pt x="103212" y="443230"/>
                  </a:lnTo>
                  <a:lnTo>
                    <a:pt x="92290" y="455930"/>
                  </a:lnTo>
                  <a:lnTo>
                    <a:pt x="84023" y="468630"/>
                  </a:lnTo>
                  <a:lnTo>
                    <a:pt x="71856" y="450850"/>
                  </a:lnTo>
                  <a:lnTo>
                    <a:pt x="58699" y="436880"/>
                  </a:lnTo>
                  <a:lnTo>
                    <a:pt x="45567" y="426720"/>
                  </a:lnTo>
                  <a:lnTo>
                    <a:pt x="33515" y="417830"/>
                  </a:lnTo>
                  <a:lnTo>
                    <a:pt x="50927" y="406400"/>
                  </a:lnTo>
                  <a:lnTo>
                    <a:pt x="64884" y="393700"/>
                  </a:lnTo>
                  <a:lnTo>
                    <a:pt x="75679" y="381000"/>
                  </a:lnTo>
                  <a:lnTo>
                    <a:pt x="83604" y="369570"/>
                  </a:lnTo>
                  <a:lnTo>
                    <a:pt x="95300" y="384810"/>
                  </a:lnTo>
                  <a:lnTo>
                    <a:pt x="108267" y="398780"/>
                  </a:lnTo>
                  <a:lnTo>
                    <a:pt x="121399" y="410210"/>
                  </a:lnTo>
                  <a:lnTo>
                    <a:pt x="133565" y="417830"/>
                  </a:lnTo>
                  <a:lnTo>
                    <a:pt x="133565" y="291020"/>
                  </a:lnTo>
                  <a:lnTo>
                    <a:pt x="128219" y="300990"/>
                  </a:lnTo>
                  <a:lnTo>
                    <a:pt x="121907" y="325120"/>
                  </a:lnTo>
                  <a:lnTo>
                    <a:pt x="120510" y="346710"/>
                  </a:lnTo>
                  <a:lnTo>
                    <a:pt x="118275" y="379730"/>
                  </a:lnTo>
                  <a:lnTo>
                    <a:pt x="93649" y="341630"/>
                  </a:lnTo>
                  <a:lnTo>
                    <a:pt x="92087" y="337820"/>
                  </a:lnTo>
                  <a:lnTo>
                    <a:pt x="90728" y="336550"/>
                  </a:lnTo>
                  <a:lnTo>
                    <a:pt x="87998" y="334010"/>
                  </a:lnTo>
                  <a:lnTo>
                    <a:pt x="81394" y="334010"/>
                  </a:lnTo>
                  <a:lnTo>
                    <a:pt x="79298" y="335280"/>
                  </a:lnTo>
                  <a:lnTo>
                    <a:pt x="77622" y="336550"/>
                  </a:lnTo>
                  <a:lnTo>
                    <a:pt x="75526" y="327660"/>
                  </a:lnTo>
                  <a:lnTo>
                    <a:pt x="74587" y="321310"/>
                  </a:lnTo>
                  <a:lnTo>
                    <a:pt x="74510" y="300990"/>
                  </a:lnTo>
                  <a:lnTo>
                    <a:pt x="74383" y="270510"/>
                  </a:lnTo>
                  <a:lnTo>
                    <a:pt x="90601" y="208280"/>
                  </a:lnTo>
                  <a:lnTo>
                    <a:pt x="110312" y="175260"/>
                  </a:lnTo>
                  <a:lnTo>
                    <a:pt x="170738" y="120650"/>
                  </a:lnTo>
                  <a:lnTo>
                    <a:pt x="220345" y="97790"/>
                  </a:lnTo>
                  <a:lnTo>
                    <a:pt x="225856" y="95250"/>
                  </a:lnTo>
                  <a:lnTo>
                    <a:pt x="270421" y="85090"/>
                  </a:lnTo>
                  <a:lnTo>
                    <a:pt x="289153" y="82550"/>
                  </a:lnTo>
                  <a:lnTo>
                    <a:pt x="317004" y="86360"/>
                  </a:lnTo>
                  <a:lnTo>
                    <a:pt x="333870" y="99060"/>
                  </a:lnTo>
                  <a:lnTo>
                    <a:pt x="342239" y="113030"/>
                  </a:lnTo>
                  <a:lnTo>
                    <a:pt x="344576" y="119380"/>
                  </a:lnTo>
                  <a:lnTo>
                    <a:pt x="344919" y="138430"/>
                  </a:lnTo>
                  <a:lnTo>
                    <a:pt x="344970" y="140970"/>
                  </a:lnTo>
                  <a:lnTo>
                    <a:pt x="344970" y="75057"/>
                  </a:lnTo>
                  <a:lnTo>
                    <a:pt x="332625" y="71120"/>
                  </a:lnTo>
                  <a:lnTo>
                    <a:pt x="323418" y="66040"/>
                  </a:lnTo>
                  <a:lnTo>
                    <a:pt x="312902" y="63500"/>
                  </a:lnTo>
                  <a:lnTo>
                    <a:pt x="301015" y="60960"/>
                  </a:lnTo>
                  <a:lnTo>
                    <a:pt x="287680" y="60960"/>
                  </a:lnTo>
                  <a:lnTo>
                    <a:pt x="275386" y="62230"/>
                  </a:lnTo>
                  <a:lnTo>
                    <a:pt x="247561" y="68580"/>
                  </a:lnTo>
                  <a:lnTo>
                    <a:pt x="209740" y="78740"/>
                  </a:lnTo>
                  <a:lnTo>
                    <a:pt x="167513" y="97790"/>
                  </a:lnTo>
                  <a:lnTo>
                    <a:pt x="184772" y="67310"/>
                  </a:lnTo>
                  <a:lnTo>
                    <a:pt x="210121" y="43180"/>
                  </a:lnTo>
                  <a:lnTo>
                    <a:pt x="241617" y="26670"/>
                  </a:lnTo>
                  <a:lnTo>
                    <a:pt x="277317" y="21590"/>
                  </a:lnTo>
                  <a:lnTo>
                    <a:pt x="290931" y="21590"/>
                  </a:lnTo>
                  <a:lnTo>
                    <a:pt x="326771" y="26670"/>
                  </a:lnTo>
                  <a:lnTo>
                    <a:pt x="358343" y="43180"/>
                  </a:lnTo>
                  <a:lnTo>
                    <a:pt x="383717" y="67310"/>
                  </a:lnTo>
                  <a:lnTo>
                    <a:pt x="400939" y="97790"/>
                  </a:lnTo>
                  <a:lnTo>
                    <a:pt x="400939" y="57721"/>
                  </a:lnTo>
                  <a:lnTo>
                    <a:pt x="379742" y="33020"/>
                  </a:lnTo>
                  <a:lnTo>
                    <a:pt x="360362" y="21590"/>
                  </a:lnTo>
                  <a:lnTo>
                    <a:pt x="338810" y="8890"/>
                  </a:lnTo>
                  <a:lnTo>
                    <a:pt x="290931" y="0"/>
                  </a:lnTo>
                  <a:lnTo>
                    <a:pt x="277317" y="0"/>
                  </a:lnTo>
                  <a:lnTo>
                    <a:pt x="229565" y="8890"/>
                  </a:lnTo>
                  <a:lnTo>
                    <a:pt x="188709" y="33020"/>
                  </a:lnTo>
                  <a:lnTo>
                    <a:pt x="158178" y="68580"/>
                  </a:lnTo>
                  <a:lnTo>
                    <a:pt x="141427" y="114300"/>
                  </a:lnTo>
                  <a:lnTo>
                    <a:pt x="131610" y="121920"/>
                  </a:lnTo>
                  <a:lnTo>
                    <a:pt x="122148" y="129540"/>
                  </a:lnTo>
                  <a:lnTo>
                    <a:pt x="113131" y="138430"/>
                  </a:lnTo>
                  <a:lnTo>
                    <a:pt x="104660" y="148590"/>
                  </a:lnTo>
                  <a:lnTo>
                    <a:pt x="92849" y="162560"/>
                  </a:lnTo>
                  <a:lnTo>
                    <a:pt x="71056" y="199390"/>
                  </a:lnTo>
                  <a:lnTo>
                    <a:pt x="53390" y="255270"/>
                  </a:lnTo>
                  <a:lnTo>
                    <a:pt x="53898" y="318770"/>
                  </a:lnTo>
                  <a:lnTo>
                    <a:pt x="53949" y="325120"/>
                  </a:lnTo>
                  <a:lnTo>
                    <a:pt x="54483" y="328930"/>
                  </a:lnTo>
                  <a:lnTo>
                    <a:pt x="56045" y="336550"/>
                  </a:lnTo>
                  <a:lnTo>
                    <a:pt x="58775" y="347980"/>
                  </a:lnTo>
                  <a:lnTo>
                    <a:pt x="62852" y="361950"/>
                  </a:lnTo>
                  <a:lnTo>
                    <a:pt x="54038" y="374650"/>
                  </a:lnTo>
                  <a:lnTo>
                    <a:pt x="41960" y="386080"/>
                  </a:lnTo>
                  <a:lnTo>
                    <a:pt x="26174" y="397510"/>
                  </a:lnTo>
                  <a:lnTo>
                    <a:pt x="6286" y="408940"/>
                  </a:lnTo>
                  <a:lnTo>
                    <a:pt x="2400" y="410210"/>
                  </a:lnTo>
                  <a:lnTo>
                    <a:pt x="0" y="414020"/>
                  </a:lnTo>
                  <a:lnTo>
                    <a:pt x="76" y="417830"/>
                  </a:lnTo>
                  <a:lnTo>
                    <a:pt x="203" y="422910"/>
                  </a:lnTo>
                  <a:lnTo>
                    <a:pt x="3035" y="426720"/>
                  </a:lnTo>
                  <a:lnTo>
                    <a:pt x="7010" y="427990"/>
                  </a:lnTo>
                  <a:lnTo>
                    <a:pt x="14846" y="431800"/>
                  </a:lnTo>
                  <a:lnTo>
                    <a:pt x="33185" y="443230"/>
                  </a:lnTo>
                  <a:lnTo>
                    <a:pt x="55206" y="463550"/>
                  </a:lnTo>
                  <a:lnTo>
                    <a:pt x="74066" y="495300"/>
                  </a:lnTo>
                  <a:lnTo>
                    <a:pt x="75641" y="499110"/>
                  </a:lnTo>
                  <a:lnTo>
                    <a:pt x="79514" y="501650"/>
                  </a:lnTo>
                  <a:lnTo>
                    <a:pt x="88099" y="501650"/>
                  </a:lnTo>
                  <a:lnTo>
                    <a:pt x="91986" y="499110"/>
                  </a:lnTo>
                  <a:lnTo>
                    <a:pt x="93548" y="495300"/>
                  </a:lnTo>
                  <a:lnTo>
                    <a:pt x="95377" y="491490"/>
                  </a:lnTo>
                  <a:lnTo>
                    <a:pt x="100850" y="481330"/>
                  </a:lnTo>
                  <a:lnTo>
                    <a:pt x="109258" y="468630"/>
                  </a:lnTo>
                  <a:lnTo>
                    <a:pt x="110096" y="467360"/>
                  </a:lnTo>
                  <a:lnTo>
                    <a:pt x="123304" y="452120"/>
                  </a:lnTo>
                  <a:lnTo>
                    <a:pt x="134289" y="473710"/>
                  </a:lnTo>
                  <a:lnTo>
                    <a:pt x="147713" y="492760"/>
                  </a:lnTo>
                  <a:lnTo>
                    <a:pt x="163347" y="510540"/>
                  </a:lnTo>
                  <a:lnTo>
                    <a:pt x="180924" y="525780"/>
                  </a:lnTo>
                  <a:lnTo>
                    <a:pt x="180924" y="603250"/>
                  </a:lnTo>
                  <a:lnTo>
                    <a:pt x="185635" y="607060"/>
                  </a:lnTo>
                  <a:lnTo>
                    <a:pt x="197167" y="607060"/>
                  </a:lnTo>
                  <a:lnTo>
                    <a:pt x="201879" y="603250"/>
                  </a:lnTo>
                  <a:lnTo>
                    <a:pt x="201879" y="539750"/>
                  </a:lnTo>
                  <a:lnTo>
                    <a:pt x="220395" y="548640"/>
                  </a:lnTo>
                  <a:lnTo>
                    <a:pt x="239839" y="554990"/>
                  </a:lnTo>
                  <a:lnTo>
                    <a:pt x="260057" y="558800"/>
                  </a:lnTo>
                  <a:lnTo>
                    <a:pt x="280873" y="560070"/>
                  </a:lnTo>
                  <a:lnTo>
                    <a:pt x="284124" y="560070"/>
                  </a:lnTo>
                  <a:lnTo>
                    <a:pt x="304482" y="558800"/>
                  </a:lnTo>
                  <a:lnTo>
                    <a:pt x="324294" y="556260"/>
                  </a:lnTo>
                  <a:lnTo>
                    <a:pt x="343408" y="549910"/>
                  </a:lnTo>
                  <a:lnTo>
                    <a:pt x="361645" y="542290"/>
                  </a:lnTo>
                  <a:lnTo>
                    <a:pt x="361645" y="603250"/>
                  </a:lnTo>
                  <a:lnTo>
                    <a:pt x="366356" y="607060"/>
                  </a:lnTo>
                  <a:lnTo>
                    <a:pt x="377888" y="607060"/>
                  </a:lnTo>
                  <a:lnTo>
                    <a:pt x="382600" y="603250"/>
                  </a:lnTo>
                  <a:lnTo>
                    <a:pt x="382600" y="542290"/>
                  </a:lnTo>
                  <a:lnTo>
                    <a:pt x="382600" y="529590"/>
                  </a:lnTo>
                  <a:lnTo>
                    <a:pt x="384263" y="528320"/>
                  </a:lnTo>
                  <a:lnTo>
                    <a:pt x="401891" y="515620"/>
                  </a:lnTo>
                  <a:lnTo>
                    <a:pt x="419036" y="497840"/>
                  </a:lnTo>
                  <a:lnTo>
                    <a:pt x="433616" y="477520"/>
                  </a:lnTo>
                  <a:lnTo>
                    <a:pt x="445350" y="454660"/>
                  </a:lnTo>
                  <a:lnTo>
                    <a:pt x="448818" y="454660"/>
                  </a:lnTo>
                  <a:lnTo>
                    <a:pt x="450278" y="453390"/>
                  </a:lnTo>
                  <a:lnTo>
                    <a:pt x="477964" y="421640"/>
                  </a:lnTo>
                  <a:lnTo>
                    <a:pt x="481291" y="417830"/>
                  </a:lnTo>
                  <a:lnTo>
                    <a:pt x="500824" y="377190"/>
                  </a:lnTo>
                  <a:lnTo>
                    <a:pt x="511098" y="341630"/>
                  </a:lnTo>
                  <a:lnTo>
                    <a:pt x="514286" y="325120"/>
                  </a:lnTo>
                  <a:lnTo>
                    <a:pt x="514629" y="283210"/>
                  </a:lnTo>
                  <a:lnTo>
                    <a:pt x="514743" y="269240"/>
                  </a:lnTo>
                  <a:lnTo>
                    <a:pt x="514858" y="255270"/>
                  </a:lnTo>
                  <a:close/>
                </a:path>
                <a:path w="1675130" h="1158875">
                  <a:moveTo>
                    <a:pt x="557453" y="528320"/>
                  </a:moveTo>
                  <a:lnTo>
                    <a:pt x="557352" y="519430"/>
                  </a:lnTo>
                  <a:lnTo>
                    <a:pt x="554736" y="515620"/>
                  </a:lnTo>
                  <a:lnTo>
                    <a:pt x="550748" y="514350"/>
                  </a:lnTo>
                  <a:lnTo>
                    <a:pt x="544753" y="510540"/>
                  </a:lnTo>
                  <a:lnTo>
                    <a:pt x="530987" y="501650"/>
                  </a:lnTo>
                  <a:lnTo>
                    <a:pt x="524764" y="496189"/>
                  </a:lnTo>
                  <a:lnTo>
                    <a:pt x="524764" y="523240"/>
                  </a:lnTo>
                  <a:lnTo>
                    <a:pt x="514629" y="530860"/>
                  </a:lnTo>
                  <a:lnTo>
                    <a:pt x="506006" y="539750"/>
                  </a:lnTo>
                  <a:lnTo>
                    <a:pt x="498856" y="547370"/>
                  </a:lnTo>
                  <a:lnTo>
                    <a:pt x="493128" y="556260"/>
                  </a:lnTo>
                  <a:lnTo>
                    <a:pt x="485343" y="544830"/>
                  </a:lnTo>
                  <a:lnTo>
                    <a:pt x="477075" y="535940"/>
                  </a:lnTo>
                  <a:lnTo>
                    <a:pt x="468757" y="529590"/>
                  </a:lnTo>
                  <a:lnTo>
                    <a:pt x="460857" y="523240"/>
                  </a:lnTo>
                  <a:lnTo>
                    <a:pt x="471398" y="515620"/>
                  </a:lnTo>
                  <a:lnTo>
                    <a:pt x="480136" y="508000"/>
                  </a:lnTo>
                  <a:lnTo>
                    <a:pt x="487235" y="500380"/>
                  </a:lnTo>
                  <a:lnTo>
                    <a:pt x="492810" y="492760"/>
                  </a:lnTo>
                  <a:lnTo>
                    <a:pt x="500367" y="501650"/>
                  </a:lnTo>
                  <a:lnTo>
                    <a:pt x="508558" y="510540"/>
                  </a:lnTo>
                  <a:lnTo>
                    <a:pt x="516851" y="518160"/>
                  </a:lnTo>
                  <a:lnTo>
                    <a:pt x="524764" y="523240"/>
                  </a:lnTo>
                  <a:lnTo>
                    <a:pt x="524764" y="496189"/>
                  </a:lnTo>
                  <a:lnTo>
                    <a:pt x="520865" y="492760"/>
                  </a:lnTo>
                  <a:lnTo>
                    <a:pt x="515086" y="487680"/>
                  </a:lnTo>
                  <a:lnTo>
                    <a:pt x="502666" y="466090"/>
                  </a:lnTo>
                  <a:lnTo>
                    <a:pt x="501192" y="462280"/>
                  </a:lnTo>
                  <a:lnTo>
                    <a:pt x="496900" y="458470"/>
                  </a:lnTo>
                  <a:lnTo>
                    <a:pt x="488200" y="458470"/>
                  </a:lnTo>
                  <a:lnTo>
                    <a:pt x="484225" y="462280"/>
                  </a:lnTo>
                  <a:lnTo>
                    <a:pt x="482866" y="466090"/>
                  </a:lnTo>
                  <a:lnTo>
                    <a:pt x="480428" y="472440"/>
                  </a:lnTo>
                  <a:lnTo>
                    <a:pt x="472630" y="483870"/>
                  </a:lnTo>
                  <a:lnTo>
                    <a:pt x="457835" y="500380"/>
                  </a:lnTo>
                  <a:lnTo>
                    <a:pt x="434352" y="514350"/>
                  </a:lnTo>
                  <a:lnTo>
                    <a:pt x="430479" y="515620"/>
                  </a:lnTo>
                  <a:lnTo>
                    <a:pt x="427964" y="519430"/>
                  </a:lnTo>
                  <a:lnTo>
                    <a:pt x="428129" y="523240"/>
                  </a:lnTo>
                  <a:lnTo>
                    <a:pt x="428180" y="524510"/>
                  </a:lnTo>
                  <a:lnTo>
                    <a:pt x="428282" y="528320"/>
                  </a:lnTo>
                  <a:lnTo>
                    <a:pt x="431114" y="532130"/>
                  </a:lnTo>
                  <a:lnTo>
                    <a:pt x="469519" y="558800"/>
                  </a:lnTo>
                  <a:lnTo>
                    <a:pt x="484746" y="585470"/>
                  </a:lnTo>
                  <a:lnTo>
                    <a:pt x="488518" y="588010"/>
                  </a:lnTo>
                  <a:lnTo>
                    <a:pt x="497116" y="588010"/>
                  </a:lnTo>
                  <a:lnTo>
                    <a:pt x="500989" y="585470"/>
                  </a:lnTo>
                  <a:lnTo>
                    <a:pt x="502564" y="581660"/>
                  </a:lnTo>
                  <a:lnTo>
                    <a:pt x="505510" y="575310"/>
                  </a:lnTo>
                  <a:lnTo>
                    <a:pt x="550646" y="533400"/>
                  </a:lnTo>
                  <a:lnTo>
                    <a:pt x="554736" y="532130"/>
                  </a:lnTo>
                  <a:lnTo>
                    <a:pt x="557453" y="528320"/>
                  </a:lnTo>
                  <a:close/>
                </a:path>
                <a:path w="1675130" h="1158875">
                  <a:moveTo>
                    <a:pt x="1674507" y="945845"/>
                  </a:moveTo>
                  <a:lnTo>
                    <a:pt x="1668881" y="897128"/>
                  </a:lnTo>
                  <a:lnTo>
                    <a:pt x="1652854" y="852360"/>
                  </a:lnTo>
                  <a:lnTo>
                    <a:pt x="1652104" y="851192"/>
                  </a:lnTo>
                  <a:lnTo>
                    <a:pt x="1652104" y="945845"/>
                  </a:lnTo>
                  <a:lnTo>
                    <a:pt x="1647075" y="989444"/>
                  </a:lnTo>
                  <a:lnTo>
                    <a:pt x="1632724" y="1029500"/>
                  </a:lnTo>
                  <a:lnTo>
                    <a:pt x="1610233" y="1064844"/>
                  </a:lnTo>
                  <a:lnTo>
                    <a:pt x="1580730" y="1094346"/>
                  </a:lnTo>
                  <a:lnTo>
                    <a:pt x="1545386" y="1116838"/>
                  </a:lnTo>
                  <a:lnTo>
                    <a:pt x="1505331" y="1131189"/>
                  </a:lnTo>
                  <a:lnTo>
                    <a:pt x="1461731" y="1136218"/>
                  </a:lnTo>
                  <a:lnTo>
                    <a:pt x="1418145" y="1131189"/>
                  </a:lnTo>
                  <a:lnTo>
                    <a:pt x="1378089" y="1116838"/>
                  </a:lnTo>
                  <a:lnTo>
                    <a:pt x="1342745" y="1094346"/>
                  </a:lnTo>
                  <a:lnTo>
                    <a:pt x="1313243" y="1064844"/>
                  </a:lnTo>
                  <a:lnTo>
                    <a:pt x="1290739" y="1029500"/>
                  </a:lnTo>
                  <a:lnTo>
                    <a:pt x="1276400" y="989444"/>
                  </a:lnTo>
                  <a:lnTo>
                    <a:pt x="1271358" y="945845"/>
                  </a:lnTo>
                  <a:lnTo>
                    <a:pt x="1276400" y="902246"/>
                  </a:lnTo>
                  <a:lnTo>
                    <a:pt x="1290739" y="862203"/>
                  </a:lnTo>
                  <a:lnTo>
                    <a:pt x="1313243" y="826846"/>
                  </a:lnTo>
                  <a:lnTo>
                    <a:pt x="1342745" y="797356"/>
                  </a:lnTo>
                  <a:lnTo>
                    <a:pt x="1378089" y="774852"/>
                  </a:lnTo>
                  <a:lnTo>
                    <a:pt x="1418145" y="760514"/>
                  </a:lnTo>
                  <a:lnTo>
                    <a:pt x="1461731" y="755472"/>
                  </a:lnTo>
                  <a:lnTo>
                    <a:pt x="1505331" y="760514"/>
                  </a:lnTo>
                  <a:lnTo>
                    <a:pt x="1545386" y="774852"/>
                  </a:lnTo>
                  <a:lnTo>
                    <a:pt x="1580730" y="797356"/>
                  </a:lnTo>
                  <a:lnTo>
                    <a:pt x="1610233" y="826846"/>
                  </a:lnTo>
                  <a:lnTo>
                    <a:pt x="1632724" y="862203"/>
                  </a:lnTo>
                  <a:lnTo>
                    <a:pt x="1647075" y="902246"/>
                  </a:lnTo>
                  <a:lnTo>
                    <a:pt x="1652104" y="945845"/>
                  </a:lnTo>
                  <a:lnTo>
                    <a:pt x="1652104" y="851192"/>
                  </a:lnTo>
                  <a:lnTo>
                    <a:pt x="1627708" y="812850"/>
                  </a:lnTo>
                  <a:lnTo>
                    <a:pt x="1594739" y="779881"/>
                  </a:lnTo>
                  <a:lnTo>
                    <a:pt x="1556397" y="755472"/>
                  </a:lnTo>
                  <a:lnTo>
                    <a:pt x="1510461" y="738708"/>
                  </a:lnTo>
                  <a:lnTo>
                    <a:pt x="1461731" y="733069"/>
                  </a:lnTo>
                  <a:lnTo>
                    <a:pt x="1413002" y="738708"/>
                  </a:lnTo>
                  <a:lnTo>
                    <a:pt x="1368247" y="754735"/>
                  </a:lnTo>
                  <a:lnTo>
                    <a:pt x="1328737" y="779881"/>
                  </a:lnTo>
                  <a:lnTo>
                    <a:pt x="1295768" y="812850"/>
                  </a:lnTo>
                  <a:lnTo>
                    <a:pt x="1270622" y="852360"/>
                  </a:lnTo>
                  <a:lnTo>
                    <a:pt x="1254594" y="897128"/>
                  </a:lnTo>
                  <a:lnTo>
                    <a:pt x="1248956" y="945845"/>
                  </a:lnTo>
                  <a:lnTo>
                    <a:pt x="1254594" y="994575"/>
                  </a:lnTo>
                  <a:lnTo>
                    <a:pt x="1270622" y="1039342"/>
                  </a:lnTo>
                  <a:lnTo>
                    <a:pt x="1295768" y="1078852"/>
                  </a:lnTo>
                  <a:lnTo>
                    <a:pt x="1328737" y="1111821"/>
                  </a:lnTo>
                  <a:lnTo>
                    <a:pt x="1368247" y="1136967"/>
                  </a:lnTo>
                  <a:lnTo>
                    <a:pt x="1413002" y="1152994"/>
                  </a:lnTo>
                  <a:lnTo>
                    <a:pt x="1461731" y="1158621"/>
                  </a:lnTo>
                  <a:lnTo>
                    <a:pt x="1510461" y="1152994"/>
                  </a:lnTo>
                  <a:lnTo>
                    <a:pt x="1555229" y="1136967"/>
                  </a:lnTo>
                  <a:lnTo>
                    <a:pt x="1556397" y="1136218"/>
                  </a:lnTo>
                  <a:lnTo>
                    <a:pt x="1594739" y="1111821"/>
                  </a:lnTo>
                  <a:lnTo>
                    <a:pt x="1627708" y="1078852"/>
                  </a:lnTo>
                  <a:lnTo>
                    <a:pt x="1652854" y="1039342"/>
                  </a:lnTo>
                  <a:lnTo>
                    <a:pt x="1668881" y="994575"/>
                  </a:lnTo>
                  <a:lnTo>
                    <a:pt x="1674507" y="945845"/>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4" cstate="print"/>
            <a:stretch>
              <a:fillRect/>
            </a:stretch>
          </p:blipFill>
          <p:spPr>
            <a:xfrm>
              <a:off x="2530682" y="3270962"/>
              <a:ext cx="215988" cy="215988"/>
            </a:xfrm>
            <a:prstGeom prst="rect">
              <a:avLst/>
            </a:prstGeom>
          </p:spPr>
        </p:pic>
      </p:grpSp>
      <p:sp>
        <p:nvSpPr>
          <p:cNvPr id="31" name="object 31"/>
          <p:cNvSpPr txBox="1"/>
          <p:nvPr/>
        </p:nvSpPr>
        <p:spPr>
          <a:xfrm>
            <a:off x="2971388" y="2895600"/>
            <a:ext cx="4346471" cy="811761"/>
          </a:xfrm>
          <a:prstGeom prst="rect">
            <a:avLst/>
          </a:prstGeom>
        </p:spPr>
        <p:txBody>
          <a:bodyPr vert="horz" wrap="square" lIns="0" tIns="11430" rIns="0" bIns="0" rtlCol="0">
            <a:spAutoFit/>
          </a:bodyPr>
          <a:lstStyle/>
          <a:p>
            <a:pPr marL="12700">
              <a:lnSpc>
                <a:spcPct val="100000"/>
              </a:lnSpc>
              <a:spcBef>
                <a:spcPts val="90"/>
              </a:spcBef>
              <a:tabLst>
                <a:tab pos="1039494" algn="l"/>
                <a:tab pos="1811655" algn="l"/>
              </a:tabLst>
            </a:pPr>
            <a:r>
              <a:rPr sz="5200" b="1" dirty="0">
                <a:latin typeface="Grammarsaurus" pitchFamily="2" charset="0"/>
                <a:cs typeface="Arial"/>
              </a:rPr>
              <a:t>ty	=	beaut</a:t>
            </a:r>
            <a:r>
              <a:rPr sz="5200" b="1" dirty="0">
                <a:solidFill>
                  <a:srgbClr val="919191"/>
                </a:solidFill>
                <a:latin typeface="Grammarsaurus" pitchFamily="2" charset="0"/>
                <a:cs typeface="Arial"/>
              </a:rPr>
              <a:t>y</a:t>
            </a:r>
            <a:endParaRPr sz="5200" dirty="0">
              <a:latin typeface="Grammarsaurus" pitchFamily="2" charset="0"/>
              <a:cs typeface="Arial"/>
            </a:endParaRPr>
          </a:p>
        </p:txBody>
      </p:sp>
      <p:sp>
        <p:nvSpPr>
          <p:cNvPr id="32" name="object 32"/>
          <p:cNvSpPr/>
          <p:nvPr/>
        </p:nvSpPr>
        <p:spPr>
          <a:xfrm>
            <a:off x="10438759" y="2433110"/>
            <a:ext cx="557530" cy="607060"/>
          </a:xfrm>
          <a:custGeom>
            <a:avLst/>
            <a:gdLst/>
            <a:ahLst/>
            <a:cxnLst/>
            <a:rect l="l" t="t" r="r" b="b"/>
            <a:pathLst>
              <a:path w="557529" h="607060">
                <a:moveTo>
                  <a:pt x="148014" y="452120"/>
                </a:moveTo>
                <a:lnTo>
                  <a:pt x="123304" y="452120"/>
                </a:lnTo>
                <a:lnTo>
                  <a:pt x="134284" y="473710"/>
                </a:lnTo>
                <a:lnTo>
                  <a:pt x="147718" y="492760"/>
                </a:lnTo>
                <a:lnTo>
                  <a:pt x="163350" y="510540"/>
                </a:lnTo>
                <a:lnTo>
                  <a:pt x="180924" y="525780"/>
                </a:lnTo>
                <a:lnTo>
                  <a:pt x="180924" y="603250"/>
                </a:lnTo>
                <a:lnTo>
                  <a:pt x="185635" y="607060"/>
                </a:lnTo>
                <a:lnTo>
                  <a:pt x="197167" y="607060"/>
                </a:lnTo>
                <a:lnTo>
                  <a:pt x="201879" y="603250"/>
                </a:lnTo>
                <a:lnTo>
                  <a:pt x="201879" y="539750"/>
                </a:lnTo>
                <a:lnTo>
                  <a:pt x="281292" y="539750"/>
                </a:lnTo>
                <a:lnTo>
                  <a:pt x="236438" y="532130"/>
                </a:lnTo>
                <a:lnTo>
                  <a:pt x="196365" y="510540"/>
                </a:lnTo>
                <a:lnTo>
                  <a:pt x="163500" y="480060"/>
                </a:lnTo>
                <a:lnTo>
                  <a:pt x="148014" y="452120"/>
                </a:lnTo>
                <a:close/>
              </a:path>
              <a:path w="557529" h="607060">
                <a:moveTo>
                  <a:pt x="382600" y="542290"/>
                </a:moveTo>
                <a:lnTo>
                  <a:pt x="361645" y="542290"/>
                </a:lnTo>
                <a:lnTo>
                  <a:pt x="361645" y="603250"/>
                </a:lnTo>
                <a:lnTo>
                  <a:pt x="366356" y="607060"/>
                </a:lnTo>
                <a:lnTo>
                  <a:pt x="377888" y="607060"/>
                </a:lnTo>
                <a:lnTo>
                  <a:pt x="382600" y="603250"/>
                </a:lnTo>
                <a:lnTo>
                  <a:pt x="382600" y="542290"/>
                </a:lnTo>
                <a:close/>
              </a:path>
              <a:path w="557529" h="607060">
                <a:moveTo>
                  <a:pt x="496900" y="458470"/>
                </a:moveTo>
                <a:lnTo>
                  <a:pt x="488200" y="458470"/>
                </a:lnTo>
                <a:lnTo>
                  <a:pt x="484225" y="462280"/>
                </a:lnTo>
                <a:lnTo>
                  <a:pt x="482866" y="466090"/>
                </a:lnTo>
                <a:lnTo>
                  <a:pt x="480428" y="472440"/>
                </a:lnTo>
                <a:lnTo>
                  <a:pt x="472635" y="483870"/>
                </a:lnTo>
                <a:lnTo>
                  <a:pt x="457829" y="500380"/>
                </a:lnTo>
                <a:lnTo>
                  <a:pt x="434352" y="514350"/>
                </a:lnTo>
                <a:lnTo>
                  <a:pt x="430479" y="515620"/>
                </a:lnTo>
                <a:lnTo>
                  <a:pt x="427964" y="519430"/>
                </a:lnTo>
                <a:lnTo>
                  <a:pt x="428126" y="523240"/>
                </a:lnTo>
                <a:lnTo>
                  <a:pt x="428180" y="524510"/>
                </a:lnTo>
                <a:lnTo>
                  <a:pt x="428282" y="528320"/>
                </a:lnTo>
                <a:lnTo>
                  <a:pt x="431114" y="532130"/>
                </a:lnTo>
                <a:lnTo>
                  <a:pt x="435089" y="533400"/>
                </a:lnTo>
                <a:lnTo>
                  <a:pt x="440687" y="535940"/>
                </a:lnTo>
                <a:lnTo>
                  <a:pt x="453778" y="544830"/>
                </a:lnTo>
                <a:lnTo>
                  <a:pt x="469520" y="558800"/>
                </a:lnTo>
                <a:lnTo>
                  <a:pt x="483069" y="581660"/>
                </a:lnTo>
                <a:lnTo>
                  <a:pt x="484746" y="585470"/>
                </a:lnTo>
                <a:lnTo>
                  <a:pt x="488518" y="588010"/>
                </a:lnTo>
                <a:lnTo>
                  <a:pt x="497116" y="588010"/>
                </a:lnTo>
                <a:lnTo>
                  <a:pt x="500989" y="585470"/>
                </a:lnTo>
                <a:lnTo>
                  <a:pt x="502564" y="581660"/>
                </a:lnTo>
                <a:lnTo>
                  <a:pt x="505507" y="575310"/>
                </a:lnTo>
                <a:lnTo>
                  <a:pt x="514265" y="562610"/>
                </a:lnTo>
                <a:lnTo>
                  <a:pt x="520007" y="556260"/>
                </a:lnTo>
                <a:lnTo>
                  <a:pt x="493128" y="556260"/>
                </a:lnTo>
                <a:lnTo>
                  <a:pt x="485348" y="544830"/>
                </a:lnTo>
                <a:lnTo>
                  <a:pt x="477073" y="535940"/>
                </a:lnTo>
                <a:lnTo>
                  <a:pt x="468759" y="529590"/>
                </a:lnTo>
                <a:lnTo>
                  <a:pt x="460857" y="523240"/>
                </a:lnTo>
                <a:lnTo>
                  <a:pt x="471393" y="515620"/>
                </a:lnTo>
                <a:lnTo>
                  <a:pt x="480139" y="508000"/>
                </a:lnTo>
                <a:lnTo>
                  <a:pt x="487232" y="500380"/>
                </a:lnTo>
                <a:lnTo>
                  <a:pt x="492810" y="492760"/>
                </a:lnTo>
                <a:lnTo>
                  <a:pt x="520870" y="492760"/>
                </a:lnTo>
                <a:lnTo>
                  <a:pt x="515086" y="487680"/>
                </a:lnTo>
                <a:lnTo>
                  <a:pt x="502666" y="466090"/>
                </a:lnTo>
                <a:lnTo>
                  <a:pt x="501192" y="462280"/>
                </a:lnTo>
                <a:lnTo>
                  <a:pt x="496900" y="458470"/>
                </a:lnTo>
                <a:close/>
              </a:path>
              <a:path w="557529" h="607060">
                <a:moveTo>
                  <a:pt x="337445" y="208280"/>
                </a:moveTo>
                <a:lnTo>
                  <a:pt x="284124" y="208280"/>
                </a:lnTo>
                <a:lnTo>
                  <a:pt x="354608" y="237490"/>
                </a:lnTo>
                <a:lnTo>
                  <a:pt x="396866" y="270510"/>
                </a:lnTo>
                <a:lnTo>
                  <a:pt x="418098" y="302260"/>
                </a:lnTo>
                <a:lnTo>
                  <a:pt x="425505" y="326390"/>
                </a:lnTo>
                <a:lnTo>
                  <a:pt x="425592" y="327660"/>
                </a:lnTo>
                <a:lnTo>
                  <a:pt x="425679" y="328930"/>
                </a:lnTo>
                <a:lnTo>
                  <a:pt x="425766" y="330200"/>
                </a:lnTo>
                <a:lnTo>
                  <a:pt x="425853" y="331470"/>
                </a:lnTo>
                <a:lnTo>
                  <a:pt x="425940" y="332740"/>
                </a:lnTo>
                <a:lnTo>
                  <a:pt x="426027" y="334010"/>
                </a:lnTo>
                <a:lnTo>
                  <a:pt x="426114" y="335280"/>
                </a:lnTo>
                <a:lnTo>
                  <a:pt x="426201" y="336550"/>
                </a:lnTo>
                <a:lnTo>
                  <a:pt x="426288" y="337820"/>
                </a:lnTo>
                <a:lnTo>
                  <a:pt x="426375" y="340360"/>
                </a:lnTo>
                <a:lnTo>
                  <a:pt x="432312" y="426720"/>
                </a:lnTo>
                <a:lnTo>
                  <a:pt x="432400" y="427990"/>
                </a:lnTo>
                <a:lnTo>
                  <a:pt x="432487" y="429260"/>
                </a:lnTo>
                <a:lnTo>
                  <a:pt x="432574" y="430530"/>
                </a:lnTo>
                <a:lnTo>
                  <a:pt x="410381" y="474980"/>
                </a:lnTo>
                <a:lnTo>
                  <a:pt x="376185" y="509270"/>
                </a:lnTo>
                <a:lnTo>
                  <a:pt x="333071" y="532130"/>
                </a:lnTo>
                <a:lnTo>
                  <a:pt x="284124" y="539750"/>
                </a:lnTo>
                <a:lnTo>
                  <a:pt x="201879" y="539750"/>
                </a:lnTo>
                <a:lnTo>
                  <a:pt x="220394" y="548640"/>
                </a:lnTo>
                <a:lnTo>
                  <a:pt x="239842" y="554990"/>
                </a:lnTo>
                <a:lnTo>
                  <a:pt x="260057" y="558800"/>
                </a:lnTo>
                <a:lnTo>
                  <a:pt x="280873" y="560070"/>
                </a:lnTo>
                <a:lnTo>
                  <a:pt x="284124" y="560070"/>
                </a:lnTo>
                <a:lnTo>
                  <a:pt x="304486" y="558800"/>
                </a:lnTo>
                <a:lnTo>
                  <a:pt x="324299" y="556260"/>
                </a:lnTo>
                <a:lnTo>
                  <a:pt x="343405" y="549910"/>
                </a:lnTo>
                <a:lnTo>
                  <a:pt x="361645" y="542290"/>
                </a:lnTo>
                <a:lnTo>
                  <a:pt x="382600" y="542290"/>
                </a:lnTo>
                <a:lnTo>
                  <a:pt x="382600" y="529590"/>
                </a:lnTo>
                <a:lnTo>
                  <a:pt x="384262" y="528320"/>
                </a:lnTo>
                <a:lnTo>
                  <a:pt x="401897" y="515620"/>
                </a:lnTo>
                <a:lnTo>
                  <a:pt x="419034" y="497840"/>
                </a:lnTo>
                <a:lnTo>
                  <a:pt x="433617" y="477520"/>
                </a:lnTo>
                <a:lnTo>
                  <a:pt x="445350" y="454660"/>
                </a:lnTo>
                <a:lnTo>
                  <a:pt x="448818" y="454660"/>
                </a:lnTo>
                <a:lnTo>
                  <a:pt x="450278" y="453390"/>
                </a:lnTo>
                <a:lnTo>
                  <a:pt x="477966" y="421640"/>
                </a:lnTo>
                <a:lnTo>
                  <a:pt x="453009" y="421640"/>
                </a:lnTo>
                <a:lnTo>
                  <a:pt x="447505" y="341630"/>
                </a:lnTo>
                <a:lnTo>
                  <a:pt x="447417" y="340360"/>
                </a:lnTo>
                <a:lnTo>
                  <a:pt x="447330" y="339090"/>
                </a:lnTo>
                <a:lnTo>
                  <a:pt x="447243" y="337820"/>
                </a:lnTo>
                <a:lnTo>
                  <a:pt x="445296" y="318770"/>
                </a:lnTo>
                <a:lnTo>
                  <a:pt x="431345" y="283210"/>
                </a:lnTo>
                <a:lnTo>
                  <a:pt x="393940" y="240030"/>
                </a:lnTo>
                <a:lnTo>
                  <a:pt x="337445" y="208280"/>
                </a:lnTo>
                <a:close/>
              </a:path>
              <a:path w="557529" h="607060">
                <a:moveTo>
                  <a:pt x="520870" y="492760"/>
                </a:moveTo>
                <a:lnTo>
                  <a:pt x="492810" y="492760"/>
                </a:lnTo>
                <a:lnTo>
                  <a:pt x="500369" y="501650"/>
                </a:lnTo>
                <a:lnTo>
                  <a:pt x="508554" y="510540"/>
                </a:lnTo>
                <a:lnTo>
                  <a:pt x="516854" y="518160"/>
                </a:lnTo>
                <a:lnTo>
                  <a:pt x="524764" y="523240"/>
                </a:lnTo>
                <a:lnTo>
                  <a:pt x="514623" y="530860"/>
                </a:lnTo>
                <a:lnTo>
                  <a:pt x="506002" y="539750"/>
                </a:lnTo>
                <a:lnTo>
                  <a:pt x="498853" y="547370"/>
                </a:lnTo>
                <a:lnTo>
                  <a:pt x="493128" y="556260"/>
                </a:lnTo>
                <a:lnTo>
                  <a:pt x="520007" y="556260"/>
                </a:lnTo>
                <a:lnTo>
                  <a:pt x="529194" y="546100"/>
                </a:lnTo>
                <a:lnTo>
                  <a:pt x="550646" y="533400"/>
                </a:lnTo>
                <a:lnTo>
                  <a:pt x="554736" y="532130"/>
                </a:lnTo>
                <a:lnTo>
                  <a:pt x="557453" y="528320"/>
                </a:lnTo>
                <a:lnTo>
                  <a:pt x="557352" y="519430"/>
                </a:lnTo>
                <a:lnTo>
                  <a:pt x="554736" y="515620"/>
                </a:lnTo>
                <a:lnTo>
                  <a:pt x="550748" y="514350"/>
                </a:lnTo>
                <a:lnTo>
                  <a:pt x="530993" y="501650"/>
                </a:lnTo>
                <a:lnTo>
                  <a:pt x="520870" y="492760"/>
                </a:lnTo>
                <a:close/>
              </a:path>
              <a:path w="557529" h="607060">
                <a:moveTo>
                  <a:pt x="290931" y="0"/>
                </a:moveTo>
                <a:lnTo>
                  <a:pt x="277317" y="0"/>
                </a:lnTo>
                <a:lnTo>
                  <a:pt x="229565" y="8890"/>
                </a:lnTo>
                <a:lnTo>
                  <a:pt x="188707" y="33020"/>
                </a:lnTo>
                <a:lnTo>
                  <a:pt x="158182" y="68580"/>
                </a:lnTo>
                <a:lnTo>
                  <a:pt x="141427" y="114300"/>
                </a:lnTo>
                <a:lnTo>
                  <a:pt x="131605" y="121920"/>
                </a:lnTo>
                <a:lnTo>
                  <a:pt x="122143" y="129540"/>
                </a:lnTo>
                <a:lnTo>
                  <a:pt x="113132" y="138430"/>
                </a:lnTo>
                <a:lnTo>
                  <a:pt x="104660" y="148590"/>
                </a:lnTo>
                <a:lnTo>
                  <a:pt x="92845" y="162560"/>
                </a:lnTo>
                <a:lnTo>
                  <a:pt x="71051" y="199390"/>
                </a:lnTo>
                <a:lnTo>
                  <a:pt x="53384" y="255270"/>
                </a:lnTo>
                <a:lnTo>
                  <a:pt x="53898" y="318770"/>
                </a:lnTo>
                <a:lnTo>
                  <a:pt x="62852" y="361950"/>
                </a:lnTo>
                <a:lnTo>
                  <a:pt x="54044" y="374650"/>
                </a:lnTo>
                <a:lnTo>
                  <a:pt x="41956" y="386080"/>
                </a:lnTo>
                <a:lnTo>
                  <a:pt x="26174" y="397510"/>
                </a:lnTo>
                <a:lnTo>
                  <a:pt x="6286" y="408940"/>
                </a:lnTo>
                <a:lnTo>
                  <a:pt x="2400" y="410210"/>
                </a:lnTo>
                <a:lnTo>
                  <a:pt x="0" y="414020"/>
                </a:lnTo>
                <a:lnTo>
                  <a:pt x="76" y="417830"/>
                </a:lnTo>
                <a:lnTo>
                  <a:pt x="203" y="422910"/>
                </a:lnTo>
                <a:lnTo>
                  <a:pt x="3035" y="426720"/>
                </a:lnTo>
                <a:lnTo>
                  <a:pt x="7010" y="427990"/>
                </a:lnTo>
                <a:lnTo>
                  <a:pt x="14850" y="431800"/>
                </a:lnTo>
                <a:lnTo>
                  <a:pt x="33189" y="443230"/>
                </a:lnTo>
                <a:lnTo>
                  <a:pt x="55203" y="463550"/>
                </a:lnTo>
                <a:lnTo>
                  <a:pt x="74066" y="495300"/>
                </a:lnTo>
                <a:lnTo>
                  <a:pt x="75641" y="499110"/>
                </a:lnTo>
                <a:lnTo>
                  <a:pt x="79514" y="501650"/>
                </a:lnTo>
                <a:lnTo>
                  <a:pt x="88099" y="501650"/>
                </a:lnTo>
                <a:lnTo>
                  <a:pt x="91986" y="499110"/>
                </a:lnTo>
                <a:lnTo>
                  <a:pt x="93548" y="495300"/>
                </a:lnTo>
                <a:lnTo>
                  <a:pt x="95388" y="491490"/>
                </a:lnTo>
                <a:lnTo>
                  <a:pt x="100849" y="481330"/>
                </a:lnTo>
                <a:lnTo>
                  <a:pt x="109257" y="468630"/>
                </a:lnTo>
                <a:lnTo>
                  <a:pt x="84023" y="468630"/>
                </a:lnTo>
                <a:lnTo>
                  <a:pt x="71859" y="450850"/>
                </a:lnTo>
                <a:lnTo>
                  <a:pt x="58693" y="436880"/>
                </a:lnTo>
                <a:lnTo>
                  <a:pt x="45564" y="426720"/>
                </a:lnTo>
                <a:lnTo>
                  <a:pt x="33515" y="417830"/>
                </a:lnTo>
                <a:lnTo>
                  <a:pt x="50932" y="406400"/>
                </a:lnTo>
                <a:lnTo>
                  <a:pt x="64884" y="393700"/>
                </a:lnTo>
                <a:lnTo>
                  <a:pt x="75674" y="381000"/>
                </a:lnTo>
                <a:lnTo>
                  <a:pt x="83604" y="369570"/>
                </a:lnTo>
                <a:lnTo>
                  <a:pt x="110100" y="369570"/>
                </a:lnTo>
                <a:lnTo>
                  <a:pt x="104359" y="361950"/>
                </a:lnTo>
                <a:lnTo>
                  <a:pt x="98465" y="353060"/>
                </a:lnTo>
                <a:lnTo>
                  <a:pt x="93662" y="341630"/>
                </a:lnTo>
                <a:lnTo>
                  <a:pt x="92087" y="337820"/>
                </a:lnTo>
                <a:lnTo>
                  <a:pt x="90724" y="336550"/>
                </a:lnTo>
                <a:lnTo>
                  <a:pt x="77622" y="336550"/>
                </a:lnTo>
                <a:lnTo>
                  <a:pt x="75526" y="327660"/>
                </a:lnTo>
                <a:lnTo>
                  <a:pt x="74587" y="321310"/>
                </a:lnTo>
                <a:lnTo>
                  <a:pt x="74504" y="300990"/>
                </a:lnTo>
                <a:lnTo>
                  <a:pt x="74380" y="270510"/>
                </a:lnTo>
                <a:lnTo>
                  <a:pt x="74329" y="257810"/>
                </a:lnTo>
                <a:lnTo>
                  <a:pt x="90601" y="208280"/>
                </a:lnTo>
                <a:lnTo>
                  <a:pt x="110312" y="175260"/>
                </a:lnTo>
                <a:lnTo>
                  <a:pt x="120370" y="162560"/>
                </a:lnTo>
                <a:lnTo>
                  <a:pt x="170742" y="120650"/>
                </a:lnTo>
                <a:lnTo>
                  <a:pt x="220348" y="97790"/>
                </a:lnTo>
                <a:lnTo>
                  <a:pt x="167513" y="97790"/>
                </a:lnTo>
                <a:lnTo>
                  <a:pt x="184773" y="67310"/>
                </a:lnTo>
                <a:lnTo>
                  <a:pt x="210118" y="43180"/>
                </a:lnTo>
                <a:lnTo>
                  <a:pt x="241611" y="26670"/>
                </a:lnTo>
                <a:lnTo>
                  <a:pt x="277317" y="21590"/>
                </a:lnTo>
                <a:lnTo>
                  <a:pt x="360356" y="21590"/>
                </a:lnTo>
                <a:lnTo>
                  <a:pt x="338813" y="8890"/>
                </a:lnTo>
                <a:lnTo>
                  <a:pt x="290931" y="0"/>
                </a:lnTo>
                <a:close/>
              </a:path>
              <a:path w="557529" h="607060">
                <a:moveTo>
                  <a:pt x="256781" y="439420"/>
                </a:moveTo>
                <a:lnTo>
                  <a:pt x="250177" y="440690"/>
                </a:lnTo>
                <a:lnTo>
                  <a:pt x="242430" y="448310"/>
                </a:lnTo>
                <a:lnTo>
                  <a:pt x="242531" y="450850"/>
                </a:lnTo>
                <a:lnTo>
                  <a:pt x="242633" y="453390"/>
                </a:lnTo>
                <a:lnTo>
                  <a:pt x="284226" y="472440"/>
                </a:lnTo>
                <a:lnTo>
                  <a:pt x="294852" y="471170"/>
                </a:lnTo>
                <a:lnTo>
                  <a:pt x="325920" y="450850"/>
                </a:lnTo>
                <a:lnTo>
                  <a:pt x="275005" y="450850"/>
                </a:lnTo>
                <a:lnTo>
                  <a:pt x="266306" y="448310"/>
                </a:lnTo>
                <a:lnTo>
                  <a:pt x="261073" y="443230"/>
                </a:lnTo>
                <a:lnTo>
                  <a:pt x="256781" y="439420"/>
                </a:lnTo>
                <a:close/>
              </a:path>
              <a:path w="557529" h="607060">
                <a:moveTo>
                  <a:pt x="110100" y="369570"/>
                </a:moveTo>
                <a:lnTo>
                  <a:pt x="83604" y="369570"/>
                </a:lnTo>
                <a:lnTo>
                  <a:pt x="95296" y="384810"/>
                </a:lnTo>
                <a:lnTo>
                  <a:pt x="108270" y="398780"/>
                </a:lnTo>
                <a:lnTo>
                  <a:pt x="121401" y="410210"/>
                </a:lnTo>
                <a:lnTo>
                  <a:pt x="133565" y="417830"/>
                </a:lnTo>
                <a:lnTo>
                  <a:pt x="116929" y="429260"/>
                </a:lnTo>
                <a:lnTo>
                  <a:pt x="103217" y="443230"/>
                </a:lnTo>
                <a:lnTo>
                  <a:pt x="92294" y="455930"/>
                </a:lnTo>
                <a:lnTo>
                  <a:pt x="84023" y="468630"/>
                </a:lnTo>
                <a:lnTo>
                  <a:pt x="109257" y="468630"/>
                </a:lnTo>
                <a:lnTo>
                  <a:pt x="110098" y="467360"/>
                </a:lnTo>
                <a:lnTo>
                  <a:pt x="123304" y="452120"/>
                </a:lnTo>
                <a:lnTo>
                  <a:pt x="148014" y="452120"/>
                </a:lnTo>
                <a:lnTo>
                  <a:pt x="140271" y="438150"/>
                </a:lnTo>
                <a:lnTo>
                  <a:pt x="146354" y="434340"/>
                </a:lnTo>
                <a:lnTo>
                  <a:pt x="153060" y="430530"/>
                </a:lnTo>
                <a:lnTo>
                  <a:pt x="160502" y="427990"/>
                </a:lnTo>
                <a:lnTo>
                  <a:pt x="164579" y="426720"/>
                </a:lnTo>
                <a:lnTo>
                  <a:pt x="167309" y="422910"/>
                </a:lnTo>
                <a:lnTo>
                  <a:pt x="167309" y="414020"/>
                </a:lnTo>
                <a:lnTo>
                  <a:pt x="164693" y="410210"/>
                </a:lnTo>
                <a:lnTo>
                  <a:pt x="160705" y="408940"/>
                </a:lnTo>
                <a:lnTo>
                  <a:pt x="158839" y="407670"/>
                </a:lnTo>
                <a:lnTo>
                  <a:pt x="154003" y="405130"/>
                </a:lnTo>
                <a:lnTo>
                  <a:pt x="146886" y="401320"/>
                </a:lnTo>
                <a:lnTo>
                  <a:pt x="138176" y="396240"/>
                </a:lnTo>
                <a:lnTo>
                  <a:pt x="139239" y="381000"/>
                </a:lnTo>
                <a:lnTo>
                  <a:pt x="139328" y="379730"/>
                </a:lnTo>
                <a:lnTo>
                  <a:pt x="118275" y="379730"/>
                </a:lnTo>
                <a:lnTo>
                  <a:pt x="111057" y="370840"/>
                </a:lnTo>
                <a:lnTo>
                  <a:pt x="110100" y="369570"/>
                </a:lnTo>
                <a:close/>
              </a:path>
              <a:path w="557529" h="607060">
                <a:moveTo>
                  <a:pt x="311670" y="439420"/>
                </a:moveTo>
                <a:lnTo>
                  <a:pt x="307378" y="443230"/>
                </a:lnTo>
                <a:lnTo>
                  <a:pt x="302145" y="448310"/>
                </a:lnTo>
                <a:lnTo>
                  <a:pt x="293446" y="450850"/>
                </a:lnTo>
                <a:lnTo>
                  <a:pt x="325920" y="450850"/>
                </a:lnTo>
                <a:lnTo>
                  <a:pt x="326021" y="448310"/>
                </a:lnTo>
                <a:lnTo>
                  <a:pt x="318274" y="440690"/>
                </a:lnTo>
                <a:lnTo>
                  <a:pt x="311670" y="439420"/>
                </a:lnTo>
                <a:close/>
              </a:path>
              <a:path w="557529" h="607060">
                <a:moveTo>
                  <a:pt x="422780" y="102929"/>
                </a:moveTo>
                <a:lnTo>
                  <a:pt x="360638" y="102929"/>
                </a:lnTo>
                <a:lnTo>
                  <a:pt x="383676" y="113030"/>
                </a:lnTo>
                <a:lnTo>
                  <a:pt x="406765" y="125730"/>
                </a:lnTo>
                <a:lnTo>
                  <a:pt x="448398" y="162560"/>
                </a:lnTo>
                <a:lnTo>
                  <a:pt x="477743" y="208280"/>
                </a:lnTo>
                <a:lnTo>
                  <a:pt x="493963" y="259080"/>
                </a:lnTo>
                <a:lnTo>
                  <a:pt x="493844" y="283210"/>
                </a:lnTo>
                <a:lnTo>
                  <a:pt x="493755" y="300990"/>
                </a:lnTo>
                <a:lnTo>
                  <a:pt x="493649" y="322580"/>
                </a:lnTo>
                <a:lnTo>
                  <a:pt x="491658" y="332740"/>
                </a:lnTo>
                <a:lnTo>
                  <a:pt x="484954" y="358140"/>
                </a:lnTo>
                <a:lnTo>
                  <a:pt x="472437" y="391160"/>
                </a:lnTo>
                <a:lnTo>
                  <a:pt x="453009" y="421640"/>
                </a:lnTo>
                <a:lnTo>
                  <a:pt x="477966" y="421640"/>
                </a:lnTo>
                <a:lnTo>
                  <a:pt x="500827" y="377190"/>
                </a:lnTo>
                <a:lnTo>
                  <a:pt x="514286" y="325120"/>
                </a:lnTo>
                <a:lnTo>
                  <a:pt x="514631" y="283210"/>
                </a:lnTo>
                <a:lnTo>
                  <a:pt x="514746" y="269240"/>
                </a:lnTo>
                <a:lnTo>
                  <a:pt x="514861" y="255270"/>
                </a:lnTo>
                <a:lnTo>
                  <a:pt x="497255" y="199390"/>
                </a:lnTo>
                <a:lnTo>
                  <a:pt x="475620" y="162560"/>
                </a:lnTo>
                <a:lnTo>
                  <a:pt x="446416" y="130810"/>
                </a:lnTo>
                <a:lnTo>
                  <a:pt x="426923" y="114300"/>
                </a:lnTo>
                <a:lnTo>
                  <a:pt x="422780" y="102929"/>
                </a:lnTo>
                <a:close/>
              </a:path>
              <a:path w="557529" h="607060">
                <a:moveTo>
                  <a:pt x="368493" y="82550"/>
                </a:moveTo>
                <a:lnTo>
                  <a:pt x="289153" y="82550"/>
                </a:lnTo>
                <a:lnTo>
                  <a:pt x="317006" y="86360"/>
                </a:lnTo>
                <a:lnTo>
                  <a:pt x="333871" y="99060"/>
                </a:lnTo>
                <a:lnTo>
                  <a:pt x="342233" y="113030"/>
                </a:lnTo>
                <a:lnTo>
                  <a:pt x="344576" y="119380"/>
                </a:lnTo>
                <a:lnTo>
                  <a:pt x="344922" y="138430"/>
                </a:lnTo>
                <a:lnTo>
                  <a:pt x="344968" y="140970"/>
                </a:lnTo>
                <a:lnTo>
                  <a:pt x="322668" y="176530"/>
                </a:lnTo>
                <a:lnTo>
                  <a:pt x="232235" y="204470"/>
                </a:lnTo>
                <a:lnTo>
                  <a:pt x="178177" y="236220"/>
                </a:lnTo>
                <a:lnTo>
                  <a:pt x="145241" y="269240"/>
                </a:lnTo>
                <a:lnTo>
                  <a:pt x="128222" y="300990"/>
                </a:lnTo>
                <a:lnTo>
                  <a:pt x="121913" y="325120"/>
                </a:lnTo>
                <a:lnTo>
                  <a:pt x="120506" y="346710"/>
                </a:lnTo>
                <a:lnTo>
                  <a:pt x="118275" y="379730"/>
                </a:lnTo>
                <a:lnTo>
                  <a:pt x="139328" y="379730"/>
                </a:lnTo>
                <a:lnTo>
                  <a:pt x="141986" y="341630"/>
                </a:lnTo>
                <a:lnTo>
                  <a:pt x="142075" y="340360"/>
                </a:lnTo>
                <a:lnTo>
                  <a:pt x="142163" y="337820"/>
                </a:lnTo>
                <a:lnTo>
                  <a:pt x="142255" y="336550"/>
                </a:lnTo>
                <a:lnTo>
                  <a:pt x="142347" y="335280"/>
                </a:lnTo>
                <a:lnTo>
                  <a:pt x="142438" y="334010"/>
                </a:lnTo>
                <a:lnTo>
                  <a:pt x="142530" y="332740"/>
                </a:lnTo>
                <a:lnTo>
                  <a:pt x="142622" y="331470"/>
                </a:lnTo>
                <a:lnTo>
                  <a:pt x="142713" y="330200"/>
                </a:lnTo>
                <a:lnTo>
                  <a:pt x="142805" y="328930"/>
                </a:lnTo>
                <a:lnTo>
                  <a:pt x="142896" y="327660"/>
                </a:lnTo>
                <a:lnTo>
                  <a:pt x="142988" y="326390"/>
                </a:lnTo>
                <a:lnTo>
                  <a:pt x="150389" y="302260"/>
                </a:lnTo>
                <a:lnTo>
                  <a:pt x="171574" y="270510"/>
                </a:lnTo>
                <a:lnTo>
                  <a:pt x="213750" y="237490"/>
                </a:lnTo>
                <a:lnTo>
                  <a:pt x="284124" y="208280"/>
                </a:lnTo>
                <a:lnTo>
                  <a:pt x="337445" y="208280"/>
                </a:lnTo>
                <a:lnTo>
                  <a:pt x="321627" y="199390"/>
                </a:lnTo>
                <a:lnTo>
                  <a:pt x="326021" y="198120"/>
                </a:lnTo>
                <a:lnTo>
                  <a:pt x="330212" y="195580"/>
                </a:lnTo>
                <a:lnTo>
                  <a:pt x="333883" y="194310"/>
                </a:lnTo>
                <a:lnTo>
                  <a:pt x="344730" y="185420"/>
                </a:lnTo>
                <a:lnTo>
                  <a:pt x="356620" y="170180"/>
                </a:lnTo>
                <a:lnTo>
                  <a:pt x="364974" y="147320"/>
                </a:lnTo>
                <a:lnTo>
                  <a:pt x="365098" y="130810"/>
                </a:lnTo>
                <a:lnTo>
                  <a:pt x="365213" y="115570"/>
                </a:lnTo>
                <a:lnTo>
                  <a:pt x="364375" y="111760"/>
                </a:lnTo>
                <a:lnTo>
                  <a:pt x="362800" y="106680"/>
                </a:lnTo>
                <a:lnTo>
                  <a:pt x="360638" y="102929"/>
                </a:lnTo>
                <a:lnTo>
                  <a:pt x="422780" y="102929"/>
                </a:lnTo>
                <a:lnTo>
                  <a:pt x="420908" y="97790"/>
                </a:lnTo>
                <a:lnTo>
                  <a:pt x="400939" y="97790"/>
                </a:lnTo>
                <a:lnTo>
                  <a:pt x="383146" y="88900"/>
                </a:lnTo>
                <a:lnTo>
                  <a:pt x="368493" y="82550"/>
                </a:lnTo>
                <a:close/>
              </a:path>
              <a:path w="557529" h="607060">
                <a:moveTo>
                  <a:pt x="186893" y="330200"/>
                </a:moveTo>
                <a:lnTo>
                  <a:pt x="177673" y="336550"/>
                </a:lnTo>
                <a:lnTo>
                  <a:pt x="176834" y="344170"/>
                </a:lnTo>
                <a:lnTo>
                  <a:pt x="180301" y="347980"/>
                </a:lnTo>
                <a:lnTo>
                  <a:pt x="188528" y="356870"/>
                </a:lnTo>
                <a:lnTo>
                  <a:pt x="198347" y="363220"/>
                </a:lnTo>
                <a:lnTo>
                  <a:pt x="209382" y="367030"/>
                </a:lnTo>
                <a:lnTo>
                  <a:pt x="221259" y="368300"/>
                </a:lnTo>
                <a:lnTo>
                  <a:pt x="233084" y="367030"/>
                </a:lnTo>
                <a:lnTo>
                  <a:pt x="244101" y="363220"/>
                </a:lnTo>
                <a:lnTo>
                  <a:pt x="253940" y="356870"/>
                </a:lnTo>
                <a:lnTo>
                  <a:pt x="262232" y="347980"/>
                </a:lnTo>
                <a:lnTo>
                  <a:pt x="221259" y="347980"/>
                </a:lnTo>
                <a:lnTo>
                  <a:pt x="214219" y="346710"/>
                </a:lnTo>
                <a:lnTo>
                  <a:pt x="207691" y="344170"/>
                </a:lnTo>
                <a:lnTo>
                  <a:pt x="201869" y="340360"/>
                </a:lnTo>
                <a:lnTo>
                  <a:pt x="196951" y="335280"/>
                </a:lnTo>
                <a:lnTo>
                  <a:pt x="193497" y="331470"/>
                </a:lnTo>
                <a:lnTo>
                  <a:pt x="186893" y="330200"/>
                </a:lnTo>
                <a:close/>
              </a:path>
              <a:path w="557529" h="607060">
                <a:moveTo>
                  <a:pt x="312623" y="330200"/>
                </a:moveTo>
                <a:lnTo>
                  <a:pt x="308013" y="334010"/>
                </a:lnTo>
                <a:lnTo>
                  <a:pt x="303403" y="336550"/>
                </a:lnTo>
                <a:lnTo>
                  <a:pt x="302450" y="344170"/>
                </a:lnTo>
                <a:lnTo>
                  <a:pt x="314302" y="356870"/>
                </a:lnTo>
                <a:lnTo>
                  <a:pt x="324140" y="363220"/>
                </a:lnTo>
                <a:lnTo>
                  <a:pt x="335156" y="367030"/>
                </a:lnTo>
                <a:lnTo>
                  <a:pt x="346976" y="368300"/>
                </a:lnTo>
                <a:lnTo>
                  <a:pt x="358818" y="367030"/>
                </a:lnTo>
                <a:lnTo>
                  <a:pt x="369862" y="363220"/>
                </a:lnTo>
                <a:lnTo>
                  <a:pt x="379705" y="356870"/>
                </a:lnTo>
                <a:lnTo>
                  <a:pt x="387946" y="347980"/>
                </a:lnTo>
                <a:lnTo>
                  <a:pt x="346976" y="347980"/>
                </a:lnTo>
                <a:lnTo>
                  <a:pt x="339937" y="346710"/>
                </a:lnTo>
                <a:lnTo>
                  <a:pt x="333408" y="344170"/>
                </a:lnTo>
                <a:lnTo>
                  <a:pt x="327586" y="340360"/>
                </a:lnTo>
                <a:lnTo>
                  <a:pt x="322668" y="335280"/>
                </a:lnTo>
                <a:lnTo>
                  <a:pt x="319214" y="331470"/>
                </a:lnTo>
                <a:lnTo>
                  <a:pt x="312623" y="330200"/>
                </a:lnTo>
                <a:close/>
              </a:path>
              <a:path w="557529" h="607060">
                <a:moveTo>
                  <a:pt x="255625" y="330200"/>
                </a:moveTo>
                <a:lnTo>
                  <a:pt x="249021" y="331470"/>
                </a:lnTo>
                <a:lnTo>
                  <a:pt x="245567" y="335280"/>
                </a:lnTo>
                <a:lnTo>
                  <a:pt x="240649" y="340360"/>
                </a:lnTo>
                <a:lnTo>
                  <a:pt x="234827" y="344170"/>
                </a:lnTo>
                <a:lnTo>
                  <a:pt x="228298" y="346710"/>
                </a:lnTo>
                <a:lnTo>
                  <a:pt x="221259" y="347980"/>
                </a:lnTo>
                <a:lnTo>
                  <a:pt x="262232" y="347980"/>
                </a:lnTo>
                <a:lnTo>
                  <a:pt x="265785" y="344170"/>
                </a:lnTo>
                <a:lnTo>
                  <a:pt x="264845" y="336550"/>
                </a:lnTo>
                <a:lnTo>
                  <a:pt x="260235" y="334010"/>
                </a:lnTo>
                <a:lnTo>
                  <a:pt x="255625" y="330200"/>
                </a:lnTo>
                <a:close/>
              </a:path>
              <a:path w="557529" h="607060">
                <a:moveTo>
                  <a:pt x="381342" y="330200"/>
                </a:moveTo>
                <a:lnTo>
                  <a:pt x="374738" y="331470"/>
                </a:lnTo>
                <a:lnTo>
                  <a:pt x="371284" y="335280"/>
                </a:lnTo>
                <a:lnTo>
                  <a:pt x="366366" y="340360"/>
                </a:lnTo>
                <a:lnTo>
                  <a:pt x="360545" y="344170"/>
                </a:lnTo>
                <a:lnTo>
                  <a:pt x="354016" y="346710"/>
                </a:lnTo>
                <a:lnTo>
                  <a:pt x="346976" y="347980"/>
                </a:lnTo>
                <a:lnTo>
                  <a:pt x="387946" y="347980"/>
                </a:lnTo>
                <a:lnTo>
                  <a:pt x="391401" y="344170"/>
                </a:lnTo>
                <a:lnTo>
                  <a:pt x="390563" y="336550"/>
                </a:lnTo>
                <a:lnTo>
                  <a:pt x="381342" y="330200"/>
                </a:lnTo>
                <a:close/>
              </a:path>
              <a:path w="557529" h="607060">
                <a:moveTo>
                  <a:pt x="87998" y="334010"/>
                </a:moveTo>
                <a:lnTo>
                  <a:pt x="81394" y="334010"/>
                </a:lnTo>
                <a:lnTo>
                  <a:pt x="79298" y="335280"/>
                </a:lnTo>
                <a:lnTo>
                  <a:pt x="77622" y="336550"/>
                </a:lnTo>
                <a:lnTo>
                  <a:pt x="90724" y="336550"/>
                </a:lnTo>
                <a:lnTo>
                  <a:pt x="87998" y="334010"/>
                </a:lnTo>
                <a:close/>
              </a:path>
              <a:path w="557529" h="607060">
                <a:moveTo>
                  <a:pt x="301011" y="60960"/>
                </a:moveTo>
                <a:lnTo>
                  <a:pt x="287680" y="60960"/>
                </a:lnTo>
                <a:lnTo>
                  <a:pt x="275388" y="62230"/>
                </a:lnTo>
                <a:lnTo>
                  <a:pt x="247556" y="68580"/>
                </a:lnTo>
                <a:lnTo>
                  <a:pt x="209743" y="78740"/>
                </a:lnTo>
                <a:lnTo>
                  <a:pt x="167513" y="97790"/>
                </a:lnTo>
                <a:lnTo>
                  <a:pt x="220348" y="97790"/>
                </a:lnTo>
                <a:lnTo>
                  <a:pt x="225859" y="95250"/>
                </a:lnTo>
                <a:lnTo>
                  <a:pt x="270428" y="85090"/>
                </a:lnTo>
                <a:lnTo>
                  <a:pt x="289153" y="82550"/>
                </a:lnTo>
                <a:lnTo>
                  <a:pt x="368493" y="82550"/>
                </a:lnTo>
                <a:lnTo>
                  <a:pt x="365563" y="81280"/>
                </a:lnTo>
                <a:lnTo>
                  <a:pt x="348589" y="76200"/>
                </a:lnTo>
                <a:lnTo>
                  <a:pt x="332625" y="71120"/>
                </a:lnTo>
                <a:lnTo>
                  <a:pt x="323424" y="66040"/>
                </a:lnTo>
                <a:lnTo>
                  <a:pt x="312905" y="63500"/>
                </a:lnTo>
                <a:lnTo>
                  <a:pt x="301011" y="60960"/>
                </a:lnTo>
                <a:close/>
              </a:path>
              <a:path w="557529" h="607060">
                <a:moveTo>
                  <a:pt x="360356" y="21590"/>
                </a:moveTo>
                <a:lnTo>
                  <a:pt x="290931" y="21590"/>
                </a:lnTo>
                <a:lnTo>
                  <a:pt x="326769" y="26670"/>
                </a:lnTo>
                <a:lnTo>
                  <a:pt x="358346" y="43180"/>
                </a:lnTo>
                <a:lnTo>
                  <a:pt x="383718" y="67310"/>
                </a:lnTo>
                <a:lnTo>
                  <a:pt x="400939" y="97790"/>
                </a:lnTo>
                <a:lnTo>
                  <a:pt x="420908" y="97790"/>
                </a:lnTo>
                <a:lnTo>
                  <a:pt x="410266" y="68580"/>
                </a:lnTo>
                <a:lnTo>
                  <a:pt x="379744" y="33020"/>
                </a:lnTo>
                <a:lnTo>
                  <a:pt x="360356" y="21590"/>
                </a:lnTo>
                <a:close/>
              </a:path>
            </a:pathLst>
          </a:custGeom>
          <a:solidFill>
            <a:srgbClr val="000000"/>
          </a:solidFill>
        </p:spPr>
        <p:txBody>
          <a:bodyPr wrap="square" lIns="0" tIns="0" rIns="0" bIns="0" rtlCol="0"/>
          <a:lstStyle/>
          <a:p>
            <a:endParaRPr>
              <a:latin typeface="Grammarsaurus" pitchFamily="2" charset="0"/>
            </a:endParaRPr>
          </a:p>
        </p:txBody>
      </p:sp>
      <p:sp>
        <p:nvSpPr>
          <p:cNvPr id="33" name="object 33"/>
          <p:cNvSpPr txBox="1"/>
          <p:nvPr/>
        </p:nvSpPr>
        <p:spPr>
          <a:xfrm>
            <a:off x="8243693" y="2842894"/>
            <a:ext cx="3797096" cy="811761"/>
          </a:xfrm>
          <a:prstGeom prst="rect">
            <a:avLst/>
          </a:prstGeom>
        </p:spPr>
        <p:txBody>
          <a:bodyPr vert="horz" wrap="square" lIns="0" tIns="11430" rIns="0" bIns="0" rtlCol="0">
            <a:spAutoFit/>
          </a:bodyPr>
          <a:lstStyle/>
          <a:p>
            <a:pPr marL="12700">
              <a:lnSpc>
                <a:spcPct val="100000"/>
              </a:lnSpc>
              <a:spcBef>
                <a:spcPts val="90"/>
              </a:spcBef>
              <a:tabLst>
                <a:tab pos="1627505" algn="l"/>
              </a:tabLst>
            </a:pPr>
            <a:r>
              <a:rPr sz="3000" dirty="0">
                <a:latin typeface="Grammarsaurus" pitchFamily="2" charset="0"/>
                <a:cs typeface="Arial MT"/>
              </a:rPr>
              <a:t>free base	</a:t>
            </a:r>
            <a:r>
              <a:rPr sz="7800" b="1" baseline="-2670" dirty="0">
                <a:latin typeface="Grammarsaurus" pitchFamily="2" charset="0"/>
                <a:cs typeface="Arial"/>
              </a:rPr>
              <a:t>beaut</a:t>
            </a:r>
            <a:endParaRPr sz="7800" baseline="-2670" dirty="0">
              <a:latin typeface="Grammarsaurus" pitchFamily="2" charset="0"/>
              <a:cs typeface="Arial"/>
            </a:endParaRPr>
          </a:p>
        </p:txBody>
      </p:sp>
      <p:grpSp>
        <p:nvGrpSpPr>
          <p:cNvPr id="34" name="object 34"/>
          <p:cNvGrpSpPr/>
          <p:nvPr/>
        </p:nvGrpSpPr>
        <p:grpSpPr>
          <a:xfrm>
            <a:off x="7035724" y="3281084"/>
            <a:ext cx="989965" cy="196215"/>
            <a:chOff x="7035724" y="3281084"/>
            <a:chExt cx="989965" cy="196215"/>
          </a:xfrm>
        </p:grpSpPr>
        <p:sp>
          <p:nvSpPr>
            <p:cNvPr id="35" name="object 35"/>
            <p:cNvSpPr/>
            <p:nvPr/>
          </p:nvSpPr>
          <p:spPr>
            <a:xfrm>
              <a:off x="7035724" y="3378958"/>
              <a:ext cx="848994" cy="0"/>
            </a:xfrm>
            <a:custGeom>
              <a:avLst/>
              <a:gdLst/>
              <a:ahLst/>
              <a:cxnLst/>
              <a:rect l="l" t="t" r="r" b="b"/>
              <a:pathLst>
                <a:path w="848995">
                  <a:moveTo>
                    <a:pt x="0" y="0"/>
                  </a:moveTo>
                  <a:lnTo>
                    <a:pt x="848829" y="0"/>
                  </a:lnTo>
                </a:path>
              </a:pathLst>
            </a:custGeom>
            <a:ln w="49072">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7855915" y="3281084"/>
              <a:ext cx="169545" cy="196215"/>
            </a:xfrm>
            <a:custGeom>
              <a:avLst/>
              <a:gdLst/>
              <a:ahLst/>
              <a:cxnLst/>
              <a:rect l="l" t="t" r="r" b="b"/>
              <a:pathLst>
                <a:path w="169545" h="196214">
                  <a:moveTo>
                    <a:pt x="0" y="0"/>
                  </a:moveTo>
                  <a:lnTo>
                    <a:pt x="0" y="195745"/>
                  </a:lnTo>
                  <a:lnTo>
                    <a:pt x="169494" y="97878"/>
                  </a:lnTo>
                  <a:lnTo>
                    <a:pt x="0" y="0"/>
                  </a:lnTo>
                  <a:close/>
                </a:path>
              </a:pathLst>
            </a:custGeom>
            <a:solidFill>
              <a:srgbClr val="000000"/>
            </a:solidFill>
          </p:spPr>
          <p:txBody>
            <a:bodyPr wrap="square" lIns="0" tIns="0" rIns="0" bIns="0" rtlCol="0"/>
            <a:lstStyle/>
            <a:p>
              <a:endParaRPr>
                <a:latin typeface="Grammarsaurus" pitchFamily="2" charset="0"/>
              </a:endParaRPr>
            </a:p>
          </p:txBody>
        </p:sp>
      </p:grpSp>
      <p:sp>
        <p:nvSpPr>
          <p:cNvPr id="37" name="object 37"/>
          <p:cNvSpPr txBox="1"/>
          <p:nvPr/>
        </p:nvSpPr>
        <p:spPr>
          <a:xfrm>
            <a:off x="596863" y="2743608"/>
            <a:ext cx="1802405" cy="1423467"/>
          </a:xfrm>
          <a:prstGeom prst="rect">
            <a:avLst/>
          </a:prstGeom>
        </p:spPr>
        <p:txBody>
          <a:bodyPr vert="horz" wrap="square" lIns="0" tIns="196850" rIns="0" bIns="0" rtlCol="0">
            <a:spAutoFit/>
          </a:bodyPr>
          <a:lstStyle/>
          <a:p>
            <a:pPr algn="ctr">
              <a:lnSpc>
                <a:spcPct val="100000"/>
              </a:lnSpc>
              <a:spcBef>
                <a:spcPts val="1550"/>
              </a:spcBef>
            </a:pPr>
            <a:r>
              <a:rPr sz="5200" b="1" dirty="0">
                <a:latin typeface="Grammarsaurus" pitchFamily="2" charset="0"/>
                <a:cs typeface="Arial"/>
              </a:rPr>
              <a:t>beau</a:t>
            </a:r>
            <a:endParaRPr sz="5200" dirty="0">
              <a:latin typeface="Grammarsaurus" pitchFamily="2" charset="0"/>
              <a:cs typeface="Arial"/>
            </a:endParaRPr>
          </a:p>
          <a:p>
            <a:pPr marL="95885" marR="31750" algn="ctr">
              <a:lnSpc>
                <a:spcPts val="1360"/>
              </a:lnSpc>
              <a:spcBef>
                <a:spcPts val="465"/>
              </a:spcBef>
            </a:pPr>
            <a:r>
              <a:rPr sz="1200" b="1" dirty="0">
                <a:latin typeface="Grammarsaurus" pitchFamily="2" charset="0"/>
                <a:cs typeface="Arial"/>
              </a:rPr>
              <a:t>“pretty, handsome or charming”</a:t>
            </a:r>
            <a:endParaRPr sz="1200" dirty="0">
              <a:latin typeface="Grammarsaurus" pitchFamily="2" charset="0"/>
              <a:cs typeface="Arial"/>
            </a:endParaRPr>
          </a:p>
        </p:txBody>
      </p:sp>
      <p:sp>
        <p:nvSpPr>
          <p:cNvPr id="38" name="object 38"/>
          <p:cNvSpPr txBox="1"/>
          <p:nvPr/>
        </p:nvSpPr>
        <p:spPr>
          <a:xfrm>
            <a:off x="2789950" y="3684366"/>
            <a:ext cx="1036955" cy="389209"/>
          </a:xfrm>
          <a:prstGeom prst="rect">
            <a:avLst/>
          </a:prstGeom>
        </p:spPr>
        <p:txBody>
          <a:bodyPr vert="horz" wrap="square" lIns="0" tIns="28575" rIns="0" bIns="0" rtlCol="0">
            <a:spAutoFit/>
          </a:bodyPr>
          <a:lstStyle/>
          <a:p>
            <a:pPr marL="9525" marR="5080" indent="1588" algn="ctr">
              <a:lnSpc>
                <a:spcPts val="1360"/>
              </a:lnSpc>
              <a:spcBef>
                <a:spcPts val="225"/>
              </a:spcBef>
            </a:pPr>
            <a:r>
              <a:rPr sz="1200" b="1" dirty="0">
                <a:latin typeface="Grammarsaurus" pitchFamily="2" charset="0"/>
                <a:cs typeface="Arial"/>
              </a:rPr>
              <a:t>“state, quality or concept”</a:t>
            </a:r>
            <a:endParaRPr sz="1200" dirty="0">
              <a:latin typeface="Grammarsaurus" pitchFamily="2" charset="0"/>
              <a:cs typeface="Arial"/>
            </a:endParaRPr>
          </a:p>
        </p:txBody>
      </p:sp>
      <p:sp>
        <p:nvSpPr>
          <p:cNvPr id="39" name="object 39"/>
          <p:cNvSpPr txBox="1"/>
          <p:nvPr/>
        </p:nvSpPr>
        <p:spPr>
          <a:xfrm>
            <a:off x="10142241" y="3684366"/>
            <a:ext cx="1175385" cy="389209"/>
          </a:xfrm>
          <a:prstGeom prst="rect">
            <a:avLst/>
          </a:prstGeom>
        </p:spPr>
        <p:txBody>
          <a:bodyPr vert="horz" wrap="square" lIns="0" tIns="28575" rIns="0" bIns="0" rtlCol="0">
            <a:spAutoFit/>
          </a:bodyPr>
          <a:lstStyle/>
          <a:p>
            <a:pPr marL="9525" marR="5080" indent="1588" algn="ctr">
              <a:lnSpc>
                <a:spcPts val="1360"/>
              </a:lnSpc>
              <a:spcBef>
                <a:spcPts val="225"/>
              </a:spcBef>
            </a:pPr>
            <a:r>
              <a:rPr sz="1200" b="1" dirty="0">
                <a:latin typeface="Grammarsaurus" pitchFamily="2" charset="0"/>
                <a:cs typeface="Arial"/>
              </a:rPr>
              <a:t>“person or thing of beauty”</a:t>
            </a:r>
            <a:endParaRPr sz="1200" dirty="0">
              <a:latin typeface="Grammarsaurus" pitchFamily="2" charset="0"/>
              <a:cs typeface="Arial"/>
            </a:endParaRPr>
          </a:p>
        </p:txBody>
      </p:sp>
      <p:sp>
        <p:nvSpPr>
          <p:cNvPr id="41" name="object 6">
            <a:extLst>
              <a:ext uri="{FF2B5EF4-FFF2-40B4-BE49-F238E27FC236}">
                <a16:creationId xmlns:a16="http://schemas.microsoft.com/office/drawing/2014/main" id="{566BA6AA-B203-9C2B-ED93-0346320A875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5115438" y="6262619"/>
              <a:ext cx="231461" cy="231461"/>
            </a:xfrm>
            <a:prstGeom prst="rect">
              <a:avLst/>
            </a:prstGeom>
          </p:spPr>
        </p:pic>
        <p:pic>
          <p:nvPicPr>
            <p:cNvPr id="4" name="object 4"/>
            <p:cNvPicPr/>
            <p:nvPr/>
          </p:nvPicPr>
          <p:blipFill>
            <a:blip r:embed="rId3" cstate="print"/>
            <a:stretch>
              <a:fillRect/>
            </a:stretch>
          </p:blipFill>
          <p:spPr>
            <a:xfrm>
              <a:off x="5640959" y="3038236"/>
              <a:ext cx="222391" cy="143179"/>
            </a:xfrm>
            <a:prstGeom prst="rect">
              <a:avLst/>
            </a:prstGeom>
          </p:spPr>
        </p:pic>
        <p:sp>
          <p:nvSpPr>
            <p:cNvPr id="5" name="object 5"/>
            <p:cNvSpPr/>
            <p:nvPr/>
          </p:nvSpPr>
          <p:spPr>
            <a:xfrm>
              <a:off x="5405874" y="2748031"/>
              <a:ext cx="386715" cy="386715"/>
            </a:xfrm>
            <a:custGeom>
              <a:avLst/>
              <a:gdLst/>
              <a:ahLst/>
              <a:cxnLst/>
              <a:rect l="l" t="t" r="r" b="b"/>
              <a:pathLst>
                <a:path w="386714" h="386714">
                  <a:moveTo>
                    <a:pt x="123132" y="211851"/>
                  </a:moveTo>
                  <a:lnTo>
                    <a:pt x="121354" y="213439"/>
                  </a:lnTo>
                  <a:lnTo>
                    <a:pt x="120300" y="214302"/>
                  </a:lnTo>
                  <a:lnTo>
                    <a:pt x="9747" y="324881"/>
                  </a:lnTo>
                  <a:lnTo>
                    <a:pt x="8058" y="326799"/>
                  </a:lnTo>
                  <a:lnTo>
                    <a:pt x="6559" y="328831"/>
                  </a:lnTo>
                  <a:lnTo>
                    <a:pt x="771" y="341211"/>
                  </a:lnTo>
                  <a:lnTo>
                    <a:pt x="85" y="353025"/>
                  </a:lnTo>
                  <a:lnTo>
                    <a:pt x="0" y="354488"/>
                  </a:lnTo>
                  <a:lnTo>
                    <a:pt x="4048" y="367161"/>
                  </a:lnTo>
                  <a:lnTo>
                    <a:pt x="12719" y="377726"/>
                  </a:lnTo>
                  <a:lnTo>
                    <a:pt x="24608" y="384384"/>
                  </a:lnTo>
                  <a:lnTo>
                    <a:pt x="37488" y="386222"/>
                  </a:lnTo>
                  <a:lnTo>
                    <a:pt x="50186" y="383241"/>
                  </a:lnTo>
                  <a:lnTo>
                    <a:pt x="61525" y="375440"/>
                  </a:lnTo>
                  <a:lnTo>
                    <a:pt x="73056" y="363947"/>
                  </a:lnTo>
                  <a:lnTo>
                    <a:pt x="35083" y="363947"/>
                  </a:lnTo>
                  <a:lnTo>
                    <a:pt x="29406" y="362537"/>
                  </a:lnTo>
                  <a:lnTo>
                    <a:pt x="21990" y="353025"/>
                  </a:lnTo>
                  <a:lnTo>
                    <a:pt x="22015" y="346852"/>
                  </a:lnTo>
                  <a:lnTo>
                    <a:pt x="26450" y="341211"/>
                  </a:lnTo>
                  <a:lnTo>
                    <a:pt x="27349" y="340337"/>
                  </a:lnTo>
                  <a:lnTo>
                    <a:pt x="120440" y="247259"/>
                  </a:lnTo>
                  <a:lnTo>
                    <a:pt x="121227" y="246091"/>
                  </a:lnTo>
                  <a:lnTo>
                    <a:pt x="122269" y="245773"/>
                  </a:lnTo>
                  <a:lnTo>
                    <a:pt x="156376" y="245773"/>
                  </a:lnTo>
                  <a:lnTo>
                    <a:pt x="156076" y="245468"/>
                  </a:lnTo>
                  <a:lnTo>
                    <a:pt x="164369" y="237620"/>
                  </a:lnTo>
                  <a:lnTo>
                    <a:pt x="169310" y="233010"/>
                  </a:lnTo>
                  <a:lnTo>
                    <a:pt x="170046" y="231752"/>
                  </a:lnTo>
                  <a:lnTo>
                    <a:pt x="171507" y="231473"/>
                  </a:lnTo>
                  <a:lnTo>
                    <a:pt x="222504" y="231473"/>
                  </a:lnTo>
                  <a:lnTo>
                    <a:pt x="213814" y="229748"/>
                  </a:lnTo>
                  <a:lnTo>
                    <a:pt x="139214" y="229748"/>
                  </a:lnTo>
                  <a:lnTo>
                    <a:pt x="123132" y="211851"/>
                  </a:lnTo>
                  <a:close/>
                </a:path>
                <a:path w="386714" h="386714">
                  <a:moveTo>
                    <a:pt x="156376" y="245773"/>
                  </a:moveTo>
                  <a:lnTo>
                    <a:pt x="122269" y="245773"/>
                  </a:lnTo>
                  <a:lnTo>
                    <a:pt x="140100" y="263604"/>
                  </a:lnTo>
                  <a:lnTo>
                    <a:pt x="139876" y="264480"/>
                  </a:lnTo>
                  <a:lnTo>
                    <a:pt x="139769" y="264899"/>
                  </a:lnTo>
                  <a:lnTo>
                    <a:pt x="138372" y="265763"/>
                  </a:lnTo>
                  <a:lnTo>
                    <a:pt x="45040" y="359121"/>
                  </a:lnTo>
                  <a:lnTo>
                    <a:pt x="43275" y="360822"/>
                  </a:lnTo>
                  <a:lnTo>
                    <a:pt x="35083" y="363947"/>
                  </a:lnTo>
                  <a:lnTo>
                    <a:pt x="73056" y="363947"/>
                  </a:lnTo>
                  <a:lnTo>
                    <a:pt x="171850" y="265166"/>
                  </a:lnTo>
                  <a:lnTo>
                    <a:pt x="172878" y="264480"/>
                  </a:lnTo>
                  <a:lnTo>
                    <a:pt x="173012" y="263604"/>
                  </a:lnTo>
                  <a:lnTo>
                    <a:pt x="173132" y="262816"/>
                  </a:lnTo>
                  <a:lnTo>
                    <a:pt x="156376" y="245773"/>
                  </a:lnTo>
                  <a:close/>
                </a:path>
                <a:path w="386714" h="386714">
                  <a:moveTo>
                    <a:pt x="222504" y="231473"/>
                  </a:moveTo>
                  <a:lnTo>
                    <a:pt x="171507" y="231473"/>
                  </a:lnTo>
                  <a:lnTo>
                    <a:pt x="209246" y="253245"/>
                  </a:lnTo>
                  <a:lnTo>
                    <a:pt x="249657" y="261340"/>
                  </a:lnTo>
                  <a:lnTo>
                    <a:pt x="289761" y="256703"/>
                  </a:lnTo>
                  <a:lnTo>
                    <a:pt x="326578" y="240277"/>
                  </a:lnTo>
                  <a:lnTo>
                    <a:pt x="329100" y="238026"/>
                  </a:lnTo>
                  <a:lnTo>
                    <a:pt x="255517" y="238026"/>
                  </a:lnTo>
                  <a:lnTo>
                    <a:pt x="222504" y="231473"/>
                  </a:lnTo>
                  <a:close/>
                </a:path>
                <a:path w="386714" h="386714">
                  <a:moveTo>
                    <a:pt x="326259" y="22723"/>
                  </a:moveTo>
                  <a:lnTo>
                    <a:pt x="255301" y="22723"/>
                  </a:lnTo>
                  <a:lnTo>
                    <a:pt x="297791" y="31424"/>
                  </a:lnTo>
                  <a:lnTo>
                    <a:pt x="331757" y="54762"/>
                  </a:lnTo>
                  <a:lnTo>
                    <a:pt x="354448" y="88535"/>
                  </a:lnTo>
                  <a:lnTo>
                    <a:pt x="363112" y="128539"/>
                  </a:lnTo>
                  <a:lnTo>
                    <a:pt x="355230" y="170505"/>
                  </a:lnTo>
                  <a:lnTo>
                    <a:pt x="332346" y="205481"/>
                  </a:lnTo>
                  <a:lnTo>
                    <a:pt x="297946" y="229357"/>
                  </a:lnTo>
                  <a:lnTo>
                    <a:pt x="255517" y="238026"/>
                  </a:lnTo>
                  <a:lnTo>
                    <a:pt x="329100" y="238026"/>
                  </a:lnTo>
                  <a:lnTo>
                    <a:pt x="357130" y="213007"/>
                  </a:lnTo>
                  <a:lnTo>
                    <a:pt x="379715" y="171714"/>
                  </a:lnTo>
                  <a:lnTo>
                    <a:pt x="386202" y="126158"/>
                  </a:lnTo>
                  <a:lnTo>
                    <a:pt x="376698" y="81098"/>
                  </a:lnTo>
                  <a:lnTo>
                    <a:pt x="351313" y="41290"/>
                  </a:lnTo>
                  <a:lnTo>
                    <a:pt x="326259" y="22723"/>
                  </a:lnTo>
                  <a:close/>
                </a:path>
                <a:path w="386714" h="386714">
                  <a:moveTo>
                    <a:pt x="268012" y="0"/>
                  </a:moveTo>
                  <a:lnTo>
                    <a:pt x="221863" y="3768"/>
                  </a:lnTo>
                  <a:lnTo>
                    <a:pt x="178720" y="24374"/>
                  </a:lnTo>
                  <a:lnTo>
                    <a:pt x="145408" y="58910"/>
                  </a:lnTo>
                  <a:lnTo>
                    <a:pt x="127336" y="103266"/>
                  </a:lnTo>
                  <a:lnTo>
                    <a:pt x="124409" y="132845"/>
                  </a:lnTo>
                  <a:lnTo>
                    <a:pt x="124357" y="133368"/>
                  </a:lnTo>
                  <a:lnTo>
                    <a:pt x="128022" y="161866"/>
                  </a:lnTo>
                  <a:lnTo>
                    <a:pt x="138059" y="188690"/>
                  </a:lnTo>
                  <a:lnTo>
                    <a:pt x="154197" y="213769"/>
                  </a:lnTo>
                  <a:lnTo>
                    <a:pt x="138998" y="229748"/>
                  </a:lnTo>
                  <a:lnTo>
                    <a:pt x="213814" y="229748"/>
                  </a:lnTo>
                  <a:lnTo>
                    <a:pt x="179844" y="206843"/>
                  </a:lnTo>
                  <a:lnTo>
                    <a:pt x="156762" y="173234"/>
                  </a:lnTo>
                  <a:lnTo>
                    <a:pt x="147837" y="133368"/>
                  </a:lnTo>
                  <a:lnTo>
                    <a:pt x="147720" y="132845"/>
                  </a:lnTo>
                  <a:lnTo>
                    <a:pt x="155283" y="91082"/>
                  </a:lnTo>
                  <a:lnTo>
                    <a:pt x="177855" y="55962"/>
                  </a:lnTo>
                  <a:lnTo>
                    <a:pt x="212254" y="31753"/>
                  </a:lnTo>
                  <a:lnTo>
                    <a:pt x="255301" y="22723"/>
                  </a:lnTo>
                  <a:lnTo>
                    <a:pt x="326259" y="22723"/>
                  </a:lnTo>
                  <a:lnTo>
                    <a:pt x="312664" y="12648"/>
                  </a:lnTo>
                  <a:lnTo>
                    <a:pt x="268012" y="0"/>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4" cstate="print"/>
            <a:stretch>
              <a:fillRect/>
            </a:stretch>
          </p:blipFill>
          <p:spPr>
            <a:xfrm>
              <a:off x="5610706" y="2793143"/>
              <a:ext cx="101803" cy="124512"/>
            </a:xfrm>
            <a:prstGeom prst="rect">
              <a:avLst/>
            </a:prstGeom>
          </p:spPr>
        </p:pic>
        <p:sp>
          <p:nvSpPr>
            <p:cNvPr id="7" name="object 7"/>
            <p:cNvSpPr/>
            <p:nvPr/>
          </p:nvSpPr>
          <p:spPr>
            <a:xfrm>
              <a:off x="5650014" y="2940138"/>
              <a:ext cx="114300" cy="140970"/>
            </a:xfrm>
            <a:custGeom>
              <a:avLst/>
              <a:gdLst/>
              <a:ahLst/>
              <a:cxnLst/>
              <a:rect l="l" t="t" r="r" b="b"/>
              <a:pathLst>
                <a:path w="114300" h="140969">
                  <a:moveTo>
                    <a:pt x="22669" y="0"/>
                  </a:moveTo>
                  <a:lnTo>
                    <a:pt x="0" y="0"/>
                  </a:lnTo>
                  <a:lnTo>
                    <a:pt x="0" y="22529"/>
                  </a:lnTo>
                  <a:lnTo>
                    <a:pt x="22669" y="22529"/>
                  </a:lnTo>
                  <a:lnTo>
                    <a:pt x="22669" y="0"/>
                  </a:lnTo>
                  <a:close/>
                </a:path>
                <a:path w="114300" h="140969">
                  <a:moveTo>
                    <a:pt x="80479" y="137756"/>
                  </a:moveTo>
                  <a:lnTo>
                    <a:pt x="80441" y="132181"/>
                  </a:lnTo>
                  <a:lnTo>
                    <a:pt x="78155" y="129717"/>
                  </a:lnTo>
                  <a:lnTo>
                    <a:pt x="75615" y="129641"/>
                  </a:lnTo>
                  <a:lnTo>
                    <a:pt x="73190" y="129565"/>
                  </a:lnTo>
                  <a:lnTo>
                    <a:pt x="70548" y="132067"/>
                  </a:lnTo>
                  <a:lnTo>
                    <a:pt x="70218" y="137261"/>
                  </a:lnTo>
                  <a:lnTo>
                    <a:pt x="72402" y="139865"/>
                  </a:lnTo>
                  <a:lnTo>
                    <a:pt x="77787" y="140322"/>
                  </a:lnTo>
                  <a:lnTo>
                    <a:pt x="80479" y="137756"/>
                  </a:lnTo>
                  <a:close/>
                </a:path>
                <a:path w="114300" h="140969">
                  <a:moveTo>
                    <a:pt x="97409" y="137172"/>
                  </a:moveTo>
                  <a:lnTo>
                    <a:pt x="97167" y="132168"/>
                  </a:lnTo>
                  <a:lnTo>
                    <a:pt x="94564" y="129717"/>
                  </a:lnTo>
                  <a:lnTo>
                    <a:pt x="92036" y="129755"/>
                  </a:lnTo>
                  <a:lnTo>
                    <a:pt x="89357" y="129794"/>
                  </a:lnTo>
                  <a:lnTo>
                    <a:pt x="87020" y="132130"/>
                  </a:lnTo>
                  <a:lnTo>
                    <a:pt x="86918" y="137655"/>
                  </a:lnTo>
                  <a:lnTo>
                    <a:pt x="89725" y="140360"/>
                  </a:lnTo>
                  <a:lnTo>
                    <a:pt x="94957" y="139941"/>
                  </a:lnTo>
                  <a:lnTo>
                    <a:pt x="97409" y="137172"/>
                  </a:lnTo>
                  <a:close/>
                </a:path>
                <a:path w="114300" h="140969">
                  <a:moveTo>
                    <a:pt x="113855" y="132435"/>
                  </a:moveTo>
                  <a:lnTo>
                    <a:pt x="111798" y="129959"/>
                  </a:lnTo>
                  <a:lnTo>
                    <a:pt x="106426" y="129425"/>
                  </a:lnTo>
                  <a:lnTo>
                    <a:pt x="103733" y="132029"/>
                  </a:lnTo>
                  <a:lnTo>
                    <a:pt x="103771" y="137668"/>
                  </a:lnTo>
                  <a:lnTo>
                    <a:pt x="106083" y="140106"/>
                  </a:lnTo>
                  <a:lnTo>
                    <a:pt x="111137" y="140106"/>
                  </a:lnTo>
                  <a:lnTo>
                    <a:pt x="113614" y="137706"/>
                  </a:lnTo>
                  <a:lnTo>
                    <a:pt x="113728" y="135166"/>
                  </a:lnTo>
                  <a:lnTo>
                    <a:pt x="113855" y="132435"/>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8"/>
            <p:cNvSpPr/>
            <p:nvPr/>
          </p:nvSpPr>
          <p:spPr>
            <a:xfrm>
              <a:off x="7122086" y="1716069"/>
              <a:ext cx="3208020" cy="1829435"/>
            </a:xfrm>
            <a:custGeom>
              <a:avLst/>
              <a:gdLst/>
              <a:ahLst/>
              <a:cxnLst/>
              <a:rect l="l" t="t" r="r" b="b"/>
              <a:pathLst>
                <a:path w="3208020" h="1829435">
                  <a:moveTo>
                    <a:pt x="3181831" y="1751783"/>
                  </a:moveTo>
                  <a:lnTo>
                    <a:pt x="2096995" y="1751783"/>
                  </a:lnTo>
                  <a:lnTo>
                    <a:pt x="2149026" y="1753716"/>
                  </a:lnTo>
                  <a:lnTo>
                    <a:pt x="2148694" y="1753716"/>
                  </a:lnTo>
                  <a:lnTo>
                    <a:pt x="2200419" y="1757575"/>
                  </a:lnTo>
                  <a:lnTo>
                    <a:pt x="2200229" y="1757575"/>
                  </a:lnTo>
                  <a:lnTo>
                    <a:pt x="2251766" y="1763360"/>
                  </a:lnTo>
                  <a:lnTo>
                    <a:pt x="2251627" y="1763360"/>
                  </a:lnTo>
                  <a:lnTo>
                    <a:pt x="2302872" y="1771071"/>
                  </a:lnTo>
                  <a:lnTo>
                    <a:pt x="2353939" y="1780709"/>
                  </a:lnTo>
                  <a:lnTo>
                    <a:pt x="2405430" y="1792397"/>
                  </a:lnTo>
                  <a:lnTo>
                    <a:pt x="2782603" y="1792397"/>
                  </a:lnTo>
                  <a:lnTo>
                    <a:pt x="2816455" y="1792872"/>
                  </a:lnTo>
                  <a:lnTo>
                    <a:pt x="2867334" y="1792872"/>
                  </a:lnTo>
                  <a:lnTo>
                    <a:pt x="2916842" y="1798979"/>
                  </a:lnTo>
                  <a:lnTo>
                    <a:pt x="3017472" y="1818684"/>
                  </a:lnTo>
                  <a:lnTo>
                    <a:pt x="3068081" y="1826449"/>
                  </a:lnTo>
                  <a:lnTo>
                    <a:pt x="3118994" y="1828990"/>
                  </a:lnTo>
                  <a:lnTo>
                    <a:pt x="3135308" y="1826635"/>
                  </a:lnTo>
                  <a:lnTo>
                    <a:pt x="3150538" y="1818956"/>
                  </a:lnTo>
                  <a:lnTo>
                    <a:pt x="3164325" y="1806464"/>
                  </a:lnTo>
                  <a:lnTo>
                    <a:pt x="3176309" y="1789671"/>
                  </a:lnTo>
                  <a:lnTo>
                    <a:pt x="3180378" y="1773927"/>
                  </a:lnTo>
                  <a:lnTo>
                    <a:pt x="3180909" y="1763360"/>
                  </a:lnTo>
                  <a:lnTo>
                    <a:pt x="3181031" y="1761506"/>
                  </a:lnTo>
                  <a:lnTo>
                    <a:pt x="3181831" y="1751783"/>
                  </a:lnTo>
                  <a:close/>
                </a:path>
                <a:path w="3208020" h="1829435">
                  <a:moveTo>
                    <a:pt x="3197196" y="1720709"/>
                  </a:moveTo>
                  <a:lnTo>
                    <a:pt x="3180378" y="1773927"/>
                  </a:lnTo>
                  <a:lnTo>
                    <a:pt x="3179837" y="1784685"/>
                  </a:lnTo>
                  <a:lnTo>
                    <a:pt x="3179890" y="1788298"/>
                  </a:lnTo>
                  <a:lnTo>
                    <a:pt x="3179987" y="1792397"/>
                  </a:lnTo>
                  <a:lnTo>
                    <a:pt x="3180105" y="1797368"/>
                  </a:lnTo>
                  <a:lnTo>
                    <a:pt x="3181528" y="1800812"/>
                  </a:lnTo>
                  <a:lnTo>
                    <a:pt x="3183678" y="1797368"/>
                  </a:lnTo>
                  <a:lnTo>
                    <a:pt x="3194982" y="1747101"/>
                  </a:lnTo>
                  <a:lnTo>
                    <a:pt x="3197654" y="1724964"/>
                  </a:lnTo>
                  <a:lnTo>
                    <a:pt x="3197196" y="1720709"/>
                  </a:lnTo>
                  <a:close/>
                </a:path>
                <a:path w="3208020" h="1829435">
                  <a:moveTo>
                    <a:pt x="334123" y="0"/>
                  </a:moveTo>
                  <a:lnTo>
                    <a:pt x="288484" y="343"/>
                  </a:lnTo>
                  <a:lnTo>
                    <a:pt x="242553" y="4789"/>
                  </a:lnTo>
                  <a:lnTo>
                    <a:pt x="243106" y="4789"/>
                  </a:lnTo>
                  <a:lnTo>
                    <a:pt x="199381" y="14105"/>
                  </a:lnTo>
                  <a:lnTo>
                    <a:pt x="156460" y="29462"/>
                  </a:lnTo>
                  <a:lnTo>
                    <a:pt x="114548" y="51920"/>
                  </a:lnTo>
                  <a:lnTo>
                    <a:pt x="73915" y="82448"/>
                  </a:lnTo>
                  <a:lnTo>
                    <a:pt x="27469" y="142296"/>
                  </a:lnTo>
                  <a:lnTo>
                    <a:pt x="13460" y="180078"/>
                  </a:lnTo>
                  <a:lnTo>
                    <a:pt x="4688" y="222479"/>
                  </a:lnTo>
                  <a:lnTo>
                    <a:pt x="543" y="268897"/>
                  </a:lnTo>
                  <a:lnTo>
                    <a:pt x="0" y="293452"/>
                  </a:lnTo>
                  <a:lnTo>
                    <a:pt x="370" y="318821"/>
                  </a:lnTo>
                  <a:lnTo>
                    <a:pt x="1754" y="340675"/>
                  </a:lnTo>
                  <a:lnTo>
                    <a:pt x="3159" y="370769"/>
                  </a:lnTo>
                  <a:lnTo>
                    <a:pt x="6026" y="452376"/>
                  </a:lnTo>
                  <a:lnTo>
                    <a:pt x="7486" y="502240"/>
                  </a:lnTo>
                  <a:lnTo>
                    <a:pt x="8961" y="557045"/>
                  </a:lnTo>
                  <a:lnTo>
                    <a:pt x="10452" y="615966"/>
                  </a:lnTo>
                  <a:lnTo>
                    <a:pt x="11955" y="678180"/>
                  </a:lnTo>
                  <a:lnTo>
                    <a:pt x="13471" y="742860"/>
                  </a:lnTo>
                  <a:lnTo>
                    <a:pt x="18078" y="943461"/>
                  </a:lnTo>
                  <a:lnTo>
                    <a:pt x="19629" y="1009765"/>
                  </a:lnTo>
                  <a:lnTo>
                    <a:pt x="21187" y="1074414"/>
                  </a:lnTo>
                  <a:lnTo>
                    <a:pt x="22749" y="1136584"/>
                  </a:lnTo>
                  <a:lnTo>
                    <a:pt x="24314" y="1195448"/>
                  </a:lnTo>
                  <a:lnTo>
                    <a:pt x="25882" y="1250184"/>
                  </a:lnTo>
                  <a:lnTo>
                    <a:pt x="27450" y="1299966"/>
                  </a:lnTo>
                  <a:lnTo>
                    <a:pt x="29018" y="1343970"/>
                  </a:lnTo>
                  <a:lnTo>
                    <a:pt x="32148" y="1411346"/>
                  </a:lnTo>
                  <a:lnTo>
                    <a:pt x="36647" y="1458694"/>
                  </a:lnTo>
                  <a:lnTo>
                    <a:pt x="39589" y="1476967"/>
                  </a:lnTo>
                  <a:lnTo>
                    <a:pt x="42199" y="1495367"/>
                  </a:lnTo>
                  <a:lnTo>
                    <a:pt x="48870" y="1582400"/>
                  </a:lnTo>
                  <a:lnTo>
                    <a:pt x="57149" y="1634306"/>
                  </a:lnTo>
                  <a:lnTo>
                    <a:pt x="69365" y="1677707"/>
                  </a:lnTo>
                  <a:lnTo>
                    <a:pt x="85900" y="1713221"/>
                  </a:lnTo>
                  <a:lnTo>
                    <a:pt x="133451" y="1763052"/>
                  </a:lnTo>
                  <a:lnTo>
                    <a:pt x="202852" y="1788736"/>
                  </a:lnTo>
                  <a:lnTo>
                    <a:pt x="246700" y="1794065"/>
                  </a:lnTo>
                  <a:lnTo>
                    <a:pt x="297155" y="1795208"/>
                  </a:lnTo>
                  <a:lnTo>
                    <a:pt x="352492" y="1792872"/>
                  </a:lnTo>
                  <a:lnTo>
                    <a:pt x="348987" y="1792872"/>
                  </a:lnTo>
                  <a:lnTo>
                    <a:pt x="368062" y="1792569"/>
                  </a:lnTo>
                  <a:lnTo>
                    <a:pt x="366230" y="1792569"/>
                  </a:lnTo>
                  <a:lnTo>
                    <a:pt x="580117" y="1792397"/>
                  </a:lnTo>
                  <a:lnTo>
                    <a:pt x="635071" y="1785008"/>
                  </a:lnTo>
                  <a:lnTo>
                    <a:pt x="687465" y="1779227"/>
                  </a:lnTo>
                  <a:lnTo>
                    <a:pt x="739748" y="1774727"/>
                  </a:lnTo>
                  <a:lnTo>
                    <a:pt x="791951" y="1771507"/>
                  </a:lnTo>
                  <a:lnTo>
                    <a:pt x="844101" y="1769566"/>
                  </a:lnTo>
                  <a:lnTo>
                    <a:pt x="896229" y="1768902"/>
                  </a:lnTo>
                  <a:lnTo>
                    <a:pt x="1852884" y="1768902"/>
                  </a:lnTo>
                  <a:lnTo>
                    <a:pt x="1890011" y="1763360"/>
                  </a:lnTo>
                  <a:lnTo>
                    <a:pt x="1941711" y="1757575"/>
                  </a:lnTo>
                  <a:lnTo>
                    <a:pt x="1993424" y="1753716"/>
                  </a:lnTo>
                  <a:lnTo>
                    <a:pt x="2045122" y="1751783"/>
                  </a:lnTo>
                  <a:lnTo>
                    <a:pt x="3181831" y="1751783"/>
                  </a:lnTo>
                  <a:lnTo>
                    <a:pt x="3183840" y="1727378"/>
                  </a:lnTo>
                  <a:lnTo>
                    <a:pt x="3186568" y="1674873"/>
                  </a:lnTo>
                  <a:lnTo>
                    <a:pt x="3189581" y="1622349"/>
                  </a:lnTo>
                  <a:lnTo>
                    <a:pt x="3192465" y="1574675"/>
                  </a:lnTo>
                  <a:lnTo>
                    <a:pt x="3195366" y="1527706"/>
                  </a:lnTo>
                  <a:lnTo>
                    <a:pt x="3198187" y="1481388"/>
                  </a:lnTo>
                  <a:lnTo>
                    <a:pt x="3200830" y="1435665"/>
                  </a:lnTo>
                  <a:lnTo>
                    <a:pt x="3203195" y="1390485"/>
                  </a:lnTo>
                  <a:lnTo>
                    <a:pt x="3205190" y="1332486"/>
                  </a:lnTo>
                  <a:lnTo>
                    <a:pt x="3206716" y="1251312"/>
                  </a:lnTo>
                  <a:lnTo>
                    <a:pt x="3207272" y="1203422"/>
                  </a:lnTo>
                  <a:lnTo>
                    <a:pt x="3207674" y="1151405"/>
                  </a:lnTo>
                  <a:lnTo>
                    <a:pt x="3207911" y="1095815"/>
                  </a:lnTo>
                  <a:lnTo>
                    <a:pt x="3207837" y="976139"/>
                  </a:lnTo>
                  <a:lnTo>
                    <a:pt x="3207503" y="913163"/>
                  </a:lnTo>
                  <a:lnTo>
                    <a:pt x="3206954" y="848836"/>
                  </a:lnTo>
                  <a:lnTo>
                    <a:pt x="3206179" y="783713"/>
                  </a:lnTo>
                  <a:lnTo>
                    <a:pt x="3205164" y="718350"/>
                  </a:lnTo>
                  <a:lnTo>
                    <a:pt x="3203899" y="653302"/>
                  </a:lnTo>
                  <a:lnTo>
                    <a:pt x="3202370" y="589123"/>
                  </a:lnTo>
                  <a:lnTo>
                    <a:pt x="3200567" y="526370"/>
                  </a:lnTo>
                  <a:lnTo>
                    <a:pt x="3198476" y="465597"/>
                  </a:lnTo>
                  <a:lnTo>
                    <a:pt x="3196123" y="408278"/>
                  </a:lnTo>
                  <a:lnTo>
                    <a:pt x="3193383" y="352216"/>
                  </a:lnTo>
                  <a:lnTo>
                    <a:pt x="3190358" y="300717"/>
                  </a:lnTo>
                  <a:lnTo>
                    <a:pt x="3186996" y="253421"/>
                  </a:lnTo>
                  <a:lnTo>
                    <a:pt x="3183286" y="210881"/>
                  </a:lnTo>
                  <a:lnTo>
                    <a:pt x="3174774" y="142296"/>
                  </a:lnTo>
                  <a:lnTo>
                    <a:pt x="3151163" y="67075"/>
                  </a:lnTo>
                  <a:lnTo>
                    <a:pt x="3125773" y="35739"/>
                  </a:lnTo>
                  <a:lnTo>
                    <a:pt x="3105868" y="25071"/>
                  </a:lnTo>
                  <a:lnTo>
                    <a:pt x="615340" y="25071"/>
                  </a:lnTo>
                  <a:lnTo>
                    <a:pt x="568288" y="22746"/>
                  </a:lnTo>
                  <a:lnTo>
                    <a:pt x="521123" y="18324"/>
                  </a:lnTo>
                  <a:lnTo>
                    <a:pt x="427012" y="7255"/>
                  </a:lnTo>
                  <a:lnTo>
                    <a:pt x="380345" y="2642"/>
                  </a:lnTo>
                  <a:lnTo>
                    <a:pt x="334123" y="0"/>
                  </a:lnTo>
                  <a:close/>
                </a:path>
                <a:path w="3208020" h="1829435">
                  <a:moveTo>
                    <a:pt x="1852884" y="1768902"/>
                  </a:moveTo>
                  <a:lnTo>
                    <a:pt x="896229" y="1768902"/>
                  </a:lnTo>
                  <a:lnTo>
                    <a:pt x="952873" y="1769566"/>
                  </a:lnTo>
                  <a:lnTo>
                    <a:pt x="949827" y="1769566"/>
                  </a:lnTo>
                  <a:lnTo>
                    <a:pt x="1003541" y="1771507"/>
                  </a:lnTo>
                  <a:lnTo>
                    <a:pt x="1002331" y="1771507"/>
                  </a:lnTo>
                  <a:lnTo>
                    <a:pt x="1052770" y="1774557"/>
                  </a:lnTo>
                  <a:lnTo>
                    <a:pt x="1105099" y="1778986"/>
                  </a:lnTo>
                  <a:lnTo>
                    <a:pt x="1157553" y="1784685"/>
                  </a:lnTo>
                  <a:lnTo>
                    <a:pt x="1210159" y="1791652"/>
                  </a:lnTo>
                  <a:lnTo>
                    <a:pt x="1272979" y="1792397"/>
                  </a:lnTo>
                  <a:lnTo>
                    <a:pt x="1734722" y="1792397"/>
                  </a:lnTo>
                  <a:lnTo>
                    <a:pt x="1786761" y="1780709"/>
                  </a:lnTo>
                  <a:lnTo>
                    <a:pt x="1838352" y="1771071"/>
                  </a:lnTo>
                  <a:lnTo>
                    <a:pt x="1852884" y="1768902"/>
                  </a:lnTo>
                  <a:close/>
                </a:path>
                <a:path w="3208020" h="1829435">
                  <a:moveTo>
                    <a:pt x="2919904" y="24295"/>
                  </a:moveTo>
                  <a:lnTo>
                    <a:pt x="661388" y="24295"/>
                  </a:lnTo>
                  <a:lnTo>
                    <a:pt x="615340" y="25071"/>
                  </a:lnTo>
                  <a:lnTo>
                    <a:pt x="3105868" y="25071"/>
                  </a:lnTo>
                  <a:lnTo>
                    <a:pt x="3105626" y="24941"/>
                  </a:lnTo>
                  <a:lnTo>
                    <a:pt x="2952581" y="24941"/>
                  </a:lnTo>
                  <a:lnTo>
                    <a:pt x="2919904" y="24295"/>
                  </a:lnTo>
                  <a:close/>
                </a:path>
                <a:path w="3208020" h="1829435">
                  <a:moveTo>
                    <a:pt x="3061216" y="14105"/>
                  </a:moveTo>
                  <a:lnTo>
                    <a:pt x="3025067" y="15899"/>
                  </a:lnTo>
                  <a:lnTo>
                    <a:pt x="2988353" y="20829"/>
                  </a:lnTo>
                  <a:lnTo>
                    <a:pt x="2952581" y="24941"/>
                  </a:lnTo>
                  <a:lnTo>
                    <a:pt x="3105626" y="24941"/>
                  </a:lnTo>
                  <a:lnTo>
                    <a:pt x="3095468" y="19497"/>
                  </a:lnTo>
                  <a:lnTo>
                    <a:pt x="3095912" y="19497"/>
                  </a:lnTo>
                  <a:lnTo>
                    <a:pt x="3061216" y="14105"/>
                  </a:lnTo>
                  <a:close/>
                </a:path>
                <a:path w="3208020" h="1829435">
                  <a:moveTo>
                    <a:pt x="2007853" y="2223"/>
                  </a:moveTo>
                  <a:lnTo>
                    <a:pt x="1957266" y="2989"/>
                  </a:lnTo>
                  <a:lnTo>
                    <a:pt x="1906791" y="4789"/>
                  </a:lnTo>
                  <a:lnTo>
                    <a:pt x="1856455" y="7698"/>
                  </a:lnTo>
                  <a:lnTo>
                    <a:pt x="1806285" y="11793"/>
                  </a:lnTo>
                  <a:lnTo>
                    <a:pt x="1756309" y="17147"/>
                  </a:lnTo>
                  <a:lnTo>
                    <a:pt x="1703151" y="24295"/>
                  </a:lnTo>
                  <a:lnTo>
                    <a:pt x="2413408" y="24295"/>
                  </a:lnTo>
                  <a:lnTo>
                    <a:pt x="2312250" y="15132"/>
                  </a:lnTo>
                  <a:lnTo>
                    <a:pt x="2261547" y="11273"/>
                  </a:lnTo>
                  <a:lnTo>
                    <a:pt x="2210797" y="7997"/>
                  </a:lnTo>
                  <a:lnTo>
                    <a:pt x="2160025" y="5378"/>
                  </a:lnTo>
                  <a:lnTo>
                    <a:pt x="2109260" y="3493"/>
                  </a:lnTo>
                  <a:lnTo>
                    <a:pt x="2058527" y="2416"/>
                  </a:lnTo>
                  <a:lnTo>
                    <a:pt x="2007853" y="2223"/>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8065110" y="3332594"/>
              <a:ext cx="1529715" cy="461645"/>
            </a:xfrm>
            <a:custGeom>
              <a:avLst/>
              <a:gdLst/>
              <a:ahLst/>
              <a:cxnLst/>
              <a:rect l="l" t="t" r="r" b="b"/>
              <a:pathLst>
                <a:path w="1529715" h="461645">
                  <a:moveTo>
                    <a:pt x="163728" y="0"/>
                  </a:moveTo>
                  <a:lnTo>
                    <a:pt x="124879" y="1308"/>
                  </a:lnTo>
                  <a:lnTo>
                    <a:pt x="123278" y="36499"/>
                  </a:lnTo>
                  <a:lnTo>
                    <a:pt x="113753" y="71589"/>
                  </a:lnTo>
                  <a:lnTo>
                    <a:pt x="98399" y="106603"/>
                  </a:lnTo>
                  <a:lnTo>
                    <a:pt x="79260" y="141516"/>
                  </a:lnTo>
                  <a:lnTo>
                    <a:pt x="58458" y="176352"/>
                  </a:lnTo>
                  <a:lnTo>
                    <a:pt x="38049" y="211112"/>
                  </a:lnTo>
                  <a:lnTo>
                    <a:pt x="20104" y="245795"/>
                  </a:lnTo>
                  <a:lnTo>
                    <a:pt x="6731" y="280403"/>
                  </a:lnTo>
                  <a:lnTo>
                    <a:pt x="0" y="314934"/>
                  </a:lnTo>
                  <a:lnTo>
                    <a:pt x="1981" y="349415"/>
                  </a:lnTo>
                  <a:lnTo>
                    <a:pt x="14770" y="383819"/>
                  </a:lnTo>
                  <a:lnTo>
                    <a:pt x="40449" y="418160"/>
                  </a:lnTo>
                  <a:lnTo>
                    <a:pt x="18122" y="381419"/>
                  </a:lnTo>
                  <a:lnTo>
                    <a:pt x="8890" y="345732"/>
                  </a:lnTo>
                  <a:lnTo>
                    <a:pt x="21120" y="276644"/>
                  </a:lnTo>
                  <a:lnTo>
                    <a:pt x="59931" y="209219"/>
                  </a:lnTo>
                  <a:lnTo>
                    <a:pt x="108115" y="141757"/>
                  </a:lnTo>
                  <a:lnTo>
                    <a:pt x="130340" y="107492"/>
                  </a:lnTo>
                  <a:lnTo>
                    <a:pt x="148450" y="72580"/>
                  </a:lnTo>
                  <a:lnTo>
                    <a:pt x="160299" y="36830"/>
                  </a:lnTo>
                  <a:lnTo>
                    <a:pt x="163728" y="0"/>
                  </a:lnTo>
                  <a:close/>
                </a:path>
                <a:path w="1529715" h="461645">
                  <a:moveTo>
                    <a:pt x="1529359" y="314731"/>
                  </a:moveTo>
                  <a:lnTo>
                    <a:pt x="1519910" y="271246"/>
                  </a:lnTo>
                  <a:lnTo>
                    <a:pt x="1498498" y="233807"/>
                  </a:lnTo>
                  <a:lnTo>
                    <a:pt x="1472603" y="198882"/>
                  </a:lnTo>
                  <a:lnTo>
                    <a:pt x="1452181" y="164376"/>
                  </a:lnTo>
                  <a:lnTo>
                    <a:pt x="1447215" y="128270"/>
                  </a:lnTo>
                  <a:lnTo>
                    <a:pt x="1467650" y="88480"/>
                  </a:lnTo>
                  <a:lnTo>
                    <a:pt x="1433804" y="72491"/>
                  </a:lnTo>
                  <a:lnTo>
                    <a:pt x="1426324" y="85826"/>
                  </a:lnTo>
                  <a:lnTo>
                    <a:pt x="1420177" y="99834"/>
                  </a:lnTo>
                  <a:lnTo>
                    <a:pt x="1415757" y="114452"/>
                  </a:lnTo>
                  <a:lnTo>
                    <a:pt x="1413408" y="129654"/>
                  </a:lnTo>
                  <a:lnTo>
                    <a:pt x="1421333" y="171310"/>
                  </a:lnTo>
                  <a:lnTo>
                    <a:pt x="1447038" y="207746"/>
                  </a:lnTo>
                  <a:lnTo>
                    <a:pt x="1477987" y="241896"/>
                  </a:lnTo>
                  <a:lnTo>
                    <a:pt x="1501673" y="276707"/>
                  </a:lnTo>
                  <a:lnTo>
                    <a:pt x="1514030" y="317017"/>
                  </a:lnTo>
                  <a:lnTo>
                    <a:pt x="1512874" y="358736"/>
                  </a:lnTo>
                  <a:lnTo>
                    <a:pt x="1498739" y="398741"/>
                  </a:lnTo>
                  <a:lnTo>
                    <a:pt x="1472145" y="433895"/>
                  </a:lnTo>
                  <a:lnTo>
                    <a:pt x="1433626" y="461073"/>
                  </a:lnTo>
                  <a:lnTo>
                    <a:pt x="1476019" y="435178"/>
                  </a:lnTo>
                  <a:lnTo>
                    <a:pt x="1506626" y="399973"/>
                  </a:lnTo>
                  <a:lnTo>
                    <a:pt x="1524673" y="358724"/>
                  </a:lnTo>
                  <a:lnTo>
                    <a:pt x="1529359" y="314731"/>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8442340" y="3443554"/>
              <a:ext cx="78454" cy="211315"/>
            </a:xfrm>
            <a:prstGeom prst="rect">
              <a:avLst/>
            </a:prstGeom>
          </p:spPr>
        </p:pic>
        <p:pic>
          <p:nvPicPr>
            <p:cNvPr id="11" name="object 11"/>
            <p:cNvPicPr/>
            <p:nvPr/>
          </p:nvPicPr>
          <p:blipFill>
            <a:blip r:embed="rId6" cstate="print"/>
            <a:stretch>
              <a:fillRect/>
            </a:stretch>
          </p:blipFill>
          <p:spPr>
            <a:xfrm>
              <a:off x="9123376" y="3429708"/>
              <a:ext cx="78454" cy="211315"/>
            </a:xfrm>
            <a:prstGeom prst="rect">
              <a:avLst/>
            </a:prstGeom>
          </p:spPr>
        </p:pic>
        <p:sp>
          <p:nvSpPr>
            <p:cNvPr id="12" name="object 12"/>
            <p:cNvSpPr/>
            <p:nvPr/>
          </p:nvSpPr>
          <p:spPr>
            <a:xfrm>
              <a:off x="7775021" y="3338089"/>
              <a:ext cx="334645" cy="473075"/>
            </a:xfrm>
            <a:custGeom>
              <a:avLst/>
              <a:gdLst/>
              <a:ahLst/>
              <a:cxnLst/>
              <a:rect l="l" t="t" r="r" b="b"/>
              <a:pathLst>
                <a:path w="334645" h="473075">
                  <a:moveTo>
                    <a:pt x="334187" y="0"/>
                  </a:moveTo>
                  <a:lnTo>
                    <a:pt x="296265" y="7162"/>
                  </a:lnTo>
                  <a:lnTo>
                    <a:pt x="298506" y="21400"/>
                  </a:lnTo>
                  <a:lnTo>
                    <a:pt x="296732" y="36261"/>
                  </a:lnTo>
                  <a:lnTo>
                    <a:pt x="256063" y="92140"/>
                  </a:lnTo>
                  <a:lnTo>
                    <a:pt x="222297" y="114039"/>
                  </a:lnTo>
                  <a:lnTo>
                    <a:pt x="187117" y="135471"/>
                  </a:lnTo>
                  <a:lnTo>
                    <a:pt x="156082" y="160756"/>
                  </a:lnTo>
                  <a:lnTo>
                    <a:pt x="130132" y="192357"/>
                  </a:lnTo>
                  <a:lnTo>
                    <a:pt x="111582" y="227025"/>
                  </a:lnTo>
                  <a:lnTo>
                    <a:pt x="98703" y="270440"/>
                  </a:lnTo>
                  <a:lnTo>
                    <a:pt x="95895" y="314541"/>
                  </a:lnTo>
                  <a:lnTo>
                    <a:pt x="95617" y="358467"/>
                  </a:lnTo>
                  <a:lnTo>
                    <a:pt x="90326" y="401358"/>
                  </a:lnTo>
                  <a:lnTo>
                    <a:pt x="72478" y="442353"/>
                  </a:lnTo>
                  <a:lnTo>
                    <a:pt x="59198" y="456128"/>
                  </a:lnTo>
                  <a:lnTo>
                    <a:pt x="41597" y="466572"/>
                  </a:lnTo>
                  <a:lnTo>
                    <a:pt x="21317" y="471453"/>
                  </a:lnTo>
                  <a:lnTo>
                    <a:pt x="0" y="468541"/>
                  </a:lnTo>
                  <a:lnTo>
                    <a:pt x="21384" y="472480"/>
                  </a:lnTo>
                  <a:lnTo>
                    <a:pt x="61646" y="458407"/>
                  </a:lnTo>
                  <a:lnTo>
                    <a:pt x="87559" y="428361"/>
                  </a:lnTo>
                  <a:lnTo>
                    <a:pt x="104292" y="374586"/>
                  </a:lnTo>
                  <a:lnTo>
                    <a:pt x="107583" y="331072"/>
                  </a:lnTo>
                  <a:lnTo>
                    <a:pt x="113048" y="288197"/>
                  </a:lnTo>
                  <a:lnTo>
                    <a:pt x="123864" y="247045"/>
                  </a:lnTo>
                  <a:lnTo>
                    <a:pt x="143204" y="208699"/>
                  </a:lnTo>
                  <a:lnTo>
                    <a:pt x="174243" y="174244"/>
                  </a:lnTo>
                  <a:lnTo>
                    <a:pt x="209192" y="150743"/>
                  </a:lnTo>
                  <a:lnTo>
                    <a:pt x="247664" y="128510"/>
                  </a:lnTo>
                  <a:lnTo>
                    <a:pt x="284529" y="104933"/>
                  </a:lnTo>
                  <a:lnTo>
                    <a:pt x="314658" y="77398"/>
                  </a:lnTo>
                  <a:lnTo>
                    <a:pt x="332920" y="43291"/>
                  </a:lnTo>
                  <a:lnTo>
                    <a:pt x="334187"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7" cstate="print"/>
            <a:stretch>
              <a:fillRect/>
            </a:stretch>
          </p:blipFill>
          <p:spPr>
            <a:xfrm>
              <a:off x="7882864" y="3581222"/>
              <a:ext cx="121843" cy="204025"/>
            </a:xfrm>
            <a:prstGeom prst="rect">
              <a:avLst/>
            </a:prstGeom>
          </p:spPr>
        </p:pic>
        <p:sp>
          <p:nvSpPr>
            <p:cNvPr id="14" name="object 14"/>
            <p:cNvSpPr/>
            <p:nvPr/>
          </p:nvSpPr>
          <p:spPr>
            <a:xfrm>
              <a:off x="7742364" y="3435387"/>
              <a:ext cx="1773555" cy="560705"/>
            </a:xfrm>
            <a:custGeom>
              <a:avLst/>
              <a:gdLst/>
              <a:ahLst/>
              <a:cxnLst/>
              <a:rect l="l" t="t" r="r" b="b"/>
              <a:pathLst>
                <a:path w="1773554" h="560704">
                  <a:moveTo>
                    <a:pt x="138430" y="206654"/>
                  </a:moveTo>
                  <a:lnTo>
                    <a:pt x="94437" y="208178"/>
                  </a:lnTo>
                  <a:lnTo>
                    <a:pt x="55397" y="220687"/>
                  </a:lnTo>
                  <a:lnTo>
                    <a:pt x="23266" y="241401"/>
                  </a:lnTo>
                  <a:lnTo>
                    <a:pt x="0" y="267500"/>
                  </a:lnTo>
                  <a:lnTo>
                    <a:pt x="29400" y="247675"/>
                  </a:lnTo>
                  <a:lnTo>
                    <a:pt x="62903" y="235750"/>
                  </a:lnTo>
                  <a:lnTo>
                    <a:pt x="97269" y="232384"/>
                  </a:lnTo>
                  <a:lnTo>
                    <a:pt x="129286" y="238252"/>
                  </a:lnTo>
                  <a:lnTo>
                    <a:pt x="138430" y="206654"/>
                  </a:lnTo>
                  <a:close/>
                </a:path>
                <a:path w="1773554" h="560704">
                  <a:moveTo>
                    <a:pt x="728941" y="538530"/>
                  </a:moveTo>
                  <a:lnTo>
                    <a:pt x="683412" y="520903"/>
                  </a:lnTo>
                  <a:lnTo>
                    <a:pt x="654151" y="494715"/>
                  </a:lnTo>
                  <a:lnTo>
                    <a:pt x="630732" y="424332"/>
                  </a:lnTo>
                  <a:lnTo>
                    <a:pt x="629716" y="383984"/>
                  </a:lnTo>
                  <a:lnTo>
                    <a:pt x="631266" y="342760"/>
                  </a:lnTo>
                  <a:lnTo>
                    <a:pt x="631952" y="302590"/>
                  </a:lnTo>
                  <a:lnTo>
                    <a:pt x="614146" y="226123"/>
                  </a:lnTo>
                  <a:lnTo>
                    <a:pt x="591083" y="190588"/>
                  </a:lnTo>
                  <a:lnTo>
                    <a:pt x="562889" y="157988"/>
                  </a:lnTo>
                  <a:lnTo>
                    <a:pt x="533285" y="127533"/>
                  </a:lnTo>
                  <a:lnTo>
                    <a:pt x="504558" y="97485"/>
                  </a:lnTo>
                  <a:lnTo>
                    <a:pt x="479513" y="66357"/>
                  </a:lnTo>
                  <a:lnTo>
                    <a:pt x="461606" y="33934"/>
                  </a:lnTo>
                  <a:lnTo>
                    <a:pt x="454291" y="0"/>
                  </a:lnTo>
                  <a:lnTo>
                    <a:pt x="415480" y="1803"/>
                  </a:lnTo>
                  <a:lnTo>
                    <a:pt x="426694" y="42341"/>
                  </a:lnTo>
                  <a:lnTo>
                    <a:pt x="447611" y="77736"/>
                  </a:lnTo>
                  <a:lnTo>
                    <a:pt x="475234" y="109550"/>
                  </a:lnTo>
                  <a:lnTo>
                    <a:pt x="506577" y="139319"/>
                  </a:lnTo>
                  <a:lnTo>
                    <a:pt x="538632" y="168567"/>
                  </a:lnTo>
                  <a:lnTo>
                    <a:pt x="568439" y="198843"/>
                  </a:lnTo>
                  <a:lnTo>
                    <a:pt x="591731" y="230035"/>
                  </a:lnTo>
                  <a:lnTo>
                    <a:pt x="580504" y="232130"/>
                  </a:lnTo>
                  <a:lnTo>
                    <a:pt x="554329" y="237909"/>
                  </a:lnTo>
                  <a:lnTo>
                    <a:pt x="503059" y="255955"/>
                  </a:lnTo>
                  <a:lnTo>
                    <a:pt x="460209" y="287286"/>
                  </a:lnTo>
                  <a:lnTo>
                    <a:pt x="438785" y="331241"/>
                  </a:lnTo>
                  <a:lnTo>
                    <a:pt x="435356" y="374942"/>
                  </a:lnTo>
                  <a:lnTo>
                    <a:pt x="430707" y="394906"/>
                  </a:lnTo>
                  <a:lnTo>
                    <a:pt x="403326" y="428917"/>
                  </a:lnTo>
                  <a:lnTo>
                    <a:pt x="359003" y="448868"/>
                  </a:lnTo>
                  <a:lnTo>
                    <a:pt x="333400" y="451294"/>
                  </a:lnTo>
                  <a:lnTo>
                    <a:pt x="359498" y="450875"/>
                  </a:lnTo>
                  <a:lnTo>
                    <a:pt x="407949" y="433641"/>
                  </a:lnTo>
                  <a:lnTo>
                    <a:pt x="442023" y="398576"/>
                  </a:lnTo>
                  <a:lnTo>
                    <a:pt x="457923" y="334098"/>
                  </a:lnTo>
                  <a:lnTo>
                    <a:pt x="480098" y="298881"/>
                  </a:lnTo>
                  <a:lnTo>
                    <a:pt x="517969" y="277139"/>
                  </a:lnTo>
                  <a:lnTo>
                    <a:pt x="564502" y="265201"/>
                  </a:lnTo>
                  <a:lnTo>
                    <a:pt x="605561" y="260223"/>
                  </a:lnTo>
                  <a:lnTo>
                    <a:pt x="609295" y="268655"/>
                  </a:lnTo>
                  <a:lnTo>
                    <a:pt x="616178" y="313778"/>
                  </a:lnTo>
                  <a:lnTo>
                    <a:pt x="616788" y="361162"/>
                  </a:lnTo>
                  <a:lnTo>
                    <a:pt x="618185" y="408851"/>
                  </a:lnTo>
                  <a:lnTo>
                    <a:pt x="627456" y="454901"/>
                  </a:lnTo>
                  <a:lnTo>
                    <a:pt x="651687" y="497370"/>
                  </a:lnTo>
                  <a:lnTo>
                    <a:pt x="685380" y="524916"/>
                  </a:lnTo>
                  <a:lnTo>
                    <a:pt x="706183" y="533946"/>
                  </a:lnTo>
                  <a:lnTo>
                    <a:pt x="728941" y="538530"/>
                  </a:lnTo>
                  <a:close/>
                </a:path>
                <a:path w="1773554" h="560704">
                  <a:moveTo>
                    <a:pt x="1551025" y="228777"/>
                  </a:moveTo>
                  <a:lnTo>
                    <a:pt x="1521548" y="226021"/>
                  </a:lnTo>
                  <a:lnTo>
                    <a:pt x="1492110" y="226606"/>
                  </a:lnTo>
                  <a:lnTo>
                    <a:pt x="1463522" y="230441"/>
                  </a:lnTo>
                  <a:lnTo>
                    <a:pt x="1436573" y="237401"/>
                  </a:lnTo>
                  <a:lnTo>
                    <a:pt x="1411071" y="245402"/>
                  </a:lnTo>
                  <a:lnTo>
                    <a:pt x="1385366" y="252641"/>
                  </a:lnTo>
                  <a:lnTo>
                    <a:pt x="1359433" y="255638"/>
                  </a:lnTo>
                  <a:lnTo>
                    <a:pt x="1333309" y="250952"/>
                  </a:lnTo>
                  <a:lnTo>
                    <a:pt x="1372260" y="260070"/>
                  </a:lnTo>
                  <a:lnTo>
                    <a:pt x="1413662" y="258127"/>
                  </a:lnTo>
                  <a:lnTo>
                    <a:pt x="1456372" y="252539"/>
                  </a:lnTo>
                  <a:lnTo>
                    <a:pt x="1499196" y="250761"/>
                  </a:lnTo>
                  <a:lnTo>
                    <a:pt x="1540979" y="260184"/>
                  </a:lnTo>
                  <a:lnTo>
                    <a:pt x="1551025" y="228777"/>
                  </a:lnTo>
                  <a:close/>
                </a:path>
                <a:path w="1773554" h="560704">
                  <a:moveTo>
                    <a:pt x="1773364" y="101041"/>
                  </a:moveTo>
                  <a:lnTo>
                    <a:pt x="1759775" y="70573"/>
                  </a:lnTo>
                  <a:lnTo>
                    <a:pt x="1711350" y="87731"/>
                  </a:lnTo>
                  <a:lnTo>
                    <a:pt x="1663204" y="109093"/>
                  </a:lnTo>
                  <a:lnTo>
                    <a:pt x="1619072" y="135686"/>
                  </a:lnTo>
                  <a:lnTo>
                    <a:pt x="1582686" y="168567"/>
                  </a:lnTo>
                  <a:lnTo>
                    <a:pt x="1557794" y="208762"/>
                  </a:lnTo>
                  <a:lnTo>
                    <a:pt x="1545158" y="250431"/>
                  </a:lnTo>
                  <a:lnTo>
                    <a:pt x="1535036" y="292506"/>
                  </a:lnTo>
                  <a:lnTo>
                    <a:pt x="1522984" y="333705"/>
                  </a:lnTo>
                  <a:lnTo>
                    <a:pt x="1504530" y="372757"/>
                  </a:lnTo>
                  <a:lnTo>
                    <a:pt x="1475232" y="408381"/>
                  </a:lnTo>
                  <a:lnTo>
                    <a:pt x="1446149" y="433895"/>
                  </a:lnTo>
                  <a:lnTo>
                    <a:pt x="1412392" y="455269"/>
                  </a:lnTo>
                  <a:lnTo>
                    <a:pt x="1374686" y="471576"/>
                  </a:lnTo>
                  <a:lnTo>
                    <a:pt x="1333779" y="481888"/>
                  </a:lnTo>
                  <a:lnTo>
                    <a:pt x="1375549" y="473481"/>
                  </a:lnTo>
                  <a:lnTo>
                    <a:pt x="1414881" y="458762"/>
                  </a:lnTo>
                  <a:lnTo>
                    <a:pt x="1450860" y="438556"/>
                  </a:lnTo>
                  <a:lnTo>
                    <a:pt x="1482585" y="413689"/>
                  </a:lnTo>
                  <a:lnTo>
                    <a:pt x="1509623" y="385013"/>
                  </a:lnTo>
                  <a:lnTo>
                    <a:pt x="1530819" y="352907"/>
                  </a:lnTo>
                  <a:lnTo>
                    <a:pt x="1543685" y="324866"/>
                  </a:lnTo>
                  <a:lnTo>
                    <a:pt x="1592605" y="344614"/>
                  </a:lnTo>
                  <a:lnTo>
                    <a:pt x="1623885" y="371373"/>
                  </a:lnTo>
                  <a:lnTo>
                    <a:pt x="1635264" y="403758"/>
                  </a:lnTo>
                  <a:lnTo>
                    <a:pt x="1632902" y="429006"/>
                  </a:lnTo>
                  <a:lnTo>
                    <a:pt x="1614665" y="430314"/>
                  </a:lnTo>
                  <a:lnTo>
                    <a:pt x="1586357" y="439166"/>
                  </a:lnTo>
                  <a:lnTo>
                    <a:pt x="1562608" y="453174"/>
                  </a:lnTo>
                  <a:lnTo>
                    <a:pt x="1544637" y="470890"/>
                  </a:lnTo>
                  <a:lnTo>
                    <a:pt x="1567878" y="459994"/>
                  </a:lnTo>
                  <a:lnTo>
                    <a:pt x="1592529" y="454609"/>
                  </a:lnTo>
                  <a:lnTo>
                    <a:pt x="1616684" y="454609"/>
                  </a:lnTo>
                  <a:lnTo>
                    <a:pt x="1627543" y="457225"/>
                  </a:lnTo>
                  <a:lnTo>
                    <a:pt x="1617726" y="491299"/>
                  </a:lnTo>
                  <a:lnTo>
                    <a:pt x="1616468" y="510832"/>
                  </a:lnTo>
                  <a:lnTo>
                    <a:pt x="1620418" y="530390"/>
                  </a:lnTo>
                  <a:lnTo>
                    <a:pt x="1630438" y="547725"/>
                  </a:lnTo>
                  <a:lnTo>
                    <a:pt x="1647456" y="560539"/>
                  </a:lnTo>
                  <a:lnTo>
                    <a:pt x="1624495" y="528523"/>
                  </a:lnTo>
                  <a:lnTo>
                    <a:pt x="1627365" y="492988"/>
                  </a:lnTo>
                  <a:lnTo>
                    <a:pt x="1642389" y="456069"/>
                  </a:lnTo>
                  <a:lnTo>
                    <a:pt x="1655876" y="419874"/>
                  </a:lnTo>
                  <a:lnTo>
                    <a:pt x="1655356" y="378447"/>
                  </a:lnTo>
                  <a:lnTo>
                    <a:pt x="1632216" y="342265"/>
                  </a:lnTo>
                  <a:lnTo>
                    <a:pt x="1595234" y="313080"/>
                  </a:lnTo>
                  <a:lnTo>
                    <a:pt x="1554289" y="293141"/>
                  </a:lnTo>
                  <a:lnTo>
                    <a:pt x="1557248" y="283400"/>
                  </a:lnTo>
                  <a:lnTo>
                    <a:pt x="1570393" y="235597"/>
                  </a:lnTo>
                  <a:lnTo>
                    <a:pt x="1594599" y="195821"/>
                  </a:lnTo>
                  <a:lnTo>
                    <a:pt x="1628432" y="163258"/>
                  </a:lnTo>
                  <a:lnTo>
                    <a:pt x="1670456" y="137121"/>
                  </a:lnTo>
                  <a:lnTo>
                    <a:pt x="1719249" y="116649"/>
                  </a:lnTo>
                  <a:lnTo>
                    <a:pt x="1773364" y="101041"/>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8" cstate="print"/>
            <a:stretch>
              <a:fillRect/>
            </a:stretch>
          </p:blipFill>
          <p:spPr>
            <a:xfrm>
              <a:off x="8186463" y="3789697"/>
              <a:ext cx="98971" cy="125983"/>
            </a:xfrm>
            <a:prstGeom prst="rect">
              <a:avLst/>
            </a:prstGeom>
          </p:spPr>
        </p:pic>
        <p:pic>
          <p:nvPicPr>
            <p:cNvPr id="16" name="object 16"/>
            <p:cNvPicPr/>
            <p:nvPr/>
          </p:nvPicPr>
          <p:blipFill>
            <a:blip r:embed="rId9" cstate="print"/>
            <a:stretch>
              <a:fillRect/>
            </a:stretch>
          </p:blipFill>
          <p:spPr>
            <a:xfrm>
              <a:off x="9382280" y="3569482"/>
              <a:ext cx="113690" cy="101282"/>
            </a:xfrm>
            <a:prstGeom prst="rect">
              <a:avLst/>
            </a:prstGeom>
          </p:spPr>
        </p:pic>
        <p:sp>
          <p:nvSpPr>
            <p:cNvPr id="17" name="object 17"/>
            <p:cNvSpPr/>
            <p:nvPr/>
          </p:nvSpPr>
          <p:spPr>
            <a:xfrm>
              <a:off x="7779207" y="3332594"/>
              <a:ext cx="973455" cy="418465"/>
            </a:xfrm>
            <a:custGeom>
              <a:avLst/>
              <a:gdLst/>
              <a:ahLst/>
              <a:cxnLst/>
              <a:rect l="l" t="t" r="r" b="b"/>
              <a:pathLst>
                <a:path w="973454" h="418464">
                  <a:moveTo>
                    <a:pt x="123888" y="198894"/>
                  </a:moveTo>
                  <a:lnTo>
                    <a:pt x="88506" y="200609"/>
                  </a:lnTo>
                  <a:lnTo>
                    <a:pt x="55321" y="208102"/>
                  </a:lnTo>
                  <a:lnTo>
                    <a:pt x="25450" y="220637"/>
                  </a:lnTo>
                  <a:lnTo>
                    <a:pt x="0" y="237502"/>
                  </a:lnTo>
                  <a:lnTo>
                    <a:pt x="29400" y="228053"/>
                  </a:lnTo>
                  <a:lnTo>
                    <a:pt x="59575" y="223964"/>
                  </a:lnTo>
                  <a:lnTo>
                    <a:pt x="89166" y="224980"/>
                  </a:lnTo>
                  <a:lnTo>
                    <a:pt x="116814" y="230860"/>
                  </a:lnTo>
                  <a:lnTo>
                    <a:pt x="123888" y="198894"/>
                  </a:lnTo>
                  <a:close/>
                </a:path>
                <a:path w="973454" h="418464">
                  <a:moveTo>
                    <a:pt x="973213" y="314934"/>
                  </a:moveTo>
                  <a:lnTo>
                    <a:pt x="953096" y="245795"/>
                  </a:lnTo>
                  <a:lnTo>
                    <a:pt x="935164" y="211112"/>
                  </a:lnTo>
                  <a:lnTo>
                    <a:pt x="914755" y="176352"/>
                  </a:lnTo>
                  <a:lnTo>
                    <a:pt x="893940" y="141516"/>
                  </a:lnTo>
                  <a:lnTo>
                    <a:pt x="874814" y="106603"/>
                  </a:lnTo>
                  <a:lnTo>
                    <a:pt x="859447" y="71589"/>
                  </a:lnTo>
                  <a:lnTo>
                    <a:pt x="849934" y="36499"/>
                  </a:lnTo>
                  <a:lnTo>
                    <a:pt x="848334" y="1308"/>
                  </a:lnTo>
                  <a:lnTo>
                    <a:pt x="809485" y="0"/>
                  </a:lnTo>
                  <a:lnTo>
                    <a:pt x="824763" y="72580"/>
                  </a:lnTo>
                  <a:lnTo>
                    <a:pt x="842873" y="107492"/>
                  </a:lnTo>
                  <a:lnTo>
                    <a:pt x="865098" y="141757"/>
                  </a:lnTo>
                  <a:lnTo>
                    <a:pt x="913269" y="209219"/>
                  </a:lnTo>
                  <a:lnTo>
                    <a:pt x="934923" y="242824"/>
                  </a:lnTo>
                  <a:lnTo>
                    <a:pt x="952080" y="276644"/>
                  </a:lnTo>
                  <a:lnTo>
                    <a:pt x="962596" y="310870"/>
                  </a:lnTo>
                  <a:lnTo>
                    <a:pt x="964323" y="345732"/>
                  </a:lnTo>
                  <a:lnTo>
                    <a:pt x="955090" y="381419"/>
                  </a:lnTo>
                  <a:lnTo>
                    <a:pt x="932764" y="418160"/>
                  </a:lnTo>
                  <a:lnTo>
                    <a:pt x="958430" y="383819"/>
                  </a:lnTo>
                  <a:lnTo>
                    <a:pt x="971219" y="349415"/>
                  </a:lnTo>
                  <a:lnTo>
                    <a:pt x="973213" y="314934"/>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10" cstate="print"/>
            <a:stretch>
              <a:fillRect/>
            </a:stretch>
          </p:blipFill>
          <p:spPr>
            <a:xfrm>
              <a:off x="8472457" y="3443554"/>
              <a:ext cx="78454" cy="211315"/>
            </a:xfrm>
            <a:prstGeom prst="rect">
              <a:avLst/>
            </a:prstGeom>
          </p:spPr>
        </p:pic>
        <p:sp>
          <p:nvSpPr>
            <p:cNvPr id="19" name="object 19"/>
            <p:cNvSpPr/>
            <p:nvPr/>
          </p:nvSpPr>
          <p:spPr>
            <a:xfrm>
              <a:off x="8708328" y="3338089"/>
              <a:ext cx="334645" cy="473075"/>
            </a:xfrm>
            <a:custGeom>
              <a:avLst/>
              <a:gdLst/>
              <a:ahLst/>
              <a:cxnLst/>
              <a:rect l="l" t="t" r="r" b="b"/>
              <a:pathLst>
                <a:path w="334645" h="473075">
                  <a:moveTo>
                    <a:pt x="0" y="0"/>
                  </a:moveTo>
                  <a:lnTo>
                    <a:pt x="1267" y="43291"/>
                  </a:lnTo>
                  <a:lnTo>
                    <a:pt x="19529" y="77398"/>
                  </a:lnTo>
                  <a:lnTo>
                    <a:pt x="49658" y="104933"/>
                  </a:lnTo>
                  <a:lnTo>
                    <a:pt x="86523" y="128510"/>
                  </a:lnTo>
                  <a:lnTo>
                    <a:pt x="124995" y="150743"/>
                  </a:lnTo>
                  <a:lnTo>
                    <a:pt x="159943" y="174244"/>
                  </a:lnTo>
                  <a:lnTo>
                    <a:pt x="190983" y="208699"/>
                  </a:lnTo>
                  <a:lnTo>
                    <a:pt x="210323" y="247045"/>
                  </a:lnTo>
                  <a:lnTo>
                    <a:pt x="221139" y="288197"/>
                  </a:lnTo>
                  <a:lnTo>
                    <a:pt x="226604" y="331072"/>
                  </a:lnTo>
                  <a:lnTo>
                    <a:pt x="229895" y="374586"/>
                  </a:lnTo>
                  <a:lnTo>
                    <a:pt x="233388" y="392884"/>
                  </a:lnTo>
                  <a:lnTo>
                    <a:pt x="257657" y="444601"/>
                  </a:lnTo>
                  <a:lnTo>
                    <a:pt x="291588" y="468401"/>
                  </a:lnTo>
                  <a:lnTo>
                    <a:pt x="312803" y="472480"/>
                  </a:lnTo>
                  <a:lnTo>
                    <a:pt x="334187" y="468541"/>
                  </a:lnTo>
                  <a:lnTo>
                    <a:pt x="312870" y="471453"/>
                  </a:lnTo>
                  <a:lnTo>
                    <a:pt x="292590" y="466572"/>
                  </a:lnTo>
                  <a:lnTo>
                    <a:pt x="261708" y="442353"/>
                  </a:lnTo>
                  <a:lnTo>
                    <a:pt x="243861" y="401358"/>
                  </a:lnTo>
                  <a:lnTo>
                    <a:pt x="238570" y="358467"/>
                  </a:lnTo>
                  <a:lnTo>
                    <a:pt x="238292" y="314541"/>
                  </a:lnTo>
                  <a:lnTo>
                    <a:pt x="235484" y="270440"/>
                  </a:lnTo>
                  <a:lnTo>
                    <a:pt x="222605" y="227025"/>
                  </a:lnTo>
                  <a:lnTo>
                    <a:pt x="204055" y="192357"/>
                  </a:lnTo>
                  <a:lnTo>
                    <a:pt x="178104" y="160756"/>
                  </a:lnTo>
                  <a:lnTo>
                    <a:pt x="147070" y="135471"/>
                  </a:lnTo>
                  <a:lnTo>
                    <a:pt x="111890" y="114039"/>
                  </a:lnTo>
                  <a:lnTo>
                    <a:pt x="78124" y="92140"/>
                  </a:lnTo>
                  <a:lnTo>
                    <a:pt x="51333" y="65455"/>
                  </a:lnTo>
                  <a:lnTo>
                    <a:pt x="42815" y="51146"/>
                  </a:lnTo>
                  <a:lnTo>
                    <a:pt x="37455" y="36261"/>
                  </a:lnTo>
                  <a:lnTo>
                    <a:pt x="35681" y="21400"/>
                  </a:lnTo>
                  <a:lnTo>
                    <a:pt x="37922" y="7162"/>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11" cstate="print"/>
            <a:stretch>
              <a:fillRect/>
            </a:stretch>
          </p:blipFill>
          <p:spPr>
            <a:xfrm>
              <a:off x="8812829" y="3531486"/>
              <a:ext cx="262342" cy="253761"/>
            </a:xfrm>
            <a:prstGeom prst="rect">
              <a:avLst/>
            </a:prstGeom>
          </p:spPr>
        </p:pic>
      </p:grpSp>
      <p:sp>
        <p:nvSpPr>
          <p:cNvPr id="21" name="object 21"/>
          <p:cNvSpPr txBox="1"/>
          <p:nvPr/>
        </p:nvSpPr>
        <p:spPr>
          <a:xfrm>
            <a:off x="651929" y="404651"/>
            <a:ext cx="9505315" cy="901700"/>
          </a:xfrm>
          <a:prstGeom prst="rect">
            <a:avLst/>
          </a:prstGeom>
        </p:spPr>
        <p:txBody>
          <a:bodyPr vert="horz" wrap="square" lIns="0" tIns="12700" rIns="0" bIns="0" rtlCol="0">
            <a:spAutoFit/>
          </a:bodyPr>
          <a:lstStyle/>
          <a:p>
            <a:pPr marL="12700">
              <a:lnSpc>
                <a:spcPct val="100000"/>
              </a:lnSpc>
              <a:spcBef>
                <a:spcPts val="100"/>
              </a:spcBef>
            </a:pPr>
            <a:r>
              <a:rPr sz="2000" dirty="0">
                <a:latin typeface="Grammarsaurus" pitchFamily="2" charset="0"/>
                <a:cs typeface="Verdana"/>
              </a:rPr>
              <a:t>Let’s create some new words by combining stem </a:t>
            </a:r>
            <a:r>
              <a:rPr sz="2000" b="1" dirty="0">
                <a:latin typeface="Grammarsaurus" pitchFamily="2" charset="0"/>
                <a:cs typeface="Tahoma"/>
              </a:rPr>
              <a:t>beauty </a:t>
            </a:r>
            <a:r>
              <a:rPr sz="2000" dirty="0">
                <a:latin typeface="Grammarsaurus" pitchFamily="2" charset="0"/>
                <a:cs typeface="Verdana"/>
              </a:rPr>
              <a:t>with other suffixes.</a:t>
            </a:r>
            <a:endParaRPr sz="2000">
              <a:latin typeface="Grammarsaurus" pitchFamily="2" charset="0"/>
              <a:cs typeface="Verdana"/>
            </a:endParaRPr>
          </a:p>
          <a:p>
            <a:pPr marL="12700">
              <a:lnSpc>
                <a:spcPct val="100000"/>
              </a:lnSpc>
              <a:spcBef>
                <a:spcPts val="2100"/>
              </a:spcBef>
            </a:pPr>
            <a:r>
              <a:rPr sz="2000" dirty="0">
                <a:latin typeface="Grammarsaurus" pitchFamily="2" charset="0"/>
                <a:cs typeface="Verdana"/>
              </a:rPr>
              <a:t>Can you solve the </a:t>
            </a:r>
            <a:r>
              <a:rPr sz="2000" b="1" dirty="0">
                <a:latin typeface="Grammarsaurus" pitchFamily="2" charset="0"/>
                <a:cs typeface="Tahoma"/>
              </a:rPr>
              <a:t>word sums</a:t>
            </a:r>
            <a:r>
              <a:rPr sz="2000" dirty="0">
                <a:latin typeface="Grammarsaurus" pitchFamily="2" charset="0"/>
                <a:cs typeface="Verdana"/>
              </a:rPr>
              <a:t>?</a:t>
            </a:r>
            <a:endParaRPr sz="2000">
              <a:latin typeface="Grammarsaurus" pitchFamily="2" charset="0"/>
              <a:cs typeface="Verdana"/>
            </a:endParaRPr>
          </a:p>
        </p:txBody>
      </p:sp>
      <p:sp>
        <p:nvSpPr>
          <p:cNvPr id="22" name="object 22"/>
          <p:cNvSpPr txBox="1"/>
          <p:nvPr/>
        </p:nvSpPr>
        <p:spPr>
          <a:xfrm>
            <a:off x="7272960" y="1836919"/>
            <a:ext cx="2906395" cy="1528445"/>
          </a:xfrm>
          <a:prstGeom prst="rect">
            <a:avLst/>
          </a:prstGeom>
        </p:spPr>
        <p:txBody>
          <a:bodyPr vert="horz" wrap="square" lIns="0" tIns="8255" rIns="0" bIns="0" rtlCol="0">
            <a:spAutoFit/>
          </a:bodyPr>
          <a:lstStyle/>
          <a:p>
            <a:pPr marL="12700" marR="5080" indent="-1905" algn="ctr">
              <a:lnSpc>
                <a:spcPct val="101400"/>
              </a:lnSpc>
              <a:spcBef>
                <a:spcPts val="65"/>
              </a:spcBef>
            </a:pPr>
            <a:r>
              <a:rPr sz="1950" b="1" dirty="0">
                <a:solidFill>
                  <a:srgbClr val="D1E293"/>
                </a:solidFill>
                <a:latin typeface="Grammarsaurus" pitchFamily="2" charset="0"/>
                <a:cs typeface="Tahoma"/>
              </a:rPr>
              <a:t>What suffixing convention will you need to use when you add the suffix </a:t>
            </a:r>
            <a:r>
              <a:rPr sz="1950" b="1" dirty="0">
                <a:solidFill>
                  <a:srgbClr val="FFFFFF"/>
                </a:solidFill>
                <a:latin typeface="Grammarsaurus" pitchFamily="2" charset="0"/>
                <a:cs typeface="Tahoma"/>
              </a:rPr>
              <a:t>-ful </a:t>
            </a:r>
            <a:r>
              <a:rPr sz="1950" b="1" dirty="0">
                <a:solidFill>
                  <a:srgbClr val="D1E293"/>
                </a:solidFill>
                <a:latin typeface="Grammarsaurus" pitchFamily="2" charset="0"/>
                <a:cs typeface="Tahoma"/>
              </a:rPr>
              <a:t>to the stem </a:t>
            </a:r>
            <a:r>
              <a:rPr sz="1950" b="1" dirty="0">
                <a:solidFill>
                  <a:srgbClr val="FFFFFF"/>
                </a:solidFill>
                <a:latin typeface="Grammarsaurus" pitchFamily="2" charset="0"/>
                <a:cs typeface="Tahoma"/>
              </a:rPr>
              <a:t>beauty</a:t>
            </a:r>
            <a:r>
              <a:rPr sz="1950" b="1" dirty="0">
                <a:solidFill>
                  <a:srgbClr val="D1E293"/>
                </a:solidFill>
                <a:latin typeface="Grammarsaurus" pitchFamily="2" charset="0"/>
                <a:cs typeface="Tahoma"/>
              </a:rPr>
              <a:t>?</a:t>
            </a:r>
            <a:endParaRPr sz="1950" dirty="0">
              <a:latin typeface="Grammarsaurus" pitchFamily="2" charset="0"/>
              <a:cs typeface="Tahoma"/>
            </a:endParaRPr>
          </a:p>
        </p:txBody>
      </p:sp>
      <p:sp>
        <p:nvSpPr>
          <p:cNvPr id="23" name="object 23"/>
          <p:cNvSpPr/>
          <p:nvPr/>
        </p:nvSpPr>
        <p:spPr>
          <a:xfrm>
            <a:off x="2255566" y="4163156"/>
            <a:ext cx="7680959" cy="648970"/>
          </a:xfrm>
          <a:custGeom>
            <a:avLst/>
            <a:gdLst/>
            <a:ahLst/>
            <a:cxnLst/>
            <a:rect l="l" t="t" r="r" b="b"/>
            <a:pathLst>
              <a:path w="7680959" h="648970">
                <a:moveTo>
                  <a:pt x="7618851" y="621536"/>
                </a:moveTo>
                <a:lnTo>
                  <a:pt x="5009293" y="621536"/>
                </a:lnTo>
                <a:lnTo>
                  <a:pt x="5060039" y="621706"/>
                </a:lnTo>
                <a:lnTo>
                  <a:pt x="5115956" y="622022"/>
                </a:lnTo>
                <a:lnTo>
                  <a:pt x="5160214" y="622385"/>
                </a:lnTo>
                <a:lnTo>
                  <a:pt x="5160007" y="622385"/>
                </a:lnTo>
                <a:lnTo>
                  <a:pt x="5210298" y="622893"/>
                </a:lnTo>
                <a:lnTo>
                  <a:pt x="5210132" y="622893"/>
                </a:lnTo>
                <a:lnTo>
                  <a:pt x="5260350" y="623515"/>
                </a:lnTo>
                <a:lnTo>
                  <a:pt x="5260210" y="623515"/>
                </a:lnTo>
                <a:lnTo>
                  <a:pt x="5360213" y="625096"/>
                </a:lnTo>
                <a:lnTo>
                  <a:pt x="5763774" y="636149"/>
                </a:lnTo>
                <a:lnTo>
                  <a:pt x="6862180" y="636149"/>
                </a:lnTo>
                <a:lnTo>
                  <a:pt x="6897992" y="636567"/>
                </a:lnTo>
                <a:lnTo>
                  <a:pt x="7259329" y="646227"/>
                </a:lnTo>
                <a:lnTo>
                  <a:pt x="7424456" y="648963"/>
                </a:lnTo>
                <a:lnTo>
                  <a:pt x="7467842" y="648963"/>
                </a:lnTo>
                <a:lnTo>
                  <a:pt x="7506903" y="648129"/>
                </a:lnTo>
                <a:lnTo>
                  <a:pt x="7576377" y="640975"/>
                </a:lnTo>
                <a:lnTo>
                  <a:pt x="7614796" y="629611"/>
                </a:lnTo>
                <a:lnTo>
                  <a:pt x="7618768" y="621706"/>
                </a:lnTo>
                <a:lnTo>
                  <a:pt x="7618851" y="621536"/>
                </a:lnTo>
                <a:close/>
              </a:path>
              <a:path w="7680959" h="648970">
                <a:moveTo>
                  <a:pt x="7653397" y="610616"/>
                </a:moveTo>
                <a:lnTo>
                  <a:pt x="7615953" y="628969"/>
                </a:lnTo>
                <a:lnTo>
                  <a:pt x="7613772" y="632074"/>
                </a:lnTo>
                <a:lnTo>
                  <a:pt x="7615755" y="638766"/>
                </a:lnTo>
                <a:lnTo>
                  <a:pt x="7649168" y="620455"/>
                </a:lnTo>
                <a:lnTo>
                  <a:pt x="7655811" y="612988"/>
                </a:lnTo>
                <a:lnTo>
                  <a:pt x="7653397" y="610616"/>
                </a:lnTo>
                <a:close/>
              </a:path>
              <a:path w="7680959" h="648970">
                <a:moveTo>
                  <a:pt x="1385205" y="8264"/>
                </a:moveTo>
                <a:lnTo>
                  <a:pt x="409510" y="8264"/>
                </a:lnTo>
                <a:lnTo>
                  <a:pt x="360101" y="11382"/>
                </a:lnTo>
                <a:lnTo>
                  <a:pt x="313335" y="14921"/>
                </a:lnTo>
                <a:lnTo>
                  <a:pt x="267201" y="19047"/>
                </a:lnTo>
                <a:lnTo>
                  <a:pt x="221733" y="23796"/>
                </a:lnTo>
                <a:lnTo>
                  <a:pt x="176963" y="29203"/>
                </a:lnTo>
                <a:lnTo>
                  <a:pt x="113567" y="38799"/>
                </a:lnTo>
                <a:lnTo>
                  <a:pt x="65830" y="50417"/>
                </a:lnTo>
                <a:lnTo>
                  <a:pt x="11228" y="78898"/>
                </a:lnTo>
                <a:lnTo>
                  <a:pt x="0" y="104082"/>
                </a:lnTo>
                <a:lnTo>
                  <a:pt x="877" y="113087"/>
                </a:lnTo>
                <a:lnTo>
                  <a:pt x="10114" y="141270"/>
                </a:lnTo>
                <a:lnTo>
                  <a:pt x="19687" y="187693"/>
                </a:lnTo>
                <a:lnTo>
                  <a:pt x="29534" y="246270"/>
                </a:lnTo>
                <a:lnTo>
                  <a:pt x="39592" y="310915"/>
                </a:lnTo>
                <a:lnTo>
                  <a:pt x="49799" y="375543"/>
                </a:lnTo>
                <a:lnTo>
                  <a:pt x="60094" y="434070"/>
                </a:lnTo>
                <a:lnTo>
                  <a:pt x="70413" y="480409"/>
                </a:lnTo>
                <a:lnTo>
                  <a:pt x="87744" y="517567"/>
                </a:lnTo>
                <a:lnTo>
                  <a:pt x="94792" y="524051"/>
                </a:lnTo>
                <a:lnTo>
                  <a:pt x="101047" y="530581"/>
                </a:lnTo>
                <a:lnTo>
                  <a:pt x="105716" y="539807"/>
                </a:lnTo>
                <a:lnTo>
                  <a:pt x="112617" y="555054"/>
                </a:lnTo>
                <a:lnTo>
                  <a:pt x="123408" y="568739"/>
                </a:lnTo>
                <a:lnTo>
                  <a:pt x="157846" y="591706"/>
                </a:lnTo>
                <a:lnTo>
                  <a:pt x="211402" y="609277"/>
                </a:lnTo>
                <a:lnTo>
                  <a:pt x="286451" y="622022"/>
                </a:lnTo>
                <a:lnTo>
                  <a:pt x="332777" y="626762"/>
                </a:lnTo>
                <a:lnTo>
                  <a:pt x="386823" y="630614"/>
                </a:lnTo>
                <a:lnTo>
                  <a:pt x="387540" y="630614"/>
                </a:lnTo>
                <a:lnTo>
                  <a:pt x="444513" y="633335"/>
                </a:lnTo>
                <a:lnTo>
                  <a:pt x="510518" y="635310"/>
                </a:lnTo>
                <a:lnTo>
                  <a:pt x="587508" y="636567"/>
                </a:lnTo>
                <a:lnTo>
                  <a:pt x="664283" y="636991"/>
                </a:lnTo>
                <a:lnTo>
                  <a:pt x="1381483" y="636149"/>
                </a:lnTo>
                <a:lnTo>
                  <a:pt x="1780948" y="629611"/>
                </a:lnTo>
                <a:lnTo>
                  <a:pt x="1778627" y="629611"/>
                </a:lnTo>
                <a:lnTo>
                  <a:pt x="1931069" y="628313"/>
                </a:lnTo>
                <a:lnTo>
                  <a:pt x="4427520" y="627793"/>
                </a:lnTo>
                <a:lnTo>
                  <a:pt x="4803546" y="622022"/>
                </a:lnTo>
                <a:lnTo>
                  <a:pt x="4801888" y="622022"/>
                </a:lnTo>
                <a:lnTo>
                  <a:pt x="7618851" y="621536"/>
                </a:lnTo>
                <a:lnTo>
                  <a:pt x="7623048" y="612988"/>
                </a:lnTo>
                <a:lnTo>
                  <a:pt x="7626254" y="603598"/>
                </a:lnTo>
                <a:lnTo>
                  <a:pt x="7629632" y="594280"/>
                </a:lnTo>
                <a:lnTo>
                  <a:pt x="7633179" y="584958"/>
                </a:lnTo>
                <a:lnTo>
                  <a:pt x="7636854" y="575634"/>
                </a:lnTo>
                <a:lnTo>
                  <a:pt x="7645498" y="554530"/>
                </a:lnTo>
                <a:lnTo>
                  <a:pt x="7654115" y="533808"/>
                </a:lnTo>
                <a:lnTo>
                  <a:pt x="7662248" y="513431"/>
                </a:lnTo>
                <a:lnTo>
                  <a:pt x="7669442" y="493363"/>
                </a:lnTo>
                <a:lnTo>
                  <a:pt x="7675242" y="466290"/>
                </a:lnTo>
                <a:lnTo>
                  <a:pt x="7679196" y="426983"/>
                </a:lnTo>
                <a:lnTo>
                  <a:pt x="7680850" y="378522"/>
                </a:lnTo>
                <a:lnTo>
                  <a:pt x="7679748" y="323985"/>
                </a:lnTo>
                <a:lnTo>
                  <a:pt x="7675436" y="266452"/>
                </a:lnTo>
                <a:lnTo>
                  <a:pt x="7667461" y="209001"/>
                </a:lnTo>
                <a:lnTo>
                  <a:pt x="7655368" y="154711"/>
                </a:lnTo>
                <a:lnTo>
                  <a:pt x="7638703" y="106662"/>
                </a:lnTo>
                <a:lnTo>
                  <a:pt x="7617011" y="67931"/>
                </a:lnTo>
                <a:lnTo>
                  <a:pt x="7561788" y="28886"/>
                </a:lnTo>
                <a:lnTo>
                  <a:pt x="7484066" y="12634"/>
                </a:lnTo>
                <a:lnTo>
                  <a:pt x="7444314" y="8979"/>
                </a:lnTo>
                <a:lnTo>
                  <a:pt x="1506510" y="8979"/>
                </a:lnTo>
                <a:lnTo>
                  <a:pt x="1385205" y="8264"/>
                </a:lnTo>
                <a:close/>
              </a:path>
              <a:path w="7680959" h="648970">
                <a:moveTo>
                  <a:pt x="4427520" y="627793"/>
                </a:moveTo>
                <a:lnTo>
                  <a:pt x="2250030" y="627793"/>
                </a:lnTo>
                <a:lnTo>
                  <a:pt x="2302181" y="627978"/>
                </a:lnTo>
                <a:lnTo>
                  <a:pt x="2367416" y="628313"/>
                </a:lnTo>
                <a:lnTo>
                  <a:pt x="2401726" y="628566"/>
                </a:lnTo>
                <a:lnTo>
                  <a:pt x="2451705" y="628969"/>
                </a:lnTo>
                <a:lnTo>
                  <a:pt x="2519693" y="629611"/>
                </a:lnTo>
                <a:lnTo>
                  <a:pt x="2516481" y="629611"/>
                </a:lnTo>
                <a:lnTo>
                  <a:pt x="2551900" y="629993"/>
                </a:lnTo>
                <a:lnTo>
                  <a:pt x="2551172" y="629993"/>
                </a:lnTo>
                <a:lnTo>
                  <a:pt x="2602103" y="630614"/>
                </a:lnTo>
                <a:lnTo>
                  <a:pt x="2601442" y="630614"/>
                </a:lnTo>
                <a:lnTo>
                  <a:pt x="2652375" y="631308"/>
                </a:lnTo>
                <a:lnTo>
                  <a:pt x="2651767" y="631308"/>
                </a:lnTo>
                <a:lnTo>
                  <a:pt x="2702717" y="632074"/>
                </a:lnTo>
                <a:lnTo>
                  <a:pt x="2702151" y="632074"/>
                </a:lnTo>
                <a:lnTo>
                  <a:pt x="2753134" y="632914"/>
                </a:lnTo>
                <a:lnTo>
                  <a:pt x="2752601" y="632914"/>
                </a:lnTo>
                <a:lnTo>
                  <a:pt x="2803627" y="633826"/>
                </a:lnTo>
                <a:lnTo>
                  <a:pt x="2803121" y="633826"/>
                </a:lnTo>
                <a:lnTo>
                  <a:pt x="2877805" y="635310"/>
                </a:lnTo>
                <a:lnTo>
                  <a:pt x="3071112" y="636149"/>
                </a:lnTo>
                <a:lnTo>
                  <a:pt x="4148604" y="636149"/>
                </a:lnTo>
                <a:lnTo>
                  <a:pt x="4427520" y="627793"/>
                </a:lnTo>
                <a:close/>
              </a:path>
              <a:path w="7680959" h="648970">
                <a:moveTo>
                  <a:pt x="6998186" y="8634"/>
                </a:moveTo>
                <a:lnTo>
                  <a:pt x="1573247" y="8634"/>
                </a:lnTo>
                <a:lnTo>
                  <a:pt x="1511439" y="8979"/>
                </a:lnTo>
                <a:lnTo>
                  <a:pt x="7041963" y="8979"/>
                </a:lnTo>
                <a:lnTo>
                  <a:pt x="6998186" y="8634"/>
                </a:lnTo>
                <a:close/>
              </a:path>
              <a:path w="7680959" h="648970">
                <a:moveTo>
                  <a:pt x="7343857" y="5187"/>
                </a:moveTo>
                <a:lnTo>
                  <a:pt x="7272120" y="5187"/>
                </a:lnTo>
                <a:lnTo>
                  <a:pt x="7106337" y="8264"/>
                </a:lnTo>
                <a:lnTo>
                  <a:pt x="7041963" y="8979"/>
                </a:lnTo>
                <a:lnTo>
                  <a:pt x="7444314" y="8979"/>
                </a:lnTo>
                <a:lnTo>
                  <a:pt x="7436535" y="8264"/>
                </a:lnTo>
                <a:lnTo>
                  <a:pt x="7387722" y="5986"/>
                </a:lnTo>
                <a:lnTo>
                  <a:pt x="7393557" y="5986"/>
                </a:lnTo>
                <a:lnTo>
                  <a:pt x="7343857" y="5187"/>
                </a:lnTo>
                <a:close/>
              </a:path>
              <a:path w="7680959" h="648970">
                <a:moveTo>
                  <a:pt x="5241873" y="2369"/>
                </a:moveTo>
                <a:lnTo>
                  <a:pt x="4477853" y="2369"/>
                </a:lnTo>
                <a:lnTo>
                  <a:pt x="4335533" y="3987"/>
                </a:lnTo>
                <a:lnTo>
                  <a:pt x="4335956" y="3987"/>
                </a:lnTo>
                <a:lnTo>
                  <a:pt x="4183716" y="6426"/>
                </a:lnTo>
                <a:lnTo>
                  <a:pt x="4184014" y="6426"/>
                </a:lnTo>
                <a:lnTo>
                  <a:pt x="4093072" y="8264"/>
                </a:lnTo>
                <a:lnTo>
                  <a:pt x="3917190" y="8634"/>
                </a:lnTo>
                <a:lnTo>
                  <a:pt x="5783137" y="8634"/>
                </a:lnTo>
                <a:lnTo>
                  <a:pt x="5590056" y="5986"/>
                </a:lnTo>
                <a:lnTo>
                  <a:pt x="5590910" y="5986"/>
                </a:lnTo>
                <a:lnTo>
                  <a:pt x="5525346" y="5187"/>
                </a:lnTo>
                <a:lnTo>
                  <a:pt x="5525560" y="5187"/>
                </a:lnTo>
                <a:lnTo>
                  <a:pt x="5480379" y="4665"/>
                </a:lnTo>
                <a:lnTo>
                  <a:pt x="5481032" y="4665"/>
                </a:lnTo>
                <a:lnTo>
                  <a:pt x="5241873" y="2369"/>
                </a:lnTo>
                <a:close/>
              </a:path>
              <a:path w="7680959" h="648970">
                <a:moveTo>
                  <a:pt x="808444" y="0"/>
                </a:moveTo>
                <a:lnTo>
                  <a:pt x="702355" y="0"/>
                </a:lnTo>
                <a:lnTo>
                  <a:pt x="602196" y="1222"/>
                </a:lnTo>
                <a:lnTo>
                  <a:pt x="501836" y="3987"/>
                </a:lnTo>
                <a:lnTo>
                  <a:pt x="502300" y="3987"/>
                </a:lnTo>
                <a:lnTo>
                  <a:pt x="453752" y="5986"/>
                </a:lnTo>
                <a:lnTo>
                  <a:pt x="454084" y="5986"/>
                </a:lnTo>
                <a:lnTo>
                  <a:pt x="409964" y="8264"/>
                </a:lnTo>
                <a:lnTo>
                  <a:pt x="1382849" y="8264"/>
                </a:lnTo>
                <a:lnTo>
                  <a:pt x="1173464" y="5187"/>
                </a:lnTo>
                <a:lnTo>
                  <a:pt x="1067002" y="3291"/>
                </a:lnTo>
                <a:lnTo>
                  <a:pt x="1067239" y="3291"/>
                </a:lnTo>
                <a:lnTo>
                  <a:pt x="1012786" y="2369"/>
                </a:lnTo>
                <a:lnTo>
                  <a:pt x="1013021" y="2369"/>
                </a:lnTo>
                <a:lnTo>
                  <a:pt x="919863" y="1016"/>
                </a:lnTo>
                <a:lnTo>
                  <a:pt x="923592" y="1016"/>
                </a:lnTo>
                <a:lnTo>
                  <a:pt x="808444" y="0"/>
                </a:lnTo>
                <a:close/>
              </a:path>
              <a:path w="7680959" h="648970">
                <a:moveTo>
                  <a:pt x="5117044" y="1526"/>
                </a:moveTo>
                <a:lnTo>
                  <a:pt x="4585112" y="1526"/>
                </a:lnTo>
                <a:lnTo>
                  <a:pt x="4475282" y="2369"/>
                </a:lnTo>
                <a:lnTo>
                  <a:pt x="5245654" y="2369"/>
                </a:lnTo>
                <a:lnTo>
                  <a:pt x="5164601" y="1809"/>
                </a:lnTo>
                <a:lnTo>
                  <a:pt x="5117044" y="1526"/>
                </a:lnTo>
                <a:close/>
              </a:path>
              <a:path w="7680959" h="648970">
                <a:moveTo>
                  <a:pt x="5006028" y="1016"/>
                </a:moveTo>
                <a:lnTo>
                  <a:pt x="4686667" y="1016"/>
                </a:lnTo>
                <a:lnTo>
                  <a:pt x="4636454" y="1222"/>
                </a:lnTo>
                <a:lnTo>
                  <a:pt x="4582696" y="1526"/>
                </a:lnTo>
                <a:lnTo>
                  <a:pt x="5118557" y="1526"/>
                </a:lnTo>
                <a:lnTo>
                  <a:pt x="5006028" y="1016"/>
                </a:lnTo>
                <a:close/>
              </a:path>
            </a:pathLst>
          </a:custGeom>
          <a:solidFill>
            <a:srgbClr val="134E29"/>
          </a:solidFill>
        </p:spPr>
        <p:txBody>
          <a:bodyPr wrap="square" lIns="0" tIns="0" rIns="0" bIns="0" rtlCol="0"/>
          <a:lstStyle/>
          <a:p>
            <a:endParaRPr>
              <a:latin typeface="Grammarsaurus" pitchFamily="2" charset="0"/>
            </a:endParaRPr>
          </a:p>
        </p:txBody>
      </p:sp>
      <p:sp>
        <p:nvSpPr>
          <p:cNvPr id="24" name="object 24"/>
          <p:cNvSpPr txBox="1"/>
          <p:nvPr/>
        </p:nvSpPr>
        <p:spPr>
          <a:xfrm>
            <a:off x="2482316" y="4321027"/>
            <a:ext cx="7227570" cy="1631950"/>
          </a:xfrm>
          <a:prstGeom prst="rect">
            <a:avLst/>
          </a:prstGeom>
        </p:spPr>
        <p:txBody>
          <a:bodyPr vert="horz" wrap="square" lIns="0" tIns="12700" rIns="0" bIns="0" rtlCol="0">
            <a:spAutoFit/>
          </a:bodyPr>
          <a:lstStyle/>
          <a:p>
            <a:pPr algn="ctr">
              <a:lnSpc>
                <a:spcPct val="100000"/>
              </a:lnSpc>
              <a:spcBef>
                <a:spcPts val="100"/>
              </a:spcBef>
            </a:pPr>
            <a:r>
              <a:rPr sz="1950" b="1" dirty="0">
                <a:solidFill>
                  <a:srgbClr val="D1E293"/>
                </a:solidFill>
                <a:latin typeface="Grammarsaurus" pitchFamily="2" charset="0"/>
                <a:cs typeface="Tahoma"/>
              </a:rPr>
              <a:t>Can you use these words correctly in these sentences?</a:t>
            </a:r>
            <a:endParaRPr sz="1950" dirty="0">
              <a:latin typeface="Grammarsaurus" pitchFamily="2" charset="0"/>
              <a:cs typeface="Tahoma"/>
            </a:endParaRPr>
          </a:p>
          <a:p>
            <a:pPr>
              <a:lnSpc>
                <a:spcPct val="100000"/>
              </a:lnSpc>
              <a:spcBef>
                <a:spcPts val="575"/>
              </a:spcBef>
            </a:pPr>
            <a:endParaRPr sz="1950" dirty="0">
              <a:latin typeface="Grammarsaurus" pitchFamily="2" charset="0"/>
              <a:cs typeface="Tahoma"/>
            </a:endParaRPr>
          </a:p>
          <a:p>
            <a:pPr marL="45085" algn="ctr">
              <a:lnSpc>
                <a:spcPct val="100000"/>
              </a:lnSpc>
              <a:tabLst>
                <a:tab pos="4589780" algn="l"/>
              </a:tabLst>
            </a:pPr>
            <a:r>
              <a:rPr sz="2500" dirty="0">
                <a:latin typeface="Grammarsaurus" pitchFamily="2" charset="0"/>
                <a:cs typeface="Arial MT"/>
              </a:rPr>
              <a:t>She sang the song </a:t>
            </a:r>
            <a:r>
              <a:rPr sz="2500" u="sng" dirty="0">
                <a:uFill>
                  <a:solidFill>
                    <a:srgbClr val="000000"/>
                  </a:solidFill>
                </a:uFill>
                <a:latin typeface="Grammarsaurus" pitchFamily="2" charset="0"/>
                <a:cs typeface="Arial MT"/>
              </a:rPr>
              <a:t>	</a:t>
            </a:r>
            <a:r>
              <a:rPr sz="2500" dirty="0">
                <a:latin typeface="Grammarsaurus" pitchFamily="2" charset="0"/>
                <a:cs typeface="Arial MT"/>
              </a:rPr>
              <a:t> .</a:t>
            </a:r>
          </a:p>
          <a:p>
            <a:pPr marL="45085" algn="ctr">
              <a:lnSpc>
                <a:spcPct val="100000"/>
              </a:lnSpc>
              <a:spcBef>
                <a:spcPts val="1370"/>
              </a:spcBef>
              <a:tabLst>
                <a:tab pos="4382135" algn="l"/>
              </a:tabLst>
            </a:pPr>
            <a:r>
              <a:rPr sz="2500" dirty="0">
                <a:latin typeface="Grammarsaurus" pitchFamily="2" charset="0"/>
                <a:cs typeface="Arial MT"/>
              </a:rPr>
              <a:t>The flowers look </a:t>
            </a:r>
            <a:r>
              <a:rPr sz="2500" u="sng" dirty="0">
                <a:uFill>
                  <a:solidFill>
                    <a:srgbClr val="000000"/>
                  </a:solidFill>
                </a:uFill>
                <a:latin typeface="Grammarsaurus" pitchFamily="2" charset="0"/>
                <a:cs typeface="Arial MT"/>
              </a:rPr>
              <a:t>	</a:t>
            </a:r>
            <a:r>
              <a:rPr sz="2500" dirty="0">
                <a:latin typeface="Grammarsaurus" pitchFamily="2" charset="0"/>
                <a:cs typeface="Arial MT"/>
              </a:rPr>
              <a:t>in the garden.</a:t>
            </a:r>
          </a:p>
        </p:txBody>
      </p:sp>
      <p:grpSp>
        <p:nvGrpSpPr>
          <p:cNvPr id="25" name="object 25"/>
          <p:cNvGrpSpPr/>
          <p:nvPr/>
        </p:nvGrpSpPr>
        <p:grpSpPr>
          <a:xfrm>
            <a:off x="2507866" y="223169"/>
            <a:ext cx="9460865" cy="3427729"/>
            <a:chOff x="2507866" y="223169"/>
            <a:chExt cx="9460865" cy="3427729"/>
          </a:xfrm>
        </p:grpSpPr>
        <p:sp>
          <p:nvSpPr>
            <p:cNvPr id="26" name="object 26"/>
            <p:cNvSpPr/>
            <p:nvPr/>
          </p:nvSpPr>
          <p:spPr>
            <a:xfrm>
              <a:off x="11119859"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2" cstate="print"/>
            <a:stretch>
              <a:fillRect/>
            </a:stretch>
          </p:blipFill>
          <p:spPr>
            <a:xfrm>
              <a:off x="2992570" y="1636309"/>
              <a:ext cx="427354" cy="465632"/>
            </a:xfrm>
            <a:prstGeom prst="rect">
              <a:avLst/>
            </a:prstGeom>
          </p:spPr>
        </p:pic>
        <p:sp>
          <p:nvSpPr>
            <p:cNvPr id="28" name="object 28"/>
            <p:cNvSpPr/>
            <p:nvPr/>
          </p:nvSpPr>
          <p:spPr>
            <a:xfrm>
              <a:off x="4196246" y="2196398"/>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3" cstate="print"/>
            <a:stretch>
              <a:fillRect/>
            </a:stretch>
          </p:blipFill>
          <p:spPr>
            <a:xfrm>
              <a:off x="4276020" y="2276167"/>
              <a:ext cx="164439" cy="164439"/>
            </a:xfrm>
            <a:prstGeom prst="rect">
              <a:avLst/>
            </a:prstGeom>
          </p:spPr>
        </p:pic>
        <p:sp>
          <p:nvSpPr>
            <p:cNvPr id="30" name="object 30"/>
            <p:cNvSpPr/>
            <p:nvPr/>
          </p:nvSpPr>
          <p:spPr>
            <a:xfrm>
              <a:off x="4787210" y="1653904"/>
              <a:ext cx="421640" cy="394970"/>
            </a:xfrm>
            <a:custGeom>
              <a:avLst/>
              <a:gdLst/>
              <a:ahLst/>
              <a:cxnLst/>
              <a:rect l="l" t="t" r="r" b="b"/>
              <a:pathLst>
                <a:path w="421639" h="394969">
                  <a:moveTo>
                    <a:pt x="74015" y="74028"/>
                  </a:moveTo>
                  <a:lnTo>
                    <a:pt x="49352" y="74028"/>
                  </a:lnTo>
                  <a:lnTo>
                    <a:pt x="49352" y="99936"/>
                  </a:lnTo>
                  <a:lnTo>
                    <a:pt x="29773" y="107613"/>
                  </a:lnTo>
                  <a:lnTo>
                    <a:pt x="14127" y="121142"/>
                  </a:lnTo>
                  <a:lnTo>
                    <a:pt x="3755" y="139180"/>
                  </a:lnTo>
                  <a:lnTo>
                    <a:pt x="0" y="160388"/>
                  </a:lnTo>
                  <a:lnTo>
                    <a:pt x="3528" y="188210"/>
                  </a:lnTo>
                  <a:lnTo>
                    <a:pt x="13446" y="213264"/>
                  </a:lnTo>
                  <a:lnTo>
                    <a:pt x="13522" y="213456"/>
                  </a:lnTo>
                  <a:lnTo>
                    <a:pt x="29092" y="235238"/>
                  </a:lnTo>
                  <a:lnTo>
                    <a:pt x="49352" y="252666"/>
                  </a:lnTo>
                  <a:lnTo>
                    <a:pt x="49352" y="394804"/>
                  </a:lnTo>
                  <a:lnTo>
                    <a:pt x="371767" y="394804"/>
                  </a:lnTo>
                  <a:lnTo>
                    <a:pt x="371767" y="370128"/>
                  </a:lnTo>
                  <a:lnTo>
                    <a:pt x="74015" y="370128"/>
                  </a:lnTo>
                  <a:lnTo>
                    <a:pt x="74015" y="265074"/>
                  </a:lnTo>
                  <a:lnTo>
                    <a:pt x="148869" y="265074"/>
                  </a:lnTo>
                  <a:lnTo>
                    <a:pt x="148869" y="246748"/>
                  </a:lnTo>
                  <a:lnTo>
                    <a:pt x="111036" y="246748"/>
                  </a:lnTo>
                  <a:lnTo>
                    <a:pt x="101247" y="246196"/>
                  </a:lnTo>
                  <a:lnTo>
                    <a:pt x="91773" y="244581"/>
                  </a:lnTo>
                  <a:lnTo>
                    <a:pt x="82675" y="241963"/>
                  </a:lnTo>
                  <a:lnTo>
                    <a:pt x="74015" y="238404"/>
                  </a:lnTo>
                  <a:lnTo>
                    <a:pt x="74015" y="220764"/>
                  </a:lnTo>
                  <a:lnTo>
                    <a:pt x="49352" y="220764"/>
                  </a:lnTo>
                  <a:lnTo>
                    <a:pt x="39056" y="208056"/>
                  </a:lnTo>
                  <a:lnTo>
                    <a:pt x="31289" y="193533"/>
                  </a:lnTo>
                  <a:lnTo>
                    <a:pt x="26385" y="177531"/>
                  </a:lnTo>
                  <a:lnTo>
                    <a:pt x="24676" y="160388"/>
                  </a:lnTo>
                  <a:lnTo>
                    <a:pt x="26511" y="148864"/>
                  </a:lnTo>
                  <a:lnTo>
                    <a:pt x="31627" y="138818"/>
                  </a:lnTo>
                  <a:lnTo>
                    <a:pt x="39436" y="130832"/>
                  </a:lnTo>
                  <a:lnTo>
                    <a:pt x="49352" y="125488"/>
                  </a:lnTo>
                  <a:lnTo>
                    <a:pt x="74015" y="125488"/>
                  </a:lnTo>
                  <a:lnTo>
                    <a:pt x="74015" y="74028"/>
                  </a:lnTo>
                  <a:close/>
                </a:path>
                <a:path w="421639" h="394969">
                  <a:moveTo>
                    <a:pt x="371767" y="264883"/>
                  </a:moveTo>
                  <a:lnTo>
                    <a:pt x="347091" y="264883"/>
                  </a:lnTo>
                  <a:lnTo>
                    <a:pt x="347091" y="370128"/>
                  </a:lnTo>
                  <a:lnTo>
                    <a:pt x="371767" y="370128"/>
                  </a:lnTo>
                  <a:lnTo>
                    <a:pt x="371767" y="264883"/>
                  </a:lnTo>
                  <a:close/>
                </a:path>
                <a:path w="421639" h="394969">
                  <a:moveTo>
                    <a:pt x="296913" y="271424"/>
                  </a:moveTo>
                  <a:lnTo>
                    <a:pt x="124193" y="271424"/>
                  </a:lnTo>
                  <a:lnTo>
                    <a:pt x="124193" y="296100"/>
                  </a:lnTo>
                  <a:lnTo>
                    <a:pt x="296913" y="296100"/>
                  </a:lnTo>
                  <a:lnTo>
                    <a:pt x="296913" y="271424"/>
                  </a:lnTo>
                  <a:close/>
                </a:path>
                <a:path w="421639" h="394969">
                  <a:moveTo>
                    <a:pt x="148869" y="265074"/>
                  </a:moveTo>
                  <a:lnTo>
                    <a:pt x="74015" y="265074"/>
                  </a:lnTo>
                  <a:lnTo>
                    <a:pt x="82861" y="267797"/>
                  </a:lnTo>
                  <a:lnTo>
                    <a:pt x="92001" y="269787"/>
                  </a:lnTo>
                  <a:lnTo>
                    <a:pt x="101404" y="271009"/>
                  </a:lnTo>
                  <a:lnTo>
                    <a:pt x="111036" y="271424"/>
                  </a:lnTo>
                  <a:lnTo>
                    <a:pt x="148869" y="271424"/>
                  </a:lnTo>
                  <a:lnTo>
                    <a:pt x="148869" y="265074"/>
                  </a:lnTo>
                  <a:close/>
                </a:path>
                <a:path w="421639" h="394969">
                  <a:moveTo>
                    <a:pt x="371767" y="74028"/>
                  </a:moveTo>
                  <a:lnTo>
                    <a:pt x="347091" y="74028"/>
                  </a:lnTo>
                  <a:lnTo>
                    <a:pt x="347091" y="238188"/>
                  </a:lnTo>
                  <a:lnTo>
                    <a:pt x="337954" y="241963"/>
                  </a:lnTo>
                  <a:lnTo>
                    <a:pt x="337825" y="241963"/>
                  </a:lnTo>
                  <a:lnTo>
                    <a:pt x="328767" y="244581"/>
                  </a:lnTo>
                  <a:lnTo>
                    <a:pt x="328635" y="244581"/>
                  </a:lnTo>
                  <a:lnTo>
                    <a:pt x="319192" y="246196"/>
                  </a:lnTo>
                  <a:lnTo>
                    <a:pt x="309257" y="246748"/>
                  </a:lnTo>
                  <a:lnTo>
                    <a:pt x="272249" y="246748"/>
                  </a:lnTo>
                  <a:lnTo>
                    <a:pt x="272249" y="271424"/>
                  </a:lnTo>
                  <a:lnTo>
                    <a:pt x="309257" y="271424"/>
                  </a:lnTo>
                  <a:lnTo>
                    <a:pt x="318830" y="271009"/>
                  </a:lnTo>
                  <a:lnTo>
                    <a:pt x="319014" y="271009"/>
                  </a:lnTo>
                  <a:lnTo>
                    <a:pt x="328353" y="269787"/>
                  </a:lnTo>
                  <a:lnTo>
                    <a:pt x="328500" y="269787"/>
                  </a:lnTo>
                  <a:lnTo>
                    <a:pt x="337569" y="267797"/>
                  </a:lnTo>
                  <a:lnTo>
                    <a:pt x="337712" y="267797"/>
                  </a:lnTo>
                  <a:lnTo>
                    <a:pt x="347091" y="264883"/>
                  </a:lnTo>
                  <a:lnTo>
                    <a:pt x="371767" y="264883"/>
                  </a:lnTo>
                  <a:lnTo>
                    <a:pt x="371767" y="252425"/>
                  </a:lnTo>
                  <a:lnTo>
                    <a:pt x="392031" y="234997"/>
                  </a:lnTo>
                  <a:lnTo>
                    <a:pt x="402401" y="220522"/>
                  </a:lnTo>
                  <a:lnTo>
                    <a:pt x="371767" y="220522"/>
                  </a:lnTo>
                  <a:lnTo>
                    <a:pt x="371767" y="125488"/>
                  </a:lnTo>
                  <a:lnTo>
                    <a:pt x="409487" y="125488"/>
                  </a:lnTo>
                  <a:lnTo>
                    <a:pt x="406987" y="121142"/>
                  </a:lnTo>
                  <a:lnTo>
                    <a:pt x="391340" y="107613"/>
                  </a:lnTo>
                  <a:lnTo>
                    <a:pt x="371767" y="99936"/>
                  </a:lnTo>
                  <a:lnTo>
                    <a:pt x="371767" y="74028"/>
                  </a:lnTo>
                  <a:close/>
                </a:path>
                <a:path w="421639" h="394969">
                  <a:moveTo>
                    <a:pt x="296913" y="222072"/>
                  </a:moveTo>
                  <a:lnTo>
                    <a:pt x="124193" y="222072"/>
                  </a:lnTo>
                  <a:lnTo>
                    <a:pt x="124193" y="246748"/>
                  </a:lnTo>
                  <a:lnTo>
                    <a:pt x="296913" y="246748"/>
                  </a:lnTo>
                  <a:lnTo>
                    <a:pt x="296913" y="222072"/>
                  </a:lnTo>
                  <a:close/>
                </a:path>
                <a:path w="421639" h="394969">
                  <a:moveTo>
                    <a:pt x="74015" y="125488"/>
                  </a:moveTo>
                  <a:lnTo>
                    <a:pt x="49352" y="125488"/>
                  </a:lnTo>
                  <a:lnTo>
                    <a:pt x="49352" y="220764"/>
                  </a:lnTo>
                  <a:lnTo>
                    <a:pt x="74015" y="220764"/>
                  </a:lnTo>
                  <a:lnTo>
                    <a:pt x="74015" y="125488"/>
                  </a:lnTo>
                  <a:close/>
                </a:path>
                <a:path w="421639" h="394969">
                  <a:moveTo>
                    <a:pt x="409487" y="125488"/>
                  </a:moveTo>
                  <a:lnTo>
                    <a:pt x="371767" y="125488"/>
                  </a:lnTo>
                  <a:lnTo>
                    <a:pt x="381682" y="130832"/>
                  </a:lnTo>
                  <a:lnTo>
                    <a:pt x="389491" y="138818"/>
                  </a:lnTo>
                  <a:lnTo>
                    <a:pt x="394607" y="148864"/>
                  </a:lnTo>
                  <a:lnTo>
                    <a:pt x="396443" y="160388"/>
                  </a:lnTo>
                  <a:lnTo>
                    <a:pt x="394708" y="177531"/>
                  </a:lnTo>
                  <a:lnTo>
                    <a:pt x="389829" y="193379"/>
                  </a:lnTo>
                  <a:lnTo>
                    <a:pt x="382062" y="207847"/>
                  </a:lnTo>
                  <a:lnTo>
                    <a:pt x="371767" y="220522"/>
                  </a:lnTo>
                  <a:lnTo>
                    <a:pt x="402401" y="220522"/>
                  </a:lnTo>
                  <a:lnTo>
                    <a:pt x="407601" y="213264"/>
                  </a:lnTo>
                  <a:lnTo>
                    <a:pt x="417549" y="188210"/>
                  </a:lnTo>
                  <a:lnTo>
                    <a:pt x="418937" y="177531"/>
                  </a:lnTo>
                  <a:lnTo>
                    <a:pt x="421119" y="160388"/>
                  </a:lnTo>
                  <a:lnTo>
                    <a:pt x="417362" y="139180"/>
                  </a:lnTo>
                  <a:lnTo>
                    <a:pt x="409487" y="125488"/>
                  </a:lnTo>
                  <a:close/>
                </a:path>
                <a:path w="421639" h="394969">
                  <a:moveTo>
                    <a:pt x="148869" y="24676"/>
                  </a:moveTo>
                  <a:lnTo>
                    <a:pt x="124193" y="24676"/>
                  </a:lnTo>
                  <a:lnTo>
                    <a:pt x="124193" y="49352"/>
                  </a:lnTo>
                  <a:lnTo>
                    <a:pt x="24676" y="49352"/>
                  </a:lnTo>
                  <a:lnTo>
                    <a:pt x="24676" y="74028"/>
                  </a:lnTo>
                  <a:lnTo>
                    <a:pt x="124193" y="74028"/>
                  </a:lnTo>
                  <a:lnTo>
                    <a:pt x="124193" y="135712"/>
                  </a:lnTo>
                  <a:lnTo>
                    <a:pt x="127105" y="150104"/>
                  </a:lnTo>
                  <a:lnTo>
                    <a:pt x="135043" y="161869"/>
                  </a:lnTo>
                  <a:lnTo>
                    <a:pt x="146808" y="169807"/>
                  </a:lnTo>
                  <a:lnTo>
                    <a:pt x="161201" y="172719"/>
                  </a:lnTo>
                  <a:lnTo>
                    <a:pt x="175595" y="169807"/>
                  </a:lnTo>
                  <a:lnTo>
                    <a:pt x="187364" y="161869"/>
                  </a:lnTo>
                  <a:lnTo>
                    <a:pt x="195307" y="150104"/>
                  </a:lnTo>
                  <a:lnTo>
                    <a:pt x="195724" y="148043"/>
                  </a:lnTo>
                  <a:lnTo>
                    <a:pt x="154406" y="148043"/>
                  </a:lnTo>
                  <a:lnTo>
                    <a:pt x="148869" y="142519"/>
                  </a:lnTo>
                  <a:lnTo>
                    <a:pt x="148869" y="24676"/>
                  </a:lnTo>
                  <a:close/>
                </a:path>
                <a:path w="421639" h="394969">
                  <a:moveTo>
                    <a:pt x="210553" y="49352"/>
                  </a:moveTo>
                  <a:lnTo>
                    <a:pt x="196160" y="52264"/>
                  </a:lnTo>
                  <a:lnTo>
                    <a:pt x="184396" y="60202"/>
                  </a:lnTo>
                  <a:lnTo>
                    <a:pt x="176457" y="71967"/>
                  </a:lnTo>
                  <a:lnTo>
                    <a:pt x="173545" y="86359"/>
                  </a:lnTo>
                  <a:lnTo>
                    <a:pt x="173545" y="142519"/>
                  </a:lnTo>
                  <a:lnTo>
                    <a:pt x="168008" y="148043"/>
                  </a:lnTo>
                  <a:lnTo>
                    <a:pt x="195724" y="148043"/>
                  </a:lnTo>
                  <a:lnTo>
                    <a:pt x="198221" y="135712"/>
                  </a:lnTo>
                  <a:lnTo>
                    <a:pt x="198221" y="79565"/>
                  </a:lnTo>
                  <a:lnTo>
                    <a:pt x="203758" y="74028"/>
                  </a:lnTo>
                  <a:lnTo>
                    <a:pt x="245076" y="74028"/>
                  </a:lnTo>
                  <a:lnTo>
                    <a:pt x="244659" y="71967"/>
                  </a:lnTo>
                  <a:lnTo>
                    <a:pt x="236716" y="60202"/>
                  </a:lnTo>
                  <a:lnTo>
                    <a:pt x="224947" y="52264"/>
                  </a:lnTo>
                  <a:lnTo>
                    <a:pt x="210553" y="49352"/>
                  </a:lnTo>
                  <a:close/>
                </a:path>
                <a:path w="421639" h="394969">
                  <a:moveTo>
                    <a:pt x="245076" y="74028"/>
                  </a:moveTo>
                  <a:lnTo>
                    <a:pt x="217360" y="74028"/>
                  </a:lnTo>
                  <a:lnTo>
                    <a:pt x="222897" y="79565"/>
                  </a:lnTo>
                  <a:lnTo>
                    <a:pt x="222897" y="86359"/>
                  </a:lnTo>
                  <a:lnTo>
                    <a:pt x="246865" y="121008"/>
                  </a:lnTo>
                  <a:lnTo>
                    <a:pt x="259905" y="123380"/>
                  </a:lnTo>
                  <a:lnTo>
                    <a:pt x="274297" y="120466"/>
                  </a:lnTo>
                  <a:lnTo>
                    <a:pt x="286062" y="112523"/>
                  </a:lnTo>
                  <a:lnTo>
                    <a:pt x="294000" y="100754"/>
                  </a:lnTo>
                  <a:lnTo>
                    <a:pt x="294415" y="98704"/>
                  </a:lnTo>
                  <a:lnTo>
                    <a:pt x="253111" y="98704"/>
                  </a:lnTo>
                  <a:lnTo>
                    <a:pt x="247573" y="93167"/>
                  </a:lnTo>
                  <a:lnTo>
                    <a:pt x="247573" y="86359"/>
                  </a:lnTo>
                  <a:lnTo>
                    <a:pt x="245076" y="74028"/>
                  </a:lnTo>
                  <a:close/>
                </a:path>
                <a:path w="421639" h="394969">
                  <a:moveTo>
                    <a:pt x="296913" y="24676"/>
                  </a:moveTo>
                  <a:lnTo>
                    <a:pt x="272249" y="24676"/>
                  </a:lnTo>
                  <a:lnTo>
                    <a:pt x="272249" y="93167"/>
                  </a:lnTo>
                  <a:lnTo>
                    <a:pt x="266712" y="98704"/>
                  </a:lnTo>
                  <a:lnTo>
                    <a:pt x="294415" y="98704"/>
                  </a:lnTo>
                  <a:lnTo>
                    <a:pt x="296913" y="86359"/>
                  </a:lnTo>
                  <a:lnTo>
                    <a:pt x="296913" y="74028"/>
                  </a:lnTo>
                  <a:lnTo>
                    <a:pt x="396443" y="74028"/>
                  </a:lnTo>
                  <a:lnTo>
                    <a:pt x="396443" y="49352"/>
                  </a:lnTo>
                  <a:lnTo>
                    <a:pt x="296913" y="49352"/>
                  </a:lnTo>
                  <a:lnTo>
                    <a:pt x="296913" y="24676"/>
                  </a:lnTo>
                  <a:close/>
                </a:path>
                <a:path w="421639" h="394969">
                  <a:moveTo>
                    <a:pt x="371767" y="0"/>
                  </a:moveTo>
                  <a:lnTo>
                    <a:pt x="49352" y="0"/>
                  </a:lnTo>
                  <a:lnTo>
                    <a:pt x="49352" y="49352"/>
                  </a:lnTo>
                  <a:lnTo>
                    <a:pt x="74015" y="49352"/>
                  </a:lnTo>
                  <a:lnTo>
                    <a:pt x="74015" y="24676"/>
                  </a:lnTo>
                  <a:lnTo>
                    <a:pt x="371767" y="24676"/>
                  </a:lnTo>
                  <a:lnTo>
                    <a:pt x="371767" y="0"/>
                  </a:lnTo>
                  <a:close/>
                </a:path>
                <a:path w="421639" h="394969">
                  <a:moveTo>
                    <a:pt x="371767" y="24676"/>
                  </a:moveTo>
                  <a:lnTo>
                    <a:pt x="347091" y="24676"/>
                  </a:lnTo>
                  <a:lnTo>
                    <a:pt x="347091" y="49352"/>
                  </a:lnTo>
                  <a:lnTo>
                    <a:pt x="371767" y="49352"/>
                  </a:lnTo>
                  <a:lnTo>
                    <a:pt x="371767" y="24676"/>
                  </a:lnTo>
                  <a:close/>
                </a:path>
              </a:pathLst>
            </a:custGeom>
            <a:solidFill>
              <a:srgbClr val="000000"/>
            </a:solidFill>
          </p:spPr>
          <p:txBody>
            <a:bodyPr wrap="square" lIns="0" tIns="0" rIns="0" bIns="0" rtlCol="0"/>
            <a:lstStyle/>
            <a:p>
              <a:endParaRPr>
                <a:latin typeface="Grammarsaurus" pitchFamily="2" charset="0"/>
              </a:endParaRPr>
            </a:p>
          </p:txBody>
        </p:sp>
        <p:sp>
          <p:nvSpPr>
            <p:cNvPr id="31" name="object 31"/>
            <p:cNvSpPr/>
            <p:nvPr/>
          </p:nvSpPr>
          <p:spPr>
            <a:xfrm>
              <a:off x="4811886" y="1678580"/>
              <a:ext cx="372110" cy="346075"/>
            </a:xfrm>
            <a:custGeom>
              <a:avLst/>
              <a:gdLst/>
              <a:ahLst/>
              <a:cxnLst/>
              <a:rect l="l" t="t" r="r" b="b"/>
              <a:pathLst>
                <a:path w="372110" h="346075">
                  <a:moveTo>
                    <a:pt x="347090" y="195846"/>
                  </a:moveTo>
                  <a:lnTo>
                    <a:pt x="347090" y="100812"/>
                  </a:lnTo>
                  <a:lnTo>
                    <a:pt x="357006" y="106156"/>
                  </a:lnTo>
                  <a:lnTo>
                    <a:pt x="364815" y="114142"/>
                  </a:lnTo>
                  <a:lnTo>
                    <a:pt x="369931" y="124188"/>
                  </a:lnTo>
                  <a:lnTo>
                    <a:pt x="371767" y="135712"/>
                  </a:lnTo>
                  <a:lnTo>
                    <a:pt x="370058" y="152773"/>
                  </a:lnTo>
                  <a:lnTo>
                    <a:pt x="365153" y="168703"/>
                  </a:lnTo>
                  <a:lnTo>
                    <a:pt x="357386" y="183171"/>
                  </a:lnTo>
                  <a:lnTo>
                    <a:pt x="347090" y="195846"/>
                  </a:lnTo>
                  <a:close/>
                </a:path>
                <a:path w="372110" h="346075">
                  <a:moveTo>
                    <a:pt x="322414" y="345452"/>
                  </a:moveTo>
                  <a:lnTo>
                    <a:pt x="49339" y="345452"/>
                  </a:lnTo>
                  <a:lnTo>
                    <a:pt x="49339" y="240398"/>
                  </a:lnTo>
                  <a:lnTo>
                    <a:pt x="58185" y="243121"/>
                  </a:lnTo>
                  <a:lnTo>
                    <a:pt x="67325" y="245111"/>
                  </a:lnTo>
                  <a:lnTo>
                    <a:pt x="76728" y="246332"/>
                  </a:lnTo>
                  <a:lnTo>
                    <a:pt x="86359" y="246748"/>
                  </a:lnTo>
                  <a:lnTo>
                    <a:pt x="99517" y="246748"/>
                  </a:lnTo>
                  <a:lnTo>
                    <a:pt x="99517" y="271424"/>
                  </a:lnTo>
                  <a:lnTo>
                    <a:pt x="272237" y="271424"/>
                  </a:lnTo>
                  <a:lnTo>
                    <a:pt x="272237" y="246748"/>
                  </a:lnTo>
                  <a:lnTo>
                    <a:pt x="284581" y="246748"/>
                  </a:lnTo>
                  <a:lnTo>
                    <a:pt x="294429" y="246321"/>
                  </a:lnTo>
                  <a:lnTo>
                    <a:pt x="304041" y="245063"/>
                  </a:lnTo>
                  <a:lnTo>
                    <a:pt x="313381" y="243013"/>
                  </a:lnTo>
                  <a:lnTo>
                    <a:pt x="322414" y="240207"/>
                  </a:lnTo>
                  <a:lnTo>
                    <a:pt x="322414" y="345452"/>
                  </a:lnTo>
                  <a:close/>
                </a:path>
                <a:path w="372110" h="346075">
                  <a:moveTo>
                    <a:pt x="0" y="135712"/>
                  </a:moveTo>
                  <a:lnTo>
                    <a:pt x="1835" y="124188"/>
                  </a:lnTo>
                  <a:lnTo>
                    <a:pt x="6951" y="114142"/>
                  </a:lnTo>
                  <a:lnTo>
                    <a:pt x="14760" y="106156"/>
                  </a:lnTo>
                  <a:lnTo>
                    <a:pt x="24676" y="100812"/>
                  </a:lnTo>
                  <a:lnTo>
                    <a:pt x="24676" y="196087"/>
                  </a:lnTo>
                  <a:lnTo>
                    <a:pt x="14380" y="183380"/>
                  </a:lnTo>
                  <a:lnTo>
                    <a:pt x="6613" y="168857"/>
                  </a:lnTo>
                  <a:lnTo>
                    <a:pt x="1708" y="152855"/>
                  </a:lnTo>
                  <a:lnTo>
                    <a:pt x="0" y="135712"/>
                  </a:lnTo>
                  <a:close/>
                </a:path>
                <a:path w="372110" h="346075">
                  <a:moveTo>
                    <a:pt x="247573" y="246748"/>
                  </a:moveTo>
                  <a:lnTo>
                    <a:pt x="124193" y="246748"/>
                  </a:lnTo>
                  <a:lnTo>
                    <a:pt x="124193" y="222072"/>
                  </a:lnTo>
                  <a:lnTo>
                    <a:pt x="247573" y="222072"/>
                  </a:lnTo>
                  <a:lnTo>
                    <a:pt x="247573" y="246748"/>
                  </a:lnTo>
                  <a:close/>
                </a:path>
                <a:path w="372110" h="346075">
                  <a:moveTo>
                    <a:pt x="99517" y="49352"/>
                  </a:moveTo>
                  <a:lnTo>
                    <a:pt x="99517" y="111036"/>
                  </a:lnTo>
                  <a:lnTo>
                    <a:pt x="102429" y="125428"/>
                  </a:lnTo>
                  <a:lnTo>
                    <a:pt x="110367" y="137193"/>
                  </a:lnTo>
                  <a:lnTo>
                    <a:pt x="122132" y="145131"/>
                  </a:lnTo>
                  <a:lnTo>
                    <a:pt x="136524" y="148043"/>
                  </a:lnTo>
                  <a:lnTo>
                    <a:pt x="150919" y="145131"/>
                  </a:lnTo>
                  <a:lnTo>
                    <a:pt x="162688" y="137193"/>
                  </a:lnTo>
                  <a:lnTo>
                    <a:pt x="170631" y="125428"/>
                  </a:lnTo>
                  <a:lnTo>
                    <a:pt x="173545" y="111036"/>
                  </a:lnTo>
                  <a:lnTo>
                    <a:pt x="173545" y="61683"/>
                  </a:lnTo>
                  <a:lnTo>
                    <a:pt x="173545" y="54889"/>
                  </a:lnTo>
                  <a:lnTo>
                    <a:pt x="179082" y="49352"/>
                  </a:lnTo>
                  <a:lnTo>
                    <a:pt x="185877" y="49352"/>
                  </a:lnTo>
                  <a:lnTo>
                    <a:pt x="192684" y="49352"/>
                  </a:lnTo>
                  <a:lnTo>
                    <a:pt x="198221" y="54889"/>
                  </a:lnTo>
                  <a:lnTo>
                    <a:pt x="198221" y="61683"/>
                  </a:lnTo>
                  <a:lnTo>
                    <a:pt x="198716" y="67741"/>
                  </a:lnTo>
                  <a:lnTo>
                    <a:pt x="203062" y="79978"/>
                  </a:lnTo>
                  <a:lnTo>
                    <a:pt x="211177" y="89800"/>
                  </a:lnTo>
                  <a:lnTo>
                    <a:pt x="222189" y="96332"/>
                  </a:lnTo>
                  <a:lnTo>
                    <a:pt x="235229" y="98704"/>
                  </a:lnTo>
                  <a:lnTo>
                    <a:pt x="249621" y="95789"/>
                  </a:lnTo>
                  <a:lnTo>
                    <a:pt x="261386" y="87847"/>
                  </a:lnTo>
                  <a:lnTo>
                    <a:pt x="269324" y="76078"/>
                  </a:lnTo>
                  <a:lnTo>
                    <a:pt x="272237" y="61683"/>
                  </a:lnTo>
                  <a:lnTo>
                    <a:pt x="272237" y="49352"/>
                  </a:lnTo>
                  <a:lnTo>
                    <a:pt x="322414" y="49352"/>
                  </a:lnTo>
                  <a:lnTo>
                    <a:pt x="322414" y="213512"/>
                  </a:lnTo>
                  <a:lnTo>
                    <a:pt x="313576" y="217164"/>
                  </a:lnTo>
                  <a:lnTo>
                    <a:pt x="304284" y="219849"/>
                  </a:lnTo>
                  <a:lnTo>
                    <a:pt x="294598" y="221506"/>
                  </a:lnTo>
                  <a:lnTo>
                    <a:pt x="284581" y="222072"/>
                  </a:lnTo>
                  <a:lnTo>
                    <a:pt x="272237" y="222072"/>
                  </a:lnTo>
                  <a:lnTo>
                    <a:pt x="272237" y="197396"/>
                  </a:lnTo>
                  <a:lnTo>
                    <a:pt x="99517" y="197396"/>
                  </a:lnTo>
                  <a:lnTo>
                    <a:pt x="99517" y="222072"/>
                  </a:lnTo>
                  <a:lnTo>
                    <a:pt x="86359" y="222072"/>
                  </a:lnTo>
                  <a:lnTo>
                    <a:pt x="76571" y="221520"/>
                  </a:lnTo>
                  <a:lnTo>
                    <a:pt x="67097" y="219905"/>
                  </a:lnTo>
                  <a:lnTo>
                    <a:pt x="57999" y="217287"/>
                  </a:lnTo>
                  <a:lnTo>
                    <a:pt x="49339" y="213728"/>
                  </a:lnTo>
                  <a:lnTo>
                    <a:pt x="49339" y="49352"/>
                  </a:lnTo>
                  <a:lnTo>
                    <a:pt x="99517" y="49352"/>
                  </a:lnTo>
                  <a:close/>
                </a:path>
                <a:path w="372110" h="346075">
                  <a:moveTo>
                    <a:pt x="49339" y="0"/>
                  </a:moveTo>
                  <a:lnTo>
                    <a:pt x="99517" y="0"/>
                  </a:lnTo>
                  <a:lnTo>
                    <a:pt x="99517" y="24676"/>
                  </a:lnTo>
                  <a:lnTo>
                    <a:pt x="49339" y="24676"/>
                  </a:lnTo>
                  <a:lnTo>
                    <a:pt x="49339" y="0"/>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32" name="object 32"/>
            <p:cNvPicPr/>
            <p:nvPr/>
          </p:nvPicPr>
          <p:blipFill>
            <a:blip r:embed="rId14" cstate="print"/>
            <a:stretch>
              <a:fillRect/>
            </a:stretch>
          </p:blipFill>
          <p:spPr>
            <a:xfrm>
              <a:off x="4934657" y="1677158"/>
              <a:ext cx="126225" cy="126212"/>
            </a:xfrm>
            <a:prstGeom prst="rect">
              <a:avLst/>
            </a:prstGeom>
          </p:spPr>
        </p:pic>
        <p:sp>
          <p:nvSpPr>
            <p:cNvPr id="33" name="object 33"/>
            <p:cNvSpPr/>
            <p:nvPr/>
          </p:nvSpPr>
          <p:spPr>
            <a:xfrm>
              <a:off x="4787210" y="1653904"/>
              <a:ext cx="421640" cy="394970"/>
            </a:xfrm>
            <a:custGeom>
              <a:avLst/>
              <a:gdLst/>
              <a:ahLst/>
              <a:cxnLst/>
              <a:rect l="l" t="t" r="r" b="b"/>
              <a:pathLst>
                <a:path w="421639" h="394969">
                  <a:moveTo>
                    <a:pt x="347091" y="49352"/>
                  </a:moveTo>
                  <a:lnTo>
                    <a:pt x="296913" y="49352"/>
                  </a:lnTo>
                  <a:lnTo>
                    <a:pt x="296913" y="24676"/>
                  </a:lnTo>
                  <a:lnTo>
                    <a:pt x="347091" y="24676"/>
                  </a:lnTo>
                  <a:lnTo>
                    <a:pt x="347091" y="49352"/>
                  </a:lnTo>
                  <a:close/>
                </a:path>
                <a:path w="421639" h="394969">
                  <a:moveTo>
                    <a:pt x="371767" y="99936"/>
                  </a:moveTo>
                  <a:lnTo>
                    <a:pt x="371767" y="74028"/>
                  </a:lnTo>
                  <a:lnTo>
                    <a:pt x="396443" y="74028"/>
                  </a:lnTo>
                  <a:lnTo>
                    <a:pt x="396443" y="49352"/>
                  </a:lnTo>
                  <a:lnTo>
                    <a:pt x="371767" y="49352"/>
                  </a:lnTo>
                  <a:lnTo>
                    <a:pt x="371767" y="0"/>
                  </a:lnTo>
                  <a:lnTo>
                    <a:pt x="49352" y="0"/>
                  </a:lnTo>
                  <a:lnTo>
                    <a:pt x="49352" y="49352"/>
                  </a:lnTo>
                  <a:lnTo>
                    <a:pt x="24676" y="49352"/>
                  </a:lnTo>
                  <a:lnTo>
                    <a:pt x="24676" y="74028"/>
                  </a:lnTo>
                  <a:lnTo>
                    <a:pt x="49352" y="74028"/>
                  </a:lnTo>
                  <a:lnTo>
                    <a:pt x="49352" y="99936"/>
                  </a:lnTo>
                  <a:lnTo>
                    <a:pt x="29773" y="107613"/>
                  </a:lnTo>
                  <a:lnTo>
                    <a:pt x="14127" y="121142"/>
                  </a:lnTo>
                  <a:lnTo>
                    <a:pt x="3755" y="139180"/>
                  </a:lnTo>
                  <a:lnTo>
                    <a:pt x="0" y="160388"/>
                  </a:lnTo>
                  <a:lnTo>
                    <a:pt x="3528" y="188210"/>
                  </a:lnTo>
                  <a:lnTo>
                    <a:pt x="13522" y="213456"/>
                  </a:lnTo>
                  <a:lnTo>
                    <a:pt x="29092" y="235238"/>
                  </a:lnTo>
                  <a:lnTo>
                    <a:pt x="49352" y="252666"/>
                  </a:lnTo>
                  <a:lnTo>
                    <a:pt x="49352" y="394804"/>
                  </a:lnTo>
                  <a:lnTo>
                    <a:pt x="371767" y="394804"/>
                  </a:lnTo>
                  <a:lnTo>
                    <a:pt x="371767" y="252425"/>
                  </a:lnTo>
                  <a:lnTo>
                    <a:pt x="392031" y="234997"/>
                  </a:lnTo>
                  <a:lnTo>
                    <a:pt x="407601" y="213264"/>
                  </a:lnTo>
                  <a:lnTo>
                    <a:pt x="417592" y="188102"/>
                  </a:lnTo>
                  <a:lnTo>
                    <a:pt x="421119" y="160388"/>
                  </a:lnTo>
                  <a:lnTo>
                    <a:pt x="417362" y="139180"/>
                  </a:lnTo>
                  <a:lnTo>
                    <a:pt x="406987" y="121142"/>
                  </a:lnTo>
                  <a:lnTo>
                    <a:pt x="391340" y="107613"/>
                  </a:lnTo>
                  <a:lnTo>
                    <a:pt x="371767" y="99936"/>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34" name="object 34"/>
            <p:cNvPicPr/>
            <p:nvPr/>
          </p:nvPicPr>
          <p:blipFill>
            <a:blip r:embed="rId15" cstate="print"/>
            <a:stretch>
              <a:fillRect/>
            </a:stretch>
          </p:blipFill>
          <p:spPr>
            <a:xfrm>
              <a:off x="2507866" y="2766327"/>
              <a:ext cx="427355" cy="465632"/>
            </a:xfrm>
            <a:prstGeom prst="rect">
              <a:avLst/>
            </a:prstGeom>
          </p:spPr>
        </p:pic>
        <p:sp>
          <p:nvSpPr>
            <p:cNvPr id="35" name="object 35"/>
            <p:cNvSpPr/>
            <p:nvPr/>
          </p:nvSpPr>
          <p:spPr>
            <a:xfrm>
              <a:off x="3684959" y="3326416"/>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16" cstate="print"/>
            <a:stretch>
              <a:fillRect/>
            </a:stretch>
          </p:blipFill>
          <p:spPr>
            <a:xfrm>
              <a:off x="3764734" y="3406185"/>
              <a:ext cx="164426" cy="164439"/>
            </a:xfrm>
            <a:prstGeom prst="rect">
              <a:avLst/>
            </a:prstGeom>
          </p:spPr>
        </p:pic>
        <p:sp>
          <p:nvSpPr>
            <p:cNvPr id="37" name="object 37"/>
            <p:cNvSpPr/>
            <p:nvPr/>
          </p:nvSpPr>
          <p:spPr>
            <a:xfrm>
              <a:off x="4917206" y="3326416"/>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17" cstate="print"/>
            <a:stretch>
              <a:fillRect/>
            </a:stretch>
          </p:blipFill>
          <p:spPr>
            <a:xfrm>
              <a:off x="4996981" y="3406185"/>
              <a:ext cx="164439" cy="164439"/>
            </a:xfrm>
            <a:prstGeom prst="rect">
              <a:avLst/>
            </a:prstGeom>
          </p:spPr>
        </p:pic>
      </p:grpSp>
      <p:sp>
        <p:nvSpPr>
          <p:cNvPr id="39" name="object 39"/>
          <p:cNvSpPr txBox="1"/>
          <p:nvPr/>
        </p:nvSpPr>
        <p:spPr>
          <a:xfrm>
            <a:off x="1966371" y="1999118"/>
            <a:ext cx="3843020" cy="1758314"/>
          </a:xfrm>
          <a:prstGeom prst="rect">
            <a:avLst/>
          </a:prstGeom>
        </p:spPr>
        <p:txBody>
          <a:bodyPr vert="horz" wrap="square" lIns="0" tIns="12700" rIns="0" bIns="0" rtlCol="0">
            <a:spAutoFit/>
          </a:bodyPr>
          <a:lstStyle/>
          <a:p>
            <a:pPr marR="635" algn="ctr">
              <a:lnSpc>
                <a:spcPct val="100000"/>
              </a:lnSpc>
              <a:spcBef>
                <a:spcPts val="100"/>
              </a:spcBef>
              <a:tabLst>
                <a:tab pos="2178685" algn="l"/>
              </a:tabLst>
            </a:pPr>
            <a:r>
              <a:rPr sz="3950" b="1" dirty="0">
                <a:latin typeface="Grammarsaurus" pitchFamily="2" charset="0"/>
                <a:cs typeface="Arial"/>
              </a:rPr>
              <a:t>beauty	ful</a:t>
            </a:r>
            <a:endParaRPr sz="3950" dirty="0">
              <a:latin typeface="Grammarsaurus" pitchFamily="2" charset="0"/>
              <a:cs typeface="Arial"/>
            </a:endParaRPr>
          </a:p>
          <a:p>
            <a:pPr algn="ctr">
              <a:lnSpc>
                <a:spcPct val="100000"/>
              </a:lnSpc>
              <a:spcBef>
                <a:spcPts val="4160"/>
              </a:spcBef>
              <a:tabLst>
                <a:tab pos="2178685" algn="l"/>
                <a:tab pos="3397885" algn="l"/>
              </a:tabLst>
            </a:pPr>
            <a:r>
              <a:rPr sz="3950" b="1" dirty="0">
                <a:latin typeface="Grammarsaurus" pitchFamily="2" charset="0"/>
                <a:cs typeface="Arial"/>
              </a:rPr>
              <a:t>beauty	ful	ly</a:t>
            </a:r>
            <a:endParaRPr sz="3950" dirty="0">
              <a:latin typeface="Grammarsaurus" pitchFamily="2" charset="0"/>
              <a:cs typeface="Arial"/>
            </a:endParaRPr>
          </a:p>
        </p:txBody>
      </p:sp>
      <p:grpSp>
        <p:nvGrpSpPr>
          <p:cNvPr id="40" name="object 40"/>
          <p:cNvGrpSpPr/>
          <p:nvPr/>
        </p:nvGrpSpPr>
        <p:grpSpPr>
          <a:xfrm>
            <a:off x="4270999" y="2769800"/>
            <a:ext cx="424180" cy="398145"/>
            <a:chOff x="4270999" y="2769800"/>
            <a:chExt cx="424180" cy="398145"/>
          </a:xfrm>
        </p:grpSpPr>
        <p:sp>
          <p:nvSpPr>
            <p:cNvPr id="41" name="object 41"/>
            <p:cNvSpPr/>
            <p:nvPr/>
          </p:nvSpPr>
          <p:spPr>
            <a:xfrm>
              <a:off x="4272422" y="2771222"/>
              <a:ext cx="421640" cy="394970"/>
            </a:xfrm>
            <a:custGeom>
              <a:avLst/>
              <a:gdLst/>
              <a:ahLst/>
              <a:cxnLst/>
              <a:rect l="l" t="t" r="r" b="b"/>
              <a:pathLst>
                <a:path w="421639" h="394969">
                  <a:moveTo>
                    <a:pt x="74015" y="74028"/>
                  </a:moveTo>
                  <a:lnTo>
                    <a:pt x="49352" y="74028"/>
                  </a:lnTo>
                  <a:lnTo>
                    <a:pt x="49352" y="99936"/>
                  </a:lnTo>
                  <a:lnTo>
                    <a:pt x="29773" y="107613"/>
                  </a:lnTo>
                  <a:lnTo>
                    <a:pt x="14127" y="121142"/>
                  </a:lnTo>
                  <a:lnTo>
                    <a:pt x="3755" y="139180"/>
                  </a:lnTo>
                  <a:lnTo>
                    <a:pt x="0" y="160388"/>
                  </a:lnTo>
                  <a:lnTo>
                    <a:pt x="3528" y="188210"/>
                  </a:lnTo>
                  <a:lnTo>
                    <a:pt x="13446" y="213264"/>
                  </a:lnTo>
                  <a:lnTo>
                    <a:pt x="13522" y="213456"/>
                  </a:lnTo>
                  <a:lnTo>
                    <a:pt x="29092" y="235238"/>
                  </a:lnTo>
                  <a:lnTo>
                    <a:pt x="49352" y="252666"/>
                  </a:lnTo>
                  <a:lnTo>
                    <a:pt x="49352" y="394804"/>
                  </a:lnTo>
                  <a:lnTo>
                    <a:pt x="371767" y="394804"/>
                  </a:lnTo>
                  <a:lnTo>
                    <a:pt x="371767" y="370128"/>
                  </a:lnTo>
                  <a:lnTo>
                    <a:pt x="74015" y="370128"/>
                  </a:lnTo>
                  <a:lnTo>
                    <a:pt x="74015" y="265074"/>
                  </a:lnTo>
                  <a:lnTo>
                    <a:pt x="148869" y="265074"/>
                  </a:lnTo>
                  <a:lnTo>
                    <a:pt x="148869" y="246748"/>
                  </a:lnTo>
                  <a:lnTo>
                    <a:pt x="111036" y="246748"/>
                  </a:lnTo>
                  <a:lnTo>
                    <a:pt x="101247" y="246196"/>
                  </a:lnTo>
                  <a:lnTo>
                    <a:pt x="91773" y="244581"/>
                  </a:lnTo>
                  <a:lnTo>
                    <a:pt x="82675" y="241963"/>
                  </a:lnTo>
                  <a:lnTo>
                    <a:pt x="74015" y="238404"/>
                  </a:lnTo>
                  <a:lnTo>
                    <a:pt x="74015" y="220764"/>
                  </a:lnTo>
                  <a:lnTo>
                    <a:pt x="49352" y="220764"/>
                  </a:lnTo>
                  <a:lnTo>
                    <a:pt x="39056" y="208056"/>
                  </a:lnTo>
                  <a:lnTo>
                    <a:pt x="31289" y="193533"/>
                  </a:lnTo>
                  <a:lnTo>
                    <a:pt x="26385" y="177531"/>
                  </a:lnTo>
                  <a:lnTo>
                    <a:pt x="24676" y="160388"/>
                  </a:lnTo>
                  <a:lnTo>
                    <a:pt x="26511" y="148864"/>
                  </a:lnTo>
                  <a:lnTo>
                    <a:pt x="31627" y="138818"/>
                  </a:lnTo>
                  <a:lnTo>
                    <a:pt x="39436" y="130832"/>
                  </a:lnTo>
                  <a:lnTo>
                    <a:pt x="49352" y="125488"/>
                  </a:lnTo>
                  <a:lnTo>
                    <a:pt x="74015" y="125488"/>
                  </a:lnTo>
                  <a:lnTo>
                    <a:pt x="74015" y="74028"/>
                  </a:lnTo>
                  <a:close/>
                </a:path>
                <a:path w="421639" h="394969">
                  <a:moveTo>
                    <a:pt x="371767" y="264883"/>
                  </a:moveTo>
                  <a:lnTo>
                    <a:pt x="347091" y="264883"/>
                  </a:lnTo>
                  <a:lnTo>
                    <a:pt x="347091" y="370128"/>
                  </a:lnTo>
                  <a:lnTo>
                    <a:pt x="371767" y="370128"/>
                  </a:lnTo>
                  <a:lnTo>
                    <a:pt x="371767" y="264883"/>
                  </a:lnTo>
                  <a:close/>
                </a:path>
                <a:path w="421639" h="394969">
                  <a:moveTo>
                    <a:pt x="296913" y="271424"/>
                  </a:moveTo>
                  <a:lnTo>
                    <a:pt x="124193" y="271424"/>
                  </a:lnTo>
                  <a:lnTo>
                    <a:pt x="124193" y="296100"/>
                  </a:lnTo>
                  <a:lnTo>
                    <a:pt x="296913" y="296100"/>
                  </a:lnTo>
                  <a:lnTo>
                    <a:pt x="296913" y="271424"/>
                  </a:lnTo>
                  <a:close/>
                </a:path>
                <a:path w="421639" h="394969">
                  <a:moveTo>
                    <a:pt x="148869" y="265074"/>
                  </a:moveTo>
                  <a:lnTo>
                    <a:pt x="74015" y="265074"/>
                  </a:lnTo>
                  <a:lnTo>
                    <a:pt x="82861" y="267797"/>
                  </a:lnTo>
                  <a:lnTo>
                    <a:pt x="92001" y="269787"/>
                  </a:lnTo>
                  <a:lnTo>
                    <a:pt x="101404" y="271009"/>
                  </a:lnTo>
                  <a:lnTo>
                    <a:pt x="111036" y="271424"/>
                  </a:lnTo>
                  <a:lnTo>
                    <a:pt x="148869" y="271424"/>
                  </a:lnTo>
                  <a:lnTo>
                    <a:pt x="148869" y="265074"/>
                  </a:lnTo>
                  <a:close/>
                </a:path>
                <a:path w="421639" h="394969">
                  <a:moveTo>
                    <a:pt x="371767" y="74028"/>
                  </a:moveTo>
                  <a:lnTo>
                    <a:pt x="347091" y="74028"/>
                  </a:lnTo>
                  <a:lnTo>
                    <a:pt x="347091" y="238188"/>
                  </a:lnTo>
                  <a:lnTo>
                    <a:pt x="337954" y="241963"/>
                  </a:lnTo>
                  <a:lnTo>
                    <a:pt x="337825" y="241963"/>
                  </a:lnTo>
                  <a:lnTo>
                    <a:pt x="328767" y="244581"/>
                  </a:lnTo>
                  <a:lnTo>
                    <a:pt x="328635" y="244581"/>
                  </a:lnTo>
                  <a:lnTo>
                    <a:pt x="319192" y="246196"/>
                  </a:lnTo>
                  <a:lnTo>
                    <a:pt x="309257" y="246748"/>
                  </a:lnTo>
                  <a:lnTo>
                    <a:pt x="272249" y="246748"/>
                  </a:lnTo>
                  <a:lnTo>
                    <a:pt x="272249" y="271424"/>
                  </a:lnTo>
                  <a:lnTo>
                    <a:pt x="309257" y="271424"/>
                  </a:lnTo>
                  <a:lnTo>
                    <a:pt x="318830" y="271009"/>
                  </a:lnTo>
                  <a:lnTo>
                    <a:pt x="319014" y="271009"/>
                  </a:lnTo>
                  <a:lnTo>
                    <a:pt x="328353" y="269787"/>
                  </a:lnTo>
                  <a:lnTo>
                    <a:pt x="328500" y="269787"/>
                  </a:lnTo>
                  <a:lnTo>
                    <a:pt x="337569" y="267797"/>
                  </a:lnTo>
                  <a:lnTo>
                    <a:pt x="337712" y="267797"/>
                  </a:lnTo>
                  <a:lnTo>
                    <a:pt x="347091" y="264883"/>
                  </a:lnTo>
                  <a:lnTo>
                    <a:pt x="371767" y="264883"/>
                  </a:lnTo>
                  <a:lnTo>
                    <a:pt x="371767" y="252425"/>
                  </a:lnTo>
                  <a:lnTo>
                    <a:pt x="392031" y="234997"/>
                  </a:lnTo>
                  <a:lnTo>
                    <a:pt x="402401" y="220522"/>
                  </a:lnTo>
                  <a:lnTo>
                    <a:pt x="371767" y="220522"/>
                  </a:lnTo>
                  <a:lnTo>
                    <a:pt x="371767" y="125488"/>
                  </a:lnTo>
                  <a:lnTo>
                    <a:pt x="409487" y="125488"/>
                  </a:lnTo>
                  <a:lnTo>
                    <a:pt x="406987" y="121142"/>
                  </a:lnTo>
                  <a:lnTo>
                    <a:pt x="391340" y="107613"/>
                  </a:lnTo>
                  <a:lnTo>
                    <a:pt x="371767" y="99936"/>
                  </a:lnTo>
                  <a:lnTo>
                    <a:pt x="371767" y="74028"/>
                  </a:lnTo>
                  <a:close/>
                </a:path>
                <a:path w="421639" h="394969">
                  <a:moveTo>
                    <a:pt x="296913" y="222072"/>
                  </a:moveTo>
                  <a:lnTo>
                    <a:pt x="124193" y="222072"/>
                  </a:lnTo>
                  <a:lnTo>
                    <a:pt x="124193" y="246748"/>
                  </a:lnTo>
                  <a:lnTo>
                    <a:pt x="296913" y="246748"/>
                  </a:lnTo>
                  <a:lnTo>
                    <a:pt x="296913" y="222072"/>
                  </a:lnTo>
                  <a:close/>
                </a:path>
                <a:path w="421639" h="394969">
                  <a:moveTo>
                    <a:pt x="74015" y="125488"/>
                  </a:moveTo>
                  <a:lnTo>
                    <a:pt x="49352" y="125488"/>
                  </a:lnTo>
                  <a:lnTo>
                    <a:pt x="49352" y="220764"/>
                  </a:lnTo>
                  <a:lnTo>
                    <a:pt x="74015" y="220764"/>
                  </a:lnTo>
                  <a:lnTo>
                    <a:pt x="74015" y="125488"/>
                  </a:lnTo>
                  <a:close/>
                </a:path>
                <a:path w="421639" h="394969">
                  <a:moveTo>
                    <a:pt x="409487" y="125488"/>
                  </a:moveTo>
                  <a:lnTo>
                    <a:pt x="371767" y="125488"/>
                  </a:lnTo>
                  <a:lnTo>
                    <a:pt x="381682" y="130832"/>
                  </a:lnTo>
                  <a:lnTo>
                    <a:pt x="389491" y="138818"/>
                  </a:lnTo>
                  <a:lnTo>
                    <a:pt x="394607" y="148864"/>
                  </a:lnTo>
                  <a:lnTo>
                    <a:pt x="396443" y="160388"/>
                  </a:lnTo>
                  <a:lnTo>
                    <a:pt x="394708" y="177531"/>
                  </a:lnTo>
                  <a:lnTo>
                    <a:pt x="389829" y="193379"/>
                  </a:lnTo>
                  <a:lnTo>
                    <a:pt x="382062" y="207847"/>
                  </a:lnTo>
                  <a:lnTo>
                    <a:pt x="371767" y="220522"/>
                  </a:lnTo>
                  <a:lnTo>
                    <a:pt x="402401" y="220522"/>
                  </a:lnTo>
                  <a:lnTo>
                    <a:pt x="407601" y="213264"/>
                  </a:lnTo>
                  <a:lnTo>
                    <a:pt x="417549" y="188210"/>
                  </a:lnTo>
                  <a:lnTo>
                    <a:pt x="418937" y="177531"/>
                  </a:lnTo>
                  <a:lnTo>
                    <a:pt x="421119" y="160388"/>
                  </a:lnTo>
                  <a:lnTo>
                    <a:pt x="417362" y="139180"/>
                  </a:lnTo>
                  <a:lnTo>
                    <a:pt x="409487" y="125488"/>
                  </a:lnTo>
                  <a:close/>
                </a:path>
                <a:path w="421639" h="394969">
                  <a:moveTo>
                    <a:pt x="148869" y="24676"/>
                  </a:moveTo>
                  <a:lnTo>
                    <a:pt x="124193" y="24676"/>
                  </a:lnTo>
                  <a:lnTo>
                    <a:pt x="124193" y="49352"/>
                  </a:lnTo>
                  <a:lnTo>
                    <a:pt x="24676" y="49352"/>
                  </a:lnTo>
                  <a:lnTo>
                    <a:pt x="24676" y="74028"/>
                  </a:lnTo>
                  <a:lnTo>
                    <a:pt x="124193" y="74028"/>
                  </a:lnTo>
                  <a:lnTo>
                    <a:pt x="124193" y="135712"/>
                  </a:lnTo>
                  <a:lnTo>
                    <a:pt x="127105" y="150104"/>
                  </a:lnTo>
                  <a:lnTo>
                    <a:pt x="135043" y="161869"/>
                  </a:lnTo>
                  <a:lnTo>
                    <a:pt x="146808" y="169807"/>
                  </a:lnTo>
                  <a:lnTo>
                    <a:pt x="161201" y="172719"/>
                  </a:lnTo>
                  <a:lnTo>
                    <a:pt x="175595" y="169807"/>
                  </a:lnTo>
                  <a:lnTo>
                    <a:pt x="187364" y="161869"/>
                  </a:lnTo>
                  <a:lnTo>
                    <a:pt x="195307" y="150104"/>
                  </a:lnTo>
                  <a:lnTo>
                    <a:pt x="195724" y="148043"/>
                  </a:lnTo>
                  <a:lnTo>
                    <a:pt x="154406" y="148043"/>
                  </a:lnTo>
                  <a:lnTo>
                    <a:pt x="148869" y="142519"/>
                  </a:lnTo>
                  <a:lnTo>
                    <a:pt x="148869" y="24676"/>
                  </a:lnTo>
                  <a:close/>
                </a:path>
                <a:path w="421639" h="394969">
                  <a:moveTo>
                    <a:pt x="210553" y="49352"/>
                  </a:moveTo>
                  <a:lnTo>
                    <a:pt x="196160" y="52264"/>
                  </a:lnTo>
                  <a:lnTo>
                    <a:pt x="184396" y="60202"/>
                  </a:lnTo>
                  <a:lnTo>
                    <a:pt x="176457" y="71967"/>
                  </a:lnTo>
                  <a:lnTo>
                    <a:pt x="173545" y="86359"/>
                  </a:lnTo>
                  <a:lnTo>
                    <a:pt x="173545" y="142519"/>
                  </a:lnTo>
                  <a:lnTo>
                    <a:pt x="168008" y="148043"/>
                  </a:lnTo>
                  <a:lnTo>
                    <a:pt x="195724" y="148043"/>
                  </a:lnTo>
                  <a:lnTo>
                    <a:pt x="198221" y="135712"/>
                  </a:lnTo>
                  <a:lnTo>
                    <a:pt x="198221" y="79565"/>
                  </a:lnTo>
                  <a:lnTo>
                    <a:pt x="203758" y="74028"/>
                  </a:lnTo>
                  <a:lnTo>
                    <a:pt x="245076" y="74028"/>
                  </a:lnTo>
                  <a:lnTo>
                    <a:pt x="244659" y="71967"/>
                  </a:lnTo>
                  <a:lnTo>
                    <a:pt x="236716" y="60202"/>
                  </a:lnTo>
                  <a:lnTo>
                    <a:pt x="224947" y="52264"/>
                  </a:lnTo>
                  <a:lnTo>
                    <a:pt x="210553" y="49352"/>
                  </a:lnTo>
                  <a:close/>
                </a:path>
                <a:path w="421639" h="394969">
                  <a:moveTo>
                    <a:pt x="245076" y="74028"/>
                  </a:moveTo>
                  <a:lnTo>
                    <a:pt x="217360" y="74028"/>
                  </a:lnTo>
                  <a:lnTo>
                    <a:pt x="222897" y="79565"/>
                  </a:lnTo>
                  <a:lnTo>
                    <a:pt x="222897" y="86359"/>
                  </a:lnTo>
                  <a:lnTo>
                    <a:pt x="246865" y="121008"/>
                  </a:lnTo>
                  <a:lnTo>
                    <a:pt x="259905" y="123380"/>
                  </a:lnTo>
                  <a:lnTo>
                    <a:pt x="274297" y="120466"/>
                  </a:lnTo>
                  <a:lnTo>
                    <a:pt x="286062" y="112523"/>
                  </a:lnTo>
                  <a:lnTo>
                    <a:pt x="294000" y="100754"/>
                  </a:lnTo>
                  <a:lnTo>
                    <a:pt x="294415" y="98704"/>
                  </a:lnTo>
                  <a:lnTo>
                    <a:pt x="253111" y="98704"/>
                  </a:lnTo>
                  <a:lnTo>
                    <a:pt x="247573" y="93167"/>
                  </a:lnTo>
                  <a:lnTo>
                    <a:pt x="247573" y="86359"/>
                  </a:lnTo>
                  <a:lnTo>
                    <a:pt x="245076" y="74028"/>
                  </a:lnTo>
                  <a:close/>
                </a:path>
                <a:path w="421639" h="394969">
                  <a:moveTo>
                    <a:pt x="296913" y="24676"/>
                  </a:moveTo>
                  <a:lnTo>
                    <a:pt x="272249" y="24676"/>
                  </a:lnTo>
                  <a:lnTo>
                    <a:pt x="272249" y="93167"/>
                  </a:lnTo>
                  <a:lnTo>
                    <a:pt x="266712" y="98704"/>
                  </a:lnTo>
                  <a:lnTo>
                    <a:pt x="294415" y="98704"/>
                  </a:lnTo>
                  <a:lnTo>
                    <a:pt x="296913" y="86359"/>
                  </a:lnTo>
                  <a:lnTo>
                    <a:pt x="296913" y="74028"/>
                  </a:lnTo>
                  <a:lnTo>
                    <a:pt x="396443" y="74028"/>
                  </a:lnTo>
                  <a:lnTo>
                    <a:pt x="396443" y="49352"/>
                  </a:lnTo>
                  <a:lnTo>
                    <a:pt x="296913" y="49352"/>
                  </a:lnTo>
                  <a:lnTo>
                    <a:pt x="296913" y="24676"/>
                  </a:lnTo>
                  <a:close/>
                </a:path>
                <a:path w="421639" h="394969">
                  <a:moveTo>
                    <a:pt x="371767" y="0"/>
                  </a:moveTo>
                  <a:lnTo>
                    <a:pt x="49352" y="0"/>
                  </a:lnTo>
                  <a:lnTo>
                    <a:pt x="49352" y="49352"/>
                  </a:lnTo>
                  <a:lnTo>
                    <a:pt x="74015" y="49352"/>
                  </a:lnTo>
                  <a:lnTo>
                    <a:pt x="74015" y="24676"/>
                  </a:lnTo>
                  <a:lnTo>
                    <a:pt x="371767" y="24676"/>
                  </a:lnTo>
                  <a:lnTo>
                    <a:pt x="371767" y="0"/>
                  </a:lnTo>
                  <a:close/>
                </a:path>
                <a:path w="421639" h="394969">
                  <a:moveTo>
                    <a:pt x="371767" y="24676"/>
                  </a:moveTo>
                  <a:lnTo>
                    <a:pt x="347091" y="24676"/>
                  </a:lnTo>
                  <a:lnTo>
                    <a:pt x="347091" y="49352"/>
                  </a:lnTo>
                  <a:lnTo>
                    <a:pt x="371767" y="49352"/>
                  </a:lnTo>
                  <a:lnTo>
                    <a:pt x="371767" y="24676"/>
                  </a:lnTo>
                  <a:close/>
                </a:path>
              </a:pathLst>
            </a:custGeom>
            <a:solidFill>
              <a:srgbClr val="000000"/>
            </a:solidFill>
          </p:spPr>
          <p:txBody>
            <a:bodyPr wrap="square" lIns="0" tIns="0" rIns="0" bIns="0" rtlCol="0"/>
            <a:lstStyle/>
            <a:p>
              <a:endParaRPr>
                <a:latin typeface="Grammarsaurus" pitchFamily="2" charset="0"/>
              </a:endParaRPr>
            </a:p>
          </p:txBody>
        </p:sp>
        <p:sp>
          <p:nvSpPr>
            <p:cNvPr id="42" name="object 42"/>
            <p:cNvSpPr/>
            <p:nvPr/>
          </p:nvSpPr>
          <p:spPr>
            <a:xfrm>
              <a:off x="4297098" y="2795898"/>
              <a:ext cx="372110" cy="346075"/>
            </a:xfrm>
            <a:custGeom>
              <a:avLst/>
              <a:gdLst/>
              <a:ahLst/>
              <a:cxnLst/>
              <a:rect l="l" t="t" r="r" b="b"/>
              <a:pathLst>
                <a:path w="372110" h="346075">
                  <a:moveTo>
                    <a:pt x="347090" y="195846"/>
                  </a:moveTo>
                  <a:lnTo>
                    <a:pt x="347090" y="100812"/>
                  </a:lnTo>
                  <a:lnTo>
                    <a:pt x="357006" y="106156"/>
                  </a:lnTo>
                  <a:lnTo>
                    <a:pt x="364815" y="114142"/>
                  </a:lnTo>
                  <a:lnTo>
                    <a:pt x="369931" y="124188"/>
                  </a:lnTo>
                  <a:lnTo>
                    <a:pt x="371767" y="135712"/>
                  </a:lnTo>
                  <a:lnTo>
                    <a:pt x="370058" y="152773"/>
                  </a:lnTo>
                  <a:lnTo>
                    <a:pt x="365153" y="168703"/>
                  </a:lnTo>
                  <a:lnTo>
                    <a:pt x="357386" y="183171"/>
                  </a:lnTo>
                  <a:lnTo>
                    <a:pt x="347090" y="195846"/>
                  </a:lnTo>
                  <a:close/>
                </a:path>
                <a:path w="372110" h="346075">
                  <a:moveTo>
                    <a:pt x="322414" y="345452"/>
                  </a:moveTo>
                  <a:lnTo>
                    <a:pt x="49339" y="345452"/>
                  </a:lnTo>
                  <a:lnTo>
                    <a:pt x="49339" y="240398"/>
                  </a:lnTo>
                  <a:lnTo>
                    <a:pt x="58185" y="243121"/>
                  </a:lnTo>
                  <a:lnTo>
                    <a:pt x="67325" y="245111"/>
                  </a:lnTo>
                  <a:lnTo>
                    <a:pt x="76728" y="246332"/>
                  </a:lnTo>
                  <a:lnTo>
                    <a:pt x="86359" y="246748"/>
                  </a:lnTo>
                  <a:lnTo>
                    <a:pt x="99517" y="246748"/>
                  </a:lnTo>
                  <a:lnTo>
                    <a:pt x="99517" y="271424"/>
                  </a:lnTo>
                  <a:lnTo>
                    <a:pt x="272237" y="271424"/>
                  </a:lnTo>
                  <a:lnTo>
                    <a:pt x="272237" y="246748"/>
                  </a:lnTo>
                  <a:lnTo>
                    <a:pt x="284581" y="246748"/>
                  </a:lnTo>
                  <a:lnTo>
                    <a:pt x="294429" y="246321"/>
                  </a:lnTo>
                  <a:lnTo>
                    <a:pt x="304041" y="245063"/>
                  </a:lnTo>
                  <a:lnTo>
                    <a:pt x="313381" y="243013"/>
                  </a:lnTo>
                  <a:lnTo>
                    <a:pt x="322414" y="240207"/>
                  </a:lnTo>
                  <a:lnTo>
                    <a:pt x="322414" y="345452"/>
                  </a:lnTo>
                  <a:close/>
                </a:path>
                <a:path w="372110" h="346075">
                  <a:moveTo>
                    <a:pt x="0" y="135712"/>
                  </a:moveTo>
                  <a:lnTo>
                    <a:pt x="1835" y="124188"/>
                  </a:lnTo>
                  <a:lnTo>
                    <a:pt x="6951" y="114142"/>
                  </a:lnTo>
                  <a:lnTo>
                    <a:pt x="14760" y="106156"/>
                  </a:lnTo>
                  <a:lnTo>
                    <a:pt x="24676" y="100812"/>
                  </a:lnTo>
                  <a:lnTo>
                    <a:pt x="24676" y="196087"/>
                  </a:lnTo>
                  <a:lnTo>
                    <a:pt x="14380" y="183380"/>
                  </a:lnTo>
                  <a:lnTo>
                    <a:pt x="6613" y="168857"/>
                  </a:lnTo>
                  <a:lnTo>
                    <a:pt x="1708" y="152855"/>
                  </a:lnTo>
                  <a:lnTo>
                    <a:pt x="0" y="135712"/>
                  </a:lnTo>
                  <a:close/>
                </a:path>
                <a:path w="372110" h="346075">
                  <a:moveTo>
                    <a:pt x="247573" y="246748"/>
                  </a:moveTo>
                  <a:lnTo>
                    <a:pt x="124193" y="246748"/>
                  </a:lnTo>
                  <a:lnTo>
                    <a:pt x="124193" y="222072"/>
                  </a:lnTo>
                  <a:lnTo>
                    <a:pt x="247573" y="222072"/>
                  </a:lnTo>
                  <a:lnTo>
                    <a:pt x="247573" y="246748"/>
                  </a:lnTo>
                  <a:close/>
                </a:path>
                <a:path w="372110" h="346075">
                  <a:moveTo>
                    <a:pt x="99517" y="49352"/>
                  </a:moveTo>
                  <a:lnTo>
                    <a:pt x="99517" y="111036"/>
                  </a:lnTo>
                  <a:lnTo>
                    <a:pt x="102429" y="125428"/>
                  </a:lnTo>
                  <a:lnTo>
                    <a:pt x="110367" y="137193"/>
                  </a:lnTo>
                  <a:lnTo>
                    <a:pt x="122132" y="145131"/>
                  </a:lnTo>
                  <a:lnTo>
                    <a:pt x="136524" y="148043"/>
                  </a:lnTo>
                  <a:lnTo>
                    <a:pt x="150919" y="145131"/>
                  </a:lnTo>
                  <a:lnTo>
                    <a:pt x="162688" y="137193"/>
                  </a:lnTo>
                  <a:lnTo>
                    <a:pt x="170631" y="125428"/>
                  </a:lnTo>
                  <a:lnTo>
                    <a:pt x="173545" y="111036"/>
                  </a:lnTo>
                  <a:lnTo>
                    <a:pt x="173545" y="61683"/>
                  </a:lnTo>
                  <a:lnTo>
                    <a:pt x="173545" y="54889"/>
                  </a:lnTo>
                  <a:lnTo>
                    <a:pt x="179082" y="49352"/>
                  </a:lnTo>
                  <a:lnTo>
                    <a:pt x="185877" y="49352"/>
                  </a:lnTo>
                  <a:lnTo>
                    <a:pt x="192684" y="49352"/>
                  </a:lnTo>
                  <a:lnTo>
                    <a:pt x="198221" y="54889"/>
                  </a:lnTo>
                  <a:lnTo>
                    <a:pt x="198221" y="61683"/>
                  </a:lnTo>
                  <a:lnTo>
                    <a:pt x="198716" y="67741"/>
                  </a:lnTo>
                  <a:lnTo>
                    <a:pt x="203062" y="79978"/>
                  </a:lnTo>
                  <a:lnTo>
                    <a:pt x="211177" y="89800"/>
                  </a:lnTo>
                  <a:lnTo>
                    <a:pt x="222189" y="96332"/>
                  </a:lnTo>
                  <a:lnTo>
                    <a:pt x="235229" y="98704"/>
                  </a:lnTo>
                  <a:lnTo>
                    <a:pt x="249621" y="95789"/>
                  </a:lnTo>
                  <a:lnTo>
                    <a:pt x="261386" y="87847"/>
                  </a:lnTo>
                  <a:lnTo>
                    <a:pt x="269324" y="76078"/>
                  </a:lnTo>
                  <a:lnTo>
                    <a:pt x="272237" y="61683"/>
                  </a:lnTo>
                  <a:lnTo>
                    <a:pt x="272237" y="49352"/>
                  </a:lnTo>
                  <a:lnTo>
                    <a:pt x="322414" y="49352"/>
                  </a:lnTo>
                  <a:lnTo>
                    <a:pt x="322414" y="213512"/>
                  </a:lnTo>
                  <a:lnTo>
                    <a:pt x="313576" y="217164"/>
                  </a:lnTo>
                  <a:lnTo>
                    <a:pt x="304284" y="219849"/>
                  </a:lnTo>
                  <a:lnTo>
                    <a:pt x="294598" y="221506"/>
                  </a:lnTo>
                  <a:lnTo>
                    <a:pt x="284581" y="222072"/>
                  </a:lnTo>
                  <a:lnTo>
                    <a:pt x="272237" y="222072"/>
                  </a:lnTo>
                  <a:lnTo>
                    <a:pt x="272237" y="197396"/>
                  </a:lnTo>
                  <a:lnTo>
                    <a:pt x="99517" y="197396"/>
                  </a:lnTo>
                  <a:lnTo>
                    <a:pt x="99517" y="222072"/>
                  </a:lnTo>
                  <a:lnTo>
                    <a:pt x="86359" y="222072"/>
                  </a:lnTo>
                  <a:lnTo>
                    <a:pt x="76571" y="221520"/>
                  </a:lnTo>
                  <a:lnTo>
                    <a:pt x="67097" y="219905"/>
                  </a:lnTo>
                  <a:lnTo>
                    <a:pt x="57999" y="217287"/>
                  </a:lnTo>
                  <a:lnTo>
                    <a:pt x="49339" y="213728"/>
                  </a:lnTo>
                  <a:lnTo>
                    <a:pt x="49339" y="49352"/>
                  </a:lnTo>
                  <a:lnTo>
                    <a:pt x="99517" y="49352"/>
                  </a:lnTo>
                  <a:close/>
                </a:path>
                <a:path w="372110" h="346075">
                  <a:moveTo>
                    <a:pt x="49339" y="0"/>
                  </a:moveTo>
                  <a:lnTo>
                    <a:pt x="99517" y="0"/>
                  </a:lnTo>
                  <a:lnTo>
                    <a:pt x="99517" y="24676"/>
                  </a:lnTo>
                  <a:lnTo>
                    <a:pt x="49339" y="24676"/>
                  </a:lnTo>
                  <a:lnTo>
                    <a:pt x="49339" y="0"/>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43" name="object 43"/>
            <p:cNvPicPr/>
            <p:nvPr/>
          </p:nvPicPr>
          <p:blipFill>
            <a:blip r:embed="rId18" cstate="print"/>
            <a:stretch>
              <a:fillRect/>
            </a:stretch>
          </p:blipFill>
          <p:spPr>
            <a:xfrm>
              <a:off x="4419869" y="2794476"/>
              <a:ext cx="126225" cy="126212"/>
            </a:xfrm>
            <a:prstGeom prst="rect">
              <a:avLst/>
            </a:prstGeom>
          </p:spPr>
        </p:pic>
        <p:sp>
          <p:nvSpPr>
            <p:cNvPr id="44" name="object 44"/>
            <p:cNvSpPr/>
            <p:nvPr/>
          </p:nvSpPr>
          <p:spPr>
            <a:xfrm>
              <a:off x="4272422" y="2771222"/>
              <a:ext cx="421640" cy="394970"/>
            </a:xfrm>
            <a:custGeom>
              <a:avLst/>
              <a:gdLst/>
              <a:ahLst/>
              <a:cxnLst/>
              <a:rect l="l" t="t" r="r" b="b"/>
              <a:pathLst>
                <a:path w="421639" h="394969">
                  <a:moveTo>
                    <a:pt x="347091" y="49352"/>
                  </a:moveTo>
                  <a:lnTo>
                    <a:pt x="296913" y="49352"/>
                  </a:lnTo>
                  <a:lnTo>
                    <a:pt x="296913" y="24676"/>
                  </a:lnTo>
                  <a:lnTo>
                    <a:pt x="347091" y="24676"/>
                  </a:lnTo>
                  <a:lnTo>
                    <a:pt x="347091" y="49352"/>
                  </a:lnTo>
                  <a:close/>
                </a:path>
                <a:path w="421639" h="394969">
                  <a:moveTo>
                    <a:pt x="371767" y="99936"/>
                  </a:moveTo>
                  <a:lnTo>
                    <a:pt x="371767" y="74028"/>
                  </a:lnTo>
                  <a:lnTo>
                    <a:pt x="396443" y="74028"/>
                  </a:lnTo>
                  <a:lnTo>
                    <a:pt x="396443" y="49352"/>
                  </a:lnTo>
                  <a:lnTo>
                    <a:pt x="371767" y="49352"/>
                  </a:lnTo>
                  <a:lnTo>
                    <a:pt x="371767" y="0"/>
                  </a:lnTo>
                  <a:lnTo>
                    <a:pt x="49352" y="0"/>
                  </a:lnTo>
                  <a:lnTo>
                    <a:pt x="49352" y="49352"/>
                  </a:lnTo>
                  <a:lnTo>
                    <a:pt x="24676" y="49352"/>
                  </a:lnTo>
                  <a:lnTo>
                    <a:pt x="24676" y="74028"/>
                  </a:lnTo>
                  <a:lnTo>
                    <a:pt x="49352" y="74028"/>
                  </a:lnTo>
                  <a:lnTo>
                    <a:pt x="49352" y="99936"/>
                  </a:lnTo>
                  <a:lnTo>
                    <a:pt x="29773" y="107613"/>
                  </a:lnTo>
                  <a:lnTo>
                    <a:pt x="14127" y="121142"/>
                  </a:lnTo>
                  <a:lnTo>
                    <a:pt x="3755" y="139180"/>
                  </a:lnTo>
                  <a:lnTo>
                    <a:pt x="0" y="160388"/>
                  </a:lnTo>
                  <a:lnTo>
                    <a:pt x="3528" y="188210"/>
                  </a:lnTo>
                  <a:lnTo>
                    <a:pt x="13522" y="213456"/>
                  </a:lnTo>
                  <a:lnTo>
                    <a:pt x="29092" y="235238"/>
                  </a:lnTo>
                  <a:lnTo>
                    <a:pt x="49352" y="252666"/>
                  </a:lnTo>
                  <a:lnTo>
                    <a:pt x="49352" y="394804"/>
                  </a:lnTo>
                  <a:lnTo>
                    <a:pt x="371767" y="394804"/>
                  </a:lnTo>
                  <a:lnTo>
                    <a:pt x="371767" y="252425"/>
                  </a:lnTo>
                  <a:lnTo>
                    <a:pt x="392031" y="234997"/>
                  </a:lnTo>
                  <a:lnTo>
                    <a:pt x="407601" y="213264"/>
                  </a:lnTo>
                  <a:lnTo>
                    <a:pt x="417592" y="188102"/>
                  </a:lnTo>
                  <a:lnTo>
                    <a:pt x="421119" y="160388"/>
                  </a:lnTo>
                  <a:lnTo>
                    <a:pt x="417362" y="139180"/>
                  </a:lnTo>
                  <a:lnTo>
                    <a:pt x="406987" y="121142"/>
                  </a:lnTo>
                  <a:lnTo>
                    <a:pt x="391340" y="107613"/>
                  </a:lnTo>
                  <a:lnTo>
                    <a:pt x="371767" y="99936"/>
                  </a:lnTo>
                  <a:close/>
                </a:path>
              </a:pathLst>
            </a:custGeom>
            <a:ln w="3175">
              <a:solidFill>
                <a:srgbClr val="F5F8DC"/>
              </a:solidFill>
            </a:ln>
          </p:spPr>
          <p:txBody>
            <a:bodyPr wrap="square" lIns="0" tIns="0" rIns="0" bIns="0" rtlCol="0"/>
            <a:lstStyle/>
            <a:p>
              <a:endParaRPr>
                <a:latin typeface="Grammarsaurus" pitchFamily="2" charset="0"/>
              </a:endParaRPr>
            </a:p>
          </p:txBody>
        </p:sp>
      </p:grpSp>
      <p:sp>
        <p:nvSpPr>
          <p:cNvPr id="46" name="object 6">
            <a:extLst>
              <a:ext uri="{FF2B5EF4-FFF2-40B4-BE49-F238E27FC236}">
                <a16:creationId xmlns:a16="http://schemas.microsoft.com/office/drawing/2014/main" id="{E832893A-CFFA-FD4E-A0FF-FFB6CDA942B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5115438" y="6262619"/>
              <a:ext cx="231461" cy="231461"/>
            </a:xfrm>
            <a:prstGeom prst="rect">
              <a:avLst/>
            </a:prstGeom>
          </p:spPr>
        </p:pic>
        <p:sp>
          <p:nvSpPr>
            <p:cNvPr id="4" name="object 4"/>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3" cstate="print"/>
            <a:stretch>
              <a:fillRect/>
            </a:stretch>
          </p:blipFill>
          <p:spPr>
            <a:xfrm>
              <a:off x="4550515" y="2785704"/>
              <a:ext cx="222392" cy="143179"/>
            </a:xfrm>
            <a:prstGeom prst="rect">
              <a:avLst/>
            </a:prstGeom>
          </p:spPr>
        </p:pic>
        <p:sp>
          <p:nvSpPr>
            <p:cNvPr id="6" name="object 6"/>
            <p:cNvSpPr/>
            <p:nvPr/>
          </p:nvSpPr>
          <p:spPr>
            <a:xfrm>
              <a:off x="4315429" y="2495499"/>
              <a:ext cx="386715" cy="386715"/>
            </a:xfrm>
            <a:custGeom>
              <a:avLst/>
              <a:gdLst/>
              <a:ahLst/>
              <a:cxnLst/>
              <a:rect l="l" t="t" r="r" b="b"/>
              <a:pathLst>
                <a:path w="386714" h="386714">
                  <a:moveTo>
                    <a:pt x="123132" y="211851"/>
                  </a:moveTo>
                  <a:lnTo>
                    <a:pt x="121354" y="213439"/>
                  </a:lnTo>
                  <a:lnTo>
                    <a:pt x="120313" y="214302"/>
                  </a:lnTo>
                  <a:lnTo>
                    <a:pt x="9747" y="324881"/>
                  </a:lnTo>
                  <a:lnTo>
                    <a:pt x="8058" y="326799"/>
                  </a:lnTo>
                  <a:lnTo>
                    <a:pt x="6559" y="328831"/>
                  </a:lnTo>
                  <a:lnTo>
                    <a:pt x="771" y="341211"/>
                  </a:lnTo>
                  <a:lnTo>
                    <a:pt x="85" y="353025"/>
                  </a:lnTo>
                  <a:lnTo>
                    <a:pt x="0" y="354488"/>
                  </a:lnTo>
                  <a:lnTo>
                    <a:pt x="4048" y="367161"/>
                  </a:lnTo>
                  <a:lnTo>
                    <a:pt x="12719" y="377726"/>
                  </a:lnTo>
                  <a:lnTo>
                    <a:pt x="24608" y="384384"/>
                  </a:lnTo>
                  <a:lnTo>
                    <a:pt x="37488" y="386222"/>
                  </a:lnTo>
                  <a:lnTo>
                    <a:pt x="50186" y="383241"/>
                  </a:lnTo>
                  <a:lnTo>
                    <a:pt x="61525" y="375440"/>
                  </a:lnTo>
                  <a:lnTo>
                    <a:pt x="73056" y="363947"/>
                  </a:lnTo>
                  <a:lnTo>
                    <a:pt x="35083" y="363947"/>
                  </a:lnTo>
                  <a:lnTo>
                    <a:pt x="29406" y="362537"/>
                  </a:lnTo>
                  <a:lnTo>
                    <a:pt x="21990" y="353025"/>
                  </a:lnTo>
                  <a:lnTo>
                    <a:pt x="22015" y="346852"/>
                  </a:lnTo>
                  <a:lnTo>
                    <a:pt x="26450" y="341211"/>
                  </a:lnTo>
                  <a:lnTo>
                    <a:pt x="27349" y="340337"/>
                  </a:lnTo>
                  <a:lnTo>
                    <a:pt x="120440" y="247259"/>
                  </a:lnTo>
                  <a:lnTo>
                    <a:pt x="121227" y="246091"/>
                  </a:lnTo>
                  <a:lnTo>
                    <a:pt x="122269" y="245773"/>
                  </a:lnTo>
                  <a:lnTo>
                    <a:pt x="156376" y="245773"/>
                  </a:lnTo>
                  <a:lnTo>
                    <a:pt x="156076" y="245468"/>
                  </a:lnTo>
                  <a:lnTo>
                    <a:pt x="164369" y="237620"/>
                  </a:lnTo>
                  <a:lnTo>
                    <a:pt x="169310" y="233010"/>
                  </a:lnTo>
                  <a:lnTo>
                    <a:pt x="170046" y="231752"/>
                  </a:lnTo>
                  <a:lnTo>
                    <a:pt x="171507" y="231473"/>
                  </a:lnTo>
                  <a:lnTo>
                    <a:pt x="222504" y="231473"/>
                  </a:lnTo>
                  <a:lnTo>
                    <a:pt x="213814" y="229748"/>
                  </a:lnTo>
                  <a:lnTo>
                    <a:pt x="139214" y="229748"/>
                  </a:lnTo>
                  <a:lnTo>
                    <a:pt x="123132" y="211851"/>
                  </a:lnTo>
                  <a:close/>
                </a:path>
                <a:path w="386714" h="386714">
                  <a:moveTo>
                    <a:pt x="156376" y="245773"/>
                  </a:moveTo>
                  <a:lnTo>
                    <a:pt x="122269" y="245773"/>
                  </a:lnTo>
                  <a:lnTo>
                    <a:pt x="140100" y="263604"/>
                  </a:lnTo>
                  <a:lnTo>
                    <a:pt x="139876" y="264480"/>
                  </a:lnTo>
                  <a:lnTo>
                    <a:pt x="139769" y="264899"/>
                  </a:lnTo>
                  <a:lnTo>
                    <a:pt x="138372" y="265763"/>
                  </a:lnTo>
                  <a:lnTo>
                    <a:pt x="45040" y="359121"/>
                  </a:lnTo>
                  <a:lnTo>
                    <a:pt x="43275" y="360822"/>
                  </a:lnTo>
                  <a:lnTo>
                    <a:pt x="35083" y="363947"/>
                  </a:lnTo>
                  <a:lnTo>
                    <a:pt x="73056" y="363947"/>
                  </a:lnTo>
                  <a:lnTo>
                    <a:pt x="171850" y="265166"/>
                  </a:lnTo>
                  <a:lnTo>
                    <a:pt x="172878" y="264480"/>
                  </a:lnTo>
                  <a:lnTo>
                    <a:pt x="173012" y="263604"/>
                  </a:lnTo>
                  <a:lnTo>
                    <a:pt x="173132" y="262816"/>
                  </a:lnTo>
                  <a:lnTo>
                    <a:pt x="156376" y="245773"/>
                  </a:lnTo>
                  <a:close/>
                </a:path>
                <a:path w="386714" h="386714">
                  <a:moveTo>
                    <a:pt x="222504" y="231473"/>
                  </a:moveTo>
                  <a:lnTo>
                    <a:pt x="171507" y="231473"/>
                  </a:lnTo>
                  <a:lnTo>
                    <a:pt x="209246" y="253245"/>
                  </a:lnTo>
                  <a:lnTo>
                    <a:pt x="249657" y="261340"/>
                  </a:lnTo>
                  <a:lnTo>
                    <a:pt x="289761" y="256703"/>
                  </a:lnTo>
                  <a:lnTo>
                    <a:pt x="326578" y="240277"/>
                  </a:lnTo>
                  <a:lnTo>
                    <a:pt x="329100" y="238026"/>
                  </a:lnTo>
                  <a:lnTo>
                    <a:pt x="255517" y="238026"/>
                  </a:lnTo>
                  <a:lnTo>
                    <a:pt x="222504" y="231473"/>
                  </a:lnTo>
                  <a:close/>
                </a:path>
                <a:path w="386714" h="386714">
                  <a:moveTo>
                    <a:pt x="326259" y="22723"/>
                  </a:moveTo>
                  <a:lnTo>
                    <a:pt x="255301" y="22723"/>
                  </a:lnTo>
                  <a:lnTo>
                    <a:pt x="297791" y="31424"/>
                  </a:lnTo>
                  <a:lnTo>
                    <a:pt x="331757" y="54762"/>
                  </a:lnTo>
                  <a:lnTo>
                    <a:pt x="354448" y="88535"/>
                  </a:lnTo>
                  <a:lnTo>
                    <a:pt x="363112" y="128539"/>
                  </a:lnTo>
                  <a:lnTo>
                    <a:pt x="355230" y="170505"/>
                  </a:lnTo>
                  <a:lnTo>
                    <a:pt x="332346" y="205481"/>
                  </a:lnTo>
                  <a:lnTo>
                    <a:pt x="297946" y="229357"/>
                  </a:lnTo>
                  <a:lnTo>
                    <a:pt x="255517" y="238026"/>
                  </a:lnTo>
                  <a:lnTo>
                    <a:pt x="329100" y="238026"/>
                  </a:lnTo>
                  <a:lnTo>
                    <a:pt x="357130" y="213007"/>
                  </a:lnTo>
                  <a:lnTo>
                    <a:pt x="379715" y="171714"/>
                  </a:lnTo>
                  <a:lnTo>
                    <a:pt x="386202" y="126158"/>
                  </a:lnTo>
                  <a:lnTo>
                    <a:pt x="376698" y="81098"/>
                  </a:lnTo>
                  <a:lnTo>
                    <a:pt x="351313" y="41290"/>
                  </a:lnTo>
                  <a:lnTo>
                    <a:pt x="326259" y="22723"/>
                  </a:lnTo>
                  <a:close/>
                </a:path>
                <a:path w="386714" h="386714">
                  <a:moveTo>
                    <a:pt x="268012" y="0"/>
                  </a:moveTo>
                  <a:lnTo>
                    <a:pt x="221863" y="3768"/>
                  </a:lnTo>
                  <a:lnTo>
                    <a:pt x="178720" y="24374"/>
                  </a:lnTo>
                  <a:lnTo>
                    <a:pt x="145408" y="58910"/>
                  </a:lnTo>
                  <a:lnTo>
                    <a:pt x="127336" y="103266"/>
                  </a:lnTo>
                  <a:lnTo>
                    <a:pt x="124409" y="132845"/>
                  </a:lnTo>
                  <a:lnTo>
                    <a:pt x="124357" y="133368"/>
                  </a:lnTo>
                  <a:lnTo>
                    <a:pt x="128022" y="161866"/>
                  </a:lnTo>
                  <a:lnTo>
                    <a:pt x="138059" y="188690"/>
                  </a:lnTo>
                  <a:lnTo>
                    <a:pt x="154197" y="213769"/>
                  </a:lnTo>
                  <a:lnTo>
                    <a:pt x="138998" y="229748"/>
                  </a:lnTo>
                  <a:lnTo>
                    <a:pt x="213814" y="229748"/>
                  </a:lnTo>
                  <a:lnTo>
                    <a:pt x="179844" y="206843"/>
                  </a:lnTo>
                  <a:lnTo>
                    <a:pt x="156762" y="173234"/>
                  </a:lnTo>
                  <a:lnTo>
                    <a:pt x="147837" y="133368"/>
                  </a:lnTo>
                  <a:lnTo>
                    <a:pt x="147720" y="132845"/>
                  </a:lnTo>
                  <a:lnTo>
                    <a:pt x="155283" y="91082"/>
                  </a:lnTo>
                  <a:lnTo>
                    <a:pt x="177855" y="55962"/>
                  </a:lnTo>
                  <a:lnTo>
                    <a:pt x="212254" y="31753"/>
                  </a:lnTo>
                  <a:lnTo>
                    <a:pt x="255301" y="22723"/>
                  </a:lnTo>
                  <a:lnTo>
                    <a:pt x="326259" y="22723"/>
                  </a:lnTo>
                  <a:lnTo>
                    <a:pt x="312664" y="12648"/>
                  </a:lnTo>
                  <a:lnTo>
                    <a:pt x="268012" y="0"/>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4" cstate="print"/>
            <a:stretch>
              <a:fillRect/>
            </a:stretch>
          </p:blipFill>
          <p:spPr>
            <a:xfrm>
              <a:off x="4520261" y="2540611"/>
              <a:ext cx="101803" cy="124512"/>
            </a:xfrm>
            <a:prstGeom prst="rect">
              <a:avLst/>
            </a:prstGeom>
          </p:spPr>
        </p:pic>
        <p:sp>
          <p:nvSpPr>
            <p:cNvPr id="8" name="object 8"/>
            <p:cNvSpPr/>
            <p:nvPr/>
          </p:nvSpPr>
          <p:spPr>
            <a:xfrm>
              <a:off x="4559567" y="2687611"/>
              <a:ext cx="114300" cy="140970"/>
            </a:xfrm>
            <a:custGeom>
              <a:avLst/>
              <a:gdLst/>
              <a:ahLst/>
              <a:cxnLst/>
              <a:rect l="l" t="t" r="r" b="b"/>
              <a:pathLst>
                <a:path w="114300" h="140969">
                  <a:moveTo>
                    <a:pt x="22669" y="0"/>
                  </a:moveTo>
                  <a:lnTo>
                    <a:pt x="0" y="0"/>
                  </a:lnTo>
                  <a:lnTo>
                    <a:pt x="0" y="22529"/>
                  </a:lnTo>
                  <a:lnTo>
                    <a:pt x="22669" y="22529"/>
                  </a:lnTo>
                  <a:lnTo>
                    <a:pt x="22669" y="0"/>
                  </a:lnTo>
                  <a:close/>
                </a:path>
                <a:path w="114300" h="140969">
                  <a:moveTo>
                    <a:pt x="80479" y="137744"/>
                  </a:moveTo>
                  <a:lnTo>
                    <a:pt x="80441" y="132168"/>
                  </a:lnTo>
                  <a:lnTo>
                    <a:pt x="78155" y="129705"/>
                  </a:lnTo>
                  <a:lnTo>
                    <a:pt x="75615" y="129628"/>
                  </a:lnTo>
                  <a:lnTo>
                    <a:pt x="73190" y="129552"/>
                  </a:lnTo>
                  <a:lnTo>
                    <a:pt x="70548" y="132054"/>
                  </a:lnTo>
                  <a:lnTo>
                    <a:pt x="70218" y="137248"/>
                  </a:lnTo>
                  <a:lnTo>
                    <a:pt x="72402" y="139852"/>
                  </a:lnTo>
                  <a:lnTo>
                    <a:pt x="77787" y="140309"/>
                  </a:lnTo>
                  <a:lnTo>
                    <a:pt x="80479" y="137744"/>
                  </a:lnTo>
                  <a:close/>
                </a:path>
                <a:path w="114300" h="140969">
                  <a:moveTo>
                    <a:pt x="97409" y="137160"/>
                  </a:moveTo>
                  <a:lnTo>
                    <a:pt x="97167" y="132156"/>
                  </a:lnTo>
                  <a:lnTo>
                    <a:pt x="94564" y="129705"/>
                  </a:lnTo>
                  <a:lnTo>
                    <a:pt x="92036" y="129743"/>
                  </a:lnTo>
                  <a:lnTo>
                    <a:pt x="89357" y="129781"/>
                  </a:lnTo>
                  <a:lnTo>
                    <a:pt x="87020" y="132118"/>
                  </a:lnTo>
                  <a:lnTo>
                    <a:pt x="86918" y="137642"/>
                  </a:lnTo>
                  <a:lnTo>
                    <a:pt x="89725" y="140347"/>
                  </a:lnTo>
                  <a:lnTo>
                    <a:pt x="94957" y="139928"/>
                  </a:lnTo>
                  <a:lnTo>
                    <a:pt x="97409" y="137160"/>
                  </a:lnTo>
                  <a:close/>
                </a:path>
                <a:path w="114300" h="140969">
                  <a:moveTo>
                    <a:pt x="113855" y="132422"/>
                  </a:moveTo>
                  <a:lnTo>
                    <a:pt x="111798" y="129946"/>
                  </a:lnTo>
                  <a:lnTo>
                    <a:pt x="106426" y="129413"/>
                  </a:lnTo>
                  <a:lnTo>
                    <a:pt x="103733" y="132016"/>
                  </a:lnTo>
                  <a:lnTo>
                    <a:pt x="103771" y="137655"/>
                  </a:lnTo>
                  <a:lnTo>
                    <a:pt x="106083" y="140093"/>
                  </a:lnTo>
                  <a:lnTo>
                    <a:pt x="111137" y="140093"/>
                  </a:lnTo>
                  <a:lnTo>
                    <a:pt x="113614" y="137693"/>
                  </a:lnTo>
                  <a:lnTo>
                    <a:pt x="113728" y="135153"/>
                  </a:lnTo>
                  <a:lnTo>
                    <a:pt x="113855" y="132422"/>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7762408" y="1212545"/>
              <a:ext cx="3882390" cy="1540510"/>
            </a:xfrm>
            <a:custGeom>
              <a:avLst/>
              <a:gdLst/>
              <a:ahLst/>
              <a:cxnLst/>
              <a:rect l="l" t="t" r="r" b="b"/>
              <a:pathLst>
                <a:path w="3882390" h="1540510">
                  <a:moveTo>
                    <a:pt x="3850645" y="1475034"/>
                  </a:moveTo>
                  <a:lnTo>
                    <a:pt x="2506228" y="1475034"/>
                  </a:lnTo>
                  <a:lnTo>
                    <a:pt x="2565586" y="1475653"/>
                  </a:lnTo>
                  <a:lnTo>
                    <a:pt x="2559836" y="1475653"/>
                  </a:lnTo>
                  <a:lnTo>
                    <a:pt x="2608391" y="1477185"/>
                  </a:lnTo>
                  <a:lnTo>
                    <a:pt x="2608113" y="1477185"/>
                  </a:lnTo>
                  <a:lnTo>
                    <a:pt x="2658959" y="1479867"/>
                  </a:lnTo>
                  <a:lnTo>
                    <a:pt x="2658776" y="1479867"/>
                  </a:lnTo>
                  <a:lnTo>
                    <a:pt x="2709472" y="1483619"/>
                  </a:lnTo>
                  <a:lnTo>
                    <a:pt x="2709332" y="1483619"/>
                  </a:lnTo>
                  <a:lnTo>
                    <a:pt x="2759770" y="1488442"/>
                  </a:lnTo>
                  <a:lnTo>
                    <a:pt x="2810076" y="1494336"/>
                  </a:lnTo>
                  <a:lnTo>
                    <a:pt x="2860232" y="1501301"/>
                  </a:lnTo>
                  <a:lnTo>
                    <a:pt x="2911877" y="1509590"/>
                  </a:lnTo>
                  <a:lnTo>
                    <a:pt x="3463063" y="1509590"/>
                  </a:lnTo>
                  <a:lnTo>
                    <a:pt x="3512541" y="1513104"/>
                  </a:lnTo>
                  <a:lnTo>
                    <a:pt x="3564629" y="1519412"/>
                  </a:lnTo>
                  <a:lnTo>
                    <a:pt x="3669149" y="1533763"/>
                  </a:lnTo>
                  <a:lnTo>
                    <a:pt x="3721705" y="1538756"/>
                  </a:lnTo>
                  <a:lnTo>
                    <a:pt x="3774542" y="1540263"/>
                  </a:lnTo>
                  <a:lnTo>
                    <a:pt x="3812710" y="1531808"/>
                  </a:lnTo>
                  <a:lnTo>
                    <a:pt x="3843896" y="1507141"/>
                  </a:lnTo>
                  <a:lnTo>
                    <a:pt x="3849070" y="1489752"/>
                  </a:lnTo>
                  <a:lnTo>
                    <a:pt x="3849145" y="1488442"/>
                  </a:lnTo>
                  <a:lnTo>
                    <a:pt x="3849199" y="1487510"/>
                  </a:lnTo>
                  <a:lnTo>
                    <a:pt x="3850573" y="1475653"/>
                  </a:lnTo>
                  <a:lnTo>
                    <a:pt x="3850645" y="1475034"/>
                  </a:lnTo>
                  <a:close/>
                </a:path>
                <a:path w="3882390" h="1540510">
                  <a:moveTo>
                    <a:pt x="3868007" y="1449518"/>
                  </a:moveTo>
                  <a:lnTo>
                    <a:pt x="3848830" y="1493932"/>
                  </a:lnTo>
                  <a:lnTo>
                    <a:pt x="3848234" y="1504317"/>
                  </a:lnTo>
                  <a:lnTo>
                    <a:pt x="3848117" y="1506357"/>
                  </a:lnTo>
                  <a:lnTo>
                    <a:pt x="3848077" y="1507141"/>
                  </a:lnTo>
                  <a:lnTo>
                    <a:pt x="3849048" y="1515428"/>
                  </a:lnTo>
                  <a:lnTo>
                    <a:pt x="3849079" y="1515693"/>
                  </a:lnTo>
                  <a:lnTo>
                    <a:pt x="3851667" y="1515428"/>
                  </a:lnTo>
                  <a:lnTo>
                    <a:pt x="3866868" y="1469639"/>
                  </a:lnTo>
                  <a:lnTo>
                    <a:pt x="3869701" y="1450500"/>
                  </a:lnTo>
                  <a:lnTo>
                    <a:pt x="3868007" y="1449518"/>
                  </a:lnTo>
                  <a:close/>
                </a:path>
                <a:path w="3882390" h="1540510">
                  <a:moveTo>
                    <a:pt x="408053" y="0"/>
                  </a:moveTo>
                  <a:lnTo>
                    <a:pt x="358255" y="0"/>
                  </a:lnTo>
                  <a:lnTo>
                    <a:pt x="312470" y="2238"/>
                  </a:lnTo>
                  <a:lnTo>
                    <a:pt x="312639" y="2238"/>
                  </a:lnTo>
                  <a:lnTo>
                    <a:pt x="266183" y="7499"/>
                  </a:lnTo>
                  <a:lnTo>
                    <a:pt x="220448" y="16293"/>
                  </a:lnTo>
                  <a:lnTo>
                    <a:pt x="175674" y="29163"/>
                  </a:lnTo>
                  <a:lnTo>
                    <a:pt x="131970" y="46666"/>
                  </a:lnTo>
                  <a:lnTo>
                    <a:pt x="89446" y="69361"/>
                  </a:lnTo>
                  <a:lnTo>
                    <a:pt x="57400" y="92126"/>
                  </a:lnTo>
                  <a:lnTo>
                    <a:pt x="16285" y="151577"/>
                  </a:lnTo>
                  <a:lnTo>
                    <a:pt x="2514" y="206437"/>
                  </a:lnTo>
                  <a:lnTo>
                    <a:pt x="117" y="243350"/>
                  </a:lnTo>
                  <a:lnTo>
                    <a:pt x="0" y="247056"/>
                  </a:lnTo>
                  <a:lnTo>
                    <a:pt x="445" y="268421"/>
                  </a:lnTo>
                  <a:lnTo>
                    <a:pt x="2387" y="290385"/>
                  </a:lnTo>
                  <a:lnTo>
                    <a:pt x="4363" y="321506"/>
                  </a:lnTo>
                  <a:lnTo>
                    <a:pt x="6370" y="360704"/>
                  </a:lnTo>
                  <a:lnTo>
                    <a:pt x="8405" y="406903"/>
                  </a:lnTo>
                  <a:lnTo>
                    <a:pt x="10467" y="459023"/>
                  </a:lnTo>
                  <a:lnTo>
                    <a:pt x="12553" y="515988"/>
                  </a:lnTo>
                  <a:lnTo>
                    <a:pt x="14660" y="576718"/>
                  </a:lnTo>
                  <a:lnTo>
                    <a:pt x="16787" y="640137"/>
                  </a:lnTo>
                  <a:lnTo>
                    <a:pt x="21088" y="770726"/>
                  </a:lnTo>
                  <a:lnTo>
                    <a:pt x="23258" y="835740"/>
                  </a:lnTo>
                  <a:lnTo>
                    <a:pt x="25439" y="899130"/>
                  </a:lnTo>
                  <a:lnTo>
                    <a:pt x="27626" y="959817"/>
                  </a:lnTo>
                  <a:lnTo>
                    <a:pt x="29819" y="1016724"/>
                  </a:lnTo>
                  <a:lnTo>
                    <a:pt x="32015" y="1068773"/>
                  </a:lnTo>
                  <a:lnTo>
                    <a:pt x="34211" y="1114886"/>
                  </a:lnTo>
                  <a:lnTo>
                    <a:pt x="36406" y="1153984"/>
                  </a:lnTo>
                  <a:lnTo>
                    <a:pt x="40780" y="1206824"/>
                  </a:lnTo>
                  <a:lnTo>
                    <a:pt x="47904" y="1243791"/>
                  </a:lnTo>
                  <a:lnTo>
                    <a:pt x="51067" y="1259288"/>
                  </a:lnTo>
                  <a:lnTo>
                    <a:pt x="59143" y="1332589"/>
                  </a:lnTo>
                  <a:lnTo>
                    <a:pt x="69162" y="1376301"/>
                  </a:lnTo>
                  <a:lnTo>
                    <a:pt x="83945" y="1412851"/>
                  </a:lnTo>
                  <a:lnTo>
                    <a:pt x="129652" y="1466544"/>
                  </a:lnTo>
                  <a:lnTo>
                    <a:pt x="199958" y="1497823"/>
                  </a:lnTo>
                  <a:lnTo>
                    <a:pt x="245489" y="1506357"/>
                  </a:lnTo>
                  <a:lnTo>
                    <a:pt x="298555" y="1510846"/>
                  </a:lnTo>
                  <a:lnTo>
                    <a:pt x="359615" y="1511811"/>
                  </a:lnTo>
                  <a:lnTo>
                    <a:pt x="426537" y="1509846"/>
                  </a:lnTo>
                  <a:lnTo>
                    <a:pt x="422261" y="1509846"/>
                  </a:lnTo>
                  <a:lnTo>
                    <a:pt x="445365" y="1509590"/>
                  </a:lnTo>
                  <a:lnTo>
                    <a:pt x="627211" y="1509590"/>
                  </a:lnTo>
                  <a:lnTo>
                    <a:pt x="708566" y="1508817"/>
                  </a:lnTo>
                  <a:lnTo>
                    <a:pt x="755839" y="1504317"/>
                  </a:lnTo>
                  <a:lnTo>
                    <a:pt x="806601" y="1500165"/>
                  </a:lnTo>
                  <a:lnTo>
                    <a:pt x="857269" y="1496703"/>
                  </a:lnTo>
                  <a:lnTo>
                    <a:pt x="907860" y="1493932"/>
                  </a:lnTo>
                  <a:lnTo>
                    <a:pt x="958393" y="1491850"/>
                  </a:lnTo>
                  <a:lnTo>
                    <a:pt x="1008886" y="1490457"/>
                  </a:lnTo>
                  <a:lnTo>
                    <a:pt x="1059357" y="1489752"/>
                  </a:lnTo>
                  <a:lnTo>
                    <a:pt x="2240792" y="1489752"/>
                  </a:lnTo>
                  <a:lnTo>
                    <a:pt x="2252079" y="1488442"/>
                  </a:lnTo>
                  <a:lnTo>
                    <a:pt x="2302891" y="1483619"/>
                  </a:lnTo>
                  <a:lnTo>
                    <a:pt x="2353730" y="1479867"/>
                  </a:lnTo>
                  <a:lnTo>
                    <a:pt x="2404578" y="1477185"/>
                  </a:lnTo>
                  <a:lnTo>
                    <a:pt x="2452927" y="1475653"/>
                  </a:lnTo>
                  <a:lnTo>
                    <a:pt x="2448001" y="1475653"/>
                  </a:lnTo>
                  <a:lnTo>
                    <a:pt x="2506228" y="1475034"/>
                  </a:lnTo>
                  <a:lnTo>
                    <a:pt x="3850645" y="1475034"/>
                  </a:lnTo>
                  <a:lnTo>
                    <a:pt x="3853002" y="1454690"/>
                  </a:lnTo>
                  <a:lnTo>
                    <a:pt x="3856311" y="1410470"/>
                  </a:lnTo>
                  <a:lnTo>
                    <a:pt x="3859962" y="1366222"/>
                  </a:lnTo>
                  <a:lnTo>
                    <a:pt x="3864334" y="1316136"/>
                  </a:lnTo>
                  <a:lnTo>
                    <a:pt x="3868688" y="1266957"/>
                  </a:lnTo>
                  <a:lnTo>
                    <a:pt x="3872797" y="1218594"/>
                  </a:lnTo>
                  <a:lnTo>
                    <a:pt x="3876434" y="1170959"/>
                  </a:lnTo>
                  <a:lnTo>
                    <a:pt x="3879246" y="1110484"/>
                  </a:lnTo>
                  <a:lnTo>
                    <a:pt x="3880350" y="1069857"/>
                  </a:lnTo>
                  <a:lnTo>
                    <a:pt x="3881220" y="1023357"/>
                  </a:lnTo>
                  <a:lnTo>
                    <a:pt x="3881832" y="971771"/>
                  </a:lnTo>
                  <a:lnTo>
                    <a:pt x="3882160" y="915890"/>
                  </a:lnTo>
                  <a:lnTo>
                    <a:pt x="3882075" y="835740"/>
                  </a:lnTo>
                  <a:lnTo>
                    <a:pt x="3881866" y="794396"/>
                  </a:lnTo>
                  <a:lnTo>
                    <a:pt x="3881195" y="730362"/>
                  </a:lnTo>
                  <a:lnTo>
                    <a:pt x="3880141" y="665188"/>
                  </a:lnTo>
                  <a:lnTo>
                    <a:pt x="3878679" y="599664"/>
                  </a:lnTo>
                  <a:lnTo>
                    <a:pt x="3876786" y="534579"/>
                  </a:lnTo>
                  <a:lnTo>
                    <a:pt x="3874435" y="470721"/>
                  </a:lnTo>
                  <a:lnTo>
                    <a:pt x="3871602" y="408880"/>
                  </a:lnTo>
                  <a:lnTo>
                    <a:pt x="3868263" y="349845"/>
                  </a:lnTo>
                  <a:lnTo>
                    <a:pt x="3864392" y="294406"/>
                  </a:lnTo>
                  <a:lnTo>
                    <a:pt x="3859965" y="243350"/>
                  </a:lnTo>
                  <a:lnTo>
                    <a:pt x="3854957" y="197467"/>
                  </a:lnTo>
                  <a:lnTo>
                    <a:pt x="3849344" y="157547"/>
                  </a:lnTo>
                  <a:lnTo>
                    <a:pt x="3836200" y="98749"/>
                  </a:lnTo>
                  <a:lnTo>
                    <a:pt x="3813464" y="56400"/>
                  </a:lnTo>
                  <a:lnTo>
                    <a:pt x="3782736" y="30011"/>
                  </a:lnTo>
                  <a:lnTo>
                    <a:pt x="3758874" y="21112"/>
                  </a:lnTo>
                  <a:lnTo>
                    <a:pt x="752232" y="21112"/>
                  </a:lnTo>
                  <a:lnTo>
                    <a:pt x="702924" y="19803"/>
                  </a:lnTo>
                  <a:lnTo>
                    <a:pt x="653976" y="17025"/>
                  </a:lnTo>
                  <a:lnTo>
                    <a:pt x="505426" y="5161"/>
                  </a:lnTo>
                  <a:lnTo>
                    <a:pt x="456534" y="1936"/>
                  </a:lnTo>
                  <a:lnTo>
                    <a:pt x="408053" y="0"/>
                  </a:lnTo>
                  <a:close/>
                </a:path>
                <a:path w="3882390" h="1540510">
                  <a:moveTo>
                    <a:pt x="3438784" y="1509590"/>
                  </a:moveTo>
                  <a:lnTo>
                    <a:pt x="3388114" y="1509590"/>
                  </a:lnTo>
                  <a:lnTo>
                    <a:pt x="3408401" y="1509846"/>
                  </a:lnTo>
                  <a:lnTo>
                    <a:pt x="3438784" y="1509590"/>
                  </a:lnTo>
                  <a:close/>
                </a:path>
                <a:path w="3882390" h="1540510">
                  <a:moveTo>
                    <a:pt x="2240792" y="1489752"/>
                  </a:moveTo>
                  <a:lnTo>
                    <a:pt x="1111118" y="1489752"/>
                  </a:lnTo>
                  <a:lnTo>
                    <a:pt x="1164232" y="1490457"/>
                  </a:lnTo>
                  <a:lnTo>
                    <a:pt x="1162246" y="1490457"/>
                  </a:lnTo>
                  <a:lnTo>
                    <a:pt x="1214129" y="1491850"/>
                  </a:lnTo>
                  <a:lnTo>
                    <a:pt x="1213019" y="1491850"/>
                  </a:lnTo>
                  <a:lnTo>
                    <a:pt x="1264569" y="1493932"/>
                  </a:lnTo>
                  <a:lnTo>
                    <a:pt x="1263771" y="1493932"/>
                  </a:lnTo>
                  <a:lnTo>
                    <a:pt x="1312013" y="1496531"/>
                  </a:lnTo>
                  <a:lnTo>
                    <a:pt x="1362732" y="1499942"/>
                  </a:lnTo>
                  <a:lnTo>
                    <a:pt x="1413555" y="1504038"/>
                  </a:lnTo>
                  <a:lnTo>
                    <a:pt x="1464501" y="1508817"/>
                  </a:lnTo>
                  <a:lnTo>
                    <a:pt x="1563320" y="1509590"/>
                  </a:lnTo>
                  <a:lnTo>
                    <a:pt x="2098397" y="1509590"/>
                  </a:lnTo>
                  <a:lnTo>
                    <a:pt x="2150607" y="1501301"/>
                  </a:lnTo>
                  <a:lnTo>
                    <a:pt x="2201312" y="1494336"/>
                  </a:lnTo>
                  <a:lnTo>
                    <a:pt x="2240792" y="1489752"/>
                  </a:lnTo>
                  <a:close/>
                </a:path>
                <a:path w="3882390" h="1540510">
                  <a:moveTo>
                    <a:pt x="3533742" y="20377"/>
                  </a:moveTo>
                  <a:lnTo>
                    <a:pt x="800460" y="20377"/>
                  </a:lnTo>
                  <a:lnTo>
                    <a:pt x="752232" y="21112"/>
                  </a:lnTo>
                  <a:lnTo>
                    <a:pt x="3758874" y="21112"/>
                  </a:lnTo>
                  <a:lnTo>
                    <a:pt x="3758363" y="20921"/>
                  </a:lnTo>
                  <a:lnTo>
                    <a:pt x="3573144" y="20921"/>
                  </a:lnTo>
                  <a:lnTo>
                    <a:pt x="3533742" y="20377"/>
                  </a:lnTo>
                  <a:close/>
                </a:path>
                <a:path w="3882390" h="1540510">
                  <a:moveTo>
                    <a:pt x="3704609" y="11794"/>
                  </a:moveTo>
                  <a:lnTo>
                    <a:pt x="3660864" y="13306"/>
                  </a:lnTo>
                  <a:lnTo>
                    <a:pt x="3616433" y="17459"/>
                  </a:lnTo>
                  <a:lnTo>
                    <a:pt x="3573144" y="20921"/>
                  </a:lnTo>
                  <a:lnTo>
                    <a:pt x="3758363" y="20921"/>
                  </a:lnTo>
                  <a:lnTo>
                    <a:pt x="3745951" y="16293"/>
                  </a:lnTo>
                  <a:lnTo>
                    <a:pt x="3746218" y="16293"/>
                  </a:lnTo>
                  <a:lnTo>
                    <a:pt x="3704609" y="11794"/>
                  </a:lnTo>
                  <a:close/>
                </a:path>
                <a:path w="3882390" h="1540510">
                  <a:moveTo>
                    <a:pt x="2482319" y="1936"/>
                  </a:moveTo>
                  <a:lnTo>
                    <a:pt x="2409861" y="1936"/>
                  </a:lnTo>
                  <a:lnTo>
                    <a:pt x="2365034" y="2499"/>
                  </a:lnTo>
                  <a:lnTo>
                    <a:pt x="2314725" y="3725"/>
                  </a:lnTo>
                  <a:lnTo>
                    <a:pt x="2264528" y="5580"/>
                  </a:lnTo>
                  <a:lnTo>
                    <a:pt x="2214462" y="8100"/>
                  </a:lnTo>
                  <a:lnTo>
                    <a:pt x="2164543" y="11319"/>
                  </a:lnTo>
                  <a:lnTo>
                    <a:pt x="2114791" y="15272"/>
                  </a:lnTo>
                  <a:lnTo>
                    <a:pt x="2067248" y="19803"/>
                  </a:lnTo>
                  <a:lnTo>
                    <a:pt x="2007990" y="20377"/>
                  </a:lnTo>
                  <a:lnTo>
                    <a:pt x="2920644" y="20377"/>
                  </a:lnTo>
                  <a:lnTo>
                    <a:pt x="2769363" y="11073"/>
                  </a:lnTo>
                  <a:lnTo>
                    <a:pt x="2668224" y="6361"/>
                  </a:lnTo>
                  <a:lnTo>
                    <a:pt x="2567026" y="3172"/>
                  </a:lnTo>
                  <a:lnTo>
                    <a:pt x="2482319" y="1936"/>
                  </a:lnTo>
                  <a:close/>
                </a:path>
              </a:pathLst>
            </a:custGeom>
            <a:solidFill>
              <a:srgbClr val="134E29"/>
            </a:solidFill>
          </p:spPr>
          <p:txBody>
            <a:bodyPr wrap="square" lIns="0" tIns="0" rIns="0" bIns="0" rtlCol="0"/>
            <a:lstStyle/>
            <a:p>
              <a:endParaRPr>
                <a:latin typeface="Grammarsaurus" pitchFamily="2" charset="0"/>
              </a:endParaRPr>
            </a:p>
          </p:txBody>
        </p:sp>
        <p:sp>
          <p:nvSpPr>
            <p:cNvPr id="10" name="object 10"/>
            <p:cNvSpPr/>
            <p:nvPr/>
          </p:nvSpPr>
          <p:spPr>
            <a:xfrm>
              <a:off x="9066072" y="2547619"/>
              <a:ext cx="1476375" cy="445770"/>
            </a:xfrm>
            <a:custGeom>
              <a:avLst/>
              <a:gdLst/>
              <a:ahLst/>
              <a:cxnLst/>
              <a:rect l="l" t="t" r="r" b="b"/>
              <a:pathLst>
                <a:path w="1476375" h="445769">
                  <a:moveTo>
                    <a:pt x="157264" y="0"/>
                  </a:moveTo>
                  <a:lnTo>
                    <a:pt x="119748" y="1270"/>
                  </a:lnTo>
                  <a:lnTo>
                    <a:pt x="117652" y="38341"/>
                  </a:lnTo>
                  <a:lnTo>
                    <a:pt x="106667" y="75298"/>
                  </a:lnTo>
                  <a:lnTo>
                    <a:pt x="89408" y="112153"/>
                  </a:lnTo>
                  <a:lnTo>
                    <a:pt x="68478" y="148907"/>
                  </a:lnTo>
                  <a:lnTo>
                    <a:pt x="46469" y="185572"/>
                  </a:lnTo>
                  <a:lnTo>
                    <a:pt x="26022" y="222148"/>
                  </a:lnTo>
                  <a:lnTo>
                    <a:pt x="9715" y="258635"/>
                  </a:lnTo>
                  <a:lnTo>
                    <a:pt x="177" y="295046"/>
                  </a:lnTo>
                  <a:lnTo>
                    <a:pt x="0" y="331368"/>
                  </a:lnTo>
                  <a:lnTo>
                    <a:pt x="11811" y="367626"/>
                  </a:lnTo>
                  <a:lnTo>
                    <a:pt x="38214" y="403809"/>
                  </a:lnTo>
                  <a:lnTo>
                    <a:pt x="16649" y="368338"/>
                  </a:lnTo>
                  <a:lnTo>
                    <a:pt x="7734" y="333870"/>
                  </a:lnTo>
                  <a:lnTo>
                    <a:pt x="19558" y="267157"/>
                  </a:lnTo>
                  <a:lnTo>
                    <a:pt x="57035" y="202044"/>
                  </a:lnTo>
                  <a:lnTo>
                    <a:pt x="103555" y="136893"/>
                  </a:lnTo>
                  <a:lnTo>
                    <a:pt x="125018" y="103809"/>
                  </a:lnTo>
                  <a:lnTo>
                    <a:pt x="142506" y="70091"/>
                  </a:lnTo>
                  <a:lnTo>
                    <a:pt x="153949" y="35560"/>
                  </a:lnTo>
                  <a:lnTo>
                    <a:pt x="157264" y="0"/>
                  </a:lnTo>
                  <a:close/>
                </a:path>
                <a:path w="1476375" h="445769">
                  <a:moveTo>
                    <a:pt x="1476044" y="303936"/>
                  </a:moveTo>
                  <a:lnTo>
                    <a:pt x="1466900" y="261937"/>
                  </a:lnTo>
                  <a:lnTo>
                    <a:pt x="1446225" y="225793"/>
                  </a:lnTo>
                  <a:lnTo>
                    <a:pt x="1421231" y="192062"/>
                  </a:lnTo>
                  <a:lnTo>
                    <a:pt x="1401521" y="158750"/>
                  </a:lnTo>
                  <a:lnTo>
                    <a:pt x="1396720" y="123863"/>
                  </a:lnTo>
                  <a:lnTo>
                    <a:pt x="1416443" y="85445"/>
                  </a:lnTo>
                  <a:lnTo>
                    <a:pt x="1383753" y="70002"/>
                  </a:lnTo>
                  <a:lnTo>
                    <a:pt x="1376527" y="82880"/>
                  </a:lnTo>
                  <a:lnTo>
                    <a:pt x="1370609" y="96405"/>
                  </a:lnTo>
                  <a:lnTo>
                    <a:pt x="1366329" y="110528"/>
                  </a:lnTo>
                  <a:lnTo>
                    <a:pt x="1364056" y="125209"/>
                  </a:lnTo>
                  <a:lnTo>
                    <a:pt x="1371727" y="165442"/>
                  </a:lnTo>
                  <a:lnTo>
                    <a:pt x="1396542" y="200621"/>
                  </a:lnTo>
                  <a:lnTo>
                    <a:pt x="1426438" y="233603"/>
                  </a:lnTo>
                  <a:lnTo>
                    <a:pt x="1449311" y="267220"/>
                  </a:lnTo>
                  <a:lnTo>
                    <a:pt x="1461249" y="306146"/>
                  </a:lnTo>
                  <a:lnTo>
                    <a:pt x="1460131" y="346430"/>
                  </a:lnTo>
                  <a:lnTo>
                    <a:pt x="1446479" y="385051"/>
                  </a:lnTo>
                  <a:lnTo>
                    <a:pt x="1420787" y="418998"/>
                  </a:lnTo>
                  <a:lnTo>
                    <a:pt x="1383588" y="445249"/>
                  </a:lnTo>
                  <a:lnTo>
                    <a:pt x="1424533" y="420243"/>
                  </a:lnTo>
                  <a:lnTo>
                    <a:pt x="1454099" y="386245"/>
                  </a:lnTo>
                  <a:lnTo>
                    <a:pt x="1471523" y="346417"/>
                  </a:lnTo>
                  <a:lnTo>
                    <a:pt x="1476044" y="303936"/>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9429518" y="2654774"/>
              <a:ext cx="75758" cy="204063"/>
            </a:xfrm>
            <a:prstGeom prst="rect">
              <a:avLst/>
            </a:prstGeom>
          </p:spPr>
        </p:pic>
        <p:pic>
          <p:nvPicPr>
            <p:cNvPr id="12" name="object 12"/>
            <p:cNvPicPr/>
            <p:nvPr/>
          </p:nvPicPr>
          <p:blipFill>
            <a:blip r:embed="rId6" cstate="print"/>
            <a:stretch>
              <a:fillRect/>
            </a:stretch>
          </p:blipFill>
          <p:spPr>
            <a:xfrm>
              <a:off x="10087185" y="2641403"/>
              <a:ext cx="75758" cy="204063"/>
            </a:xfrm>
            <a:prstGeom prst="rect">
              <a:avLst/>
            </a:prstGeom>
          </p:spPr>
        </p:pic>
        <p:sp>
          <p:nvSpPr>
            <p:cNvPr id="13" name="object 13"/>
            <p:cNvSpPr/>
            <p:nvPr/>
          </p:nvSpPr>
          <p:spPr>
            <a:xfrm>
              <a:off x="8785091" y="2552927"/>
              <a:ext cx="323215" cy="456565"/>
            </a:xfrm>
            <a:custGeom>
              <a:avLst/>
              <a:gdLst/>
              <a:ahLst/>
              <a:cxnLst/>
              <a:rect l="l" t="t" r="r" b="b"/>
              <a:pathLst>
                <a:path w="323215" h="456564">
                  <a:moveTo>
                    <a:pt x="322719" y="0"/>
                  </a:moveTo>
                  <a:lnTo>
                    <a:pt x="286105" y="6921"/>
                  </a:lnTo>
                  <a:lnTo>
                    <a:pt x="288262" y="20667"/>
                  </a:lnTo>
                  <a:lnTo>
                    <a:pt x="286548" y="35018"/>
                  </a:lnTo>
                  <a:lnTo>
                    <a:pt x="247276" y="88982"/>
                  </a:lnTo>
                  <a:lnTo>
                    <a:pt x="214666" y="110126"/>
                  </a:lnTo>
                  <a:lnTo>
                    <a:pt x="180691" y="130820"/>
                  </a:lnTo>
                  <a:lnTo>
                    <a:pt x="150723" y="155232"/>
                  </a:lnTo>
                  <a:lnTo>
                    <a:pt x="125663" y="185754"/>
                  </a:lnTo>
                  <a:lnTo>
                    <a:pt x="95310" y="261168"/>
                  </a:lnTo>
                  <a:lnTo>
                    <a:pt x="92600" y="303756"/>
                  </a:lnTo>
                  <a:lnTo>
                    <a:pt x="92332" y="346172"/>
                  </a:lnTo>
                  <a:lnTo>
                    <a:pt x="87224" y="387589"/>
                  </a:lnTo>
                  <a:lnTo>
                    <a:pt x="69989" y="427177"/>
                  </a:lnTo>
                  <a:lnTo>
                    <a:pt x="57164" y="440479"/>
                  </a:lnTo>
                  <a:lnTo>
                    <a:pt x="40166" y="450564"/>
                  </a:lnTo>
                  <a:lnTo>
                    <a:pt x="20583" y="455277"/>
                  </a:lnTo>
                  <a:lnTo>
                    <a:pt x="0" y="452462"/>
                  </a:lnTo>
                  <a:lnTo>
                    <a:pt x="20650" y="456268"/>
                  </a:lnTo>
                  <a:lnTo>
                    <a:pt x="59530" y="442681"/>
                  </a:lnTo>
                  <a:lnTo>
                    <a:pt x="84548" y="413665"/>
                  </a:lnTo>
                  <a:lnTo>
                    <a:pt x="100711" y="361734"/>
                  </a:lnTo>
                  <a:lnTo>
                    <a:pt x="104895" y="309265"/>
                  </a:lnTo>
                  <a:lnTo>
                    <a:pt x="113555" y="258168"/>
                  </a:lnTo>
                  <a:lnTo>
                    <a:pt x="132681" y="210486"/>
                  </a:lnTo>
                  <a:lnTo>
                    <a:pt x="168262" y="168262"/>
                  </a:lnTo>
                  <a:lnTo>
                    <a:pt x="202011" y="145571"/>
                  </a:lnTo>
                  <a:lnTo>
                    <a:pt x="239162" y="124102"/>
                  </a:lnTo>
                  <a:lnTo>
                    <a:pt x="274761" y="101333"/>
                  </a:lnTo>
                  <a:lnTo>
                    <a:pt x="303855" y="74741"/>
                  </a:lnTo>
                  <a:lnTo>
                    <a:pt x="321493" y="41804"/>
                  </a:lnTo>
                  <a:lnTo>
                    <a:pt x="322719" y="0"/>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7" cstate="print"/>
            <a:stretch>
              <a:fillRect/>
            </a:stretch>
          </p:blipFill>
          <p:spPr>
            <a:xfrm>
              <a:off x="8889222" y="2787719"/>
              <a:ext cx="117678" cy="197027"/>
            </a:xfrm>
            <a:prstGeom prst="rect">
              <a:avLst/>
            </a:prstGeom>
          </p:spPr>
        </p:pic>
        <p:sp>
          <p:nvSpPr>
            <p:cNvPr id="15" name="object 15"/>
            <p:cNvSpPr/>
            <p:nvPr/>
          </p:nvSpPr>
          <p:spPr>
            <a:xfrm>
              <a:off x="8753538" y="2646883"/>
              <a:ext cx="1712595" cy="541655"/>
            </a:xfrm>
            <a:custGeom>
              <a:avLst/>
              <a:gdLst/>
              <a:ahLst/>
              <a:cxnLst/>
              <a:rect l="l" t="t" r="r" b="b"/>
              <a:pathLst>
                <a:path w="1712595" h="541655">
                  <a:moveTo>
                    <a:pt x="133680" y="199567"/>
                  </a:moveTo>
                  <a:lnTo>
                    <a:pt x="91211" y="201041"/>
                  </a:lnTo>
                  <a:lnTo>
                    <a:pt x="53505" y="213118"/>
                  </a:lnTo>
                  <a:lnTo>
                    <a:pt x="22479" y="233121"/>
                  </a:lnTo>
                  <a:lnTo>
                    <a:pt x="0" y="258330"/>
                  </a:lnTo>
                  <a:lnTo>
                    <a:pt x="28397" y="239179"/>
                  </a:lnTo>
                  <a:lnTo>
                    <a:pt x="60756" y="227660"/>
                  </a:lnTo>
                  <a:lnTo>
                    <a:pt x="93941" y="224421"/>
                  </a:lnTo>
                  <a:lnTo>
                    <a:pt x="124853" y="230085"/>
                  </a:lnTo>
                  <a:lnTo>
                    <a:pt x="133680" y="199567"/>
                  </a:lnTo>
                  <a:close/>
                </a:path>
                <a:path w="1712595" h="541655">
                  <a:moveTo>
                    <a:pt x="703961" y="520065"/>
                  </a:moveTo>
                  <a:lnTo>
                    <a:pt x="659980" y="503047"/>
                  </a:lnTo>
                  <a:lnTo>
                    <a:pt x="615861" y="446049"/>
                  </a:lnTo>
                  <a:lnTo>
                    <a:pt x="608126" y="370814"/>
                  </a:lnTo>
                  <a:lnTo>
                    <a:pt x="609612" y="331012"/>
                  </a:lnTo>
                  <a:lnTo>
                    <a:pt x="610273" y="292214"/>
                  </a:lnTo>
                  <a:lnTo>
                    <a:pt x="593090" y="218376"/>
                  </a:lnTo>
                  <a:lnTo>
                    <a:pt x="570826" y="184048"/>
                  </a:lnTo>
                  <a:lnTo>
                    <a:pt x="543598" y="152577"/>
                  </a:lnTo>
                  <a:lnTo>
                    <a:pt x="515010" y="123164"/>
                  </a:lnTo>
                  <a:lnTo>
                    <a:pt x="487260" y="94157"/>
                  </a:lnTo>
                  <a:lnTo>
                    <a:pt x="463080" y="64084"/>
                  </a:lnTo>
                  <a:lnTo>
                    <a:pt x="445782" y="32778"/>
                  </a:lnTo>
                  <a:lnTo>
                    <a:pt x="438721" y="0"/>
                  </a:lnTo>
                  <a:lnTo>
                    <a:pt x="401231" y="1739"/>
                  </a:lnTo>
                  <a:lnTo>
                    <a:pt x="414451" y="46037"/>
                  </a:lnTo>
                  <a:lnTo>
                    <a:pt x="439356" y="84150"/>
                  </a:lnTo>
                  <a:lnTo>
                    <a:pt x="471639" y="118275"/>
                  </a:lnTo>
                  <a:lnTo>
                    <a:pt x="506996" y="150647"/>
                  </a:lnTo>
                  <a:lnTo>
                    <a:pt x="541108" y="183489"/>
                  </a:lnTo>
                  <a:lnTo>
                    <a:pt x="569683" y="219011"/>
                  </a:lnTo>
                  <a:lnTo>
                    <a:pt x="571144" y="222186"/>
                  </a:lnTo>
                  <a:lnTo>
                    <a:pt x="560590" y="224167"/>
                  </a:lnTo>
                  <a:lnTo>
                    <a:pt x="535330" y="229755"/>
                  </a:lnTo>
                  <a:lnTo>
                    <a:pt x="485813" y="247180"/>
                  </a:lnTo>
                  <a:lnTo>
                    <a:pt x="444436" y="277431"/>
                  </a:lnTo>
                  <a:lnTo>
                    <a:pt x="423735" y="319887"/>
                  </a:lnTo>
                  <a:lnTo>
                    <a:pt x="420433" y="362077"/>
                  </a:lnTo>
                  <a:lnTo>
                    <a:pt x="415937" y="381355"/>
                  </a:lnTo>
                  <a:lnTo>
                    <a:pt x="389496" y="414210"/>
                  </a:lnTo>
                  <a:lnTo>
                    <a:pt x="346710" y="433476"/>
                  </a:lnTo>
                  <a:lnTo>
                    <a:pt x="321983" y="435813"/>
                  </a:lnTo>
                  <a:lnTo>
                    <a:pt x="347179" y="435406"/>
                  </a:lnTo>
                  <a:lnTo>
                    <a:pt x="393966" y="418769"/>
                  </a:lnTo>
                  <a:lnTo>
                    <a:pt x="426872" y="384911"/>
                  </a:lnTo>
                  <a:lnTo>
                    <a:pt x="442226" y="322643"/>
                  </a:lnTo>
                  <a:lnTo>
                    <a:pt x="463651" y="288632"/>
                  </a:lnTo>
                  <a:lnTo>
                    <a:pt x="500214" y="267639"/>
                  </a:lnTo>
                  <a:lnTo>
                    <a:pt x="545147" y="256108"/>
                  </a:lnTo>
                  <a:lnTo>
                    <a:pt x="584644" y="251333"/>
                  </a:lnTo>
                  <a:lnTo>
                    <a:pt x="588403" y="259435"/>
                  </a:lnTo>
                  <a:lnTo>
                    <a:pt x="595058" y="303022"/>
                  </a:lnTo>
                  <a:lnTo>
                    <a:pt x="595642" y="348767"/>
                  </a:lnTo>
                  <a:lnTo>
                    <a:pt x="596988" y="394830"/>
                  </a:lnTo>
                  <a:lnTo>
                    <a:pt x="605942" y="439305"/>
                  </a:lnTo>
                  <a:lnTo>
                    <a:pt x="629348" y="480301"/>
                  </a:lnTo>
                  <a:lnTo>
                    <a:pt x="661885" y="506920"/>
                  </a:lnTo>
                  <a:lnTo>
                    <a:pt x="681977" y="515632"/>
                  </a:lnTo>
                  <a:lnTo>
                    <a:pt x="703961" y="520065"/>
                  </a:lnTo>
                  <a:close/>
                </a:path>
                <a:path w="1712595" h="541655">
                  <a:moveTo>
                    <a:pt x="1497825" y="220941"/>
                  </a:moveTo>
                  <a:lnTo>
                    <a:pt x="1469364" y="218274"/>
                  </a:lnTo>
                  <a:lnTo>
                    <a:pt x="1440942" y="218846"/>
                  </a:lnTo>
                  <a:lnTo>
                    <a:pt x="1413332" y="222542"/>
                  </a:lnTo>
                  <a:lnTo>
                    <a:pt x="1387297" y="229260"/>
                  </a:lnTo>
                  <a:lnTo>
                    <a:pt x="1362671" y="236982"/>
                  </a:lnTo>
                  <a:lnTo>
                    <a:pt x="1337843" y="243979"/>
                  </a:lnTo>
                  <a:lnTo>
                    <a:pt x="1312811" y="246875"/>
                  </a:lnTo>
                  <a:lnTo>
                    <a:pt x="1287576" y="242354"/>
                  </a:lnTo>
                  <a:lnTo>
                    <a:pt x="1335011" y="251409"/>
                  </a:lnTo>
                  <a:lnTo>
                    <a:pt x="1437487" y="241846"/>
                  </a:lnTo>
                  <a:lnTo>
                    <a:pt x="1488122" y="251269"/>
                  </a:lnTo>
                  <a:lnTo>
                    <a:pt x="1497825" y="220941"/>
                  </a:lnTo>
                  <a:close/>
                </a:path>
                <a:path w="1712595" h="541655">
                  <a:moveTo>
                    <a:pt x="1712544" y="97574"/>
                  </a:moveTo>
                  <a:lnTo>
                    <a:pt x="1699412" y="68160"/>
                  </a:lnTo>
                  <a:lnTo>
                    <a:pt x="1652651" y="84734"/>
                  </a:lnTo>
                  <a:lnTo>
                    <a:pt x="1606156" y="105359"/>
                  </a:lnTo>
                  <a:lnTo>
                    <a:pt x="1563535" y="131038"/>
                  </a:lnTo>
                  <a:lnTo>
                    <a:pt x="1528394" y="162788"/>
                  </a:lnTo>
                  <a:lnTo>
                    <a:pt x="1504365" y="201599"/>
                  </a:lnTo>
                  <a:lnTo>
                    <a:pt x="1489659" y="252006"/>
                  </a:lnTo>
                  <a:lnTo>
                    <a:pt x="1477073" y="302552"/>
                  </a:lnTo>
                  <a:lnTo>
                    <a:pt x="1458188" y="350812"/>
                  </a:lnTo>
                  <a:lnTo>
                    <a:pt x="1424635" y="394373"/>
                  </a:lnTo>
                  <a:lnTo>
                    <a:pt x="1363954" y="439661"/>
                  </a:lnTo>
                  <a:lnTo>
                    <a:pt x="1327543" y="455409"/>
                  </a:lnTo>
                  <a:lnTo>
                    <a:pt x="1288046" y="465366"/>
                  </a:lnTo>
                  <a:lnTo>
                    <a:pt x="1328369" y="457250"/>
                  </a:lnTo>
                  <a:lnTo>
                    <a:pt x="1366342" y="443026"/>
                  </a:lnTo>
                  <a:lnTo>
                    <a:pt x="1401102" y="423519"/>
                  </a:lnTo>
                  <a:lnTo>
                    <a:pt x="1431734" y="399503"/>
                  </a:lnTo>
                  <a:lnTo>
                    <a:pt x="1478318" y="340791"/>
                  </a:lnTo>
                  <a:lnTo>
                    <a:pt x="1490738" y="313728"/>
                  </a:lnTo>
                  <a:lnTo>
                    <a:pt x="1537982" y="332803"/>
                  </a:lnTo>
                  <a:lnTo>
                    <a:pt x="1568196" y="358648"/>
                  </a:lnTo>
                  <a:lnTo>
                    <a:pt x="1579168" y="389915"/>
                  </a:lnTo>
                  <a:lnTo>
                    <a:pt x="1576882" y="414299"/>
                  </a:lnTo>
                  <a:lnTo>
                    <a:pt x="1559293" y="415556"/>
                  </a:lnTo>
                  <a:lnTo>
                    <a:pt x="1531950" y="424103"/>
                  </a:lnTo>
                  <a:lnTo>
                    <a:pt x="1509014" y="437629"/>
                  </a:lnTo>
                  <a:lnTo>
                    <a:pt x="1491665" y="454748"/>
                  </a:lnTo>
                  <a:lnTo>
                    <a:pt x="1514106" y="444207"/>
                  </a:lnTo>
                  <a:lnTo>
                    <a:pt x="1537906" y="439013"/>
                  </a:lnTo>
                  <a:lnTo>
                    <a:pt x="1561236" y="439013"/>
                  </a:lnTo>
                  <a:lnTo>
                    <a:pt x="1571713" y="441553"/>
                  </a:lnTo>
                  <a:lnTo>
                    <a:pt x="1562239" y="474459"/>
                  </a:lnTo>
                  <a:lnTo>
                    <a:pt x="1561033" y="493318"/>
                  </a:lnTo>
                  <a:lnTo>
                    <a:pt x="1564843" y="512216"/>
                  </a:lnTo>
                  <a:lnTo>
                    <a:pt x="1574520" y="528942"/>
                  </a:lnTo>
                  <a:lnTo>
                    <a:pt x="1590954" y="541312"/>
                  </a:lnTo>
                  <a:lnTo>
                    <a:pt x="1568780" y="510387"/>
                  </a:lnTo>
                  <a:lnTo>
                    <a:pt x="1571548" y="476084"/>
                  </a:lnTo>
                  <a:lnTo>
                    <a:pt x="1586064" y="440423"/>
                  </a:lnTo>
                  <a:lnTo>
                    <a:pt x="1599082" y="405472"/>
                  </a:lnTo>
                  <a:lnTo>
                    <a:pt x="1598587" y="365467"/>
                  </a:lnTo>
                  <a:lnTo>
                    <a:pt x="1576235" y="330530"/>
                  </a:lnTo>
                  <a:lnTo>
                    <a:pt x="1540522" y="302336"/>
                  </a:lnTo>
                  <a:lnTo>
                    <a:pt x="1500987" y="283083"/>
                  </a:lnTo>
                  <a:lnTo>
                    <a:pt x="1503845" y="273672"/>
                  </a:lnTo>
                  <a:lnTo>
                    <a:pt x="1516532" y="227520"/>
                  </a:lnTo>
                  <a:lnTo>
                    <a:pt x="1539913" y="189103"/>
                  </a:lnTo>
                  <a:lnTo>
                    <a:pt x="1572577" y="157657"/>
                  </a:lnTo>
                  <a:lnTo>
                    <a:pt x="1613166" y="132422"/>
                  </a:lnTo>
                  <a:lnTo>
                    <a:pt x="1660283" y="112649"/>
                  </a:lnTo>
                  <a:lnTo>
                    <a:pt x="1712544" y="97574"/>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9182414" y="2989042"/>
              <a:ext cx="95580" cy="121653"/>
            </a:xfrm>
            <a:prstGeom prst="rect">
              <a:avLst/>
            </a:prstGeom>
          </p:spPr>
        </p:pic>
        <p:pic>
          <p:nvPicPr>
            <p:cNvPr id="17" name="object 17"/>
            <p:cNvPicPr/>
            <p:nvPr/>
          </p:nvPicPr>
          <p:blipFill>
            <a:blip r:embed="rId9" cstate="print"/>
            <a:stretch>
              <a:fillRect/>
            </a:stretch>
          </p:blipFill>
          <p:spPr>
            <a:xfrm>
              <a:off x="10337205" y="2776382"/>
              <a:ext cx="109791" cy="97815"/>
            </a:xfrm>
            <a:prstGeom prst="rect">
              <a:avLst/>
            </a:prstGeom>
          </p:spPr>
        </p:pic>
        <p:sp>
          <p:nvSpPr>
            <p:cNvPr id="18" name="object 18"/>
            <p:cNvSpPr/>
            <p:nvPr/>
          </p:nvSpPr>
          <p:spPr>
            <a:xfrm>
              <a:off x="8789137" y="2547619"/>
              <a:ext cx="939165" cy="403860"/>
            </a:xfrm>
            <a:custGeom>
              <a:avLst/>
              <a:gdLst/>
              <a:ahLst/>
              <a:cxnLst/>
              <a:rect l="l" t="t" r="r" b="b"/>
              <a:pathLst>
                <a:path w="939165" h="403860">
                  <a:moveTo>
                    <a:pt x="119634" y="192074"/>
                  </a:moveTo>
                  <a:lnTo>
                    <a:pt x="85458" y="193725"/>
                  </a:lnTo>
                  <a:lnTo>
                    <a:pt x="53416" y="200952"/>
                  </a:lnTo>
                  <a:lnTo>
                    <a:pt x="24574" y="213055"/>
                  </a:lnTo>
                  <a:lnTo>
                    <a:pt x="0" y="229362"/>
                  </a:lnTo>
                  <a:lnTo>
                    <a:pt x="28397" y="220230"/>
                  </a:lnTo>
                  <a:lnTo>
                    <a:pt x="57531" y="216281"/>
                  </a:lnTo>
                  <a:lnTo>
                    <a:pt x="86106" y="217271"/>
                  </a:lnTo>
                  <a:lnTo>
                    <a:pt x="112801" y="222948"/>
                  </a:lnTo>
                  <a:lnTo>
                    <a:pt x="119634" y="192074"/>
                  </a:lnTo>
                  <a:close/>
                </a:path>
                <a:path w="939165" h="403860">
                  <a:moveTo>
                    <a:pt x="938961" y="331368"/>
                  </a:moveTo>
                  <a:lnTo>
                    <a:pt x="929246" y="258635"/>
                  </a:lnTo>
                  <a:lnTo>
                    <a:pt x="912952" y="222148"/>
                  </a:lnTo>
                  <a:lnTo>
                    <a:pt x="892492" y="185572"/>
                  </a:lnTo>
                  <a:lnTo>
                    <a:pt x="870496" y="148907"/>
                  </a:lnTo>
                  <a:lnTo>
                    <a:pt x="849553" y="112153"/>
                  </a:lnTo>
                  <a:lnTo>
                    <a:pt x="832294" y="75298"/>
                  </a:lnTo>
                  <a:lnTo>
                    <a:pt x="821309" y="38341"/>
                  </a:lnTo>
                  <a:lnTo>
                    <a:pt x="819226" y="1270"/>
                  </a:lnTo>
                  <a:lnTo>
                    <a:pt x="781710" y="0"/>
                  </a:lnTo>
                  <a:lnTo>
                    <a:pt x="796455" y="70091"/>
                  </a:lnTo>
                  <a:lnTo>
                    <a:pt x="835406" y="136893"/>
                  </a:lnTo>
                  <a:lnTo>
                    <a:pt x="881938" y="202044"/>
                  </a:lnTo>
                  <a:lnTo>
                    <a:pt x="902843" y="234492"/>
                  </a:lnTo>
                  <a:lnTo>
                    <a:pt x="919416" y="267157"/>
                  </a:lnTo>
                  <a:lnTo>
                    <a:pt x="929563" y="300215"/>
                  </a:lnTo>
                  <a:lnTo>
                    <a:pt x="931227" y="333870"/>
                  </a:lnTo>
                  <a:lnTo>
                    <a:pt x="922324" y="368338"/>
                  </a:lnTo>
                  <a:lnTo>
                    <a:pt x="900760" y="403809"/>
                  </a:lnTo>
                  <a:lnTo>
                    <a:pt x="927150" y="367626"/>
                  </a:lnTo>
                  <a:lnTo>
                    <a:pt x="938961" y="331368"/>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10" cstate="print"/>
            <a:stretch>
              <a:fillRect/>
            </a:stretch>
          </p:blipFill>
          <p:spPr>
            <a:xfrm>
              <a:off x="9458597" y="2654774"/>
              <a:ext cx="75758" cy="204063"/>
            </a:xfrm>
            <a:prstGeom prst="rect">
              <a:avLst/>
            </a:prstGeom>
          </p:spPr>
        </p:pic>
        <p:sp>
          <p:nvSpPr>
            <p:cNvPr id="20" name="object 20"/>
            <p:cNvSpPr/>
            <p:nvPr/>
          </p:nvSpPr>
          <p:spPr>
            <a:xfrm>
              <a:off x="9686376" y="2552927"/>
              <a:ext cx="323215" cy="456565"/>
            </a:xfrm>
            <a:custGeom>
              <a:avLst/>
              <a:gdLst/>
              <a:ahLst/>
              <a:cxnLst/>
              <a:rect l="l" t="t" r="r" b="b"/>
              <a:pathLst>
                <a:path w="323215" h="456564">
                  <a:moveTo>
                    <a:pt x="0" y="0"/>
                  </a:moveTo>
                  <a:lnTo>
                    <a:pt x="1226" y="41804"/>
                  </a:lnTo>
                  <a:lnTo>
                    <a:pt x="47958" y="101333"/>
                  </a:lnTo>
                  <a:lnTo>
                    <a:pt x="83557" y="124102"/>
                  </a:lnTo>
                  <a:lnTo>
                    <a:pt x="120708" y="145571"/>
                  </a:lnTo>
                  <a:lnTo>
                    <a:pt x="154457" y="168262"/>
                  </a:lnTo>
                  <a:lnTo>
                    <a:pt x="190038" y="210486"/>
                  </a:lnTo>
                  <a:lnTo>
                    <a:pt x="209164" y="258168"/>
                  </a:lnTo>
                  <a:lnTo>
                    <a:pt x="217824" y="309265"/>
                  </a:lnTo>
                  <a:lnTo>
                    <a:pt x="222008" y="361734"/>
                  </a:lnTo>
                  <a:lnTo>
                    <a:pt x="225383" y="379403"/>
                  </a:lnTo>
                  <a:lnTo>
                    <a:pt x="248818" y="429348"/>
                  </a:lnTo>
                  <a:lnTo>
                    <a:pt x="281582" y="452331"/>
                  </a:lnTo>
                  <a:lnTo>
                    <a:pt x="302069" y="456268"/>
                  </a:lnTo>
                  <a:lnTo>
                    <a:pt x="322719" y="452462"/>
                  </a:lnTo>
                  <a:lnTo>
                    <a:pt x="302136" y="455277"/>
                  </a:lnTo>
                  <a:lnTo>
                    <a:pt x="282552" y="450564"/>
                  </a:lnTo>
                  <a:lnTo>
                    <a:pt x="235495" y="387589"/>
                  </a:lnTo>
                  <a:lnTo>
                    <a:pt x="230386" y="346172"/>
                  </a:lnTo>
                  <a:lnTo>
                    <a:pt x="230119" y="303756"/>
                  </a:lnTo>
                  <a:lnTo>
                    <a:pt x="227409" y="261168"/>
                  </a:lnTo>
                  <a:lnTo>
                    <a:pt x="214972" y="219240"/>
                  </a:lnTo>
                  <a:lnTo>
                    <a:pt x="185437" y="170039"/>
                  </a:lnTo>
                  <a:lnTo>
                    <a:pt x="142027" y="130820"/>
                  </a:lnTo>
                  <a:lnTo>
                    <a:pt x="108053" y="110126"/>
                  </a:lnTo>
                  <a:lnTo>
                    <a:pt x="75442" y="88982"/>
                  </a:lnTo>
                  <a:lnTo>
                    <a:pt x="49568" y="63220"/>
                  </a:lnTo>
                  <a:lnTo>
                    <a:pt x="41345" y="49396"/>
                  </a:lnTo>
                  <a:lnTo>
                    <a:pt x="36172" y="35018"/>
                  </a:lnTo>
                  <a:lnTo>
                    <a:pt x="34462" y="20667"/>
                  </a:lnTo>
                  <a:lnTo>
                    <a:pt x="36626" y="6921"/>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11" cstate="print"/>
            <a:stretch>
              <a:fillRect/>
            </a:stretch>
          </p:blipFill>
          <p:spPr>
            <a:xfrm>
              <a:off x="9787287" y="2739685"/>
              <a:ext cx="253351" cy="245061"/>
            </a:xfrm>
            <a:prstGeom prst="rect">
              <a:avLst/>
            </a:prstGeom>
          </p:spPr>
        </p:pic>
      </p:grpSp>
      <p:sp>
        <p:nvSpPr>
          <p:cNvPr id="22" name="object 22"/>
          <p:cNvSpPr txBox="1"/>
          <p:nvPr/>
        </p:nvSpPr>
        <p:spPr>
          <a:xfrm>
            <a:off x="651935" y="385545"/>
            <a:ext cx="3039745" cy="467359"/>
          </a:xfrm>
          <a:prstGeom prst="rect">
            <a:avLst/>
          </a:prstGeom>
        </p:spPr>
        <p:txBody>
          <a:bodyPr vert="horz" wrap="square" lIns="0" tIns="12700" rIns="0" bIns="0" rtlCol="0">
            <a:spAutoFit/>
          </a:bodyPr>
          <a:lstStyle/>
          <a:p>
            <a:pPr marL="12700">
              <a:lnSpc>
                <a:spcPct val="100000"/>
              </a:lnSpc>
              <a:spcBef>
                <a:spcPts val="100"/>
              </a:spcBef>
            </a:pPr>
            <a:r>
              <a:rPr sz="2900" dirty="0">
                <a:latin typeface="Grammarsaurus" pitchFamily="2" charset="0"/>
                <a:cs typeface="Verdana"/>
              </a:rPr>
              <a:t>How did you do?</a:t>
            </a:r>
            <a:endParaRPr sz="2900">
              <a:latin typeface="Grammarsaurus" pitchFamily="2" charset="0"/>
              <a:cs typeface="Verdana"/>
            </a:endParaRPr>
          </a:p>
        </p:txBody>
      </p:sp>
      <p:sp>
        <p:nvSpPr>
          <p:cNvPr id="23" name="object 23"/>
          <p:cNvSpPr txBox="1"/>
          <p:nvPr/>
        </p:nvSpPr>
        <p:spPr>
          <a:xfrm>
            <a:off x="7929664" y="1390440"/>
            <a:ext cx="3597275" cy="1186180"/>
          </a:xfrm>
          <a:prstGeom prst="rect">
            <a:avLst/>
          </a:prstGeom>
        </p:spPr>
        <p:txBody>
          <a:bodyPr vert="horz" wrap="square" lIns="0" tIns="7620" rIns="0" bIns="0" rtlCol="0">
            <a:spAutoFit/>
          </a:bodyPr>
          <a:lstStyle/>
          <a:p>
            <a:pPr marL="12700" marR="5080" algn="ctr">
              <a:lnSpc>
                <a:spcPct val="103200"/>
              </a:lnSpc>
              <a:spcBef>
                <a:spcPts val="60"/>
              </a:spcBef>
            </a:pPr>
            <a:r>
              <a:rPr sz="1850" b="1" dirty="0">
                <a:solidFill>
                  <a:srgbClr val="D1E293"/>
                </a:solidFill>
                <a:latin typeface="Grammarsaurus" pitchFamily="2" charset="0"/>
                <a:cs typeface="Tahoma"/>
              </a:rPr>
              <a:t>Did you remember to change the final letter </a:t>
            </a:r>
            <a:r>
              <a:rPr sz="1850" b="1" dirty="0">
                <a:solidFill>
                  <a:srgbClr val="FFFFFF"/>
                </a:solidFill>
                <a:latin typeface="Grammarsaurus" pitchFamily="2" charset="0"/>
                <a:cs typeface="Tahoma"/>
              </a:rPr>
              <a:t>y </a:t>
            </a:r>
            <a:r>
              <a:rPr sz="1850" b="1" dirty="0">
                <a:solidFill>
                  <a:srgbClr val="D1E293"/>
                </a:solidFill>
                <a:latin typeface="Grammarsaurus" pitchFamily="2" charset="0"/>
                <a:cs typeface="Tahoma"/>
              </a:rPr>
              <a:t>after the consonant letter to </a:t>
            </a:r>
            <a:r>
              <a:rPr sz="1850" b="1" dirty="0">
                <a:solidFill>
                  <a:srgbClr val="FFFFFF"/>
                </a:solidFill>
                <a:latin typeface="Grammarsaurus" pitchFamily="2" charset="0"/>
                <a:cs typeface="Tahoma"/>
              </a:rPr>
              <a:t>i</a:t>
            </a:r>
            <a:r>
              <a:rPr sz="1850" b="1" dirty="0">
                <a:solidFill>
                  <a:srgbClr val="D1E293"/>
                </a:solidFill>
                <a:latin typeface="Grammarsaurus" pitchFamily="2" charset="0"/>
                <a:cs typeface="Tahoma"/>
              </a:rPr>
              <a:t>, then add the suffix </a:t>
            </a:r>
            <a:r>
              <a:rPr sz="1850" b="1" dirty="0">
                <a:solidFill>
                  <a:srgbClr val="FFFFFF"/>
                </a:solidFill>
                <a:latin typeface="Grammarsaurus" pitchFamily="2" charset="0"/>
                <a:cs typeface="Tahoma"/>
              </a:rPr>
              <a:t>-ful</a:t>
            </a:r>
            <a:r>
              <a:rPr sz="1850" b="1" dirty="0">
                <a:solidFill>
                  <a:srgbClr val="D1E293"/>
                </a:solidFill>
                <a:latin typeface="Grammarsaurus" pitchFamily="2" charset="0"/>
                <a:cs typeface="Tahoma"/>
              </a:rPr>
              <a:t>?</a:t>
            </a:r>
            <a:endParaRPr sz="1850" dirty="0">
              <a:latin typeface="Grammarsaurus" pitchFamily="2" charset="0"/>
              <a:cs typeface="Tahoma"/>
            </a:endParaRPr>
          </a:p>
        </p:txBody>
      </p:sp>
      <p:grpSp>
        <p:nvGrpSpPr>
          <p:cNvPr id="24" name="object 24"/>
          <p:cNvGrpSpPr/>
          <p:nvPr/>
        </p:nvGrpSpPr>
        <p:grpSpPr>
          <a:xfrm>
            <a:off x="1366721" y="1345678"/>
            <a:ext cx="2216150" cy="884555"/>
            <a:chOff x="1366721" y="1345678"/>
            <a:chExt cx="2216150" cy="884555"/>
          </a:xfrm>
        </p:grpSpPr>
        <p:pic>
          <p:nvPicPr>
            <p:cNvPr id="25" name="object 25"/>
            <p:cNvPicPr/>
            <p:nvPr/>
          </p:nvPicPr>
          <p:blipFill>
            <a:blip r:embed="rId12" cstate="print"/>
            <a:stretch>
              <a:fillRect/>
            </a:stretch>
          </p:blipFill>
          <p:spPr>
            <a:xfrm>
              <a:off x="1366721" y="1345678"/>
              <a:ext cx="427354" cy="465632"/>
            </a:xfrm>
            <a:prstGeom prst="rect">
              <a:avLst/>
            </a:prstGeom>
          </p:spPr>
        </p:pic>
        <p:sp>
          <p:nvSpPr>
            <p:cNvPr id="26" name="object 26"/>
            <p:cNvSpPr/>
            <p:nvPr/>
          </p:nvSpPr>
          <p:spPr>
            <a:xfrm>
              <a:off x="2583096" y="1905767"/>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13" cstate="print"/>
            <a:stretch>
              <a:fillRect/>
            </a:stretch>
          </p:blipFill>
          <p:spPr>
            <a:xfrm>
              <a:off x="2662871" y="1985534"/>
              <a:ext cx="164439" cy="164439"/>
            </a:xfrm>
            <a:prstGeom prst="rect">
              <a:avLst/>
            </a:prstGeom>
          </p:spPr>
        </p:pic>
        <p:sp>
          <p:nvSpPr>
            <p:cNvPr id="28" name="object 28"/>
            <p:cNvSpPr/>
            <p:nvPr/>
          </p:nvSpPr>
          <p:spPr>
            <a:xfrm>
              <a:off x="3161360" y="1363271"/>
              <a:ext cx="421640" cy="394970"/>
            </a:xfrm>
            <a:custGeom>
              <a:avLst/>
              <a:gdLst/>
              <a:ahLst/>
              <a:cxnLst/>
              <a:rect l="l" t="t" r="r" b="b"/>
              <a:pathLst>
                <a:path w="421639" h="394969">
                  <a:moveTo>
                    <a:pt x="74015" y="74028"/>
                  </a:moveTo>
                  <a:lnTo>
                    <a:pt x="49352" y="74028"/>
                  </a:lnTo>
                  <a:lnTo>
                    <a:pt x="49352" y="99936"/>
                  </a:lnTo>
                  <a:lnTo>
                    <a:pt x="29773" y="107613"/>
                  </a:lnTo>
                  <a:lnTo>
                    <a:pt x="14127" y="121142"/>
                  </a:lnTo>
                  <a:lnTo>
                    <a:pt x="3755" y="139180"/>
                  </a:lnTo>
                  <a:lnTo>
                    <a:pt x="0" y="160388"/>
                  </a:lnTo>
                  <a:lnTo>
                    <a:pt x="3528" y="188210"/>
                  </a:lnTo>
                  <a:lnTo>
                    <a:pt x="13446" y="213264"/>
                  </a:lnTo>
                  <a:lnTo>
                    <a:pt x="13522" y="213456"/>
                  </a:lnTo>
                  <a:lnTo>
                    <a:pt x="29092" y="235238"/>
                  </a:lnTo>
                  <a:lnTo>
                    <a:pt x="49352" y="252666"/>
                  </a:lnTo>
                  <a:lnTo>
                    <a:pt x="49352" y="394804"/>
                  </a:lnTo>
                  <a:lnTo>
                    <a:pt x="371767" y="394804"/>
                  </a:lnTo>
                  <a:lnTo>
                    <a:pt x="371767" y="370128"/>
                  </a:lnTo>
                  <a:lnTo>
                    <a:pt x="74015" y="370128"/>
                  </a:lnTo>
                  <a:lnTo>
                    <a:pt x="74015" y="265074"/>
                  </a:lnTo>
                  <a:lnTo>
                    <a:pt x="148869" y="265074"/>
                  </a:lnTo>
                  <a:lnTo>
                    <a:pt x="148869" y="246748"/>
                  </a:lnTo>
                  <a:lnTo>
                    <a:pt x="111036" y="246748"/>
                  </a:lnTo>
                  <a:lnTo>
                    <a:pt x="101247" y="246196"/>
                  </a:lnTo>
                  <a:lnTo>
                    <a:pt x="91773" y="244581"/>
                  </a:lnTo>
                  <a:lnTo>
                    <a:pt x="82675" y="241963"/>
                  </a:lnTo>
                  <a:lnTo>
                    <a:pt x="74015" y="238404"/>
                  </a:lnTo>
                  <a:lnTo>
                    <a:pt x="74015" y="220764"/>
                  </a:lnTo>
                  <a:lnTo>
                    <a:pt x="49352" y="220764"/>
                  </a:lnTo>
                  <a:lnTo>
                    <a:pt x="39056" y="208056"/>
                  </a:lnTo>
                  <a:lnTo>
                    <a:pt x="31289" y="193533"/>
                  </a:lnTo>
                  <a:lnTo>
                    <a:pt x="26385" y="177531"/>
                  </a:lnTo>
                  <a:lnTo>
                    <a:pt x="24676" y="160388"/>
                  </a:lnTo>
                  <a:lnTo>
                    <a:pt x="26511" y="148864"/>
                  </a:lnTo>
                  <a:lnTo>
                    <a:pt x="31627" y="138818"/>
                  </a:lnTo>
                  <a:lnTo>
                    <a:pt x="39436" y="130832"/>
                  </a:lnTo>
                  <a:lnTo>
                    <a:pt x="49352" y="125488"/>
                  </a:lnTo>
                  <a:lnTo>
                    <a:pt x="74015" y="125488"/>
                  </a:lnTo>
                  <a:lnTo>
                    <a:pt x="74015" y="74028"/>
                  </a:lnTo>
                  <a:close/>
                </a:path>
                <a:path w="421639" h="394969">
                  <a:moveTo>
                    <a:pt x="371767" y="264883"/>
                  </a:moveTo>
                  <a:lnTo>
                    <a:pt x="347090" y="264883"/>
                  </a:lnTo>
                  <a:lnTo>
                    <a:pt x="347090" y="370128"/>
                  </a:lnTo>
                  <a:lnTo>
                    <a:pt x="371767" y="370128"/>
                  </a:lnTo>
                  <a:lnTo>
                    <a:pt x="371767" y="264883"/>
                  </a:lnTo>
                  <a:close/>
                </a:path>
                <a:path w="421639" h="394969">
                  <a:moveTo>
                    <a:pt x="296913" y="271424"/>
                  </a:moveTo>
                  <a:lnTo>
                    <a:pt x="124193" y="271424"/>
                  </a:lnTo>
                  <a:lnTo>
                    <a:pt x="124193" y="296100"/>
                  </a:lnTo>
                  <a:lnTo>
                    <a:pt x="296913" y="296100"/>
                  </a:lnTo>
                  <a:lnTo>
                    <a:pt x="296913" y="271424"/>
                  </a:lnTo>
                  <a:close/>
                </a:path>
                <a:path w="421639" h="394969">
                  <a:moveTo>
                    <a:pt x="148869" y="265074"/>
                  </a:moveTo>
                  <a:lnTo>
                    <a:pt x="74015" y="265074"/>
                  </a:lnTo>
                  <a:lnTo>
                    <a:pt x="82861" y="267797"/>
                  </a:lnTo>
                  <a:lnTo>
                    <a:pt x="92001" y="269787"/>
                  </a:lnTo>
                  <a:lnTo>
                    <a:pt x="101404" y="271009"/>
                  </a:lnTo>
                  <a:lnTo>
                    <a:pt x="111036" y="271424"/>
                  </a:lnTo>
                  <a:lnTo>
                    <a:pt x="148869" y="271424"/>
                  </a:lnTo>
                  <a:lnTo>
                    <a:pt x="148869" y="265074"/>
                  </a:lnTo>
                  <a:close/>
                </a:path>
                <a:path w="421639" h="394969">
                  <a:moveTo>
                    <a:pt x="371767" y="74028"/>
                  </a:moveTo>
                  <a:lnTo>
                    <a:pt x="347090" y="74028"/>
                  </a:lnTo>
                  <a:lnTo>
                    <a:pt x="347090" y="238188"/>
                  </a:lnTo>
                  <a:lnTo>
                    <a:pt x="337954" y="241963"/>
                  </a:lnTo>
                  <a:lnTo>
                    <a:pt x="337825" y="241963"/>
                  </a:lnTo>
                  <a:lnTo>
                    <a:pt x="328767" y="244581"/>
                  </a:lnTo>
                  <a:lnTo>
                    <a:pt x="328635" y="244581"/>
                  </a:lnTo>
                  <a:lnTo>
                    <a:pt x="319192" y="246196"/>
                  </a:lnTo>
                  <a:lnTo>
                    <a:pt x="309257" y="246748"/>
                  </a:lnTo>
                  <a:lnTo>
                    <a:pt x="272249" y="246748"/>
                  </a:lnTo>
                  <a:lnTo>
                    <a:pt x="272249" y="271424"/>
                  </a:lnTo>
                  <a:lnTo>
                    <a:pt x="309257" y="271424"/>
                  </a:lnTo>
                  <a:lnTo>
                    <a:pt x="318830" y="271009"/>
                  </a:lnTo>
                  <a:lnTo>
                    <a:pt x="319014" y="271009"/>
                  </a:lnTo>
                  <a:lnTo>
                    <a:pt x="328353" y="269787"/>
                  </a:lnTo>
                  <a:lnTo>
                    <a:pt x="328500" y="269787"/>
                  </a:lnTo>
                  <a:lnTo>
                    <a:pt x="337569" y="267797"/>
                  </a:lnTo>
                  <a:lnTo>
                    <a:pt x="337712" y="267797"/>
                  </a:lnTo>
                  <a:lnTo>
                    <a:pt x="347090" y="264883"/>
                  </a:lnTo>
                  <a:lnTo>
                    <a:pt x="371767" y="264883"/>
                  </a:lnTo>
                  <a:lnTo>
                    <a:pt x="371767" y="252425"/>
                  </a:lnTo>
                  <a:lnTo>
                    <a:pt x="392031" y="234997"/>
                  </a:lnTo>
                  <a:lnTo>
                    <a:pt x="402401" y="220522"/>
                  </a:lnTo>
                  <a:lnTo>
                    <a:pt x="371767" y="220522"/>
                  </a:lnTo>
                  <a:lnTo>
                    <a:pt x="371767" y="125488"/>
                  </a:lnTo>
                  <a:lnTo>
                    <a:pt x="409487" y="125488"/>
                  </a:lnTo>
                  <a:lnTo>
                    <a:pt x="406987" y="121142"/>
                  </a:lnTo>
                  <a:lnTo>
                    <a:pt x="391340" y="107613"/>
                  </a:lnTo>
                  <a:lnTo>
                    <a:pt x="371767" y="99936"/>
                  </a:lnTo>
                  <a:lnTo>
                    <a:pt x="371767" y="74028"/>
                  </a:lnTo>
                  <a:close/>
                </a:path>
                <a:path w="421639" h="394969">
                  <a:moveTo>
                    <a:pt x="296913" y="222072"/>
                  </a:moveTo>
                  <a:lnTo>
                    <a:pt x="124193" y="222072"/>
                  </a:lnTo>
                  <a:lnTo>
                    <a:pt x="124193" y="246748"/>
                  </a:lnTo>
                  <a:lnTo>
                    <a:pt x="296913" y="246748"/>
                  </a:lnTo>
                  <a:lnTo>
                    <a:pt x="296913" y="222072"/>
                  </a:lnTo>
                  <a:close/>
                </a:path>
                <a:path w="421639" h="394969">
                  <a:moveTo>
                    <a:pt x="74015" y="125488"/>
                  </a:moveTo>
                  <a:lnTo>
                    <a:pt x="49352" y="125488"/>
                  </a:lnTo>
                  <a:lnTo>
                    <a:pt x="49352" y="220764"/>
                  </a:lnTo>
                  <a:lnTo>
                    <a:pt x="74015" y="220764"/>
                  </a:lnTo>
                  <a:lnTo>
                    <a:pt x="74015" y="125488"/>
                  </a:lnTo>
                  <a:close/>
                </a:path>
                <a:path w="421639" h="394969">
                  <a:moveTo>
                    <a:pt x="409487" y="125488"/>
                  </a:moveTo>
                  <a:lnTo>
                    <a:pt x="371767" y="125488"/>
                  </a:lnTo>
                  <a:lnTo>
                    <a:pt x="381682" y="130832"/>
                  </a:lnTo>
                  <a:lnTo>
                    <a:pt x="389491" y="138818"/>
                  </a:lnTo>
                  <a:lnTo>
                    <a:pt x="394607" y="148864"/>
                  </a:lnTo>
                  <a:lnTo>
                    <a:pt x="396443" y="160388"/>
                  </a:lnTo>
                  <a:lnTo>
                    <a:pt x="394708" y="177531"/>
                  </a:lnTo>
                  <a:lnTo>
                    <a:pt x="389829" y="193379"/>
                  </a:lnTo>
                  <a:lnTo>
                    <a:pt x="382062" y="207847"/>
                  </a:lnTo>
                  <a:lnTo>
                    <a:pt x="371767" y="220522"/>
                  </a:lnTo>
                  <a:lnTo>
                    <a:pt x="402401" y="220522"/>
                  </a:lnTo>
                  <a:lnTo>
                    <a:pt x="407601" y="213264"/>
                  </a:lnTo>
                  <a:lnTo>
                    <a:pt x="417549" y="188210"/>
                  </a:lnTo>
                  <a:lnTo>
                    <a:pt x="418937" y="177531"/>
                  </a:lnTo>
                  <a:lnTo>
                    <a:pt x="421119" y="160388"/>
                  </a:lnTo>
                  <a:lnTo>
                    <a:pt x="417362" y="139180"/>
                  </a:lnTo>
                  <a:lnTo>
                    <a:pt x="409487" y="125488"/>
                  </a:lnTo>
                  <a:close/>
                </a:path>
                <a:path w="421639" h="394969">
                  <a:moveTo>
                    <a:pt x="148869" y="24676"/>
                  </a:moveTo>
                  <a:lnTo>
                    <a:pt x="124193" y="24676"/>
                  </a:lnTo>
                  <a:lnTo>
                    <a:pt x="124193" y="49352"/>
                  </a:lnTo>
                  <a:lnTo>
                    <a:pt x="24676" y="49352"/>
                  </a:lnTo>
                  <a:lnTo>
                    <a:pt x="24676" y="74028"/>
                  </a:lnTo>
                  <a:lnTo>
                    <a:pt x="124193" y="74028"/>
                  </a:lnTo>
                  <a:lnTo>
                    <a:pt x="124193" y="135712"/>
                  </a:lnTo>
                  <a:lnTo>
                    <a:pt x="127105" y="150104"/>
                  </a:lnTo>
                  <a:lnTo>
                    <a:pt x="135043" y="161869"/>
                  </a:lnTo>
                  <a:lnTo>
                    <a:pt x="146808" y="169807"/>
                  </a:lnTo>
                  <a:lnTo>
                    <a:pt x="161201" y="172719"/>
                  </a:lnTo>
                  <a:lnTo>
                    <a:pt x="175595" y="169807"/>
                  </a:lnTo>
                  <a:lnTo>
                    <a:pt x="187364" y="161869"/>
                  </a:lnTo>
                  <a:lnTo>
                    <a:pt x="195307" y="150104"/>
                  </a:lnTo>
                  <a:lnTo>
                    <a:pt x="195724" y="148043"/>
                  </a:lnTo>
                  <a:lnTo>
                    <a:pt x="154406" y="148043"/>
                  </a:lnTo>
                  <a:lnTo>
                    <a:pt x="148869" y="142519"/>
                  </a:lnTo>
                  <a:lnTo>
                    <a:pt x="148869" y="24676"/>
                  </a:lnTo>
                  <a:close/>
                </a:path>
                <a:path w="421639" h="394969">
                  <a:moveTo>
                    <a:pt x="210553" y="49352"/>
                  </a:moveTo>
                  <a:lnTo>
                    <a:pt x="196160" y="52264"/>
                  </a:lnTo>
                  <a:lnTo>
                    <a:pt x="184396" y="60202"/>
                  </a:lnTo>
                  <a:lnTo>
                    <a:pt x="176457" y="71967"/>
                  </a:lnTo>
                  <a:lnTo>
                    <a:pt x="173545" y="86359"/>
                  </a:lnTo>
                  <a:lnTo>
                    <a:pt x="173545" y="142519"/>
                  </a:lnTo>
                  <a:lnTo>
                    <a:pt x="168008" y="148043"/>
                  </a:lnTo>
                  <a:lnTo>
                    <a:pt x="195724" y="148043"/>
                  </a:lnTo>
                  <a:lnTo>
                    <a:pt x="198221" y="135712"/>
                  </a:lnTo>
                  <a:lnTo>
                    <a:pt x="198221" y="79565"/>
                  </a:lnTo>
                  <a:lnTo>
                    <a:pt x="203758" y="74028"/>
                  </a:lnTo>
                  <a:lnTo>
                    <a:pt x="245076" y="74028"/>
                  </a:lnTo>
                  <a:lnTo>
                    <a:pt x="244659" y="71967"/>
                  </a:lnTo>
                  <a:lnTo>
                    <a:pt x="236716" y="60202"/>
                  </a:lnTo>
                  <a:lnTo>
                    <a:pt x="224947" y="52264"/>
                  </a:lnTo>
                  <a:lnTo>
                    <a:pt x="210553" y="49352"/>
                  </a:lnTo>
                  <a:close/>
                </a:path>
                <a:path w="421639" h="394969">
                  <a:moveTo>
                    <a:pt x="245076" y="74028"/>
                  </a:moveTo>
                  <a:lnTo>
                    <a:pt x="217360" y="74028"/>
                  </a:lnTo>
                  <a:lnTo>
                    <a:pt x="222897" y="79565"/>
                  </a:lnTo>
                  <a:lnTo>
                    <a:pt x="222897" y="86359"/>
                  </a:lnTo>
                  <a:lnTo>
                    <a:pt x="246865" y="121008"/>
                  </a:lnTo>
                  <a:lnTo>
                    <a:pt x="259905" y="123380"/>
                  </a:lnTo>
                  <a:lnTo>
                    <a:pt x="274297" y="120466"/>
                  </a:lnTo>
                  <a:lnTo>
                    <a:pt x="286062" y="112523"/>
                  </a:lnTo>
                  <a:lnTo>
                    <a:pt x="294000" y="100754"/>
                  </a:lnTo>
                  <a:lnTo>
                    <a:pt x="294415" y="98704"/>
                  </a:lnTo>
                  <a:lnTo>
                    <a:pt x="253110" y="98704"/>
                  </a:lnTo>
                  <a:lnTo>
                    <a:pt x="247573" y="93167"/>
                  </a:lnTo>
                  <a:lnTo>
                    <a:pt x="247573" y="86359"/>
                  </a:lnTo>
                  <a:lnTo>
                    <a:pt x="245076" y="74028"/>
                  </a:lnTo>
                  <a:close/>
                </a:path>
                <a:path w="421639" h="394969">
                  <a:moveTo>
                    <a:pt x="296913" y="24676"/>
                  </a:moveTo>
                  <a:lnTo>
                    <a:pt x="272249" y="24676"/>
                  </a:lnTo>
                  <a:lnTo>
                    <a:pt x="272249" y="93167"/>
                  </a:lnTo>
                  <a:lnTo>
                    <a:pt x="266712" y="98704"/>
                  </a:lnTo>
                  <a:lnTo>
                    <a:pt x="294415" y="98704"/>
                  </a:lnTo>
                  <a:lnTo>
                    <a:pt x="296913" y="86359"/>
                  </a:lnTo>
                  <a:lnTo>
                    <a:pt x="296913" y="74028"/>
                  </a:lnTo>
                  <a:lnTo>
                    <a:pt x="396443" y="74028"/>
                  </a:lnTo>
                  <a:lnTo>
                    <a:pt x="396443" y="49352"/>
                  </a:lnTo>
                  <a:lnTo>
                    <a:pt x="296913" y="49352"/>
                  </a:lnTo>
                  <a:lnTo>
                    <a:pt x="296913" y="24676"/>
                  </a:lnTo>
                  <a:close/>
                </a:path>
                <a:path w="421639" h="394969">
                  <a:moveTo>
                    <a:pt x="371767" y="0"/>
                  </a:moveTo>
                  <a:lnTo>
                    <a:pt x="49352" y="0"/>
                  </a:lnTo>
                  <a:lnTo>
                    <a:pt x="49352" y="49352"/>
                  </a:lnTo>
                  <a:lnTo>
                    <a:pt x="74015" y="49352"/>
                  </a:lnTo>
                  <a:lnTo>
                    <a:pt x="74015" y="24676"/>
                  </a:lnTo>
                  <a:lnTo>
                    <a:pt x="371767" y="24676"/>
                  </a:lnTo>
                  <a:lnTo>
                    <a:pt x="371767" y="0"/>
                  </a:lnTo>
                  <a:close/>
                </a:path>
                <a:path w="421639" h="394969">
                  <a:moveTo>
                    <a:pt x="371767" y="24676"/>
                  </a:moveTo>
                  <a:lnTo>
                    <a:pt x="347090" y="24676"/>
                  </a:lnTo>
                  <a:lnTo>
                    <a:pt x="347090" y="49352"/>
                  </a:lnTo>
                  <a:lnTo>
                    <a:pt x="371767" y="49352"/>
                  </a:lnTo>
                  <a:lnTo>
                    <a:pt x="371767" y="24676"/>
                  </a:lnTo>
                  <a:close/>
                </a:path>
              </a:pathLst>
            </a:custGeom>
            <a:solidFill>
              <a:srgbClr val="000000"/>
            </a:solidFill>
          </p:spPr>
          <p:txBody>
            <a:bodyPr wrap="square" lIns="0" tIns="0" rIns="0" bIns="0" rtlCol="0"/>
            <a:lstStyle/>
            <a:p>
              <a:endParaRPr>
                <a:latin typeface="Grammarsaurus" pitchFamily="2" charset="0"/>
              </a:endParaRPr>
            </a:p>
          </p:txBody>
        </p:sp>
      </p:grpSp>
      <p:sp>
        <p:nvSpPr>
          <p:cNvPr id="29" name="object 29"/>
          <p:cNvSpPr txBox="1"/>
          <p:nvPr/>
        </p:nvSpPr>
        <p:spPr>
          <a:xfrm>
            <a:off x="865112" y="1685553"/>
            <a:ext cx="6237964" cy="628015"/>
          </a:xfrm>
          <a:prstGeom prst="rect">
            <a:avLst/>
          </a:prstGeom>
        </p:spPr>
        <p:txBody>
          <a:bodyPr vert="horz" wrap="square" lIns="0" tIns="12700" rIns="0" bIns="0" rtlCol="0">
            <a:spAutoFit/>
          </a:bodyPr>
          <a:lstStyle/>
          <a:p>
            <a:pPr marL="12700">
              <a:lnSpc>
                <a:spcPct val="100000"/>
              </a:lnSpc>
              <a:spcBef>
                <a:spcPts val="100"/>
              </a:spcBef>
              <a:tabLst>
                <a:tab pos="2191385" algn="l"/>
                <a:tab pos="3397885" algn="l"/>
                <a:tab pos="5786755" algn="l"/>
              </a:tabLst>
            </a:pPr>
            <a:r>
              <a:rPr sz="3950" b="1" dirty="0">
                <a:latin typeface="Grammarsaurus" pitchFamily="2" charset="0"/>
                <a:cs typeface="Arial"/>
              </a:rPr>
              <a:t>beauty	ful	</a:t>
            </a:r>
            <a:r>
              <a:rPr sz="3950" b="1" u="sng" dirty="0">
                <a:uFill>
                  <a:solidFill>
                    <a:srgbClr val="000000"/>
                  </a:solidFill>
                </a:uFill>
                <a:latin typeface="Grammarsaurus" pitchFamily="2" charset="0"/>
                <a:cs typeface="Arial"/>
              </a:rPr>
              <a:t>	</a:t>
            </a:r>
            <a:endParaRPr sz="3950" dirty="0">
              <a:latin typeface="Grammarsaurus" pitchFamily="2" charset="0"/>
              <a:cs typeface="Arial"/>
            </a:endParaRPr>
          </a:p>
        </p:txBody>
      </p:sp>
      <p:grpSp>
        <p:nvGrpSpPr>
          <p:cNvPr id="30" name="object 30"/>
          <p:cNvGrpSpPr/>
          <p:nvPr/>
        </p:nvGrpSpPr>
        <p:grpSpPr>
          <a:xfrm>
            <a:off x="1417422" y="1361683"/>
            <a:ext cx="2733675" cy="2036445"/>
            <a:chOff x="1417422" y="1361683"/>
            <a:chExt cx="2733675" cy="2036445"/>
          </a:xfrm>
        </p:grpSpPr>
        <p:sp>
          <p:nvSpPr>
            <p:cNvPr id="31" name="object 31"/>
            <p:cNvSpPr/>
            <p:nvPr/>
          </p:nvSpPr>
          <p:spPr>
            <a:xfrm>
              <a:off x="3186036" y="1387947"/>
              <a:ext cx="372110" cy="346075"/>
            </a:xfrm>
            <a:custGeom>
              <a:avLst/>
              <a:gdLst/>
              <a:ahLst/>
              <a:cxnLst/>
              <a:rect l="l" t="t" r="r" b="b"/>
              <a:pathLst>
                <a:path w="372110" h="346075">
                  <a:moveTo>
                    <a:pt x="347090" y="195846"/>
                  </a:moveTo>
                  <a:lnTo>
                    <a:pt x="347090" y="100812"/>
                  </a:lnTo>
                  <a:lnTo>
                    <a:pt x="357006" y="106156"/>
                  </a:lnTo>
                  <a:lnTo>
                    <a:pt x="364815" y="114142"/>
                  </a:lnTo>
                  <a:lnTo>
                    <a:pt x="369931" y="124188"/>
                  </a:lnTo>
                  <a:lnTo>
                    <a:pt x="371767" y="135712"/>
                  </a:lnTo>
                  <a:lnTo>
                    <a:pt x="370058" y="152773"/>
                  </a:lnTo>
                  <a:lnTo>
                    <a:pt x="365153" y="168703"/>
                  </a:lnTo>
                  <a:lnTo>
                    <a:pt x="357386" y="183171"/>
                  </a:lnTo>
                  <a:lnTo>
                    <a:pt x="347090" y="195846"/>
                  </a:lnTo>
                  <a:close/>
                </a:path>
                <a:path w="372110" h="346075">
                  <a:moveTo>
                    <a:pt x="322414" y="345452"/>
                  </a:moveTo>
                  <a:lnTo>
                    <a:pt x="49339" y="345452"/>
                  </a:lnTo>
                  <a:lnTo>
                    <a:pt x="49339" y="240398"/>
                  </a:lnTo>
                  <a:lnTo>
                    <a:pt x="58185" y="243121"/>
                  </a:lnTo>
                  <a:lnTo>
                    <a:pt x="67325" y="245111"/>
                  </a:lnTo>
                  <a:lnTo>
                    <a:pt x="76728" y="246332"/>
                  </a:lnTo>
                  <a:lnTo>
                    <a:pt x="86359" y="246748"/>
                  </a:lnTo>
                  <a:lnTo>
                    <a:pt x="99517" y="246748"/>
                  </a:lnTo>
                  <a:lnTo>
                    <a:pt x="99517" y="271424"/>
                  </a:lnTo>
                  <a:lnTo>
                    <a:pt x="272237" y="271424"/>
                  </a:lnTo>
                  <a:lnTo>
                    <a:pt x="272237" y="246748"/>
                  </a:lnTo>
                  <a:lnTo>
                    <a:pt x="284581" y="246748"/>
                  </a:lnTo>
                  <a:lnTo>
                    <a:pt x="294429" y="246321"/>
                  </a:lnTo>
                  <a:lnTo>
                    <a:pt x="304041" y="245063"/>
                  </a:lnTo>
                  <a:lnTo>
                    <a:pt x="313381" y="243013"/>
                  </a:lnTo>
                  <a:lnTo>
                    <a:pt x="322414" y="240207"/>
                  </a:lnTo>
                  <a:lnTo>
                    <a:pt x="322414" y="345452"/>
                  </a:lnTo>
                  <a:close/>
                </a:path>
                <a:path w="372110" h="346075">
                  <a:moveTo>
                    <a:pt x="0" y="135712"/>
                  </a:moveTo>
                  <a:lnTo>
                    <a:pt x="1835" y="124188"/>
                  </a:lnTo>
                  <a:lnTo>
                    <a:pt x="6951" y="114142"/>
                  </a:lnTo>
                  <a:lnTo>
                    <a:pt x="14760" y="106156"/>
                  </a:lnTo>
                  <a:lnTo>
                    <a:pt x="24676" y="100812"/>
                  </a:lnTo>
                  <a:lnTo>
                    <a:pt x="24676" y="196087"/>
                  </a:lnTo>
                  <a:lnTo>
                    <a:pt x="14380" y="183380"/>
                  </a:lnTo>
                  <a:lnTo>
                    <a:pt x="6613" y="168857"/>
                  </a:lnTo>
                  <a:lnTo>
                    <a:pt x="1708" y="152855"/>
                  </a:lnTo>
                  <a:lnTo>
                    <a:pt x="0" y="135712"/>
                  </a:lnTo>
                  <a:close/>
                </a:path>
                <a:path w="372110" h="346075">
                  <a:moveTo>
                    <a:pt x="247573" y="246748"/>
                  </a:moveTo>
                  <a:lnTo>
                    <a:pt x="124193" y="246748"/>
                  </a:lnTo>
                  <a:lnTo>
                    <a:pt x="124193" y="222072"/>
                  </a:lnTo>
                  <a:lnTo>
                    <a:pt x="247573" y="222072"/>
                  </a:lnTo>
                  <a:lnTo>
                    <a:pt x="247573" y="246748"/>
                  </a:lnTo>
                  <a:close/>
                </a:path>
                <a:path w="372110" h="346075">
                  <a:moveTo>
                    <a:pt x="99517" y="49352"/>
                  </a:moveTo>
                  <a:lnTo>
                    <a:pt x="99517" y="111036"/>
                  </a:lnTo>
                  <a:lnTo>
                    <a:pt x="102429" y="125428"/>
                  </a:lnTo>
                  <a:lnTo>
                    <a:pt x="110367" y="137193"/>
                  </a:lnTo>
                  <a:lnTo>
                    <a:pt x="122132" y="145131"/>
                  </a:lnTo>
                  <a:lnTo>
                    <a:pt x="136524" y="148043"/>
                  </a:lnTo>
                  <a:lnTo>
                    <a:pt x="150919" y="145131"/>
                  </a:lnTo>
                  <a:lnTo>
                    <a:pt x="162688" y="137193"/>
                  </a:lnTo>
                  <a:lnTo>
                    <a:pt x="170631" y="125428"/>
                  </a:lnTo>
                  <a:lnTo>
                    <a:pt x="173545" y="111036"/>
                  </a:lnTo>
                  <a:lnTo>
                    <a:pt x="173545" y="61683"/>
                  </a:lnTo>
                  <a:lnTo>
                    <a:pt x="173545" y="54889"/>
                  </a:lnTo>
                  <a:lnTo>
                    <a:pt x="179082" y="49352"/>
                  </a:lnTo>
                  <a:lnTo>
                    <a:pt x="185877" y="49352"/>
                  </a:lnTo>
                  <a:lnTo>
                    <a:pt x="192684" y="49352"/>
                  </a:lnTo>
                  <a:lnTo>
                    <a:pt x="198221" y="54889"/>
                  </a:lnTo>
                  <a:lnTo>
                    <a:pt x="198221" y="61683"/>
                  </a:lnTo>
                  <a:lnTo>
                    <a:pt x="198716" y="67741"/>
                  </a:lnTo>
                  <a:lnTo>
                    <a:pt x="203062" y="79978"/>
                  </a:lnTo>
                  <a:lnTo>
                    <a:pt x="211177" y="89800"/>
                  </a:lnTo>
                  <a:lnTo>
                    <a:pt x="222189" y="96332"/>
                  </a:lnTo>
                  <a:lnTo>
                    <a:pt x="235229" y="98704"/>
                  </a:lnTo>
                  <a:lnTo>
                    <a:pt x="249621" y="95789"/>
                  </a:lnTo>
                  <a:lnTo>
                    <a:pt x="261386" y="87847"/>
                  </a:lnTo>
                  <a:lnTo>
                    <a:pt x="269324" y="76078"/>
                  </a:lnTo>
                  <a:lnTo>
                    <a:pt x="272237" y="61683"/>
                  </a:lnTo>
                  <a:lnTo>
                    <a:pt x="272237" y="49352"/>
                  </a:lnTo>
                  <a:lnTo>
                    <a:pt x="322414" y="49352"/>
                  </a:lnTo>
                  <a:lnTo>
                    <a:pt x="322414" y="213512"/>
                  </a:lnTo>
                  <a:lnTo>
                    <a:pt x="313576" y="217164"/>
                  </a:lnTo>
                  <a:lnTo>
                    <a:pt x="304284" y="219849"/>
                  </a:lnTo>
                  <a:lnTo>
                    <a:pt x="294598" y="221506"/>
                  </a:lnTo>
                  <a:lnTo>
                    <a:pt x="284581" y="222072"/>
                  </a:lnTo>
                  <a:lnTo>
                    <a:pt x="272237" y="222072"/>
                  </a:lnTo>
                  <a:lnTo>
                    <a:pt x="272237" y="197396"/>
                  </a:lnTo>
                  <a:lnTo>
                    <a:pt x="99517" y="197396"/>
                  </a:lnTo>
                  <a:lnTo>
                    <a:pt x="99517" y="222072"/>
                  </a:lnTo>
                  <a:lnTo>
                    <a:pt x="86359" y="222072"/>
                  </a:lnTo>
                  <a:lnTo>
                    <a:pt x="76571" y="221520"/>
                  </a:lnTo>
                  <a:lnTo>
                    <a:pt x="67097" y="219905"/>
                  </a:lnTo>
                  <a:lnTo>
                    <a:pt x="57999" y="217287"/>
                  </a:lnTo>
                  <a:lnTo>
                    <a:pt x="49339" y="213728"/>
                  </a:lnTo>
                  <a:lnTo>
                    <a:pt x="49339" y="49352"/>
                  </a:lnTo>
                  <a:lnTo>
                    <a:pt x="99517" y="49352"/>
                  </a:lnTo>
                  <a:close/>
                </a:path>
                <a:path w="372110" h="346075">
                  <a:moveTo>
                    <a:pt x="49339" y="0"/>
                  </a:moveTo>
                  <a:lnTo>
                    <a:pt x="99517" y="0"/>
                  </a:lnTo>
                  <a:lnTo>
                    <a:pt x="99517" y="24676"/>
                  </a:lnTo>
                  <a:lnTo>
                    <a:pt x="49339" y="24676"/>
                  </a:lnTo>
                  <a:lnTo>
                    <a:pt x="49339" y="0"/>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32" name="object 32"/>
            <p:cNvPicPr/>
            <p:nvPr/>
          </p:nvPicPr>
          <p:blipFill>
            <a:blip r:embed="rId14" cstate="print"/>
            <a:stretch>
              <a:fillRect/>
            </a:stretch>
          </p:blipFill>
          <p:spPr>
            <a:xfrm>
              <a:off x="3308807" y="1386525"/>
              <a:ext cx="126225" cy="126212"/>
            </a:xfrm>
            <a:prstGeom prst="rect">
              <a:avLst/>
            </a:prstGeom>
          </p:spPr>
        </p:pic>
        <p:sp>
          <p:nvSpPr>
            <p:cNvPr id="33" name="object 33"/>
            <p:cNvSpPr/>
            <p:nvPr/>
          </p:nvSpPr>
          <p:spPr>
            <a:xfrm>
              <a:off x="3161360" y="1363271"/>
              <a:ext cx="421640" cy="394970"/>
            </a:xfrm>
            <a:custGeom>
              <a:avLst/>
              <a:gdLst/>
              <a:ahLst/>
              <a:cxnLst/>
              <a:rect l="l" t="t" r="r" b="b"/>
              <a:pathLst>
                <a:path w="421639" h="394969">
                  <a:moveTo>
                    <a:pt x="347090" y="49352"/>
                  </a:moveTo>
                  <a:lnTo>
                    <a:pt x="296913" y="49352"/>
                  </a:lnTo>
                  <a:lnTo>
                    <a:pt x="296913" y="24676"/>
                  </a:lnTo>
                  <a:lnTo>
                    <a:pt x="347090" y="24676"/>
                  </a:lnTo>
                  <a:lnTo>
                    <a:pt x="347090" y="49352"/>
                  </a:lnTo>
                  <a:close/>
                </a:path>
                <a:path w="421639" h="394969">
                  <a:moveTo>
                    <a:pt x="371767" y="99936"/>
                  </a:moveTo>
                  <a:lnTo>
                    <a:pt x="371767" y="74028"/>
                  </a:lnTo>
                  <a:lnTo>
                    <a:pt x="396443" y="74028"/>
                  </a:lnTo>
                  <a:lnTo>
                    <a:pt x="396443" y="49352"/>
                  </a:lnTo>
                  <a:lnTo>
                    <a:pt x="371767" y="49352"/>
                  </a:lnTo>
                  <a:lnTo>
                    <a:pt x="371767" y="0"/>
                  </a:lnTo>
                  <a:lnTo>
                    <a:pt x="49352" y="0"/>
                  </a:lnTo>
                  <a:lnTo>
                    <a:pt x="49352" y="49352"/>
                  </a:lnTo>
                  <a:lnTo>
                    <a:pt x="24676" y="49352"/>
                  </a:lnTo>
                  <a:lnTo>
                    <a:pt x="24676" y="74028"/>
                  </a:lnTo>
                  <a:lnTo>
                    <a:pt x="49352" y="74028"/>
                  </a:lnTo>
                  <a:lnTo>
                    <a:pt x="49352" y="99936"/>
                  </a:lnTo>
                  <a:lnTo>
                    <a:pt x="29773" y="107613"/>
                  </a:lnTo>
                  <a:lnTo>
                    <a:pt x="14127" y="121142"/>
                  </a:lnTo>
                  <a:lnTo>
                    <a:pt x="3755" y="139180"/>
                  </a:lnTo>
                  <a:lnTo>
                    <a:pt x="0" y="160388"/>
                  </a:lnTo>
                  <a:lnTo>
                    <a:pt x="3528" y="188210"/>
                  </a:lnTo>
                  <a:lnTo>
                    <a:pt x="13522" y="213456"/>
                  </a:lnTo>
                  <a:lnTo>
                    <a:pt x="29092" y="235238"/>
                  </a:lnTo>
                  <a:lnTo>
                    <a:pt x="49352" y="252666"/>
                  </a:lnTo>
                  <a:lnTo>
                    <a:pt x="49352" y="394804"/>
                  </a:lnTo>
                  <a:lnTo>
                    <a:pt x="371767" y="394804"/>
                  </a:lnTo>
                  <a:lnTo>
                    <a:pt x="371767" y="252425"/>
                  </a:lnTo>
                  <a:lnTo>
                    <a:pt x="392031" y="234997"/>
                  </a:lnTo>
                  <a:lnTo>
                    <a:pt x="407601" y="213264"/>
                  </a:lnTo>
                  <a:lnTo>
                    <a:pt x="417592" y="188102"/>
                  </a:lnTo>
                  <a:lnTo>
                    <a:pt x="421119" y="160388"/>
                  </a:lnTo>
                  <a:lnTo>
                    <a:pt x="417362" y="139180"/>
                  </a:lnTo>
                  <a:lnTo>
                    <a:pt x="406987" y="121142"/>
                  </a:lnTo>
                  <a:lnTo>
                    <a:pt x="391340" y="107613"/>
                  </a:lnTo>
                  <a:lnTo>
                    <a:pt x="371767" y="99936"/>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34" name="object 34"/>
            <p:cNvPicPr/>
            <p:nvPr/>
          </p:nvPicPr>
          <p:blipFill>
            <a:blip r:embed="rId15" cstate="print"/>
            <a:stretch>
              <a:fillRect/>
            </a:stretch>
          </p:blipFill>
          <p:spPr>
            <a:xfrm>
              <a:off x="1417422" y="2513796"/>
              <a:ext cx="427354" cy="465632"/>
            </a:xfrm>
            <a:prstGeom prst="rect">
              <a:avLst/>
            </a:prstGeom>
          </p:spPr>
        </p:pic>
        <p:sp>
          <p:nvSpPr>
            <p:cNvPr id="35" name="object 35"/>
            <p:cNvSpPr/>
            <p:nvPr/>
          </p:nvSpPr>
          <p:spPr>
            <a:xfrm>
              <a:off x="2594516" y="3073885"/>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16" cstate="print"/>
            <a:stretch>
              <a:fillRect/>
            </a:stretch>
          </p:blipFill>
          <p:spPr>
            <a:xfrm>
              <a:off x="2674291" y="3153653"/>
              <a:ext cx="164439" cy="164439"/>
            </a:xfrm>
            <a:prstGeom prst="rect">
              <a:avLst/>
            </a:prstGeom>
          </p:spPr>
        </p:pic>
        <p:sp>
          <p:nvSpPr>
            <p:cNvPr id="37" name="object 37"/>
            <p:cNvSpPr/>
            <p:nvPr/>
          </p:nvSpPr>
          <p:spPr>
            <a:xfrm>
              <a:off x="3826762" y="3073885"/>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7"/>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17" cstate="print"/>
            <a:stretch>
              <a:fillRect/>
            </a:stretch>
          </p:blipFill>
          <p:spPr>
            <a:xfrm>
              <a:off x="3906537" y="3153653"/>
              <a:ext cx="164426" cy="164439"/>
            </a:xfrm>
            <a:prstGeom prst="rect">
              <a:avLst/>
            </a:prstGeom>
          </p:spPr>
        </p:pic>
        <p:sp>
          <p:nvSpPr>
            <p:cNvPr id="39" name="object 39"/>
            <p:cNvSpPr/>
            <p:nvPr/>
          </p:nvSpPr>
          <p:spPr>
            <a:xfrm>
              <a:off x="3181978" y="2518689"/>
              <a:ext cx="421640" cy="394970"/>
            </a:xfrm>
            <a:custGeom>
              <a:avLst/>
              <a:gdLst/>
              <a:ahLst/>
              <a:cxnLst/>
              <a:rect l="l" t="t" r="r" b="b"/>
              <a:pathLst>
                <a:path w="421639" h="394969">
                  <a:moveTo>
                    <a:pt x="74015" y="74028"/>
                  </a:moveTo>
                  <a:lnTo>
                    <a:pt x="49352" y="74028"/>
                  </a:lnTo>
                  <a:lnTo>
                    <a:pt x="49352" y="99936"/>
                  </a:lnTo>
                  <a:lnTo>
                    <a:pt x="29773" y="107613"/>
                  </a:lnTo>
                  <a:lnTo>
                    <a:pt x="14127" y="121142"/>
                  </a:lnTo>
                  <a:lnTo>
                    <a:pt x="3755" y="139180"/>
                  </a:lnTo>
                  <a:lnTo>
                    <a:pt x="0" y="160388"/>
                  </a:lnTo>
                  <a:lnTo>
                    <a:pt x="3528" y="188210"/>
                  </a:lnTo>
                  <a:lnTo>
                    <a:pt x="13446" y="213264"/>
                  </a:lnTo>
                  <a:lnTo>
                    <a:pt x="13522" y="213456"/>
                  </a:lnTo>
                  <a:lnTo>
                    <a:pt x="29092" y="235238"/>
                  </a:lnTo>
                  <a:lnTo>
                    <a:pt x="49352" y="252666"/>
                  </a:lnTo>
                  <a:lnTo>
                    <a:pt x="49352" y="394804"/>
                  </a:lnTo>
                  <a:lnTo>
                    <a:pt x="371767" y="394804"/>
                  </a:lnTo>
                  <a:lnTo>
                    <a:pt x="371767" y="370128"/>
                  </a:lnTo>
                  <a:lnTo>
                    <a:pt x="74015" y="370128"/>
                  </a:lnTo>
                  <a:lnTo>
                    <a:pt x="74015" y="265074"/>
                  </a:lnTo>
                  <a:lnTo>
                    <a:pt x="148869" y="265074"/>
                  </a:lnTo>
                  <a:lnTo>
                    <a:pt x="148869" y="246748"/>
                  </a:lnTo>
                  <a:lnTo>
                    <a:pt x="111036" y="246748"/>
                  </a:lnTo>
                  <a:lnTo>
                    <a:pt x="101247" y="246196"/>
                  </a:lnTo>
                  <a:lnTo>
                    <a:pt x="91773" y="244581"/>
                  </a:lnTo>
                  <a:lnTo>
                    <a:pt x="82675" y="241963"/>
                  </a:lnTo>
                  <a:lnTo>
                    <a:pt x="74015" y="238404"/>
                  </a:lnTo>
                  <a:lnTo>
                    <a:pt x="74015" y="220764"/>
                  </a:lnTo>
                  <a:lnTo>
                    <a:pt x="49352" y="220764"/>
                  </a:lnTo>
                  <a:lnTo>
                    <a:pt x="39056" y="208056"/>
                  </a:lnTo>
                  <a:lnTo>
                    <a:pt x="31289" y="193533"/>
                  </a:lnTo>
                  <a:lnTo>
                    <a:pt x="26385" y="177531"/>
                  </a:lnTo>
                  <a:lnTo>
                    <a:pt x="24676" y="160388"/>
                  </a:lnTo>
                  <a:lnTo>
                    <a:pt x="26511" y="148864"/>
                  </a:lnTo>
                  <a:lnTo>
                    <a:pt x="31627" y="138818"/>
                  </a:lnTo>
                  <a:lnTo>
                    <a:pt x="39436" y="130832"/>
                  </a:lnTo>
                  <a:lnTo>
                    <a:pt x="49352" y="125488"/>
                  </a:lnTo>
                  <a:lnTo>
                    <a:pt x="74015" y="125488"/>
                  </a:lnTo>
                  <a:lnTo>
                    <a:pt x="74015" y="74028"/>
                  </a:lnTo>
                  <a:close/>
                </a:path>
                <a:path w="421639" h="394969">
                  <a:moveTo>
                    <a:pt x="371767" y="264883"/>
                  </a:moveTo>
                  <a:lnTo>
                    <a:pt x="347090" y="264883"/>
                  </a:lnTo>
                  <a:lnTo>
                    <a:pt x="347090" y="370128"/>
                  </a:lnTo>
                  <a:lnTo>
                    <a:pt x="371767" y="370128"/>
                  </a:lnTo>
                  <a:lnTo>
                    <a:pt x="371767" y="264883"/>
                  </a:lnTo>
                  <a:close/>
                </a:path>
                <a:path w="421639" h="394969">
                  <a:moveTo>
                    <a:pt x="296913" y="271424"/>
                  </a:moveTo>
                  <a:lnTo>
                    <a:pt x="124193" y="271424"/>
                  </a:lnTo>
                  <a:lnTo>
                    <a:pt x="124193" y="296100"/>
                  </a:lnTo>
                  <a:lnTo>
                    <a:pt x="296913" y="296100"/>
                  </a:lnTo>
                  <a:lnTo>
                    <a:pt x="296913" y="271424"/>
                  </a:lnTo>
                  <a:close/>
                </a:path>
                <a:path w="421639" h="394969">
                  <a:moveTo>
                    <a:pt x="148869" y="265074"/>
                  </a:moveTo>
                  <a:lnTo>
                    <a:pt x="74015" y="265074"/>
                  </a:lnTo>
                  <a:lnTo>
                    <a:pt x="82861" y="267797"/>
                  </a:lnTo>
                  <a:lnTo>
                    <a:pt x="92001" y="269787"/>
                  </a:lnTo>
                  <a:lnTo>
                    <a:pt x="101404" y="271009"/>
                  </a:lnTo>
                  <a:lnTo>
                    <a:pt x="111036" y="271424"/>
                  </a:lnTo>
                  <a:lnTo>
                    <a:pt x="148869" y="271424"/>
                  </a:lnTo>
                  <a:lnTo>
                    <a:pt x="148869" y="265074"/>
                  </a:lnTo>
                  <a:close/>
                </a:path>
                <a:path w="421639" h="394969">
                  <a:moveTo>
                    <a:pt x="371767" y="74028"/>
                  </a:moveTo>
                  <a:lnTo>
                    <a:pt x="347090" y="74028"/>
                  </a:lnTo>
                  <a:lnTo>
                    <a:pt x="347090" y="238188"/>
                  </a:lnTo>
                  <a:lnTo>
                    <a:pt x="337954" y="241963"/>
                  </a:lnTo>
                  <a:lnTo>
                    <a:pt x="337825" y="241963"/>
                  </a:lnTo>
                  <a:lnTo>
                    <a:pt x="328767" y="244581"/>
                  </a:lnTo>
                  <a:lnTo>
                    <a:pt x="328635" y="244581"/>
                  </a:lnTo>
                  <a:lnTo>
                    <a:pt x="319192" y="246196"/>
                  </a:lnTo>
                  <a:lnTo>
                    <a:pt x="309257" y="246748"/>
                  </a:lnTo>
                  <a:lnTo>
                    <a:pt x="272249" y="246748"/>
                  </a:lnTo>
                  <a:lnTo>
                    <a:pt x="272249" y="271424"/>
                  </a:lnTo>
                  <a:lnTo>
                    <a:pt x="309257" y="271424"/>
                  </a:lnTo>
                  <a:lnTo>
                    <a:pt x="318830" y="271009"/>
                  </a:lnTo>
                  <a:lnTo>
                    <a:pt x="319014" y="271009"/>
                  </a:lnTo>
                  <a:lnTo>
                    <a:pt x="328353" y="269787"/>
                  </a:lnTo>
                  <a:lnTo>
                    <a:pt x="328500" y="269787"/>
                  </a:lnTo>
                  <a:lnTo>
                    <a:pt x="337569" y="267797"/>
                  </a:lnTo>
                  <a:lnTo>
                    <a:pt x="337712" y="267797"/>
                  </a:lnTo>
                  <a:lnTo>
                    <a:pt x="347090" y="264883"/>
                  </a:lnTo>
                  <a:lnTo>
                    <a:pt x="371767" y="264883"/>
                  </a:lnTo>
                  <a:lnTo>
                    <a:pt x="371767" y="252425"/>
                  </a:lnTo>
                  <a:lnTo>
                    <a:pt x="392031" y="234997"/>
                  </a:lnTo>
                  <a:lnTo>
                    <a:pt x="402401" y="220522"/>
                  </a:lnTo>
                  <a:lnTo>
                    <a:pt x="371767" y="220522"/>
                  </a:lnTo>
                  <a:lnTo>
                    <a:pt x="371767" y="125488"/>
                  </a:lnTo>
                  <a:lnTo>
                    <a:pt x="409487" y="125488"/>
                  </a:lnTo>
                  <a:lnTo>
                    <a:pt x="406987" y="121142"/>
                  </a:lnTo>
                  <a:lnTo>
                    <a:pt x="391340" y="107613"/>
                  </a:lnTo>
                  <a:lnTo>
                    <a:pt x="371767" y="99936"/>
                  </a:lnTo>
                  <a:lnTo>
                    <a:pt x="371767" y="74028"/>
                  </a:lnTo>
                  <a:close/>
                </a:path>
                <a:path w="421639" h="394969">
                  <a:moveTo>
                    <a:pt x="296913" y="222072"/>
                  </a:moveTo>
                  <a:lnTo>
                    <a:pt x="124193" y="222072"/>
                  </a:lnTo>
                  <a:lnTo>
                    <a:pt x="124193" y="246748"/>
                  </a:lnTo>
                  <a:lnTo>
                    <a:pt x="296913" y="246748"/>
                  </a:lnTo>
                  <a:lnTo>
                    <a:pt x="296913" y="222072"/>
                  </a:lnTo>
                  <a:close/>
                </a:path>
                <a:path w="421639" h="394969">
                  <a:moveTo>
                    <a:pt x="74015" y="125488"/>
                  </a:moveTo>
                  <a:lnTo>
                    <a:pt x="49352" y="125488"/>
                  </a:lnTo>
                  <a:lnTo>
                    <a:pt x="49352" y="220764"/>
                  </a:lnTo>
                  <a:lnTo>
                    <a:pt x="74015" y="220764"/>
                  </a:lnTo>
                  <a:lnTo>
                    <a:pt x="74015" y="125488"/>
                  </a:lnTo>
                  <a:close/>
                </a:path>
                <a:path w="421639" h="394969">
                  <a:moveTo>
                    <a:pt x="409487" y="125488"/>
                  </a:moveTo>
                  <a:lnTo>
                    <a:pt x="371767" y="125488"/>
                  </a:lnTo>
                  <a:lnTo>
                    <a:pt x="381682" y="130832"/>
                  </a:lnTo>
                  <a:lnTo>
                    <a:pt x="389491" y="138818"/>
                  </a:lnTo>
                  <a:lnTo>
                    <a:pt x="394607" y="148864"/>
                  </a:lnTo>
                  <a:lnTo>
                    <a:pt x="396443" y="160388"/>
                  </a:lnTo>
                  <a:lnTo>
                    <a:pt x="394708" y="177531"/>
                  </a:lnTo>
                  <a:lnTo>
                    <a:pt x="389829" y="193379"/>
                  </a:lnTo>
                  <a:lnTo>
                    <a:pt x="382062" y="207847"/>
                  </a:lnTo>
                  <a:lnTo>
                    <a:pt x="371767" y="220522"/>
                  </a:lnTo>
                  <a:lnTo>
                    <a:pt x="402401" y="220522"/>
                  </a:lnTo>
                  <a:lnTo>
                    <a:pt x="407601" y="213264"/>
                  </a:lnTo>
                  <a:lnTo>
                    <a:pt x="417549" y="188210"/>
                  </a:lnTo>
                  <a:lnTo>
                    <a:pt x="418937" y="177531"/>
                  </a:lnTo>
                  <a:lnTo>
                    <a:pt x="421119" y="160388"/>
                  </a:lnTo>
                  <a:lnTo>
                    <a:pt x="417362" y="139180"/>
                  </a:lnTo>
                  <a:lnTo>
                    <a:pt x="409487" y="125488"/>
                  </a:lnTo>
                  <a:close/>
                </a:path>
                <a:path w="421639" h="394969">
                  <a:moveTo>
                    <a:pt x="148869" y="24676"/>
                  </a:moveTo>
                  <a:lnTo>
                    <a:pt x="124193" y="24676"/>
                  </a:lnTo>
                  <a:lnTo>
                    <a:pt x="124193" y="49352"/>
                  </a:lnTo>
                  <a:lnTo>
                    <a:pt x="24676" y="49352"/>
                  </a:lnTo>
                  <a:lnTo>
                    <a:pt x="24676" y="74028"/>
                  </a:lnTo>
                  <a:lnTo>
                    <a:pt x="124193" y="74028"/>
                  </a:lnTo>
                  <a:lnTo>
                    <a:pt x="124193" y="135712"/>
                  </a:lnTo>
                  <a:lnTo>
                    <a:pt x="127105" y="150104"/>
                  </a:lnTo>
                  <a:lnTo>
                    <a:pt x="135043" y="161869"/>
                  </a:lnTo>
                  <a:lnTo>
                    <a:pt x="146808" y="169807"/>
                  </a:lnTo>
                  <a:lnTo>
                    <a:pt x="161201" y="172719"/>
                  </a:lnTo>
                  <a:lnTo>
                    <a:pt x="175595" y="169807"/>
                  </a:lnTo>
                  <a:lnTo>
                    <a:pt x="187364" y="161869"/>
                  </a:lnTo>
                  <a:lnTo>
                    <a:pt x="195307" y="150104"/>
                  </a:lnTo>
                  <a:lnTo>
                    <a:pt x="195724" y="148043"/>
                  </a:lnTo>
                  <a:lnTo>
                    <a:pt x="154406" y="148043"/>
                  </a:lnTo>
                  <a:lnTo>
                    <a:pt x="148869" y="142519"/>
                  </a:lnTo>
                  <a:lnTo>
                    <a:pt x="148869" y="24676"/>
                  </a:lnTo>
                  <a:close/>
                </a:path>
                <a:path w="421639" h="394969">
                  <a:moveTo>
                    <a:pt x="210553" y="49352"/>
                  </a:moveTo>
                  <a:lnTo>
                    <a:pt x="196160" y="52264"/>
                  </a:lnTo>
                  <a:lnTo>
                    <a:pt x="184396" y="60202"/>
                  </a:lnTo>
                  <a:lnTo>
                    <a:pt x="176457" y="71967"/>
                  </a:lnTo>
                  <a:lnTo>
                    <a:pt x="173545" y="86359"/>
                  </a:lnTo>
                  <a:lnTo>
                    <a:pt x="173545" y="142519"/>
                  </a:lnTo>
                  <a:lnTo>
                    <a:pt x="168008" y="148043"/>
                  </a:lnTo>
                  <a:lnTo>
                    <a:pt x="195724" y="148043"/>
                  </a:lnTo>
                  <a:lnTo>
                    <a:pt x="198221" y="135712"/>
                  </a:lnTo>
                  <a:lnTo>
                    <a:pt x="198221" y="79565"/>
                  </a:lnTo>
                  <a:lnTo>
                    <a:pt x="203758" y="74028"/>
                  </a:lnTo>
                  <a:lnTo>
                    <a:pt x="245076" y="74028"/>
                  </a:lnTo>
                  <a:lnTo>
                    <a:pt x="244659" y="71967"/>
                  </a:lnTo>
                  <a:lnTo>
                    <a:pt x="236716" y="60202"/>
                  </a:lnTo>
                  <a:lnTo>
                    <a:pt x="224947" y="52264"/>
                  </a:lnTo>
                  <a:lnTo>
                    <a:pt x="210553" y="49352"/>
                  </a:lnTo>
                  <a:close/>
                </a:path>
                <a:path w="421639" h="394969">
                  <a:moveTo>
                    <a:pt x="245076" y="74028"/>
                  </a:moveTo>
                  <a:lnTo>
                    <a:pt x="217360" y="74028"/>
                  </a:lnTo>
                  <a:lnTo>
                    <a:pt x="222897" y="79565"/>
                  </a:lnTo>
                  <a:lnTo>
                    <a:pt x="222897" y="86359"/>
                  </a:lnTo>
                  <a:lnTo>
                    <a:pt x="246865" y="121008"/>
                  </a:lnTo>
                  <a:lnTo>
                    <a:pt x="259905" y="123380"/>
                  </a:lnTo>
                  <a:lnTo>
                    <a:pt x="274297" y="120466"/>
                  </a:lnTo>
                  <a:lnTo>
                    <a:pt x="286062" y="112523"/>
                  </a:lnTo>
                  <a:lnTo>
                    <a:pt x="294000" y="100754"/>
                  </a:lnTo>
                  <a:lnTo>
                    <a:pt x="294415" y="98704"/>
                  </a:lnTo>
                  <a:lnTo>
                    <a:pt x="253110" y="98704"/>
                  </a:lnTo>
                  <a:lnTo>
                    <a:pt x="247573" y="93167"/>
                  </a:lnTo>
                  <a:lnTo>
                    <a:pt x="247573" y="86359"/>
                  </a:lnTo>
                  <a:lnTo>
                    <a:pt x="245076" y="74028"/>
                  </a:lnTo>
                  <a:close/>
                </a:path>
                <a:path w="421639" h="394969">
                  <a:moveTo>
                    <a:pt x="296913" y="24676"/>
                  </a:moveTo>
                  <a:lnTo>
                    <a:pt x="272249" y="24676"/>
                  </a:lnTo>
                  <a:lnTo>
                    <a:pt x="272249" y="93167"/>
                  </a:lnTo>
                  <a:lnTo>
                    <a:pt x="266712" y="98704"/>
                  </a:lnTo>
                  <a:lnTo>
                    <a:pt x="294415" y="98704"/>
                  </a:lnTo>
                  <a:lnTo>
                    <a:pt x="296913" y="86359"/>
                  </a:lnTo>
                  <a:lnTo>
                    <a:pt x="296913" y="74028"/>
                  </a:lnTo>
                  <a:lnTo>
                    <a:pt x="396443" y="74028"/>
                  </a:lnTo>
                  <a:lnTo>
                    <a:pt x="396443" y="49352"/>
                  </a:lnTo>
                  <a:lnTo>
                    <a:pt x="296913" y="49352"/>
                  </a:lnTo>
                  <a:lnTo>
                    <a:pt x="296913" y="24676"/>
                  </a:lnTo>
                  <a:close/>
                </a:path>
                <a:path w="421639" h="394969">
                  <a:moveTo>
                    <a:pt x="371767" y="0"/>
                  </a:moveTo>
                  <a:lnTo>
                    <a:pt x="49352" y="0"/>
                  </a:lnTo>
                  <a:lnTo>
                    <a:pt x="49352" y="49352"/>
                  </a:lnTo>
                  <a:lnTo>
                    <a:pt x="74015" y="49352"/>
                  </a:lnTo>
                  <a:lnTo>
                    <a:pt x="74015" y="24676"/>
                  </a:lnTo>
                  <a:lnTo>
                    <a:pt x="371767" y="24676"/>
                  </a:lnTo>
                  <a:lnTo>
                    <a:pt x="371767" y="0"/>
                  </a:lnTo>
                  <a:close/>
                </a:path>
                <a:path w="421639" h="394969">
                  <a:moveTo>
                    <a:pt x="371767" y="24676"/>
                  </a:moveTo>
                  <a:lnTo>
                    <a:pt x="347090" y="24676"/>
                  </a:lnTo>
                  <a:lnTo>
                    <a:pt x="347090" y="49352"/>
                  </a:lnTo>
                  <a:lnTo>
                    <a:pt x="371767" y="49352"/>
                  </a:lnTo>
                  <a:lnTo>
                    <a:pt x="371767" y="24676"/>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p:nvPr/>
          </p:nvSpPr>
          <p:spPr>
            <a:xfrm>
              <a:off x="3206654" y="2543365"/>
              <a:ext cx="372110" cy="346075"/>
            </a:xfrm>
            <a:custGeom>
              <a:avLst/>
              <a:gdLst/>
              <a:ahLst/>
              <a:cxnLst/>
              <a:rect l="l" t="t" r="r" b="b"/>
              <a:pathLst>
                <a:path w="372110" h="346075">
                  <a:moveTo>
                    <a:pt x="347090" y="195846"/>
                  </a:moveTo>
                  <a:lnTo>
                    <a:pt x="347090" y="100812"/>
                  </a:lnTo>
                  <a:lnTo>
                    <a:pt x="357006" y="106156"/>
                  </a:lnTo>
                  <a:lnTo>
                    <a:pt x="364815" y="114142"/>
                  </a:lnTo>
                  <a:lnTo>
                    <a:pt x="369931" y="124188"/>
                  </a:lnTo>
                  <a:lnTo>
                    <a:pt x="371767" y="135712"/>
                  </a:lnTo>
                  <a:lnTo>
                    <a:pt x="370058" y="152773"/>
                  </a:lnTo>
                  <a:lnTo>
                    <a:pt x="365153" y="168703"/>
                  </a:lnTo>
                  <a:lnTo>
                    <a:pt x="357386" y="183171"/>
                  </a:lnTo>
                  <a:lnTo>
                    <a:pt x="347090" y="195846"/>
                  </a:lnTo>
                  <a:close/>
                </a:path>
                <a:path w="372110" h="346075">
                  <a:moveTo>
                    <a:pt x="322414" y="345452"/>
                  </a:moveTo>
                  <a:lnTo>
                    <a:pt x="49339" y="345452"/>
                  </a:lnTo>
                  <a:lnTo>
                    <a:pt x="49339" y="240398"/>
                  </a:lnTo>
                  <a:lnTo>
                    <a:pt x="58185" y="243121"/>
                  </a:lnTo>
                  <a:lnTo>
                    <a:pt x="67325" y="245111"/>
                  </a:lnTo>
                  <a:lnTo>
                    <a:pt x="76728" y="246332"/>
                  </a:lnTo>
                  <a:lnTo>
                    <a:pt x="86359" y="246748"/>
                  </a:lnTo>
                  <a:lnTo>
                    <a:pt x="99517" y="246748"/>
                  </a:lnTo>
                  <a:lnTo>
                    <a:pt x="99517" y="271424"/>
                  </a:lnTo>
                  <a:lnTo>
                    <a:pt x="272237" y="271424"/>
                  </a:lnTo>
                  <a:lnTo>
                    <a:pt x="272237" y="246748"/>
                  </a:lnTo>
                  <a:lnTo>
                    <a:pt x="284581" y="246748"/>
                  </a:lnTo>
                  <a:lnTo>
                    <a:pt x="294429" y="246321"/>
                  </a:lnTo>
                  <a:lnTo>
                    <a:pt x="304041" y="245063"/>
                  </a:lnTo>
                  <a:lnTo>
                    <a:pt x="313381" y="243013"/>
                  </a:lnTo>
                  <a:lnTo>
                    <a:pt x="322414" y="240207"/>
                  </a:lnTo>
                  <a:lnTo>
                    <a:pt x="322414" y="345452"/>
                  </a:lnTo>
                  <a:close/>
                </a:path>
                <a:path w="372110" h="346075">
                  <a:moveTo>
                    <a:pt x="0" y="135712"/>
                  </a:moveTo>
                  <a:lnTo>
                    <a:pt x="1835" y="124188"/>
                  </a:lnTo>
                  <a:lnTo>
                    <a:pt x="6951" y="114142"/>
                  </a:lnTo>
                  <a:lnTo>
                    <a:pt x="14760" y="106156"/>
                  </a:lnTo>
                  <a:lnTo>
                    <a:pt x="24676" y="100812"/>
                  </a:lnTo>
                  <a:lnTo>
                    <a:pt x="24676" y="196087"/>
                  </a:lnTo>
                  <a:lnTo>
                    <a:pt x="14380" y="183380"/>
                  </a:lnTo>
                  <a:lnTo>
                    <a:pt x="6613" y="168857"/>
                  </a:lnTo>
                  <a:lnTo>
                    <a:pt x="1708" y="152855"/>
                  </a:lnTo>
                  <a:lnTo>
                    <a:pt x="0" y="135712"/>
                  </a:lnTo>
                  <a:close/>
                </a:path>
                <a:path w="372110" h="346075">
                  <a:moveTo>
                    <a:pt x="247573" y="246748"/>
                  </a:moveTo>
                  <a:lnTo>
                    <a:pt x="124193" y="246748"/>
                  </a:lnTo>
                  <a:lnTo>
                    <a:pt x="124193" y="222072"/>
                  </a:lnTo>
                  <a:lnTo>
                    <a:pt x="247573" y="222072"/>
                  </a:lnTo>
                  <a:lnTo>
                    <a:pt x="247573" y="246748"/>
                  </a:lnTo>
                  <a:close/>
                </a:path>
                <a:path w="372110" h="346075">
                  <a:moveTo>
                    <a:pt x="99517" y="49352"/>
                  </a:moveTo>
                  <a:lnTo>
                    <a:pt x="99517" y="111036"/>
                  </a:lnTo>
                  <a:lnTo>
                    <a:pt x="102429" y="125428"/>
                  </a:lnTo>
                  <a:lnTo>
                    <a:pt x="110367" y="137193"/>
                  </a:lnTo>
                  <a:lnTo>
                    <a:pt x="122132" y="145131"/>
                  </a:lnTo>
                  <a:lnTo>
                    <a:pt x="136524" y="148043"/>
                  </a:lnTo>
                  <a:lnTo>
                    <a:pt x="150919" y="145131"/>
                  </a:lnTo>
                  <a:lnTo>
                    <a:pt x="162688" y="137193"/>
                  </a:lnTo>
                  <a:lnTo>
                    <a:pt x="170631" y="125428"/>
                  </a:lnTo>
                  <a:lnTo>
                    <a:pt x="173545" y="111036"/>
                  </a:lnTo>
                  <a:lnTo>
                    <a:pt x="173545" y="61683"/>
                  </a:lnTo>
                  <a:lnTo>
                    <a:pt x="173545" y="54889"/>
                  </a:lnTo>
                  <a:lnTo>
                    <a:pt x="179082" y="49352"/>
                  </a:lnTo>
                  <a:lnTo>
                    <a:pt x="185877" y="49352"/>
                  </a:lnTo>
                  <a:lnTo>
                    <a:pt x="192684" y="49352"/>
                  </a:lnTo>
                  <a:lnTo>
                    <a:pt x="198221" y="54889"/>
                  </a:lnTo>
                  <a:lnTo>
                    <a:pt x="198221" y="61683"/>
                  </a:lnTo>
                  <a:lnTo>
                    <a:pt x="198716" y="67741"/>
                  </a:lnTo>
                  <a:lnTo>
                    <a:pt x="203062" y="79978"/>
                  </a:lnTo>
                  <a:lnTo>
                    <a:pt x="211177" y="89800"/>
                  </a:lnTo>
                  <a:lnTo>
                    <a:pt x="222189" y="96332"/>
                  </a:lnTo>
                  <a:lnTo>
                    <a:pt x="235229" y="98704"/>
                  </a:lnTo>
                  <a:lnTo>
                    <a:pt x="249621" y="95789"/>
                  </a:lnTo>
                  <a:lnTo>
                    <a:pt x="261386" y="87847"/>
                  </a:lnTo>
                  <a:lnTo>
                    <a:pt x="269324" y="76078"/>
                  </a:lnTo>
                  <a:lnTo>
                    <a:pt x="272237" y="61683"/>
                  </a:lnTo>
                  <a:lnTo>
                    <a:pt x="272237" y="49352"/>
                  </a:lnTo>
                  <a:lnTo>
                    <a:pt x="322414" y="49352"/>
                  </a:lnTo>
                  <a:lnTo>
                    <a:pt x="322414" y="213512"/>
                  </a:lnTo>
                  <a:lnTo>
                    <a:pt x="313576" y="217164"/>
                  </a:lnTo>
                  <a:lnTo>
                    <a:pt x="304284" y="219849"/>
                  </a:lnTo>
                  <a:lnTo>
                    <a:pt x="294598" y="221506"/>
                  </a:lnTo>
                  <a:lnTo>
                    <a:pt x="284581" y="222072"/>
                  </a:lnTo>
                  <a:lnTo>
                    <a:pt x="272237" y="222072"/>
                  </a:lnTo>
                  <a:lnTo>
                    <a:pt x="272237" y="197396"/>
                  </a:lnTo>
                  <a:lnTo>
                    <a:pt x="99517" y="197396"/>
                  </a:lnTo>
                  <a:lnTo>
                    <a:pt x="99517" y="222072"/>
                  </a:lnTo>
                  <a:lnTo>
                    <a:pt x="86359" y="222072"/>
                  </a:lnTo>
                  <a:lnTo>
                    <a:pt x="76571" y="221520"/>
                  </a:lnTo>
                  <a:lnTo>
                    <a:pt x="67097" y="219905"/>
                  </a:lnTo>
                  <a:lnTo>
                    <a:pt x="57999" y="217287"/>
                  </a:lnTo>
                  <a:lnTo>
                    <a:pt x="49339" y="213728"/>
                  </a:lnTo>
                  <a:lnTo>
                    <a:pt x="49339" y="49352"/>
                  </a:lnTo>
                  <a:lnTo>
                    <a:pt x="99517" y="49352"/>
                  </a:lnTo>
                  <a:close/>
                </a:path>
                <a:path w="372110" h="346075">
                  <a:moveTo>
                    <a:pt x="49339" y="0"/>
                  </a:moveTo>
                  <a:lnTo>
                    <a:pt x="99517" y="0"/>
                  </a:lnTo>
                  <a:lnTo>
                    <a:pt x="99517" y="24676"/>
                  </a:lnTo>
                  <a:lnTo>
                    <a:pt x="49339" y="24676"/>
                  </a:lnTo>
                  <a:lnTo>
                    <a:pt x="49339" y="0"/>
                  </a:lnTo>
                  <a:close/>
                </a:path>
              </a:pathLst>
            </a:custGeom>
            <a:ln w="3175">
              <a:solidFill>
                <a:srgbClr val="F5F8DC"/>
              </a:solidFill>
            </a:ln>
          </p:spPr>
          <p:txBody>
            <a:bodyPr wrap="square" lIns="0" tIns="0" rIns="0" bIns="0" rtlCol="0"/>
            <a:lstStyle/>
            <a:p>
              <a:endParaRPr>
                <a:latin typeface="Grammarsaurus" pitchFamily="2" charset="0"/>
              </a:endParaRPr>
            </a:p>
          </p:txBody>
        </p:sp>
        <p:pic>
          <p:nvPicPr>
            <p:cNvPr id="41" name="object 41"/>
            <p:cNvPicPr/>
            <p:nvPr/>
          </p:nvPicPr>
          <p:blipFill>
            <a:blip r:embed="rId18" cstate="print"/>
            <a:stretch>
              <a:fillRect/>
            </a:stretch>
          </p:blipFill>
          <p:spPr>
            <a:xfrm>
              <a:off x="3329425" y="2541943"/>
              <a:ext cx="126225" cy="126212"/>
            </a:xfrm>
            <a:prstGeom prst="rect">
              <a:avLst/>
            </a:prstGeom>
          </p:spPr>
        </p:pic>
        <p:sp>
          <p:nvSpPr>
            <p:cNvPr id="42" name="object 42"/>
            <p:cNvSpPr/>
            <p:nvPr/>
          </p:nvSpPr>
          <p:spPr>
            <a:xfrm>
              <a:off x="3181978" y="2518689"/>
              <a:ext cx="421640" cy="394970"/>
            </a:xfrm>
            <a:custGeom>
              <a:avLst/>
              <a:gdLst/>
              <a:ahLst/>
              <a:cxnLst/>
              <a:rect l="l" t="t" r="r" b="b"/>
              <a:pathLst>
                <a:path w="421639" h="394969">
                  <a:moveTo>
                    <a:pt x="347090" y="49352"/>
                  </a:moveTo>
                  <a:lnTo>
                    <a:pt x="296913" y="49352"/>
                  </a:lnTo>
                  <a:lnTo>
                    <a:pt x="296913" y="24676"/>
                  </a:lnTo>
                  <a:lnTo>
                    <a:pt x="347090" y="24676"/>
                  </a:lnTo>
                  <a:lnTo>
                    <a:pt x="347090" y="49352"/>
                  </a:lnTo>
                  <a:close/>
                </a:path>
                <a:path w="421639" h="394969">
                  <a:moveTo>
                    <a:pt x="371767" y="99936"/>
                  </a:moveTo>
                  <a:lnTo>
                    <a:pt x="371767" y="74028"/>
                  </a:lnTo>
                  <a:lnTo>
                    <a:pt x="396443" y="74028"/>
                  </a:lnTo>
                  <a:lnTo>
                    <a:pt x="396443" y="49352"/>
                  </a:lnTo>
                  <a:lnTo>
                    <a:pt x="371767" y="49352"/>
                  </a:lnTo>
                  <a:lnTo>
                    <a:pt x="371767" y="0"/>
                  </a:lnTo>
                  <a:lnTo>
                    <a:pt x="49352" y="0"/>
                  </a:lnTo>
                  <a:lnTo>
                    <a:pt x="49352" y="49352"/>
                  </a:lnTo>
                  <a:lnTo>
                    <a:pt x="24676" y="49352"/>
                  </a:lnTo>
                  <a:lnTo>
                    <a:pt x="24676" y="74028"/>
                  </a:lnTo>
                  <a:lnTo>
                    <a:pt x="49352" y="74028"/>
                  </a:lnTo>
                  <a:lnTo>
                    <a:pt x="49352" y="99936"/>
                  </a:lnTo>
                  <a:lnTo>
                    <a:pt x="29773" y="107613"/>
                  </a:lnTo>
                  <a:lnTo>
                    <a:pt x="14127" y="121142"/>
                  </a:lnTo>
                  <a:lnTo>
                    <a:pt x="3755" y="139180"/>
                  </a:lnTo>
                  <a:lnTo>
                    <a:pt x="0" y="160388"/>
                  </a:lnTo>
                  <a:lnTo>
                    <a:pt x="3528" y="188210"/>
                  </a:lnTo>
                  <a:lnTo>
                    <a:pt x="13522" y="213456"/>
                  </a:lnTo>
                  <a:lnTo>
                    <a:pt x="29092" y="235238"/>
                  </a:lnTo>
                  <a:lnTo>
                    <a:pt x="49352" y="252666"/>
                  </a:lnTo>
                  <a:lnTo>
                    <a:pt x="49352" y="394804"/>
                  </a:lnTo>
                  <a:lnTo>
                    <a:pt x="371767" y="394804"/>
                  </a:lnTo>
                  <a:lnTo>
                    <a:pt x="371767" y="252425"/>
                  </a:lnTo>
                  <a:lnTo>
                    <a:pt x="392031" y="234997"/>
                  </a:lnTo>
                  <a:lnTo>
                    <a:pt x="407601" y="213264"/>
                  </a:lnTo>
                  <a:lnTo>
                    <a:pt x="417592" y="188102"/>
                  </a:lnTo>
                  <a:lnTo>
                    <a:pt x="421119" y="160388"/>
                  </a:lnTo>
                  <a:lnTo>
                    <a:pt x="417362" y="139180"/>
                  </a:lnTo>
                  <a:lnTo>
                    <a:pt x="406987" y="121142"/>
                  </a:lnTo>
                  <a:lnTo>
                    <a:pt x="391340" y="107613"/>
                  </a:lnTo>
                  <a:lnTo>
                    <a:pt x="371767" y="99936"/>
                  </a:lnTo>
                  <a:close/>
                </a:path>
              </a:pathLst>
            </a:custGeom>
            <a:ln w="3175">
              <a:solidFill>
                <a:srgbClr val="F5F8DC"/>
              </a:solidFill>
            </a:ln>
          </p:spPr>
          <p:txBody>
            <a:bodyPr wrap="square" lIns="0" tIns="0" rIns="0" bIns="0" rtlCol="0"/>
            <a:lstStyle/>
            <a:p>
              <a:endParaRPr>
                <a:latin typeface="Grammarsaurus" pitchFamily="2" charset="0"/>
              </a:endParaRPr>
            </a:p>
          </p:txBody>
        </p:sp>
        <p:sp>
          <p:nvSpPr>
            <p:cNvPr id="43" name="object 43"/>
            <p:cNvSpPr/>
            <p:nvPr/>
          </p:nvSpPr>
          <p:spPr>
            <a:xfrm>
              <a:off x="2165441" y="1941763"/>
              <a:ext cx="259715" cy="403860"/>
            </a:xfrm>
            <a:custGeom>
              <a:avLst/>
              <a:gdLst/>
              <a:ahLst/>
              <a:cxnLst/>
              <a:rect l="l" t="t" r="r" b="b"/>
              <a:pathLst>
                <a:path w="259714" h="403860">
                  <a:moveTo>
                    <a:pt x="259232" y="0"/>
                  </a:moveTo>
                  <a:lnTo>
                    <a:pt x="0" y="403377"/>
                  </a:lnTo>
                </a:path>
              </a:pathLst>
            </a:custGeom>
            <a:ln w="42583">
              <a:solidFill>
                <a:srgbClr val="FF0000"/>
              </a:solidFill>
            </a:ln>
          </p:spPr>
          <p:txBody>
            <a:bodyPr wrap="square" lIns="0" tIns="0" rIns="0" bIns="0" rtlCol="0"/>
            <a:lstStyle/>
            <a:p>
              <a:endParaRPr>
                <a:latin typeface="Grammarsaurus" pitchFamily="2" charset="0"/>
              </a:endParaRPr>
            </a:p>
          </p:txBody>
        </p:sp>
      </p:grpSp>
      <p:sp>
        <p:nvSpPr>
          <p:cNvPr id="44" name="object 44"/>
          <p:cNvSpPr txBox="1"/>
          <p:nvPr/>
        </p:nvSpPr>
        <p:spPr>
          <a:xfrm>
            <a:off x="2450616" y="1531851"/>
            <a:ext cx="117475" cy="406400"/>
          </a:xfrm>
          <a:prstGeom prst="rect">
            <a:avLst/>
          </a:prstGeom>
        </p:spPr>
        <p:txBody>
          <a:bodyPr vert="horz" wrap="square" lIns="0" tIns="12700" rIns="0" bIns="0" rtlCol="0">
            <a:spAutoFit/>
          </a:bodyPr>
          <a:lstStyle/>
          <a:p>
            <a:pPr marL="12700">
              <a:lnSpc>
                <a:spcPct val="100000"/>
              </a:lnSpc>
              <a:spcBef>
                <a:spcPts val="100"/>
              </a:spcBef>
            </a:pPr>
            <a:r>
              <a:rPr sz="2500" b="1" dirty="0">
                <a:solidFill>
                  <a:srgbClr val="FF0000"/>
                </a:solidFill>
                <a:latin typeface="Grammarsaurus" pitchFamily="2" charset="0"/>
                <a:cs typeface="Arial"/>
              </a:rPr>
              <a:t>i</a:t>
            </a:r>
            <a:endParaRPr sz="2500">
              <a:latin typeface="Grammarsaurus" pitchFamily="2" charset="0"/>
              <a:cs typeface="Arial"/>
            </a:endParaRPr>
          </a:p>
        </p:txBody>
      </p:sp>
      <p:sp>
        <p:nvSpPr>
          <p:cNvPr id="47" name="object 47"/>
          <p:cNvSpPr txBox="1"/>
          <p:nvPr/>
        </p:nvSpPr>
        <p:spPr>
          <a:xfrm>
            <a:off x="3862511" y="1781723"/>
            <a:ext cx="240665" cy="495934"/>
          </a:xfrm>
          <a:prstGeom prst="rect">
            <a:avLst/>
          </a:prstGeom>
        </p:spPr>
        <p:txBody>
          <a:bodyPr vert="horz" wrap="square" lIns="0" tIns="17145" rIns="0" bIns="0" rtlCol="0">
            <a:spAutoFit/>
          </a:bodyPr>
          <a:lstStyle/>
          <a:p>
            <a:pPr marL="12700">
              <a:lnSpc>
                <a:spcPct val="100000"/>
              </a:lnSpc>
              <a:spcBef>
                <a:spcPts val="135"/>
              </a:spcBef>
            </a:pPr>
            <a:r>
              <a:rPr sz="3050" b="1" dirty="0">
                <a:latin typeface="Grammarsaurus" pitchFamily="2" charset="0"/>
                <a:cs typeface="Arial"/>
              </a:rPr>
              <a:t>=</a:t>
            </a:r>
            <a:endParaRPr sz="3050">
              <a:latin typeface="Grammarsaurus" pitchFamily="2" charset="0"/>
              <a:cs typeface="Arial"/>
            </a:endParaRPr>
          </a:p>
        </p:txBody>
      </p:sp>
      <p:sp>
        <p:nvSpPr>
          <p:cNvPr id="48" name="object 48"/>
          <p:cNvSpPr/>
          <p:nvPr/>
        </p:nvSpPr>
        <p:spPr>
          <a:xfrm>
            <a:off x="5331860" y="3382433"/>
            <a:ext cx="2388870" cy="0"/>
          </a:xfrm>
          <a:custGeom>
            <a:avLst/>
            <a:gdLst/>
            <a:ahLst/>
            <a:cxnLst/>
            <a:rect l="l" t="t" r="r" b="b"/>
            <a:pathLst>
              <a:path w="2388870">
                <a:moveTo>
                  <a:pt x="0" y="0"/>
                </a:moveTo>
                <a:lnTo>
                  <a:pt x="2388806" y="0"/>
                </a:lnTo>
              </a:path>
            </a:pathLst>
          </a:custGeom>
          <a:ln w="13042">
            <a:solidFill>
              <a:srgbClr val="000000"/>
            </a:solidFill>
          </a:ln>
        </p:spPr>
        <p:txBody>
          <a:bodyPr wrap="square" lIns="0" tIns="0" rIns="0" bIns="0" rtlCol="0"/>
          <a:lstStyle/>
          <a:p>
            <a:endParaRPr>
              <a:latin typeface="Grammarsaurus" pitchFamily="2" charset="0"/>
            </a:endParaRPr>
          </a:p>
        </p:txBody>
      </p:sp>
      <p:sp>
        <p:nvSpPr>
          <p:cNvPr id="49" name="object 49"/>
          <p:cNvSpPr txBox="1"/>
          <p:nvPr/>
        </p:nvSpPr>
        <p:spPr>
          <a:xfrm>
            <a:off x="4251714" y="1615834"/>
            <a:ext cx="2408343" cy="620683"/>
          </a:xfrm>
          <a:prstGeom prst="rect">
            <a:avLst/>
          </a:prstGeom>
        </p:spPr>
        <p:txBody>
          <a:bodyPr vert="horz" wrap="square" lIns="0" tIns="12700" rIns="0" bIns="0" rtlCol="0">
            <a:spAutoFit/>
          </a:bodyPr>
          <a:lstStyle/>
          <a:p>
            <a:pPr marL="12700" algn="r">
              <a:lnSpc>
                <a:spcPct val="100000"/>
              </a:lnSpc>
              <a:spcBef>
                <a:spcPts val="100"/>
              </a:spcBef>
            </a:pPr>
            <a:r>
              <a:rPr sz="3950" b="1" dirty="0">
                <a:solidFill>
                  <a:srgbClr val="3CA249"/>
                </a:solidFill>
                <a:latin typeface="Grammarsaurus" pitchFamily="2" charset="0"/>
                <a:cs typeface="Arial"/>
              </a:rPr>
              <a:t>beaut</a:t>
            </a:r>
            <a:r>
              <a:rPr sz="3950" b="1" u="heavy" dirty="0">
                <a:solidFill>
                  <a:srgbClr val="3CA249"/>
                </a:solidFill>
                <a:uFill>
                  <a:solidFill>
                    <a:srgbClr val="3CA249"/>
                  </a:solidFill>
                </a:uFill>
                <a:latin typeface="Grammarsaurus" pitchFamily="2" charset="0"/>
                <a:cs typeface="Arial"/>
              </a:rPr>
              <a:t>i</a:t>
            </a:r>
            <a:r>
              <a:rPr sz="3950" b="1" dirty="0">
                <a:solidFill>
                  <a:srgbClr val="3CA249"/>
                </a:solidFill>
                <a:latin typeface="Grammarsaurus" pitchFamily="2" charset="0"/>
                <a:cs typeface="Arial"/>
              </a:rPr>
              <a:t>ful</a:t>
            </a:r>
            <a:endParaRPr sz="3950" dirty="0">
              <a:latin typeface="Grammarsaurus" pitchFamily="2" charset="0"/>
              <a:cs typeface="Arial"/>
            </a:endParaRPr>
          </a:p>
        </p:txBody>
      </p:sp>
      <p:sp>
        <p:nvSpPr>
          <p:cNvPr id="50" name="object 50"/>
          <p:cNvSpPr txBox="1"/>
          <p:nvPr/>
        </p:nvSpPr>
        <p:spPr>
          <a:xfrm>
            <a:off x="2414946" y="4083749"/>
            <a:ext cx="8051187" cy="1778050"/>
          </a:xfrm>
          <a:prstGeom prst="rect">
            <a:avLst/>
          </a:prstGeom>
        </p:spPr>
        <p:txBody>
          <a:bodyPr vert="horz" wrap="square" lIns="0" tIns="14604" rIns="0" bIns="0" rtlCol="0">
            <a:spAutoFit/>
          </a:bodyPr>
          <a:lstStyle/>
          <a:p>
            <a:pPr algn="ctr">
              <a:lnSpc>
                <a:spcPts val="3465"/>
              </a:lnSpc>
              <a:spcBef>
                <a:spcPts val="114"/>
              </a:spcBef>
              <a:tabLst>
                <a:tab pos="3196590" algn="l"/>
                <a:tab pos="5404485" algn="l"/>
              </a:tabLst>
            </a:pPr>
            <a:r>
              <a:rPr sz="3000" dirty="0">
                <a:latin typeface="Grammarsaurus" pitchFamily="2" charset="0"/>
                <a:cs typeface="Arial MT"/>
              </a:rPr>
              <a:t>She sang the song </a:t>
            </a:r>
            <a:r>
              <a:rPr lang="en-US" sz="3000" b="1" u="sng" dirty="0">
                <a:solidFill>
                  <a:srgbClr val="3CA249"/>
                </a:solidFill>
                <a:uFill>
                  <a:solidFill>
                    <a:srgbClr val="000000"/>
                  </a:solidFill>
                </a:uFill>
                <a:latin typeface="Grammarsaurus" pitchFamily="2" charset="0"/>
                <a:cs typeface="Arial"/>
              </a:rPr>
              <a:t> </a:t>
            </a:r>
            <a:r>
              <a:rPr sz="3000" b="1" u="sng" dirty="0">
                <a:solidFill>
                  <a:srgbClr val="3CA249"/>
                </a:solidFill>
                <a:uFill>
                  <a:solidFill>
                    <a:srgbClr val="000000"/>
                  </a:solidFill>
                </a:uFill>
                <a:latin typeface="Grammarsaurus" pitchFamily="2" charset="0"/>
                <a:cs typeface="Arial"/>
              </a:rPr>
              <a:t>beautifully	</a:t>
            </a:r>
            <a:r>
              <a:rPr sz="4500" b="1" baseline="12037" dirty="0">
                <a:solidFill>
                  <a:srgbClr val="3CA249"/>
                </a:solidFill>
                <a:latin typeface="Grammarsaurus" pitchFamily="2" charset="0"/>
                <a:cs typeface="Arial"/>
              </a:rPr>
              <a:t> </a:t>
            </a:r>
            <a:r>
              <a:rPr sz="3000" dirty="0">
                <a:latin typeface="Grammarsaurus" pitchFamily="2" charset="0"/>
                <a:cs typeface="Arial MT"/>
              </a:rPr>
              <a:t>.</a:t>
            </a:r>
          </a:p>
          <a:p>
            <a:pPr marL="4718050">
              <a:lnSpc>
                <a:spcPts val="1964"/>
              </a:lnSpc>
            </a:pPr>
            <a:r>
              <a:rPr sz="1750" b="1" dirty="0">
                <a:latin typeface="Grammarsaurus" pitchFamily="2" charset="0"/>
                <a:cs typeface="Arial"/>
              </a:rPr>
              <a:t>adverb</a:t>
            </a:r>
            <a:endParaRPr sz="1750" dirty="0">
              <a:latin typeface="Grammarsaurus" pitchFamily="2" charset="0"/>
              <a:cs typeface="Arial"/>
            </a:endParaRPr>
          </a:p>
          <a:p>
            <a:pPr>
              <a:lnSpc>
                <a:spcPct val="100000"/>
              </a:lnSpc>
              <a:spcBef>
                <a:spcPts val="755"/>
              </a:spcBef>
            </a:pPr>
            <a:endParaRPr sz="1750" dirty="0">
              <a:latin typeface="Grammarsaurus" pitchFamily="2" charset="0"/>
              <a:cs typeface="Arial"/>
            </a:endParaRPr>
          </a:p>
          <a:p>
            <a:pPr algn="ctr">
              <a:lnSpc>
                <a:spcPts val="3395"/>
              </a:lnSpc>
              <a:spcBef>
                <a:spcPts val="5"/>
              </a:spcBef>
              <a:tabLst>
                <a:tab pos="3049270" algn="l"/>
                <a:tab pos="5154295" algn="l"/>
              </a:tabLst>
            </a:pPr>
            <a:r>
              <a:rPr sz="3000" dirty="0">
                <a:latin typeface="Grammarsaurus" pitchFamily="2" charset="0"/>
                <a:cs typeface="Arial MT"/>
              </a:rPr>
              <a:t>The flowers look </a:t>
            </a:r>
            <a:r>
              <a:rPr sz="3000" b="1" u="sng" dirty="0">
                <a:solidFill>
                  <a:srgbClr val="3CA249"/>
                </a:solidFill>
                <a:uFill>
                  <a:solidFill>
                    <a:srgbClr val="000000"/>
                  </a:solidFill>
                </a:uFill>
                <a:latin typeface="Grammarsaurus" pitchFamily="2" charset="0"/>
                <a:cs typeface="Arial"/>
              </a:rPr>
              <a:t>	beautiful</a:t>
            </a:r>
            <a:r>
              <a:rPr lang="en-US" sz="3000" b="1" u="sng" dirty="0">
                <a:solidFill>
                  <a:srgbClr val="3CA249"/>
                </a:solidFill>
                <a:uFill>
                  <a:solidFill>
                    <a:srgbClr val="000000"/>
                  </a:solidFill>
                </a:uFill>
                <a:latin typeface="Grammarsaurus" pitchFamily="2" charset="0"/>
                <a:cs typeface="Arial"/>
              </a:rPr>
              <a:t> </a:t>
            </a:r>
            <a:r>
              <a:rPr lang="en-US" sz="3000" b="1" dirty="0">
                <a:solidFill>
                  <a:srgbClr val="3CA249"/>
                </a:solidFill>
                <a:uFill>
                  <a:solidFill>
                    <a:srgbClr val="000000"/>
                  </a:solidFill>
                </a:uFill>
                <a:latin typeface="Grammarsaurus" pitchFamily="2" charset="0"/>
                <a:cs typeface="Arial"/>
              </a:rPr>
              <a:t> </a:t>
            </a:r>
            <a:r>
              <a:rPr sz="3000" dirty="0">
                <a:latin typeface="Grammarsaurus" pitchFamily="2" charset="0"/>
                <a:cs typeface="Arial MT"/>
              </a:rPr>
              <a:t>in the garden.</a:t>
            </a:r>
          </a:p>
          <a:p>
            <a:pPr marL="447040" algn="ctr">
              <a:lnSpc>
                <a:spcPts val="1895"/>
              </a:lnSpc>
            </a:pPr>
            <a:r>
              <a:rPr sz="1750" b="1" dirty="0">
                <a:latin typeface="Grammarsaurus" pitchFamily="2" charset="0"/>
                <a:cs typeface="Arial"/>
              </a:rPr>
              <a:t>adjective</a:t>
            </a:r>
            <a:endParaRPr sz="1750" dirty="0">
              <a:latin typeface="Grammarsaurus" pitchFamily="2" charset="0"/>
              <a:cs typeface="Arial"/>
            </a:endParaRPr>
          </a:p>
        </p:txBody>
      </p:sp>
      <p:sp>
        <p:nvSpPr>
          <p:cNvPr id="51" name="object 51"/>
          <p:cNvSpPr txBox="1"/>
          <p:nvPr/>
        </p:nvSpPr>
        <p:spPr>
          <a:xfrm>
            <a:off x="4283871" y="2870873"/>
            <a:ext cx="3524885" cy="628015"/>
          </a:xfrm>
          <a:prstGeom prst="rect">
            <a:avLst/>
          </a:prstGeom>
        </p:spPr>
        <p:txBody>
          <a:bodyPr vert="horz" wrap="square" lIns="0" tIns="12700" rIns="0" bIns="0" rtlCol="0">
            <a:spAutoFit/>
          </a:bodyPr>
          <a:lstStyle/>
          <a:p>
            <a:pPr marL="38100">
              <a:lnSpc>
                <a:spcPct val="100000"/>
              </a:lnSpc>
              <a:spcBef>
                <a:spcPts val="100"/>
              </a:spcBef>
              <a:tabLst>
                <a:tab pos="692150" algn="l"/>
              </a:tabLst>
            </a:pPr>
            <a:r>
              <a:rPr sz="5925" b="1" baseline="-7735" dirty="0">
                <a:latin typeface="Grammarsaurus" pitchFamily="2" charset="0"/>
                <a:cs typeface="Arial"/>
              </a:rPr>
              <a:t>ly	</a:t>
            </a:r>
            <a:r>
              <a:rPr sz="4575" b="1" baseline="-8196" dirty="0">
                <a:latin typeface="Grammarsaurus" pitchFamily="2" charset="0"/>
                <a:cs typeface="Arial"/>
              </a:rPr>
              <a:t>= </a:t>
            </a:r>
            <a:r>
              <a:rPr sz="3950" b="1" dirty="0">
                <a:solidFill>
                  <a:srgbClr val="3CA249"/>
                </a:solidFill>
                <a:latin typeface="Grammarsaurus" pitchFamily="2" charset="0"/>
                <a:cs typeface="Arial"/>
              </a:rPr>
              <a:t>beaut</a:t>
            </a:r>
            <a:r>
              <a:rPr sz="3950" b="1" u="heavy" dirty="0">
                <a:solidFill>
                  <a:srgbClr val="3CA249"/>
                </a:solidFill>
                <a:uFill>
                  <a:solidFill>
                    <a:srgbClr val="3CA249"/>
                  </a:solidFill>
                </a:uFill>
                <a:latin typeface="Grammarsaurus" pitchFamily="2" charset="0"/>
                <a:cs typeface="Arial"/>
              </a:rPr>
              <a:t>i</a:t>
            </a:r>
            <a:r>
              <a:rPr sz="3950" b="1" dirty="0">
                <a:solidFill>
                  <a:srgbClr val="3CA249"/>
                </a:solidFill>
                <a:latin typeface="Grammarsaurus" pitchFamily="2" charset="0"/>
                <a:cs typeface="Arial"/>
              </a:rPr>
              <a:t>fully</a:t>
            </a:r>
            <a:endParaRPr sz="3950" dirty="0">
              <a:latin typeface="Grammarsaurus" pitchFamily="2" charset="0"/>
              <a:cs typeface="Arial"/>
            </a:endParaRPr>
          </a:p>
        </p:txBody>
      </p:sp>
      <p:sp>
        <p:nvSpPr>
          <p:cNvPr id="53" name="object 6">
            <a:extLst>
              <a:ext uri="{FF2B5EF4-FFF2-40B4-BE49-F238E27FC236}">
                <a16:creationId xmlns:a16="http://schemas.microsoft.com/office/drawing/2014/main" id="{7D13B21F-1307-31A4-6503-8958FEEFA18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4" name="object 46">
            <a:extLst>
              <a:ext uri="{FF2B5EF4-FFF2-40B4-BE49-F238E27FC236}">
                <a16:creationId xmlns:a16="http://schemas.microsoft.com/office/drawing/2014/main" id="{032BED71-9836-0A51-AAF4-01F2CF48E94F}"/>
              </a:ext>
            </a:extLst>
          </p:cNvPr>
          <p:cNvSpPr txBox="1"/>
          <p:nvPr/>
        </p:nvSpPr>
        <p:spPr>
          <a:xfrm>
            <a:off x="840754" y="2853674"/>
            <a:ext cx="3034735" cy="628015"/>
          </a:xfrm>
          <a:prstGeom prst="rect">
            <a:avLst/>
          </a:prstGeom>
        </p:spPr>
        <p:txBody>
          <a:bodyPr vert="horz" wrap="square" lIns="0" tIns="12700" rIns="0" bIns="0" rtlCol="0">
            <a:spAutoFit/>
          </a:bodyPr>
          <a:lstStyle/>
          <a:p>
            <a:pPr marL="50800">
              <a:lnSpc>
                <a:spcPct val="100000"/>
              </a:lnSpc>
              <a:spcBef>
                <a:spcPts val="100"/>
              </a:spcBef>
              <a:tabLst>
                <a:tab pos="2229485" algn="l"/>
              </a:tabLst>
            </a:pPr>
            <a:r>
              <a:rPr sz="3950" b="1" dirty="0">
                <a:latin typeface="Grammarsaurus" pitchFamily="2" charset="0"/>
                <a:cs typeface="Arial"/>
              </a:rPr>
              <a:t>beauty</a:t>
            </a:r>
            <a:r>
              <a:rPr sz="3750" b="1" baseline="58888" dirty="0">
                <a:solidFill>
                  <a:srgbClr val="FF0000"/>
                </a:solidFill>
                <a:latin typeface="Grammarsaurus" pitchFamily="2" charset="0"/>
                <a:cs typeface="Arial"/>
              </a:rPr>
              <a:t>i	</a:t>
            </a:r>
            <a:r>
              <a:rPr sz="3950" b="1" dirty="0">
                <a:latin typeface="Grammarsaurus" pitchFamily="2" charset="0"/>
                <a:cs typeface="Arial"/>
              </a:rPr>
              <a:t>ful</a:t>
            </a:r>
            <a:endParaRPr sz="3950" dirty="0">
              <a:latin typeface="Grammarsaurus" pitchFamily="2" charset="0"/>
              <a:cs typeface="Arial"/>
            </a:endParaRPr>
          </a:p>
        </p:txBody>
      </p:sp>
      <p:sp>
        <p:nvSpPr>
          <p:cNvPr id="55" name="object 45">
            <a:extLst>
              <a:ext uri="{FF2B5EF4-FFF2-40B4-BE49-F238E27FC236}">
                <a16:creationId xmlns:a16="http://schemas.microsoft.com/office/drawing/2014/main" id="{3101FC03-3F61-9EC0-A573-AC9CA0B90820}"/>
              </a:ext>
            </a:extLst>
          </p:cNvPr>
          <p:cNvSpPr/>
          <p:nvPr/>
        </p:nvSpPr>
        <p:spPr>
          <a:xfrm>
            <a:off x="2213063" y="3049868"/>
            <a:ext cx="259715" cy="403860"/>
          </a:xfrm>
          <a:custGeom>
            <a:avLst/>
            <a:gdLst/>
            <a:ahLst/>
            <a:cxnLst/>
            <a:rect l="l" t="t" r="r" b="b"/>
            <a:pathLst>
              <a:path w="259714" h="403860">
                <a:moveTo>
                  <a:pt x="259232" y="0"/>
                </a:moveTo>
                <a:lnTo>
                  <a:pt x="0" y="403377"/>
                </a:lnTo>
              </a:path>
            </a:pathLst>
          </a:custGeom>
          <a:ln w="42583">
            <a:solidFill>
              <a:srgbClr val="FF0000"/>
            </a:solidFill>
          </a:ln>
        </p:spPr>
        <p:txBody>
          <a:bodyPr wrap="square" lIns="0" tIns="0" rIns="0" bIns="0" rtlCol="0"/>
          <a:lstStyle/>
          <a:p>
            <a:endParaRPr>
              <a:latin typeface="Grammarsaurus" pitchFamily="2"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39F91-4B5E-7A73-BFF2-DCC2C3D3B894}"/>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6AD708E2-96AB-17F9-7133-C58661B7BD11}"/>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FFAADC08-62E3-3D88-8DFD-4C701E966CCA}"/>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79412872-0A3E-B732-845E-B590B9A788B4}"/>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F7796432-4F14-F3B3-084D-136FFE701B20}"/>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1E62ED63-3DF8-B6BB-CA58-AE97E03DEEA9}"/>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E65035F9-458E-930D-A892-BBE737E6FB7C}"/>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72B3BF53-02B9-BD94-2A9E-8F2CD781DEF9}"/>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42F9FD09-EAFA-DB8F-B178-B26828BC7CD7}"/>
                </a:ext>
              </a:extLst>
            </p:cNvPr>
            <p:cNvSpPr/>
            <p:nvPr/>
          </p:nvSpPr>
          <p:spPr>
            <a:xfrm>
              <a:off x="4328236" y="893724"/>
              <a:ext cx="3535679" cy="4990465"/>
            </a:xfrm>
            <a:custGeom>
              <a:avLst/>
              <a:gdLst/>
              <a:ahLst/>
              <a:cxnLst/>
              <a:rect l="l" t="t" r="r" b="b"/>
              <a:pathLst>
                <a:path w="3535679" h="4990465">
                  <a:moveTo>
                    <a:pt x="2527643" y="580529"/>
                  </a:moveTo>
                  <a:lnTo>
                    <a:pt x="2521534" y="535152"/>
                  </a:lnTo>
                  <a:lnTo>
                    <a:pt x="2504287" y="494372"/>
                  </a:lnTo>
                  <a:lnTo>
                    <a:pt x="2477554" y="459828"/>
                  </a:lnTo>
                  <a:lnTo>
                    <a:pt x="2442934" y="433133"/>
                  </a:lnTo>
                  <a:lnTo>
                    <a:pt x="2402065" y="415925"/>
                  </a:lnTo>
                  <a:lnTo>
                    <a:pt x="2356586" y="409816"/>
                  </a:lnTo>
                  <a:lnTo>
                    <a:pt x="1178941" y="409816"/>
                  </a:lnTo>
                  <a:lnTo>
                    <a:pt x="1133462" y="415925"/>
                  </a:lnTo>
                  <a:lnTo>
                    <a:pt x="1092606" y="433133"/>
                  </a:lnTo>
                  <a:lnTo>
                    <a:pt x="1057986" y="459828"/>
                  </a:lnTo>
                  <a:lnTo>
                    <a:pt x="1031240" y="494372"/>
                  </a:lnTo>
                  <a:lnTo>
                    <a:pt x="1013993" y="535152"/>
                  </a:lnTo>
                  <a:lnTo>
                    <a:pt x="1007884" y="580529"/>
                  </a:lnTo>
                  <a:lnTo>
                    <a:pt x="1007884" y="1186789"/>
                  </a:lnTo>
                  <a:lnTo>
                    <a:pt x="1013993" y="1232179"/>
                  </a:lnTo>
                  <a:lnTo>
                    <a:pt x="1031240" y="1272959"/>
                  </a:lnTo>
                  <a:lnTo>
                    <a:pt x="1057986" y="1307503"/>
                  </a:lnTo>
                  <a:lnTo>
                    <a:pt x="1092606" y="1334198"/>
                  </a:lnTo>
                  <a:lnTo>
                    <a:pt x="1133462" y="1351407"/>
                  </a:lnTo>
                  <a:lnTo>
                    <a:pt x="1178941" y="1357503"/>
                  </a:lnTo>
                  <a:lnTo>
                    <a:pt x="2356586" y="1357503"/>
                  </a:lnTo>
                  <a:lnTo>
                    <a:pt x="2402065" y="1351407"/>
                  </a:lnTo>
                  <a:lnTo>
                    <a:pt x="2442934" y="1334198"/>
                  </a:lnTo>
                  <a:lnTo>
                    <a:pt x="2477554" y="1307503"/>
                  </a:lnTo>
                  <a:lnTo>
                    <a:pt x="2504287" y="1272959"/>
                  </a:lnTo>
                  <a:lnTo>
                    <a:pt x="2521534" y="1232179"/>
                  </a:lnTo>
                  <a:lnTo>
                    <a:pt x="2527643" y="1186789"/>
                  </a:lnTo>
                  <a:lnTo>
                    <a:pt x="2527643" y="580529"/>
                  </a:lnTo>
                  <a:close/>
                </a:path>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6F2D646C-79DD-59E1-0C14-92EDBE8F44E0}"/>
              </a:ext>
            </a:extLst>
          </p:cNvPr>
          <p:cNvSpPr txBox="1">
            <a:spLocks noGrp="1"/>
          </p:cNvSpPr>
          <p:nvPr>
            <p:ph type="title"/>
          </p:nvPr>
        </p:nvSpPr>
        <p:spPr>
          <a:prstGeom prst="rect">
            <a:avLst/>
          </a:prstGeom>
        </p:spPr>
        <p:txBody>
          <a:bodyPr vert="horz" wrap="square" lIns="0" tIns="13970" rIns="0" bIns="0" rtlCol="0">
            <a:spAutoFit/>
          </a:bodyPr>
          <a:lstStyle/>
          <a:p>
            <a:pPr marL="12700">
              <a:lnSpc>
                <a:spcPct val="100000"/>
              </a:lnSpc>
              <a:spcBef>
                <a:spcPts val="110"/>
              </a:spcBef>
            </a:pPr>
            <a:r>
              <a:rPr lang="en-US" sz="4400" dirty="0">
                <a:solidFill>
                  <a:srgbClr val="000000"/>
                </a:solidFill>
                <a:latin typeface="Grammarsaurus" pitchFamily="2" charset="0"/>
              </a:rPr>
              <a:t>4</a:t>
            </a:r>
            <a:endParaRPr sz="4400" dirty="0">
              <a:latin typeface="Grammarsaurus" pitchFamily="2" charset="0"/>
            </a:endParaRPr>
          </a:p>
        </p:txBody>
      </p:sp>
      <p:sp>
        <p:nvSpPr>
          <p:cNvPr id="11" name="object 11">
            <a:extLst>
              <a:ext uri="{FF2B5EF4-FFF2-40B4-BE49-F238E27FC236}">
                <a16:creationId xmlns:a16="http://schemas.microsoft.com/office/drawing/2014/main" id="{DBC10A8F-B4A5-2066-FA6B-4948FB5538EC}"/>
              </a:ext>
            </a:extLst>
          </p:cNvPr>
          <p:cNvSpPr txBox="1"/>
          <p:nvPr/>
        </p:nvSpPr>
        <p:spPr>
          <a:xfrm>
            <a:off x="5346899" y="1373239"/>
            <a:ext cx="1511101" cy="684161"/>
          </a:xfrm>
          <a:prstGeom prst="rect">
            <a:avLst/>
          </a:prstGeom>
        </p:spPr>
        <p:txBody>
          <a:bodyPr vert="horz" wrap="square" lIns="0" tIns="14604" rIns="0" bIns="0" rtlCol="0">
            <a:spAutoFit/>
          </a:bodyPr>
          <a:lstStyle/>
          <a:p>
            <a:pPr marL="12700" marR="0" lvl="0" indent="0" algn="ctr" defTabSz="914400" eaLnBrk="1" fontAlgn="auto" latinLnBrk="0" hangingPunct="1">
              <a:lnSpc>
                <a:spcPct val="100000"/>
              </a:lnSpc>
              <a:spcBef>
                <a:spcPts val="114"/>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-ous</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pic>
        <p:nvPicPr>
          <p:cNvPr id="12" name="object 12">
            <a:extLst>
              <a:ext uri="{FF2B5EF4-FFF2-40B4-BE49-F238E27FC236}">
                <a16:creationId xmlns:a16="http://schemas.microsoft.com/office/drawing/2014/main" id="{E1A497F3-3F53-1DA0-289D-B7972FA729A1}"/>
              </a:ext>
            </a:extLst>
          </p:cNvPr>
          <p:cNvPicPr/>
          <p:nvPr/>
        </p:nvPicPr>
        <p:blipFill>
          <a:blip r:embed="rId4" cstate="print"/>
          <a:stretch>
            <a:fillRect/>
          </a:stretch>
        </p:blipFill>
        <p:spPr>
          <a:xfrm>
            <a:off x="5755331" y="5611432"/>
            <a:ext cx="85419" cy="85218"/>
          </a:xfrm>
          <a:prstGeom prst="rect">
            <a:avLst/>
          </a:prstGeom>
        </p:spPr>
      </p:pic>
      <p:sp>
        <p:nvSpPr>
          <p:cNvPr id="13" name="object 13">
            <a:extLst>
              <a:ext uri="{FF2B5EF4-FFF2-40B4-BE49-F238E27FC236}">
                <a16:creationId xmlns:a16="http://schemas.microsoft.com/office/drawing/2014/main" id="{9CE81077-E813-76B0-4622-4E8F1B39DFC3}"/>
              </a:ext>
            </a:extLst>
          </p:cNvPr>
          <p:cNvSpPr txBox="1"/>
          <p:nvPr/>
        </p:nvSpPr>
        <p:spPr>
          <a:xfrm>
            <a:off x="5578264" y="4917333"/>
            <a:ext cx="1355936"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full of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92735"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4" name="object 14">
            <a:extLst>
              <a:ext uri="{FF2B5EF4-FFF2-40B4-BE49-F238E27FC236}">
                <a16:creationId xmlns:a16="http://schemas.microsoft.com/office/drawing/2014/main" id="{0529B1BA-08E0-BBDB-2146-E82E779B2747}"/>
              </a:ext>
            </a:extLst>
          </p:cNvPr>
          <p:cNvGrpSpPr/>
          <p:nvPr/>
        </p:nvGrpSpPr>
        <p:grpSpPr>
          <a:xfrm>
            <a:off x="4546737" y="5243919"/>
            <a:ext cx="3120390" cy="461009"/>
            <a:chOff x="4546737" y="5243919"/>
            <a:chExt cx="3120390" cy="461009"/>
          </a:xfrm>
        </p:grpSpPr>
        <p:pic>
          <p:nvPicPr>
            <p:cNvPr id="15" name="object 15">
              <a:extLst>
                <a:ext uri="{FF2B5EF4-FFF2-40B4-BE49-F238E27FC236}">
                  <a16:creationId xmlns:a16="http://schemas.microsoft.com/office/drawing/2014/main" id="{672B67D1-2728-6FED-3ABF-E2400D265D78}"/>
                </a:ext>
              </a:extLst>
            </p:cNvPr>
            <p:cNvPicPr/>
            <p:nvPr/>
          </p:nvPicPr>
          <p:blipFill>
            <a:blip r:embed="rId5" cstate="print"/>
            <a:stretch>
              <a:fillRect/>
            </a:stretch>
          </p:blipFill>
          <p:spPr>
            <a:xfrm>
              <a:off x="7375828" y="5417715"/>
              <a:ext cx="291115" cy="287020"/>
            </a:xfrm>
            <a:prstGeom prst="rect">
              <a:avLst/>
            </a:prstGeom>
          </p:spPr>
        </p:pic>
        <p:sp>
          <p:nvSpPr>
            <p:cNvPr id="16" name="object 16">
              <a:extLst>
                <a:ext uri="{FF2B5EF4-FFF2-40B4-BE49-F238E27FC236}">
                  <a16:creationId xmlns:a16="http://schemas.microsoft.com/office/drawing/2014/main" id="{95501BCE-B9BA-D7C1-6A5B-1375D6CACD8E}"/>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CEEFE46F-D064-E138-38B4-74B653900537}"/>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7E9296A1-BFD9-35E1-252A-6DF36D0EBE36}"/>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9" name="object 19">
            <a:extLst>
              <a:ext uri="{FF2B5EF4-FFF2-40B4-BE49-F238E27FC236}">
                <a16:creationId xmlns:a16="http://schemas.microsoft.com/office/drawing/2014/main" id="{217A5809-D00D-AA45-577C-581710395EFB}"/>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0" name="object 20">
            <a:extLst>
              <a:ext uri="{FF2B5EF4-FFF2-40B4-BE49-F238E27FC236}">
                <a16:creationId xmlns:a16="http://schemas.microsoft.com/office/drawing/2014/main" id="{F765A9BD-A6AE-1337-957E-AF4DF6BD6921}"/>
              </a:ext>
            </a:extLst>
          </p:cNvPr>
          <p:cNvSpPr/>
          <p:nvPr/>
        </p:nvSpPr>
        <p:spPr>
          <a:xfrm>
            <a:off x="5183833" y="2784707"/>
            <a:ext cx="1864360" cy="1744345"/>
          </a:xfrm>
          <a:custGeom>
            <a:avLst/>
            <a:gdLst/>
            <a:ahLst/>
            <a:cxnLst/>
            <a:rect l="l" t="t" r="r" b="b"/>
            <a:pathLst>
              <a:path w="1864359" h="1744345">
                <a:moveTo>
                  <a:pt x="327678" y="217980"/>
                </a:moveTo>
                <a:lnTo>
                  <a:pt x="218448" y="217980"/>
                </a:lnTo>
                <a:lnTo>
                  <a:pt x="218448" y="0"/>
                </a:lnTo>
                <a:lnTo>
                  <a:pt x="1645618" y="0"/>
                </a:lnTo>
                <a:lnTo>
                  <a:pt x="1645618" y="108987"/>
                </a:lnTo>
                <a:lnTo>
                  <a:pt x="327678" y="108987"/>
                </a:lnTo>
                <a:lnTo>
                  <a:pt x="327678" y="217980"/>
                </a:lnTo>
                <a:close/>
              </a:path>
              <a:path w="1864359" h="1744345">
                <a:moveTo>
                  <a:pt x="713591" y="763017"/>
                </a:moveTo>
                <a:lnTo>
                  <a:pt x="670088" y="757165"/>
                </a:lnTo>
                <a:lnTo>
                  <a:pt x="630965" y="740659"/>
                </a:lnTo>
                <a:lnTo>
                  <a:pt x="597796" y="715069"/>
                </a:lnTo>
                <a:lnTo>
                  <a:pt x="572156" y="681967"/>
                </a:lnTo>
                <a:lnTo>
                  <a:pt x="555617" y="642923"/>
                </a:lnTo>
                <a:lnTo>
                  <a:pt x="549755" y="599509"/>
                </a:lnTo>
                <a:lnTo>
                  <a:pt x="549755" y="327009"/>
                </a:lnTo>
                <a:lnTo>
                  <a:pt x="109235" y="327009"/>
                </a:lnTo>
                <a:lnTo>
                  <a:pt x="109235" y="217980"/>
                </a:lnTo>
                <a:lnTo>
                  <a:pt x="549755" y="217980"/>
                </a:lnTo>
                <a:lnTo>
                  <a:pt x="549755" y="108987"/>
                </a:lnTo>
                <a:lnTo>
                  <a:pt x="658973" y="108987"/>
                </a:lnTo>
                <a:lnTo>
                  <a:pt x="658973" y="599509"/>
                </a:lnTo>
                <a:lnTo>
                  <a:pt x="663271" y="620705"/>
                </a:lnTo>
                <a:lnTo>
                  <a:pt x="674987" y="638029"/>
                </a:lnTo>
                <a:lnTo>
                  <a:pt x="692351" y="649718"/>
                </a:lnTo>
                <a:lnTo>
                  <a:pt x="713591" y="654006"/>
                </a:lnTo>
                <a:lnTo>
                  <a:pt x="866857" y="654006"/>
                </a:lnTo>
                <a:lnTo>
                  <a:pt x="855013" y="681967"/>
                </a:lnTo>
                <a:lnTo>
                  <a:pt x="829373" y="715069"/>
                </a:lnTo>
                <a:lnTo>
                  <a:pt x="796206" y="740659"/>
                </a:lnTo>
                <a:lnTo>
                  <a:pt x="757087" y="757165"/>
                </a:lnTo>
                <a:lnTo>
                  <a:pt x="713591" y="763017"/>
                </a:lnTo>
                <a:close/>
              </a:path>
              <a:path w="1864359" h="1744345">
                <a:moveTo>
                  <a:pt x="1303751" y="435996"/>
                </a:moveTo>
                <a:lnTo>
                  <a:pt x="1150487" y="435996"/>
                </a:lnTo>
                <a:lnTo>
                  <a:pt x="1171707" y="431707"/>
                </a:lnTo>
                <a:lnTo>
                  <a:pt x="1189066" y="420018"/>
                </a:lnTo>
                <a:lnTo>
                  <a:pt x="1200785" y="402695"/>
                </a:lnTo>
                <a:lnTo>
                  <a:pt x="1205087" y="381505"/>
                </a:lnTo>
                <a:lnTo>
                  <a:pt x="1205087" y="108987"/>
                </a:lnTo>
                <a:lnTo>
                  <a:pt x="1314293" y="108987"/>
                </a:lnTo>
                <a:lnTo>
                  <a:pt x="1314293" y="217980"/>
                </a:lnTo>
                <a:lnTo>
                  <a:pt x="1754848" y="217980"/>
                </a:lnTo>
                <a:lnTo>
                  <a:pt x="1754848" y="327009"/>
                </a:lnTo>
                <a:lnTo>
                  <a:pt x="1314305" y="327009"/>
                </a:lnTo>
                <a:lnTo>
                  <a:pt x="1314305" y="381505"/>
                </a:lnTo>
                <a:lnTo>
                  <a:pt x="1308444" y="424917"/>
                </a:lnTo>
                <a:lnTo>
                  <a:pt x="1303751" y="435996"/>
                </a:lnTo>
                <a:close/>
              </a:path>
              <a:path w="1864359" h="1744345">
                <a:moveTo>
                  <a:pt x="1645618" y="217980"/>
                </a:moveTo>
                <a:lnTo>
                  <a:pt x="1536382" y="217980"/>
                </a:lnTo>
                <a:lnTo>
                  <a:pt x="1536382" y="108987"/>
                </a:lnTo>
                <a:lnTo>
                  <a:pt x="1645618" y="108987"/>
                </a:lnTo>
                <a:lnTo>
                  <a:pt x="1645618" y="217980"/>
                </a:lnTo>
                <a:close/>
              </a:path>
              <a:path w="1864359" h="1744345">
                <a:moveTo>
                  <a:pt x="866857" y="654006"/>
                </a:moveTo>
                <a:lnTo>
                  <a:pt x="713591" y="654006"/>
                </a:lnTo>
                <a:lnTo>
                  <a:pt x="734822" y="649718"/>
                </a:lnTo>
                <a:lnTo>
                  <a:pt x="752184" y="638029"/>
                </a:lnTo>
                <a:lnTo>
                  <a:pt x="763902" y="620705"/>
                </a:lnTo>
                <a:lnTo>
                  <a:pt x="768203" y="599509"/>
                </a:lnTo>
                <a:lnTo>
                  <a:pt x="768203" y="381505"/>
                </a:lnTo>
                <a:lnTo>
                  <a:pt x="774065" y="338086"/>
                </a:lnTo>
                <a:lnTo>
                  <a:pt x="790604" y="299038"/>
                </a:lnTo>
                <a:lnTo>
                  <a:pt x="816244" y="265932"/>
                </a:lnTo>
                <a:lnTo>
                  <a:pt x="849413" y="240339"/>
                </a:lnTo>
                <a:lnTo>
                  <a:pt x="888536" y="223832"/>
                </a:lnTo>
                <a:lnTo>
                  <a:pt x="932039" y="217980"/>
                </a:lnTo>
                <a:lnTo>
                  <a:pt x="975534" y="223832"/>
                </a:lnTo>
                <a:lnTo>
                  <a:pt x="1014652" y="240339"/>
                </a:lnTo>
                <a:lnTo>
                  <a:pt x="1047818" y="265932"/>
                </a:lnTo>
                <a:lnTo>
                  <a:pt x="1073457" y="299038"/>
                </a:lnTo>
                <a:lnTo>
                  <a:pt x="1085303" y="327009"/>
                </a:lnTo>
                <a:lnTo>
                  <a:pt x="932039" y="327009"/>
                </a:lnTo>
                <a:lnTo>
                  <a:pt x="910800" y="331296"/>
                </a:lnTo>
                <a:lnTo>
                  <a:pt x="893435" y="342983"/>
                </a:lnTo>
                <a:lnTo>
                  <a:pt x="881715" y="360307"/>
                </a:lnTo>
                <a:lnTo>
                  <a:pt x="877415" y="381505"/>
                </a:lnTo>
                <a:lnTo>
                  <a:pt x="877415" y="599509"/>
                </a:lnTo>
                <a:lnTo>
                  <a:pt x="871552" y="642923"/>
                </a:lnTo>
                <a:lnTo>
                  <a:pt x="866857" y="654006"/>
                </a:lnTo>
                <a:close/>
              </a:path>
              <a:path w="1864359" h="1744345">
                <a:moveTo>
                  <a:pt x="1645618" y="1744032"/>
                </a:moveTo>
                <a:lnTo>
                  <a:pt x="218448" y="1744032"/>
                </a:lnTo>
                <a:lnTo>
                  <a:pt x="218448" y="1116160"/>
                </a:lnTo>
                <a:lnTo>
                  <a:pt x="180346" y="1087916"/>
                </a:lnTo>
                <a:lnTo>
                  <a:pt x="145184" y="1056220"/>
                </a:lnTo>
                <a:lnTo>
                  <a:pt x="113215" y="1021325"/>
                </a:lnTo>
                <a:lnTo>
                  <a:pt x="84691" y="983480"/>
                </a:lnTo>
                <a:lnTo>
                  <a:pt x="59863" y="942936"/>
                </a:lnTo>
                <a:lnTo>
                  <a:pt x="38985" y="899945"/>
                </a:lnTo>
                <a:lnTo>
                  <a:pt x="22372" y="854935"/>
                </a:lnTo>
                <a:lnTo>
                  <a:pt x="22307" y="854757"/>
                </a:lnTo>
                <a:lnTo>
                  <a:pt x="10296" y="808451"/>
                </a:lnTo>
                <a:lnTo>
                  <a:pt x="10172" y="807972"/>
                </a:lnTo>
                <a:lnTo>
                  <a:pt x="10082" y="807623"/>
                </a:lnTo>
                <a:lnTo>
                  <a:pt x="2671" y="759499"/>
                </a:lnTo>
                <a:lnTo>
                  <a:pt x="2562" y="758794"/>
                </a:lnTo>
                <a:lnTo>
                  <a:pt x="0" y="708520"/>
                </a:lnTo>
                <a:lnTo>
                  <a:pt x="4280" y="660297"/>
                </a:lnTo>
                <a:lnTo>
                  <a:pt x="16626" y="614832"/>
                </a:lnTo>
                <a:lnTo>
                  <a:pt x="36294" y="572866"/>
                </a:lnTo>
                <a:lnTo>
                  <a:pt x="62541" y="535141"/>
                </a:lnTo>
                <a:lnTo>
                  <a:pt x="94623" y="502398"/>
                </a:lnTo>
                <a:lnTo>
                  <a:pt x="131797" y="475379"/>
                </a:lnTo>
                <a:lnTo>
                  <a:pt x="173319" y="454825"/>
                </a:lnTo>
                <a:lnTo>
                  <a:pt x="218448" y="441479"/>
                </a:lnTo>
                <a:lnTo>
                  <a:pt x="218448" y="327009"/>
                </a:lnTo>
                <a:lnTo>
                  <a:pt x="327678" y="327009"/>
                </a:lnTo>
                <a:lnTo>
                  <a:pt x="327678" y="554360"/>
                </a:lnTo>
                <a:lnTo>
                  <a:pt x="218448" y="554360"/>
                </a:lnTo>
                <a:lnTo>
                  <a:pt x="174568" y="577959"/>
                </a:lnTo>
                <a:lnTo>
                  <a:pt x="140006" y="613240"/>
                </a:lnTo>
                <a:lnTo>
                  <a:pt x="117361" y="657621"/>
                </a:lnTo>
                <a:lnTo>
                  <a:pt x="109235" y="708520"/>
                </a:lnTo>
                <a:lnTo>
                  <a:pt x="112481" y="757165"/>
                </a:lnTo>
                <a:lnTo>
                  <a:pt x="112590" y="758794"/>
                </a:lnTo>
                <a:lnTo>
                  <a:pt x="112637" y="759499"/>
                </a:lnTo>
                <a:lnTo>
                  <a:pt x="122302" y="807240"/>
                </a:lnTo>
                <a:lnTo>
                  <a:pt x="122379" y="807623"/>
                </a:lnTo>
                <a:lnTo>
                  <a:pt x="122450" y="807972"/>
                </a:lnTo>
                <a:lnTo>
                  <a:pt x="122547" y="808451"/>
                </a:lnTo>
                <a:lnTo>
                  <a:pt x="138463" y="854757"/>
                </a:lnTo>
                <a:lnTo>
                  <a:pt x="138524" y="854935"/>
                </a:lnTo>
                <a:lnTo>
                  <a:pt x="160128" y="898515"/>
                </a:lnTo>
                <a:lnTo>
                  <a:pt x="186916" y="938751"/>
                </a:lnTo>
                <a:lnTo>
                  <a:pt x="218448" y="975206"/>
                </a:lnTo>
                <a:lnTo>
                  <a:pt x="327678" y="975206"/>
                </a:lnTo>
                <a:lnTo>
                  <a:pt x="327678" y="1053169"/>
                </a:lnTo>
                <a:lnTo>
                  <a:pt x="365986" y="1068887"/>
                </a:lnTo>
                <a:lnTo>
                  <a:pt x="406244" y="1080448"/>
                </a:lnTo>
                <a:lnTo>
                  <a:pt x="447788" y="1087516"/>
                </a:lnTo>
                <a:lnTo>
                  <a:pt x="447001" y="1087516"/>
                </a:lnTo>
                <a:lnTo>
                  <a:pt x="491092" y="1089996"/>
                </a:lnTo>
                <a:lnTo>
                  <a:pt x="658967" y="1089996"/>
                </a:lnTo>
                <a:lnTo>
                  <a:pt x="658967" y="1170970"/>
                </a:lnTo>
                <a:lnTo>
                  <a:pt x="327678" y="1170970"/>
                </a:lnTo>
                <a:lnTo>
                  <a:pt x="327678" y="1635033"/>
                </a:lnTo>
                <a:lnTo>
                  <a:pt x="1645618" y="1635033"/>
                </a:lnTo>
                <a:lnTo>
                  <a:pt x="1645618" y="1744032"/>
                </a:lnTo>
                <a:close/>
              </a:path>
              <a:path w="1864359" h="1744345">
                <a:moveTo>
                  <a:pt x="1150487" y="545013"/>
                </a:moveTo>
                <a:lnTo>
                  <a:pt x="1103714" y="538229"/>
                </a:lnTo>
                <a:lnTo>
                  <a:pt x="1062189" y="519191"/>
                </a:lnTo>
                <a:lnTo>
                  <a:pt x="1027886" y="489868"/>
                </a:lnTo>
                <a:lnTo>
                  <a:pt x="1002779" y="452231"/>
                </a:lnTo>
                <a:lnTo>
                  <a:pt x="988842" y="408250"/>
                </a:lnTo>
                <a:lnTo>
                  <a:pt x="986645" y="381505"/>
                </a:lnTo>
                <a:lnTo>
                  <a:pt x="982346" y="360307"/>
                </a:lnTo>
                <a:lnTo>
                  <a:pt x="970632" y="342983"/>
                </a:lnTo>
                <a:lnTo>
                  <a:pt x="953272" y="331296"/>
                </a:lnTo>
                <a:lnTo>
                  <a:pt x="932039" y="327009"/>
                </a:lnTo>
                <a:lnTo>
                  <a:pt x="1085303" y="327009"/>
                </a:lnTo>
                <a:lnTo>
                  <a:pt x="1089995" y="338086"/>
                </a:lnTo>
                <a:lnTo>
                  <a:pt x="1095857" y="381505"/>
                </a:lnTo>
                <a:lnTo>
                  <a:pt x="1100158" y="402695"/>
                </a:lnTo>
                <a:lnTo>
                  <a:pt x="1111878" y="420018"/>
                </a:lnTo>
                <a:lnTo>
                  <a:pt x="1129245" y="431707"/>
                </a:lnTo>
                <a:lnTo>
                  <a:pt x="1150487" y="435996"/>
                </a:lnTo>
                <a:lnTo>
                  <a:pt x="1303751" y="435996"/>
                </a:lnTo>
                <a:lnTo>
                  <a:pt x="1291907" y="463960"/>
                </a:lnTo>
                <a:lnTo>
                  <a:pt x="1266270" y="497063"/>
                </a:lnTo>
                <a:lnTo>
                  <a:pt x="1233105" y="522654"/>
                </a:lnTo>
                <a:lnTo>
                  <a:pt x="1193987" y="539161"/>
                </a:lnTo>
                <a:lnTo>
                  <a:pt x="1150487" y="545013"/>
                </a:lnTo>
                <a:close/>
              </a:path>
              <a:path w="1864359" h="1744345">
                <a:moveTo>
                  <a:pt x="1368911" y="1199013"/>
                </a:moveTo>
                <a:lnTo>
                  <a:pt x="1205093" y="1199013"/>
                </a:lnTo>
                <a:lnTo>
                  <a:pt x="1205093" y="1089996"/>
                </a:lnTo>
                <a:lnTo>
                  <a:pt x="1369331" y="1089996"/>
                </a:lnTo>
                <a:lnTo>
                  <a:pt x="1413260" y="1087516"/>
                </a:lnTo>
                <a:lnTo>
                  <a:pt x="1456144" y="1080190"/>
                </a:lnTo>
                <a:lnTo>
                  <a:pt x="1497279" y="1068322"/>
                </a:lnTo>
                <a:lnTo>
                  <a:pt x="1536382" y="1052191"/>
                </a:lnTo>
                <a:lnTo>
                  <a:pt x="1536382" y="327009"/>
                </a:lnTo>
                <a:lnTo>
                  <a:pt x="1645618" y="327009"/>
                </a:lnTo>
                <a:lnTo>
                  <a:pt x="1645618" y="441479"/>
                </a:lnTo>
                <a:lnTo>
                  <a:pt x="1690743" y="454825"/>
                </a:lnTo>
                <a:lnTo>
                  <a:pt x="1732264" y="475379"/>
                </a:lnTo>
                <a:lnTo>
                  <a:pt x="1769438" y="502398"/>
                </a:lnTo>
                <a:lnTo>
                  <a:pt x="1801521" y="535141"/>
                </a:lnTo>
                <a:lnTo>
                  <a:pt x="1814893" y="554360"/>
                </a:lnTo>
                <a:lnTo>
                  <a:pt x="1645618" y="554360"/>
                </a:lnTo>
                <a:lnTo>
                  <a:pt x="1645618" y="974163"/>
                </a:lnTo>
                <a:lnTo>
                  <a:pt x="1784556" y="974163"/>
                </a:lnTo>
                <a:lnTo>
                  <a:pt x="1779411" y="982545"/>
                </a:lnTo>
                <a:lnTo>
                  <a:pt x="1750887" y="1020310"/>
                </a:lnTo>
                <a:lnTo>
                  <a:pt x="1718914" y="1055155"/>
                </a:lnTo>
                <a:lnTo>
                  <a:pt x="1683740" y="1086830"/>
                </a:lnTo>
                <a:lnTo>
                  <a:pt x="1645618" y="1115087"/>
                </a:lnTo>
                <a:lnTo>
                  <a:pt x="1645618" y="1170123"/>
                </a:lnTo>
                <a:lnTo>
                  <a:pt x="1536382" y="1170123"/>
                </a:lnTo>
                <a:lnTo>
                  <a:pt x="1496403" y="1182516"/>
                </a:lnTo>
                <a:lnTo>
                  <a:pt x="1455059" y="1191572"/>
                </a:lnTo>
                <a:lnTo>
                  <a:pt x="1412509" y="1197125"/>
                </a:lnTo>
                <a:lnTo>
                  <a:pt x="1368911" y="1199013"/>
                </a:lnTo>
                <a:close/>
              </a:path>
              <a:path w="1864359" h="1744345">
                <a:moveTo>
                  <a:pt x="327678" y="975206"/>
                </a:moveTo>
                <a:lnTo>
                  <a:pt x="218448" y="975206"/>
                </a:lnTo>
                <a:lnTo>
                  <a:pt x="218448" y="554360"/>
                </a:lnTo>
                <a:lnTo>
                  <a:pt x="327678" y="554360"/>
                </a:lnTo>
                <a:lnTo>
                  <a:pt x="327678" y="975206"/>
                </a:lnTo>
                <a:close/>
              </a:path>
              <a:path w="1864359" h="1744345">
                <a:moveTo>
                  <a:pt x="1784556" y="974163"/>
                </a:moveTo>
                <a:lnTo>
                  <a:pt x="1645618" y="974163"/>
                </a:lnTo>
                <a:lnTo>
                  <a:pt x="1677168" y="937783"/>
                </a:lnTo>
                <a:lnTo>
                  <a:pt x="1703964" y="897670"/>
                </a:lnTo>
                <a:lnTo>
                  <a:pt x="1725585" y="854206"/>
                </a:lnTo>
                <a:lnTo>
                  <a:pt x="1741543" y="807972"/>
                </a:lnTo>
                <a:lnTo>
                  <a:pt x="1751398" y="759499"/>
                </a:lnTo>
                <a:lnTo>
                  <a:pt x="1754848" y="708520"/>
                </a:lnTo>
                <a:lnTo>
                  <a:pt x="1746719" y="657621"/>
                </a:lnTo>
                <a:lnTo>
                  <a:pt x="1724069" y="613240"/>
                </a:lnTo>
                <a:lnTo>
                  <a:pt x="1689501" y="577959"/>
                </a:lnTo>
                <a:lnTo>
                  <a:pt x="1645618" y="554360"/>
                </a:lnTo>
                <a:lnTo>
                  <a:pt x="1814893" y="554360"/>
                </a:lnTo>
                <a:lnTo>
                  <a:pt x="1827769" y="572866"/>
                </a:lnTo>
                <a:lnTo>
                  <a:pt x="1847438" y="614832"/>
                </a:lnTo>
                <a:lnTo>
                  <a:pt x="1859785" y="660297"/>
                </a:lnTo>
                <a:lnTo>
                  <a:pt x="1864066" y="708520"/>
                </a:lnTo>
                <a:lnTo>
                  <a:pt x="1861579" y="757165"/>
                </a:lnTo>
                <a:lnTo>
                  <a:pt x="1853992" y="807240"/>
                </a:lnTo>
                <a:lnTo>
                  <a:pt x="1841775" y="854206"/>
                </a:lnTo>
                <a:lnTo>
                  <a:pt x="1825105" y="899244"/>
                </a:lnTo>
                <a:lnTo>
                  <a:pt x="1804234" y="942107"/>
                </a:lnTo>
                <a:lnTo>
                  <a:pt x="1784556" y="974163"/>
                </a:lnTo>
                <a:close/>
              </a:path>
              <a:path w="1864359" h="1744345">
                <a:moveTo>
                  <a:pt x="1314305" y="1089996"/>
                </a:moveTo>
                <a:lnTo>
                  <a:pt x="549755" y="1089996"/>
                </a:lnTo>
                <a:lnTo>
                  <a:pt x="549755" y="981009"/>
                </a:lnTo>
                <a:lnTo>
                  <a:pt x="1314305" y="981009"/>
                </a:lnTo>
                <a:lnTo>
                  <a:pt x="1314305" y="1089996"/>
                </a:lnTo>
                <a:close/>
              </a:path>
              <a:path w="1864359" h="1744345">
                <a:moveTo>
                  <a:pt x="1645618" y="1635033"/>
                </a:moveTo>
                <a:lnTo>
                  <a:pt x="1536382" y="1635033"/>
                </a:lnTo>
                <a:lnTo>
                  <a:pt x="1536382" y="1170123"/>
                </a:lnTo>
                <a:lnTo>
                  <a:pt x="1645618" y="1170123"/>
                </a:lnTo>
                <a:lnTo>
                  <a:pt x="1645618" y="1635033"/>
                </a:lnTo>
                <a:close/>
              </a:path>
              <a:path w="1864359" h="1744345">
                <a:moveTo>
                  <a:pt x="658967" y="1199013"/>
                </a:moveTo>
                <a:lnTo>
                  <a:pt x="491514" y="1199013"/>
                </a:lnTo>
                <a:lnTo>
                  <a:pt x="447479" y="1197125"/>
                </a:lnTo>
                <a:lnTo>
                  <a:pt x="448426" y="1197125"/>
                </a:lnTo>
                <a:lnTo>
                  <a:pt x="407284" y="1191805"/>
                </a:lnTo>
                <a:lnTo>
                  <a:pt x="366828" y="1183017"/>
                </a:lnTo>
                <a:lnTo>
                  <a:pt x="327678" y="1170970"/>
                </a:lnTo>
                <a:lnTo>
                  <a:pt x="658967" y="1170970"/>
                </a:lnTo>
                <a:lnTo>
                  <a:pt x="658967" y="1199013"/>
                </a:lnTo>
                <a:close/>
              </a:path>
              <a:path w="1864359" h="1744345">
                <a:moveTo>
                  <a:pt x="1314305" y="1308030"/>
                </a:moveTo>
                <a:lnTo>
                  <a:pt x="549755" y="1308030"/>
                </a:lnTo>
                <a:lnTo>
                  <a:pt x="549755" y="1199013"/>
                </a:lnTo>
                <a:lnTo>
                  <a:pt x="1314305" y="1199013"/>
                </a:lnTo>
                <a:lnTo>
                  <a:pt x="1314305" y="130803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289B632B-2A90-B97A-9643-001BD3A36AC9}"/>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6">
            <a:extLst>
              <a:ext uri="{FF2B5EF4-FFF2-40B4-BE49-F238E27FC236}">
                <a16:creationId xmlns:a16="http://schemas.microsoft.com/office/drawing/2014/main" id="{B49A8029-EAF8-0E89-4BFD-94389EFA480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969180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582DB-3AB8-D631-8CED-FFFB2EC027CD}"/>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4A47D3A7-4D02-D611-1C89-42C3F0844CA7}"/>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8091952B-1112-5256-60A9-292762A346F8}"/>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42406264-8630-9FC8-B165-52441043ED5C}"/>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2B22B2C9-414A-9F56-4C2F-FAB129A186FD}"/>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CC44B2B0-073B-10AF-B3F1-A999AC88FEBD}"/>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A2112C36-8609-AA49-2BAC-6E5AA557B1CD}"/>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3AF021F3-7FD2-3251-0070-CFDFB180736D}"/>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780C1B57-09A9-6B21-7B7F-C08CC69BAA82}"/>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0" name="object 10">
              <a:extLst>
                <a:ext uri="{FF2B5EF4-FFF2-40B4-BE49-F238E27FC236}">
                  <a16:creationId xmlns:a16="http://schemas.microsoft.com/office/drawing/2014/main" id="{86118C36-B56A-C479-01C7-37CBB7175184}"/>
                </a:ext>
              </a:extLst>
            </p:cNvPr>
            <p:cNvPicPr/>
            <p:nvPr/>
          </p:nvPicPr>
          <p:blipFill>
            <a:blip r:embed="rId4" cstate="print"/>
            <a:stretch>
              <a:fillRect/>
            </a:stretch>
          </p:blipFill>
          <p:spPr>
            <a:xfrm>
              <a:off x="7375828" y="5417715"/>
              <a:ext cx="291115" cy="287020"/>
            </a:xfrm>
            <a:prstGeom prst="rect">
              <a:avLst/>
            </a:prstGeom>
          </p:spPr>
        </p:pic>
        <p:sp>
          <p:nvSpPr>
            <p:cNvPr id="11" name="object 11">
              <a:extLst>
                <a:ext uri="{FF2B5EF4-FFF2-40B4-BE49-F238E27FC236}">
                  <a16:creationId xmlns:a16="http://schemas.microsoft.com/office/drawing/2014/main" id="{45E971CF-5F74-956D-15DE-B481292DBC4C}"/>
                </a:ext>
              </a:extLst>
            </p:cNvPr>
            <p:cNvSpPr/>
            <p:nvPr/>
          </p:nvSpPr>
          <p:spPr>
            <a:xfrm>
              <a:off x="5336126" y="1303540"/>
              <a:ext cx="1520190" cy="948055"/>
            </a:xfrm>
            <a:custGeom>
              <a:avLst/>
              <a:gdLst/>
              <a:ahLst/>
              <a:cxnLst/>
              <a:rect l="l" t="t" r="r" b="b"/>
              <a:pathLst>
                <a:path w="1520190" h="948055">
                  <a:moveTo>
                    <a:pt x="1348706" y="947679"/>
                  </a:moveTo>
                  <a:lnTo>
                    <a:pt x="171052" y="947679"/>
                  </a:lnTo>
                  <a:lnTo>
                    <a:pt x="125581" y="941582"/>
                  </a:lnTo>
                  <a:lnTo>
                    <a:pt x="84721" y="924374"/>
                  </a:lnTo>
                  <a:lnTo>
                    <a:pt x="50101" y="897682"/>
                  </a:lnTo>
                  <a:lnTo>
                    <a:pt x="23354" y="863133"/>
                  </a:lnTo>
                  <a:lnTo>
                    <a:pt x="6110" y="822354"/>
                  </a:lnTo>
                  <a:lnTo>
                    <a:pt x="0" y="776970"/>
                  </a:lnTo>
                  <a:lnTo>
                    <a:pt x="0" y="170709"/>
                  </a:lnTo>
                  <a:lnTo>
                    <a:pt x="6110" y="125329"/>
                  </a:lnTo>
                  <a:lnTo>
                    <a:pt x="23354" y="84551"/>
                  </a:lnTo>
                  <a:lnTo>
                    <a:pt x="50101" y="50001"/>
                  </a:lnTo>
                  <a:lnTo>
                    <a:pt x="84721" y="23307"/>
                  </a:lnTo>
                  <a:lnTo>
                    <a:pt x="125581" y="6098"/>
                  </a:lnTo>
                  <a:lnTo>
                    <a:pt x="171052" y="0"/>
                  </a:lnTo>
                  <a:lnTo>
                    <a:pt x="1348706" y="0"/>
                  </a:lnTo>
                  <a:lnTo>
                    <a:pt x="1394185" y="6098"/>
                  </a:lnTo>
                  <a:lnTo>
                    <a:pt x="1435048" y="23307"/>
                  </a:lnTo>
                  <a:lnTo>
                    <a:pt x="1469665" y="50001"/>
                  </a:lnTo>
                  <a:lnTo>
                    <a:pt x="1496409" y="84551"/>
                  </a:lnTo>
                  <a:lnTo>
                    <a:pt x="1513649" y="125329"/>
                  </a:lnTo>
                  <a:lnTo>
                    <a:pt x="1519758" y="170709"/>
                  </a:lnTo>
                  <a:lnTo>
                    <a:pt x="1519758" y="776970"/>
                  </a:lnTo>
                  <a:lnTo>
                    <a:pt x="1513649" y="822354"/>
                  </a:lnTo>
                  <a:lnTo>
                    <a:pt x="1496409" y="863133"/>
                  </a:lnTo>
                  <a:lnTo>
                    <a:pt x="1469665" y="897682"/>
                  </a:lnTo>
                  <a:lnTo>
                    <a:pt x="1435048" y="924374"/>
                  </a:lnTo>
                  <a:lnTo>
                    <a:pt x="1394185" y="941582"/>
                  </a:lnTo>
                  <a:lnTo>
                    <a:pt x="1348706"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2" name="object 12">
            <a:extLst>
              <a:ext uri="{FF2B5EF4-FFF2-40B4-BE49-F238E27FC236}">
                <a16:creationId xmlns:a16="http://schemas.microsoft.com/office/drawing/2014/main" id="{F0AD622C-A175-55A4-AFFD-268624DE380E}"/>
              </a:ext>
            </a:extLst>
          </p:cNvPr>
          <p:cNvSpPr txBox="1">
            <a:spLocks noGrp="1"/>
          </p:cNvSpPr>
          <p:nvPr>
            <p:ph type="title"/>
          </p:nvPr>
        </p:nvSpPr>
        <p:spPr>
          <a:xfrm>
            <a:off x="5336126"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per-</a:t>
            </a:r>
            <a:endParaRPr sz="4350" dirty="0">
              <a:latin typeface="Grammarsaurus" pitchFamily="2" charset="0"/>
              <a:cs typeface="Arial"/>
            </a:endParaRPr>
          </a:p>
        </p:txBody>
      </p:sp>
      <p:grpSp>
        <p:nvGrpSpPr>
          <p:cNvPr id="13" name="object 13">
            <a:extLst>
              <a:ext uri="{FF2B5EF4-FFF2-40B4-BE49-F238E27FC236}">
                <a16:creationId xmlns:a16="http://schemas.microsoft.com/office/drawing/2014/main" id="{F146ED32-65D2-ADD3-E266-6857E25ADEFC}"/>
              </a:ext>
            </a:extLst>
          </p:cNvPr>
          <p:cNvGrpSpPr/>
          <p:nvPr/>
        </p:nvGrpSpPr>
        <p:grpSpPr>
          <a:xfrm>
            <a:off x="4546737" y="5243919"/>
            <a:ext cx="107950" cy="421640"/>
            <a:chOff x="4546737" y="5243919"/>
            <a:chExt cx="107950" cy="421640"/>
          </a:xfrm>
        </p:grpSpPr>
        <p:sp>
          <p:nvSpPr>
            <p:cNvPr id="14" name="object 14">
              <a:extLst>
                <a:ext uri="{FF2B5EF4-FFF2-40B4-BE49-F238E27FC236}">
                  <a16:creationId xmlns:a16="http://schemas.microsoft.com/office/drawing/2014/main" id="{2AC06C50-33C7-07BF-C519-755A29F314C4}"/>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B11DB633-CA5F-1DBB-9F80-3F87ED0620F4}"/>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846B0536-BA5A-D230-AAC9-F4ADF86EDB18}"/>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66DAAD9A-65B5-B158-4AB8-F4BE4388C767}"/>
              </a:ext>
            </a:extLst>
          </p:cNvPr>
          <p:cNvSpPr txBox="1"/>
          <p:nvPr/>
        </p:nvSpPr>
        <p:spPr>
          <a:xfrm>
            <a:off x="5265594" y="4487327"/>
            <a:ext cx="2059193" cy="1224694"/>
          </a:xfrm>
          <a:prstGeom prst="rect">
            <a:avLst/>
          </a:prstGeom>
        </p:spPr>
        <p:txBody>
          <a:bodyPr vert="horz" wrap="square" lIns="0" tIns="82550" rIns="0" bIns="0" rtlCol="0">
            <a:spAutoFit/>
          </a:bodyPr>
          <a:lstStyle/>
          <a:p>
            <a:pPr marL="44450" marR="5080" lvl="0" indent="-32384" algn="just" defTabSz="914400" eaLnBrk="1" fontAlgn="auto" latinLnBrk="0" hangingPunct="1">
              <a:lnSpc>
                <a:spcPts val="2670"/>
              </a:lnSpc>
              <a:spcBef>
                <a:spcPts val="650"/>
              </a:spcBef>
              <a:spcAft>
                <a:spcPts val="0"/>
              </a:spcAft>
              <a:buClrTx/>
              <a:buSzTx/>
              <a:buFontTx/>
              <a:buNone/>
              <a:tabLst/>
              <a:defRPr/>
            </a:pPr>
            <a:r>
              <a:rPr kumimoji="0" sz="2650" b="1" i="0" u="none" strike="noStrike" kern="0" cap="none" spc="0" normalizeH="0" baseline="0" noProof="0" dirty="0">
                <a:ln>
                  <a:noFill/>
                </a:ln>
                <a:solidFill>
                  <a:sysClr val="windowText" lastClr="000000"/>
                </a:solidFill>
                <a:effectLst/>
                <a:uLnTx/>
                <a:uFillTx/>
                <a:latin typeface="Grammarsaurus" pitchFamily="2" charset="0"/>
                <a:cs typeface="Arial"/>
              </a:rPr>
              <a:t>completely, thoroughly or through</a:t>
            </a:r>
            <a:endParaRPr kumimoji="0" sz="2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605155" marR="0" lvl="0" indent="0" defTabSz="914400" eaLnBrk="1" fontAlgn="auto" latinLnBrk="0" hangingPunct="1">
              <a:lnSpc>
                <a:spcPct val="100000"/>
              </a:lnSpc>
              <a:spcBef>
                <a:spcPts val="1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9" name="object 19">
            <a:extLst>
              <a:ext uri="{FF2B5EF4-FFF2-40B4-BE49-F238E27FC236}">
                <a16:creationId xmlns:a16="http://schemas.microsoft.com/office/drawing/2014/main" id="{2C36453A-91FF-A4D9-D799-43F19AEA4627}"/>
              </a:ext>
            </a:extLst>
          </p:cNvPr>
          <p:cNvGrpSpPr/>
          <p:nvPr/>
        </p:nvGrpSpPr>
        <p:grpSpPr>
          <a:xfrm>
            <a:off x="5229727" y="2444074"/>
            <a:ext cx="1579880" cy="3253104"/>
            <a:chOff x="5229727" y="2444074"/>
            <a:chExt cx="1579880" cy="3253104"/>
          </a:xfrm>
        </p:grpSpPr>
        <p:pic>
          <p:nvPicPr>
            <p:cNvPr id="20" name="object 20">
              <a:extLst>
                <a:ext uri="{FF2B5EF4-FFF2-40B4-BE49-F238E27FC236}">
                  <a16:creationId xmlns:a16="http://schemas.microsoft.com/office/drawing/2014/main" id="{703FE797-7635-5742-B80E-64E326437CD4}"/>
                </a:ext>
              </a:extLst>
            </p:cNvPr>
            <p:cNvPicPr/>
            <p:nvPr/>
          </p:nvPicPr>
          <p:blipFill>
            <a:blip r:embed="rId5" cstate="print"/>
            <a:stretch>
              <a:fillRect/>
            </a:stretch>
          </p:blipFill>
          <p:spPr>
            <a:xfrm>
              <a:off x="5755331" y="5611432"/>
              <a:ext cx="85419" cy="85218"/>
            </a:xfrm>
            <a:prstGeom prst="rect">
              <a:avLst/>
            </a:prstGeom>
          </p:spPr>
        </p:pic>
        <p:sp>
          <p:nvSpPr>
            <p:cNvPr id="21" name="object 21">
              <a:extLst>
                <a:ext uri="{FF2B5EF4-FFF2-40B4-BE49-F238E27FC236}">
                  <a16:creationId xmlns:a16="http://schemas.microsoft.com/office/drawing/2014/main" id="{6E398EF9-B5B2-325D-3F9D-9736807B5231}"/>
                </a:ext>
              </a:extLst>
            </p:cNvPr>
            <p:cNvSpPr/>
            <p:nvPr/>
          </p:nvSpPr>
          <p:spPr>
            <a:xfrm>
              <a:off x="5229720" y="2444076"/>
              <a:ext cx="1579880" cy="1992630"/>
            </a:xfrm>
            <a:custGeom>
              <a:avLst/>
              <a:gdLst/>
              <a:ahLst/>
              <a:cxnLst/>
              <a:rect l="l" t="t" r="r" b="b"/>
              <a:pathLst>
                <a:path w="1579879" h="1992629">
                  <a:moveTo>
                    <a:pt x="1261325" y="994371"/>
                  </a:moveTo>
                  <a:lnTo>
                    <a:pt x="1242783" y="952995"/>
                  </a:lnTo>
                  <a:lnTo>
                    <a:pt x="1015276" y="725995"/>
                  </a:lnTo>
                  <a:lnTo>
                    <a:pt x="971765" y="707745"/>
                  </a:lnTo>
                  <a:lnTo>
                    <a:pt x="959650" y="708964"/>
                  </a:lnTo>
                  <a:lnTo>
                    <a:pt x="921105" y="735901"/>
                  </a:lnTo>
                  <a:lnTo>
                    <a:pt x="911009" y="770724"/>
                  </a:lnTo>
                  <a:lnTo>
                    <a:pt x="912406" y="782421"/>
                  </a:lnTo>
                  <a:lnTo>
                    <a:pt x="916012" y="793369"/>
                  </a:lnTo>
                  <a:lnTo>
                    <a:pt x="921753" y="803351"/>
                  </a:lnTo>
                  <a:lnTo>
                    <a:pt x="929487" y="812126"/>
                  </a:lnTo>
                  <a:lnTo>
                    <a:pt x="1052601" y="935037"/>
                  </a:lnTo>
                  <a:lnTo>
                    <a:pt x="749668" y="935037"/>
                  </a:lnTo>
                  <a:lnTo>
                    <a:pt x="742340" y="967003"/>
                  </a:lnTo>
                  <a:lnTo>
                    <a:pt x="739889" y="990396"/>
                  </a:lnTo>
                  <a:lnTo>
                    <a:pt x="742340" y="1016685"/>
                  </a:lnTo>
                  <a:lnTo>
                    <a:pt x="749668" y="1057351"/>
                  </a:lnTo>
                  <a:lnTo>
                    <a:pt x="1052601" y="1057351"/>
                  </a:lnTo>
                  <a:lnTo>
                    <a:pt x="929233" y="1180528"/>
                  </a:lnTo>
                  <a:lnTo>
                    <a:pt x="921296" y="1190244"/>
                  </a:lnTo>
                  <a:lnTo>
                    <a:pt x="915504" y="1201204"/>
                  </a:lnTo>
                  <a:lnTo>
                    <a:pt x="912025" y="1213027"/>
                  </a:lnTo>
                  <a:lnTo>
                    <a:pt x="911009" y="1225321"/>
                  </a:lnTo>
                  <a:lnTo>
                    <a:pt x="912406" y="1237005"/>
                  </a:lnTo>
                  <a:lnTo>
                    <a:pt x="938847" y="1274267"/>
                  </a:lnTo>
                  <a:lnTo>
                    <a:pt x="972261" y="1284655"/>
                  </a:lnTo>
                  <a:lnTo>
                    <a:pt x="983945" y="1283411"/>
                  </a:lnTo>
                  <a:lnTo>
                    <a:pt x="1243037" y="1039164"/>
                  </a:lnTo>
                  <a:lnTo>
                    <a:pt x="1260271" y="1006665"/>
                  </a:lnTo>
                  <a:lnTo>
                    <a:pt x="1261325" y="994371"/>
                  </a:lnTo>
                  <a:close/>
                </a:path>
                <a:path w="1579879" h="1992629">
                  <a:moveTo>
                    <a:pt x="1579460" y="996238"/>
                  </a:moveTo>
                  <a:lnTo>
                    <a:pt x="1578470" y="932332"/>
                  </a:lnTo>
                  <a:lnTo>
                    <a:pt x="1575536" y="869607"/>
                  </a:lnTo>
                  <a:lnTo>
                    <a:pt x="1570710" y="808177"/>
                  </a:lnTo>
                  <a:lnTo>
                    <a:pt x="1564055" y="748144"/>
                  </a:lnTo>
                  <a:lnTo>
                    <a:pt x="1555623" y="689622"/>
                  </a:lnTo>
                  <a:lnTo>
                    <a:pt x="1545475" y="632714"/>
                  </a:lnTo>
                  <a:lnTo>
                    <a:pt x="1533664" y="577519"/>
                  </a:lnTo>
                  <a:lnTo>
                    <a:pt x="1520240" y="524167"/>
                  </a:lnTo>
                  <a:lnTo>
                    <a:pt x="1505267" y="472744"/>
                  </a:lnTo>
                  <a:lnTo>
                    <a:pt x="1488782" y="423379"/>
                  </a:lnTo>
                  <a:lnTo>
                    <a:pt x="1474063" y="384606"/>
                  </a:lnTo>
                  <a:lnTo>
                    <a:pt x="1474063" y="996238"/>
                  </a:lnTo>
                  <a:lnTo>
                    <a:pt x="1473238" y="1052626"/>
                  </a:lnTo>
                  <a:lnTo>
                    <a:pt x="1470837" y="1107706"/>
                  </a:lnTo>
                  <a:lnTo>
                    <a:pt x="1466824" y="1162342"/>
                  </a:lnTo>
                  <a:lnTo>
                    <a:pt x="1461249" y="1216075"/>
                  </a:lnTo>
                  <a:lnTo>
                    <a:pt x="1454137" y="1268793"/>
                  </a:lnTo>
                  <a:lnTo>
                    <a:pt x="1445514" y="1320393"/>
                  </a:lnTo>
                  <a:lnTo>
                    <a:pt x="1435392" y="1370749"/>
                  </a:lnTo>
                  <a:lnTo>
                    <a:pt x="1423809" y="1419758"/>
                  </a:lnTo>
                  <a:lnTo>
                    <a:pt x="1410766" y="1467294"/>
                  </a:lnTo>
                  <a:lnTo>
                    <a:pt x="1396314" y="1513243"/>
                  </a:lnTo>
                  <a:lnTo>
                    <a:pt x="1380451" y="1557502"/>
                  </a:lnTo>
                  <a:lnTo>
                    <a:pt x="1363230" y="1599933"/>
                  </a:lnTo>
                  <a:lnTo>
                    <a:pt x="1344637" y="1640446"/>
                  </a:lnTo>
                  <a:lnTo>
                    <a:pt x="1314856" y="1696097"/>
                  </a:lnTo>
                  <a:lnTo>
                    <a:pt x="1283068" y="1745195"/>
                  </a:lnTo>
                  <a:lnTo>
                    <a:pt x="1249553" y="1787499"/>
                  </a:lnTo>
                  <a:lnTo>
                    <a:pt x="1214628" y="1822704"/>
                  </a:lnTo>
                  <a:lnTo>
                    <a:pt x="1178585" y="1850555"/>
                  </a:lnTo>
                  <a:lnTo>
                    <a:pt x="1141742" y="1870786"/>
                  </a:lnTo>
                  <a:lnTo>
                    <a:pt x="1104404" y="1883117"/>
                  </a:lnTo>
                  <a:lnTo>
                    <a:pt x="1066850" y="1887296"/>
                  </a:lnTo>
                  <a:lnTo>
                    <a:pt x="1029296" y="1883117"/>
                  </a:lnTo>
                  <a:lnTo>
                    <a:pt x="991933" y="1870786"/>
                  </a:lnTo>
                  <a:lnTo>
                    <a:pt x="955078" y="1850555"/>
                  </a:lnTo>
                  <a:lnTo>
                    <a:pt x="919035" y="1822704"/>
                  </a:lnTo>
                  <a:lnTo>
                    <a:pt x="884097" y="1787499"/>
                  </a:lnTo>
                  <a:lnTo>
                    <a:pt x="850582" y="1745195"/>
                  </a:lnTo>
                  <a:lnTo>
                    <a:pt x="818794" y="1696097"/>
                  </a:lnTo>
                  <a:lnTo>
                    <a:pt x="789012" y="1640446"/>
                  </a:lnTo>
                  <a:lnTo>
                    <a:pt x="770559" y="1600250"/>
                  </a:lnTo>
                  <a:lnTo>
                    <a:pt x="770432" y="1599933"/>
                  </a:lnTo>
                  <a:lnTo>
                    <a:pt x="753452" y="1558150"/>
                  </a:lnTo>
                  <a:lnTo>
                    <a:pt x="737692" y="1514271"/>
                  </a:lnTo>
                  <a:lnTo>
                    <a:pt x="723303" y="1468704"/>
                  </a:lnTo>
                  <a:lnTo>
                    <a:pt x="723188" y="1468272"/>
                  </a:lnTo>
                  <a:lnTo>
                    <a:pt x="710323" y="1421574"/>
                  </a:lnTo>
                  <a:lnTo>
                    <a:pt x="698754" y="1373009"/>
                  </a:lnTo>
                  <a:lnTo>
                    <a:pt x="688644" y="1323086"/>
                  </a:lnTo>
                  <a:lnTo>
                    <a:pt x="679996" y="1271943"/>
                  </a:lnTo>
                  <a:lnTo>
                    <a:pt x="672846" y="1219682"/>
                  </a:lnTo>
                  <a:lnTo>
                    <a:pt x="667207" y="1166431"/>
                  </a:lnTo>
                  <a:lnTo>
                    <a:pt x="663117" y="1112278"/>
                  </a:lnTo>
                  <a:lnTo>
                    <a:pt x="660577" y="1057351"/>
                  </a:lnTo>
                  <a:lnTo>
                    <a:pt x="660082" y="1039647"/>
                  </a:lnTo>
                  <a:lnTo>
                    <a:pt x="659815" y="1026883"/>
                  </a:lnTo>
                  <a:lnTo>
                    <a:pt x="659815" y="965530"/>
                  </a:lnTo>
                  <a:lnTo>
                    <a:pt x="660133" y="950252"/>
                  </a:lnTo>
                  <a:lnTo>
                    <a:pt x="663117" y="880122"/>
                  </a:lnTo>
                  <a:lnTo>
                    <a:pt x="667207" y="825969"/>
                  </a:lnTo>
                  <a:lnTo>
                    <a:pt x="672846" y="772706"/>
                  </a:lnTo>
                  <a:lnTo>
                    <a:pt x="679996" y="720458"/>
                  </a:lnTo>
                  <a:lnTo>
                    <a:pt x="688644" y="669315"/>
                  </a:lnTo>
                  <a:lnTo>
                    <a:pt x="698754" y="619391"/>
                  </a:lnTo>
                  <a:lnTo>
                    <a:pt x="710323" y="570814"/>
                  </a:lnTo>
                  <a:lnTo>
                    <a:pt x="723303" y="523697"/>
                  </a:lnTo>
                  <a:lnTo>
                    <a:pt x="737692" y="478129"/>
                  </a:lnTo>
                  <a:lnTo>
                    <a:pt x="753452" y="434251"/>
                  </a:lnTo>
                  <a:lnTo>
                    <a:pt x="770559" y="392150"/>
                  </a:lnTo>
                  <a:lnTo>
                    <a:pt x="789012" y="351955"/>
                  </a:lnTo>
                  <a:lnTo>
                    <a:pt x="818794" y="296329"/>
                  </a:lnTo>
                  <a:lnTo>
                    <a:pt x="850582" y="247230"/>
                  </a:lnTo>
                  <a:lnTo>
                    <a:pt x="884097" y="204952"/>
                  </a:lnTo>
                  <a:lnTo>
                    <a:pt x="919035" y="169760"/>
                  </a:lnTo>
                  <a:lnTo>
                    <a:pt x="955078" y="141909"/>
                  </a:lnTo>
                  <a:lnTo>
                    <a:pt x="991933" y="121678"/>
                  </a:lnTo>
                  <a:lnTo>
                    <a:pt x="1029296" y="109347"/>
                  </a:lnTo>
                  <a:lnTo>
                    <a:pt x="1066850" y="105181"/>
                  </a:lnTo>
                  <a:lnTo>
                    <a:pt x="1104404" y="109347"/>
                  </a:lnTo>
                  <a:lnTo>
                    <a:pt x="1141742" y="121678"/>
                  </a:lnTo>
                  <a:lnTo>
                    <a:pt x="1178585" y="141909"/>
                  </a:lnTo>
                  <a:lnTo>
                    <a:pt x="1214628" y="169760"/>
                  </a:lnTo>
                  <a:lnTo>
                    <a:pt x="1249553" y="204952"/>
                  </a:lnTo>
                  <a:lnTo>
                    <a:pt x="1283068" y="247230"/>
                  </a:lnTo>
                  <a:lnTo>
                    <a:pt x="1314856" y="296329"/>
                  </a:lnTo>
                  <a:lnTo>
                    <a:pt x="1344637" y="351955"/>
                  </a:lnTo>
                  <a:lnTo>
                    <a:pt x="1363230" y="392468"/>
                  </a:lnTo>
                  <a:lnTo>
                    <a:pt x="1380451" y="434911"/>
                  </a:lnTo>
                  <a:lnTo>
                    <a:pt x="1396314" y="479158"/>
                  </a:lnTo>
                  <a:lnTo>
                    <a:pt x="1410766" y="525119"/>
                  </a:lnTo>
                  <a:lnTo>
                    <a:pt x="1423809" y="572668"/>
                  </a:lnTo>
                  <a:lnTo>
                    <a:pt x="1435392" y="621677"/>
                  </a:lnTo>
                  <a:lnTo>
                    <a:pt x="1445514" y="672045"/>
                  </a:lnTo>
                  <a:lnTo>
                    <a:pt x="1454137" y="723646"/>
                  </a:lnTo>
                  <a:lnTo>
                    <a:pt x="1461249" y="776376"/>
                  </a:lnTo>
                  <a:lnTo>
                    <a:pt x="1466824" y="830122"/>
                  </a:lnTo>
                  <a:lnTo>
                    <a:pt x="1470837" y="884758"/>
                  </a:lnTo>
                  <a:lnTo>
                    <a:pt x="1473250" y="940168"/>
                  </a:lnTo>
                  <a:lnTo>
                    <a:pt x="1474063" y="996238"/>
                  </a:lnTo>
                  <a:lnTo>
                    <a:pt x="1474063" y="384606"/>
                  </a:lnTo>
                  <a:lnTo>
                    <a:pt x="1451559" y="331203"/>
                  </a:lnTo>
                  <a:lnTo>
                    <a:pt x="1430921" y="288620"/>
                  </a:lnTo>
                  <a:lnTo>
                    <a:pt x="1409014" y="248526"/>
                  </a:lnTo>
                  <a:lnTo>
                    <a:pt x="1385887" y="211010"/>
                  </a:lnTo>
                  <a:lnTo>
                    <a:pt x="1361592" y="176187"/>
                  </a:lnTo>
                  <a:lnTo>
                    <a:pt x="1336179" y="144170"/>
                  </a:lnTo>
                  <a:lnTo>
                    <a:pt x="1309725" y="115062"/>
                  </a:lnTo>
                  <a:lnTo>
                    <a:pt x="1299324" y="105181"/>
                  </a:lnTo>
                  <a:lnTo>
                    <a:pt x="1282280" y="88976"/>
                  </a:lnTo>
                  <a:lnTo>
                    <a:pt x="1224597" y="46304"/>
                  </a:lnTo>
                  <a:lnTo>
                    <a:pt x="1163599" y="16992"/>
                  </a:lnTo>
                  <a:lnTo>
                    <a:pt x="1099731" y="1930"/>
                  </a:lnTo>
                  <a:lnTo>
                    <a:pt x="1066850" y="0"/>
                  </a:lnTo>
                  <a:lnTo>
                    <a:pt x="1034034" y="1930"/>
                  </a:lnTo>
                  <a:lnTo>
                    <a:pt x="970127" y="16992"/>
                  </a:lnTo>
                  <a:lnTo>
                    <a:pt x="908837" y="46456"/>
                  </a:lnTo>
                  <a:lnTo>
                    <a:pt x="851077" y="89281"/>
                  </a:lnTo>
                  <a:lnTo>
                    <a:pt x="797102" y="144653"/>
                  </a:lnTo>
                  <a:lnTo>
                    <a:pt x="771664" y="176771"/>
                  </a:lnTo>
                  <a:lnTo>
                    <a:pt x="747344" y="211696"/>
                  </a:lnTo>
                  <a:lnTo>
                    <a:pt x="724204" y="249326"/>
                  </a:lnTo>
                  <a:lnTo>
                    <a:pt x="702284" y="289547"/>
                  </a:lnTo>
                  <a:lnTo>
                    <a:pt x="681647" y="332257"/>
                  </a:lnTo>
                  <a:lnTo>
                    <a:pt x="662343" y="377355"/>
                  </a:lnTo>
                  <a:lnTo>
                    <a:pt x="644423" y="424700"/>
                  </a:lnTo>
                  <a:lnTo>
                    <a:pt x="627964" y="474218"/>
                  </a:lnTo>
                  <a:lnTo>
                    <a:pt x="613016" y="525792"/>
                  </a:lnTo>
                  <a:lnTo>
                    <a:pt x="599617" y="579297"/>
                  </a:lnTo>
                  <a:lnTo>
                    <a:pt x="587844" y="634631"/>
                  </a:lnTo>
                  <a:lnTo>
                    <a:pt x="577748" y="691705"/>
                  </a:lnTo>
                  <a:lnTo>
                    <a:pt x="569379" y="750392"/>
                  </a:lnTo>
                  <a:lnTo>
                    <a:pt x="562787" y="810577"/>
                  </a:lnTo>
                  <a:lnTo>
                    <a:pt x="558038" y="872172"/>
                  </a:lnTo>
                  <a:lnTo>
                    <a:pt x="555193" y="935050"/>
                  </a:lnTo>
                  <a:lnTo>
                    <a:pt x="61315" y="935050"/>
                  </a:lnTo>
                  <a:lnTo>
                    <a:pt x="37223" y="939774"/>
                  </a:lnTo>
                  <a:lnTo>
                    <a:pt x="17754" y="952766"/>
                  </a:lnTo>
                  <a:lnTo>
                    <a:pt x="4737" y="972185"/>
                  </a:lnTo>
                  <a:lnTo>
                    <a:pt x="0" y="996238"/>
                  </a:lnTo>
                  <a:lnTo>
                    <a:pt x="4737" y="1020241"/>
                  </a:lnTo>
                  <a:lnTo>
                    <a:pt x="17754" y="1039647"/>
                  </a:lnTo>
                  <a:lnTo>
                    <a:pt x="37223" y="1052626"/>
                  </a:lnTo>
                  <a:lnTo>
                    <a:pt x="61315" y="1057351"/>
                  </a:lnTo>
                  <a:lnTo>
                    <a:pt x="555193" y="1057351"/>
                  </a:lnTo>
                  <a:lnTo>
                    <a:pt x="555320" y="1060132"/>
                  </a:lnTo>
                  <a:lnTo>
                    <a:pt x="558038" y="1120228"/>
                  </a:lnTo>
                  <a:lnTo>
                    <a:pt x="562787" y="1181823"/>
                  </a:lnTo>
                  <a:lnTo>
                    <a:pt x="569379" y="1242021"/>
                  </a:lnTo>
                  <a:lnTo>
                    <a:pt x="577748" y="1300695"/>
                  </a:lnTo>
                  <a:lnTo>
                    <a:pt x="587844" y="1357769"/>
                  </a:lnTo>
                  <a:lnTo>
                    <a:pt x="599617" y="1413116"/>
                  </a:lnTo>
                  <a:lnTo>
                    <a:pt x="613016" y="1466621"/>
                  </a:lnTo>
                  <a:lnTo>
                    <a:pt x="627964" y="1518196"/>
                  </a:lnTo>
                  <a:lnTo>
                    <a:pt x="644423" y="1567713"/>
                  </a:lnTo>
                  <a:lnTo>
                    <a:pt x="662343" y="1615071"/>
                  </a:lnTo>
                  <a:lnTo>
                    <a:pt x="681647" y="1660169"/>
                  </a:lnTo>
                  <a:lnTo>
                    <a:pt x="702284" y="1702879"/>
                  </a:lnTo>
                  <a:lnTo>
                    <a:pt x="724204" y="1743113"/>
                  </a:lnTo>
                  <a:lnTo>
                    <a:pt x="747344" y="1780743"/>
                  </a:lnTo>
                  <a:lnTo>
                    <a:pt x="771664" y="1815680"/>
                  </a:lnTo>
                  <a:lnTo>
                    <a:pt x="797102" y="1847799"/>
                  </a:lnTo>
                  <a:lnTo>
                    <a:pt x="823582" y="1876996"/>
                  </a:lnTo>
                  <a:lnTo>
                    <a:pt x="879513" y="1926209"/>
                  </a:lnTo>
                  <a:lnTo>
                    <a:pt x="938999" y="1962442"/>
                  </a:lnTo>
                  <a:lnTo>
                    <a:pt x="1001598" y="1984806"/>
                  </a:lnTo>
                  <a:lnTo>
                    <a:pt x="1066850" y="1992464"/>
                  </a:lnTo>
                  <a:lnTo>
                    <a:pt x="1099769" y="1990534"/>
                  </a:lnTo>
                  <a:lnTo>
                    <a:pt x="1163739" y="1975408"/>
                  </a:lnTo>
                  <a:lnTo>
                    <a:pt x="1224597" y="1946160"/>
                  </a:lnTo>
                  <a:lnTo>
                    <a:pt x="1282280" y="1903476"/>
                  </a:lnTo>
                  <a:lnTo>
                    <a:pt x="1299298" y="1887296"/>
                  </a:lnTo>
                  <a:lnTo>
                    <a:pt x="1309725" y="1877390"/>
                  </a:lnTo>
                  <a:lnTo>
                    <a:pt x="1336179" y="1848281"/>
                  </a:lnTo>
                  <a:lnTo>
                    <a:pt x="1361592" y="1816265"/>
                  </a:lnTo>
                  <a:lnTo>
                    <a:pt x="1385887" y="1781441"/>
                  </a:lnTo>
                  <a:lnTo>
                    <a:pt x="1409014" y="1743925"/>
                  </a:lnTo>
                  <a:lnTo>
                    <a:pt x="1430921" y="1703819"/>
                  </a:lnTo>
                  <a:lnTo>
                    <a:pt x="1451559" y="1661236"/>
                  </a:lnTo>
                  <a:lnTo>
                    <a:pt x="1470863" y="1616278"/>
                  </a:lnTo>
                  <a:lnTo>
                    <a:pt x="1488782" y="1569059"/>
                  </a:lnTo>
                  <a:lnTo>
                    <a:pt x="1505267" y="1519694"/>
                  </a:lnTo>
                  <a:lnTo>
                    <a:pt x="1520240" y="1468272"/>
                  </a:lnTo>
                  <a:lnTo>
                    <a:pt x="1533664" y="1414919"/>
                  </a:lnTo>
                  <a:lnTo>
                    <a:pt x="1545475" y="1359738"/>
                  </a:lnTo>
                  <a:lnTo>
                    <a:pt x="1555623" y="1302829"/>
                  </a:lnTo>
                  <a:lnTo>
                    <a:pt x="1564055" y="1244307"/>
                  </a:lnTo>
                  <a:lnTo>
                    <a:pt x="1570710" y="1184275"/>
                  </a:lnTo>
                  <a:lnTo>
                    <a:pt x="1575536" y="1122845"/>
                  </a:lnTo>
                  <a:lnTo>
                    <a:pt x="1575650" y="1120228"/>
                  </a:lnTo>
                  <a:lnTo>
                    <a:pt x="1578470" y="1060132"/>
                  </a:lnTo>
                  <a:lnTo>
                    <a:pt x="1578584" y="1052309"/>
                  </a:lnTo>
                  <a:lnTo>
                    <a:pt x="1579460" y="99623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2" name="object 22">
            <a:extLst>
              <a:ext uri="{FF2B5EF4-FFF2-40B4-BE49-F238E27FC236}">
                <a16:creationId xmlns:a16="http://schemas.microsoft.com/office/drawing/2014/main" id="{BCDA8DDA-0C85-5F58-B926-E1CFC4D1CBB6}"/>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9">
            <a:extLst>
              <a:ext uri="{FF2B5EF4-FFF2-40B4-BE49-F238E27FC236}">
                <a16:creationId xmlns:a16="http://schemas.microsoft.com/office/drawing/2014/main" id="{9F09E54D-2FA7-8888-40B8-9629CB0FCEC3}"/>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EE33906D-DCDF-3356-320B-5764EEBA395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6000654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21C68-7894-E054-41E8-CCEC4156CD4D}"/>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E6F2BF7E-DFA9-AE1E-639A-0114D3D3758B}"/>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7B787CD6-B9DE-CBD5-AC34-FD915408C042}"/>
                </a:ext>
              </a:extLst>
            </p:cNvPr>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CEB38618-20FD-C675-96CC-321B50DD86F6}"/>
                </a:ext>
              </a:extLst>
            </p:cNvPr>
            <p:cNvSpPr/>
            <p:nvPr/>
          </p:nvSpPr>
          <p:spPr>
            <a:xfrm>
              <a:off x="4370584" y="6126338"/>
              <a:ext cx="61594" cy="63500"/>
            </a:xfrm>
            <a:custGeom>
              <a:avLst/>
              <a:gdLst/>
              <a:ahLst/>
              <a:cxnLst/>
              <a:rect l="l" t="t" r="r" b="b"/>
              <a:pathLst>
                <a:path w="61595" h="63500">
                  <a:moveTo>
                    <a:pt x="30670" y="0"/>
                  </a:moveTo>
                  <a:lnTo>
                    <a:pt x="7678" y="9921"/>
                  </a:lnTo>
                  <a:lnTo>
                    <a:pt x="0" y="31750"/>
                  </a:lnTo>
                  <a:lnTo>
                    <a:pt x="7656" y="53578"/>
                  </a:lnTo>
                  <a:lnTo>
                    <a:pt x="30670" y="63500"/>
                  </a:lnTo>
                  <a:lnTo>
                    <a:pt x="53662" y="53578"/>
                  </a:lnTo>
                  <a:lnTo>
                    <a:pt x="61341" y="31750"/>
                  </a:lnTo>
                  <a:lnTo>
                    <a:pt x="53684" y="9921"/>
                  </a:lnTo>
                  <a:lnTo>
                    <a:pt x="30670"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4515ED95-2052-524E-A234-658A832D47CB}"/>
                </a:ext>
              </a:extLst>
            </p:cNvPr>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6" name="object 6">
              <a:extLst>
                <a:ext uri="{FF2B5EF4-FFF2-40B4-BE49-F238E27FC236}">
                  <a16:creationId xmlns:a16="http://schemas.microsoft.com/office/drawing/2014/main" id="{54C11D98-6039-0027-7CE6-4DCD22364DB7}"/>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DEFFB495-B7EB-6855-5CE9-A93E79748CE5}"/>
                </a:ext>
              </a:extLst>
            </p:cNvPr>
            <p:cNvPicPr/>
            <p:nvPr/>
          </p:nvPicPr>
          <p:blipFill>
            <a:blip r:embed="rId2" cstate="print"/>
            <a:stretch>
              <a:fillRect/>
            </a:stretch>
          </p:blipFill>
          <p:spPr>
            <a:xfrm>
              <a:off x="5115438" y="6262619"/>
              <a:ext cx="231461" cy="231461"/>
            </a:xfrm>
            <a:prstGeom prst="rect">
              <a:avLst/>
            </a:prstGeom>
          </p:spPr>
        </p:pic>
        <p:sp>
          <p:nvSpPr>
            <p:cNvPr id="8" name="object 8">
              <a:extLst>
                <a:ext uri="{FF2B5EF4-FFF2-40B4-BE49-F238E27FC236}">
                  <a16:creationId xmlns:a16="http://schemas.microsoft.com/office/drawing/2014/main" id="{F4FD7B23-C8F2-FFC3-267D-2775C696EFDE}"/>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9" name="object 9">
              <a:extLst>
                <a:ext uri="{FF2B5EF4-FFF2-40B4-BE49-F238E27FC236}">
                  <a16:creationId xmlns:a16="http://schemas.microsoft.com/office/drawing/2014/main" id="{AEF63AD8-FED9-DCF2-1E97-16039ABD67C0}"/>
                </a:ext>
              </a:extLst>
            </p:cNvPr>
            <p:cNvPicPr/>
            <p:nvPr/>
          </p:nvPicPr>
          <p:blipFill>
            <a:blip r:embed="rId3" cstate="print"/>
            <a:stretch>
              <a:fillRect/>
            </a:stretch>
          </p:blipFill>
          <p:spPr>
            <a:xfrm>
              <a:off x="11392001" y="464458"/>
              <a:ext cx="137820" cy="137820"/>
            </a:xfrm>
            <a:prstGeom prst="rect">
              <a:avLst/>
            </a:prstGeom>
          </p:spPr>
        </p:pic>
        <p:sp>
          <p:nvSpPr>
            <p:cNvPr id="10" name="object 10">
              <a:extLst>
                <a:ext uri="{FF2B5EF4-FFF2-40B4-BE49-F238E27FC236}">
                  <a16:creationId xmlns:a16="http://schemas.microsoft.com/office/drawing/2014/main" id="{9B606DFC-6C99-E742-931D-ECCD1DF75F23}"/>
                </a:ext>
              </a:extLst>
            </p:cNvPr>
            <p:cNvSpPr/>
            <p:nvPr/>
          </p:nvSpPr>
          <p:spPr>
            <a:xfrm>
              <a:off x="4328236" y="893279"/>
              <a:ext cx="3535679" cy="4871085"/>
            </a:xfrm>
            <a:custGeom>
              <a:avLst/>
              <a:gdLst/>
              <a:ahLst/>
              <a:cxnLst/>
              <a:rect l="l" t="t" r="r" b="b"/>
              <a:pathLst>
                <a:path w="3535679" h="4871085">
                  <a:moveTo>
                    <a:pt x="3416744" y="118440"/>
                  </a:moveTo>
                  <a:lnTo>
                    <a:pt x="0" y="118440"/>
                  </a:lnTo>
                  <a:lnTo>
                    <a:pt x="0" y="4871085"/>
                  </a:lnTo>
                  <a:lnTo>
                    <a:pt x="3416744" y="4871085"/>
                  </a:lnTo>
                  <a:lnTo>
                    <a:pt x="3416744" y="118440"/>
                  </a:lnTo>
                  <a:close/>
                </a:path>
                <a:path w="3535679" h="4871085">
                  <a:moveTo>
                    <a:pt x="3535515" y="0"/>
                  </a:moveTo>
                  <a:lnTo>
                    <a:pt x="0" y="0"/>
                  </a:lnTo>
                  <a:lnTo>
                    <a:pt x="0" y="444"/>
                  </a:lnTo>
                  <a:lnTo>
                    <a:pt x="3535515" y="444"/>
                  </a:lnTo>
                  <a:lnTo>
                    <a:pt x="3535515"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1" name="object 11">
              <a:extLst>
                <a:ext uri="{FF2B5EF4-FFF2-40B4-BE49-F238E27FC236}">
                  <a16:creationId xmlns:a16="http://schemas.microsoft.com/office/drawing/2014/main" id="{32386070-4D96-34FB-A61F-2869D6F923E1}"/>
                </a:ext>
              </a:extLst>
            </p:cNvPr>
            <p:cNvSpPr/>
            <p:nvPr/>
          </p:nvSpPr>
          <p:spPr>
            <a:xfrm>
              <a:off x="4328236" y="893724"/>
              <a:ext cx="3535679" cy="4990465"/>
            </a:xfrm>
            <a:custGeom>
              <a:avLst/>
              <a:gdLst/>
              <a:ahLst/>
              <a:cxnLst/>
              <a:rect l="l" t="t" r="r" b="b"/>
              <a:pathLst>
                <a:path w="3535679" h="4990465">
                  <a:moveTo>
                    <a:pt x="3535515" y="0"/>
                  </a:moveTo>
                  <a:lnTo>
                    <a:pt x="0" y="0"/>
                  </a:lnTo>
                  <a:lnTo>
                    <a:pt x="0" y="117995"/>
                  </a:lnTo>
                  <a:lnTo>
                    <a:pt x="0" y="4870640"/>
                  </a:lnTo>
                  <a:lnTo>
                    <a:pt x="0" y="4989906"/>
                  </a:lnTo>
                  <a:lnTo>
                    <a:pt x="3535515" y="4989906"/>
                  </a:lnTo>
                  <a:lnTo>
                    <a:pt x="3535515" y="4871212"/>
                  </a:lnTo>
                  <a:lnTo>
                    <a:pt x="3535515" y="4870640"/>
                  </a:lnTo>
                  <a:lnTo>
                    <a:pt x="3535515" y="118097"/>
                  </a:lnTo>
                  <a:lnTo>
                    <a:pt x="3416744" y="118097"/>
                  </a:lnTo>
                  <a:lnTo>
                    <a:pt x="3416744" y="4870640"/>
                  </a:lnTo>
                  <a:lnTo>
                    <a:pt x="118783" y="4870640"/>
                  </a:lnTo>
                  <a:lnTo>
                    <a:pt x="118783" y="117995"/>
                  </a:lnTo>
                  <a:lnTo>
                    <a:pt x="3535515" y="117995"/>
                  </a:lnTo>
                  <a:lnTo>
                    <a:pt x="3535515"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2" name="object 12">
              <a:extLst>
                <a:ext uri="{FF2B5EF4-FFF2-40B4-BE49-F238E27FC236}">
                  <a16:creationId xmlns:a16="http://schemas.microsoft.com/office/drawing/2014/main" id="{E566B350-8256-730D-5F91-D1BF0DD3743E}"/>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A49B8730-FA25-E5D5-D831-8924E2CEF24E}"/>
                </a:ext>
              </a:extLst>
            </p:cNvPr>
            <p:cNvSpPr/>
            <p:nvPr/>
          </p:nvSpPr>
          <p:spPr>
            <a:xfrm>
              <a:off x="5035423" y="3373424"/>
              <a:ext cx="2167255" cy="866775"/>
            </a:xfrm>
            <a:custGeom>
              <a:avLst/>
              <a:gdLst/>
              <a:ahLst/>
              <a:cxnLst/>
              <a:rect l="l" t="t" r="r" b="b"/>
              <a:pathLst>
                <a:path w="2167254" h="866775">
                  <a:moveTo>
                    <a:pt x="1324457" y="639279"/>
                  </a:moveTo>
                  <a:lnTo>
                    <a:pt x="1321650" y="592988"/>
                  </a:lnTo>
                  <a:lnTo>
                    <a:pt x="1309281" y="546849"/>
                  </a:lnTo>
                  <a:lnTo>
                    <a:pt x="1288567" y="505040"/>
                  </a:lnTo>
                  <a:lnTo>
                    <a:pt x="1260475" y="468642"/>
                  </a:lnTo>
                  <a:lnTo>
                    <a:pt x="1229893" y="442010"/>
                  </a:lnTo>
                  <a:lnTo>
                    <a:pt x="1229893" y="624674"/>
                  </a:lnTo>
                  <a:lnTo>
                    <a:pt x="1224826" y="668159"/>
                  </a:lnTo>
                  <a:lnTo>
                    <a:pt x="1206969" y="707720"/>
                  </a:lnTo>
                  <a:lnTo>
                    <a:pt x="1177683" y="740321"/>
                  </a:lnTo>
                  <a:lnTo>
                    <a:pt x="1138351" y="762927"/>
                  </a:lnTo>
                  <a:lnTo>
                    <a:pt x="1083729" y="772134"/>
                  </a:lnTo>
                  <a:lnTo>
                    <a:pt x="1056335" y="768578"/>
                  </a:lnTo>
                  <a:lnTo>
                    <a:pt x="1005446" y="745693"/>
                  </a:lnTo>
                  <a:lnTo>
                    <a:pt x="967778" y="705726"/>
                  </a:lnTo>
                  <a:lnTo>
                    <a:pt x="948016" y="653630"/>
                  </a:lnTo>
                  <a:lnTo>
                    <a:pt x="946137" y="626122"/>
                  </a:lnTo>
                  <a:lnTo>
                    <a:pt x="949693" y="598779"/>
                  </a:lnTo>
                  <a:lnTo>
                    <a:pt x="972616" y="548005"/>
                  </a:lnTo>
                  <a:lnTo>
                    <a:pt x="1012659" y="510413"/>
                  </a:lnTo>
                  <a:lnTo>
                    <a:pt x="1050175" y="493953"/>
                  </a:lnTo>
                  <a:lnTo>
                    <a:pt x="1088148" y="488746"/>
                  </a:lnTo>
                  <a:lnTo>
                    <a:pt x="1102995" y="489534"/>
                  </a:lnTo>
                  <a:lnTo>
                    <a:pt x="1146378" y="501319"/>
                  </a:lnTo>
                  <a:lnTo>
                    <a:pt x="1191514" y="533361"/>
                  </a:lnTo>
                  <a:lnTo>
                    <a:pt x="1220800" y="580288"/>
                  </a:lnTo>
                  <a:lnTo>
                    <a:pt x="1229893" y="624674"/>
                  </a:lnTo>
                  <a:lnTo>
                    <a:pt x="1229893" y="442010"/>
                  </a:lnTo>
                  <a:lnTo>
                    <a:pt x="1225791" y="438429"/>
                  </a:lnTo>
                  <a:lnTo>
                    <a:pt x="1185252" y="415226"/>
                  </a:lnTo>
                  <a:lnTo>
                    <a:pt x="1140968" y="400291"/>
                  </a:lnTo>
                  <a:lnTo>
                    <a:pt x="1095311" y="394373"/>
                  </a:lnTo>
                  <a:lnTo>
                    <a:pt x="1049388" y="397497"/>
                  </a:lnTo>
                  <a:lnTo>
                    <a:pt x="1004290" y="409702"/>
                  </a:lnTo>
                  <a:lnTo>
                    <a:pt x="962406" y="430377"/>
                  </a:lnTo>
                  <a:lnTo>
                    <a:pt x="925918" y="458406"/>
                  </a:lnTo>
                  <a:lnTo>
                    <a:pt x="895654" y="493026"/>
                  </a:lnTo>
                  <a:lnTo>
                    <a:pt x="872401" y="533488"/>
                  </a:lnTo>
                  <a:lnTo>
                    <a:pt x="857440" y="577672"/>
                  </a:lnTo>
                  <a:lnTo>
                    <a:pt x="851509" y="623239"/>
                  </a:lnTo>
                  <a:lnTo>
                    <a:pt x="851611" y="624674"/>
                  </a:lnTo>
                  <a:lnTo>
                    <a:pt x="851700" y="626122"/>
                  </a:lnTo>
                  <a:lnTo>
                    <a:pt x="854633" y="669074"/>
                  </a:lnTo>
                  <a:lnTo>
                    <a:pt x="866863" y="714082"/>
                  </a:lnTo>
                  <a:lnTo>
                    <a:pt x="887590" y="755891"/>
                  </a:lnTo>
                  <a:lnTo>
                    <a:pt x="915682" y="792302"/>
                  </a:lnTo>
                  <a:lnTo>
                    <a:pt x="950366" y="822502"/>
                  </a:lnTo>
                  <a:lnTo>
                    <a:pt x="990904" y="845705"/>
                  </a:lnTo>
                  <a:lnTo>
                    <a:pt x="1038682" y="861428"/>
                  </a:lnTo>
                  <a:lnTo>
                    <a:pt x="1087983" y="866673"/>
                  </a:lnTo>
                  <a:lnTo>
                    <a:pt x="1109192" y="865708"/>
                  </a:lnTo>
                  <a:lnTo>
                    <a:pt x="1151255" y="857999"/>
                  </a:lnTo>
                  <a:lnTo>
                    <a:pt x="1214691" y="829906"/>
                  </a:lnTo>
                  <a:lnTo>
                    <a:pt x="1251292" y="801344"/>
                  </a:lnTo>
                  <a:lnTo>
                    <a:pt x="1276489" y="772134"/>
                  </a:lnTo>
                  <a:lnTo>
                    <a:pt x="1281137" y="766749"/>
                  </a:lnTo>
                  <a:lnTo>
                    <a:pt x="1303642" y="727392"/>
                  </a:lnTo>
                  <a:lnTo>
                    <a:pt x="1318272" y="684491"/>
                  </a:lnTo>
                  <a:lnTo>
                    <a:pt x="1324457" y="639279"/>
                  </a:lnTo>
                  <a:close/>
                </a:path>
                <a:path w="2167254" h="866775">
                  <a:moveTo>
                    <a:pt x="2166658" y="0"/>
                  </a:moveTo>
                  <a:lnTo>
                    <a:pt x="0" y="0"/>
                  </a:lnTo>
                  <a:lnTo>
                    <a:pt x="0" y="94437"/>
                  </a:lnTo>
                  <a:lnTo>
                    <a:pt x="2166658" y="94437"/>
                  </a:lnTo>
                  <a:lnTo>
                    <a:pt x="216665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724D3A8D-96E8-93EA-3ABF-052DBFACB30A}"/>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5" name="object 15">
            <a:extLst>
              <a:ext uri="{FF2B5EF4-FFF2-40B4-BE49-F238E27FC236}">
                <a16:creationId xmlns:a16="http://schemas.microsoft.com/office/drawing/2014/main" id="{3C75F6B2-7EC5-308D-3D65-1851213BF634}"/>
              </a:ext>
            </a:extLst>
          </p:cNvPr>
          <p:cNvSpPr txBox="1">
            <a:spLocks noGrp="1"/>
          </p:cNvSpPr>
          <p:nvPr>
            <p:ph type="ctrTitle"/>
          </p:nvPr>
        </p:nvSpPr>
        <p:spPr>
          <a:xfrm>
            <a:off x="536529" y="372718"/>
            <a:ext cx="10888129" cy="1712248"/>
          </a:xfrm>
          <a:prstGeom prst="rect">
            <a:avLst/>
          </a:prstGeom>
        </p:spPr>
        <p:txBody>
          <a:bodyPr vert="horz" wrap="square" lIns="0" tIns="1035338" rIns="0" bIns="0" rtlCol="0">
            <a:spAutoFit/>
          </a:bodyPr>
          <a:lstStyle/>
          <a:p>
            <a:pPr marL="5018405">
              <a:lnSpc>
                <a:spcPct val="100000"/>
              </a:lnSpc>
              <a:spcBef>
                <a:spcPts val="114"/>
              </a:spcBef>
            </a:pPr>
            <a:r>
              <a:rPr sz="4350" dirty="0">
                <a:solidFill>
                  <a:srgbClr val="FFFFFF"/>
                </a:solidFill>
                <a:latin typeface="Grammarsaurus" pitchFamily="2" charset="0"/>
                <a:cs typeface="Arial"/>
              </a:rPr>
              <a:t>sub-</a:t>
            </a:r>
            <a:endParaRPr sz="4350" dirty="0">
              <a:latin typeface="Grammarsaurus" pitchFamily="2" charset="0"/>
              <a:cs typeface="Arial"/>
            </a:endParaRPr>
          </a:p>
        </p:txBody>
      </p:sp>
      <p:pic>
        <p:nvPicPr>
          <p:cNvPr id="16" name="object 16">
            <a:extLst>
              <a:ext uri="{FF2B5EF4-FFF2-40B4-BE49-F238E27FC236}">
                <a16:creationId xmlns:a16="http://schemas.microsoft.com/office/drawing/2014/main" id="{51F2DC2D-AF10-5B37-4B5E-46D2133D75C6}"/>
              </a:ext>
            </a:extLst>
          </p:cNvPr>
          <p:cNvPicPr/>
          <p:nvPr/>
        </p:nvPicPr>
        <p:blipFill>
          <a:blip r:embed="rId4" cstate="print"/>
          <a:stretch>
            <a:fillRect/>
          </a:stretch>
        </p:blipFill>
        <p:spPr>
          <a:xfrm>
            <a:off x="7375828" y="5417715"/>
            <a:ext cx="291115" cy="287020"/>
          </a:xfrm>
          <a:prstGeom prst="rect">
            <a:avLst/>
          </a:prstGeom>
        </p:spPr>
      </p:pic>
      <p:sp>
        <p:nvSpPr>
          <p:cNvPr id="17" name="object 17">
            <a:extLst>
              <a:ext uri="{FF2B5EF4-FFF2-40B4-BE49-F238E27FC236}">
                <a16:creationId xmlns:a16="http://schemas.microsoft.com/office/drawing/2014/main" id="{5B135766-96C8-818E-37F0-293726312A4D}"/>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8" name="object 18">
            <a:extLst>
              <a:ext uri="{FF2B5EF4-FFF2-40B4-BE49-F238E27FC236}">
                <a16:creationId xmlns:a16="http://schemas.microsoft.com/office/drawing/2014/main" id="{90B74425-9310-8FD3-7C43-5E11BC3A8E15}"/>
              </a:ext>
            </a:extLst>
          </p:cNvPr>
          <p:cNvGrpSpPr/>
          <p:nvPr/>
        </p:nvGrpSpPr>
        <p:grpSpPr>
          <a:xfrm>
            <a:off x="4546737" y="5243919"/>
            <a:ext cx="107950" cy="421640"/>
            <a:chOff x="4546737" y="5243919"/>
            <a:chExt cx="107950" cy="421640"/>
          </a:xfrm>
        </p:grpSpPr>
        <p:sp>
          <p:nvSpPr>
            <p:cNvPr id="19" name="object 19">
              <a:extLst>
                <a:ext uri="{FF2B5EF4-FFF2-40B4-BE49-F238E27FC236}">
                  <a16:creationId xmlns:a16="http://schemas.microsoft.com/office/drawing/2014/main" id="{35F689BC-5B66-CE6E-80B5-D57932D9D815}"/>
                </a:ext>
              </a:extLst>
            </p:cNvPr>
            <p:cNvSpPr/>
            <p:nvPr/>
          </p:nvSpPr>
          <p:spPr>
            <a:xfrm>
              <a:off x="4546737" y="5243919"/>
              <a:ext cx="107950" cy="107950"/>
            </a:xfrm>
            <a:custGeom>
              <a:avLst/>
              <a:gdLst/>
              <a:ahLst/>
              <a:cxnLst/>
              <a:rect l="l" t="t" r="r" b="b"/>
              <a:pathLst>
                <a:path w="107950" h="107950">
                  <a:moveTo>
                    <a:pt x="107875" y="107665"/>
                  </a:moveTo>
                  <a:lnTo>
                    <a:pt x="0" y="107665"/>
                  </a:lnTo>
                  <a:lnTo>
                    <a:pt x="0" y="0"/>
                  </a:lnTo>
                  <a:lnTo>
                    <a:pt x="107875" y="0"/>
                  </a:lnTo>
                  <a:lnTo>
                    <a:pt x="107875" y="107665"/>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6B98291B-0385-2D82-096B-FB6D61CD637C}"/>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B5B8F157-DCE8-3925-7971-4F629BACECDA}"/>
                </a:ext>
              </a:extLst>
            </p:cNvPr>
            <p:cNvSpPr/>
            <p:nvPr/>
          </p:nvSpPr>
          <p:spPr>
            <a:xfrm>
              <a:off x="4546737" y="5557367"/>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3" name="object 23">
            <a:extLst>
              <a:ext uri="{FF2B5EF4-FFF2-40B4-BE49-F238E27FC236}">
                <a16:creationId xmlns:a16="http://schemas.microsoft.com/office/drawing/2014/main" id="{931C130B-BCFA-E472-CC7F-F242FEB5F96B}"/>
              </a:ext>
            </a:extLst>
          </p:cNvPr>
          <p:cNvSpPr txBox="1"/>
          <p:nvPr/>
        </p:nvSpPr>
        <p:spPr>
          <a:xfrm>
            <a:off x="5590495" y="4917315"/>
            <a:ext cx="1431642" cy="76880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under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8067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pic>
        <p:nvPicPr>
          <p:cNvPr id="24" name="object 24">
            <a:extLst>
              <a:ext uri="{FF2B5EF4-FFF2-40B4-BE49-F238E27FC236}">
                <a16:creationId xmlns:a16="http://schemas.microsoft.com/office/drawing/2014/main" id="{D2BAD50C-FB19-4C81-2A8A-C7A6A8FD632A}"/>
              </a:ext>
            </a:extLst>
          </p:cNvPr>
          <p:cNvPicPr/>
          <p:nvPr/>
        </p:nvPicPr>
        <p:blipFill>
          <a:blip r:embed="rId5" cstate="print"/>
          <a:stretch>
            <a:fillRect/>
          </a:stretch>
        </p:blipFill>
        <p:spPr>
          <a:xfrm>
            <a:off x="5755331" y="5611432"/>
            <a:ext cx="85419" cy="85218"/>
          </a:xfrm>
          <a:prstGeom prst="rect">
            <a:avLst/>
          </a:prstGeom>
        </p:spPr>
      </p:pic>
      <p:sp>
        <p:nvSpPr>
          <p:cNvPr id="26" name="object 19">
            <a:extLst>
              <a:ext uri="{FF2B5EF4-FFF2-40B4-BE49-F238E27FC236}">
                <a16:creationId xmlns:a16="http://schemas.microsoft.com/office/drawing/2014/main" id="{684960C7-21DC-B791-57A9-A9FF0D53AF44}"/>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7" name="object 6">
            <a:extLst>
              <a:ext uri="{FF2B5EF4-FFF2-40B4-BE49-F238E27FC236}">
                <a16:creationId xmlns:a16="http://schemas.microsoft.com/office/drawing/2014/main" id="{F410BAC3-2971-E0F8-4AA7-D8A422A1E37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6225686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802E2-4266-E915-3F37-A32DEC9B91DC}"/>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54E8EE8D-75FC-B0C8-A06D-00C97F72CF32}"/>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0C63AC26-6927-DB0C-3C63-023031D2CE81}"/>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40F6CD8C-B898-DF73-BF74-B8159FB0451F}"/>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2C04E997-7763-15D8-4AF7-E910845776F6}"/>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429613E7-6212-DDFC-FD8F-15021AF00006}"/>
                </a:ext>
              </a:extLst>
            </p:cNvPr>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7" name="object 7">
              <a:extLst>
                <a:ext uri="{FF2B5EF4-FFF2-40B4-BE49-F238E27FC236}">
                  <a16:creationId xmlns:a16="http://schemas.microsoft.com/office/drawing/2014/main" id="{FACA45E8-6F4C-93FA-D989-AB80012EABE8}"/>
                </a:ext>
              </a:extLst>
            </p:cNvPr>
            <p:cNvPicPr/>
            <p:nvPr/>
          </p:nvPicPr>
          <p:blipFill>
            <a:blip r:embed="rId3" cstate="print"/>
            <a:stretch>
              <a:fillRect/>
            </a:stretch>
          </p:blipFill>
          <p:spPr>
            <a:xfrm>
              <a:off x="11392001" y="464458"/>
              <a:ext cx="137820" cy="137820"/>
            </a:xfrm>
            <a:prstGeom prst="rect">
              <a:avLst/>
            </a:prstGeom>
          </p:spPr>
        </p:pic>
        <p:sp>
          <p:nvSpPr>
            <p:cNvPr id="8" name="object 8">
              <a:extLst>
                <a:ext uri="{FF2B5EF4-FFF2-40B4-BE49-F238E27FC236}">
                  <a16:creationId xmlns:a16="http://schemas.microsoft.com/office/drawing/2014/main" id="{5E7B6CEF-BEAA-9EB8-1DEA-15DD8961E229}"/>
                </a:ext>
              </a:extLst>
            </p:cNvPr>
            <p:cNvSpPr/>
            <p:nvPr/>
          </p:nvSpPr>
          <p:spPr>
            <a:xfrm>
              <a:off x="4328236" y="893266"/>
              <a:ext cx="3535679" cy="4871720"/>
            </a:xfrm>
            <a:custGeom>
              <a:avLst/>
              <a:gdLst/>
              <a:ahLst/>
              <a:cxnLst/>
              <a:rect l="l" t="t" r="r" b="b"/>
              <a:pathLst>
                <a:path w="3535679" h="4871720">
                  <a:moveTo>
                    <a:pt x="3416744" y="118452"/>
                  </a:moveTo>
                  <a:lnTo>
                    <a:pt x="0" y="118452"/>
                  </a:lnTo>
                  <a:lnTo>
                    <a:pt x="0" y="4871097"/>
                  </a:lnTo>
                  <a:lnTo>
                    <a:pt x="3416744" y="4871097"/>
                  </a:lnTo>
                  <a:lnTo>
                    <a:pt x="3416744" y="118452"/>
                  </a:lnTo>
                  <a:close/>
                </a:path>
                <a:path w="3535679" h="4871720">
                  <a:moveTo>
                    <a:pt x="3535527" y="0"/>
                  </a:moveTo>
                  <a:lnTo>
                    <a:pt x="0" y="0"/>
                  </a:lnTo>
                  <a:lnTo>
                    <a:pt x="0" y="457"/>
                  </a:lnTo>
                  <a:lnTo>
                    <a:pt x="3535527" y="457"/>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52810FA7-3068-280B-2965-1E17507E1958}"/>
                </a:ext>
              </a:extLst>
            </p:cNvPr>
            <p:cNvSpPr/>
            <p:nvPr/>
          </p:nvSpPr>
          <p:spPr>
            <a:xfrm>
              <a:off x="4328236" y="893724"/>
              <a:ext cx="3535679" cy="4990465"/>
            </a:xfrm>
            <a:custGeom>
              <a:avLst/>
              <a:gdLst/>
              <a:ahLst/>
              <a:cxnLst/>
              <a:rect l="l" t="t" r="r" b="b"/>
              <a:pathLst>
                <a:path w="3535679" h="4990465">
                  <a:moveTo>
                    <a:pt x="3535527" y="0"/>
                  </a:moveTo>
                  <a:lnTo>
                    <a:pt x="0" y="0"/>
                  </a:lnTo>
                  <a:lnTo>
                    <a:pt x="0" y="117995"/>
                  </a:lnTo>
                  <a:lnTo>
                    <a:pt x="0" y="4870640"/>
                  </a:lnTo>
                  <a:lnTo>
                    <a:pt x="0" y="4989906"/>
                  </a:lnTo>
                  <a:lnTo>
                    <a:pt x="3535527" y="4989906"/>
                  </a:lnTo>
                  <a:lnTo>
                    <a:pt x="3535527" y="4871212"/>
                  </a:lnTo>
                  <a:lnTo>
                    <a:pt x="3535527" y="4870640"/>
                  </a:lnTo>
                  <a:lnTo>
                    <a:pt x="3535527" y="118097"/>
                  </a:lnTo>
                  <a:lnTo>
                    <a:pt x="3416744" y="118097"/>
                  </a:lnTo>
                  <a:lnTo>
                    <a:pt x="3416744" y="4870640"/>
                  </a:lnTo>
                  <a:lnTo>
                    <a:pt x="118783" y="4870640"/>
                  </a:lnTo>
                  <a:lnTo>
                    <a:pt x="118783" y="117995"/>
                  </a:lnTo>
                  <a:lnTo>
                    <a:pt x="3535527" y="117995"/>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0" name="object 10">
            <a:extLst>
              <a:ext uri="{FF2B5EF4-FFF2-40B4-BE49-F238E27FC236}">
                <a16:creationId xmlns:a16="http://schemas.microsoft.com/office/drawing/2014/main" id="{F7D8DD23-4305-D132-5A30-971A121CB46F}"/>
              </a:ext>
            </a:extLst>
          </p:cNvPr>
          <p:cNvSpPr txBox="1"/>
          <p:nvPr/>
        </p:nvSpPr>
        <p:spPr>
          <a:xfrm>
            <a:off x="5074154" y="4917333"/>
            <a:ext cx="2529003" cy="512320"/>
          </a:xfrm>
          <a:prstGeom prst="rect">
            <a:avLst/>
          </a:prstGeom>
        </p:spPr>
        <p:txBody>
          <a:bodyPr vert="horz" wrap="square" lIns="0" tIns="12065" rIns="0" bIns="0" rtlCol="0">
            <a:spAutoFit/>
          </a:bodyPr>
          <a:lstStyle/>
          <a:p>
            <a:pPr marL="12700" marR="0" lvl="0" indent="0" defTabSz="914400" eaLnBrk="1" fontAlgn="auto" latinLnBrk="0" hangingPunct="1">
              <a:lnSpc>
                <a:spcPct val="100000"/>
              </a:lnSpc>
              <a:spcBef>
                <a:spcPts val="9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pull or drag</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11" name="object 11">
            <a:extLst>
              <a:ext uri="{FF2B5EF4-FFF2-40B4-BE49-F238E27FC236}">
                <a16:creationId xmlns:a16="http://schemas.microsoft.com/office/drawing/2014/main" id="{F146B232-0308-323A-68A8-82E6EE7AD634}"/>
              </a:ext>
            </a:extLst>
          </p:cNvPr>
          <p:cNvGrpSpPr/>
          <p:nvPr/>
        </p:nvGrpSpPr>
        <p:grpSpPr>
          <a:xfrm>
            <a:off x="5336131" y="1303539"/>
            <a:ext cx="2331085" cy="4401820"/>
            <a:chOff x="5336131" y="1303539"/>
            <a:chExt cx="2331085" cy="4401820"/>
          </a:xfrm>
        </p:grpSpPr>
        <p:pic>
          <p:nvPicPr>
            <p:cNvPr id="12" name="object 12">
              <a:extLst>
                <a:ext uri="{FF2B5EF4-FFF2-40B4-BE49-F238E27FC236}">
                  <a16:creationId xmlns:a16="http://schemas.microsoft.com/office/drawing/2014/main" id="{EA00CCC5-1C44-BABA-5B21-1E0E21E8D3A0}"/>
                </a:ext>
              </a:extLst>
            </p:cNvPr>
            <p:cNvPicPr/>
            <p:nvPr/>
          </p:nvPicPr>
          <p:blipFill>
            <a:blip r:embed="rId4" cstate="print"/>
            <a:stretch>
              <a:fillRect/>
            </a:stretch>
          </p:blipFill>
          <p:spPr>
            <a:xfrm>
              <a:off x="7375828" y="5417715"/>
              <a:ext cx="291115" cy="287020"/>
            </a:xfrm>
            <a:prstGeom prst="rect">
              <a:avLst/>
            </a:prstGeom>
          </p:spPr>
        </p:pic>
        <p:sp>
          <p:nvSpPr>
            <p:cNvPr id="13" name="object 13">
              <a:extLst>
                <a:ext uri="{FF2B5EF4-FFF2-40B4-BE49-F238E27FC236}">
                  <a16:creationId xmlns:a16="http://schemas.microsoft.com/office/drawing/2014/main" id="{A6287EBE-C091-541B-D360-B476E556BD83}"/>
                </a:ext>
              </a:extLst>
            </p:cNvPr>
            <p:cNvSpPr/>
            <p:nvPr/>
          </p:nvSpPr>
          <p:spPr>
            <a:xfrm>
              <a:off x="5336131" y="1303539"/>
              <a:ext cx="1520190" cy="948055"/>
            </a:xfrm>
            <a:custGeom>
              <a:avLst/>
              <a:gdLst/>
              <a:ahLst/>
              <a:cxnLst/>
              <a:rect l="l" t="t" r="r" b="b"/>
              <a:pathLst>
                <a:path w="1520190" h="948055">
                  <a:moveTo>
                    <a:pt x="1348700" y="947679"/>
                  </a:moveTo>
                  <a:lnTo>
                    <a:pt x="171046" y="947679"/>
                  </a:lnTo>
                  <a:lnTo>
                    <a:pt x="125578" y="941582"/>
                  </a:lnTo>
                  <a:lnTo>
                    <a:pt x="84719" y="924375"/>
                  </a:lnTo>
                  <a:lnTo>
                    <a:pt x="50101" y="897684"/>
                  </a:lnTo>
                  <a:lnTo>
                    <a:pt x="23354" y="863136"/>
                  </a:lnTo>
                  <a:lnTo>
                    <a:pt x="6110" y="822356"/>
                  </a:lnTo>
                  <a:lnTo>
                    <a:pt x="0" y="776970"/>
                  </a:lnTo>
                  <a:lnTo>
                    <a:pt x="0" y="170715"/>
                  </a:lnTo>
                  <a:lnTo>
                    <a:pt x="6110" y="125333"/>
                  </a:lnTo>
                  <a:lnTo>
                    <a:pt x="23354" y="84552"/>
                  </a:lnTo>
                  <a:lnTo>
                    <a:pt x="50101" y="50002"/>
                  </a:lnTo>
                  <a:lnTo>
                    <a:pt x="84719" y="23308"/>
                  </a:lnTo>
                  <a:lnTo>
                    <a:pt x="125578" y="6098"/>
                  </a:lnTo>
                  <a:lnTo>
                    <a:pt x="171046" y="0"/>
                  </a:lnTo>
                  <a:lnTo>
                    <a:pt x="1348700" y="0"/>
                  </a:lnTo>
                  <a:lnTo>
                    <a:pt x="1394181" y="6098"/>
                  </a:lnTo>
                  <a:lnTo>
                    <a:pt x="1435044" y="23308"/>
                  </a:lnTo>
                  <a:lnTo>
                    <a:pt x="1469661" y="50002"/>
                  </a:lnTo>
                  <a:lnTo>
                    <a:pt x="1496404" y="84552"/>
                  </a:lnTo>
                  <a:lnTo>
                    <a:pt x="1513644" y="125333"/>
                  </a:lnTo>
                  <a:lnTo>
                    <a:pt x="1519752" y="170715"/>
                  </a:lnTo>
                  <a:lnTo>
                    <a:pt x="1519752" y="776970"/>
                  </a:lnTo>
                  <a:lnTo>
                    <a:pt x="1513644" y="822356"/>
                  </a:lnTo>
                  <a:lnTo>
                    <a:pt x="1496404" y="863136"/>
                  </a:lnTo>
                  <a:lnTo>
                    <a:pt x="1469661" y="897684"/>
                  </a:lnTo>
                  <a:lnTo>
                    <a:pt x="1435044" y="924375"/>
                  </a:lnTo>
                  <a:lnTo>
                    <a:pt x="1394181" y="941582"/>
                  </a:lnTo>
                  <a:lnTo>
                    <a:pt x="1348700" y="94767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4" name="object 14">
            <a:extLst>
              <a:ext uri="{FF2B5EF4-FFF2-40B4-BE49-F238E27FC236}">
                <a16:creationId xmlns:a16="http://schemas.microsoft.com/office/drawing/2014/main" id="{1DBC83D3-B4BD-03CC-F952-98745DB43948}"/>
              </a:ext>
            </a:extLst>
          </p:cNvPr>
          <p:cNvSpPr txBox="1">
            <a:spLocks noGrp="1"/>
          </p:cNvSpPr>
          <p:nvPr>
            <p:ph type="title"/>
          </p:nvPr>
        </p:nvSpPr>
        <p:spPr>
          <a:xfrm>
            <a:off x="5336131" y="1373239"/>
            <a:ext cx="1520190" cy="684161"/>
          </a:xfrm>
          <a:prstGeom prst="rect">
            <a:avLst/>
          </a:prstGeom>
        </p:spPr>
        <p:txBody>
          <a:bodyPr vert="horz" wrap="square" lIns="0" tIns="14604" rIns="0" bIns="0" rtlCol="0">
            <a:spAutoFit/>
          </a:bodyPr>
          <a:lstStyle/>
          <a:p>
            <a:pPr marL="12700" algn="ctr">
              <a:lnSpc>
                <a:spcPct val="100000"/>
              </a:lnSpc>
              <a:spcBef>
                <a:spcPts val="114"/>
              </a:spcBef>
            </a:pPr>
            <a:r>
              <a:rPr sz="4350" dirty="0">
                <a:solidFill>
                  <a:srgbClr val="FFFFFF"/>
                </a:solidFill>
                <a:latin typeface="Grammarsaurus" pitchFamily="2" charset="0"/>
                <a:cs typeface="Arial"/>
              </a:rPr>
              <a:t>tract</a:t>
            </a:r>
            <a:endParaRPr sz="4350" dirty="0">
              <a:latin typeface="Grammarsaurus" pitchFamily="2" charset="0"/>
              <a:cs typeface="Arial"/>
            </a:endParaRPr>
          </a:p>
        </p:txBody>
      </p:sp>
      <p:grpSp>
        <p:nvGrpSpPr>
          <p:cNvPr id="15" name="object 15">
            <a:extLst>
              <a:ext uri="{FF2B5EF4-FFF2-40B4-BE49-F238E27FC236}">
                <a16:creationId xmlns:a16="http://schemas.microsoft.com/office/drawing/2014/main" id="{0799A62A-876B-0622-5FE0-B6472E811946}"/>
              </a:ext>
            </a:extLst>
          </p:cNvPr>
          <p:cNvGrpSpPr/>
          <p:nvPr/>
        </p:nvGrpSpPr>
        <p:grpSpPr>
          <a:xfrm>
            <a:off x="4546737" y="5243925"/>
            <a:ext cx="107950" cy="421640"/>
            <a:chOff x="4546737" y="5243925"/>
            <a:chExt cx="107950" cy="421640"/>
          </a:xfrm>
        </p:grpSpPr>
        <p:sp>
          <p:nvSpPr>
            <p:cNvPr id="16" name="object 16">
              <a:extLst>
                <a:ext uri="{FF2B5EF4-FFF2-40B4-BE49-F238E27FC236}">
                  <a16:creationId xmlns:a16="http://schemas.microsoft.com/office/drawing/2014/main" id="{EBA10B0A-63AA-87D9-68C4-F92399E8E9CA}"/>
                </a:ext>
              </a:extLst>
            </p:cNvPr>
            <p:cNvSpPr/>
            <p:nvPr/>
          </p:nvSpPr>
          <p:spPr>
            <a:xfrm>
              <a:off x="4546737" y="5243925"/>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83A07085-49FE-8C08-26E5-CE34ED9903EC}"/>
                </a:ext>
              </a:extLst>
            </p:cNvPr>
            <p:cNvSpPr/>
            <p:nvPr/>
          </p:nvSpPr>
          <p:spPr>
            <a:xfrm>
              <a:off x="4546737" y="540064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60E63D9C-9134-A51C-2068-F5CD263874F0}"/>
                </a:ext>
              </a:extLst>
            </p:cNvPr>
            <p:cNvSpPr/>
            <p:nvPr/>
          </p:nvSpPr>
          <p:spPr>
            <a:xfrm>
              <a:off x="4546737" y="5557366"/>
              <a:ext cx="107950" cy="107950"/>
            </a:xfrm>
            <a:custGeom>
              <a:avLst/>
              <a:gdLst/>
              <a:ahLst/>
              <a:cxnLst/>
              <a:rect l="l" t="t" r="r" b="b"/>
              <a:pathLst>
                <a:path w="107950" h="107950">
                  <a:moveTo>
                    <a:pt x="107875" y="107659"/>
                  </a:moveTo>
                  <a:lnTo>
                    <a:pt x="0" y="107659"/>
                  </a:lnTo>
                  <a:lnTo>
                    <a:pt x="0" y="0"/>
                  </a:lnTo>
                  <a:lnTo>
                    <a:pt x="107875" y="0"/>
                  </a:lnTo>
                  <a:lnTo>
                    <a:pt x="107875" y="107659"/>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1" name="object 21">
            <a:extLst>
              <a:ext uri="{FF2B5EF4-FFF2-40B4-BE49-F238E27FC236}">
                <a16:creationId xmlns:a16="http://schemas.microsoft.com/office/drawing/2014/main" id="{3588160A-4FEF-CB71-0C02-19DD1A7A6679}"/>
              </a:ext>
            </a:extLst>
          </p:cNvPr>
          <p:cNvSpPr txBox="1"/>
          <p:nvPr/>
        </p:nvSpPr>
        <p:spPr>
          <a:xfrm>
            <a:off x="5858539" y="5593250"/>
            <a:ext cx="846404" cy="91051"/>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22" name="object 22">
            <a:extLst>
              <a:ext uri="{FF2B5EF4-FFF2-40B4-BE49-F238E27FC236}">
                <a16:creationId xmlns:a16="http://schemas.microsoft.com/office/drawing/2014/main" id="{63CE4405-3421-69E7-AE73-BBE6580547CF}"/>
              </a:ext>
            </a:extLst>
          </p:cNvPr>
          <p:cNvGrpSpPr/>
          <p:nvPr/>
        </p:nvGrpSpPr>
        <p:grpSpPr>
          <a:xfrm>
            <a:off x="4965480" y="2653040"/>
            <a:ext cx="2005964" cy="3044190"/>
            <a:chOff x="4965480" y="2653040"/>
            <a:chExt cx="2005964" cy="3044190"/>
          </a:xfrm>
        </p:grpSpPr>
        <p:pic>
          <p:nvPicPr>
            <p:cNvPr id="23" name="object 23">
              <a:extLst>
                <a:ext uri="{FF2B5EF4-FFF2-40B4-BE49-F238E27FC236}">
                  <a16:creationId xmlns:a16="http://schemas.microsoft.com/office/drawing/2014/main" id="{F30E50DB-9B86-060A-E2EC-FF1DFEBDE115}"/>
                </a:ext>
              </a:extLst>
            </p:cNvPr>
            <p:cNvPicPr/>
            <p:nvPr/>
          </p:nvPicPr>
          <p:blipFill>
            <a:blip r:embed="rId5" cstate="print"/>
            <a:stretch>
              <a:fillRect/>
            </a:stretch>
          </p:blipFill>
          <p:spPr>
            <a:xfrm>
              <a:off x="5755331" y="5611432"/>
              <a:ext cx="85419" cy="85218"/>
            </a:xfrm>
            <a:prstGeom prst="rect">
              <a:avLst/>
            </a:prstGeom>
          </p:spPr>
        </p:pic>
        <p:sp>
          <p:nvSpPr>
            <p:cNvPr id="24" name="object 24">
              <a:extLst>
                <a:ext uri="{FF2B5EF4-FFF2-40B4-BE49-F238E27FC236}">
                  <a16:creationId xmlns:a16="http://schemas.microsoft.com/office/drawing/2014/main" id="{872C6EB2-5F97-AA4E-C882-3EC66730E4D7}"/>
                </a:ext>
              </a:extLst>
            </p:cNvPr>
            <p:cNvSpPr/>
            <p:nvPr/>
          </p:nvSpPr>
          <p:spPr>
            <a:xfrm>
              <a:off x="4965480" y="2653040"/>
              <a:ext cx="2005964" cy="2033905"/>
            </a:xfrm>
            <a:custGeom>
              <a:avLst/>
              <a:gdLst/>
              <a:ahLst/>
              <a:cxnLst/>
              <a:rect l="l" t="t" r="r" b="b"/>
              <a:pathLst>
                <a:path w="2005965" h="2033904">
                  <a:moveTo>
                    <a:pt x="2005957" y="1914593"/>
                  </a:moveTo>
                  <a:lnTo>
                    <a:pt x="1034842" y="1914593"/>
                  </a:lnTo>
                  <a:lnTo>
                    <a:pt x="1034842" y="1914012"/>
                  </a:lnTo>
                  <a:lnTo>
                    <a:pt x="1887556" y="1914012"/>
                  </a:lnTo>
                  <a:lnTo>
                    <a:pt x="1887556" y="1801818"/>
                  </a:lnTo>
                  <a:lnTo>
                    <a:pt x="1034842" y="1801818"/>
                  </a:lnTo>
                  <a:lnTo>
                    <a:pt x="1034842" y="1672293"/>
                  </a:lnTo>
                  <a:lnTo>
                    <a:pt x="473761" y="1672293"/>
                  </a:lnTo>
                  <a:lnTo>
                    <a:pt x="424953" y="1670311"/>
                  </a:lnTo>
                  <a:lnTo>
                    <a:pt x="376948" y="1664429"/>
                  </a:lnTo>
                  <a:lnTo>
                    <a:pt x="329940" y="1654740"/>
                  </a:lnTo>
                  <a:lnTo>
                    <a:pt x="284124" y="1641336"/>
                  </a:lnTo>
                  <a:lnTo>
                    <a:pt x="239693" y="1624310"/>
                  </a:lnTo>
                  <a:lnTo>
                    <a:pt x="196842" y="1603757"/>
                  </a:lnTo>
                  <a:lnTo>
                    <a:pt x="155765" y="1579768"/>
                  </a:lnTo>
                  <a:lnTo>
                    <a:pt x="116656" y="1552437"/>
                  </a:lnTo>
                  <a:lnTo>
                    <a:pt x="79709" y="1521858"/>
                  </a:lnTo>
                  <a:lnTo>
                    <a:pt x="45118" y="1488123"/>
                  </a:lnTo>
                  <a:lnTo>
                    <a:pt x="13078" y="1451325"/>
                  </a:lnTo>
                  <a:lnTo>
                    <a:pt x="3425" y="1433958"/>
                  </a:lnTo>
                  <a:lnTo>
                    <a:pt x="3365" y="1433824"/>
                  </a:lnTo>
                  <a:lnTo>
                    <a:pt x="853" y="1424140"/>
                  </a:lnTo>
                  <a:lnTo>
                    <a:pt x="38" y="1414551"/>
                  </a:lnTo>
                  <a:lnTo>
                    <a:pt x="0" y="619662"/>
                  </a:lnTo>
                  <a:lnTo>
                    <a:pt x="853" y="609624"/>
                  </a:lnTo>
                  <a:lnTo>
                    <a:pt x="45119" y="545645"/>
                  </a:lnTo>
                  <a:lnTo>
                    <a:pt x="79711" y="511909"/>
                  </a:lnTo>
                  <a:lnTo>
                    <a:pt x="116658" y="481328"/>
                  </a:lnTo>
                  <a:lnTo>
                    <a:pt x="155767" y="453997"/>
                  </a:lnTo>
                  <a:lnTo>
                    <a:pt x="196844" y="430008"/>
                  </a:lnTo>
                  <a:lnTo>
                    <a:pt x="239695" y="409454"/>
                  </a:lnTo>
                  <a:lnTo>
                    <a:pt x="284125" y="392428"/>
                  </a:lnTo>
                  <a:lnTo>
                    <a:pt x="329941" y="379024"/>
                  </a:lnTo>
                  <a:lnTo>
                    <a:pt x="376948" y="369334"/>
                  </a:lnTo>
                  <a:lnTo>
                    <a:pt x="424953" y="363452"/>
                  </a:lnTo>
                  <a:lnTo>
                    <a:pt x="473761" y="361471"/>
                  </a:lnTo>
                  <a:lnTo>
                    <a:pt x="796034" y="361471"/>
                  </a:lnTo>
                  <a:lnTo>
                    <a:pt x="796034" y="59582"/>
                  </a:lnTo>
                  <a:lnTo>
                    <a:pt x="800726" y="36391"/>
                  </a:lnTo>
                  <a:lnTo>
                    <a:pt x="813520" y="17452"/>
                  </a:lnTo>
                  <a:lnTo>
                    <a:pt x="832497" y="4682"/>
                  </a:lnTo>
                  <a:lnTo>
                    <a:pt x="855736" y="0"/>
                  </a:lnTo>
                  <a:lnTo>
                    <a:pt x="2005957" y="0"/>
                  </a:lnTo>
                  <a:lnTo>
                    <a:pt x="2005957" y="118156"/>
                  </a:lnTo>
                  <a:lnTo>
                    <a:pt x="1015332" y="118156"/>
                  </a:lnTo>
                  <a:lnTo>
                    <a:pt x="1015332" y="119164"/>
                  </a:lnTo>
                  <a:lnTo>
                    <a:pt x="915438" y="119164"/>
                  </a:lnTo>
                  <a:lnTo>
                    <a:pt x="915438" y="480635"/>
                  </a:lnTo>
                  <a:lnTo>
                    <a:pt x="473761" y="480635"/>
                  </a:lnTo>
                  <a:lnTo>
                    <a:pt x="422897" y="483340"/>
                  </a:lnTo>
                  <a:lnTo>
                    <a:pt x="373214" y="491342"/>
                  </a:lnTo>
                  <a:lnTo>
                    <a:pt x="325060" y="504475"/>
                  </a:lnTo>
                  <a:lnTo>
                    <a:pt x="278782" y="522572"/>
                  </a:lnTo>
                  <a:lnTo>
                    <a:pt x="234730" y="545466"/>
                  </a:lnTo>
                  <a:lnTo>
                    <a:pt x="193250" y="572991"/>
                  </a:lnTo>
                  <a:lnTo>
                    <a:pt x="154692" y="604978"/>
                  </a:lnTo>
                  <a:lnTo>
                    <a:pt x="119404" y="641262"/>
                  </a:lnTo>
                  <a:lnTo>
                    <a:pt x="119404" y="1392507"/>
                  </a:lnTo>
                  <a:lnTo>
                    <a:pt x="154694" y="1428789"/>
                  </a:lnTo>
                  <a:lnTo>
                    <a:pt x="193253" y="1460774"/>
                  </a:lnTo>
                  <a:lnTo>
                    <a:pt x="234732" y="1488296"/>
                  </a:lnTo>
                  <a:lnTo>
                    <a:pt x="278784" y="1511189"/>
                  </a:lnTo>
                  <a:lnTo>
                    <a:pt x="325061" y="1529284"/>
                  </a:lnTo>
                  <a:lnTo>
                    <a:pt x="373215" y="1542416"/>
                  </a:lnTo>
                  <a:lnTo>
                    <a:pt x="422898" y="1550418"/>
                  </a:lnTo>
                  <a:lnTo>
                    <a:pt x="473761" y="1553122"/>
                  </a:lnTo>
                  <a:lnTo>
                    <a:pt x="1262084" y="1553122"/>
                  </a:lnTo>
                  <a:lnTo>
                    <a:pt x="1251633" y="1579326"/>
                  </a:lnTo>
                  <a:lnTo>
                    <a:pt x="1226296" y="1614476"/>
                  </a:lnTo>
                  <a:lnTo>
                    <a:pt x="1193349" y="1642531"/>
                  </a:lnTo>
                  <a:lnTo>
                    <a:pt x="1154247" y="1662044"/>
                  </a:lnTo>
                  <a:lnTo>
                    <a:pt x="1154247" y="1683661"/>
                  </a:lnTo>
                  <a:lnTo>
                    <a:pt x="2005957" y="1683661"/>
                  </a:lnTo>
                  <a:lnTo>
                    <a:pt x="2005957" y="1914593"/>
                  </a:lnTo>
                  <a:close/>
                </a:path>
                <a:path w="2005965" h="2033904">
                  <a:moveTo>
                    <a:pt x="1154247" y="599800"/>
                  </a:moveTo>
                  <a:lnTo>
                    <a:pt x="1034842" y="599800"/>
                  </a:lnTo>
                  <a:lnTo>
                    <a:pt x="1034842" y="230350"/>
                  </a:lnTo>
                  <a:lnTo>
                    <a:pt x="1887556" y="230350"/>
                  </a:lnTo>
                  <a:lnTo>
                    <a:pt x="1887556" y="118156"/>
                  </a:lnTo>
                  <a:lnTo>
                    <a:pt x="2005957" y="118156"/>
                  </a:lnTo>
                  <a:lnTo>
                    <a:pt x="2005957" y="348507"/>
                  </a:lnTo>
                  <a:lnTo>
                    <a:pt x="1154247" y="348507"/>
                  </a:lnTo>
                  <a:lnTo>
                    <a:pt x="1154247" y="599800"/>
                  </a:lnTo>
                  <a:close/>
                </a:path>
                <a:path w="2005965" h="2033904">
                  <a:moveTo>
                    <a:pt x="915438" y="599800"/>
                  </a:moveTo>
                  <a:lnTo>
                    <a:pt x="796034" y="599800"/>
                  </a:lnTo>
                  <a:lnTo>
                    <a:pt x="796034" y="480635"/>
                  </a:lnTo>
                  <a:lnTo>
                    <a:pt x="915438" y="480635"/>
                  </a:lnTo>
                  <a:lnTo>
                    <a:pt x="915438" y="599800"/>
                  </a:lnTo>
                  <a:close/>
                </a:path>
                <a:path w="2005965" h="2033904">
                  <a:moveTo>
                    <a:pt x="1262084" y="1553122"/>
                  </a:moveTo>
                  <a:lnTo>
                    <a:pt x="1094544" y="1553122"/>
                  </a:lnTo>
                  <a:lnTo>
                    <a:pt x="1117762" y="1548433"/>
                  </a:lnTo>
                  <a:lnTo>
                    <a:pt x="1136741" y="1535652"/>
                  </a:lnTo>
                  <a:lnTo>
                    <a:pt x="1149548" y="1516711"/>
                  </a:lnTo>
                  <a:lnTo>
                    <a:pt x="1154247" y="1493540"/>
                  </a:lnTo>
                  <a:lnTo>
                    <a:pt x="1149548" y="1470372"/>
                  </a:lnTo>
                  <a:lnTo>
                    <a:pt x="1137366" y="1452354"/>
                  </a:lnTo>
                  <a:lnTo>
                    <a:pt x="1136585" y="1451325"/>
                  </a:lnTo>
                  <a:lnTo>
                    <a:pt x="1117762" y="1438648"/>
                  </a:lnTo>
                  <a:lnTo>
                    <a:pt x="1094544" y="1433958"/>
                  </a:lnTo>
                  <a:lnTo>
                    <a:pt x="935335" y="1433958"/>
                  </a:lnTo>
                  <a:lnTo>
                    <a:pt x="912098" y="1429276"/>
                  </a:lnTo>
                  <a:lnTo>
                    <a:pt x="893121" y="1416507"/>
                  </a:lnTo>
                  <a:lnTo>
                    <a:pt x="880325" y="1397569"/>
                  </a:lnTo>
                  <a:lnTo>
                    <a:pt x="875633" y="1374375"/>
                  </a:lnTo>
                  <a:lnTo>
                    <a:pt x="880325" y="1351185"/>
                  </a:lnTo>
                  <a:lnTo>
                    <a:pt x="893121" y="1332246"/>
                  </a:lnTo>
                  <a:lnTo>
                    <a:pt x="912098" y="1319476"/>
                  </a:lnTo>
                  <a:lnTo>
                    <a:pt x="935335" y="1314793"/>
                  </a:lnTo>
                  <a:lnTo>
                    <a:pt x="1174143" y="1314793"/>
                  </a:lnTo>
                  <a:lnTo>
                    <a:pt x="1197360" y="1310104"/>
                  </a:lnTo>
                  <a:lnTo>
                    <a:pt x="1216340" y="1297323"/>
                  </a:lnTo>
                  <a:lnTo>
                    <a:pt x="1229146" y="1278381"/>
                  </a:lnTo>
                  <a:lnTo>
                    <a:pt x="1233845" y="1255211"/>
                  </a:lnTo>
                  <a:lnTo>
                    <a:pt x="1229146" y="1232040"/>
                  </a:lnTo>
                  <a:lnTo>
                    <a:pt x="1216340" y="1213099"/>
                  </a:lnTo>
                  <a:lnTo>
                    <a:pt x="1197360" y="1200318"/>
                  </a:lnTo>
                  <a:lnTo>
                    <a:pt x="1174143" y="1195628"/>
                  </a:lnTo>
                  <a:lnTo>
                    <a:pt x="935335" y="1195628"/>
                  </a:lnTo>
                  <a:lnTo>
                    <a:pt x="912098" y="1190946"/>
                  </a:lnTo>
                  <a:lnTo>
                    <a:pt x="893121" y="1178176"/>
                  </a:lnTo>
                  <a:lnTo>
                    <a:pt x="880325" y="1159237"/>
                  </a:lnTo>
                  <a:lnTo>
                    <a:pt x="875633" y="1136046"/>
                  </a:lnTo>
                  <a:lnTo>
                    <a:pt x="880325" y="1112856"/>
                  </a:lnTo>
                  <a:lnTo>
                    <a:pt x="893121" y="1093916"/>
                  </a:lnTo>
                  <a:lnTo>
                    <a:pt x="912098" y="1081147"/>
                  </a:lnTo>
                  <a:lnTo>
                    <a:pt x="935335" y="1076464"/>
                  </a:lnTo>
                  <a:lnTo>
                    <a:pt x="1253748" y="1076464"/>
                  </a:lnTo>
                  <a:lnTo>
                    <a:pt x="1276965" y="1071774"/>
                  </a:lnTo>
                  <a:lnTo>
                    <a:pt x="1295945" y="1058991"/>
                  </a:lnTo>
                  <a:lnTo>
                    <a:pt x="1308751" y="1040050"/>
                  </a:lnTo>
                  <a:lnTo>
                    <a:pt x="1313450" y="1016882"/>
                  </a:lnTo>
                  <a:lnTo>
                    <a:pt x="1308751" y="993711"/>
                  </a:lnTo>
                  <a:lnTo>
                    <a:pt x="1295945" y="974770"/>
                  </a:lnTo>
                  <a:lnTo>
                    <a:pt x="1276965" y="961989"/>
                  </a:lnTo>
                  <a:lnTo>
                    <a:pt x="1253748" y="957299"/>
                  </a:lnTo>
                  <a:lnTo>
                    <a:pt x="935335" y="957299"/>
                  </a:lnTo>
                  <a:lnTo>
                    <a:pt x="912098" y="952617"/>
                  </a:lnTo>
                  <a:lnTo>
                    <a:pt x="893121" y="939846"/>
                  </a:lnTo>
                  <a:lnTo>
                    <a:pt x="880325" y="920905"/>
                  </a:lnTo>
                  <a:lnTo>
                    <a:pt x="875633" y="897711"/>
                  </a:lnTo>
                  <a:lnTo>
                    <a:pt x="880325" y="874520"/>
                  </a:lnTo>
                  <a:lnTo>
                    <a:pt x="893121" y="855581"/>
                  </a:lnTo>
                  <a:lnTo>
                    <a:pt x="912098" y="842812"/>
                  </a:lnTo>
                  <a:lnTo>
                    <a:pt x="935335" y="838129"/>
                  </a:lnTo>
                  <a:lnTo>
                    <a:pt x="1174143" y="838129"/>
                  </a:lnTo>
                  <a:lnTo>
                    <a:pt x="1197360" y="833439"/>
                  </a:lnTo>
                  <a:lnTo>
                    <a:pt x="1216340" y="820659"/>
                  </a:lnTo>
                  <a:lnTo>
                    <a:pt x="1229146" y="801717"/>
                  </a:lnTo>
                  <a:lnTo>
                    <a:pt x="1233845" y="778547"/>
                  </a:lnTo>
                  <a:lnTo>
                    <a:pt x="1229146" y="755378"/>
                  </a:lnTo>
                  <a:lnTo>
                    <a:pt x="1216340" y="736437"/>
                  </a:lnTo>
                  <a:lnTo>
                    <a:pt x="1197360" y="723655"/>
                  </a:lnTo>
                  <a:lnTo>
                    <a:pt x="1174143" y="718964"/>
                  </a:lnTo>
                  <a:lnTo>
                    <a:pt x="696527" y="718964"/>
                  </a:lnTo>
                  <a:lnTo>
                    <a:pt x="673290" y="714282"/>
                  </a:lnTo>
                  <a:lnTo>
                    <a:pt x="654313" y="701514"/>
                  </a:lnTo>
                  <a:lnTo>
                    <a:pt x="641517" y="682575"/>
                  </a:lnTo>
                  <a:lnTo>
                    <a:pt x="636825" y="659382"/>
                  </a:lnTo>
                  <a:lnTo>
                    <a:pt x="641517" y="636191"/>
                  </a:lnTo>
                  <a:lnTo>
                    <a:pt x="654313" y="617252"/>
                  </a:lnTo>
                  <a:lnTo>
                    <a:pt x="673290" y="604482"/>
                  </a:lnTo>
                  <a:lnTo>
                    <a:pt x="696527" y="599800"/>
                  </a:lnTo>
                  <a:lnTo>
                    <a:pt x="1174143" y="599800"/>
                  </a:lnTo>
                  <a:lnTo>
                    <a:pt x="1221704" y="606196"/>
                  </a:lnTo>
                  <a:lnTo>
                    <a:pt x="1264475" y="624239"/>
                  </a:lnTo>
                  <a:lnTo>
                    <a:pt x="1300736" y="652213"/>
                  </a:lnTo>
                  <a:lnTo>
                    <a:pt x="1328767" y="688400"/>
                  </a:lnTo>
                  <a:lnTo>
                    <a:pt x="1346846" y="731083"/>
                  </a:lnTo>
                  <a:lnTo>
                    <a:pt x="1353255" y="778547"/>
                  </a:lnTo>
                  <a:lnTo>
                    <a:pt x="1352028" y="799497"/>
                  </a:lnTo>
                  <a:lnTo>
                    <a:pt x="1348441" y="819735"/>
                  </a:lnTo>
                  <a:lnTo>
                    <a:pt x="1342639" y="839128"/>
                  </a:lnTo>
                  <a:lnTo>
                    <a:pt x="1334766" y="857541"/>
                  </a:lnTo>
                  <a:lnTo>
                    <a:pt x="1374624" y="885141"/>
                  </a:lnTo>
                  <a:lnTo>
                    <a:pt x="1405618" y="922245"/>
                  </a:lnTo>
                  <a:lnTo>
                    <a:pt x="1425710" y="966833"/>
                  </a:lnTo>
                  <a:lnTo>
                    <a:pt x="1432860" y="1016882"/>
                  </a:lnTo>
                  <a:lnTo>
                    <a:pt x="1425710" y="1066927"/>
                  </a:lnTo>
                  <a:lnTo>
                    <a:pt x="1405618" y="1111513"/>
                  </a:lnTo>
                  <a:lnTo>
                    <a:pt x="1374624" y="1148619"/>
                  </a:lnTo>
                  <a:lnTo>
                    <a:pt x="1334766" y="1176222"/>
                  </a:lnTo>
                  <a:lnTo>
                    <a:pt x="1342639" y="1194633"/>
                  </a:lnTo>
                  <a:lnTo>
                    <a:pt x="1348441" y="1214025"/>
                  </a:lnTo>
                  <a:lnTo>
                    <a:pt x="1352028" y="1234262"/>
                  </a:lnTo>
                  <a:lnTo>
                    <a:pt x="1353255" y="1255211"/>
                  </a:lnTo>
                  <a:lnTo>
                    <a:pt x="1346106" y="1305260"/>
                  </a:lnTo>
                  <a:lnTo>
                    <a:pt x="1326015" y="1349847"/>
                  </a:lnTo>
                  <a:lnTo>
                    <a:pt x="1295019" y="1386951"/>
                  </a:lnTo>
                  <a:lnTo>
                    <a:pt x="1255156" y="1414551"/>
                  </a:lnTo>
                  <a:lnTo>
                    <a:pt x="1263034" y="1432962"/>
                  </a:lnTo>
                  <a:lnTo>
                    <a:pt x="1268837" y="1452354"/>
                  </a:lnTo>
                  <a:lnTo>
                    <a:pt x="1272424" y="1472592"/>
                  </a:lnTo>
                  <a:lnTo>
                    <a:pt x="1273651" y="1493540"/>
                  </a:lnTo>
                  <a:lnTo>
                    <a:pt x="1267904" y="1538532"/>
                  </a:lnTo>
                  <a:lnTo>
                    <a:pt x="1262084" y="1553122"/>
                  </a:lnTo>
                  <a:close/>
                </a:path>
                <a:path w="2005965" h="2033904">
                  <a:moveTo>
                    <a:pt x="1099201" y="2033758"/>
                  </a:moveTo>
                  <a:lnTo>
                    <a:pt x="855736" y="2033758"/>
                  </a:lnTo>
                  <a:lnTo>
                    <a:pt x="832497" y="2029076"/>
                  </a:lnTo>
                  <a:lnTo>
                    <a:pt x="813520" y="2016308"/>
                  </a:lnTo>
                  <a:lnTo>
                    <a:pt x="800726" y="1997369"/>
                  </a:lnTo>
                  <a:lnTo>
                    <a:pt x="796034" y="1974176"/>
                  </a:lnTo>
                  <a:lnTo>
                    <a:pt x="796034" y="1672293"/>
                  </a:lnTo>
                  <a:lnTo>
                    <a:pt x="915438" y="1672293"/>
                  </a:lnTo>
                  <a:lnTo>
                    <a:pt x="915438" y="1914593"/>
                  </a:lnTo>
                  <a:lnTo>
                    <a:pt x="2005957" y="1914593"/>
                  </a:lnTo>
                  <a:lnTo>
                    <a:pt x="2005957" y="2032169"/>
                  </a:lnTo>
                  <a:lnTo>
                    <a:pt x="1108062" y="2032169"/>
                  </a:lnTo>
                  <a:lnTo>
                    <a:pt x="1103709" y="2033177"/>
                  </a:lnTo>
                  <a:lnTo>
                    <a:pt x="1099201" y="2033758"/>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5" name="object 25">
            <a:extLst>
              <a:ext uri="{FF2B5EF4-FFF2-40B4-BE49-F238E27FC236}">
                <a16:creationId xmlns:a16="http://schemas.microsoft.com/office/drawing/2014/main" id="{D760352E-B329-3FE4-4FE1-6F42133EBFD3}"/>
              </a:ext>
            </a:extLst>
          </p:cNvPr>
          <p:cNvSpPr txBox="1"/>
          <p:nvPr/>
        </p:nvSpPr>
        <p:spPr>
          <a:xfrm>
            <a:off x="7493405" y="5567109"/>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7" name="object 19">
            <a:extLst>
              <a:ext uri="{FF2B5EF4-FFF2-40B4-BE49-F238E27FC236}">
                <a16:creationId xmlns:a16="http://schemas.microsoft.com/office/drawing/2014/main" id="{8311E684-1644-421A-2028-D751B5F1C9C9}"/>
              </a:ext>
            </a:extLst>
          </p:cNvPr>
          <p:cNvSpPr txBox="1"/>
          <p:nvPr/>
        </p:nvSpPr>
        <p:spPr>
          <a:xfrm>
            <a:off x="4677491" y="5195281"/>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8" name="object 6">
            <a:extLst>
              <a:ext uri="{FF2B5EF4-FFF2-40B4-BE49-F238E27FC236}">
                <a16:creationId xmlns:a16="http://schemas.microsoft.com/office/drawing/2014/main" id="{E206B54F-9FA7-4BC5-83E9-8A8E3D5F1C6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9361767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EC0B5-B58F-A8A9-EE72-634C237768B2}"/>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18F46006-261A-07F1-D64C-704FD49C6227}"/>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34BDA4F8-2FF0-4B23-3F65-AB6699BBC433}"/>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664DC274-1563-E0E4-1B95-BFC4E35C78F2}"/>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9BF3EF75-C687-4E43-268B-B0B442D26019}"/>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9D5E83F4-4996-E569-DE56-E0612FF06AE7}"/>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322C82C0-7E55-93CA-B633-A596C2638CDB}"/>
                </a:ext>
              </a:extLst>
            </p:cNvPr>
            <p:cNvSpPr/>
            <p:nvPr/>
          </p:nvSpPr>
          <p:spPr>
            <a:xfrm>
              <a:off x="43282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FF3A55DA-94BD-376A-9C55-1EDEC99BD9DF}"/>
                </a:ext>
              </a:extLst>
            </p:cNvPr>
            <p:cNvPicPr/>
            <p:nvPr/>
          </p:nvPicPr>
          <p:blipFill>
            <a:blip r:embed="rId3" cstate="print"/>
            <a:stretch>
              <a:fillRect/>
            </a:stretch>
          </p:blipFill>
          <p:spPr>
            <a:xfrm>
              <a:off x="5755415" y="5472795"/>
              <a:ext cx="85305" cy="85369"/>
            </a:xfrm>
            <a:prstGeom prst="rect">
              <a:avLst/>
            </a:prstGeom>
          </p:spPr>
        </p:pic>
        <p:pic>
          <p:nvPicPr>
            <p:cNvPr id="9" name="object 9">
              <a:extLst>
                <a:ext uri="{FF2B5EF4-FFF2-40B4-BE49-F238E27FC236}">
                  <a16:creationId xmlns:a16="http://schemas.microsoft.com/office/drawing/2014/main" id="{B6CCE5B6-2947-1930-5739-CDB08DC08EAE}"/>
                </a:ext>
              </a:extLst>
            </p:cNvPr>
            <p:cNvPicPr/>
            <p:nvPr/>
          </p:nvPicPr>
          <p:blipFill>
            <a:blip r:embed="rId4" cstate="print"/>
            <a:stretch>
              <a:fillRect/>
            </a:stretch>
          </p:blipFill>
          <p:spPr>
            <a:xfrm>
              <a:off x="7375797" y="5279721"/>
              <a:ext cx="291139" cy="287032"/>
            </a:xfrm>
            <a:prstGeom prst="rect">
              <a:avLst/>
            </a:prstGeom>
          </p:spPr>
        </p:pic>
      </p:grpSp>
      <p:sp>
        <p:nvSpPr>
          <p:cNvPr id="10" name="object 10">
            <a:extLst>
              <a:ext uri="{FF2B5EF4-FFF2-40B4-BE49-F238E27FC236}">
                <a16:creationId xmlns:a16="http://schemas.microsoft.com/office/drawing/2014/main" id="{03A0FED6-948C-C481-8056-D00D9E32C4DE}"/>
              </a:ext>
            </a:extLst>
          </p:cNvPr>
          <p:cNvSpPr txBox="1"/>
          <p:nvPr/>
        </p:nvSpPr>
        <p:spPr>
          <a:xfrm>
            <a:off x="5790757" y="4777249"/>
            <a:ext cx="914177" cy="770083"/>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self</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80010" marR="0" lvl="0" indent="0" defTabSz="914400" eaLnBrk="1" fontAlgn="auto" latinLnBrk="0" hangingPunct="1">
              <a:lnSpc>
                <a:spcPct val="100000"/>
              </a:lnSpc>
              <a:spcBef>
                <a:spcPts val="144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sp>
        <p:nvSpPr>
          <p:cNvPr id="11" name="object 11">
            <a:extLst>
              <a:ext uri="{FF2B5EF4-FFF2-40B4-BE49-F238E27FC236}">
                <a16:creationId xmlns:a16="http://schemas.microsoft.com/office/drawing/2014/main" id="{8A4774E8-2909-BC8F-1C38-31D35AB2F10C}"/>
              </a:ext>
            </a:extLst>
          </p:cNvPr>
          <p:cNvSpPr/>
          <p:nvPr/>
        </p:nvSpPr>
        <p:spPr>
          <a:xfrm>
            <a:off x="5336119" y="1156164"/>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2" name="object 12">
            <a:extLst>
              <a:ext uri="{FF2B5EF4-FFF2-40B4-BE49-F238E27FC236}">
                <a16:creationId xmlns:a16="http://schemas.microsoft.com/office/drawing/2014/main" id="{DE16209B-9534-DB5F-F5C8-31598E56C5EE}"/>
              </a:ext>
            </a:extLst>
          </p:cNvPr>
          <p:cNvSpPr txBox="1"/>
          <p:nvPr/>
        </p:nvSpPr>
        <p:spPr>
          <a:xfrm>
            <a:off x="5346899" y="1219556"/>
            <a:ext cx="1509410"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aut</a:t>
            </a:r>
            <a:r>
              <a:rPr kumimoji="0" lang="en-US" sz="4350" b="1" i="0" u="none" strike="noStrike" kern="0" cap="none" spc="0" normalizeH="0" baseline="0" noProof="0" dirty="0">
                <a:ln>
                  <a:solidFill>
                    <a:prstClr val="white"/>
                  </a:solidFill>
                </a:ln>
                <a:noFill/>
                <a:effectLst/>
                <a:uLnTx/>
                <a:uFillTx/>
                <a:latin typeface="Grammarsaurus" pitchFamily="2" charset="0"/>
                <a:cs typeface="Arial"/>
              </a:rPr>
              <a:t>o</a:t>
            </a:r>
            <a:endParaRPr kumimoji="0" sz="4350" b="0" i="0" u="none" strike="noStrike" kern="0" cap="none" spc="0" normalizeH="0" baseline="0" noProof="0" dirty="0">
              <a:ln>
                <a:solidFill>
                  <a:prstClr val="white"/>
                </a:solidFill>
              </a:ln>
              <a:noFill/>
              <a:effectLst/>
              <a:uLnTx/>
              <a:uFillTx/>
              <a:latin typeface="Grammarsaurus" pitchFamily="2" charset="0"/>
              <a:cs typeface="Arial"/>
            </a:endParaRPr>
          </a:p>
        </p:txBody>
      </p:sp>
      <p:grpSp>
        <p:nvGrpSpPr>
          <p:cNvPr id="13" name="object 13">
            <a:extLst>
              <a:ext uri="{FF2B5EF4-FFF2-40B4-BE49-F238E27FC236}">
                <a16:creationId xmlns:a16="http://schemas.microsoft.com/office/drawing/2014/main" id="{B1DEDBA4-72C8-9F53-1E73-8DD6AAB5FA8F}"/>
              </a:ext>
            </a:extLst>
          </p:cNvPr>
          <p:cNvGrpSpPr/>
          <p:nvPr/>
        </p:nvGrpSpPr>
        <p:grpSpPr>
          <a:xfrm>
            <a:off x="4546727" y="2465815"/>
            <a:ext cx="2573967" cy="3060678"/>
            <a:chOff x="4546727" y="2465815"/>
            <a:chExt cx="2573967" cy="3060678"/>
          </a:xfrm>
        </p:grpSpPr>
        <p:pic>
          <p:nvPicPr>
            <p:cNvPr id="16" name="object 16">
              <a:extLst>
                <a:ext uri="{FF2B5EF4-FFF2-40B4-BE49-F238E27FC236}">
                  <a16:creationId xmlns:a16="http://schemas.microsoft.com/office/drawing/2014/main" id="{96B04F43-BFAA-D602-9678-3B7A176844F5}"/>
                </a:ext>
              </a:extLst>
            </p:cNvPr>
            <p:cNvPicPr/>
            <p:nvPr/>
          </p:nvPicPr>
          <p:blipFill>
            <a:blip r:embed="rId5" cstate="print"/>
            <a:stretch>
              <a:fillRect/>
            </a:stretch>
          </p:blipFill>
          <p:spPr>
            <a:xfrm>
              <a:off x="5314938" y="4090993"/>
              <a:ext cx="176479" cy="176555"/>
            </a:xfrm>
            <a:prstGeom prst="rect">
              <a:avLst/>
            </a:prstGeom>
          </p:spPr>
        </p:pic>
        <p:pic>
          <p:nvPicPr>
            <p:cNvPr id="17" name="object 17">
              <a:extLst>
                <a:ext uri="{FF2B5EF4-FFF2-40B4-BE49-F238E27FC236}">
                  <a16:creationId xmlns:a16="http://schemas.microsoft.com/office/drawing/2014/main" id="{67895A84-6865-6DCD-2336-AB1FC9B44C5C}"/>
                </a:ext>
              </a:extLst>
            </p:cNvPr>
            <p:cNvPicPr/>
            <p:nvPr/>
          </p:nvPicPr>
          <p:blipFill>
            <a:blip r:embed="rId6" cstate="print"/>
            <a:stretch>
              <a:fillRect/>
            </a:stretch>
          </p:blipFill>
          <p:spPr>
            <a:xfrm>
              <a:off x="5619711" y="4312974"/>
              <a:ext cx="192886" cy="152158"/>
            </a:xfrm>
            <a:prstGeom prst="rect">
              <a:avLst/>
            </a:prstGeom>
          </p:spPr>
        </p:pic>
        <p:sp>
          <p:nvSpPr>
            <p:cNvPr id="18" name="object 18">
              <a:extLst>
                <a:ext uri="{FF2B5EF4-FFF2-40B4-BE49-F238E27FC236}">
                  <a16:creationId xmlns:a16="http://schemas.microsoft.com/office/drawing/2014/main" id="{01D9AC9D-9A9E-2FD4-BC82-C61E7A71B77B}"/>
                </a:ext>
              </a:extLst>
            </p:cNvPr>
            <p:cNvSpPr/>
            <p:nvPr/>
          </p:nvSpPr>
          <p:spPr>
            <a:xfrm>
              <a:off x="5986283" y="4229162"/>
              <a:ext cx="722630" cy="296545"/>
            </a:xfrm>
            <a:custGeom>
              <a:avLst/>
              <a:gdLst/>
              <a:ahLst/>
              <a:cxnLst/>
              <a:rect l="l" t="t" r="r" b="b"/>
              <a:pathLst>
                <a:path w="722629" h="296545">
                  <a:moveTo>
                    <a:pt x="672482" y="0"/>
                  </a:moveTo>
                  <a:lnTo>
                    <a:pt x="648913" y="378"/>
                  </a:lnTo>
                  <a:lnTo>
                    <a:pt x="626541" y="10102"/>
                  </a:lnTo>
                  <a:lnTo>
                    <a:pt x="584191" y="37979"/>
                  </a:lnTo>
                  <a:lnTo>
                    <a:pt x="540594" y="63331"/>
                  </a:lnTo>
                  <a:lnTo>
                    <a:pt x="495840" y="86132"/>
                  </a:lnTo>
                  <a:lnTo>
                    <a:pt x="450016" y="106354"/>
                  </a:lnTo>
                  <a:lnTo>
                    <a:pt x="403209" y="123969"/>
                  </a:lnTo>
                  <a:lnTo>
                    <a:pt x="355507" y="138950"/>
                  </a:lnTo>
                  <a:lnTo>
                    <a:pt x="306998" y="151269"/>
                  </a:lnTo>
                  <a:lnTo>
                    <a:pt x="257769" y="160898"/>
                  </a:lnTo>
                  <a:lnTo>
                    <a:pt x="207908" y="167811"/>
                  </a:lnTo>
                  <a:lnTo>
                    <a:pt x="157503" y="171978"/>
                  </a:lnTo>
                  <a:lnTo>
                    <a:pt x="102285" y="173386"/>
                  </a:lnTo>
                  <a:lnTo>
                    <a:pt x="73694" y="172918"/>
                  </a:lnTo>
                  <a:lnTo>
                    <a:pt x="61341" y="172523"/>
                  </a:lnTo>
                  <a:lnTo>
                    <a:pt x="49966" y="173578"/>
                  </a:lnTo>
                  <a:lnTo>
                    <a:pt x="11728" y="197810"/>
                  </a:lnTo>
                  <a:lnTo>
                    <a:pt x="0" y="231425"/>
                  </a:lnTo>
                  <a:lnTo>
                    <a:pt x="681" y="243538"/>
                  </a:lnTo>
                  <a:lnTo>
                    <a:pt x="25235" y="283673"/>
                  </a:lnTo>
                  <a:lnTo>
                    <a:pt x="91784" y="296227"/>
                  </a:lnTo>
                  <a:lnTo>
                    <a:pt x="106870" y="296271"/>
                  </a:lnTo>
                  <a:lnTo>
                    <a:pt x="155708" y="295139"/>
                  </a:lnTo>
                  <a:lnTo>
                    <a:pt x="204195" y="291749"/>
                  </a:lnTo>
                  <a:lnTo>
                    <a:pt x="252270" y="286119"/>
                  </a:lnTo>
                  <a:lnTo>
                    <a:pt x="299872" y="278270"/>
                  </a:lnTo>
                  <a:lnTo>
                    <a:pt x="346939" y="268220"/>
                  </a:lnTo>
                  <a:lnTo>
                    <a:pt x="393412" y="255988"/>
                  </a:lnTo>
                  <a:lnTo>
                    <a:pt x="439228" y="241592"/>
                  </a:lnTo>
                  <a:lnTo>
                    <a:pt x="484327" y="225053"/>
                  </a:lnTo>
                  <a:lnTo>
                    <a:pt x="528649" y="206389"/>
                  </a:lnTo>
                  <a:lnTo>
                    <a:pt x="572132" y="185619"/>
                  </a:lnTo>
                  <a:lnTo>
                    <a:pt x="614715" y="162763"/>
                  </a:lnTo>
                  <a:lnTo>
                    <a:pt x="656337" y="137838"/>
                  </a:lnTo>
                  <a:lnTo>
                    <a:pt x="696937" y="110864"/>
                  </a:lnTo>
                  <a:lnTo>
                    <a:pt x="722225" y="71207"/>
                  </a:lnTo>
                  <a:lnTo>
                    <a:pt x="721846" y="47644"/>
                  </a:lnTo>
                  <a:lnTo>
                    <a:pt x="712127" y="25292"/>
                  </a:lnTo>
                  <a:lnTo>
                    <a:pt x="694477" y="8470"/>
                  </a:lnTo>
                  <a:lnTo>
                    <a:pt x="67248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a:extLst>
                <a:ext uri="{FF2B5EF4-FFF2-40B4-BE49-F238E27FC236}">
                  <a16:creationId xmlns:a16="http://schemas.microsoft.com/office/drawing/2014/main" id="{1D5A7192-2169-4F35-8D8E-57BDF7F1F0C7}"/>
                </a:ext>
              </a:extLst>
            </p:cNvPr>
            <p:cNvPicPr/>
            <p:nvPr/>
          </p:nvPicPr>
          <p:blipFill>
            <a:blip r:embed="rId7" cstate="print"/>
            <a:stretch>
              <a:fillRect/>
            </a:stretch>
          </p:blipFill>
          <p:spPr>
            <a:xfrm>
              <a:off x="5056935" y="3432121"/>
              <a:ext cx="123710" cy="163957"/>
            </a:xfrm>
            <a:prstGeom prst="rect">
              <a:avLst/>
            </a:prstGeom>
          </p:spPr>
        </p:pic>
        <p:sp>
          <p:nvSpPr>
            <p:cNvPr id="20" name="object 20">
              <a:extLst>
                <a:ext uri="{FF2B5EF4-FFF2-40B4-BE49-F238E27FC236}">
                  <a16:creationId xmlns:a16="http://schemas.microsoft.com/office/drawing/2014/main" id="{E6B9D4B0-73BC-B045-3AE9-33C8261B2684}"/>
                </a:ext>
              </a:extLst>
            </p:cNvPr>
            <p:cNvSpPr/>
            <p:nvPr/>
          </p:nvSpPr>
          <p:spPr>
            <a:xfrm>
              <a:off x="5056944" y="2465815"/>
              <a:ext cx="2063750" cy="1611630"/>
            </a:xfrm>
            <a:custGeom>
              <a:avLst/>
              <a:gdLst/>
              <a:ahLst/>
              <a:cxnLst/>
              <a:rect l="l" t="t" r="r" b="b"/>
              <a:pathLst>
                <a:path w="2063750" h="1611629">
                  <a:moveTo>
                    <a:pt x="1035977" y="0"/>
                  </a:moveTo>
                  <a:lnTo>
                    <a:pt x="986130" y="1189"/>
                  </a:lnTo>
                  <a:lnTo>
                    <a:pt x="936605" y="4744"/>
                  </a:lnTo>
                  <a:lnTo>
                    <a:pt x="887475" y="10642"/>
                  </a:lnTo>
                  <a:lnTo>
                    <a:pt x="838814" y="18862"/>
                  </a:lnTo>
                  <a:lnTo>
                    <a:pt x="790693" y="29382"/>
                  </a:lnTo>
                  <a:lnTo>
                    <a:pt x="743184" y="42181"/>
                  </a:lnTo>
                  <a:lnTo>
                    <a:pt x="696362" y="57237"/>
                  </a:lnTo>
                  <a:lnTo>
                    <a:pt x="650298" y="74529"/>
                  </a:lnTo>
                  <a:lnTo>
                    <a:pt x="605066" y="94034"/>
                  </a:lnTo>
                  <a:lnTo>
                    <a:pt x="560737" y="115733"/>
                  </a:lnTo>
                  <a:lnTo>
                    <a:pt x="517384" y="139602"/>
                  </a:lnTo>
                  <a:lnTo>
                    <a:pt x="475081" y="165620"/>
                  </a:lnTo>
                  <a:lnTo>
                    <a:pt x="433353" y="194120"/>
                  </a:lnTo>
                  <a:lnTo>
                    <a:pt x="393285" y="224399"/>
                  </a:lnTo>
                  <a:lnTo>
                    <a:pt x="354900" y="256433"/>
                  </a:lnTo>
                  <a:lnTo>
                    <a:pt x="318222" y="290198"/>
                  </a:lnTo>
                  <a:lnTo>
                    <a:pt x="283276" y="325669"/>
                  </a:lnTo>
                  <a:lnTo>
                    <a:pt x="250085" y="362822"/>
                  </a:lnTo>
                  <a:lnTo>
                    <a:pt x="218674" y="401632"/>
                  </a:lnTo>
                  <a:lnTo>
                    <a:pt x="189068" y="442074"/>
                  </a:lnTo>
                  <a:lnTo>
                    <a:pt x="161289" y="484123"/>
                  </a:lnTo>
                  <a:lnTo>
                    <a:pt x="122897" y="545388"/>
                  </a:lnTo>
                  <a:lnTo>
                    <a:pt x="122897" y="250596"/>
                  </a:lnTo>
                  <a:lnTo>
                    <a:pt x="118060" y="226701"/>
                  </a:lnTo>
                  <a:lnTo>
                    <a:pt x="104876" y="207168"/>
                  </a:lnTo>
                  <a:lnTo>
                    <a:pt x="85339" y="193989"/>
                  </a:lnTo>
                  <a:lnTo>
                    <a:pt x="61442" y="189153"/>
                  </a:lnTo>
                  <a:lnTo>
                    <a:pt x="37547" y="193989"/>
                  </a:lnTo>
                  <a:lnTo>
                    <a:pt x="18014" y="207168"/>
                  </a:lnTo>
                  <a:lnTo>
                    <a:pt x="4835" y="226701"/>
                  </a:lnTo>
                  <a:lnTo>
                    <a:pt x="0" y="250596"/>
                  </a:lnTo>
                  <a:lnTo>
                    <a:pt x="0" y="488035"/>
                  </a:lnTo>
                  <a:lnTo>
                    <a:pt x="4180" y="533337"/>
                  </a:lnTo>
                  <a:lnTo>
                    <a:pt x="16835" y="576079"/>
                  </a:lnTo>
                  <a:lnTo>
                    <a:pt x="37560" y="615281"/>
                  </a:lnTo>
                  <a:lnTo>
                    <a:pt x="65951" y="649960"/>
                  </a:lnTo>
                  <a:lnTo>
                    <a:pt x="99735" y="677674"/>
                  </a:lnTo>
                  <a:lnTo>
                    <a:pt x="137831" y="697957"/>
                  </a:lnTo>
                  <a:lnTo>
                    <a:pt x="179277" y="710414"/>
                  </a:lnTo>
                  <a:lnTo>
                    <a:pt x="223634" y="714654"/>
                  </a:lnTo>
                  <a:lnTo>
                    <a:pt x="464311" y="715022"/>
                  </a:lnTo>
                  <a:lnTo>
                    <a:pt x="488244" y="710193"/>
                  </a:lnTo>
                  <a:lnTo>
                    <a:pt x="507801" y="697033"/>
                  </a:lnTo>
                  <a:lnTo>
                    <a:pt x="521003" y="677528"/>
                  </a:lnTo>
                  <a:lnTo>
                    <a:pt x="525868" y="653669"/>
                  </a:lnTo>
                  <a:lnTo>
                    <a:pt x="521066" y="629763"/>
                  </a:lnTo>
                  <a:lnTo>
                    <a:pt x="507912" y="610204"/>
                  </a:lnTo>
                  <a:lnTo>
                    <a:pt x="488398" y="596992"/>
                  </a:lnTo>
                  <a:lnTo>
                    <a:pt x="464515" y="592124"/>
                  </a:lnTo>
                  <a:lnTo>
                    <a:pt x="239598" y="591781"/>
                  </a:lnTo>
                  <a:lnTo>
                    <a:pt x="258813" y="560235"/>
                  </a:lnTo>
                  <a:lnTo>
                    <a:pt x="285847" y="518500"/>
                  </a:lnTo>
                  <a:lnTo>
                    <a:pt x="314999" y="478520"/>
                  </a:lnTo>
                  <a:lnTo>
                    <a:pt x="346166" y="440353"/>
                  </a:lnTo>
                  <a:lnTo>
                    <a:pt x="379246" y="404056"/>
                  </a:lnTo>
                  <a:lnTo>
                    <a:pt x="414139" y="369687"/>
                  </a:lnTo>
                  <a:lnTo>
                    <a:pt x="450742" y="337301"/>
                  </a:lnTo>
                  <a:lnTo>
                    <a:pt x="488954" y="306958"/>
                  </a:lnTo>
                  <a:lnTo>
                    <a:pt x="528673" y="278713"/>
                  </a:lnTo>
                  <a:lnTo>
                    <a:pt x="569797" y="252624"/>
                  </a:lnTo>
                  <a:lnTo>
                    <a:pt x="612225" y="228748"/>
                  </a:lnTo>
                  <a:lnTo>
                    <a:pt x="655855" y="207143"/>
                  </a:lnTo>
                  <a:lnTo>
                    <a:pt x="700586" y="187865"/>
                  </a:lnTo>
                  <a:lnTo>
                    <a:pt x="746316" y="170972"/>
                  </a:lnTo>
                  <a:lnTo>
                    <a:pt x="792942" y="156521"/>
                  </a:lnTo>
                  <a:lnTo>
                    <a:pt x="840365" y="144569"/>
                  </a:lnTo>
                  <a:lnTo>
                    <a:pt x="888481" y="135173"/>
                  </a:lnTo>
                  <a:lnTo>
                    <a:pt x="937190" y="128392"/>
                  </a:lnTo>
                  <a:lnTo>
                    <a:pt x="986389" y="124280"/>
                  </a:lnTo>
                  <a:lnTo>
                    <a:pt x="1035977" y="122897"/>
                  </a:lnTo>
                  <a:lnTo>
                    <a:pt x="1083854" y="124157"/>
                  </a:lnTo>
                  <a:lnTo>
                    <a:pt x="1131094" y="127893"/>
                  </a:lnTo>
                  <a:lnTo>
                    <a:pt x="1177635" y="134043"/>
                  </a:lnTo>
                  <a:lnTo>
                    <a:pt x="1223412" y="142544"/>
                  </a:lnTo>
                  <a:lnTo>
                    <a:pt x="1268365" y="153331"/>
                  </a:lnTo>
                  <a:lnTo>
                    <a:pt x="1312428" y="166343"/>
                  </a:lnTo>
                  <a:lnTo>
                    <a:pt x="1355539" y="181516"/>
                  </a:lnTo>
                  <a:lnTo>
                    <a:pt x="1397636" y="198787"/>
                  </a:lnTo>
                  <a:lnTo>
                    <a:pt x="1438655" y="218093"/>
                  </a:lnTo>
                  <a:lnTo>
                    <a:pt x="1478533" y="239370"/>
                  </a:lnTo>
                  <a:lnTo>
                    <a:pt x="1517207" y="262555"/>
                  </a:lnTo>
                  <a:lnTo>
                    <a:pt x="1554614" y="287586"/>
                  </a:lnTo>
                  <a:lnTo>
                    <a:pt x="1590692" y="314399"/>
                  </a:lnTo>
                  <a:lnTo>
                    <a:pt x="1625376" y="342931"/>
                  </a:lnTo>
                  <a:lnTo>
                    <a:pt x="1658605" y="373118"/>
                  </a:lnTo>
                  <a:lnTo>
                    <a:pt x="1690314" y="404898"/>
                  </a:lnTo>
                  <a:lnTo>
                    <a:pt x="1720442" y="438208"/>
                  </a:lnTo>
                  <a:lnTo>
                    <a:pt x="1748924" y="472984"/>
                  </a:lnTo>
                  <a:lnTo>
                    <a:pt x="1775699" y="509163"/>
                  </a:lnTo>
                  <a:lnTo>
                    <a:pt x="1800702" y="546682"/>
                  </a:lnTo>
                  <a:lnTo>
                    <a:pt x="1823871" y="585478"/>
                  </a:lnTo>
                  <a:lnTo>
                    <a:pt x="1845144" y="625487"/>
                  </a:lnTo>
                  <a:lnTo>
                    <a:pt x="1864456" y="666647"/>
                  </a:lnTo>
                  <a:lnTo>
                    <a:pt x="1881745" y="708894"/>
                  </a:lnTo>
                  <a:lnTo>
                    <a:pt x="1896947" y="752166"/>
                  </a:lnTo>
                  <a:lnTo>
                    <a:pt x="1910001" y="796399"/>
                  </a:lnTo>
                  <a:lnTo>
                    <a:pt x="1920843" y="841529"/>
                  </a:lnTo>
                  <a:lnTo>
                    <a:pt x="1929409" y="887494"/>
                  </a:lnTo>
                  <a:lnTo>
                    <a:pt x="1935637" y="934231"/>
                  </a:lnTo>
                  <a:lnTo>
                    <a:pt x="1939464" y="981676"/>
                  </a:lnTo>
                  <a:lnTo>
                    <a:pt x="1940826" y="1029766"/>
                  </a:lnTo>
                  <a:lnTo>
                    <a:pt x="1939245" y="1081620"/>
                  </a:lnTo>
                  <a:lnTo>
                    <a:pt x="1934761" y="1133064"/>
                  </a:lnTo>
                  <a:lnTo>
                    <a:pt x="1927404" y="1183992"/>
                  </a:lnTo>
                  <a:lnTo>
                    <a:pt x="1917206" y="1234292"/>
                  </a:lnTo>
                  <a:lnTo>
                    <a:pt x="1904201" y="1283858"/>
                  </a:lnTo>
                  <a:lnTo>
                    <a:pt x="1888419" y="1332581"/>
                  </a:lnTo>
                  <a:lnTo>
                    <a:pt x="1869893" y="1380351"/>
                  </a:lnTo>
                  <a:lnTo>
                    <a:pt x="1848654" y="1427061"/>
                  </a:lnTo>
                  <a:lnTo>
                    <a:pt x="1824735" y="1472600"/>
                  </a:lnTo>
                  <a:lnTo>
                    <a:pt x="1798167" y="1516862"/>
                  </a:lnTo>
                  <a:lnTo>
                    <a:pt x="1792646" y="1527676"/>
                  </a:lnTo>
                  <a:lnTo>
                    <a:pt x="1793656" y="1574704"/>
                  </a:lnTo>
                  <a:lnTo>
                    <a:pt x="1824524" y="1605931"/>
                  </a:lnTo>
                  <a:lnTo>
                    <a:pt x="1849843" y="1611439"/>
                  </a:lnTo>
                  <a:lnTo>
                    <a:pt x="1865254" y="1609507"/>
                  </a:lnTo>
                  <a:lnTo>
                    <a:pt x="1901697" y="1583093"/>
                  </a:lnTo>
                  <a:lnTo>
                    <a:pt x="1926977" y="1541426"/>
                  </a:lnTo>
                  <a:lnTo>
                    <a:pt x="1950185" y="1498743"/>
                  </a:lnTo>
                  <a:lnTo>
                    <a:pt x="1971302" y="1455115"/>
                  </a:lnTo>
                  <a:lnTo>
                    <a:pt x="1990304" y="1410615"/>
                  </a:lnTo>
                  <a:lnTo>
                    <a:pt x="2007173" y="1365314"/>
                  </a:lnTo>
                  <a:lnTo>
                    <a:pt x="2021886" y="1319283"/>
                  </a:lnTo>
                  <a:lnTo>
                    <a:pt x="2034422" y="1272595"/>
                  </a:lnTo>
                  <a:lnTo>
                    <a:pt x="2044760" y="1225319"/>
                  </a:lnTo>
                  <a:lnTo>
                    <a:pt x="2052879" y="1177529"/>
                  </a:lnTo>
                  <a:lnTo>
                    <a:pt x="2058758" y="1129296"/>
                  </a:lnTo>
                  <a:lnTo>
                    <a:pt x="2062376" y="1080691"/>
                  </a:lnTo>
                  <a:lnTo>
                    <a:pt x="2063737" y="1027760"/>
                  </a:lnTo>
                  <a:lnTo>
                    <a:pt x="2062305" y="976550"/>
                  </a:lnTo>
                  <a:lnTo>
                    <a:pt x="2058430" y="925798"/>
                  </a:lnTo>
                  <a:lnTo>
                    <a:pt x="2052140" y="875574"/>
                  </a:lnTo>
                  <a:lnTo>
                    <a:pt x="2043464" y="825948"/>
                  </a:lnTo>
                  <a:lnTo>
                    <a:pt x="2032431" y="776989"/>
                  </a:lnTo>
                  <a:lnTo>
                    <a:pt x="2019069" y="728766"/>
                  </a:lnTo>
                  <a:lnTo>
                    <a:pt x="2003407" y="681350"/>
                  </a:lnTo>
                  <a:lnTo>
                    <a:pt x="1985473" y="634809"/>
                  </a:lnTo>
                  <a:lnTo>
                    <a:pt x="1965297" y="589214"/>
                  </a:lnTo>
                  <a:lnTo>
                    <a:pt x="1942907" y="544633"/>
                  </a:lnTo>
                  <a:lnTo>
                    <a:pt x="1918332" y="501137"/>
                  </a:lnTo>
                  <a:lnTo>
                    <a:pt x="1891601" y="458796"/>
                  </a:lnTo>
                  <a:lnTo>
                    <a:pt x="1862742" y="417678"/>
                  </a:lnTo>
                  <a:lnTo>
                    <a:pt x="1831784" y="377853"/>
                  </a:lnTo>
                  <a:lnTo>
                    <a:pt x="1798756" y="339391"/>
                  </a:lnTo>
                  <a:lnTo>
                    <a:pt x="1763687" y="302361"/>
                  </a:lnTo>
                  <a:lnTo>
                    <a:pt x="1726596" y="266833"/>
                  </a:lnTo>
                  <a:lnTo>
                    <a:pt x="1688061" y="233388"/>
                  </a:lnTo>
                  <a:lnTo>
                    <a:pt x="1648152" y="202053"/>
                  </a:lnTo>
                  <a:lnTo>
                    <a:pt x="1606937" y="172859"/>
                  </a:lnTo>
                  <a:lnTo>
                    <a:pt x="1564488" y="145833"/>
                  </a:lnTo>
                  <a:lnTo>
                    <a:pt x="1520873" y="121006"/>
                  </a:lnTo>
                  <a:lnTo>
                    <a:pt x="1476162" y="98406"/>
                  </a:lnTo>
                  <a:lnTo>
                    <a:pt x="1430426" y="78062"/>
                  </a:lnTo>
                  <a:lnTo>
                    <a:pt x="1383733" y="60002"/>
                  </a:lnTo>
                  <a:lnTo>
                    <a:pt x="1336155" y="44257"/>
                  </a:lnTo>
                  <a:lnTo>
                    <a:pt x="1287759" y="30855"/>
                  </a:lnTo>
                  <a:lnTo>
                    <a:pt x="1238617" y="19824"/>
                  </a:lnTo>
                  <a:lnTo>
                    <a:pt x="1188798" y="11194"/>
                  </a:lnTo>
                  <a:lnTo>
                    <a:pt x="1138372" y="4994"/>
                  </a:lnTo>
                  <a:lnTo>
                    <a:pt x="1087408" y="1253"/>
                  </a:lnTo>
                  <a:lnTo>
                    <a:pt x="1035977"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1" name="object 21">
              <a:extLst>
                <a:ext uri="{FF2B5EF4-FFF2-40B4-BE49-F238E27FC236}">
                  <a16:creationId xmlns:a16="http://schemas.microsoft.com/office/drawing/2014/main" id="{CD3685D8-90C9-D1C2-4949-87411BA3C23F}"/>
                </a:ext>
              </a:extLst>
            </p:cNvPr>
            <p:cNvPicPr/>
            <p:nvPr/>
          </p:nvPicPr>
          <p:blipFill>
            <a:blip r:embed="rId8" cstate="print"/>
            <a:stretch>
              <a:fillRect/>
            </a:stretch>
          </p:blipFill>
          <p:spPr>
            <a:xfrm>
              <a:off x="5117395" y="3769832"/>
              <a:ext cx="151999" cy="192976"/>
            </a:xfrm>
            <a:prstGeom prst="rect">
              <a:avLst/>
            </a:prstGeom>
          </p:spPr>
        </p:pic>
        <p:sp>
          <p:nvSpPr>
            <p:cNvPr id="22" name="object 22">
              <a:extLst>
                <a:ext uri="{FF2B5EF4-FFF2-40B4-BE49-F238E27FC236}">
                  <a16:creationId xmlns:a16="http://schemas.microsoft.com/office/drawing/2014/main" id="{FAFD3C30-60CF-94FA-BF0C-1C2E3C90BB37}"/>
                </a:ext>
              </a:extLst>
            </p:cNvPr>
            <p:cNvSpPr/>
            <p:nvPr/>
          </p:nvSpPr>
          <p:spPr>
            <a:xfrm>
              <a:off x="5620280" y="2988026"/>
              <a:ext cx="945515" cy="995044"/>
            </a:xfrm>
            <a:custGeom>
              <a:avLst/>
              <a:gdLst/>
              <a:ahLst/>
              <a:cxnLst/>
              <a:rect l="l" t="t" r="r" b="b"/>
              <a:pathLst>
                <a:path w="945515" h="995045">
                  <a:moveTo>
                    <a:pt x="472643" y="0"/>
                  </a:moveTo>
                  <a:lnTo>
                    <a:pt x="425387" y="3825"/>
                  </a:lnTo>
                  <a:lnTo>
                    <a:pt x="380535" y="14897"/>
                  </a:lnTo>
                  <a:lnTo>
                    <a:pt x="338693" y="32611"/>
                  </a:lnTo>
                  <a:lnTo>
                    <a:pt x="300467" y="56362"/>
                  </a:lnTo>
                  <a:lnTo>
                    <a:pt x="266462" y="85544"/>
                  </a:lnTo>
                  <a:lnTo>
                    <a:pt x="237282" y="119551"/>
                  </a:lnTo>
                  <a:lnTo>
                    <a:pt x="213533" y="157779"/>
                  </a:lnTo>
                  <a:lnTo>
                    <a:pt x="195821" y="199622"/>
                  </a:lnTo>
                  <a:lnTo>
                    <a:pt x="184749" y="244474"/>
                  </a:lnTo>
                  <a:lnTo>
                    <a:pt x="180924" y="291731"/>
                  </a:lnTo>
                  <a:lnTo>
                    <a:pt x="185648" y="343870"/>
                  </a:lnTo>
                  <a:lnTo>
                    <a:pt x="199522" y="393968"/>
                  </a:lnTo>
                  <a:lnTo>
                    <a:pt x="222104" y="440852"/>
                  </a:lnTo>
                  <a:lnTo>
                    <a:pt x="252959" y="483349"/>
                  </a:lnTo>
                  <a:lnTo>
                    <a:pt x="270320" y="503224"/>
                  </a:lnTo>
                  <a:lnTo>
                    <a:pt x="246916" y="515454"/>
                  </a:lnTo>
                  <a:lnTo>
                    <a:pt x="205504" y="539784"/>
                  </a:lnTo>
                  <a:lnTo>
                    <a:pt x="167221" y="567804"/>
                  </a:lnTo>
                  <a:lnTo>
                    <a:pt x="127412" y="604127"/>
                  </a:lnTo>
                  <a:lnTo>
                    <a:pt x="92180" y="644471"/>
                  </a:lnTo>
                  <a:lnTo>
                    <a:pt x="61808" y="688347"/>
                  </a:lnTo>
                  <a:lnTo>
                    <a:pt x="36593" y="735269"/>
                  </a:lnTo>
                  <a:lnTo>
                    <a:pt x="16831" y="784747"/>
                  </a:lnTo>
                  <a:lnTo>
                    <a:pt x="2819" y="836295"/>
                  </a:lnTo>
                  <a:lnTo>
                    <a:pt x="0" y="865464"/>
                  </a:lnTo>
                  <a:lnTo>
                    <a:pt x="3634" y="894097"/>
                  </a:lnTo>
                  <a:lnTo>
                    <a:pt x="29350" y="945908"/>
                  </a:lnTo>
                  <a:lnTo>
                    <a:pt x="75014" y="981884"/>
                  </a:lnTo>
                  <a:lnTo>
                    <a:pt x="131864" y="994638"/>
                  </a:lnTo>
                  <a:lnTo>
                    <a:pt x="813410" y="994638"/>
                  </a:lnTo>
                  <a:lnTo>
                    <a:pt x="870269" y="981884"/>
                  </a:lnTo>
                  <a:lnTo>
                    <a:pt x="915937" y="945908"/>
                  </a:lnTo>
                  <a:lnTo>
                    <a:pt x="941632" y="894097"/>
                  </a:lnTo>
                  <a:lnTo>
                    <a:pt x="944463" y="871740"/>
                  </a:lnTo>
                  <a:lnTo>
                    <a:pt x="120053" y="871740"/>
                  </a:lnTo>
                  <a:lnTo>
                    <a:pt x="126848" y="845705"/>
                  </a:lnTo>
                  <a:lnTo>
                    <a:pt x="141865" y="800838"/>
                  </a:lnTo>
                  <a:lnTo>
                    <a:pt x="162450" y="759134"/>
                  </a:lnTo>
                  <a:lnTo>
                    <a:pt x="188122" y="720959"/>
                  </a:lnTo>
                  <a:lnTo>
                    <a:pt x="218398" y="686682"/>
                  </a:lnTo>
                  <a:lnTo>
                    <a:pt x="252800" y="656670"/>
                  </a:lnTo>
                  <a:lnTo>
                    <a:pt x="290845" y="631291"/>
                  </a:lnTo>
                  <a:lnTo>
                    <a:pt x="332054" y="610912"/>
                  </a:lnTo>
                  <a:lnTo>
                    <a:pt x="375944" y="595900"/>
                  </a:lnTo>
                  <a:lnTo>
                    <a:pt x="422037" y="586624"/>
                  </a:lnTo>
                  <a:lnTo>
                    <a:pt x="469849" y="583450"/>
                  </a:lnTo>
                  <a:lnTo>
                    <a:pt x="795204" y="583450"/>
                  </a:lnTo>
                  <a:lnTo>
                    <a:pt x="778066" y="567804"/>
                  </a:lnTo>
                  <a:lnTo>
                    <a:pt x="739764" y="539784"/>
                  </a:lnTo>
                  <a:lnTo>
                    <a:pt x="698335" y="515454"/>
                  </a:lnTo>
                  <a:lnTo>
                    <a:pt x="674929" y="503224"/>
                  </a:lnTo>
                  <a:lnTo>
                    <a:pt x="692279" y="483349"/>
                  </a:lnTo>
                  <a:lnTo>
                    <a:pt x="708850" y="460540"/>
                  </a:lnTo>
                  <a:lnTo>
                    <a:pt x="472643" y="460540"/>
                  </a:lnTo>
                  <a:lnTo>
                    <a:pt x="427815" y="454499"/>
                  </a:lnTo>
                  <a:lnTo>
                    <a:pt x="387501" y="437459"/>
                  </a:lnTo>
                  <a:lnTo>
                    <a:pt x="353324" y="411040"/>
                  </a:lnTo>
                  <a:lnTo>
                    <a:pt x="326904" y="376864"/>
                  </a:lnTo>
                  <a:lnTo>
                    <a:pt x="309863" y="336554"/>
                  </a:lnTo>
                  <a:lnTo>
                    <a:pt x="303822" y="291731"/>
                  </a:lnTo>
                  <a:lnTo>
                    <a:pt x="309863" y="246903"/>
                  </a:lnTo>
                  <a:lnTo>
                    <a:pt x="326904" y="206589"/>
                  </a:lnTo>
                  <a:lnTo>
                    <a:pt x="353324" y="172412"/>
                  </a:lnTo>
                  <a:lnTo>
                    <a:pt x="387501" y="145992"/>
                  </a:lnTo>
                  <a:lnTo>
                    <a:pt x="427815" y="128951"/>
                  </a:lnTo>
                  <a:lnTo>
                    <a:pt x="472643" y="122910"/>
                  </a:lnTo>
                  <a:lnTo>
                    <a:pt x="710088" y="122910"/>
                  </a:lnTo>
                  <a:lnTo>
                    <a:pt x="708001" y="119551"/>
                  </a:lnTo>
                  <a:lnTo>
                    <a:pt x="678820" y="85544"/>
                  </a:lnTo>
                  <a:lnTo>
                    <a:pt x="644814" y="56362"/>
                  </a:lnTo>
                  <a:lnTo>
                    <a:pt x="606587" y="32611"/>
                  </a:lnTo>
                  <a:lnTo>
                    <a:pt x="564747" y="14897"/>
                  </a:lnTo>
                  <a:lnTo>
                    <a:pt x="519897" y="3825"/>
                  </a:lnTo>
                  <a:lnTo>
                    <a:pt x="472643" y="0"/>
                  </a:lnTo>
                  <a:close/>
                </a:path>
                <a:path w="945515" h="995045">
                  <a:moveTo>
                    <a:pt x="795204" y="583450"/>
                  </a:moveTo>
                  <a:lnTo>
                    <a:pt x="475437" y="583450"/>
                  </a:lnTo>
                  <a:lnTo>
                    <a:pt x="523243" y="586624"/>
                  </a:lnTo>
                  <a:lnTo>
                    <a:pt x="569330" y="595900"/>
                  </a:lnTo>
                  <a:lnTo>
                    <a:pt x="613216" y="610912"/>
                  </a:lnTo>
                  <a:lnTo>
                    <a:pt x="654422" y="631291"/>
                  </a:lnTo>
                  <a:lnTo>
                    <a:pt x="692466" y="656670"/>
                  </a:lnTo>
                  <a:lnTo>
                    <a:pt x="726867" y="686682"/>
                  </a:lnTo>
                  <a:lnTo>
                    <a:pt x="757145" y="720959"/>
                  </a:lnTo>
                  <a:lnTo>
                    <a:pt x="782818" y="759134"/>
                  </a:lnTo>
                  <a:lnTo>
                    <a:pt x="803405" y="800838"/>
                  </a:lnTo>
                  <a:lnTo>
                    <a:pt x="818426" y="845705"/>
                  </a:lnTo>
                  <a:lnTo>
                    <a:pt x="825221" y="871740"/>
                  </a:lnTo>
                  <a:lnTo>
                    <a:pt x="944463" y="871740"/>
                  </a:lnTo>
                  <a:lnTo>
                    <a:pt x="928423" y="784747"/>
                  </a:lnTo>
                  <a:lnTo>
                    <a:pt x="908664" y="735269"/>
                  </a:lnTo>
                  <a:lnTo>
                    <a:pt x="883450" y="688347"/>
                  </a:lnTo>
                  <a:lnTo>
                    <a:pt x="853080" y="644471"/>
                  </a:lnTo>
                  <a:lnTo>
                    <a:pt x="817853" y="604127"/>
                  </a:lnTo>
                  <a:lnTo>
                    <a:pt x="795204" y="583450"/>
                  </a:lnTo>
                  <a:close/>
                </a:path>
                <a:path w="945515" h="995045">
                  <a:moveTo>
                    <a:pt x="710088" y="122910"/>
                  </a:moveTo>
                  <a:lnTo>
                    <a:pt x="472643" y="122910"/>
                  </a:lnTo>
                  <a:lnTo>
                    <a:pt x="517467" y="128951"/>
                  </a:lnTo>
                  <a:lnTo>
                    <a:pt x="557780" y="145992"/>
                  </a:lnTo>
                  <a:lnTo>
                    <a:pt x="591958" y="172412"/>
                  </a:lnTo>
                  <a:lnTo>
                    <a:pt x="618380" y="206589"/>
                  </a:lnTo>
                  <a:lnTo>
                    <a:pt x="635423" y="246903"/>
                  </a:lnTo>
                  <a:lnTo>
                    <a:pt x="641464" y="291731"/>
                  </a:lnTo>
                  <a:lnTo>
                    <a:pt x="635423" y="336554"/>
                  </a:lnTo>
                  <a:lnTo>
                    <a:pt x="618380" y="376864"/>
                  </a:lnTo>
                  <a:lnTo>
                    <a:pt x="591958" y="411040"/>
                  </a:lnTo>
                  <a:lnTo>
                    <a:pt x="557780" y="437459"/>
                  </a:lnTo>
                  <a:lnTo>
                    <a:pt x="517467" y="454499"/>
                  </a:lnTo>
                  <a:lnTo>
                    <a:pt x="472643" y="460540"/>
                  </a:lnTo>
                  <a:lnTo>
                    <a:pt x="708850" y="460540"/>
                  </a:lnTo>
                  <a:lnTo>
                    <a:pt x="723153" y="440852"/>
                  </a:lnTo>
                  <a:lnTo>
                    <a:pt x="745752" y="393968"/>
                  </a:lnTo>
                  <a:lnTo>
                    <a:pt x="759636" y="343870"/>
                  </a:lnTo>
                  <a:lnTo>
                    <a:pt x="764362" y="291731"/>
                  </a:lnTo>
                  <a:lnTo>
                    <a:pt x="760537" y="244474"/>
                  </a:lnTo>
                  <a:lnTo>
                    <a:pt x="749465" y="199622"/>
                  </a:lnTo>
                  <a:lnTo>
                    <a:pt x="731751" y="157779"/>
                  </a:lnTo>
                  <a:lnTo>
                    <a:pt x="710088" y="12291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3" name="object 23">
              <a:extLst>
                <a:ext uri="{FF2B5EF4-FFF2-40B4-BE49-F238E27FC236}">
                  <a16:creationId xmlns:a16="http://schemas.microsoft.com/office/drawing/2014/main" id="{2E31D450-EC8E-F314-9BEA-B052F10875C4}"/>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4" name="object 24">
              <a:extLst>
                <a:ext uri="{FF2B5EF4-FFF2-40B4-BE49-F238E27FC236}">
                  <a16:creationId xmlns:a16="http://schemas.microsoft.com/office/drawing/2014/main" id="{C2C329E2-227B-0F9E-BAAE-EBC714F0D4FD}"/>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5" name="object 25">
              <a:extLst>
                <a:ext uri="{FF2B5EF4-FFF2-40B4-BE49-F238E27FC236}">
                  <a16:creationId xmlns:a16="http://schemas.microsoft.com/office/drawing/2014/main" id="{154E4A76-6952-C85D-FD0E-BB898D7E8B61}"/>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6" name="object 26">
            <a:extLst>
              <a:ext uri="{FF2B5EF4-FFF2-40B4-BE49-F238E27FC236}">
                <a16:creationId xmlns:a16="http://schemas.microsoft.com/office/drawing/2014/main" id="{5ADF882F-915D-7B7A-F465-6F419E35A1B8}"/>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28" name="object 28">
            <a:extLst>
              <a:ext uri="{FF2B5EF4-FFF2-40B4-BE49-F238E27FC236}">
                <a16:creationId xmlns:a16="http://schemas.microsoft.com/office/drawing/2014/main" id="{65FDB0AB-F288-C245-3CE7-F969F10968D5}"/>
              </a:ext>
            </a:extLst>
          </p:cNvPr>
          <p:cNvGrpSpPr/>
          <p:nvPr/>
        </p:nvGrpSpPr>
        <p:grpSpPr>
          <a:xfrm>
            <a:off x="11163824" y="234765"/>
            <a:ext cx="784225" cy="784225"/>
            <a:chOff x="11163824" y="234765"/>
            <a:chExt cx="784225" cy="784225"/>
          </a:xfrm>
        </p:grpSpPr>
        <p:sp>
          <p:nvSpPr>
            <p:cNvPr id="29" name="object 29">
              <a:extLst>
                <a:ext uri="{FF2B5EF4-FFF2-40B4-BE49-F238E27FC236}">
                  <a16:creationId xmlns:a16="http://schemas.microsoft.com/office/drawing/2014/main" id="{E561864F-DB84-7CE3-01B0-D64FF6117B1E}"/>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0" name="object 30">
              <a:extLst>
                <a:ext uri="{FF2B5EF4-FFF2-40B4-BE49-F238E27FC236}">
                  <a16:creationId xmlns:a16="http://schemas.microsoft.com/office/drawing/2014/main" id="{836BE11A-3E75-8887-89AD-A3F9B2B0E810}"/>
                </a:ext>
              </a:extLst>
            </p:cNvPr>
            <p:cNvPicPr/>
            <p:nvPr/>
          </p:nvPicPr>
          <p:blipFill>
            <a:blip r:embed="rId9" cstate="print"/>
            <a:stretch>
              <a:fillRect/>
            </a:stretch>
          </p:blipFill>
          <p:spPr>
            <a:xfrm>
              <a:off x="11392001" y="464458"/>
              <a:ext cx="137820" cy="137820"/>
            </a:xfrm>
            <a:prstGeom prst="rect">
              <a:avLst/>
            </a:prstGeom>
          </p:spPr>
        </p:pic>
      </p:grpSp>
      <p:sp>
        <p:nvSpPr>
          <p:cNvPr id="32" name="object 19">
            <a:extLst>
              <a:ext uri="{FF2B5EF4-FFF2-40B4-BE49-F238E27FC236}">
                <a16:creationId xmlns:a16="http://schemas.microsoft.com/office/drawing/2014/main" id="{A11FD8D0-4BAF-3C13-D97A-60203E784AF1}"/>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33" name="object 6">
            <a:extLst>
              <a:ext uri="{FF2B5EF4-FFF2-40B4-BE49-F238E27FC236}">
                <a16:creationId xmlns:a16="http://schemas.microsoft.com/office/drawing/2014/main" id="{3E3E07D5-14FA-C999-AA4F-1513CA7C271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52350972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C8D3A-4D5A-3D55-2E27-9903306FFA5C}"/>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56C5C02F-FECF-3CC6-D5C5-7DDED177CEA1}"/>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7EA903B9-6FE8-4BEC-9C7E-AF894F5717AE}"/>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24FA980A-D274-53A0-005A-CBF1D264EFFB}"/>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5" name="object 5">
              <a:extLst>
                <a:ext uri="{FF2B5EF4-FFF2-40B4-BE49-F238E27FC236}">
                  <a16:creationId xmlns:a16="http://schemas.microsoft.com/office/drawing/2014/main" id="{9C8667AE-6E94-32A7-B142-7B0581B6A1CB}"/>
                </a:ext>
              </a:extLst>
            </p:cNvPr>
            <p:cNvPicPr/>
            <p:nvPr/>
          </p:nvPicPr>
          <p:blipFill>
            <a:blip r:embed="rId2" cstate="print"/>
            <a:stretch>
              <a:fillRect/>
            </a:stretch>
          </p:blipFill>
          <p:spPr>
            <a:xfrm>
              <a:off x="5115438" y="6262619"/>
              <a:ext cx="231461" cy="231461"/>
            </a:xfrm>
            <a:prstGeom prst="rect">
              <a:avLst/>
            </a:prstGeom>
          </p:spPr>
        </p:pic>
        <p:sp>
          <p:nvSpPr>
            <p:cNvPr id="6" name="object 6">
              <a:extLst>
                <a:ext uri="{FF2B5EF4-FFF2-40B4-BE49-F238E27FC236}">
                  <a16:creationId xmlns:a16="http://schemas.microsoft.com/office/drawing/2014/main" id="{1041942D-EBD3-259C-D69A-403A703F5F71}"/>
                </a:ext>
              </a:extLst>
            </p:cNvPr>
            <p:cNvSpPr/>
            <p:nvPr/>
          </p:nvSpPr>
          <p:spPr>
            <a:xfrm>
              <a:off x="4328236" y="745070"/>
              <a:ext cx="3535679" cy="4881245"/>
            </a:xfrm>
            <a:custGeom>
              <a:avLst/>
              <a:gdLst/>
              <a:ahLst/>
              <a:cxnLst/>
              <a:rect l="l" t="t" r="r" b="b"/>
              <a:pathLst>
                <a:path w="3535679" h="4881245">
                  <a:moveTo>
                    <a:pt x="3416744" y="118529"/>
                  </a:moveTo>
                  <a:lnTo>
                    <a:pt x="0" y="118529"/>
                  </a:lnTo>
                  <a:lnTo>
                    <a:pt x="0" y="4881029"/>
                  </a:lnTo>
                  <a:lnTo>
                    <a:pt x="3416744" y="4881029"/>
                  </a:lnTo>
                  <a:lnTo>
                    <a:pt x="3416744"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5C5BA19C-8B87-77F3-3420-8F499064DAC3}"/>
                </a:ext>
              </a:extLst>
            </p:cNvPr>
            <p:cNvSpPr/>
            <p:nvPr/>
          </p:nvSpPr>
          <p:spPr>
            <a:xfrm>
              <a:off x="4328236" y="745489"/>
              <a:ext cx="3535679" cy="4999990"/>
            </a:xfrm>
            <a:custGeom>
              <a:avLst/>
              <a:gdLst/>
              <a:ahLst/>
              <a:cxnLst/>
              <a:rect l="l" t="t" r="r" b="b"/>
              <a:pathLst>
                <a:path w="3535679" h="4999990">
                  <a:moveTo>
                    <a:pt x="2527643" y="581736"/>
                  </a:moveTo>
                  <a:lnTo>
                    <a:pt x="2521521" y="536270"/>
                  </a:lnTo>
                  <a:lnTo>
                    <a:pt x="2504287" y="495401"/>
                  </a:lnTo>
                  <a:lnTo>
                    <a:pt x="2477541" y="460781"/>
                  </a:lnTo>
                  <a:lnTo>
                    <a:pt x="2442921" y="434035"/>
                  </a:lnTo>
                  <a:lnTo>
                    <a:pt x="2402065" y="416788"/>
                  </a:lnTo>
                  <a:lnTo>
                    <a:pt x="2356586" y="410679"/>
                  </a:lnTo>
                  <a:lnTo>
                    <a:pt x="1178941" y="410679"/>
                  </a:lnTo>
                  <a:lnTo>
                    <a:pt x="1133462" y="416788"/>
                  </a:lnTo>
                  <a:lnTo>
                    <a:pt x="1092606" y="434035"/>
                  </a:lnTo>
                  <a:lnTo>
                    <a:pt x="1057986" y="460781"/>
                  </a:lnTo>
                  <a:lnTo>
                    <a:pt x="1031240" y="495401"/>
                  </a:lnTo>
                  <a:lnTo>
                    <a:pt x="1013993" y="536270"/>
                  </a:lnTo>
                  <a:lnTo>
                    <a:pt x="1007884" y="581736"/>
                  </a:lnTo>
                  <a:lnTo>
                    <a:pt x="1007884" y="1189215"/>
                  </a:lnTo>
                  <a:lnTo>
                    <a:pt x="1013993" y="1234694"/>
                  </a:lnTo>
                  <a:lnTo>
                    <a:pt x="1031240" y="1275549"/>
                  </a:lnTo>
                  <a:lnTo>
                    <a:pt x="1057986" y="1310170"/>
                  </a:lnTo>
                  <a:lnTo>
                    <a:pt x="1092606" y="1336916"/>
                  </a:lnTo>
                  <a:lnTo>
                    <a:pt x="1133462" y="1354162"/>
                  </a:lnTo>
                  <a:lnTo>
                    <a:pt x="1178941" y="1360271"/>
                  </a:lnTo>
                  <a:lnTo>
                    <a:pt x="2356586" y="1360271"/>
                  </a:lnTo>
                  <a:lnTo>
                    <a:pt x="2402065" y="1354162"/>
                  </a:lnTo>
                  <a:lnTo>
                    <a:pt x="2442921" y="1336916"/>
                  </a:lnTo>
                  <a:lnTo>
                    <a:pt x="2477541" y="1310170"/>
                  </a:lnTo>
                  <a:lnTo>
                    <a:pt x="2504287" y="1275549"/>
                  </a:lnTo>
                  <a:lnTo>
                    <a:pt x="2521521" y="1234694"/>
                  </a:lnTo>
                  <a:lnTo>
                    <a:pt x="2527643" y="1189215"/>
                  </a:lnTo>
                  <a:lnTo>
                    <a:pt x="2527643" y="581736"/>
                  </a:lnTo>
                  <a:close/>
                </a:path>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44" y="118364"/>
                  </a:lnTo>
                  <a:lnTo>
                    <a:pt x="3416744"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FAC9FCCE-A366-8B0A-DF95-84F82B4417DB}"/>
              </a:ext>
            </a:extLst>
          </p:cNvPr>
          <p:cNvSpPr txBox="1">
            <a:spLocks noGrp="1"/>
          </p:cNvSpPr>
          <p:nvPr>
            <p:ph type="title"/>
          </p:nvPr>
        </p:nvSpPr>
        <p:spPr>
          <a:xfrm>
            <a:off x="5346899" y="1219200"/>
            <a:ext cx="1511101" cy="685444"/>
          </a:xfrm>
          <a:prstGeom prst="rect">
            <a:avLst/>
          </a:prstGeom>
        </p:spPr>
        <p:txBody>
          <a:bodyPr vert="horz" wrap="square" lIns="0" tIns="15875" rIns="0" bIns="0" rtlCol="0">
            <a:spAutoFit/>
          </a:bodyPr>
          <a:lstStyle/>
          <a:p>
            <a:pPr marL="12700" algn="ctr">
              <a:lnSpc>
                <a:spcPct val="100000"/>
              </a:lnSpc>
              <a:spcBef>
                <a:spcPts val="125"/>
              </a:spcBef>
            </a:pPr>
            <a:r>
              <a:rPr sz="4350" dirty="0">
                <a:solidFill>
                  <a:srgbClr val="FFFFFF"/>
                </a:solidFill>
                <a:latin typeface="Grammarsaurus" pitchFamily="2" charset="0"/>
                <a:cs typeface="Arial"/>
              </a:rPr>
              <a:t>-ion</a:t>
            </a:r>
            <a:endParaRPr sz="4350" dirty="0">
              <a:latin typeface="Grammarsaurus" pitchFamily="2" charset="0"/>
              <a:cs typeface="Arial"/>
            </a:endParaRPr>
          </a:p>
        </p:txBody>
      </p:sp>
      <p:pic>
        <p:nvPicPr>
          <p:cNvPr id="9" name="object 9">
            <a:extLst>
              <a:ext uri="{FF2B5EF4-FFF2-40B4-BE49-F238E27FC236}">
                <a16:creationId xmlns:a16="http://schemas.microsoft.com/office/drawing/2014/main" id="{9798566E-320E-4C10-399A-99FEFFB105CC}"/>
              </a:ext>
            </a:extLst>
          </p:cNvPr>
          <p:cNvPicPr/>
          <p:nvPr/>
        </p:nvPicPr>
        <p:blipFill>
          <a:blip r:embed="rId3" cstate="print"/>
          <a:stretch>
            <a:fillRect/>
          </a:stretch>
        </p:blipFill>
        <p:spPr>
          <a:xfrm>
            <a:off x="5755432" y="5472800"/>
            <a:ext cx="85305" cy="85369"/>
          </a:xfrm>
          <a:prstGeom prst="rect">
            <a:avLst/>
          </a:prstGeom>
        </p:spPr>
      </p:pic>
      <p:sp>
        <p:nvSpPr>
          <p:cNvPr id="10" name="object 10">
            <a:extLst>
              <a:ext uri="{FF2B5EF4-FFF2-40B4-BE49-F238E27FC236}">
                <a16:creationId xmlns:a16="http://schemas.microsoft.com/office/drawing/2014/main" id="{715B34AE-2B32-2EDF-0029-74EF1CA6A07E}"/>
              </a:ext>
            </a:extLst>
          </p:cNvPr>
          <p:cNvSpPr txBox="1"/>
          <p:nvPr/>
        </p:nvSpPr>
        <p:spPr>
          <a:xfrm>
            <a:off x="5575517" y="4593113"/>
            <a:ext cx="1446642" cy="513602"/>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act or</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FEF5745A-B867-C2E6-B5F0-FDD68FBC1965}"/>
              </a:ext>
            </a:extLst>
          </p:cNvPr>
          <p:cNvSpPr txBox="1"/>
          <p:nvPr/>
        </p:nvSpPr>
        <p:spPr>
          <a:xfrm>
            <a:off x="5450677" y="4863461"/>
            <a:ext cx="1652399" cy="693138"/>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3250" b="1" i="0" u="none" strike="noStrike" kern="0" cap="none" spc="0" normalizeH="0" baseline="0" noProof="0" dirty="0">
                <a:ln>
                  <a:noFill/>
                </a:ln>
                <a:solidFill>
                  <a:sysClr val="windowText" lastClr="000000"/>
                </a:solidFill>
                <a:effectLst/>
                <a:uLnTx/>
                <a:uFillTx/>
                <a:latin typeface="Grammarsaurus" pitchFamily="2" charset="0"/>
                <a:cs typeface="Arial"/>
              </a:rPr>
              <a:t>process</a:t>
            </a:r>
            <a:endParaRPr kumimoji="0" sz="32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420370" marR="0" lvl="0" indent="0" defTabSz="914400" eaLnBrk="1" fontAlgn="auto" latinLnBrk="0" hangingPunct="1">
              <a:lnSpc>
                <a:spcPct val="100000"/>
              </a:lnSpc>
              <a:spcBef>
                <a:spcPts val="760"/>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18C8D94C-5A61-56A7-5B9F-B9D88C213A90}"/>
              </a:ext>
            </a:extLst>
          </p:cNvPr>
          <p:cNvGrpSpPr/>
          <p:nvPr/>
        </p:nvGrpSpPr>
        <p:grpSpPr>
          <a:xfrm>
            <a:off x="4546727" y="5104472"/>
            <a:ext cx="3120390" cy="462280"/>
            <a:chOff x="4546727" y="5104472"/>
            <a:chExt cx="3120390" cy="462280"/>
          </a:xfrm>
        </p:grpSpPr>
        <p:pic>
          <p:nvPicPr>
            <p:cNvPr id="13" name="object 13">
              <a:extLst>
                <a:ext uri="{FF2B5EF4-FFF2-40B4-BE49-F238E27FC236}">
                  <a16:creationId xmlns:a16="http://schemas.microsoft.com/office/drawing/2014/main" id="{1E0B0001-3B1A-F355-78E9-707A4D548E21}"/>
                </a:ext>
              </a:extLst>
            </p:cNvPr>
            <p:cNvPicPr/>
            <p:nvPr/>
          </p:nvPicPr>
          <p:blipFill>
            <a:blip r:embed="rId4" cstate="print"/>
            <a:stretch>
              <a:fillRect/>
            </a:stretch>
          </p:blipFill>
          <p:spPr>
            <a:xfrm>
              <a:off x="7375815" y="5279734"/>
              <a:ext cx="291122" cy="287020"/>
            </a:xfrm>
            <a:prstGeom prst="rect">
              <a:avLst/>
            </a:prstGeom>
          </p:spPr>
        </p:pic>
        <p:sp>
          <p:nvSpPr>
            <p:cNvPr id="14" name="object 14">
              <a:extLst>
                <a:ext uri="{FF2B5EF4-FFF2-40B4-BE49-F238E27FC236}">
                  <a16:creationId xmlns:a16="http://schemas.microsoft.com/office/drawing/2014/main" id="{6AAC0DFA-F0F1-79C9-8DB1-DBC5018D0D30}"/>
                </a:ext>
              </a:extLst>
            </p:cNvPr>
            <p:cNvSpPr/>
            <p:nvPr/>
          </p:nvSpPr>
          <p:spPr>
            <a:xfrm>
              <a:off x="45467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B2DE7BFE-70BF-1AF3-6FD2-0C364D307C13}"/>
                </a:ext>
              </a:extLst>
            </p:cNvPr>
            <p:cNvSpPr/>
            <p:nvPr/>
          </p:nvSpPr>
          <p:spPr>
            <a:xfrm>
              <a:off x="45467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3437C00F-3CDE-AB75-5232-A8AFA725E1E0}"/>
                </a:ext>
              </a:extLst>
            </p:cNvPr>
            <p:cNvSpPr/>
            <p:nvPr/>
          </p:nvSpPr>
          <p:spPr>
            <a:xfrm>
              <a:off x="45467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8" name="object 18">
            <a:extLst>
              <a:ext uri="{FF2B5EF4-FFF2-40B4-BE49-F238E27FC236}">
                <a16:creationId xmlns:a16="http://schemas.microsoft.com/office/drawing/2014/main" id="{12AB1224-43D2-A6AF-8A01-6FF9224C13E3}"/>
              </a:ext>
            </a:extLst>
          </p:cNvPr>
          <p:cNvGrpSpPr/>
          <p:nvPr/>
        </p:nvGrpSpPr>
        <p:grpSpPr>
          <a:xfrm>
            <a:off x="5219012" y="234765"/>
            <a:ext cx="6729095" cy="4026535"/>
            <a:chOff x="5219012" y="234765"/>
            <a:chExt cx="6729095" cy="4026535"/>
          </a:xfrm>
        </p:grpSpPr>
        <p:sp>
          <p:nvSpPr>
            <p:cNvPr id="19" name="object 19">
              <a:extLst>
                <a:ext uri="{FF2B5EF4-FFF2-40B4-BE49-F238E27FC236}">
                  <a16:creationId xmlns:a16="http://schemas.microsoft.com/office/drawing/2014/main" id="{C487E6B6-5C66-B5D9-B5F7-8199B37517E0}"/>
                </a:ext>
              </a:extLst>
            </p:cNvPr>
            <p:cNvSpPr/>
            <p:nvPr/>
          </p:nvSpPr>
          <p:spPr>
            <a:xfrm>
              <a:off x="5219001" y="234771"/>
              <a:ext cx="6729095" cy="4026535"/>
            </a:xfrm>
            <a:custGeom>
              <a:avLst/>
              <a:gdLst/>
              <a:ahLst/>
              <a:cxnLst/>
              <a:rect l="l" t="t" r="r" b="b"/>
              <a:pathLst>
                <a:path w="6729095" h="4026535">
                  <a:moveTo>
                    <a:pt x="1681124" y="3045066"/>
                  </a:moveTo>
                  <a:lnTo>
                    <a:pt x="1677568" y="3027476"/>
                  </a:lnTo>
                  <a:lnTo>
                    <a:pt x="1667878" y="3013113"/>
                  </a:lnTo>
                  <a:lnTo>
                    <a:pt x="1653501" y="3003435"/>
                  </a:lnTo>
                  <a:lnTo>
                    <a:pt x="1635899" y="2999879"/>
                  </a:lnTo>
                  <a:lnTo>
                    <a:pt x="1590700" y="2999879"/>
                  </a:lnTo>
                  <a:lnTo>
                    <a:pt x="1590700" y="3156216"/>
                  </a:lnTo>
                  <a:lnTo>
                    <a:pt x="1590700" y="3235579"/>
                  </a:lnTo>
                  <a:lnTo>
                    <a:pt x="1545844" y="3235579"/>
                  </a:lnTo>
                  <a:lnTo>
                    <a:pt x="1590700" y="3156216"/>
                  </a:lnTo>
                  <a:lnTo>
                    <a:pt x="1590700" y="2999879"/>
                  </a:lnTo>
                  <a:lnTo>
                    <a:pt x="1442389" y="2999879"/>
                  </a:lnTo>
                  <a:lnTo>
                    <a:pt x="1442389" y="3090278"/>
                  </a:lnTo>
                  <a:lnTo>
                    <a:pt x="1360284" y="3235579"/>
                  </a:lnTo>
                  <a:lnTo>
                    <a:pt x="1174178" y="3235579"/>
                  </a:lnTo>
                  <a:lnTo>
                    <a:pt x="1256309" y="3090278"/>
                  </a:lnTo>
                  <a:lnTo>
                    <a:pt x="1442389" y="3090278"/>
                  </a:lnTo>
                  <a:lnTo>
                    <a:pt x="1442389" y="2999879"/>
                  </a:lnTo>
                  <a:lnTo>
                    <a:pt x="1070724" y="2999879"/>
                  </a:lnTo>
                  <a:lnTo>
                    <a:pt x="1070724" y="3090278"/>
                  </a:lnTo>
                  <a:lnTo>
                    <a:pt x="988593" y="3235579"/>
                  </a:lnTo>
                  <a:lnTo>
                    <a:pt x="802513" y="3235579"/>
                  </a:lnTo>
                  <a:lnTo>
                    <a:pt x="884618" y="3090278"/>
                  </a:lnTo>
                  <a:lnTo>
                    <a:pt x="1070724" y="3090278"/>
                  </a:lnTo>
                  <a:lnTo>
                    <a:pt x="1070724" y="2999879"/>
                  </a:lnTo>
                  <a:lnTo>
                    <a:pt x="699033" y="2999879"/>
                  </a:lnTo>
                  <a:lnTo>
                    <a:pt x="699033" y="3090278"/>
                  </a:lnTo>
                  <a:lnTo>
                    <a:pt x="616902" y="3235579"/>
                  </a:lnTo>
                  <a:lnTo>
                    <a:pt x="430847" y="3235579"/>
                  </a:lnTo>
                  <a:lnTo>
                    <a:pt x="512953" y="3090278"/>
                  </a:lnTo>
                  <a:lnTo>
                    <a:pt x="699033" y="3090278"/>
                  </a:lnTo>
                  <a:lnTo>
                    <a:pt x="699033" y="2999879"/>
                  </a:lnTo>
                  <a:lnTo>
                    <a:pt x="327367" y="2999879"/>
                  </a:lnTo>
                  <a:lnTo>
                    <a:pt x="327367" y="3090278"/>
                  </a:lnTo>
                  <a:lnTo>
                    <a:pt x="245249" y="3235579"/>
                  </a:lnTo>
                  <a:lnTo>
                    <a:pt x="181394" y="3235579"/>
                  </a:lnTo>
                  <a:lnTo>
                    <a:pt x="181394" y="3090278"/>
                  </a:lnTo>
                  <a:lnTo>
                    <a:pt x="327367" y="3090278"/>
                  </a:lnTo>
                  <a:lnTo>
                    <a:pt x="327367" y="2999879"/>
                  </a:lnTo>
                  <a:lnTo>
                    <a:pt x="316661" y="2999879"/>
                  </a:lnTo>
                  <a:lnTo>
                    <a:pt x="417068" y="2963303"/>
                  </a:lnTo>
                  <a:lnTo>
                    <a:pt x="651446" y="2877934"/>
                  </a:lnTo>
                  <a:lnTo>
                    <a:pt x="1000683" y="2750731"/>
                  </a:lnTo>
                  <a:lnTo>
                    <a:pt x="1349883" y="2623540"/>
                  </a:lnTo>
                  <a:lnTo>
                    <a:pt x="1550479" y="2550477"/>
                  </a:lnTo>
                  <a:lnTo>
                    <a:pt x="1578927" y="2518689"/>
                  </a:lnTo>
                  <a:lnTo>
                    <a:pt x="1580172" y="2509964"/>
                  </a:lnTo>
                  <a:lnTo>
                    <a:pt x="1579702" y="2501150"/>
                  </a:lnTo>
                  <a:lnTo>
                    <a:pt x="1578470" y="2496350"/>
                  </a:lnTo>
                  <a:lnTo>
                    <a:pt x="1577492" y="2492527"/>
                  </a:lnTo>
                  <a:lnTo>
                    <a:pt x="1546123" y="2406421"/>
                  </a:lnTo>
                  <a:lnTo>
                    <a:pt x="1542059" y="2395258"/>
                  </a:lnTo>
                  <a:lnTo>
                    <a:pt x="1496834" y="2271064"/>
                  </a:lnTo>
                  <a:lnTo>
                    <a:pt x="1487462" y="2255748"/>
                  </a:lnTo>
                  <a:lnTo>
                    <a:pt x="1477086" y="2248230"/>
                  </a:lnTo>
                  <a:lnTo>
                    <a:pt x="1477086" y="2481008"/>
                  </a:lnTo>
                  <a:lnTo>
                    <a:pt x="1434934" y="2496350"/>
                  </a:lnTo>
                  <a:lnTo>
                    <a:pt x="1449908" y="2406421"/>
                  </a:lnTo>
                  <a:lnTo>
                    <a:pt x="1477086" y="2481008"/>
                  </a:lnTo>
                  <a:lnTo>
                    <a:pt x="1477086" y="2248230"/>
                  </a:lnTo>
                  <a:lnTo>
                    <a:pt x="1473441" y="2245576"/>
                  </a:lnTo>
                  <a:lnTo>
                    <a:pt x="1456626" y="2241397"/>
                  </a:lnTo>
                  <a:lnTo>
                    <a:pt x="1438884" y="2244064"/>
                  </a:lnTo>
                  <a:lnTo>
                    <a:pt x="1287970" y="2299043"/>
                  </a:lnTo>
                  <a:lnTo>
                    <a:pt x="1287970" y="2395258"/>
                  </a:lnTo>
                  <a:lnTo>
                    <a:pt x="1260551" y="2559862"/>
                  </a:lnTo>
                  <a:lnTo>
                    <a:pt x="1085697" y="2623540"/>
                  </a:lnTo>
                  <a:lnTo>
                    <a:pt x="1102537" y="2522423"/>
                  </a:lnTo>
                  <a:lnTo>
                    <a:pt x="1113129" y="2458936"/>
                  </a:lnTo>
                  <a:lnTo>
                    <a:pt x="1287970" y="2395258"/>
                  </a:lnTo>
                  <a:lnTo>
                    <a:pt x="1287970" y="2299043"/>
                  </a:lnTo>
                  <a:lnTo>
                    <a:pt x="938758" y="2426233"/>
                  </a:lnTo>
                  <a:lnTo>
                    <a:pt x="938758" y="2522423"/>
                  </a:lnTo>
                  <a:lnTo>
                    <a:pt x="911326" y="2687053"/>
                  </a:lnTo>
                  <a:lnTo>
                    <a:pt x="736485" y="2750731"/>
                  </a:lnTo>
                  <a:lnTo>
                    <a:pt x="753313" y="2649639"/>
                  </a:lnTo>
                  <a:lnTo>
                    <a:pt x="763905" y="2586113"/>
                  </a:lnTo>
                  <a:lnTo>
                    <a:pt x="938758" y="2522423"/>
                  </a:lnTo>
                  <a:lnTo>
                    <a:pt x="938758" y="2426233"/>
                  </a:lnTo>
                  <a:lnTo>
                    <a:pt x="589521" y="2553424"/>
                  </a:lnTo>
                  <a:lnTo>
                    <a:pt x="589521" y="2649639"/>
                  </a:lnTo>
                  <a:lnTo>
                    <a:pt x="562089" y="2814256"/>
                  </a:lnTo>
                  <a:lnTo>
                    <a:pt x="387273" y="2877934"/>
                  </a:lnTo>
                  <a:lnTo>
                    <a:pt x="404088" y="2776842"/>
                  </a:lnTo>
                  <a:lnTo>
                    <a:pt x="414667" y="2713329"/>
                  </a:lnTo>
                  <a:lnTo>
                    <a:pt x="589521" y="2649639"/>
                  </a:lnTo>
                  <a:lnTo>
                    <a:pt x="589521" y="2553424"/>
                  </a:lnTo>
                  <a:lnTo>
                    <a:pt x="240284" y="2680627"/>
                  </a:lnTo>
                  <a:lnTo>
                    <a:pt x="240284" y="2776842"/>
                  </a:lnTo>
                  <a:lnTo>
                    <a:pt x="212877" y="2941447"/>
                  </a:lnTo>
                  <a:lnTo>
                    <a:pt x="152844" y="2963303"/>
                  </a:lnTo>
                  <a:lnTo>
                    <a:pt x="103124" y="2826804"/>
                  </a:lnTo>
                  <a:lnTo>
                    <a:pt x="240284" y="2776842"/>
                  </a:lnTo>
                  <a:lnTo>
                    <a:pt x="240284" y="2680627"/>
                  </a:lnTo>
                  <a:lnTo>
                    <a:pt x="29705" y="2757322"/>
                  </a:lnTo>
                  <a:lnTo>
                    <a:pt x="1257" y="2789110"/>
                  </a:lnTo>
                  <a:lnTo>
                    <a:pt x="0" y="2797848"/>
                  </a:lnTo>
                  <a:lnTo>
                    <a:pt x="482" y="2806649"/>
                  </a:lnTo>
                  <a:lnTo>
                    <a:pt x="2692" y="2815272"/>
                  </a:lnTo>
                  <a:lnTo>
                    <a:pt x="84797" y="3040659"/>
                  </a:lnTo>
                  <a:lnTo>
                    <a:pt x="86804" y="3044215"/>
                  </a:lnTo>
                  <a:lnTo>
                    <a:pt x="89128" y="3047479"/>
                  </a:lnTo>
                  <a:lnTo>
                    <a:pt x="89128" y="3981170"/>
                  </a:lnTo>
                  <a:lnTo>
                    <a:pt x="92671" y="3998772"/>
                  </a:lnTo>
                  <a:lnTo>
                    <a:pt x="102362" y="4013136"/>
                  </a:lnTo>
                  <a:lnTo>
                    <a:pt x="116725" y="4022826"/>
                  </a:lnTo>
                  <a:lnTo>
                    <a:pt x="134327" y="4026370"/>
                  </a:lnTo>
                  <a:lnTo>
                    <a:pt x="1635899" y="4026370"/>
                  </a:lnTo>
                  <a:lnTo>
                    <a:pt x="1653501" y="4022826"/>
                  </a:lnTo>
                  <a:lnTo>
                    <a:pt x="1667878" y="4013136"/>
                  </a:lnTo>
                  <a:lnTo>
                    <a:pt x="1677568" y="3998772"/>
                  </a:lnTo>
                  <a:lnTo>
                    <a:pt x="1681124" y="3981170"/>
                  </a:lnTo>
                  <a:lnTo>
                    <a:pt x="1681124" y="3235579"/>
                  </a:lnTo>
                  <a:lnTo>
                    <a:pt x="1681124" y="3156216"/>
                  </a:lnTo>
                  <a:lnTo>
                    <a:pt x="1681124" y="3090278"/>
                  </a:lnTo>
                  <a:lnTo>
                    <a:pt x="1681124" y="3045066"/>
                  </a:lnTo>
                  <a:close/>
                </a:path>
                <a:path w="6729095" h="4026535">
                  <a:moveTo>
                    <a:pt x="6449720" y="294081"/>
                  </a:moveTo>
                  <a:lnTo>
                    <a:pt x="6445390" y="286842"/>
                  </a:lnTo>
                  <a:lnTo>
                    <a:pt x="6436906" y="273685"/>
                  </a:lnTo>
                  <a:lnTo>
                    <a:pt x="6416180" y="245503"/>
                  </a:lnTo>
                  <a:lnTo>
                    <a:pt x="6398260" y="225298"/>
                  </a:lnTo>
                  <a:lnTo>
                    <a:pt x="6398260" y="298627"/>
                  </a:lnTo>
                  <a:lnTo>
                    <a:pt x="6367907" y="337858"/>
                  </a:lnTo>
                  <a:lnTo>
                    <a:pt x="6330162" y="374967"/>
                  </a:lnTo>
                  <a:lnTo>
                    <a:pt x="6287363" y="402615"/>
                  </a:lnTo>
                  <a:lnTo>
                    <a:pt x="6241910" y="413461"/>
                  </a:lnTo>
                  <a:lnTo>
                    <a:pt x="6190500" y="399923"/>
                  </a:lnTo>
                  <a:lnTo>
                    <a:pt x="6145123" y="367804"/>
                  </a:lnTo>
                  <a:lnTo>
                    <a:pt x="6109043" y="329780"/>
                  </a:lnTo>
                  <a:lnTo>
                    <a:pt x="6085573" y="298627"/>
                  </a:lnTo>
                  <a:lnTo>
                    <a:pt x="6089027" y="294081"/>
                  </a:lnTo>
                  <a:lnTo>
                    <a:pt x="6115888" y="259359"/>
                  </a:lnTo>
                  <a:lnTo>
                    <a:pt x="6153645" y="222250"/>
                  </a:lnTo>
                  <a:lnTo>
                    <a:pt x="6196444" y="194602"/>
                  </a:lnTo>
                  <a:lnTo>
                    <a:pt x="6241910" y="183756"/>
                  </a:lnTo>
                  <a:lnTo>
                    <a:pt x="6293294" y="197281"/>
                  </a:lnTo>
                  <a:lnTo>
                    <a:pt x="6338671" y="229412"/>
                  </a:lnTo>
                  <a:lnTo>
                    <a:pt x="6374752" y="267423"/>
                  </a:lnTo>
                  <a:lnTo>
                    <a:pt x="6398260" y="298627"/>
                  </a:lnTo>
                  <a:lnTo>
                    <a:pt x="6398260" y="225298"/>
                  </a:lnTo>
                  <a:lnTo>
                    <a:pt x="6354216" y="183756"/>
                  </a:lnTo>
                  <a:lnTo>
                    <a:pt x="6296037" y="148437"/>
                  </a:lnTo>
                  <a:lnTo>
                    <a:pt x="6241910" y="137820"/>
                  </a:lnTo>
                  <a:lnTo>
                    <a:pt x="6187770" y="148437"/>
                  </a:lnTo>
                  <a:lnTo>
                    <a:pt x="6139637" y="175107"/>
                  </a:lnTo>
                  <a:lnTo>
                    <a:pt x="6099073" y="210045"/>
                  </a:lnTo>
                  <a:lnTo>
                    <a:pt x="6067628" y="245503"/>
                  </a:lnTo>
                  <a:lnTo>
                    <a:pt x="6038418" y="286842"/>
                  </a:lnTo>
                  <a:lnTo>
                    <a:pt x="6034100" y="294081"/>
                  </a:lnTo>
                  <a:lnTo>
                    <a:pt x="6034100" y="303136"/>
                  </a:lnTo>
                  <a:lnTo>
                    <a:pt x="6067628" y="351713"/>
                  </a:lnTo>
                  <a:lnTo>
                    <a:pt x="6099073" y="387159"/>
                  </a:lnTo>
                  <a:lnTo>
                    <a:pt x="6139637" y="422109"/>
                  </a:lnTo>
                  <a:lnTo>
                    <a:pt x="6187770" y="448779"/>
                  </a:lnTo>
                  <a:lnTo>
                    <a:pt x="6241910" y="459397"/>
                  </a:lnTo>
                  <a:lnTo>
                    <a:pt x="6296037" y="448779"/>
                  </a:lnTo>
                  <a:lnTo>
                    <a:pt x="6344171" y="422109"/>
                  </a:lnTo>
                  <a:lnTo>
                    <a:pt x="6384734" y="387159"/>
                  </a:lnTo>
                  <a:lnTo>
                    <a:pt x="6416180" y="351713"/>
                  </a:lnTo>
                  <a:lnTo>
                    <a:pt x="6445390" y="310375"/>
                  </a:lnTo>
                  <a:lnTo>
                    <a:pt x="6449720" y="303136"/>
                  </a:lnTo>
                  <a:lnTo>
                    <a:pt x="6449720" y="294081"/>
                  </a:lnTo>
                  <a:close/>
                </a:path>
                <a:path w="6729095" h="4026535">
                  <a:moveTo>
                    <a:pt x="6728892" y="715213"/>
                  </a:moveTo>
                  <a:lnTo>
                    <a:pt x="6723850" y="689254"/>
                  </a:lnTo>
                  <a:lnTo>
                    <a:pt x="6708610" y="666330"/>
                  </a:lnTo>
                  <a:lnTo>
                    <a:pt x="6682892" y="640867"/>
                  </a:lnTo>
                  <a:lnTo>
                    <a:pt x="6682892" y="715213"/>
                  </a:lnTo>
                  <a:lnTo>
                    <a:pt x="6681229" y="723773"/>
                  </a:lnTo>
                  <a:lnTo>
                    <a:pt x="6676199" y="731367"/>
                  </a:lnTo>
                  <a:lnTo>
                    <a:pt x="6668605" y="736434"/>
                  </a:lnTo>
                  <a:lnTo>
                    <a:pt x="6668478" y="736434"/>
                  </a:lnTo>
                  <a:lnTo>
                    <a:pt x="6660045" y="738111"/>
                  </a:lnTo>
                  <a:lnTo>
                    <a:pt x="6651358" y="736434"/>
                  </a:lnTo>
                  <a:lnTo>
                    <a:pt x="6643751" y="731367"/>
                  </a:lnTo>
                  <a:lnTo>
                    <a:pt x="6506413" y="595439"/>
                  </a:lnTo>
                  <a:lnTo>
                    <a:pt x="6537185" y="561238"/>
                  </a:lnTo>
                  <a:lnTo>
                    <a:pt x="6676199" y="698893"/>
                  </a:lnTo>
                  <a:lnTo>
                    <a:pt x="6681229" y="706488"/>
                  </a:lnTo>
                  <a:lnTo>
                    <a:pt x="6682892" y="715213"/>
                  </a:lnTo>
                  <a:lnTo>
                    <a:pt x="6682892" y="640867"/>
                  </a:lnTo>
                  <a:lnTo>
                    <a:pt x="6602476" y="561238"/>
                  </a:lnTo>
                  <a:lnTo>
                    <a:pt x="6569697" y="528789"/>
                  </a:lnTo>
                  <a:lnTo>
                    <a:pt x="6552387" y="511644"/>
                  </a:lnTo>
                  <a:lnTo>
                    <a:pt x="6544450" y="506514"/>
                  </a:lnTo>
                  <a:lnTo>
                    <a:pt x="6535509" y="505015"/>
                  </a:lnTo>
                  <a:lnTo>
                    <a:pt x="6526695" y="507060"/>
                  </a:lnTo>
                  <a:lnTo>
                    <a:pt x="6519151" y="512597"/>
                  </a:lnTo>
                  <a:lnTo>
                    <a:pt x="6504584" y="528789"/>
                  </a:lnTo>
                  <a:lnTo>
                    <a:pt x="6501066" y="525272"/>
                  </a:lnTo>
                  <a:lnTo>
                    <a:pt x="6468567" y="492785"/>
                  </a:lnTo>
                  <a:lnTo>
                    <a:pt x="6498717" y="450824"/>
                  </a:lnTo>
                  <a:lnTo>
                    <a:pt x="6521348" y="403885"/>
                  </a:lnTo>
                  <a:lnTo>
                    <a:pt x="6535572" y="352844"/>
                  </a:lnTo>
                  <a:lnTo>
                    <a:pt x="6540513" y="298602"/>
                  </a:lnTo>
                  <a:lnTo>
                    <a:pt x="6536588" y="250228"/>
                  </a:lnTo>
                  <a:lnTo>
                    <a:pt x="6525260" y="204330"/>
                  </a:lnTo>
                  <a:lnTo>
                    <a:pt x="6507124" y="161493"/>
                  </a:lnTo>
                  <a:lnTo>
                    <a:pt x="6494577" y="141300"/>
                  </a:lnTo>
                  <a:lnTo>
                    <a:pt x="6494577" y="298602"/>
                  </a:lnTo>
                  <a:lnTo>
                    <a:pt x="6490500" y="343966"/>
                  </a:lnTo>
                  <a:lnTo>
                    <a:pt x="6478740" y="386676"/>
                  </a:lnTo>
                  <a:lnTo>
                    <a:pt x="6460033" y="426034"/>
                  </a:lnTo>
                  <a:lnTo>
                    <a:pt x="6435077" y="461314"/>
                  </a:lnTo>
                  <a:lnTo>
                    <a:pt x="6404610" y="491782"/>
                  </a:lnTo>
                  <a:lnTo>
                    <a:pt x="6369329" y="516737"/>
                  </a:lnTo>
                  <a:lnTo>
                    <a:pt x="6329985" y="535444"/>
                  </a:lnTo>
                  <a:lnTo>
                    <a:pt x="6287262" y="547204"/>
                  </a:lnTo>
                  <a:lnTo>
                    <a:pt x="6241910" y="551281"/>
                  </a:lnTo>
                  <a:lnTo>
                    <a:pt x="6196825" y="547204"/>
                  </a:lnTo>
                  <a:lnTo>
                    <a:pt x="6154369" y="535444"/>
                  </a:lnTo>
                  <a:lnTo>
                    <a:pt x="6115253" y="516737"/>
                  </a:lnTo>
                  <a:lnTo>
                    <a:pt x="6080188" y="491782"/>
                  </a:lnTo>
                  <a:lnTo>
                    <a:pt x="6049899" y="461314"/>
                  </a:lnTo>
                  <a:lnTo>
                    <a:pt x="6025108" y="426034"/>
                  </a:lnTo>
                  <a:lnTo>
                    <a:pt x="6006503" y="386676"/>
                  </a:lnTo>
                  <a:lnTo>
                    <a:pt x="5994819" y="343966"/>
                  </a:lnTo>
                  <a:lnTo>
                    <a:pt x="5990768" y="298602"/>
                  </a:lnTo>
                  <a:lnTo>
                    <a:pt x="5994819" y="253250"/>
                  </a:lnTo>
                  <a:lnTo>
                    <a:pt x="6006503" y="210527"/>
                  </a:lnTo>
                  <a:lnTo>
                    <a:pt x="6025108" y="171170"/>
                  </a:lnTo>
                  <a:lnTo>
                    <a:pt x="6049899" y="135902"/>
                  </a:lnTo>
                  <a:lnTo>
                    <a:pt x="6080188" y="105435"/>
                  </a:lnTo>
                  <a:lnTo>
                    <a:pt x="6115253" y="80479"/>
                  </a:lnTo>
                  <a:lnTo>
                    <a:pt x="6154369" y="61772"/>
                  </a:lnTo>
                  <a:lnTo>
                    <a:pt x="6196825" y="50012"/>
                  </a:lnTo>
                  <a:lnTo>
                    <a:pt x="6241910" y="45935"/>
                  </a:lnTo>
                  <a:lnTo>
                    <a:pt x="6287262" y="50012"/>
                  </a:lnTo>
                  <a:lnTo>
                    <a:pt x="6329985" y="61772"/>
                  </a:lnTo>
                  <a:lnTo>
                    <a:pt x="6369329" y="80479"/>
                  </a:lnTo>
                  <a:lnTo>
                    <a:pt x="6404610" y="105435"/>
                  </a:lnTo>
                  <a:lnTo>
                    <a:pt x="6435077" y="135902"/>
                  </a:lnTo>
                  <a:lnTo>
                    <a:pt x="6460033" y="171170"/>
                  </a:lnTo>
                  <a:lnTo>
                    <a:pt x="6478740" y="210527"/>
                  </a:lnTo>
                  <a:lnTo>
                    <a:pt x="6490500" y="253250"/>
                  </a:lnTo>
                  <a:lnTo>
                    <a:pt x="6494577" y="298602"/>
                  </a:lnTo>
                  <a:lnTo>
                    <a:pt x="6494577" y="141300"/>
                  </a:lnTo>
                  <a:lnTo>
                    <a:pt x="6452946" y="87553"/>
                  </a:lnTo>
                  <a:lnTo>
                    <a:pt x="6418135" y="57696"/>
                  </a:lnTo>
                  <a:lnTo>
                    <a:pt x="6379019" y="33375"/>
                  </a:lnTo>
                  <a:lnTo>
                    <a:pt x="6336182" y="15252"/>
                  </a:lnTo>
                  <a:lnTo>
                    <a:pt x="6290272" y="3911"/>
                  </a:lnTo>
                  <a:lnTo>
                    <a:pt x="6241910" y="0"/>
                  </a:lnTo>
                  <a:lnTo>
                    <a:pt x="6193460" y="3911"/>
                  </a:lnTo>
                  <a:lnTo>
                    <a:pt x="6147574" y="15252"/>
                  </a:lnTo>
                  <a:lnTo>
                    <a:pt x="6104852" y="33375"/>
                  </a:lnTo>
                  <a:lnTo>
                    <a:pt x="6066091" y="57531"/>
                  </a:lnTo>
                  <a:lnTo>
                    <a:pt x="6031522" y="87363"/>
                  </a:lnTo>
                  <a:lnTo>
                    <a:pt x="6001905" y="122135"/>
                  </a:lnTo>
                  <a:lnTo>
                    <a:pt x="5977826" y="161264"/>
                  </a:lnTo>
                  <a:lnTo>
                    <a:pt x="5959881" y="204114"/>
                  </a:lnTo>
                  <a:lnTo>
                    <a:pt x="5948680" y="250101"/>
                  </a:lnTo>
                  <a:lnTo>
                    <a:pt x="5944819" y="298602"/>
                  </a:lnTo>
                  <a:lnTo>
                    <a:pt x="5948680" y="347027"/>
                  </a:lnTo>
                  <a:lnTo>
                    <a:pt x="5959856" y="392963"/>
                  </a:lnTo>
                  <a:lnTo>
                    <a:pt x="5977763" y="435800"/>
                  </a:lnTo>
                  <a:lnTo>
                    <a:pt x="6001817" y="474929"/>
                  </a:lnTo>
                  <a:lnTo>
                    <a:pt x="6031420" y="509727"/>
                  </a:lnTo>
                  <a:lnTo>
                    <a:pt x="6065964" y="539584"/>
                  </a:lnTo>
                  <a:lnTo>
                    <a:pt x="6104890" y="563880"/>
                  </a:lnTo>
                  <a:lnTo>
                    <a:pt x="6147574" y="581990"/>
                  </a:lnTo>
                  <a:lnTo>
                    <a:pt x="6193447" y="593305"/>
                  </a:lnTo>
                  <a:lnTo>
                    <a:pt x="6241910" y="597217"/>
                  </a:lnTo>
                  <a:lnTo>
                    <a:pt x="6296152" y="592277"/>
                  </a:lnTo>
                  <a:lnTo>
                    <a:pt x="6347180" y="578053"/>
                  </a:lnTo>
                  <a:lnTo>
                    <a:pt x="6394107" y="555421"/>
                  </a:lnTo>
                  <a:lnTo>
                    <a:pt x="6399873" y="551281"/>
                  </a:lnTo>
                  <a:lnTo>
                    <a:pt x="6436080" y="525272"/>
                  </a:lnTo>
                  <a:lnTo>
                    <a:pt x="6473799" y="562991"/>
                  </a:lnTo>
                  <a:lnTo>
                    <a:pt x="6457620" y="580986"/>
                  </a:lnTo>
                  <a:lnTo>
                    <a:pt x="6453060" y="588568"/>
                  </a:lnTo>
                  <a:lnTo>
                    <a:pt x="6451714" y="597014"/>
                  </a:lnTo>
                  <a:lnTo>
                    <a:pt x="6453543" y="605370"/>
                  </a:lnTo>
                  <a:lnTo>
                    <a:pt x="6458521" y="612673"/>
                  </a:lnTo>
                  <a:lnTo>
                    <a:pt x="6611239" y="763854"/>
                  </a:lnTo>
                  <a:lnTo>
                    <a:pt x="6634035" y="779005"/>
                  </a:lnTo>
                  <a:lnTo>
                    <a:pt x="6659956" y="784059"/>
                  </a:lnTo>
                  <a:lnTo>
                    <a:pt x="6685877" y="779005"/>
                  </a:lnTo>
                  <a:lnTo>
                    <a:pt x="6708686" y="763854"/>
                  </a:lnTo>
                  <a:lnTo>
                    <a:pt x="6723812" y="741121"/>
                  </a:lnTo>
                  <a:lnTo>
                    <a:pt x="6724396" y="738111"/>
                  </a:lnTo>
                  <a:lnTo>
                    <a:pt x="672889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0" name="object 20">
              <a:extLst>
                <a:ext uri="{FF2B5EF4-FFF2-40B4-BE49-F238E27FC236}">
                  <a16:creationId xmlns:a16="http://schemas.microsoft.com/office/drawing/2014/main" id="{AE8B4293-A53B-08B9-A92C-C054EE1CBEFA}"/>
                </a:ext>
              </a:extLst>
            </p:cNvPr>
            <p:cNvPicPr/>
            <p:nvPr/>
          </p:nvPicPr>
          <p:blipFill>
            <a:blip r:embed="rId5" cstate="print"/>
            <a:stretch>
              <a:fillRect/>
            </a:stretch>
          </p:blipFill>
          <p:spPr>
            <a:xfrm>
              <a:off x="11392001" y="464458"/>
              <a:ext cx="137820" cy="137820"/>
            </a:xfrm>
            <a:prstGeom prst="rect">
              <a:avLst/>
            </a:prstGeom>
          </p:spPr>
        </p:pic>
      </p:grpSp>
      <p:sp>
        <p:nvSpPr>
          <p:cNvPr id="21" name="object 21">
            <a:extLst>
              <a:ext uri="{FF2B5EF4-FFF2-40B4-BE49-F238E27FC236}">
                <a16:creationId xmlns:a16="http://schemas.microsoft.com/office/drawing/2014/main" id="{800B7486-7AD2-60F8-6739-73F74278DDD3}"/>
              </a:ext>
            </a:extLst>
          </p:cNvPr>
          <p:cNvSpPr txBox="1"/>
          <p:nvPr/>
        </p:nvSpPr>
        <p:spPr>
          <a:xfrm>
            <a:off x="74933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19">
            <a:extLst>
              <a:ext uri="{FF2B5EF4-FFF2-40B4-BE49-F238E27FC236}">
                <a16:creationId xmlns:a16="http://schemas.microsoft.com/office/drawing/2014/main" id="{554FE0A2-8A92-DB1A-0F00-3FC357416676}"/>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4" name="object 6">
            <a:extLst>
              <a:ext uri="{FF2B5EF4-FFF2-40B4-BE49-F238E27FC236}">
                <a16:creationId xmlns:a16="http://schemas.microsoft.com/office/drawing/2014/main" id="{29295A10-7897-3FE0-CFD8-5A5FE2C92C3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69314146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F717A-950B-7962-FE7A-3625E8F739EA}"/>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9DB31EF2-A371-DD1B-E2F0-42ECFDC9B20A}"/>
              </a:ext>
            </a:extLst>
          </p:cNvPr>
          <p:cNvGrpSpPr/>
          <p:nvPr/>
        </p:nvGrpSpPr>
        <p:grpSpPr>
          <a:xfrm>
            <a:off x="0" y="0"/>
            <a:ext cx="12192000" cy="6858000"/>
            <a:chOff x="0" y="0"/>
            <a:chExt cx="12192000" cy="6858000"/>
          </a:xfrm>
        </p:grpSpPr>
        <p:pic>
          <p:nvPicPr>
            <p:cNvPr id="3" name="object 3">
              <a:extLst>
                <a:ext uri="{FF2B5EF4-FFF2-40B4-BE49-F238E27FC236}">
                  <a16:creationId xmlns:a16="http://schemas.microsoft.com/office/drawing/2014/main" id="{44D7E4F5-697F-7E2D-AF5C-63FC50884382}"/>
                </a:ext>
              </a:extLst>
            </p:cNvPr>
            <p:cNvPicPr/>
            <p:nvPr/>
          </p:nvPicPr>
          <p:blipFill>
            <a:blip r:embed="rId2" cstate="print"/>
            <a:stretch>
              <a:fillRect/>
            </a:stretch>
          </p:blipFill>
          <p:spPr>
            <a:xfrm>
              <a:off x="5115438" y="6262619"/>
              <a:ext cx="231461" cy="231461"/>
            </a:xfrm>
            <a:prstGeom prst="rect">
              <a:avLst/>
            </a:prstGeom>
          </p:spPr>
        </p:pic>
        <p:sp>
          <p:nvSpPr>
            <p:cNvPr id="4" name="object 4">
              <a:extLst>
                <a:ext uri="{FF2B5EF4-FFF2-40B4-BE49-F238E27FC236}">
                  <a16:creationId xmlns:a16="http://schemas.microsoft.com/office/drawing/2014/main" id="{90563B63-8F94-AE2F-3F21-F07E65E15D39}"/>
                </a:ext>
              </a:extLst>
            </p:cNvPr>
            <p:cNvSpPr/>
            <p:nvPr/>
          </p:nvSpPr>
          <p:spPr>
            <a:xfrm>
              <a:off x="4340936" y="745070"/>
              <a:ext cx="3535679" cy="4881245"/>
            </a:xfrm>
            <a:custGeom>
              <a:avLst/>
              <a:gdLst/>
              <a:ahLst/>
              <a:cxnLst/>
              <a:rect l="l" t="t" r="r" b="b"/>
              <a:pathLst>
                <a:path w="3535679" h="4881245">
                  <a:moveTo>
                    <a:pt x="3416719" y="118529"/>
                  </a:moveTo>
                  <a:lnTo>
                    <a:pt x="0" y="118529"/>
                  </a:lnTo>
                  <a:lnTo>
                    <a:pt x="0" y="4881029"/>
                  </a:lnTo>
                  <a:lnTo>
                    <a:pt x="3416719" y="4881029"/>
                  </a:lnTo>
                  <a:lnTo>
                    <a:pt x="3416719" y="118529"/>
                  </a:lnTo>
                  <a:close/>
                </a:path>
                <a:path w="3535679" h="4881245">
                  <a:moveTo>
                    <a:pt x="3535527" y="0"/>
                  </a:moveTo>
                  <a:lnTo>
                    <a:pt x="0" y="0"/>
                  </a:lnTo>
                  <a:lnTo>
                    <a:pt x="0" y="419"/>
                  </a:lnTo>
                  <a:lnTo>
                    <a:pt x="3535527" y="419"/>
                  </a:lnTo>
                  <a:lnTo>
                    <a:pt x="3535527"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6E7955FC-EB3B-C188-4CCB-8B4D1934675A}"/>
                </a:ext>
              </a:extLst>
            </p:cNvPr>
            <p:cNvSpPr/>
            <p:nvPr/>
          </p:nvSpPr>
          <p:spPr>
            <a:xfrm>
              <a:off x="4340936" y="745489"/>
              <a:ext cx="3535679" cy="4999990"/>
            </a:xfrm>
            <a:custGeom>
              <a:avLst/>
              <a:gdLst/>
              <a:ahLst/>
              <a:cxnLst/>
              <a:rect l="l" t="t" r="r" b="b"/>
              <a:pathLst>
                <a:path w="3535679" h="4999990">
                  <a:moveTo>
                    <a:pt x="3535527" y="0"/>
                  </a:moveTo>
                  <a:lnTo>
                    <a:pt x="0" y="0"/>
                  </a:lnTo>
                  <a:lnTo>
                    <a:pt x="0" y="118110"/>
                  </a:lnTo>
                  <a:lnTo>
                    <a:pt x="0" y="4880610"/>
                  </a:lnTo>
                  <a:lnTo>
                    <a:pt x="0" y="4999990"/>
                  </a:lnTo>
                  <a:lnTo>
                    <a:pt x="3535527" y="4999990"/>
                  </a:lnTo>
                  <a:lnTo>
                    <a:pt x="3535527" y="4881029"/>
                  </a:lnTo>
                  <a:lnTo>
                    <a:pt x="3535527" y="4880610"/>
                  </a:lnTo>
                  <a:lnTo>
                    <a:pt x="3535527" y="118364"/>
                  </a:lnTo>
                  <a:lnTo>
                    <a:pt x="3416719" y="118364"/>
                  </a:lnTo>
                  <a:lnTo>
                    <a:pt x="3416719" y="4880610"/>
                  </a:lnTo>
                  <a:lnTo>
                    <a:pt x="118783" y="4880610"/>
                  </a:lnTo>
                  <a:lnTo>
                    <a:pt x="118783" y="118110"/>
                  </a:lnTo>
                  <a:lnTo>
                    <a:pt x="3535527" y="118110"/>
                  </a:lnTo>
                  <a:lnTo>
                    <a:pt x="353552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6" name="object 6">
            <a:extLst>
              <a:ext uri="{FF2B5EF4-FFF2-40B4-BE49-F238E27FC236}">
                <a16:creationId xmlns:a16="http://schemas.microsoft.com/office/drawing/2014/main" id="{747CBB38-6B18-DCF6-8AE5-86224B76ED6A}"/>
              </a:ext>
            </a:extLst>
          </p:cNvPr>
          <p:cNvSpPr txBox="1"/>
          <p:nvPr/>
        </p:nvSpPr>
        <p:spPr>
          <a:xfrm>
            <a:off x="5871254" y="5454536"/>
            <a:ext cx="814660" cy="91692"/>
          </a:xfrm>
          <a:prstGeom prst="rect">
            <a:avLst/>
          </a:prstGeom>
        </p:spPr>
        <p:txBody>
          <a:bodyPr vert="horz" wrap="square" lIns="0" tIns="14605" rIns="0" bIns="0" rtlCol="0">
            <a:spAutoFit/>
          </a:bodyPr>
          <a:lstStyle/>
          <a:p>
            <a:pPr marL="12700" marR="0" lvl="0" indent="0" defTabSz="914400" eaLnBrk="1" fontAlgn="auto" latinLnBrk="0" hangingPunct="1">
              <a:lnSpc>
                <a:spcPct val="100000"/>
              </a:lnSpc>
              <a:spcBef>
                <a:spcPts val="115"/>
              </a:spcBef>
              <a:spcAft>
                <a:spcPts val="0"/>
              </a:spcAft>
              <a:buClrTx/>
              <a:buSzTx/>
              <a:buFontTx/>
              <a:buNone/>
              <a:tabLst/>
              <a:defRPr/>
            </a:pPr>
            <a:r>
              <a:rPr kumimoji="0" sz="50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7" name="object 7">
            <a:extLst>
              <a:ext uri="{FF2B5EF4-FFF2-40B4-BE49-F238E27FC236}">
                <a16:creationId xmlns:a16="http://schemas.microsoft.com/office/drawing/2014/main" id="{C2459AAF-6604-1BB8-275E-344B747ACCC7}"/>
              </a:ext>
            </a:extLst>
          </p:cNvPr>
          <p:cNvGrpSpPr/>
          <p:nvPr/>
        </p:nvGrpSpPr>
        <p:grpSpPr>
          <a:xfrm>
            <a:off x="5768132" y="5279734"/>
            <a:ext cx="1911985" cy="287020"/>
            <a:chOff x="5768132" y="5279734"/>
            <a:chExt cx="1911985" cy="287020"/>
          </a:xfrm>
        </p:grpSpPr>
        <p:pic>
          <p:nvPicPr>
            <p:cNvPr id="8" name="object 8">
              <a:extLst>
                <a:ext uri="{FF2B5EF4-FFF2-40B4-BE49-F238E27FC236}">
                  <a16:creationId xmlns:a16="http://schemas.microsoft.com/office/drawing/2014/main" id="{F523C594-7B82-0FC2-F995-CD5C426AE263}"/>
                </a:ext>
              </a:extLst>
            </p:cNvPr>
            <p:cNvPicPr/>
            <p:nvPr/>
          </p:nvPicPr>
          <p:blipFill>
            <a:blip r:embed="rId3" cstate="print"/>
            <a:stretch>
              <a:fillRect/>
            </a:stretch>
          </p:blipFill>
          <p:spPr>
            <a:xfrm>
              <a:off x="5768132" y="5472800"/>
              <a:ext cx="85305" cy="85369"/>
            </a:xfrm>
            <a:prstGeom prst="rect">
              <a:avLst/>
            </a:prstGeom>
          </p:spPr>
        </p:pic>
        <p:pic>
          <p:nvPicPr>
            <p:cNvPr id="9" name="object 9">
              <a:extLst>
                <a:ext uri="{FF2B5EF4-FFF2-40B4-BE49-F238E27FC236}">
                  <a16:creationId xmlns:a16="http://schemas.microsoft.com/office/drawing/2014/main" id="{C9BB21F8-82AC-5544-1804-3EBFB2B68CA4}"/>
                </a:ext>
              </a:extLst>
            </p:cNvPr>
            <p:cNvPicPr/>
            <p:nvPr/>
          </p:nvPicPr>
          <p:blipFill>
            <a:blip r:embed="rId4" cstate="print"/>
            <a:stretch>
              <a:fillRect/>
            </a:stretch>
          </p:blipFill>
          <p:spPr>
            <a:xfrm>
              <a:off x="7388515" y="5279734"/>
              <a:ext cx="291122" cy="287020"/>
            </a:xfrm>
            <a:prstGeom prst="rect">
              <a:avLst/>
            </a:prstGeom>
          </p:spPr>
        </p:pic>
      </p:grpSp>
      <p:sp>
        <p:nvSpPr>
          <p:cNvPr id="10" name="object 10">
            <a:extLst>
              <a:ext uri="{FF2B5EF4-FFF2-40B4-BE49-F238E27FC236}">
                <a16:creationId xmlns:a16="http://schemas.microsoft.com/office/drawing/2014/main" id="{97562DC9-DC29-80C5-C822-ABAFAEE58179}"/>
              </a:ext>
            </a:extLst>
          </p:cNvPr>
          <p:cNvSpPr txBox="1"/>
          <p:nvPr/>
        </p:nvSpPr>
        <p:spPr>
          <a:xfrm>
            <a:off x="4845593" y="4589672"/>
            <a:ext cx="2804551" cy="382797"/>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person with a skill,</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04BEB50C-0CD5-DFAC-6EA3-D0260A0E7D7C}"/>
              </a:ext>
            </a:extLst>
          </p:cNvPr>
          <p:cNvSpPr txBox="1"/>
          <p:nvPr/>
        </p:nvSpPr>
        <p:spPr>
          <a:xfrm>
            <a:off x="7518200" y="5440568"/>
            <a:ext cx="55880" cy="31419"/>
          </a:xfrm>
          <a:prstGeom prst="rect">
            <a:avLst/>
          </a:prstGeom>
        </p:spPr>
        <p:txBody>
          <a:bodyPr vert="horz" wrap="square" lIns="0" tIns="635" rIns="0" bIns="0" rtlCol="0">
            <a:spAutoFit/>
          </a:bodyPr>
          <a:lstStyle/>
          <a:p>
            <a:pPr marL="0" marR="0" lvl="0" indent="0" defTabSz="914400" eaLnBrk="1" fontAlgn="auto" latinLnBrk="0" hangingPunct="1">
              <a:lnSpc>
                <a:spcPct val="100000"/>
              </a:lnSpc>
              <a:spcBef>
                <a:spcPts val="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2" name="object 12">
            <a:extLst>
              <a:ext uri="{FF2B5EF4-FFF2-40B4-BE49-F238E27FC236}">
                <a16:creationId xmlns:a16="http://schemas.microsoft.com/office/drawing/2014/main" id="{FF89E4FA-ACF3-9D0D-DD0F-E823829FBDE5}"/>
              </a:ext>
            </a:extLst>
          </p:cNvPr>
          <p:cNvGrpSpPr/>
          <p:nvPr/>
        </p:nvGrpSpPr>
        <p:grpSpPr>
          <a:xfrm>
            <a:off x="4559427" y="5104472"/>
            <a:ext cx="107950" cy="422275"/>
            <a:chOff x="4559427" y="5104472"/>
            <a:chExt cx="107950" cy="422275"/>
          </a:xfrm>
        </p:grpSpPr>
        <p:sp>
          <p:nvSpPr>
            <p:cNvPr id="13" name="object 13">
              <a:extLst>
                <a:ext uri="{FF2B5EF4-FFF2-40B4-BE49-F238E27FC236}">
                  <a16:creationId xmlns:a16="http://schemas.microsoft.com/office/drawing/2014/main" id="{315353A4-9786-E8C8-061E-815AFD9AF637}"/>
                </a:ext>
              </a:extLst>
            </p:cNvPr>
            <p:cNvSpPr/>
            <p:nvPr/>
          </p:nvSpPr>
          <p:spPr>
            <a:xfrm>
              <a:off x="4559427" y="5104472"/>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95F9A7FB-A605-BDF1-087C-BB2BE164F8D9}"/>
                </a:ext>
              </a:extLst>
            </p:cNvPr>
            <p:cNvSpPr/>
            <p:nvPr/>
          </p:nvSpPr>
          <p:spPr>
            <a:xfrm>
              <a:off x="4559427" y="5261508"/>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96EA9354-22B6-F1CA-76A2-3551A8BE81B0}"/>
                </a:ext>
              </a:extLst>
            </p:cNvPr>
            <p:cNvSpPr/>
            <p:nvPr/>
          </p:nvSpPr>
          <p:spPr>
            <a:xfrm>
              <a:off x="4559427" y="5418543"/>
              <a:ext cx="107950" cy="107950"/>
            </a:xfrm>
            <a:custGeom>
              <a:avLst/>
              <a:gdLst/>
              <a:ahLst/>
              <a:cxnLst/>
              <a:rect l="l" t="t" r="r" b="b"/>
              <a:pathLst>
                <a:path w="107950" h="107950">
                  <a:moveTo>
                    <a:pt x="107873" y="0"/>
                  </a:moveTo>
                  <a:lnTo>
                    <a:pt x="0" y="0"/>
                  </a:lnTo>
                  <a:lnTo>
                    <a:pt x="0" y="107873"/>
                  </a:lnTo>
                  <a:lnTo>
                    <a:pt x="107873" y="107873"/>
                  </a:lnTo>
                  <a:lnTo>
                    <a:pt x="107873"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6" name="object 16">
            <a:extLst>
              <a:ext uri="{FF2B5EF4-FFF2-40B4-BE49-F238E27FC236}">
                <a16:creationId xmlns:a16="http://schemas.microsoft.com/office/drawing/2014/main" id="{6975DCFF-D228-B1A2-91FB-414B06EE4225}"/>
              </a:ext>
            </a:extLst>
          </p:cNvPr>
          <p:cNvSpPr txBox="1"/>
          <p:nvPr/>
        </p:nvSpPr>
        <p:spPr>
          <a:xfrm>
            <a:off x="4711070" y="4900754"/>
            <a:ext cx="2911552" cy="382797"/>
          </a:xfrm>
          <a:prstGeom prst="rect">
            <a:avLst/>
          </a:prstGeom>
        </p:spPr>
        <p:txBody>
          <a:bodyPr vert="horz" wrap="square" lIns="0" tIns="13335" rIns="0" bIns="0" rtlCol="0">
            <a:spAutoFit/>
          </a:bodyPr>
          <a:lstStyle/>
          <a:p>
            <a:pPr marL="38100" marR="0" lvl="0" indent="0" algn="ctr" defTabSz="914400" eaLnBrk="1" fontAlgn="auto" latinLnBrk="0" hangingPunct="1">
              <a:lnSpc>
                <a:spcPct val="100000"/>
              </a:lnSpc>
              <a:spcBef>
                <a:spcPts val="105"/>
              </a:spcBef>
              <a:spcAft>
                <a:spcPts val="0"/>
              </a:spcAft>
              <a:buClrTx/>
              <a:buSzTx/>
              <a:buFontTx/>
              <a:buNone/>
              <a:tabLst/>
              <a:defRPr/>
            </a:pPr>
            <a:r>
              <a:rPr kumimoji="0" sz="2400" b="1" i="0" u="none" strike="noStrike" kern="0" cap="none" spc="0" normalizeH="0" baseline="0" noProof="0" dirty="0">
                <a:ln>
                  <a:noFill/>
                </a:ln>
                <a:solidFill>
                  <a:sysClr val="windowText" lastClr="000000"/>
                </a:solidFill>
                <a:effectLst/>
                <a:uLnTx/>
                <a:uFillTx/>
                <a:latin typeface="Grammarsaurus" pitchFamily="2" charset="0"/>
                <a:cs typeface="Arial"/>
              </a:rPr>
              <a:t>belief or linked to</a:t>
            </a:r>
            <a:endParaRPr kumimoji="0" sz="24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8" name="object 18">
            <a:extLst>
              <a:ext uri="{FF2B5EF4-FFF2-40B4-BE49-F238E27FC236}">
                <a16:creationId xmlns:a16="http://schemas.microsoft.com/office/drawing/2014/main" id="{D4E0136F-B211-6D02-5D70-57425CCE057F}"/>
              </a:ext>
            </a:extLst>
          </p:cNvPr>
          <p:cNvSpPr/>
          <p:nvPr/>
        </p:nvSpPr>
        <p:spPr>
          <a:xfrm>
            <a:off x="5348820" y="1156166"/>
            <a:ext cx="1520190" cy="949960"/>
          </a:xfrm>
          <a:custGeom>
            <a:avLst/>
            <a:gdLst/>
            <a:ahLst/>
            <a:cxnLst/>
            <a:rect l="l" t="t" r="r" b="b"/>
            <a:pathLst>
              <a:path w="1520190" h="949960">
                <a:moveTo>
                  <a:pt x="1348701" y="0"/>
                </a:moveTo>
                <a:lnTo>
                  <a:pt x="171056" y="0"/>
                </a:lnTo>
                <a:lnTo>
                  <a:pt x="125585" y="6110"/>
                </a:lnTo>
                <a:lnTo>
                  <a:pt x="84724" y="23356"/>
                </a:lnTo>
                <a:lnTo>
                  <a:pt x="50104" y="50104"/>
                </a:lnTo>
                <a:lnTo>
                  <a:pt x="23356" y="84724"/>
                </a:lnTo>
                <a:lnTo>
                  <a:pt x="6110" y="125585"/>
                </a:lnTo>
                <a:lnTo>
                  <a:pt x="0" y="171056"/>
                </a:lnTo>
                <a:lnTo>
                  <a:pt x="0" y="778535"/>
                </a:lnTo>
                <a:lnTo>
                  <a:pt x="6110" y="824010"/>
                </a:lnTo>
                <a:lnTo>
                  <a:pt x="23356" y="864872"/>
                </a:lnTo>
                <a:lnTo>
                  <a:pt x="50104" y="899491"/>
                </a:lnTo>
                <a:lnTo>
                  <a:pt x="84724" y="926238"/>
                </a:lnTo>
                <a:lnTo>
                  <a:pt x="125585" y="943481"/>
                </a:lnTo>
                <a:lnTo>
                  <a:pt x="171056" y="949591"/>
                </a:lnTo>
                <a:lnTo>
                  <a:pt x="1348701" y="949591"/>
                </a:lnTo>
                <a:lnTo>
                  <a:pt x="1394181" y="943481"/>
                </a:lnTo>
                <a:lnTo>
                  <a:pt x="1435044" y="926238"/>
                </a:lnTo>
                <a:lnTo>
                  <a:pt x="1469663" y="899491"/>
                </a:lnTo>
                <a:lnTo>
                  <a:pt x="1496407" y="864872"/>
                </a:lnTo>
                <a:lnTo>
                  <a:pt x="1513649" y="824010"/>
                </a:lnTo>
                <a:lnTo>
                  <a:pt x="1519758" y="778535"/>
                </a:lnTo>
                <a:lnTo>
                  <a:pt x="1519758" y="171056"/>
                </a:lnTo>
                <a:lnTo>
                  <a:pt x="1513649" y="125585"/>
                </a:lnTo>
                <a:lnTo>
                  <a:pt x="1496407" y="84724"/>
                </a:lnTo>
                <a:lnTo>
                  <a:pt x="1469663" y="50104"/>
                </a:lnTo>
                <a:lnTo>
                  <a:pt x="1435044" y="23356"/>
                </a:lnTo>
                <a:lnTo>
                  <a:pt x="1394181" y="6110"/>
                </a:lnTo>
                <a:lnTo>
                  <a:pt x="134870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AEF7AB75-B0F7-07BF-4834-61C82A151EA1}"/>
              </a:ext>
            </a:extLst>
          </p:cNvPr>
          <p:cNvSpPr txBox="1"/>
          <p:nvPr/>
        </p:nvSpPr>
        <p:spPr>
          <a:xfrm>
            <a:off x="5346899" y="1216802"/>
            <a:ext cx="1521005" cy="685444"/>
          </a:xfrm>
          <a:prstGeom prst="rect">
            <a:avLst/>
          </a:prstGeom>
        </p:spPr>
        <p:txBody>
          <a:bodyPr vert="horz" wrap="square" lIns="0" tIns="15875" rIns="0" bIns="0" rtlCol="0">
            <a:spAutoFit/>
          </a:bodyPr>
          <a:lstStyle/>
          <a:p>
            <a:pPr marL="12700" marR="0" lvl="0" indent="0" algn="ctr" defTabSz="914400" eaLnBrk="1" fontAlgn="auto" latinLnBrk="0" hangingPunct="1">
              <a:lnSpc>
                <a:spcPct val="100000"/>
              </a:lnSpc>
              <a:spcBef>
                <a:spcPts val="125"/>
              </a:spcBef>
              <a:spcAft>
                <a:spcPts val="0"/>
              </a:spcAft>
              <a:buClrTx/>
              <a:buSzTx/>
              <a:buFontTx/>
              <a:buNone/>
              <a:tabLst/>
              <a:defRPr/>
            </a:pPr>
            <a:r>
              <a:rPr kumimoji="0" sz="4350" b="1" i="0" u="none" strike="noStrike" kern="0" cap="none" spc="0" normalizeH="0" baseline="0" noProof="0" dirty="0">
                <a:ln>
                  <a:noFill/>
                </a:ln>
                <a:solidFill>
                  <a:srgbClr val="FFFFFF"/>
                </a:solidFill>
                <a:effectLst/>
                <a:uLnTx/>
                <a:uFillTx/>
                <a:latin typeface="Grammarsaurus" pitchFamily="2" charset="0"/>
                <a:cs typeface="Arial"/>
              </a:rPr>
              <a:t>-an</a:t>
            </a:r>
            <a:endParaRPr kumimoji="0" sz="43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20" name="object 20">
            <a:extLst>
              <a:ext uri="{FF2B5EF4-FFF2-40B4-BE49-F238E27FC236}">
                <a16:creationId xmlns:a16="http://schemas.microsoft.com/office/drawing/2014/main" id="{8199FA10-D58F-AE22-0735-29AF2E139664}"/>
              </a:ext>
            </a:extLst>
          </p:cNvPr>
          <p:cNvGrpSpPr/>
          <p:nvPr/>
        </p:nvGrpSpPr>
        <p:grpSpPr>
          <a:xfrm>
            <a:off x="5100463" y="234765"/>
            <a:ext cx="6847840" cy="4356100"/>
            <a:chOff x="5100463" y="234765"/>
            <a:chExt cx="6847840" cy="4356100"/>
          </a:xfrm>
        </p:grpSpPr>
        <p:pic>
          <p:nvPicPr>
            <p:cNvPr id="21" name="object 21">
              <a:extLst>
                <a:ext uri="{FF2B5EF4-FFF2-40B4-BE49-F238E27FC236}">
                  <a16:creationId xmlns:a16="http://schemas.microsoft.com/office/drawing/2014/main" id="{7755C9D4-D99E-03C6-2AE4-4EDDF5F4655E}"/>
                </a:ext>
              </a:extLst>
            </p:cNvPr>
            <p:cNvPicPr/>
            <p:nvPr/>
          </p:nvPicPr>
          <p:blipFill>
            <a:blip r:embed="rId5" cstate="print"/>
            <a:stretch>
              <a:fillRect/>
            </a:stretch>
          </p:blipFill>
          <p:spPr>
            <a:xfrm>
              <a:off x="5830829" y="3441858"/>
              <a:ext cx="91414" cy="250532"/>
            </a:xfrm>
            <a:prstGeom prst="rect">
              <a:avLst/>
            </a:prstGeom>
          </p:spPr>
        </p:pic>
        <p:pic>
          <p:nvPicPr>
            <p:cNvPr id="22" name="object 22">
              <a:extLst>
                <a:ext uri="{FF2B5EF4-FFF2-40B4-BE49-F238E27FC236}">
                  <a16:creationId xmlns:a16="http://schemas.microsoft.com/office/drawing/2014/main" id="{8E195BBF-3EF6-F875-B281-C51E5F34CF0B}"/>
                </a:ext>
              </a:extLst>
            </p:cNvPr>
            <p:cNvPicPr/>
            <p:nvPr/>
          </p:nvPicPr>
          <p:blipFill>
            <a:blip r:embed="rId6" cstate="print"/>
            <a:stretch>
              <a:fillRect/>
            </a:stretch>
          </p:blipFill>
          <p:spPr>
            <a:xfrm>
              <a:off x="6949530" y="2892996"/>
              <a:ext cx="129387" cy="199161"/>
            </a:xfrm>
            <a:prstGeom prst="rect">
              <a:avLst/>
            </a:prstGeom>
          </p:spPr>
        </p:pic>
        <p:pic>
          <p:nvPicPr>
            <p:cNvPr id="23" name="object 23">
              <a:extLst>
                <a:ext uri="{FF2B5EF4-FFF2-40B4-BE49-F238E27FC236}">
                  <a16:creationId xmlns:a16="http://schemas.microsoft.com/office/drawing/2014/main" id="{6A03C0D5-4EAE-68D5-BD06-98AF6053CCC8}"/>
                </a:ext>
              </a:extLst>
            </p:cNvPr>
            <p:cNvPicPr/>
            <p:nvPr/>
          </p:nvPicPr>
          <p:blipFill>
            <a:blip r:embed="rId7" cstate="print"/>
            <a:stretch>
              <a:fillRect/>
            </a:stretch>
          </p:blipFill>
          <p:spPr>
            <a:xfrm>
              <a:off x="6160277" y="2310782"/>
              <a:ext cx="204055" cy="109524"/>
            </a:xfrm>
            <a:prstGeom prst="rect">
              <a:avLst/>
            </a:prstGeom>
          </p:spPr>
        </p:pic>
        <p:pic>
          <p:nvPicPr>
            <p:cNvPr id="24" name="object 24">
              <a:extLst>
                <a:ext uri="{FF2B5EF4-FFF2-40B4-BE49-F238E27FC236}">
                  <a16:creationId xmlns:a16="http://schemas.microsoft.com/office/drawing/2014/main" id="{7FE35259-AC77-7B01-3322-782912389B07}"/>
                </a:ext>
              </a:extLst>
            </p:cNvPr>
            <p:cNvPicPr/>
            <p:nvPr/>
          </p:nvPicPr>
          <p:blipFill>
            <a:blip r:embed="rId8" cstate="print"/>
            <a:stretch>
              <a:fillRect/>
            </a:stretch>
          </p:blipFill>
          <p:spPr>
            <a:xfrm>
              <a:off x="6762744" y="2607520"/>
              <a:ext cx="164331" cy="179006"/>
            </a:xfrm>
            <a:prstGeom prst="rect">
              <a:avLst/>
            </a:prstGeom>
          </p:spPr>
        </p:pic>
        <p:pic>
          <p:nvPicPr>
            <p:cNvPr id="25" name="object 25">
              <a:extLst>
                <a:ext uri="{FF2B5EF4-FFF2-40B4-BE49-F238E27FC236}">
                  <a16:creationId xmlns:a16="http://schemas.microsoft.com/office/drawing/2014/main" id="{A0202A9B-33AA-EB17-4B91-8E083E64FA89}"/>
                </a:ext>
              </a:extLst>
            </p:cNvPr>
            <p:cNvPicPr/>
            <p:nvPr/>
          </p:nvPicPr>
          <p:blipFill>
            <a:blip r:embed="rId9" cstate="print"/>
            <a:stretch>
              <a:fillRect/>
            </a:stretch>
          </p:blipFill>
          <p:spPr>
            <a:xfrm>
              <a:off x="6958624" y="3566409"/>
              <a:ext cx="111147" cy="146824"/>
            </a:xfrm>
            <a:prstGeom prst="rect">
              <a:avLst/>
            </a:prstGeom>
          </p:spPr>
        </p:pic>
        <p:sp>
          <p:nvSpPr>
            <p:cNvPr id="26" name="object 26">
              <a:extLst>
                <a:ext uri="{FF2B5EF4-FFF2-40B4-BE49-F238E27FC236}">
                  <a16:creationId xmlns:a16="http://schemas.microsoft.com/office/drawing/2014/main" id="{CE058F42-A31B-FFAB-5816-40DBD77AF691}"/>
                </a:ext>
              </a:extLst>
            </p:cNvPr>
            <p:cNvSpPr/>
            <p:nvPr/>
          </p:nvSpPr>
          <p:spPr>
            <a:xfrm>
              <a:off x="5830832" y="2663734"/>
              <a:ext cx="534035" cy="534035"/>
            </a:xfrm>
            <a:custGeom>
              <a:avLst/>
              <a:gdLst/>
              <a:ahLst/>
              <a:cxnLst/>
              <a:rect l="l" t="t" r="r" b="b"/>
              <a:pathLst>
                <a:path w="534035" h="534035">
                  <a:moveTo>
                    <a:pt x="266877" y="0"/>
                  </a:moveTo>
                  <a:lnTo>
                    <a:pt x="218968" y="4308"/>
                  </a:lnTo>
                  <a:lnTo>
                    <a:pt x="173851" y="16725"/>
                  </a:lnTo>
                  <a:lnTo>
                    <a:pt x="132285" y="36493"/>
                  </a:lnTo>
                  <a:lnTo>
                    <a:pt x="95029" y="62850"/>
                  </a:lnTo>
                  <a:lnTo>
                    <a:pt x="62844" y="95039"/>
                  </a:lnTo>
                  <a:lnTo>
                    <a:pt x="36489" y="132298"/>
                  </a:lnTo>
                  <a:lnTo>
                    <a:pt x="16723" y="173868"/>
                  </a:lnTo>
                  <a:lnTo>
                    <a:pt x="4307" y="218989"/>
                  </a:lnTo>
                  <a:lnTo>
                    <a:pt x="0" y="266903"/>
                  </a:lnTo>
                  <a:lnTo>
                    <a:pt x="4188" y="313492"/>
                  </a:lnTo>
                  <a:lnTo>
                    <a:pt x="4307" y="314811"/>
                  </a:lnTo>
                  <a:lnTo>
                    <a:pt x="16723" y="359928"/>
                  </a:lnTo>
                  <a:lnTo>
                    <a:pt x="36489" y="401492"/>
                  </a:lnTo>
                  <a:lnTo>
                    <a:pt x="62844" y="438746"/>
                  </a:lnTo>
                  <a:lnTo>
                    <a:pt x="95029" y="470929"/>
                  </a:lnTo>
                  <a:lnTo>
                    <a:pt x="132285" y="497282"/>
                  </a:lnTo>
                  <a:lnTo>
                    <a:pt x="173851" y="517045"/>
                  </a:lnTo>
                  <a:lnTo>
                    <a:pt x="218968" y="529461"/>
                  </a:lnTo>
                  <a:lnTo>
                    <a:pt x="266877" y="533768"/>
                  </a:lnTo>
                  <a:lnTo>
                    <a:pt x="314787" y="529461"/>
                  </a:lnTo>
                  <a:lnTo>
                    <a:pt x="359905" y="517045"/>
                  </a:lnTo>
                  <a:lnTo>
                    <a:pt x="401473" y="497282"/>
                  </a:lnTo>
                  <a:lnTo>
                    <a:pt x="438731" y="470929"/>
                  </a:lnTo>
                  <a:lnTo>
                    <a:pt x="467310" y="442353"/>
                  </a:lnTo>
                  <a:lnTo>
                    <a:pt x="266877" y="442353"/>
                  </a:lnTo>
                  <a:lnTo>
                    <a:pt x="220287" y="436076"/>
                  </a:lnTo>
                  <a:lnTo>
                    <a:pt x="178387" y="418366"/>
                  </a:lnTo>
                  <a:lnTo>
                    <a:pt x="142865" y="390909"/>
                  </a:lnTo>
                  <a:lnTo>
                    <a:pt x="115405" y="355389"/>
                  </a:lnTo>
                  <a:lnTo>
                    <a:pt x="97693" y="313492"/>
                  </a:lnTo>
                  <a:lnTo>
                    <a:pt x="91414" y="266903"/>
                  </a:lnTo>
                  <a:lnTo>
                    <a:pt x="97693" y="220307"/>
                  </a:lnTo>
                  <a:lnTo>
                    <a:pt x="115405" y="178404"/>
                  </a:lnTo>
                  <a:lnTo>
                    <a:pt x="142865" y="142879"/>
                  </a:lnTo>
                  <a:lnTo>
                    <a:pt x="178387" y="115418"/>
                  </a:lnTo>
                  <a:lnTo>
                    <a:pt x="220287" y="97705"/>
                  </a:lnTo>
                  <a:lnTo>
                    <a:pt x="266877" y="91427"/>
                  </a:lnTo>
                  <a:lnTo>
                    <a:pt x="467306" y="91427"/>
                  </a:lnTo>
                  <a:lnTo>
                    <a:pt x="438731" y="62850"/>
                  </a:lnTo>
                  <a:lnTo>
                    <a:pt x="401473" y="36493"/>
                  </a:lnTo>
                  <a:lnTo>
                    <a:pt x="359905" y="16725"/>
                  </a:lnTo>
                  <a:lnTo>
                    <a:pt x="314787" y="4308"/>
                  </a:lnTo>
                  <a:lnTo>
                    <a:pt x="266877" y="0"/>
                  </a:lnTo>
                  <a:close/>
                </a:path>
                <a:path w="534035" h="534035">
                  <a:moveTo>
                    <a:pt x="467306" y="91427"/>
                  </a:moveTo>
                  <a:lnTo>
                    <a:pt x="266877" y="91427"/>
                  </a:lnTo>
                  <a:lnTo>
                    <a:pt x="313468" y="97705"/>
                  </a:lnTo>
                  <a:lnTo>
                    <a:pt x="355367" y="115418"/>
                  </a:lnTo>
                  <a:lnTo>
                    <a:pt x="390890" y="142879"/>
                  </a:lnTo>
                  <a:lnTo>
                    <a:pt x="418350" y="178404"/>
                  </a:lnTo>
                  <a:lnTo>
                    <a:pt x="436062" y="220307"/>
                  </a:lnTo>
                  <a:lnTo>
                    <a:pt x="442340" y="266903"/>
                  </a:lnTo>
                  <a:lnTo>
                    <a:pt x="436062" y="313492"/>
                  </a:lnTo>
                  <a:lnTo>
                    <a:pt x="418350" y="355389"/>
                  </a:lnTo>
                  <a:lnTo>
                    <a:pt x="390890" y="390909"/>
                  </a:lnTo>
                  <a:lnTo>
                    <a:pt x="355367" y="418366"/>
                  </a:lnTo>
                  <a:lnTo>
                    <a:pt x="313468" y="436076"/>
                  </a:lnTo>
                  <a:lnTo>
                    <a:pt x="266877" y="442353"/>
                  </a:lnTo>
                  <a:lnTo>
                    <a:pt x="467310" y="442353"/>
                  </a:lnTo>
                  <a:lnTo>
                    <a:pt x="497275" y="401492"/>
                  </a:lnTo>
                  <a:lnTo>
                    <a:pt x="517042" y="359928"/>
                  </a:lnTo>
                  <a:lnTo>
                    <a:pt x="529460" y="314811"/>
                  </a:lnTo>
                  <a:lnTo>
                    <a:pt x="533768" y="266903"/>
                  </a:lnTo>
                  <a:lnTo>
                    <a:pt x="529578" y="220307"/>
                  </a:lnTo>
                  <a:lnTo>
                    <a:pt x="529460" y="218989"/>
                  </a:lnTo>
                  <a:lnTo>
                    <a:pt x="517042" y="173868"/>
                  </a:lnTo>
                  <a:lnTo>
                    <a:pt x="497275" y="132298"/>
                  </a:lnTo>
                  <a:lnTo>
                    <a:pt x="470918" y="95039"/>
                  </a:lnTo>
                  <a:lnTo>
                    <a:pt x="467306" y="91427"/>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7" name="object 27">
              <a:extLst>
                <a:ext uri="{FF2B5EF4-FFF2-40B4-BE49-F238E27FC236}">
                  <a16:creationId xmlns:a16="http://schemas.microsoft.com/office/drawing/2014/main" id="{C63BF065-F4C6-7505-5C98-481D13A88DFC}"/>
                </a:ext>
              </a:extLst>
            </p:cNvPr>
            <p:cNvPicPr/>
            <p:nvPr/>
          </p:nvPicPr>
          <p:blipFill>
            <a:blip r:embed="rId10" cstate="print"/>
            <a:stretch>
              <a:fillRect/>
            </a:stretch>
          </p:blipFill>
          <p:spPr>
            <a:xfrm>
              <a:off x="6488239" y="2404687"/>
              <a:ext cx="190716" cy="148031"/>
            </a:xfrm>
            <a:prstGeom prst="rect">
              <a:avLst/>
            </a:prstGeom>
          </p:spPr>
        </p:pic>
        <p:sp>
          <p:nvSpPr>
            <p:cNvPr id="28" name="object 28">
              <a:extLst>
                <a:ext uri="{FF2B5EF4-FFF2-40B4-BE49-F238E27FC236}">
                  <a16:creationId xmlns:a16="http://schemas.microsoft.com/office/drawing/2014/main" id="{7E14E6DB-EBE6-5F6B-03E3-528BD54F841B}"/>
                </a:ext>
              </a:extLst>
            </p:cNvPr>
            <p:cNvSpPr/>
            <p:nvPr/>
          </p:nvSpPr>
          <p:spPr>
            <a:xfrm>
              <a:off x="5569464" y="3218593"/>
              <a:ext cx="1056640" cy="398145"/>
            </a:xfrm>
            <a:custGeom>
              <a:avLst/>
              <a:gdLst/>
              <a:ahLst/>
              <a:cxnLst/>
              <a:rect l="l" t="t" r="r" b="b"/>
              <a:pathLst>
                <a:path w="1056640" h="398145">
                  <a:moveTo>
                    <a:pt x="749198" y="0"/>
                  </a:moveTo>
                  <a:lnTo>
                    <a:pt x="307289" y="0"/>
                  </a:lnTo>
                  <a:lnTo>
                    <a:pt x="261940" y="3337"/>
                  </a:lnTo>
                  <a:lnTo>
                    <a:pt x="218637" y="13032"/>
                  </a:lnTo>
                  <a:lnTo>
                    <a:pt x="177859" y="28603"/>
                  </a:lnTo>
                  <a:lnTo>
                    <a:pt x="140085" y="49573"/>
                  </a:lnTo>
                  <a:lnTo>
                    <a:pt x="105793" y="75463"/>
                  </a:lnTo>
                  <a:lnTo>
                    <a:pt x="75463" y="105793"/>
                  </a:lnTo>
                  <a:lnTo>
                    <a:pt x="49573" y="140085"/>
                  </a:lnTo>
                  <a:lnTo>
                    <a:pt x="28603" y="177859"/>
                  </a:lnTo>
                  <a:lnTo>
                    <a:pt x="13032" y="218637"/>
                  </a:lnTo>
                  <a:lnTo>
                    <a:pt x="3337" y="261940"/>
                  </a:lnTo>
                  <a:lnTo>
                    <a:pt x="0" y="307289"/>
                  </a:lnTo>
                  <a:lnTo>
                    <a:pt x="0" y="351840"/>
                  </a:lnTo>
                  <a:lnTo>
                    <a:pt x="3598" y="369612"/>
                  </a:lnTo>
                  <a:lnTo>
                    <a:pt x="13406" y="384143"/>
                  </a:lnTo>
                  <a:lnTo>
                    <a:pt x="27940" y="393949"/>
                  </a:lnTo>
                  <a:lnTo>
                    <a:pt x="45719" y="397548"/>
                  </a:lnTo>
                  <a:lnTo>
                    <a:pt x="63497" y="393949"/>
                  </a:lnTo>
                  <a:lnTo>
                    <a:pt x="78027" y="384143"/>
                  </a:lnTo>
                  <a:lnTo>
                    <a:pt x="87830" y="369612"/>
                  </a:lnTo>
                  <a:lnTo>
                    <a:pt x="91427" y="351840"/>
                  </a:lnTo>
                  <a:lnTo>
                    <a:pt x="91427" y="307289"/>
                  </a:lnTo>
                  <a:lnTo>
                    <a:pt x="97138" y="257854"/>
                  </a:lnTo>
                  <a:lnTo>
                    <a:pt x="113401" y="212442"/>
                  </a:lnTo>
                  <a:lnTo>
                    <a:pt x="138910" y="172359"/>
                  </a:lnTo>
                  <a:lnTo>
                    <a:pt x="172359" y="138910"/>
                  </a:lnTo>
                  <a:lnTo>
                    <a:pt x="212442" y="113401"/>
                  </a:lnTo>
                  <a:lnTo>
                    <a:pt x="257854" y="97138"/>
                  </a:lnTo>
                  <a:lnTo>
                    <a:pt x="307289" y="91427"/>
                  </a:lnTo>
                  <a:lnTo>
                    <a:pt x="749198" y="91427"/>
                  </a:lnTo>
                  <a:lnTo>
                    <a:pt x="798637" y="97138"/>
                  </a:lnTo>
                  <a:lnTo>
                    <a:pt x="844052" y="113401"/>
                  </a:lnTo>
                  <a:lnTo>
                    <a:pt x="884138" y="138910"/>
                  </a:lnTo>
                  <a:lnTo>
                    <a:pt x="917588" y="172359"/>
                  </a:lnTo>
                  <a:lnTo>
                    <a:pt x="943098" y="212442"/>
                  </a:lnTo>
                  <a:lnTo>
                    <a:pt x="959361" y="257854"/>
                  </a:lnTo>
                  <a:lnTo>
                    <a:pt x="965072" y="307289"/>
                  </a:lnTo>
                  <a:lnTo>
                    <a:pt x="965072" y="351840"/>
                  </a:lnTo>
                  <a:lnTo>
                    <a:pt x="968669" y="369612"/>
                  </a:lnTo>
                  <a:lnTo>
                    <a:pt x="978473" y="384143"/>
                  </a:lnTo>
                  <a:lnTo>
                    <a:pt x="993003" y="393949"/>
                  </a:lnTo>
                  <a:lnTo>
                    <a:pt x="1010780" y="397548"/>
                  </a:lnTo>
                  <a:lnTo>
                    <a:pt x="1028557" y="393949"/>
                  </a:lnTo>
                  <a:lnTo>
                    <a:pt x="1043087" y="384143"/>
                  </a:lnTo>
                  <a:lnTo>
                    <a:pt x="1052890" y="369612"/>
                  </a:lnTo>
                  <a:lnTo>
                    <a:pt x="1056487" y="351840"/>
                  </a:lnTo>
                  <a:lnTo>
                    <a:pt x="1056487" y="307289"/>
                  </a:lnTo>
                  <a:lnTo>
                    <a:pt x="1053149" y="261940"/>
                  </a:lnTo>
                  <a:lnTo>
                    <a:pt x="1043455" y="218637"/>
                  </a:lnTo>
                  <a:lnTo>
                    <a:pt x="1027883" y="177859"/>
                  </a:lnTo>
                  <a:lnTo>
                    <a:pt x="1006913" y="140085"/>
                  </a:lnTo>
                  <a:lnTo>
                    <a:pt x="981024" y="105793"/>
                  </a:lnTo>
                  <a:lnTo>
                    <a:pt x="950694" y="75463"/>
                  </a:lnTo>
                  <a:lnTo>
                    <a:pt x="916402" y="49573"/>
                  </a:lnTo>
                  <a:lnTo>
                    <a:pt x="878627" y="28603"/>
                  </a:lnTo>
                  <a:lnTo>
                    <a:pt x="837849" y="13032"/>
                  </a:lnTo>
                  <a:lnTo>
                    <a:pt x="794546" y="3337"/>
                  </a:lnTo>
                  <a:lnTo>
                    <a:pt x="74919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9" name="object 29">
              <a:extLst>
                <a:ext uri="{FF2B5EF4-FFF2-40B4-BE49-F238E27FC236}">
                  <a16:creationId xmlns:a16="http://schemas.microsoft.com/office/drawing/2014/main" id="{121C27EF-AF43-B126-25CA-C4EF73127DE5}"/>
                </a:ext>
              </a:extLst>
            </p:cNvPr>
            <p:cNvPicPr/>
            <p:nvPr/>
          </p:nvPicPr>
          <p:blipFill>
            <a:blip r:embed="rId11" cstate="print"/>
            <a:stretch>
              <a:fillRect/>
            </a:stretch>
          </p:blipFill>
          <p:spPr>
            <a:xfrm>
              <a:off x="6273177" y="3441858"/>
              <a:ext cx="91427" cy="250532"/>
            </a:xfrm>
            <a:prstGeom prst="rect">
              <a:avLst/>
            </a:prstGeom>
          </p:spPr>
        </p:pic>
        <p:sp>
          <p:nvSpPr>
            <p:cNvPr id="30" name="object 30">
              <a:extLst>
                <a:ext uri="{FF2B5EF4-FFF2-40B4-BE49-F238E27FC236}">
                  <a16:creationId xmlns:a16="http://schemas.microsoft.com/office/drawing/2014/main" id="{16E9F3F0-92AE-CF5E-1F01-EE24FB43B99B}"/>
                </a:ext>
              </a:extLst>
            </p:cNvPr>
            <p:cNvSpPr/>
            <p:nvPr/>
          </p:nvSpPr>
          <p:spPr>
            <a:xfrm>
              <a:off x="5132400" y="3621785"/>
              <a:ext cx="1431290" cy="969010"/>
            </a:xfrm>
            <a:custGeom>
              <a:avLst/>
              <a:gdLst/>
              <a:ahLst/>
              <a:cxnLst/>
              <a:rect l="l" t="t" r="r" b="b"/>
              <a:pathLst>
                <a:path w="1431290" h="969010">
                  <a:moveTo>
                    <a:pt x="714476" y="251701"/>
                  </a:moveTo>
                  <a:lnTo>
                    <a:pt x="710882" y="233921"/>
                  </a:lnTo>
                  <a:lnTo>
                    <a:pt x="701078" y="219392"/>
                  </a:lnTo>
                  <a:lnTo>
                    <a:pt x="686549" y="209588"/>
                  </a:lnTo>
                  <a:lnTo>
                    <a:pt x="668769" y="205994"/>
                  </a:lnTo>
                  <a:lnTo>
                    <a:pt x="528878" y="205994"/>
                  </a:lnTo>
                  <a:lnTo>
                    <a:pt x="525018" y="203200"/>
                  </a:lnTo>
                  <a:lnTo>
                    <a:pt x="481799" y="70142"/>
                  </a:lnTo>
                  <a:lnTo>
                    <a:pt x="445135" y="19088"/>
                  </a:lnTo>
                  <a:lnTo>
                    <a:pt x="385241" y="0"/>
                  </a:lnTo>
                  <a:lnTo>
                    <a:pt x="353199" y="4965"/>
                  </a:lnTo>
                  <a:lnTo>
                    <a:pt x="325361" y="19100"/>
                  </a:lnTo>
                  <a:lnTo>
                    <a:pt x="303314" y="41224"/>
                  </a:lnTo>
                  <a:lnTo>
                    <a:pt x="288683" y="70167"/>
                  </a:lnTo>
                  <a:lnTo>
                    <a:pt x="245452" y="203187"/>
                  </a:lnTo>
                  <a:lnTo>
                    <a:pt x="241592" y="205994"/>
                  </a:lnTo>
                  <a:lnTo>
                    <a:pt x="101714" y="205994"/>
                  </a:lnTo>
                  <a:lnTo>
                    <a:pt x="69672" y="210959"/>
                  </a:lnTo>
                  <a:lnTo>
                    <a:pt x="41821" y="225082"/>
                  </a:lnTo>
                  <a:lnTo>
                    <a:pt x="19786" y="247205"/>
                  </a:lnTo>
                  <a:lnTo>
                    <a:pt x="5168" y="276148"/>
                  </a:lnTo>
                  <a:lnTo>
                    <a:pt x="0" y="308152"/>
                  </a:lnTo>
                  <a:lnTo>
                    <a:pt x="4826" y="339001"/>
                  </a:lnTo>
                  <a:lnTo>
                    <a:pt x="19037" y="366801"/>
                  </a:lnTo>
                  <a:lnTo>
                    <a:pt x="42037" y="389674"/>
                  </a:lnTo>
                  <a:lnTo>
                    <a:pt x="155219" y="471893"/>
                  </a:lnTo>
                  <a:lnTo>
                    <a:pt x="156679" y="476415"/>
                  </a:lnTo>
                  <a:lnTo>
                    <a:pt x="113474" y="609434"/>
                  </a:lnTo>
                  <a:lnTo>
                    <a:pt x="108292" y="641438"/>
                  </a:lnTo>
                  <a:lnTo>
                    <a:pt x="113118" y="672287"/>
                  </a:lnTo>
                  <a:lnTo>
                    <a:pt x="150317" y="722934"/>
                  </a:lnTo>
                  <a:lnTo>
                    <a:pt x="194208" y="741387"/>
                  </a:lnTo>
                  <a:lnTo>
                    <a:pt x="210019" y="742657"/>
                  </a:lnTo>
                  <a:lnTo>
                    <a:pt x="225806" y="741387"/>
                  </a:lnTo>
                  <a:lnTo>
                    <a:pt x="241147" y="737641"/>
                  </a:lnTo>
                  <a:lnTo>
                    <a:pt x="255841" y="731481"/>
                  </a:lnTo>
                  <a:lnTo>
                    <a:pt x="269671" y="722972"/>
                  </a:lnTo>
                  <a:lnTo>
                    <a:pt x="381076" y="642035"/>
                  </a:lnTo>
                  <a:lnTo>
                    <a:pt x="383108" y="641362"/>
                  </a:lnTo>
                  <a:lnTo>
                    <a:pt x="387350" y="641362"/>
                  </a:lnTo>
                  <a:lnTo>
                    <a:pt x="389394" y="642035"/>
                  </a:lnTo>
                  <a:lnTo>
                    <a:pt x="500799" y="722972"/>
                  </a:lnTo>
                  <a:lnTo>
                    <a:pt x="506958" y="726744"/>
                  </a:lnTo>
                  <a:lnTo>
                    <a:pt x="513549" y="729475"/>
                  </a:lnTo>
                  <a:lnTo>
                    <a:pt x="520471" y="731139"/>
                  </a:lnTo>
                  <a:lnTo>
                    <a:pt x="527646" y="731710"/>
                  </a:lnTo>
                  <a:lnTo>
                    <a:pt x="538391" y="730415"/>
                  </a:lnTo>
                  <a:lnTo>
                    <a:pt x="572185" y="696328"/>
                  </a:lnTo>
                  <a:lnTo>
                    <a:pt x="572795" y="678815"/>
                  </a:lnTo>
                  <a:lnTo>
                    <a:pt x="566813" y="662343"/>
                  </a:lnTo>
                  <a:lnTo>
                    <a:pt x="444906" y="569341"/>
                  </a:lnTo>
                  <a:lnTo>
                    <a:pt x="401167" y="551154"/>
                  </a:lnTo>
                  <a:lnTo>
                    <a:pt x="385229" y="549910"/>
                  </a:lnTo>
                  <a:lnTo>
                    <a:pt x="369290" y="551154"/>
                  </a:lnTo>
                  <a:lnTo>
                    <a:pt x="353898" y="554850"/>
                  </a:lnTo>
                  <a:lnTo>
                    <a:pt x="339255" y="560933"/>
                  </a:lnTo>
                  <a:lnTo>
                    <a:pt x="325577" y="569328"/>
                  </a:lnTo>
                  <a:lnTo>
                    <a:pt x="213918" y="650455"/>
                  </a:lnTo>
                  <a:lnTo>
                    <a:pt x="212001" y="651167"/>
                  </a:lnTo>
                  <a:lnTo>
                    <a:pt x="207314" y="651167"/>
                  </a:lnTo>
                  <a:lnTo>
                    <a:pt x="198158" y="644664"/>
                  </a:lnTo>
                  <a:lnTo>
                    <a:pt x="242277" y="508850"/>
                  </a:lnTo>
                  <a:lnTo>
                    <a:pt x="247281" y="477050"/>
                  </a:lnTo>
                  <a:lnTo>
                    <a:pt x="242328" y="446074"/>
                  </a:lnTo>
                  <a:lnTo>
                    <a:pt x="228130" y="418109"/>
                  </a:lnTo>
                  <a:lnTo>
                    <a:pt x="205397" y="395338"/>
                  </a:lnTo>
                  <a:lnTo>
                    <a:pt x="89839" y="311391"/>
                  </a:lnTo>
                  <a:lnTo>
                    <a:pt x="94373" y="297421"/>
                  </a:lnTo>
                  <a:lnTo>
                    <a:pt x="237210" y="297421"/>
                  </a:lnTo>
                  <a:lnTo>
                    <a:pt x="268998" y="292354"/>
                  </a:lnTo>
                  <a:lnTo>
                    <a:pt x="296926" y="278079"/>
                  </a:lnTo>
                  <a:lnTo>
                    <a:pt x="319138" y="255917"/>
                  </a:lnTo>
                  <a:lnTo>
                    <a:pt x="333768" y="227253"/>
                  </a:lnTo>
                  <a:lnTo>
                    <a:pt x="377888" y="91440"/>
                  </a:lnTo>
                  <a:lnTo>
                    <a:pt x="392582" y="91440"/>
                  </a:lnTo>
                  <a:lnTo>
                    <a:pt x="436702" y="227279"/>
                  </a:lnTo>
                  <a:lnTo>
                    <a:pt x="473557" y="278079"/>
                  </a:lnTo>
                  <a:lnTo>
                    <a:pt x="533260" y="297421"/>
                  </a:lnTo>
                  <a:lnTo>
                    <a:pt x="668769" y="297421"/>
                  </a:lnTo>
                  <a:lnTo>
                    <a:pt x="686549" y="293814"/>
                  </a:lnTo>
                  <a:lnTo>
                    <a:pt x="701078" y="284010"/>
                  </a:lnTo>
                  <a:lnTo>
                    <a:pt x="710882" y="269481"/>
                  </a:lnTo>
                  <a:lnTo>
                    <a:pt x="714476" y="251701"/>
                  </a:lnTo>
                  <a:close/>
                </a:path>
                <a:path w="1431290" h="969010">
                  <a:moveTo>
                    <a:pt x="1430896" y="454952"/>
                  </a:moveTo>
                  <a:lnTo>
                    <a:pt x="1408861" y="387172"/>
                  </a:lnTo>
                  <a:lnTo>
                    <a:pt x="1353375" y="346849"/>
                  </a:lnTo>
                  <a:lnTo>
                    <a:pt x="1339176" y="344652"/>
                  </a:lnTo>
                  <a:lnTo>
                    <a:pt x="1339176" y="452081"/>
                  </a:lnTo>
                  <a:lnTo>
                    <a:pt x="1339088" y="458190"/>
                  </a:lnTo>
                  <a:lnTo>
                    <a:pt x="1336598" y="465010"/>
                  </a:lnTo>
                  <a:lnTo>
                    <a:pt x="1330375" y="471639"/>
                  </a:lnTo>
                  <a:lnTo>
                    <a:pt x="1198359" y="567550"/>
                  </a:lnTo>
                  <a:lnTo>
                    <a:pt x="1173060" y="592874"/>
                  </a:lnTo>
                  <a:lnTo>
                    <a:pt x="1157274" y="623989"/>
                  </a:lnTo>
                  <a:lnTo>
                    <a:pt x="1151763" y="658444"/>
                  </a:lnTo>
                  <a:lnTo>
                    <a:pt x="1157338" y="693813"/>
                  </a:lnTo>
                  <a:lnTo>
                    <a:pt x="1207770" y="849020"/>
                  </a:lnTo>
                  <a:lnTo>
                    <a:pt x="1208913" y="858012"/>
                  </a:lnTo>
                  <a:lnTo>
                    <a:pt x="1193190" y="877443"/>
                  </a:lnTo>
                  <a:lnTo>
                    <a:pt x="1182789" y="877443"/>
                  </a:lnTo>
                  <a:lnTo>
                    <a:pt x="1178763" y="875995"/>
                  </a:lnTo>
                  <a:lnTo>
                    <a:pt x="1138809" y="846963"/>
                  </a:lnTo>
                  <a:lnTo>
                    <a:pt x="1042657" y="777100"/>
                  </a:lnTo>
                  <a:lnTo>
                    <a:pt x="1027430" y="767765"/>
                  </a:lnTo>
                  <a:lnTo>
                    <a:pt x="1011148" y="761009"/>
                  </a:lnTo>
                  <a:lnTo>
                    <a:pt x="994029" y="756894"/>
                  </a:lnTo>
                  <a:lnTo>
                    <a:pt x="976299" y="755510"/>
                  </a:lnTo>
                  <a:lnTo>
                    <a:pt x="958570" y="756894"/>
                  </a:lnTo>
                  <a:lnTo>
                    <a:pt x="941438" y="761009"/>
                  </a:lnTo>
                  <a:lnTo>
                    <a:pt x="925144" y="767765"/>
                  </a:lnTo>
                  <a:lnTo>
                    <a:pt x="909904" y="777100"/>
                  </a:lnTo>
                  <a:lnTo>
                    <a:pt x="773823" y="875995"/>
                  </a:lnTo>
                  <a:lnTo>
                    <a:pt x="769785" y="877443"/>
                  </a:lnTo>
                  <a:lnTo>
                    <a:pt x="759371" y="877443"/>
                  </a:lnTo>
                  <a:lnTo>
                    <a:pt x="754456" y="874344"/>
                  </a:lnTo>
                  <a:lnTo>
                    <a:pt x="752627" y="873023"/>
                  </a:lnTo>
                  <a:lnTo>
                    <a:pt x="749198" y="869975"/>
                  </a:lnTo>
                  <a:lnTo>
                    <a:pt x="745667" y="864984"/>
                  </a:lnTo>
                  <a:lnTo>
                    <a:pt x="743673" y="858012"/>
                  </a:lnTo>
                  <a:lnTo>
                    <a:pt x="744816" y="849020"/>
                  </a:lnTo>
                  <a:lnTo>
                    <a:pt x="795248" y="693813"/>
                  </a:lnTo>
                  <a:lnTo>
                    <a:pt x="800760" y="658825"/>
                  </a:lnTo>
                  <a:lnTo>
                    <a:pt x="779513" y="592874"/>
                  </a:lnTo>
                  <a:lnTo>
                    <a:pt x="622211" y="471639"/>
                  </a:lnTo>
                  <a:lnTo>
                    <a:pt x="615975" y="465010"/>
                  </a:lnTo>
                  <a:lnTo>
                    <a:pt x="613486" y="458190"/>
                  </a:lnTo>
                  <a:lnTo>
                    <a:pt x="613410" y="452081"/>
                  </a:lnTo>
                  <a:lnTo>
                    <a:pt x="614400" y="447611"/>
                  </a:lnTo>
                  <a:lnTo>
                    <a:pt x="615835" y="443153"/>
                  </a:lnTo>
                  <a:lnTo>
                    <a:pt x="620750" y="432752"/>
                  </a:lnTo>
                  <a:lnTo>
                    <a:pt x="798029" y="432752"/>
                  </a:lnTo>
                  <a:lnTo>
                    <a:pt x="833374" y="427113"/>
                  </a:lnTo>
                  <a:lnTo>
                    <a:pt x="889139" y="386613"/>
                  </a:lnTo>
                  <a:lnTo>
                    <a:pt x="955865" y="199517"/>
                  </a:lnTo>
                  <a:lnTo>
                    <a:pt x="960196" y="186105"/>
                  </a:lnTo>
                  <a:lnTo>
                    <a:pt x="971600" y="184658"/>
                  </a:lnTo>
                  <a:lnTo>
                    <a:pt x="980986" y="184658"/>
                  </a:lnTo>
                  <a:lnTo>
                    <a:pt x="992378" y="186105"/>
                  </a:lnTo>
                  <a:lnTo>
                    <a:pt x="1047153" y="354749"/>
                  </a:lnTo>
                  <a:lnTo>
                    <a:pt x="1063434" y="386613"/>
                  </a:lnTo>
                  <a:lnTo>
                    <a:pt x="1088136" y="411238"/>
                  </a:lnTo>
                  <a:lnTo>
                    <a:pt x="1119200" y="427113"/>
                  </a:lnTo>
                  <a:lnTo>
                    <a:pt x="1154557" y="432752"/>
                  </a:lnTo>
                  <a:lnTo>
                    <a:pt x="1331836" y="432752"/>
                  </a:lnTo>
                  <a:lnTo>
                    <a:pt x="1336738" y="443153"/>
                  </a:lnTo>
                  <a:lnTo>
                    <a:pt x="1338186" y="447611"/>
                  </a:lnTo>
                  <a:lnTo>
                    <a:pt x="1339176" y="452081"/>
                  </a:lnTo>
                  <a:lnTo>
                    <a:pt x="1339176" y="344652"/>
                  </a:lnTo>
                  <a:lnTo>
                    <a:pt x="1317739" y="341325"/>
                  </a:lnTo>
                  <a:lnTo>
                    <a:pt x="1145222" y="341325"/>
                  </a:lnTo>
                  <a:lnTo>
                    <a:pt x="1137005" y="335356"/>
                  </a:lnTo>
                  <a:lnTo>
                    <a:pt x="1088034" y="184658"/>
                  </a:lnTo>
                  <a:lnTo>
                    <a:pt x="1083691" y="171284"/>
                  </a:lnTo>
                  <a:lnTo>
                    <a:pt x="1067409" y="139077"/>
                  </a:lnTo>
                  <a:lnTo>
                    <a:pt x="1042898" y="114465"/>
                  </a:lnTo>
                  <a:lnTo>
                    <a:pt x="1011923" y="98742"/>
                  </a:lnTo>
                  <a:lnTo>
                    <a:pt x="976299" y="93218"/>
                  </a:lnTo>
                  <a:lnTo>
                    <a:pt x="940650" y="98742"/>
                  </a:lnTo>
                  <a:lnTo>
                    <a:pt x="909675" y="114465"/>
                  </a:lnTo>
                  <a:lnTo>
                    <a:pt x="885164" y="139077"/>
                  </a:lnTo>
                  <a:lnTo>
                    <a:pt x="868883" y="171284"/>
                  </a:lnTo>
                  <a:lnTo>
                    <a:pt x="815581" y="335356"/>
                  </a:lnTo>
                  <a:lnTo>
                    <a:pt x="807364" y="341325"/>
                  </a:lnTo>
                  <a:lnTo>
                    <a:pt x="634847" y="341325"/>
                  </a:lnTo>
                  <a:lnTo>
                    <a:pt x="599211" y="346849"/>
                  </a:lnTo>
                  <a:lnTo>
                    <a:pt x="568236" y="362559"/>
                  </a:lnTo>
                  <a:lnTo>
                    <a:pt x="543725" y="387172"/>
                  </a:lnTo>
                  <a:lnTo>
                    <a:pt x="527456" y="419366"/>
                  </a:lnTo>
                  <a:lnTo>
                    <a:pt x="521690" y="454952"/>
                  </a:lnTo>
                  <a:lnTo>
                    <a:pt x="527062" y="489267"/>
                  </a:lnTo>
                  <a:lnTo>
                    <a:pt x="542886" y="520192"/>
                  </a:lnTo>
                  <a:lnTo>
                    <a:pt x="568464" y="545630"/>
                  </a:lnTo>
                  <a:lnTo>
                    <a:pt x="700481" y="641540"/>
                  </a:lnTo>
                  <a:lnTo>
                    <a:pt x="705294" y="646353"/>
                  </a:lnTo>
                  <a:lnTo>
                    <a:pt x="708291" y="652272"/>
                  </a:lnTo>
                  <a:lnTo>
                    <a:pt x="709282" y="658444"/>
                  </a:lnTo>
                  <a:lnTo>
                    <a:pt x="709345" y="658825"/>
                  </a:lnTo>
                  <a:lnTo>
                    <a:pt x="708279" y="665568"/>
                  </a:lnTo>
                  <a:lnTo>
                    <a:pt x="657860" y="820750"/>
                  </a:lnTo>
                  <a:lnTo>
                    <a:pt x="652094" y="856348"/>
                  </a:lnTo>
                  <a:lnTo>
                    <a:pt x="673290" y="921562"/>
                  </a:lnTo>
                  <a:lnTo>
                    <a:pt x="714286" y="956475"/>
                  </a:lnTo>
                  <a:lnTo>
                    <a:pt x="765251" y="968921"/>
                  </a:lnTo>
                  <a:lnTo>
                    <a:pt x="782688" y="967524"/>
                  </a:lnTo>
                  <a:lnTo>
                    <a:pt x="799884" y="963345"/>
                  </a:lnTo>
                  <a:lnTo>
                    <a:pt x="816254" y="956475"/>
                  </a:lnTo>
                  <a:lnTo>
                    <a:pt x="831646" y="947000"/>
                  </a:lnTo>
                  <a:lnTo>
                    <a:pt x="927366" y="877443"/>
                  </a:lnTo>
                  <a:lnTo>
                    <a:pt x="967359" y="848385"/>
                  </a:lnTo>
                  <a:lnTo>
                    <a:pt x="971740" y="846963"/>
                  </a:lnTo>
                  <a:lnTo>
                    <a:pt x="980859" y="846963"/>
                  </a:lnTo>
                  <a:lnTo>
                    <a:pt x="985227" y="848385"/>
                  </a:lnTo>
                  <a:lnTo>
                    <a:pt x="1120940" y="947000"/>
                  </a:lnTo>
                  <a:lnTo>
                    <a:pt x="1136319" y="956475"/>
                  </a:lnTo>
                  <a:lnTo>
                    <a:pt x="1152664" y="963345"/>
                  </a:lnTo>
                  <a:lnTo>
                    <a:pt x="1169733" y="967524"/>
                  </a:lnTo>
                  <a:lnTo>
                    <a:pt x="1187310" y="968933"/>
                  </a:lnTo>
                  <a:lnTo>
                    <a:pt x="1204887" y="967524"/>
                  </a:lnTo>
                  <a:lnTo>
                    <a:pt x="1253655" y="947000"/>
                  </a:lnTo>
                  <a:lnTo>
                    <a:pt x="1295095" y="890651"/>
                  </a:lnTo>
                  <a:lnTo>
                    <a:pt x="1297165" y="877443"/>
                  </a:lnTo>
                  <a:lnTo>
                    <a:pt x="1300480" y="856348"/>
                  </a:lnTo>
                  <a:lnTo>
                    <a:pt x="1294726" y="820750"/>
                  </a:lnTo>
                  <a:lnTo>
                    <a:pt x="1244320" y="665568"/>
                  </a:lnTo>
                  <a:lnTo>
                    <a:pt x="1243241" y="658825"/>
                  </a:lnTo>
                  <a:lnTo>
                    <a:pt x="1244282" y="652272"/>
                  </a:lnTo>
                  <a:lnTo>
                    <a:pt x="1247292" y="646353"/>
                  </a:lnTo>
                  <a:lnTo>
                    <a:pt x="1252105" y="641540"/>
                  </a:lnTo>
                  <a:lnTo>
                    <a:pt x="1384122" y="545630"/>
                  </a:lnTo>
                  <a:lnTo>
                    <a:pt x="1409700" y="520192"/>
                  </a:lnTo>
                  <a:lnTo>
                    <a:pt x="1425511" y="489267"/>
                  </a:lnTo>
                  <a:lnTo>
                    <a:pt x="1430896" y="454952"/>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1" name="object 31">
              <a:extLst>
                <a:ext uri="{FF2B5EF4-FFF2-40B4-BE49-F238E27FC236}">
                  <a16:creationId xmlns:a16="http://schemas.microsoft.com/office/drawing/2014/main" id="{71D3D005-1BF1-F7FB-9C75-FC50C49DD54F}"/>
                </a:ext>
              </a:extLst>
            </p:cNvPr>
            <p:cNvPicPr/>
            <p:nvPr/>
          </p:nvPicPr>
          <p:blipFill>
            <a:blip r:embed="rId12" cstate="print"/>
            <a:stretch>
              <a:fillRect/>
            </a:stretch>
          </p:blipFill>
          <p:spPr>
            <a:xfrm>
              <a:off x="7023032" y="3225937"/>
              <a:ext cx="93867" cy="205740"/>
            </a:xfrm>
            <a:prstGeom prst="rect">
              <a:avLst/>
            </a:prstGeom>
          </p:spPr>
        </p:pic>
        <p:pic>
          <p:nvPicPr>
            <p:cNvPr id="32" name="object 32">
              <a:extLst>
                <a:ext uri="{FF2B5EF4-FFF2-40B4-BE49-F238E27FC236}">
                  <a16:creationId xmlns:a16="http://schemas.microsoft.com/office/drawing/2014/main" id="{900D79C8-E4E5-789D-1D1D-44B7C54FA4A2}"/>
                </a:ext>
              </a:extLst>
            </p:cNvPr>
            <p:cNvPicPr/>
            <p:nvPr/>
          </p:nvPicPr>
          <p:blipFill>
            <a:blip r:embed="rId13" cstate="print"/>
            <a:stretch>
              <a:fillRect/>
            </a:stretch>
          </p:blipFill>
          <p:spPr>
            <a:xfrm>
              <a:off x="5819851" y="2314799"/>
              <a:ext cx="203415" cy="113537"/>
            </a:xfrm>
            <a:prstGeom prst="rect">
              <a:avLst/>
            </a:prstGeom>
          </p:spPr>
        </p:pic>
        <p:sp>
          <p:nvSpPr>
            <p:cNvPr id="33" name="object 33">
              <a:extLst>
                <a:ext uri="{FF2B5EF4-FFF2-40B4-BE49-F238E27FC236}">
                  <a16:creationId xmlns:a16="http://schemas.microsoft.com/office/drawing/2014/main" id="{38A25961-864A-3850-3541-C5FD9E2E06C7}"/>
                </a:ext>
              </a:extLst>
            </p:cNvPr>
            <p:cNvSpPr/>
            <p:nvPr/>
          </p:nvSpPr>
          <p:spPr>
            <a:xfrm>
              <a:off x="6370501" y="3621784"/>
              <a:ext cx="715010" cy="742950"/>
            </a:xfrm>
            <a:custGeom>
              <a:avLst/>
              <a:gdLst/>
              <a:ahLst/>
              <a:cxnLst/>
              <a:rect l="l" t="t" r="r" b="b"/>
              <a:pathLst>
                <a:path w="715009" h="742950">
                  <a:moveTo>
                    <a:pt x="329222" y="0"/>
                  </a:moveTo>
                  <a:lnTo>
                    <a:pt x="269352" y="19099"/>
                  </a:lnTo>
                  <a:lnTo>
                    <a:pt x="232676" y="70154"/>
                  </a:lnTo>
                  <a:lnTo>
                    <a:pt x="189471" y="203174"/>
                  </a:lnTo>
                  <a:lnTo>
                    <a:pt x="185610" y="205981"/>
                  </a:lnTo>
                  <a:lnTo>
                    <a:pt x="45707" y="205981"/>
                  </a:lnTo>
                  <a:lnTo>
                    <a:pt x="3598" y="233916"/>
                  </a:lnTo>
                  <a:lnTo>
                    <a:pt x="0" y="251688"/>
                  </a:lnTo>
                  <a:lnTo>
                    <a:pt x="3598" y="269467"/>
                  </a:lnTo>
                  <a:lnTo>
                    <a:pt x="13404" y="284002"/>
                  </a:lnTo>
                  <a:lnTo>
                    <a:pt x="27935" y="293809"/>
                  </a:lnTo>
                  <a:lnTo>
                    <a:pt x="45707" y="297408"/>
                  </a:lnTo>
                  <a:lnTo>
                    <a:pt x="181216" y="297408"/>
                  </a:lnTo>
                  <a:lnTo>
                    <a:pt x="240925" y="278066"/>
                  </a:lnTo>
                  <a:lnTo>
                    <a:pt x="277774" y="227253"/>
                  </a:lnTo>
                  <a:lnTo>
                    <a:pt x="321906" y="91427"/>
                  </a:lnTo>
                  <a:lnTo>
                    <a:pt x="336588" y="91427"/>
                  </a:lnTo>
                  <a:lnTo>
                    <a:pt x="380707" y="227279"/>
                  </a:lnTo>
                  <a:lnTo>
                    <a:pt x="417566" y="278074"/>
                  </a:lnTo>
                  <a:lnTo>
                    <a:pt x="477266" y="297408"/>
                  </a:lnTo>
                  <a:lnTo>
                    <a:pt x="620102" y="297408"/>
                  </a:lnTo>
                  <a:lnTo>
                    <a:pt x="624649" y="311365"/>
                  </a:lnTo>
                  <a:lnTo>
                    <a:pt x="509079" y="395325"/>
                  </a:lnTo>
                  <a:lnTo>
                    <a:pt x="486345" y="418099"/>
                  </a:lnTo>
                  <a:lnTo>
                    <a:pt x="472146" y="446063"/>
                  </a:lnTo>
                  <a:lnTo>
                    <a:pt x="467193" y="477030"/>
                  </a:lnTo>
                  <a:lnTo>
                    <a:pt x="472198" y="508812"/>
                  </a:lnTo>
                  <a:lnTo>
                    <a:pt x="516331" y="644664"/>
                  </a:lnTo>
                  <a:lnTo>
                    <a:pt x="507276" y="651154"/>
                  </a:lnTo>
                  <a:lnTo>
                    <a:pt x="502488" y="651154"/>
                  </a:lnTo>
                  <a:lnTo>
                    <a:pt x="500570" y="650443"/>
                  </a:lnTo>
                  <a:lnTo>
                    <a:pt x="388912" y="569328"/>
                  </a:lnTo>
                  <a:lnTo>
                    <a:pt x="375228" y="560929"/>
                  </a:lnTo>
                  <a:lnTo>
                    <a:pt x="360586" y="554845"/>
                  </a:lnTo>
                  <a:lnTo>
                    <a:pt x="345194" y="551145"/>
                  </a:lnTo>
                  <a:lnTo>
                    <a:pt x="329260" y="549897"/>
                  </a:lnTo>
                  <a:lnTo>
                    <a:pt x="313318" y="551145"/>
                  </a:lnTo>
                  <a:lnTo>
                    <a:pt x="269582" y="569315"/>
                  </a:lnTo>
                  <a:lnTo>
                    <a:pt x="159943" y="648970"/>
                  </a:lnTo>
                  <a:lnTo>
                    <a:pt x="141692" y="678805"/>
                  </a:lnTo>
                  <a:lnTo>
                    <a:pt x="142300" y="696322"/>
                  </a:lnTo>
                  <a:lnTo>
                    <a:pt x="166082" y="726671"/>
                  </a:lnTo>
                  <a:lnTo>
                    <a:pt x="186855" y="731672"/>
                  </a:lnTo>
                  <a:lnTo>
                    <a:pt x="194023" y="731113"/>
                  </a:lnTo>
                  <a:lnTo>
                    <a:pt x="200947" y="729456"/>
                  </a:lnTo>
                  <a:lnTo>
                    <a:pt x="207530" y="726732"/>
                  </a:lnTo>
                  <a:lnTo>
                    <a:pt x="213677" y="722972"/>
                  </a:lnTo>
                  <a:lnTo>
                    <a:pt x="325081" y="642023"/>
                  </a:lnTo>
                  <a:lnTo>
                    <a:pt x="327113" y="641350"/>
                  </a:lnTo>
                  <a:lnTo>
                    <a:pt x="331355" y="641350"/>
                  </a:lnTo>
                  <a:lnTo>
                    <a:pt x="333400" y="642023"/>
                  </a:lnTo>
                  <a:lnTo>
                    <a:pt x="444804" y="722960"/>
                  </a:lnTo>
                  <a:lnTo>
                    <a:pt x="458638" y="731476"/>
                  </a:lnTo>
                  <a:lnTo>
                    <a:pt x="473332" y="737642"/>
                  </a:lnTo>
                  <a:lnTo>
                    <a:pt x="488678" y="741392"/>
                  </a:lnTo>
                  <a:lnTo>
                    <a:pt x="504469" y="742657"/>
                  </a:lnTo>
                  <a:lnTo>
                    <a:pt x="520284" y="741390"/>
                  </a:lnTo>
                  <a:lnTo>
                    <a:pt x="564159" y="722934"/>
                  </a:lnTo>
                  <a:lnTo>
                    <a:pt x="601376" y="672284"/>
                  </a:lnTo>
                  <a:lnTo>
                    <a:pt x="606203" y="641449"/>
                  </a:lnTo>
                  <a:lnTo>
                    <a:pt x="601027" y="609460"/>
                  </a:lnTo>
                  <a:lnTo>
                    <a:pt x="557796" y="476389"/>
                  </a:lnTo>
                  <a:lnTo>
                    <a:pt x="559269" y="471881"/>
                  </a:lnTo>
                  <a:lnTo>
                    <a:pt x="672426" y="389661"/>
                  </a:lnTo>
                  <a:lnTo>
                    <a:pt x="695434" y="366804"/>
                  </a:lnTo>
                  <a:lnTo>
                    <a:pt x="709661" y="339005"/>
                  </a:lnTo>
                  <a:lnTo>
                    <a:pt x="714494" y="308156"/>
                  </a:lnTo>
                  <a:lnTo>
                    <a:pt x="709320" y="276148"/>
                  </a:lnTo>
                  <a:lnTo>
                    <a:pt x="694695" y="247204"/>
                  </a:lnTo>
                  <a:lnTo>
                    <a:pt x="672658" y="225082"/>
                  </a:lnTo>
                  <a:lnTo>
                    <a:pt x="644815" y="210951"/>
                  </a:lnTo>
                  <a:lnTo>
                    <a:pt x="612775" y="205981"/>
                  </a:lnTo>
                  <a:lnTo>
                    <a:pt x="472884" y="205981"/>
                  </a:lnTo>
                  <a:lnTo>
                    <a:pt x="469023" y="203187"/>
                  </a:lnTo>
                  <a:lnTo>
                    <a:pt x="425792" y="70129"/>
                  </a:lnTo>
                  <a:lnTo>
                    <a:pt x="411160" y="41201"/>
                  </a:lnTo>
                  <a:lnTo>
                    <a:pt x="389118" y="19091"/>
                  </a:lnTo>
                  <a:lnTo>
                    <a:pt x="361270" y="4967"/>
                  </a:lnTo>
                  <a:lnTo>
                    <a:pt x="32922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4" name="object 34">
              <a:extLst>
                <a:ext uri="{FF2B5EF4-FFF2-40B4-BE49-F238E27FC236}">
                  <a16:creationId xmlns:a16="http://schemas.microsoft.com/office/drawing/2014/main" id="{95059C02-A19E-99C0-D6A3-2F147846864B}"/>
                </a:ext>
              </a:extLst>
            </p:cNvPr>
            <p:cNvPicPr/>
            <p:nvPr/>
          </p:nvPicPr>
          <p:blipFill>
            <a:blip r:embed="rId14" cstate="print"/>
            <a:stretch>
              <a:fillRect/>
            </a:stretch>
          </p:blipFill>
          <p:spPr>
            <a:xfrm>
              <a:off x="5100463" y="3260200"/>
              <a:ext cx="96996" cy="205587"/>
            </a:xfrm>
            <a:prstGeom prst="rect">
              <a:avLst/>
            </a:prstGeom>
          </p:spPr>
        </p:pic>
        <p:pic>
          <p:nvPicPr>
            <p:cNvPr id="35" name="object 35">
              <a:extLst>
                <a:ext uri="{FF2B5EF4-FFF2-40B4-BE49-F238E27FC236}">
                  <a16:creationId xmlns:a16="http://schemas.microsoft.com/office/drawing/2014/main" id="{33924B3F-85B0-202D-5885-35CBBC98C47A}"/>
                </a:ext>
              </a:extLst>
            </p:cNvPr>
            <p:cNvPicPr/>
            <p:nvPr/>
          </p:nvPicPr>
          <p:blipFill>
            <a:blip r:embed="rId15" cstate="print"/>
            <a:stretch>
              <a:fillRect/>
            </a:stretch>
          </p:blipFill>
          <p:spPr>
            <a:xfrm>
              <a:off x="5510196" y="2420348"/>
              <a:ext cx="188448" cy="151460"/>
            </a:xfrm>
            <a:prstGeom prst="rect">
              <a:avLst/>
            </a:prstGeom>
          </p:spPr>
        </p:pic>
        <p:pic>
          <p:nvPicPr>
            <p:cNvPr id="36" name="object 36">
              <a:extLst>
                <a:ext uri="{FF2B5EF4-FFF2-40B4-BE49-F238E27FC236}">
                  <a16:creationId xmlns:a16="http://schemas.microsoft.com/office/drawing/2014/main" id="{BD44D348-889D-59E7-FDA8-AE58E8A74EFB}"/>
                </a:ext>
              </a:extLst>
            </p:cNvPr>
            <p:cNvPicPr/>
            <p:nvPr/>
          </p:nvPicPr>
          <p:blipFill>
            <a:blip r:embed="rId16" cstate="print"/>
            <a:stretch>
              <a:fillRect/>
            </a:stretch>
          </p:blipFill>
          <p:spPr>
            <a:xfrm>
              <a:off x="5129766" y="2924788"/>
              <a:ext cx="125268" cy="200507"/>
            </a:xfrm>
            <a:prstGeom prst="rect">
              <a:avLst/>
            </a:prstGeom>
          </p:spPr>
        </p:pic>
        <p:pic>
          <p:nvPicPr>
            <p:cNvPr id="37" name="object 37">
              <a:extLst>
                <a:ext uri="{FF2B5EF4-FFF2-40B4-BE49-F238E27FC236}">
                  <a16:creationId xmlns:a16="http://schemas.microsoft.com/office/drawing/2014/main" id="{5BBBCEF3-6804-34FF-ACBF-0FC0D10E6564}"/>
                </a:ext>
              </a:extLst>
            </p:cNvPr>
            <p:cNvPicPr/>
            <p:nvPr/>
          </p:nvPicPr>
          <p:blipFill>
            <a:blip r:embed="rId17" cstate="print"/>
            <a:stretch>
              <a:fillRect/>
            </a:stretch>
          </p:blipFill>
          <p:spPr>
            <a:xfrm>
              <a:off x="5269936" y="2632711"/>
              <a:ext cx="161632" cy="181559"/>
            </a:xfrm>
            <a:prstGeom prst="rect">
              <a:avLst/>
            </a:prstGeom>
          </p:spPr>
        </p:pic>
        <p:pic>
          <p:nvPicPr>
            <p:cNvPr id="38" name="object 38">
              <a:extLst>
                <a:ext uri="{FF2B5EF4-FFF2-40B4-BE49-F238E27FC236}">
                  <a16:creationId xmlns:a16="http://schemas.microsoft.com/office/drawing/2014/main" id="{B6DE7E81-6668-29DB-7A8E-BB74F220B376}"/>
                </a:ext>
              </a:extLst>
            </p:cNvPr>
            <p:cNvPicPr/>
            <p:nvPr/>
          </p:nvPicPr>
          <p:blipFill>
            <a:blip r:embed="rId18" cstate="print"/>
            <a:stretch>
              <a:fillRect/>
            </a:stretch>
          </p:blipFill>
          <p:spPr>
            <a:xfrm>
              <a:off x="5157872" y="3596708"/>
              <a:ext cx="113191" cy="146113"/>
            </a:xfrm>
            <a:prstGeom prst="rect">
              <a:avLst/>
            </a:prstGeom>
          </p:spPr>
        </p:pic>
        <p:sp>
          <p:nvSpPr>
            <p:cNvPr id="39" name="object 39">
              <a:extLst>
                <a:ext uri="{FF2B5EF4-FFF2-40B4-BE49-F238E27FC236}">
                  <a16:creationId xmlns:a16="http://schemas.microsoft.com/office/drawing/2014/main" id="{0B32210F-6FB3-B3B6-7664-3C00979BB3F9}"/>
                </a:ext>
              </a:extLst>
            </p:cNvPr>
            <p:cNvSpPr/>
            <p:nvPr/>
          </p:nvSpPr>
          <p:spPr>
            <a:xfrm>
              <a:off x="11163821"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0" name="object 40">
              <a:extLst>
                <a:ext uri="{FF2B5EF4-FFF2-40B4-BE49-F238E27FC236}">
                  <a16:creationId xmlns:a16="http://schemas.microsoft.com/office/drawing/2014/main" id="{4704A21F-A59C-22A2-647B-5D6C87C6BC19}"/>
                </a:ext>
              </a:extLst>
            </p:cNvPr>
            <p:cNvPicPr/>
            <p:nvPr/>
          </p:nvPicPr>
          <p:blipFill>
            <a:blip r:embed="rId19" cstate="print"/>
            <a:stretch>
              <a:fillRect/>
            </a:stretch>
          </p:blipFill>
          <p:spPr>
            <a:xfrm>
              <a:off x="11392001" y="464458"/>
              <a:ext cx="137820" cy="137820"/>
            </a:xfrm>
            <a:prstGeom prst="rect">
              <a:avLst/>
            </a:prstGeom>
          </p:spPr>
        </p:pic>
      </p:grpSp>
      <p:sp>
        <p:nvSpPr>
          <p:cNvPr id="41" name="object 41">
            <a:extLst>
              <a:ext uri="{FF2B5EF4-FFF2-40B4-BE49-F238E27FC236}">
                <a16:creationId xmlns:a16="http://schemas.microsoft.com/office/drawing/2014/main" id="{9D2E9494-4022-3FD7-2071-4A06F0216EA2}"/>
              </a:ext>
            </a:extLst>
          </p:cNvPr>
          <p:cNvSpPr txBox="1"/>
          <p:nvPr/>
        </p:nvSpPr>
        <p:spPr>
          <a:xfrm>
            <a:off x="7506096" y="5428330"/>
            <a:ext cx="59690" cy="32701"/>
          </a:xfrm>
          <a:prstGeom prst="rect">
            <a:avLst/>
          </a:prstGeom>
        </p:spPr>
        <p:txBody>
          <a:bodyPr vert="horz" wrap="square" lIns="0" tIns="1905" rIns="0" bIns="0" rtlCol="0">
            <a:spAutoFit/>
          </a:bodyPr>
          <a:lstStyle/>
          <a:p>
            <a:pPr marL="0" marR="0" lvl="0" indent="0" defTabSz="914400" eaLnBrk="1" fontAlgn="auto" latinLnBrk="0" hangingPunct="1">
              <a:lnSpc>
                <a:spcPct val="100000"/>
              </a:lnSpc>
              <a:spcBef>
                <a:spcPts val="15"/>
              </a:spcBef>
              <a:spcAft>
                <a:spcPts val="0"/>
              </a:spcAft>
              <a:buClrTx/>
              <a:buSzTx/>
              <a:buFontTx/>
              <a:buNone/>
              <a:tabLst/>
              <a:defRPr/>
            </a:pPr>
            <a:endParaRPr kumimoji="0" sz="100" b="0" i="0" u="none" strike="noStrike" kern="0" cap="none" spc="0" normalizeH="0" baseline="0" noProof="0">
              <a:ln>
                <a:noFill/>
              </a:ln>
              <a:solidFill>
                <a:sysClr val="windowText" lastClr="000000"/>
              </a:solidFill>
              <a:effectLst/>
              <a:uLnTx/>
              <a:uFillTx/>
              <a:latin typeface="Grammarsaurus" pitchFamily="2" charset="0"/>
              <a:cs typeface="Times New Roman"/>
            </a:endParaRPr>
          </a:p>
          <a:p>
            <a:pPr marL="12700" marR="0" lvl="0" indent="0" defTabSz="914400" eaLnBrk="1" fontAlgn="auto" latinLnBrk="0" hangingPunct="1">
              <a:lnSpc>
                <a:spcPct val="100000"/>
              </a:lnSpc>
              <a:spcBef>
                <a:spcPts val="5"/>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43" name="object 19">
            <a:extLst>
              <a:ext uri="{FF2B5EF4-FFF2-40B4-BE49-F238E27FC236}">
                <a16:creationId xmlns:a16="http://schemas.microsoft.com/office/drawing/2014/main" id="{78DCDB88-095A-783C-1627-E03122DE5836}"/>
              </a:ext>
            </a:extLst>
          </p:cNvPr>
          <p:cNvSpPr txBox="1"/>
          <p:nvPr/>
        </p:nvSpPr>
        <p:spPr>
          <a:xfrm>
            <a:off x="4690019" y="5063687"/>
            <a:ext cx="679959" cy="491417"/>
          </a:xfrm>
          <a:prstGeom prst="rect">
            <a:avLst/>
          </a:prstGeom>
        </p:spPr>
        <p:txBody>
          <a:bodyPr vert="horz" wrap="square" lIns="0" tIns="12065" rIns="0" bIns="0" rtlCol="0">
            <a:spAutoFit/>
          </a:bodyPr>
          <a:lstStyle/>
          <a:p>
            <a:pPr marL="12700" marR="232410" lvl="0" indent="0" defTabSz="914400" eaLnBrk="1" fontAlgn="auto" latinLnBrk="0" hangingPunct="1">
              <a:lnSpc>
                <a:spcPct val="128600"/>
              </a:lnSpc>
              <a:spcBef>
                <a:spcPts val="9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275"/>
              </a:spcBef>
              <a:spcAft>
                <a:spcPts val="0"/>
              </a:spcAft>
              <a:buClrTx/>
              <a:buSzTx/>
              <a:buFontTx/>
              <a:buNone/>
              <a:tabLst/>
              <a:defRPr/>
            </a:pPr>
            <a:r>
              <a:rPr kumimoji="0" sz="8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44" name="object 6">
            <a:extLst>
              <a:ext uri="{FF2B5EF4-FFF2-40B4-BE49-F238E27FC236}">
                <a16:creationId xmlns:a16="http://schemas.microsoft.com/office/drawing/2014/main" id="{70A3D961-45B5-D5F4-378D-24CFE1DBFDC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33334153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218705" y="6262619"/>
            <a:ext cx="5128260" cy="386715"/>
            <a:chOff x="218705" y="6262619"/>
            <a:chExt cx="5128260" cy="386715"/>
          </a:xfrm>
        </p:grpSpPr>
        <p:pic>
          <p:nvPicPr>
            <p:cNvPr id="4" name="object 4"/>
            <p:cNvPicPr/>
            <p:nvPr/>
          </p:nvPicPr>
          <p:blipFill>
            <a:blip r:embed="rId2" cstate="print"/>
            <a:stretch>
              <a:fillRect/>
            </a:stretch>
          </p:blipFill>
          <p:spPr>
            <a:xfrm>
              <a:off x="5115439" y="6262619"/>
              <a:ext cx="231461" cy="231461"/>
            </a:xfrm>
            <a:prstGeom prst="rect">
              <a:avLst/>
            </a:prstGeom>
          </p:spPr>
        </p:pic>
        <p:sp>
          <p:nvSpPr>
            <p:cNvPr id="5" name="object 5"/>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grpSp>
      <p:sp>
        <p:nvSpPr>
          <p:cNvPr id="6" name="object 6"/>
          <p:cNvSpPr txBox="1"/>
          <p:nvPr/>
        </p:nvSpPr>
        <p:spPr>
          <a:xfrm>
            <a:off x="288105" y="6348018"/>
            <a:ext cx="2192020" cy="237244"/>
          </a:xfrm>
          <a:prstGeom prst="rect">
            <a:avLst/>
          </a:prstGeom>
        </p:spPr>
        <p:txBody>
          <a:bodyPr vert="horz" wrap="square" lIns="0" tIns="13970" rIns="0" bIns="0" rtlCol="0">
            <a:spAutoFit/>
          </a:bodyPr>
          <a:lstStyle/>
          <a:p>
            <a:pPr marL="12700" algn="ctr">
              <a:lnSpc>
                <a:spcPct val="100000"/>
              </a:lnSpc>
              <a:spcBef>
                <a:spcPts val="110"/>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grpSp>
        <p:nvGrpSpPr>
          <p:cNvPr id="7" name="object 7"/>
          <p:cNvGrpSpPr/>
          <p:nvPr/>
        </p:nvGrpSpPr>
        <p:grpSpPr>
          <a:xfrm>
            <a:off x="1762453" y="4679494"/>
            <a:ext cx="9905365" cy="1319530"/>
            <a:chOff x="1762453" y="4679494"/>
            <a:chExt cx="9905365" cy="1319530"/>
          </a:xfrm>
        </p:grpSpPr>
        <p:sp>
          <p:nvSpPr>
            <p:cNvPr id="8" name="object 8"/>
            <p:cNvSpPr/>
            <p:nvPr/>
          </p:nvSpPr>
          <p:spPr>
            <a:xfrm>
              <a:off x="1762453" y="4679494"/>
              <a:ext cx="9905365" cy="948690"/>
            </a:xfrm>
            <a:custGeom>
              <a:avLst/>
              <a:gdLst/>
              <a:ahLst/>
              <a:cxnLst/>
              <a:rect l="l" t="t" r="r" b="b"/>
              <a:pathLst>
                <a:path w="9905365" h="948689">
                  <a:moveTo>
                    <a:pt x="9824777" y="909319"/>
                  </a:moveTo>
                  <a:lnTo>
                    <a:pt x="6571346" y="909319"/>
                  </a:lnTo>
                  <a:lnTo>
                    <a:pt x="6621828" y="910589"/>
                  </a:lnTo>
                  <a:lnTo>
                    <a:pt x="6672280" y="910589"/>
                  </a:lnTo>
                  <a:lnTo>
                    <a:pt x="6722699" y="911859"/>
                  </a:lnTo>
                  <a:lnTo>
                    <a:pt x="6773084" y="911859"/>
                  </a:lnTo>
                  <a:lnTo>
                    <a:pt x="6823430" y="913129"/>
                  </a:lnTo>
                  <a:lnTo>
                    <a:pt x="6873736" y="913129"/>
                  </a:lnTo>
                  <a:lnTo>
                    <a:pt x="7174569" y="920749"/>
                  </a:lnTo>
                  <a:lnTo>
                    <a:pt x="7224515" y="923289"/>
                  </a:lnTo>
                  <a:lnTo>
                    <a:pt x="7324218" y="925829"/>
                  </a:lnTo>
                  <a:lnTo>
                    <a:pt x="7373969" y="928369"/>
                  </a:lnTo>
                  <a:lnTo>
                    <a:pt x="7423649" y="929639"/>
                  </a:lnTo>
                  <a:lnTo>
                    <a:pt x="8799673" y="929639"/>
                  </a:lnTo>
                  <a:lnTo>
                    <a:pt x="8851329" y="930909"/>
                  </a:lnTo>
                  <a:lnTo>
                    <a:pt x="8902976" y="930909"/>
                  </a:lnTo>
                  <a:lnTo>
                    <a:pt x="9057967" y="934719"/>
                  </a:lnTo>
                  <a:lnTo>
                    <a:pt x="9109677" y="937259"/>
                  </a:lnTo>
                  <a:lnTo>
                    <a:pt x="9161426" y="938529"/>
                  </a:lnTo>
                  <a:lnTo>
                    <a:pt x="9213224" y="941069"/>
                  </a:lnTo>
                  <a:lnTo>
                    <a:pt x="9317002" y="943609"/>
                  </a:lnTo>
                  <a:lnTo>
                    <a:pt x="9369001" y="946149"/>
                  </a:lnTo>
                  <a:lnTo>
                    <a:pt x="9421085" y="947419"/>
                  </a:lnTo>
                  <a:lnTo>
                    <a:pt x="9473264" y="947419"/>
                  </a:lnTo>
                  <a:lnTo>
                    <a:pt x="9525548" y="948689"/>
                  </a:lnTo>
                  <a:lnTo>
                    <a:pt x="9680841" y="948689"/>
                  </a:lnTo>
                  <a:lnTo>
                    <a:pt x="9727866" y="943609"/>
                  </a:lnTo>
                  <a:lnTo>
                    <a:pt x="9770430" y="937259"/>
                  </a:lnTo>
                  <a:lnTo>
                    <a:pt x="9807426" y="928369"/>
                  </a:lnTo>
                  <a:lnTo>
                    <a:pt x="9819918" y="920435"/>
                  </a:lnTo>
                  <a:lnTo>
                    <a:pt x="9820055" y="919479"/>
                  </a:lnTo>
                  <a:lnTo>
                    <a:pt x="9824777" y="909319"/>
                  </a:lnTo>
                  <a:close/>
                </a:path>
                <a:path w="9905365" h="948689">
                  <a:moveTo>
                    <a:pt x="9871914" y="892809"/>
                  </a:moveTo>
                  <a:lnTo>
                    <a:pt x="9862171" y="895349"/>
                  </a:lnTo>
                  <a:lnTo>
                    <a:pt x="9841416" y="906779"/>
                  </a:lnTo>
                  <a:lnTo>
                    <a:pt x="9819918" y="920435"/>
                  </a:lnTo>
                  <a:lnTo>
                    <a:pt x="9818416" y="930909"/>
                  </a:lnTo>
                  <a:lnTo>
                    <a:pt x="9823543" y="934719"/>
                  </a:lnTo>
                  <a:lnTo>
                    <a:pt x="9857286" y="914399"/>
                  </a:lnTo>
                  <a:lnTo>
                    <a:pt x="9872866" y="896619"/>
                  </a:lnTo>
                  <a:lnTo>
                    <a:pt x="9871914" y="892809"/>
                  </a:lnTo>
                  <a:close/>
                </a:path>
                <a:path w="9905365" h="948689">
                  <a:moveTo>
                    <a:pt x="1206302" y="1269"/>
                  </a:moveTo>
                  <a:lnTo>
                    <a:pt x="798015" y="1269"/>
                  </a:lnTo>
                  <a:lnTo>
                    <a:pt x="698821" y="3809"/>
                  </a:lnTo>
                  <a:lnTo>
                    <a:pt x="649767" y="6349"/>
                  </a:lnTo>
                  <a:lnTo>
                    <a:pt x="601101" y="7619"/>
                  </a:lnTo>
                  <a:lnTo>
                    <a:pt x="552846" y="10159"/>
                  </a:lnTo>
                  <a:lnTo>
                    <a:pt x="364318" y="25399"/>
                  </a:lnTo>
                  <a:lnTo>
                    <a:pt x="318411" y="30479"/>
                  </a:lnTo>
                  <a:lnTo>
                    <a:pt x="161128" y="53339"/>
                  </a:lnTo>
                  <a:lnTo>
                    <a:pt x="107221" y="67309"/>
                  </a:lnTo>
                  <a:lnTo>
                    <a:pt x="65482" y="81279"/>
                  </a:lnTo>
                  <a:lnTo>
                    <a:pt x="14482" y="115569"/>
                  </a:lnTo>
                  <a:lnTo>
                    <a:pt x="0" y="152399"/>
                  </a:lnTo>
                  <a:lnTo>
                    <a:pt x="1134" y="165099"/>
                  </a:lnTo>
                  <a:lnTo>
                    <a:pt x="9023" y="189229"/>
                  </a:lnTo>
                  <a:lnTo>
                    <a:pt x="17116" y="227329"/>
                  </a:lnTo>
                  <a:lnTo>
                    <a:pt x="25390" y="274319"/>
                  </a:lnTo>
                  <a:lnTo>
                    <a:pt x="33820" y="330199"/>
                  </a:lnTo>
                  <a:lnTo>
                    <a:pt x="42384" y="391159"/>
                  </a:lnTo>
                  <a:lnTo>
                    <a:pt x="51058" y="454659"/>
                  </a:lnTo>
                  <a:lnTo>
                    <a:pt x="59817" y="518159"/>
                  </a:lnTo>
                  <a:lnTo>
                    <a:pt x="68638" y="579119"/>
                  </a:lnTo>
                  <a:lnTo>
                    <a:pt x="77497" y="634999"/>
                  </a:lnTo>
                  <a:lnTo>
                    <a:pt x="86371" y="683259"/>
                  </a:lnTo>
                  <a:lnTo>
                    <a:pt x="104067" y="744219"/>
                  </a:lnTo>
                  <a:lnTo>
                    <a:pt x="130303" y="775969"/>
                  </a:lnTo>
                  <a:lnTo>
                    <a:pt x="136325" y="789939"/>
                  </a:lnTo>
                  <a:lnTo>
                    <a:pt x="164094" y="836929"/>
                  </a:lnTo>
                  <a:lnTo>
                    <a:pt x="198311" y="862329"/>
                  </a:lnTo>
                  <a:lnTo>
                    <a:pt x="246671" y="883919"/>
                  </a:lnTo>
                  <a:lnTo>
                    <a:pt x="310528" y="900429"/>
                  </a:lnTo>
                  <a:lnTo>
                    <a:pt x="348691" y="906779"/>
                  </a:lnTo>
                  <a:lnTo>
                    <a:pt x="391236" y="913129"/>
                  </a:lnTo>
                  <a:lnTo>
                    <a:pt x="438332" y="918209"/>
                  </a:lnTo>
                  <a:lnTo>
                    <a:pt x="546853" y="925829"/>
                  </a:lnTo>
                  <a:lnTo>
                    <a:pt x="608618" y="928369"/>
                  </a:lnTo>
                  <a:lnTo>
                    <a:pt x="825954" y="932179"/>
                  </a:lnTo>
                  <a:lnTo>
                    <a:pt x="909644" y="932179"/>
                  </a:lnTo>
                  <a:lnTo>
                    <a:pt x="999240" y="930909"/>
                  </a:lnTo>
                  <a:lnTo>
                    <a:pt x="1144131" y="930909"/>
                  </a:lnTo>
                  <a:lnTo>
                    <a:pt x="1798692" y="929639"/>
                  </a:lnTo>
                  <a:lnTo>
                    <a:pt x="1849967" y="928369"/>
                  </a:lnTo>
                  <a:lnTo>
                    <a:pt x="1901193" y="928369"/>
                  </a:lnTo>
                  <a:lnTo>
                    <a:pt x="2105663" y="923289"/>
                  </a:lnTo>
                  <a:lnTo>
                    <a:pt x="2156687" y="923289"/>
                  </a:lnTo>
                  <a:lnTo>
                    <a:pt x="2207678" y="922019"/>
                  </a:lnTo>
                  <a:lnTo>
                    <a:pt x="2258640" y="922019"/>
                  </a:lnTo>
                  <a:lnTo>
                    <a:pt x="2309575" y="920749"/>
                  </a:lnTo>
                  <a:lnTo>
                    <a:pt x="2360487" y="920749"/>
                  </a:lnTo>
                  <a:lnTo>
                    <a:pt x="2411379" y="919479"/>
                  </a:lnTo>
                  <a:lnTo>
                    <a:pt x="2513110" y="919479"/>
                  </a:lnTo>
                  <a:lnTo>
                    <a:pt x="2563957" y="918209"/>
                  </a:lnTo>
                  <a:lnTo>
                    <a:pt x="5711330" y="918209"/>
                  </a:lnTo>
                  <a:lnTo>
                    <a:pt x="5913625" y="913129"/>
                  </a:lnTo>
                  <a:lnTo>
                    <a:pt x="5964245" y="913129"/>
                  </a:lnTo>
                  <a:lnTo>
                    <a:pt x="6014870" y="911859"/>
                  </a:lnTo>
                  <a:lnTo>
                    <a:pt x="6065498" y="911859"/>
                  </a:lnTo>
                  <a:lnTo>
                    <a:pt x="6116126" y="910589"/>
                  </a:lnTo>
                  <a:lnTo>
                    <a:pt x="6166752" y="910589"/>
                  </a:lnTo>
                  <a:lnTo>
                    <a:pt x="6217373" y="909319"/>
                  </a:lnTo>
                  <a:lnTo>
                    <a:pt x="9824777" y="909319"/>
                  </a:lnTo>
                  <a:lnTo>
                    <a:pt x="9830680" y="896619"/>
                  </a:lnTo>
                  <a:lnTo>
                    <a:pt x="9834759" y="882649"/>
                  </a:lnTo>
                  <a:lnTo>
                    <a:pt x="9839113" y="869949"/>
                  </a:lnTo>
                  <a:lnTo>
                    <a:pt x="9843685" y="855979"/>
                  </a:lnTo>
                  <a:lnTo>
                    <a:pt x="9848422" y="842009"/>
                  </a:lnTo>
                  <a:lnTo>
                    <a:pt x="9870682" y="781049"/>
                  </a:lnTo>
                  <a:lnTo>
                    <a:pt x="9881169" y="750569"/>
                  </a:lnTo>
                  <a:lnTo>
                    <a:pt x="9896008" y="695959"/>
                  </a:lnTo>
                  <a:lnTo>
                    <a:pt x="9903528" y="614679"/>
                  </a:lnTo>
                  <a:lnTo>
                    <a:pt x="9905059" y="565149"/>
                  </a:lnTo>
                  <a:lnTo>
                    <a:pt x="9904859" y="518159"/>
                  </a:lnTo>
                  <a:lnTo>
                    <a:pt x="9904821" y="509269"/>
                  </a:lnTo>
                  <a:lnTo>
                    <a:pt x="9902599" y="449579"/>
                  </a:lnTo>
                  <a:lnTo>
                    <a:pt x="9898274" y="391159"/>
                  </a:lnTo>
                  <a:lnTo>
                    <a:pt x="9898180" y="389889"/>
                  </a:lnTo>
                  <a:lnTo>
                    <a:pt x="9891351" y="328929"/>
                  </a:lnTo>
                  <a:lnTo>
                    <a:pt x="9881898" y="270509"/>
                  </a:lnTo>
                  <a:lnTo>
                    <a:pt x="9869608" y="215899"/>
                  </a:lnTo>
                  <a:lnTo>
                    <a:pt x="9854267" y="165099"/>
                  </a:lnTo>
                  <a:lnTo>
                    <a:pt x="9835661" y="121919"/>
                  </a:lnTo>
                  <a:lnTo>
                    <a:pt x="9813579" y="86359"/>
                  </a:lnTo>
                  <a:lnTo>
                    <a:pt x="9761641" y="46989"/>
                  </a:lnTo>
                  <a:lnTo>
                    <a:pt x="9692853" y="25399"/>
                  </a:lnTo>
                  <a:lnTo>
                    <a:pt x="9651394" y="19049"/>
                  </a:lnTo>
                  <a:lnTo>
                    <a:pt x="9606003" y="13969"/>
                  </a:lnTo>
                  <a:lnTo>
                    <a:pt x="9589755" y="12699"/>
                  </a:lnTo>
                  <a:lnTo>
                    <a:pt x="1782969" y="12699"/>
                  </a:lnTo>
                  <a:lnTo>
                    <a:pt x="1677837" y="10159"/>
                  </a:lnTo>
                  <a:lnTo>
                    <a:pt x="1625237" y="10159"/>
                  </a:lnTo>
                  <a:lnTo>
                    <a:pt x="1206302" y="1269"/>
                  </a:lnTo>
                  <a:close/>
                </a:path>
                <a:path w="9905365" h="948689">
                  <a:moveTo>
                    <a:pt x="8748001" y="929639"/>
                  </a:moveTo>
                  <a:lnTo>
                    <a:pt x="7470822" y="929639"/>
                  </a:lnTo>
                  <a:lnTo>
                    <a:pt x="8591782" y="930909"/>
                  </a:lnTo>
                  <a:lnTo>
                    <a:pt x="8696303" y="930909"/>
                  </a:lnTo>
                  <a:lnTo>
                    <a:pt x="8748001" y="929639"/>
                  </a:lnTo>
                  <a:close/>
                </a:path>
                <a:path w="9905365" h="948689">
                  <a:moveTo>
                    <a:pt x="5711330" y="918209"/>
                  </a:moveTo>
                  <a:lnTo>
                    <a:pt x="2970628" y="918209"/>
                  </a:lnTo>
                  <a:lnTo>
                    <a:pt x="3021493" y="919479"/>
                  </a:lnTo>
                  <a:lnTo>
                    <a:pt x="3123273" y="919479"/>
                  </a:lnTo>
                  <a:lnTo>
                    <a:pt x="3174194" y="920749"/>
                  </a:lnTo>
                  <a:lnTo>
                    <a:pt x="3225140" y="920749"/>
                  </a:lnTo>
                  <a:lnTo>
                    <a:pt x="3276114" y="922019"/>
                  </a:lnTo>
                  <a:lnTo>
                    <a:pt x="3327118" y="922019"/>
                  </a:lnTo>
                  <a:lnTo>
                    <a:pt x="3378155" y="923289"/>
                  </a:lnTo>
                  <a:lnTo>
                    <a:pt x="3429229" y="923289"/>
                  </a:lnTo>
                  <a:lnTo>
                    <a:pt x="3582693" y="927099"/>
                  </a:lnTo>
                  <a:lnTo>
                    <a:pt x="3633939" y="927099"/>
                  </a:lnTo>
                  <a:lnTo>
                    <a:pt x="3736585" y="929639"/>
                  </a:lnTo>
                  <a:lnTo>
                    <a:pt x="5357969" y="929639"/>
                  </a:lnTo>
                  <a:lnTo>
                    <a:pt x="5408345" y="928369"/>
                  </a:lnTo>
                  <a:lnTo>
                    <a:pt x="5458758" y="925829"/>
                  </a:lnTo>
                  <a:lnTo>
                    <a:pt x="5559679" y="923289"/>
                  </a:lnTo>
                  <a:lnTo>
                    <a:pt x="5610182" y="920749"/>
                  </a:lnTo>
                  <a:lnTo>
                    <a:pt x="5711330" y="918209"/>
                  </a:lnTo>
                  <a:close/>
                </a:path>
                <a:path w="9905365" h="948689">
                  <a:moveTo>
                    <a:pt x="7146757" y="7619"/>
                  </a:moveTo>
                  <a:lnTo>
                    <a:pt x="5469491" y="7619"/>
                  </a:lnTo>
                  <a:lnTo>
                    <a:pt x="5269272" y="12699"/>
                  </a:lnTo>
                  <a:lnTo>
                    <a:pt x="7451818" y="12699"/>
                  </a:lnTo>
                  <a:lnTo>
                    <a:pt x="7350268" y="11429"/>
                  </a:lnTo>
                  <a:lnTo>
                    <a:pt x="7248573" y="8889"/>
                  </a:lnTo>
                  <a:lnTo>
                    <a:pt x="7197679" y="8889"/>
                  </a:lnTo>
                  <a:lnTo>
                    <a:pt x="7146757" y="7619"/>
                  </a:lnTo>
                  <a:close/>
                </a:path>
                <a:path w="9905365" h="948689">
                  <a:moveTo>
                    <a:pt x="9505750" y="7619"/>
                  </a:moveTo>
                  <a:lnTo>
                    <a:pt x="9396757" y="7619"/>
                  </a:lnTo>
                  <a:lnTo>
                    <a:pt x="9340439" y="8889"/>
                  </a:lnTo>
                  <a:lnTo>
                    <a:pt x="9283684" y="8889"/>
                  </a:lnTo>
                  <a:lnTo>
                    <a:pt x="9227074" y="11429"/>
                  </a:lnTo>
                  <a:lnTo>
                    <a:pt x="9171192" y="12699"/>
                  </a:lnTo>
                  <a:lnTo>
                    <a:pt x="9589755" y="12699"/>
                  </a:lnTo>
                  <a:lnTo>
                    <a:pt x="9557260" y="10159"/>
                  </a:lnTo>
                  <a:lnTo>
                    <a:pt x="9505750" y="7619"/>
                  </a:lnTo>
                  <a:close/>
                </a:path>
                <a:path w="9905365" h="948689">
                  <a:moveTo>
                    <a:pt x="6942850" y="5079"/>
                  </a:moveTo>
                  <a:lnTo>
                    <a:pt x="5620393" y="5079"/>
                  </a:lnTo>
                  <a:lnTo>
                    <a:pt x="5519726" y="7619"/>
                  </a:lnTo>
                  <a:lnTo>
                    <a:pt x="7095810" y="7619"/>
                  </a:lnTo>
                  <a:lnTo>
                    <a:pt x="7044842" y="6349"/>
                  </a:lnTo>
                  <a:lnTo>
                    <a:pt x="6993854" y="6349"/>
                  </a:lnTo>
                  <a:lnTo>
                    <a:pt x="6942850" y="5079"/>
                  </a:lnTo>
                  <a:close/>
                </a:path>
                <a:path w="9905365" h="948689">
                  <a:moveTo>
                    <a:pt x="6840806" y="3809"/>
                  </a:moveTo>
                  <a:lnTo>
                    <a:pt x="5721302" y="3809"/>
                  </a:lnTo>
                  <a:lnTo>
                    <a:pt x="5670818" y="5079"/>
                  </a:lnTo>
                  <a:lnTo>
                    <a:pt x="6891833" y="5079"/>
                  </a:lnTo>
                  <a:lnTo>
                    <a:pt x="6840806" y="3809"/>
                  </a:lnTo>
                  <a:close/>
                </a:path>
                <a:path w="9905365" h="948689">
                  <a:moveTo>
                    <a:pt x="6687688" y="2539"/>
                  </a:moveTo>
                  <a:lnTo>
                    <a:pt x="5822431" y="2539"/>
                  </a:lnTo>
                  <a:lnTo>
                    <a:pt x="5771840" y="3809"/>
                  </a:lnTo>
                  <a:lnTo>
                    <a:pt x="6738730" y="3809"/>
                  </a:lnTo>
                  <a:lnTo>
                    <a:pt x="6687688" y="2539"/>
                  </a:lnTo>
                  <a:close/>
                </a:path>
                <a:path w="9905365" h="948689">
                  <a:moveTo>
                    <a:pt x="6483557" y="1269"/>
                  </a:moveTo>
                  <a:lnTo>
                    <a:pt x="6025257" y="1269"/>
                  </a:lnTo>
                  <a:lnTo>
                    <a:pt x="5974487" y="2539"/>
                  </a:lnTo>
                  <a:lnTo>
                    <a:pt x="6534578" y="2539"/>
                  </a:lnTo>
                  <a:lnTo>
                    <a:pt x="6483557" y="1269"/>
                  </a:lnTo>
                  <a:close/>
                </a:path>
                <a:path w="9905365" h="948689">
                  <a:moveTo>
                    <a:pt x="1102827" y="0"/>
                  </a:moveTo>
                  <a:lnTo>
                    <a:pt x="898522" y="0"/>
                  </a:lnTo>
                  <a:lnTo>
                    <a:pt x="848114" y="1269"/>
                  </a:lnTo>
                  <a:lnTo>
                    <a:pt x="1154471" y="1269"/>
                  </a:lnTo>
                  <a:lnTo>
                    <a:pt x="1102827" y="0"/>
                  </a:lnTo>
                  <a:close/>
                </a:path>
              </a:pathLst>
            </a:custGeom>
            <a:solidFill>
              <a:srgbClr val="134E29"/>
            </a:solidFill>
          </p:spPr>
          <p:txBody>
            <a:bodyPr wrap="square" lIns="0" tIns="0" rIns="0" bIns="0" rtlCol="0"/>
            <a:lstStyle/>
            <a:p>
              <a:endParaRPr>
                <a:latin typeface="Grammarsaurus" pitchFamily="2" charset="0"/>
              </a:endParaRPr>
            </a:p>
          </p:txBody>
        </p:sp>
        <p:sp>
          <p:nvSpPr>
            <p:cNvPr id="9" name="object 9"/>
            <p:cNvSpPr/>
            <p:nvPr/>
          </p:nvSpPr>
          <p:spPr>
            <a:xfrm>
              <a:off x="6217971" y="5453494"/>
              <a:ext cx="1260475" cy="379095"/>
            </a:xfrm>
            <a:custGeom>
              <a:avLst/>
              <a:gdLst/>
              <a:ahLst/>
              <a:cxnLst/>
              <a:rect l="l" t="t" r="r" b="b"/>
              <a:pathLst>
                <a:path w="1260475" h="379095">
                  <a:moveTo>
                    <a:pt x="134861" y="0"/>
                  </a:moveTo>
                  <a:lnTo>
                    <a:pt x="102857" y="1079"/>
                  </a:lnTo>
                  <a:lnTo>
                    <a:pt x="100444" y="35775"/>
                  </a:lnTo>
                  <a:lnTo>
                    <a:pt x="89115" y="70370"/>
                  </a:lnTo>
                  <a:lnTo>
                    <a:pt x="71856" y="104863"/>
                  </a:lnTo>
                  <a:lnTo>
                    <a:pt x="31330" y="173558"/>
                  </a:lnTo>
                  <a:lnTo>
                    <a:pt x="13995" y="207759"/>
                  </a:lnTo>
                  <a:lnTo>
                    <a:pt x="2565" y="241884"/>
                  </a:lnTo>
                  <a:lnTo>
                    <a:pt x="0" y="275932"/>
                  </a:lnTo>
                  <a:lnTo>
                    <a:pt x="9258" y="309892"/>
                  </a:lnTo>
                  <a:lnTo>
                    <a:pt x="33299" y="343789"/>
                  </a:lnTo>
                  <a:lnTo>
                    <a:pt x="12585" y="307644"/>
                  </a:lnTo>
                  <a:lnTo>
                    <a:pt x="6896" y="272694"/>
                  </a:lnTo>
                  <a:lnTo>
                    <a:pt x="13169" y="238645"/>
                  </a:lnTo>
                  <a:lnTo>
                    <a:pt x="28346" y="205168"/>
                  </a:lnTo>
                  <a:lnTo>
                    <a:pt x="49364" y="171996"/>
                  </a:lnTo>
                  <a:lnTo>
                    <a:pt x="73164" y="138811"/>
                  </a:lnTo>
                  <a:lnTo>
                    <a:pt x="96672" y="105321"/>
                  </a:lnTo>
                  <a:lnTo>
                    <a:pt x="116827" y="71221"/>
                  </a:lnTo>
                  <a:lnTo>
                    <a:pt x="130581" y="36207"/>
                  </a:lnTo>
                  <a:lnTo>
                    <a:pt x="134861" y="0"/>
                  </a:lnTo>
                  <a:close/>
                </a:path>
                <a:path w="1260475" h="379095">
                  <a:moveTo>
                    <a:pt x="1259979" y="267855"/>
                  </a:moveTo>
                  <a:lnTo>
                    <a:pt x="1252080" y="222986"/>
                  </a:lnTo>
                  <a:lnTo>
                    <a:pt x="1229131" y="184912"/>
                  </a:lnTo>
                  <a:lnTo>
                    <a:pt x="1203629" y="149377"/>
                  </a:lnTo>
                  <a:lnTo>
                    <a:pt x="1191577" y="113093"/>
                  </a:lnTo>
                  <a:lnTo>
                    <a:pt x="1209027" y="72732"/>
                  </a:lnTo>
                  <a:lnTo>
                    <a:pt x="1181150" y="59588"/>
                  </a:lnTo>
                  <a:lnTo>
                    <a:pt x="1174991" y="70561"/>
                  </a:lnTo>
                  <a:lnTo>
                    <a:pt x="1169924" y="82067"/>
                  </a:lnTo>
                  <a:lnTo>
                    <a:pt x="1166279" y="94094"/>
                  </a:lnTo>
                  <a:lnTo>
                    <a:pt x="1164336" y="106578"/>
                  </a:lnTo>
                  <a:lnTo>
                    <a:pt x="1170876" y="140843"/>
                  </a:lnTo>
                  <a:lnTo>
                    <a:pt x="1192047" y="170802"/>
                  </a:lnTo>
                  <a:lnTo>
                    <a:pt x="1217549" y="198869"/>
                  </a:lnTo>
                  <a:lnTo>
                    <a:pt x="1237056" y="227482"/>
                  </a:lnTo>
                  <a:lnTo>
                    <a:pt x="1248041" y="269201"/>
                  </a:lnTo>
                  <a:lnTo>
                    <a:pt x="1241780" y="311708"/>
                  </a:lnTo>
                  <a:lnTo>
                    <a:pt x="1219149" y="349999"/>
                  </a:lnTo>
                  <a:lnTo>
                    <a:pt x="1180998" y="379056"/>
                  </a:lnTo>
                  <a:lnTo>
                    <a:pt x="1223162" y="351155"/>
                  </a:lnTo>
                  <a:lnTo>
                    <a:pt x="1249908" y="312331"/>
                  </a:lnTo>
                  <a:lnTo>
                    <a:pt x="1259979" y="267855"/>
                  </a:lnTo>
                  <a:close/>
                </a:path>
              </a:pathLst>
            </a:custGeom>
            <a:solidFill>
              <a:srgbClr val="114D25"/>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6528728" y="5544713"/>
              <a:ext cx="64625" cy="173736"/>
            </a:xfrm>
            <a:prstGeom prst="rect">
              <a:avLst/>
            </a:prstGeom>
          </p:spPr>
        </p:pic>
        <p:pic>
          <p:nvPicPr>
            <p:cNvPr id="11" name="object 11"/>
            <p:cNvPicPr/>
            <p:nvPr/>
          </p:nvPicPr>
          <p:blipFill>
            <a:blip r:embed="rId4" cstate="print"/>
            <a:stretch>
              <a:fillRect/>
            </a:stretch>
          </p:blipFill>
          <p:spPr>
            <a:xfrm>
              <a:off x="7089753" y="5533334"/>
              <a:ext cx="64631" cy="173723"/>
            </a:xfrm>
            <a:prstGeom prst="rect">
              <a:avLst/>
            </a:prstGeom>
          </p:spPr>
        </p:pic>
        <p:sp>
          <p:nvSpPr>
            <p:cNvPr id="12" name="object 12"/>
            <p:cNvSpPr/>
            <p:nvPr/>
          </p:nvSpPr>
          <p:spPr>
            <a:xfrm>
              <a:off x="5978992" y="5458005"/>
              <a:ext cx="275590" cy="388620"/>
            </a:xfrm>
            <a:custGeom>
              <a:avLst/>
              <a:gdLst/>
              <a:ahLst/>
              <a:cxnLst/>
              <a:rect l="l" t="t" r="r" b="b"/>
              <a:pathLst>
                <a:path w="275589" h="388620">
                  <a:moveTo>
                    <a:pt x="275297" y="0"/>
                  </a:moveTo>
                  <a:lnTo>
                    <a:pt x="244055" y="5892"/>
                  </a:lnTo>
                  <a:lnTo>
                    <a:pt x="245903" y="17598"/>
                  </a:lnTo>
                  <a:lnTo>
                    <a:pt x="244441" y="29814"/>
                  </a:lnTo>
                  <a:lnTo>
                    <a:pt x="210936" y="75754"/>
                  </a:lnTo>
                  <a:lnTo>
                    <a:pt x="154138" y="111374"/>
                  </a:lnTo>
                  <a:lnTo>
                    <a:pt x="128574" y="132156"/>
                  </a:lnTo>
                  <a:lnTo>
                    <a:pt x="98803" y="172152"/>
                  </a:lnTo>
                  <a:lnTo>
                    <a:pt x="80190" y="231382"/>
                  </a:lnTo>
                  <a:lnTo>
                    <a:pt x="79006" y="276717"/>
                  </a:lnTo>
                  <a:lnTo>
                    <a:pt x="76222" y="321275"/>
                  </a:lnTo>
                  <a:lnTo>
                    <a:pt x="59702" y="363677"/>
                  </a:lnTo>
                  <a:lnTo>
                    <a:pt x="48759" y="375005"/>
                  </a:lnTo>
                  <a:lnTo>
                    <a:pt x="34261" y="383593"/>
                  </a:lnTo>
                  <a:lnTo>
                    <a:pt x="17558" y="387605"/>
                  </a:lnTo>
                  <a:lnTo>
                    <a:pt x="0" y="385203"/>
                  </a:lnTo>
                  <a:lnTo>
                    <a:pt x="17615" y="388444"/>
                  </a:lnTo>
                  <a:lnTo>
                    <a:pt x="63042" y="365518"/>
                  </a:lnTo>
                  <a:lnTo>
                    <a:pt x="83029" y="323006"/>
                  </a:lnTo>
                  <a:lnTo>
                    <a:pt x="89471" y="263294"/>
                  </a:lnTo>
                  <a:lnTo>
                    <a:pt x="96859" y="219792"/>
                  </a:lnTo>
                  <a:lnTo>
                    <a:pt x="113177" y="179196"/>
                  </a:lnTo>
                  <a:lnTo>
                    <a:pt x="143535" y="143243"/>
                  </a:lnTo>
                  <a:lnTo>
                    <a:pt x="178569" y="120255"/>
                  </a:lnTo>
                  <a:lnTo>
                    <a:pt x="216565" y="98148"/>
                  </a:lnTo>
                  <a:lnTo>
                    <a:pt x="250219" y="73212"/>
                  </a:lnTo>
                  <a:lnTo>
                    <a:pt x="272230" y="41733"/>
                  </a:lnTo>
                  <a:lnTo>
                    <a:pt x="275297"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6067821" y="5657895"/>
              <a:ext cx="100798" cy="167741"/>
            </a:xfrm>
            <a:prstGeom prst="rect">
              <a:avLst/>
            </a:prstGeom>
          </p:spPr>
        </p:pic>
        <p:sp>
          <p:nvSpPr>
            <p:cNvPr id="14" name="object 14"/>
            <p:cNvSpPr/>
            <p:nvPr/>
          </p:nvSpPr>
          <p:spPr>
            <a:xfrm>
              <a:off x="5952083" y="5538000"/>
              <a:ext cx="1461135" cy="461009"/>
            </a:xfrm>
            <a:custGeom>
              <a:avLst/>
              <a:gdLst/>
              <a:ahLst/>
              <a:cxnLst/>
              <a:rect l="l" t="t" r="r" b="b"/>
              <a:pathLst>
                <a:path w="1461134" h="461010">
                  <a:moveTo>
                    <a:pt x="114033" y="169913"/>
                  </a:moveTo>
                  <a:lnTo>
                    <a:pt x="77787" y="171157"/>
                  </a:lnTo>
                  <a:lnTo>
                    <a:pt x="45643" y="181444"/>
                  </a:lnTo>
                  <a:lnTo>
                    <a:pt x="19177" y="198462"/>
                  </a:lnTo>
                  <a:lnTo>
                    <a:pt x="0" y="219925"/>
                  </a:lnTo>
                  <a:lnTo>
                    <a:pt x="24218" y="203619"/>
                  </a:lnTo>
                  <a:lnTo>
                    <a:pt x="51816" y="193814"/>
                  </a:lnTo>
                  <a:lnTo>
                    <a:pt x="80124" y="191058"/>
                  </a:lnTo>
                  <a:lnTo>
                    <a:pt x="106502" y="195884"/>
                  </a:lnTo>
                  <a:lnTo>
                    <a:pt x="114033" y="169913"/>
                  </a:lnTo>
                  <a:close/>
                </a:path>
                <a:path w="1461134" h="461010">
                  <a:moveTo>
                    <a:pt x="600506" y="442760"/>
                  </a:moveTo>
                  <a:lnTo>
                    <a:pt x="558800" y="425589"/>
                  </a:lnTo>
                  <a:lnTo>
                    <a:pt x="534073" y="399516"/>
                  </a:lnTo>
                  <a:lnTo>
                    <a:pt x="522109" y="366890"/>
                  </a:lnTo>
                  <a:lnTo>
                    <a:pt x="518693" y="330085"/>
                  </a:lnTo>
                  <a:lnTo>
                    <a:pt x="520661" y="253377"/>
                  </a:lnTo>
                  <a:lnTo>
                    <a:pt x="517626" y="218186"/>
                  </a:lnTo>
                  <a:lnTo>
                    <a:pt x="505929" y="185902"/>
                  </a:lnTo>
                  <a:lnTo>
                    <a:pt x="486943" y="156692"/>
                  </a:lnTo>
                  <a:lnTo>
                    <a:pt x="463715" y="129882"/>
                  </a:lnTo>
                  <a:lnTo>
                    <a:pt x="439318" y="104851"/>
                  </a:lnTo>
                  <a:lnTo>
                    <a:pt x="415645" y="80149"/>
                  </a:lnTo>
                  <a:lnTo>
                    <a:pt x="395020" y="54559"/>
                  </a:lnTo>
                  <a:lnTo>
                    <a:pt x="380276" y="27901"/>
                  </a:lnTo>
                  <a:lnTo>
                    <a:pt x="374243" y="0"/>
                  </a:lnTo>
                  <a:lnTo>
                    <a:pt x="342265" y="1473"/>
                  </a:lnTo>
                  <a:lnTo>
                    <a:pt x="356489" y="44907"/>
                  </a:lnTo>
                  <a:lnTo>
                    <a:pt x="383451" y="81597"/>
                  </a:lnTo>
                  <a:lnTo>
                    <a:pt x="417309" y="114528"/>
                  </a:lnTo>
                  <a:lnTo>
                    <a:pt x="452234" y="146723"/>
                  </a:lnTo>
                  <a:lnTo>
                    <a:pt x="482384" y="181178"/>
                  </a:lnTo>
                  <a:lnTo>
                    <a:pt x="501929" y="220878"/>
                  </a:lnTo>
                  <a:lnTo>
                    <a:pt x="507987" y="267601"/>
                  </a:lnTo>
                  <a:lnTo>
                    <a:pt x="508241" y="316598"/>
                  </a:lnTo>
                  <a:lnTo>
                    <a:pt x="514057" y="364744"/>
                  </a:lnTo>
                  <a:lnTo>
                    <a:pt x="536854" y="408914"/>
                  </a:lnTo>
                  <a:lnTo>
                    <a:pt x="549503" y="421284"/>
                  </a:lnTo>
                  <a:lnTo>
                    <a:pt x="564616" y="431571"/>
                  </a:lnTo>
                  <a:lnTo>
                    <a:pt x="581761" y="438988"/>
                  </a:lnTo>
                  <a:lnTo>
                    <a:pt x="600506" y="442760"/>
                  </a:lnTo>
                  <a:close/>
                </a:path>
                <a:path w="1461134" h="461010">
                  <a:moveTo>
                    <a:pt x="1277721" y="188099"/>
                  </a:moveTo>
                  <a:lnTo>
                    <a:pt x="1253439" y="185826"/>
                  </a:lnTo>
                  <a:lnTo>
                    <a:pt x="1229194" y="186309"/>
                  </a:lnTo>
                  <a:lnTo>
                    <a:pt x="1205649" y="189458"/>
                  </a:lnTo>
                  <a:lnTo>
                    <a:pt x="1183449" y="195186"/>
                  </a:lnTo>
                  <a:lnTo>
                    <a:pt x="1162443" y="201752"/>
                  </a:lnTo>
                  <a:lnTo>
                    <a:pt x="1141260" y="207708"/>
                  </a:lnTo>
                  <a:lnTo>
                    <a:pt x="1119898" y="210172"/>
                  </a:lnTo>
                  <a:lnTo>
                    <a:pt x="1098384" y="206324"/>
                  </a:lnTo>
                  <a:lnTo>
                    <a:pt x="1138847" y="214033"/>
                  </a:lnTo>
                  <a:lnTo>
                    <a:pt x="1226248" y="205892"/>
                  </a:lnTo>
                  <a:lnTo>
                    <a:pt x="1269453" y="213918"/>
                  </a:lnTo>
                  <a:lnTo>
                    <a:pt x="1277721" y="188099"/>
                  </a:lnTo>
                  <a:close/>
                </a:path>
                <a:path w="1461134" h="461010">
                  <a:moveTo>
                    <a:pt x="1460893" y="83070"/>
                  </a:moveTo>
                  <a:lnTo>
                    <a:pt x="1449692" y="58026"/>
                  </a:lnTo>
                  <a:lnTo>
                    <a:pt x="1399743" y="76161"/>
                  </a:lnTo>
                  <a:lnTo>
                    <a:pt x="1351356" y="100025"/>
                  </a:lnTo>
                  <a:lnTo>
                    <a:pt x="1310538" y="131292"/>
                  </a:lnTo>
                  <a:lnTo>
                    <a:pt x="1283309" y="171627"/>
                  </a:lnTo>
                  <a:lnTo>
                    <a:pt x="1270762" y="214541"/>
                  </a:lnTo>
                  <a:lnTo>
                    <a:pt x="1260017" y="257568"/>
                  </a:lnTo>
                  <a:lnTo>
                    <a:pt x="1243914" y="298665"/>
                  </a:lnTo>
                  <a:lnTo>
                    <a:pt x="1215288" y="335749"/>
                  </a:lnTo>
                  <a:lnTo>
                    <a:pt x="1163523" y="374307"/>
                  </a:lnTo>
                  <a:lnTo>
                    <a:pt x="1098765" y="396189"/>
                  </a:lnTo>
                  <a:lnTo>
                    <a:pt x="1133170" y="389267"/>
                  </a:lnTo>
                  <a:lnTo>
                    <a:pt x="1195209" y="360565"/>
                  </a:lnTo>
                  <a:lnTo>
                    <a:pt x="1243622" y="316534"/>
                  </a:lnTo>
                  <a:lnTo>
                    <a:pt x="1271600" y="267258"/>
                  </a:lnTo>
                  <a:lnTo>
                    <a:pt x="1320177" y="288455"/>
                  </a:lnTo>
                  <a:lnTo>
                    <a:pt x="1344244" y="317982"/>
                  </a:lnTo>
                  <a:lnTo>
                    <a:pt x="1345666" y="352666"/>
                  </a:lnTo>
                  <a:lnTo>
                    <a:pt x="1330159" y="353771"/>
                  </a:lnTo>
                  <a:lnTo>
                    <a:pt x="1306830" y="361061"/>
                  </a:lnTo>
                  <a:lnTo>
                    <a:pt x="1287272" y="372579"/>
                  </a:lnTo>
                  <a:lnTo>
                    <a:pt x="1272463" y="387146"/>
                  </a:lnTo>
                  <a:lnTo>
                    <a:pt x="1291615" y="378180"/>
                  </a:lnTo>
                  <a:lnTo>
                    <a:pt x="1311922" y="373748"/>
                  </a:lnTo>
                  <a:lnTo>
                    <a:pt x="1331823" y="373748"/>
                  </a:lnTo>
                  <a:lnTo>
                    <a:pt x="1340319" y="375805"/>
                  </a:lnTo>
                  <a:lnTo>
                    <a:pt x="1332674" y="403936"/>
                  </a:lnTo>
                  <a:lnTo>
                    <a:pt x="1331645" y="419989"/>
                  </a:lnTo>
                  <a:lnTo>
                    <a:pt x="1334884" y="436067"/>
                  </a:lnTo>
                  <a:lnTo>
                    <a:pt x="1343152" y="450303"/>
                  </a:lnTo>
                  <a:lnTo>
                    <a:pt x="1357172" y="460857"/>
                  </a:lnTo>
                  <a:lnTo>
                    <a:pt x="1338249" y="434517"/>
                  </a:lnTo>
                  <a:lnTo>
                    <a:pt x="1340624" y="405307"/>
                  </a:lnTo>
                  <a:lnTo>
                    <a:pt x="1352994" y="374954"/>
                  </a:lnTo>
                  <a:lnTo>
                    <a:pt x="1364107" y="345198"/>
                  </a:lnTo>
                  <a:lnTo>
                    <a:pt x="1363687" y="311137"/>
                  </a:lnTo>
                  <a:lnTo>
                    <a:pt x="1344612" y="281393"/>
                  </a:lnTo>
                  <a:lnTo>
                    <a:pt x="1314145" y="257390"/>
                  </a:lnTo>
                  <a:lnTo>
                    <a:pt x="1280414" y="241007"/>
                  </a:lnTo>
                  <a:lnTo>
                    <a:pt x="1296974" y="186651"/>
                  </a:lnTo>
                  <a:lnTo>
                    <a:pt x="1323886" y="149606"/>
                  </a:lnTo>
                  <a:lnTo>
                    <a:pt x="1361528" y="120738"/>
                  </a:lnTo>
                  <a:lnTo>
                    <a:pt x="1407883" y="98920"/>
                  </a:lnTo>
                  <a:lnTo>
                    <a:pt x="1460893" y="83070"/>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6" cstate="print"/>
            <a:stretch>
              <a:fillRect/>
            </a:stretch>
          </p:blipFill>
          <p:spPr>
            <a:xfrm>
              <a:off x="6226747" y="5724871"/>
              <a:ext cx="230073" cy="207990"/>
            </a:xfrm>
            <a:prstGeom prst="rect">
              <a:avLst/>
            </a:prstGeom>
          </p:spPr>
        </p:pic>
        <p:pic>
          <p:nvPicPr>
            <p:cNvPr id="16" name="object 16"/>
            <p:cNvPicPr/>
            <p:nvPr/>
          </p:nvPicPr>
          <p:blipFill>
            <a:blip r:embed="rId7" cstate="print"/>
            <a:stretch>
              <a:fillRect/>
            </a:stretch>
          </p:blipFill>
          <p:spPr>
            <a:xfrm>
              <a:off x="7303041" y="5648243"/>
              <a:ext cx="93662" cy="83273"/>
            </a:xfrm>
            <a:prstGeom prst="rect">
              <a:avLst/>
            </a:prstGeom>
          </p:spPr>
        </p:pic>
        <p:sp>
          <p:nvSpPr>
            <p:cNvPr id="17" name="object 17"/>
            <p:cNvSpPr/>
            <p:nvPr/>
          </p:nvSpPr>
          <p:spPr>
            <a:xfrm>
              <a:off x="5982449" y="5453494"/>
              <a:ext cx="802005" cy="344170"/>
            </a:xfrm>
            <a:custGeom>
              <a:avLst/>
              <a:gdLst/>
              <a:ahLst/>
              <a:cxnLst/>
              <a:rect l="l" t="t" r="r" b="b"/>
              <a:pathLst>
                <a:path w="802004" h="344170">
                  <a:moveTo>
                    <a:pt x="102057" y="163525"/>
                  </a:moveTo>
                  <a:lnTo>
                    <a:pt x="72898" y="164934"/>
                  </a:lnTo>
                  <a:lnTo>
                    <a:pt x="45554" y="171081"/>
                  </a:lnTo>
                  <a:lnTo>
                    <a:pt x="20955" y="181381"/>
                  </a:lnTo>
                  <a:lnTo>
                    <a:pt x="0" y="195262"/>
                  </a:lnTo>
                  <a:lnTo>
                    <a:pt x="24218" y="187490"/>
                  </a:lnTo>
                  <a:lnTo>
                    <a:pt x="49072" y="184124"/>
                  </a:lnTo>
                  <a:lnTo>
                    <a:pt x="73444" y="184962"/>
                  </a:lnTo>
                  <a:lnTo>
                    <a:pt x="96227" y="189801"/>
                  </a:lnTo>
                  <a:lnTo>
                    <a:pt x="102057" y="163525"/>
                  </a:lnTo>
                  <a:close/>
                </a:path>
                <a:path w="802004" h="344170">
                  <a:moveTo>
                    <a:pt x="801700" y="275932"/>
                  </a:moveTo>
                  <a:lnTo>
                    <a:pt x="799134" y="241884"/>
                  </a:lnTo>
                  <a:lnTo>
                    <a:pt x="787704" y="207759"/>
                  </a:lnTo>
                  <a:lnTo>
                    <a:pt x="770369" y="173558"/>
                  </a:lnTo>
                  <a:lnTo>
                    <a:pt x="729843" y="104863"/>
                  </a:lnTo>
                  <a:lnTo>
                    <a:pt x="712584" y="70370"/>
                  </a:lnTo>
                  <a:lnTo>
                    <a:pt x="701255" y="35775"/>
                  </a:lnTo>
                  <a:lnTo>
                    <a:pt x="698842" y="1079"/>
                  </a:lnTo>
                  <a:lnTo>
                    <a:pt x="666838" y="0"/>
                  </a:lnTo>
                  <a:lnTo>
                    <a:pt x="684872" y="71221"/>
                  </a:lnTo>
                  <a:lnTo>
                    <a:pt x="705027" y="105321"/>
                  </a:lnTo>
                  <a:lnTo>
                    <a:pt x="728535" y="138811"/>
                  </a:lnTo>
                  <a:lnTo>
                    <a:pt x="752335" y="171996"/>
                  </a:lnTo>
                  <a:lnTo>
                    <a:pt x="773353" y="205168"/>
                  </a:lnTo>
                  <a:lnTo>
                    <a:pt x="788530" y="238645"/>
                  </a:lnTo>
                  <a:lnTo>
                    <a:pt x="794804" y="272694"/>
                  </a:lnTo>
                  <a:lnTo>
                    <a:pt x="789114" y="307644"/>
                  </a:lnTo>
                  <a:lnTo>
                    <a:pt x="768400" y="343789"/>
                  </a:lnTo>
                  <a:lnTo>
                    <a:pt x="792441" y="309892"/>
                  </a:lnTo>
                  <a:lnTo>
                    <a:pt x="801700" y="275932"/>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8" cstate="print"/>
            <a:stretch>
              <a:fillRect/>
            </a:stretch>
          </p:blipFill>
          <p:spPr>
            <a:xfrm>
              <a:off x="6553531" y="5544713"/>
              <a:ext cx="64625" cy="173736"/>
            </a:xfrm>
            <a:prstGeom prst="rect">
              <a:avLst/>
            </a:prstGeom>
          </p:spPr>
        </p:pic>
        <p:sp>
          <p:nvSpPr>
            <p:cNvPr id="19" name="object 19"/>
            <p:cNvSpPr/>
            <p:nvPr/>
          </p:nvSpPr>
          <p:spPr>
            <a:xfrm>
              <a:off x="6747842" y="5458005"/>
              <a:ext cx="275590" cy="388620"/>
            </a:xfrm>
            <a:custGeom>
              <a:avLst/>
              <a:gdLst/>
              <a:ahLst/>
              <a:cxnLst/>
              <a:rect l="l" t="t" r="r" b="b"/>
              <a:pathLst>
                <a:path w="275590" h="388620">
                  <a:moveTo>
                    <a:pt x="0" y="0"/>
                  </a:moveTo>
                  <a:lnTo>
                    <a:pt x="3066" y="41733"/>
                  </a:lnTo>
                  <a:lnTo>
                    <a:pt x="25078" y="73212"/>
                  </a:lnTo>
                  <a:lnTo>
                    <a:pt x="58732" y="98148"/>
                  </a:lnTo>
                  <a:lnTo>
                    <a:pt x="96728" y="120255"/>
                  </a:lnTo>
                  <a:lnTo>
                    <a:pt x="131762" y="143243"/>
                  </a:lnTo>
                  <a:lnTo>
                    <a:pt x="162120" y="179196"/>
                  </a:lnTo>
                  <a:lnTo>
                    <a:pt x="178438" y="219792"/>
                  </a:lnTo>
                  <a:lnTo>
                    <a:pt x="185826" y="263294"/>
                  </a:lnTo>
                  <a:lnTo>
                    <a:pt x="189395" y="307962"/>
                  </a:lnTo>
                  <a:lnTo>
                    <a:pt x="192268" y="323006"/>
                  </a:lnTo>
                  <a:lnTo>
                    <a:pt x="212255" y="365518"/>
                  </a:lnTo>
                  <a:lnTo>
                    <a:pt x="257682" y="388444"/>
                  </a:lnTo>
                  <a:lnTo>
                    <a:pt x="275297" y="385203"/>
                  </a:lnTo>
                  <a:lnTo>
                    <a:pt x="257739" y="387605"/>
                  </a:lnTo>
                  <a:lnTo>
                    <a:pt x="241036" y="383593"/>
                  </a:lnTo>
                  <a:lnTo>
                    <a:pt x="199075" y="321275"/>
                  </a:lnTo>
                  <a:lnTo>
                    <a:pt x="196291" y="276717"/>
                  </a:lnTo>
                  <a:lnTo>
                    <a:pt x="195106" y="231382"/>
                  </a:lnTo>
                  <a:lnTo>
                    <a:pt x="183388" y="186651"/>
                  </a:lnTo>
                  <a:lnTo>
                    <a:pt x="158188" y="144762"/>
                  </a:lnTo>
                  <a:lnTo>
                    <a:pt x="121159" y="111374"/>
                  </a:lnTo>
                  <a:lnTo>
                    <a:pt x="92178" y="93756"/>
                  </a:lnTo>
                  <a:lnTo>
                    <a:pt x="64361" y="75754"/>
                  </a:lnTo>
                  <a:lnTo>
                    <a:pt x="42291" y="53822"/>
                  </a:lnTo>
                  <a:lnTo>
                    <a:pt x="35272" y="42052"/>
                  </a:lnTo>
                  <a:lnTo>
                    <a:pt x="30856" y="29814"/>
                  </a:lnTo>
                  <a:lnTo>
                    <a:pt x="29394" y="17598"/>
                  </a:lnTo>
                  <a:lnTo>
                    <a:pt x="31242" y="5892"/>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9" cstate="print"/>
            <a:stretch>
              <a:fillRect/>
            </a:stretch>
          </p:blipFill>
          <p:spPr>
            <a:xfrm>
              <a:off x="6833513" y="5617010"/>
              <a:ext cx="216530" cy="208626"/>
            </a:xfrm>
            <a:prstGeom prst="rect">
              <a:avLst/>
            </a:prstGeom>
          </p:spPr>
        </p:pic>
      </p:grpSp>
      <p:sp>
        <p:nvSpPr>
          <p:cNvPr id="21" name="object 21"/>
          <p:cNvSpPr txBox="1"/>
          <p:nvPr/>
        </p:nvSpPr>
        <p:spPr>
          <a:xfrm>
            <a:off x="2016125" y="4755064"/>
            <a:ext cx="9411970" cy="717550"/>
          </a:xfrm>
          <a:prstGeom prst="rect">
            <a:avLst/>
          </a:prstGeom>
        </p:spPr>
        <p:txBody>
          <a:bodyPr vert="horz" wrap="square" lIns="0" tIns="38735" rIns="0" bIns="0" rtlCol="0">
            <a:spAutoFit/>
          </a:bodyPr>
          <a:lstStyle/>
          <a:p>
            <a:pPr algn="ctr">
              <a:lnSpc>
                <a:spcPct val="100000"/>
              </a:lnSpc>
              <a:spcBef>
                <a:spcPts val="305"/>
              </a:spcBef>
            </a:pPr>
            <a:r>
              <a:rPr sz="2100" b="1" dirty="0">
                <a:solidFill>
                  <a:srgbClr val="D1E293"/>
                </a:solidFill>
                <a:latin typeface="Grammarsaurus" pitchFamily="2" charset="0"/>
                <a:cs typeface="Tahoma"/>
              </a:rPr>
              <a:t>Chat to your partner. Can you remember what base </a:t>
            </a:r>
            <a:r>
              <a:rPr sz="2100" b="1" dirty="0">
                <a:solidFill>
                  <a:srgbClr val="FFFFFF"/>
                </a:solidFill>
                <a:latin typeface="Grammarsaurus" pitchFamily="2" charset="0"/>
                <a:cs typeface="Tahoma"/>
              </a:rPr>
              <a:t>muse </a:t>
            </a:r>
            <a:r>
              <a:rPr sz="2100" b="1" dirty="0">
                <a:solidFill>
                  <a:srgbClr val="D1E293"/>
                </a:solidFill>
                <a:latin typeface="Grammarsaurus" pitchFamily="2" charset="0"/>
                <a:cs typeface="Tahoma"/>
              </a:rPr>
              <a:t>means?</a:t>
            </a:r>
            <a:endParaRPr sz="2100" dirty="0">
              <a:latin typeface="Grammarsaurus" pitchFamily="2" charset="0"/>
              <a:cs typeface="Tahoma"/>
            </a:endParaRPr>
          </a:p>
          <a:p>
            <a:pPr marL="12065" algn="ctr">
              <a:lnSpc>
                <a:spcPct val="100000"/>
              </a:lnSpc>
              <a:spcBef>
                <a:spcPts val="200"/>
              </a:spcBef>
            </a:pPr>
            <a:r>
              <a:rPr sz="2100" b="1" dirty="0">
                <a:solidFill>
                  <a:srgbClr val="D1E293"/>
                </a:solidFill>
                <a:latin typeface="Grammarsaurus" pitchFamily="2" charset="0"/>
                <a:cs typeface="Tahoma"/>
              </a:rPr>
              <a:t>Can you think of any other stems where you might see it?</a:t>
            </a:r>
            <a:endParaRPr sz="2100" dirty="0">
              <a:latin typeface="Grammarsaurus" pitchFamily="2" charset="0"/>
              <a:cs typeface="Tahoma"/>
            </a:endParaRPr>
          </a:p>
        </p:txBody>
      </p:sp>
      <p:sp>
        <p:nvSpPr>
          <p:cNvPr id="22" name="object 22"/>
          <p:cNvSpPr/>
          <p:nvPr/>
        </p:nvSpPr>
        <p:spPr>
          <a:xfrm>
            <a:off x="700913" y="4712855"/>
            <a:ext cx="883285" cy="907415"/>
          </a:xfrm>
          <a:custGeom>
            <a:avLst/>
            <a:gdLst/>
            <a:ahLst/>
            <a:cxnLst/>
            <a:rect l="l" t="t" r="r" b="b"/>
            <a:pathLst>
              <a:path w="883285" h="907414">
                <a:moveTo>
                  <a:pt x="319798" y="829868"/>
                </a:moveTo>
                <a:lnTo>
                  <a:pt x="317042" y="810336"/>
                </a:lnTo>
                <a:lnTo>
                  <a:pt x="309067" y="791743"/>
                </a:lnTo>
                <a:lnTo>
                  <a:pt x="294716" y="771131"/>
                </a:lnTo>
                <a:lnTo>
                  <a:pt x="285127" y="760920"/>
                </a:lnTo>
                <a:lnTo>
                  <a:pt x="277723" y="753021"/>
                </a:lnTo>
                <a:lnTo>
                  <a:pt x="268262" y="745464"/>
                </a:lnTo>
                <a:lnTo>
                  <a:pt x="268262" y="829208"/>
                </a:lnTo>
                <a:lnTo>
                  <a:pt x="264452" y="838073"/>
                </a:lnTo>
                <a:lnTo>
                  <a:pt x="260565" y="844867"/>
                </a:lnTo>
                <a:lnTo>
                  <a:pt x="254711" y="852906"/>
                </a:lnTo>
                <a:lnTo>
                  <a:pt x="65074" y="852906"/>
                </a:lnTo>
                <a:lnTo>
                  <a:pt x="59220" y="844867"/>
                </a:lnTo>
                <a:lnTo>
                  <a:pt x="55333" y="838073"/>
                </a:lnTo>
                <a:lnTo>
                  <a:pt x="51536" y="829208"/>
                </a:lnTo>
                <a:lnTo>
                  <a:pt x="57353" y="819391"/>
                </a:lnTo>
                <a:lnTo>
                  <a:pt x="76517" y="795032"/>
                </a:lnTo>
                <a:lnTo>
                  <a:pt x="100952" y="776630"/>
                </a:lnTo>
                <a:lnTo>
                  <a:pt x="129222" y="764984"/>
                </a:lnTo>
                <a:lnTo>
                  <a:pt x="159893" y="760920"/>
                </a:lnTo>
                <a:lnTo>
                  <a:pt x="190576" y="764984"/>
                </a:lnTo>
                <a:lnTo>
                  <a:pt x="218859" y="776630"/>
                </a:lnTo>
                <a:lnTo>
                  <a:pt x="243293" y="795032"/>
                </a:lnTo>
                <a:lnTo>
                  <a:pt x="262445" y="819391"/>
                </a:lnTo>
                <a:lnTo>
                  <a:pt x="268262" y="829208"/>
                </a:lnTo>
                <a:lnTo>
                  <a:pt x="268262" y="745464"/>
                </a:lnTo>
                <a:lnTo>
                  <a:pt x="258445" y="737603"/>
                </a:lnTo>
                <a:lnTo>
                  <a:pt x="237248" y="725068"/>
                </a:lnTo>
                <a:lnTo>
                  <a:pt x="247637" y="706666"/>
                </a:lnTo>
                <a:lnTo>
                  <a:pt x="255892" y="692099"/>
                </a:lnTo>
                <a:lnTo>
                  <a:pt x="261175" y="655574"/>
                </a:lnTo>
                <a:lnTo>
                  <a:pt x="253085" y="619480"/>
                </a:lnTo>
                <a:lnTo>
                  <a:pt x="248221" y="612317"/>
                </a:lnTo>
                <a:lnTo>
                  <a:pt x="231597" y="587794"/>
                </a:lnTo>
                <a:lnTo>
                  <a:pt x="207073" y="571525"/>
                </a:lnTo>
                <a:lnTo>
                  <a:pt x="207073" y="659498"/>
                </a:lnTo>
                <a:lnTo>
                  <a:pt x="203619" y="677265"/>
                </a:lnTo>
                <a:lnTo>
                  <a:pt x="193268" y="692873"/>
                </a:lnTo>
                <a:lnTo>
                  <a:pt x="177673" y="703224"/>
                </a:lnTo>
                <a:lnTo>
                  <a:pt x="159905" y="706666"/>
                </a:lnTo>
                <a:lnTo>
                  <a:pt x="142138" y="703224"/>
                </a:lnTo>
                <a:lnTo>
                  <a:pt x="113614" y="668782"/>
                </a:lnTo>
                <a:lnTo>
                  <a:pt x="112699" y="659498"/>
                </a:lnTo>
                <a:lnTo>
                  <a:pt x="113614" y="650214"/>
                </a:lnTo>
                <a:lnTo>
                  <a:pt x="116179" y="641731"/>
                </a:lnTo>
                <a:lnTo>
                  <a:pt x="116268" y="641426"/>
                </a:lnTo>
                <a:lnTo>
                  <a:pt x="150876" y="613181"/>
                </a:lnTo>
                <a:lnTo>
                  <a:pt x="159893" y="612317"/>
                </a:lnTo>
                <a:lnTo>
                  <a:pt x="168922" y="613181"/>
                </a:lnTo>
                <a:lnTo>
                  <a:pt x="203619" y="641731"/>
                </a:lnTo>
                <a:lnTo>
                  <a:pt x="207073" y="659498"/>
                </a:lnTo>
                <a:lnTo>
                  <a:pt x="207073" y="571525"/>
                </a:lnTo>
                <a:lnTo>
                  <a:pt x="198081" y="565543"/>
                </a:lnTo>
                <a:lnTo>
                  <a:pt x="159893" y="558139"/>
                </a:lnTo>
                <a:lnTo>
                  <a:pt x="121716" y="565543"/>
                </a:lnTo>
                <a:lnTo>
                  <a:pt x="88188" y="587794"/>
                </a:lnTo>
                <a:lnTo>
                  <a:pt x="66154" y="620661"/>
                </a:lnTo>
                <a:lnTo>
                  <a:pt x="58483" y="659498"/>
                </a:lnTo>
                <a:lnTo>
                  <a:pt x="60045" y="677265"/>
                </a:lnTo>
                <a:lnTo>
                  <a:pt x="60109" y="677570"/>
                </a:lnTo>
                <a:lnTo>
                  <a:pt x="64693" y="694524"/>
                </a:lnTo>
                <a:lnTo>
                  <a:pt x="72237" y="710514"/>
                </a:lnTo>
                <a:lnTo>
                  <a:pt x="82562" y="725068"/>
                </a:lnTo>
                <a:lnTo>
                  <a:pt x="61353" y="737603"/>
                </a:lnTo>
                <a:lnTo>
                  <a:pt x="25082" y="771131"/>
                </a:lnTo>
                <a:lnTo>
                  <a:pt x="2755" y="810336"/>
                </a:lnTo>
                <a:lnTo>
                  <a:pt x="0" y="829868"/>
                </a:lnTo>
                <a:lnTo>
                  <a:pt x="2463" y="849464"/>
                </a:lnTo>
                <a:lnTo>
                  <a:pt x="22504" y="884580"/>
                </a:lnTo>
                <a:lnTo>
                  <a:pt x="56667" y="904455"/>
                </a:lnTo>
                <a:lnTo>
                  <a:pt x="76949" y="907110"/>
                </a:lnTo>
                <a:lnTo>
                  <a:pt x="242849" y="907110"/>
                </a:lnTo>
                <a:lnTo>
                  <a:pt x="281533" y="896797"/>
                </a:lnTo>
                <a:lnTo>
                  <a:pt x="309638" y="868248"/>
                </a:lnTo>
                <a:lnTo>
                  <a:pt x="317334" y="849464"/>
                </a:lnTo>
                <a:lnTo>
                  <a:pt x="319798" y="829868"/>
                </a:lnTo>
                <a:close/>
              </a:path>
              <a:path w="883285" h="907414">
                <a:moveTo>
                  <a:pt x="789076" y="161645"/>
                </a:moveTo>
                <a:lnTo>
                  <a:pt x="783297" y="118732"/>
                </a:lnTo>
                <a:lnTo>
                  <a:pt x="766978" y="80124"/>
                </a:lnTo>
                <a:lnTo>
                  <a:pt x="741680" y="47409"/>
                </a:lnTo>
                <a:lnTo>
                  <a:pt x="734872" y="42151"/>
                </a:lnTo>
                <a:lnTo>
                  <a:pt x="734872" y="161645"/>
                </a:lnTo>
                <a:lnTo>
                  <a:pt x="726414" y="203428"/>
                </a:lnTo>
                <a:lnTo>
                  <a:pt x="703376" y="237578"/>
                </a:lnTo>
                <a:lnTo>
                  <a:pt x="669213" y="260616"/>
                </a:lnTo>
                <a:lnTo>
                  <a:pt x="616381" y="271310"/>
                </a:lnTo>
                <a:lnTo>
                  <a:pt x="616737" y="271310"/>
                </a:lnTo>
                <a:lnTo>
                  <a:pt x="608279" y="277025"/>
                </a:lnTo>
                <a:lnTo>
                  <a:pt x="602475" y="285635"/>
                </a:lnTo>
                <a:lnTo>
                  <a:pt x="600341" y="296189"/>
                </a:lnTo>
                <a:lnTo>
                  <a:pt x="600341" y="330974"/>
                </a:lnTo>
                <a:lnTo>
                  <a:pt x="528904" y="271310"/>
                </a:lnTo>
                <a:lnTo>
                  <a:pt x="522744" y="269074"/>
                </a:lnTo>
                <a:lnTo>
                  <a:pt x="434060" y="269074"/>
                </a:lnTo>
                <a:lnTo>
                  <a:pt x="434060" y="323862"/>
                </a:lnTo>
                <a:lnTo>
                  <a:pt x="428879" y="349465"/>
                </a:lnTo>
                <a:lnTo>
                  <a:pt x="414756" y="370382"/>
                </a:lnTo>
                <a:lnTo>
                  <a:pt x="393839" y="384505"/>
                </a:lnTo>
                <a:lnTo>
                  <a:pt x="368249" y="389674"/>
                </a:lnTo>
                <a:lnTo>
                  <a:pt x="236118" y="389674"/>
                </a:lnTo>
                <a:lnTo>
                  <a:pt x="229971" y="391909"/>
                </a:lnTo>
                <a:lnTo>
                  <a:pt x="192887" y="422884"/>
                </a:lnTo>
                <a:lnTo>
                  <a:pt x="192887" y="416775"/>
                </a:lnTo>
                <a:lnTo>
                  <a:pt x="190754" y="406234"/>
                </a:lnTo>
                <a:lnTo>
                  <a:pt x="184950" y="397624"/>
                </a:lnTo>
                <a:lnTo>
                  <a:pt x="176479" y="391909"/>
                </a:lnTo>
                <a:lnTo>
                  <a:pt x="176847" y="391909"/>
                </a:lnTo>
                <a:lnTo>
                  <a:pt x="140182" y="384505"/>
                </a:lnTo>
                <a:lnTo>
                  <a:pt x="119265" y="370382"/>
                </a:lnTo>
                <a:lnTo>
                  <a:pt x="105143" y="349465"/>
                </a:lnTo>
                <a:lnTo>
                  <a:pt x="99961" y="323862"/>
                </a:lnTo>
                <a:lnTo>
                  <a:pt x="105143" y="298272"/>
                </a:lnTo>
                <a:lnTo>
                  <a:pt x="119265" y="277355"/>
                </a:lnTo>
                <a:lnTo>
                  <a:pt x="140182" y="263232"/>
                </a:lnTo>
                <a:lnTo>
                  <a:pt x="165773" y="258051"/>
                </a:lnTo>
                <a:lnTo>
                  <a:pt x="204609" y="258051"/>
                </a:lnTo>
                <a:lnTo>
                  <a:pt x="229857" y="284937"/>
                </a:lnTo>
                <a:lnTo>
                  <a:pt x="260616" y="305511"/>
                </a:lnTo>
                <a:lnTo>
                  <a:pt x="295795" y="318668"/>
                </a:lnTo>
                <a:lnTo>
                  <a:pt x="334289" y="323291"/>
                </a:lnTo>
                <a:lnTo>
                  <a:pt x="434047" y="323291"/>
                </a:lnTo>
                <a:lnTo>
                  <a:pt x="434060" y="323862"/>
                </a:lnTo>
                <a:lnTo>
                  <a:pt x="434060" y="269074"/>
                </a:lnTo>
                <a:lnTo>
                  <a:pt x="334289" y="269074"/>
                </a:lnTo>
                <a:lnTo>
                  <a:pt x="292506" y="260616"/>
                </a:lnTo>
                <a:lnTo>
                  <a:pt x="288709" y="258051"/>
                </a:lnTo>
                <a:lnTo>
                  <a:pt x="258356" y="237578"/>
                </a:lnTo>
                <a:lnTo>
                  <a:pt x="235318" y="203428"/>
                </a:lnTo>
                <a:lnTo>
                  <a:pt x="226860" y="161645"/>
                </a:lnTo>
                <a:lnTo>
                  <a:pt x="235318" y="119875"/>
                </a:lnTo>
                <a:lnTo>
                  <a:pt x="258356" y="85725"/>
                </a:lnTo>
                <a:lnTo>
                  <a:pt x="292506" y="62674"/>
                </a:lnTo>
                <a:lnTo>
                  <a:pt x="334289" y="54216"/>
                </a:lnTo>
                <a:lnTo>
                  <a:pt x="627443" y="54216"/>
                </a:lnTo>
                <a:lnTo>
                  <a:pt x="669213" y="62674"/>
                </a:lnTo>
                <a:lnTo>
                  <a:pt x="703376" y="85725"/>
                </a:lnTo>
                <a:lnTo>
                  <a:pt x="726414" y="119875"/>
                </a:lnTo>
                <a:lnTo>
                  <a:pt x="734872" y="161645"/>
                </a:lnTo>
                <a:lnTo>
                  <a:pt x="734872" y="42151"/>
                </a:lnTo>
                <a:lnTo>
                  <a:pt x="708964" y="22110"/>
                </a:lnTo>
                <a:lnTo>
                  <a:pt x="670369" y="5791"/>
                </a:lnTo>
                <a:lnTo>
                  <a:pt x="627443" y="0"/>
                </a:lnTo>
                <a:lnTo>
                  <a:pt x="334289" y="0"/>
                </a:lnTo>
                <a:lnTo>
                  <a:pt x="291363" y="5791"/>
                </a:lnTo>
                <a:lnTo>
                  <a:pt x="252768" y="22110"/>
                </a:lnTo>
                <a:lnTo>
                  <a:pt x="220040" y="47409"/>
                </a:lnTo>
                <a:lnTo>
                  <a:pt x="194741" y="80124"/>
                </a:lnTo>
                <a:lnTo>
                  <a:pt x="178435" y="118732"/>
                </a:lnTo>
                <a:lnTo>
                  <a:pt x="172643" y="161645"/>
                </a:lnTo>
                <a:lnTo>
                  <a:pt x="173012" y="172504"/>
                </a:lnTo>
                <a:lnTo>
                  <a:pt x="174078" y="183172"/>
                </a:lnTo>
                <a:lnTo>
                  <a:pt x="175831" y="193624"/>
                </a:lnTo>
                <a:lnTo>
                  <a:pt x="178142" y="203428"/>
                </a:lnTo>
                <a:lnTo>
                  <a:pt x="178244" y="203835"/>
                </a:lnTo>
                <a:lnTo>
                  <a:pt x="165773" y="203835"/>
                </a:lnTo>
                <a:lnTo>
                  <a:pt x="119100" y="213283"/>
                </a:lnTo>
                <a:lnTo>
                  <a:pt x="80937" y="239039"/>
                </a:lnTo>
                <a:lnTo>
                  <a:pt x="55308" y="277025"/>
                </a:lnTo>
                <a:lnTo>
                  <a:pt x="55194" y="277190"/>
                </a:lnTo>
                <a:lnTo>
                  <a:pt x="45859" y="323291"/>
                </a:lnTo>
                <a:lnTo>
                  <a:pt x="45745" y="323862"/>
                </a:lnTo>
                <a:lnTo>
                  <a:pt x="52793" y="364388"/>
                </a:lnTo>
                <a:lnTo>
                  <a:pt x="72263" y="399034"/>
                </a:lnTo>
                <a:lnTo>
                  <a:pt x="101714" y="425323"/>
                </a:lnTo>
                <a:lnTo>
                  <a:pt x="138671" y="440804"/>
                </a:lnTo>
                <a:lnTo>
                  <a:pt x="138671" y="480834"/>
                </a:lnTo>
                <a:lnTo>
                  <a:pt x="161874" y="507936"/>
                </a:lnTo>
                <a:lnTo>
                  <a:pt x="172008" y="507936"/>
                </a:lnTo>
                <a:lnTo>
                  <a:pt x="178181" y="505790"/>
                </a:lnTo>
                <a:lnTo>
                  <a:pt x="252298" y="443890"/>
                </a:lnTo>
                <a:lnTo>
                  <a:pt x="368249" y="443890"/>
                </a:lnTo>
                <a:lnTo>
                  <a:pt x="414921" y="434441"/>
                </a:lnTo>
                <a:lnTo>
                  <a:pt x="453072" y="408698"/>
                </a:lnTo>
                <a:lnTo>
                  <a:pt x="478815" y="370535"/>
                </a:lnTo>
                <a:lnTo>
                  <a:pt x="488264" y="323862"/>
                </a:lnTo>
                <a:lnTo>
                  <a:pt x="488251" y="323291"/>
                </a:lnTo>
                <a:lnTo>
                  <a:pt x="506564" y="323291"/>
                </a:lnTo>
                <a:lnTo>
                  <a:pt x="615035" y="413880"/>
                </a:lnTo>
                <a:lnTo>
                  <a:pt x="621207" y="416026"/>
                </a:lnTo>
                <a:lnTo>
                  <a:pt x="631342" y="416026"/>
                </a:lnTo>
                <a:lnTo>
                  <a:pt x="654545" y="330974"/>
                </a:lnTo>
                <a:lnTo>
                  <a:pt x="654545" y="321017"/>
                </a:lnTo>
                <a:lnTo>
                  <a:pt x="697826" y="307149"/>
                </a:lnTo>
                <a:lnTo>
                  <a:pt x="734847" y="282346"/>
                </a:lnTo>
                <a:lnTo>
                  <a:pt x="763689" y="248551"/>
                </a:lnTo>
                <a:lnTo>
                  <a:pt x="782408" y="207670"/>
                </a:lnTo>
                <a:lnTo>
                  <a:pt x="789076" y="161645"/>
                </a:lnTo>
                <a:close/>
              </a:path>
              <a:path w="883285" h="907414">
                <a:moveTo>
                  <a:pt x="883056" y="815848"/>
                </a:moveTo>
                <a:lnTo>
                  <a:pt x="879805" y="792784"/>
                </a:lnTo>
                <a:lnTo>
                  <a:pt x="870394" y="770826"/>
                </a:lnTo>
                <a:lnTo>
                  <a:pt x="851001" y="743356"/>
                </a:lnTo>
                <a:lnTo>
                  <a:pt x="828586" y="720305"/>
                </a:lnTo>
                <a:lnTo>
                  <a:pt x="828586" y="820369"/>
                </a:lnTo>
                <a:lnTo>
                  <a:pt x="826566" y="828687"/>
                </a:lnTo>
                <a:lnTo>
                  <a:pt x="792124" y="852893"/>
                </a:lnTo>
                <a:lnTo>
                  <a:pt x="579628" y="852893"/>
                </a:lnTo>
                <a:lnTo>
                  <a:pt x="545160" y="828687"/>
                </a:lnTo>
                <a:lnTo>
                  <a:pt x="543153" y="820369"/>
                </a:lnTo>
                <a:lnTo>
                  <a:pt x="543509" y="810069"/>
                </a:lnTo>
                <a:lnTo>
                  <a:pt x="573735" y="765721"/>
                </a:lnTo>
                <a:lnTo>
                  <a:pt x="606590" y="740968"/>
                </a:lnTo>
                <a:lnTo>
                  <a:pt x="644613" y="725309"/>
                </a:lnTo>
                <a:lnTo>
                  <a:pt x="685876" y="719836"/>
                </a:lnTo>
                <a:lnTo>
                  <a:pt x="727125" y="725309"/>
                </a:lnTo>
                <a:lnTo>
                  <a:pt x="765149" y="740968"/>
                </a:lnTo>
                <a:lnTo>
                  <a:pt x="798004" y="765721"/>
                </a:lnTo>
                <a:lnTo>
                  <a:pt x="823760" y="798461"/>
                </a:lnTo>
                <a:lnTo>
                  <a:pt x="828586" y="820369"/>
                </a:lnTo>
                <a:lnTo>
                  <a:pt x="828586" y="720305"/>
                </a:lnTo>
                <a:lnTo>
                  <a:pt x="828141" y="719836"/>
                </a:lnTo>
                <a:lnTo>
                  <a:pt x="827836" y="719518"/>
                </a:lnTo>
                <a:lnTo>
                  <a:pt x="801420" y="699630"/>
                </a:lnTo>
                <a:lnTo>
                  <a:pt x="772350" y="684009"/>
                </a:lnTo>
                <a:lnTo>
                  <a:pt x="787476" y="665607"/>
                </a:lnTo>
                <a:lnTo>
                  <a:pt x="787679" y="665353"/>
                </a:lnTo>
                <a:lnTo>
                  <a:pt x="798906" y="644385"/>
                </a:lnTo>
                <a:lnTo>
                  <a:pt x="805802" y="621601"/>
                </a:lnTo>
                <a:lnTo>
                  <a:pt x="808151" y="597560"/>
                </a:lnTo>
                <a:lnTo>
                  <a:pt x="805802" y="573519"/>
                </a:lnTo>
                <a:lnTo>
                  <a:pt x="798906" y="550748"/>
                </a:lnTo>
                <a:lnTo>
                  <a:pt x="787679" y="529767"/>
                </a:lnTo>
                <a:lnTo>
                  <a:pt x="787476" y="529526"/>
                </a:lnTo>
                <a:lnTo>
                  <a:pt x="772337" y="511098"/>
                </a:lnTo>
                <a:lnTo>
                  <a:pt x="753948" y="498906"/>
                </a:lnTo>
                <a:lnTo>
                  <a:pt x="753948" y="597560"/>
                </a:lnTo>
                <a:lnTo>
                  <a:pt x="752640" y="610946"/>
                </a:lnTo>
                <a:lnTo>
                  <a:pt x="734009" y="645693"/>
                </a:lnTo>
                <a:lnTo>
                  <a:pt x="685876" y="665607"/>
                </a:lnTo>
                <a:lnTo>
                  <a:pt x="660247" y="660628"/>
                </a:lnTo>
                <a:lnTo>
                  <a:pt x="629196" y="635317"/>
                </a:lnTo>
                <a:lnTo>
                  <a:pt x="617804" y="597560"/>
                </a:lnTo>
                <a:lnTo>
                  <a:pt x="619099" y="584174"/>
                </a:lnTo>
                <a:lnTo>
                  <a:pt x="637743" y="549427"/>
                </a:lnTo>
                <a:lnTo>
                  <a:pt x="672858" y="530771"/>
                </a:lnTo>
                <a:lnTo>
                  <a:pt x="685876" y="529526"/>
                </a:lnTo>
                <a:lnTo>
                  <a:pt x="698881" y="530771"/>
                </a:lnTo>
                <a:lnTo>
                  <a:pt x="734009" y="549427"/>
                </a:lnTo>
                <a:lnTo>
                  <a:pt x="752640" y="584174"/>
                </a:lnTo>
                <a:lnTo>
                  <a:pt x="753948" y="597560"/>
                </a:lnTo>
                <a:lnTo>
                  <a:pt x="753948" y="498906"/>
                </a:lnTo>
                <a:lnTo>
                  <a:pt x="731901" y="484289"/>
                </a:lnTo>
                <a:lnTo>
                  <a:pt x="685876" y="475348"/>
                </a:lnTo>
                <a:lnTo>
                  <a:pt x="639838" y="484289"/>
                </a:lnTo>
                <a:lnTo>
                  <a:pt x="599414" y="511098"/>
                </a:lnTo>
                <a:lnTo>
                  <a:pt x="572833" y="550748"/>
                </a:lnTo>
                <a:lnTo>
                  <a:pt x="563600" y="597560"/>
                </a:lnTo>
                <a:lnTo>
                  <a:pt x="565937" y="621601"/>
                </a:lnTo>
                <a:lnTo>
                  <a:pt x="572833" y="644385"/>
                </a:lnTo>
                <a:lnTo>
                  <a:pt x="584060" y="665353"/>
                </a:lnTo>
                <a:lnTo>
                  <a:pt x="599401" y="684009"/>
                </a:lnTo>
                <a:lnTo>
                  <a:pt x="570318" y="699630"/>
                </a:lnTo>
                <a:lnTo>
                  <a:pt x="520738" y="743356"/>
                </a:lnTo>
                <a:lnTo>
                  <a:pt x="491934" y="792784"/>
                </a:lnTo>
                <a:lnTo>
                  <a:pt x="488683" y="815848"/>
                </a:lnTo>
                <a:lnTo>
                  <a:pt x="491591" y="838987"/>
                </a:lnTo>
                <a:lnTo>
                  <a:pt x="515277" y="880491"/>
                </a:lnTo>
                <a:lnTo>
                  <a:pt x="555650" y="903986"/>
                </a:lnTo>
                <a:lnTo>
                  <a:pt x="579628" y="907110"/>
                </a:lnTo>
                <a:lnTo>
                  <a:pt x="792124" y="907110"/>
                </a:lnTo>
                <a:lnTo>
                  <a:pt x="837831" y="894930"/>
                </a:lnTo>
                <a:lnTo>
                  <a:pt x="871067" y="861161"/>
                </a:lnTo>
                <a:lnTo>
                  <a:pt x="874445" y="852893"/>
                </a:lnTo>
                <a:lnTo>
                  <a:pt x="880148" y="838987"/>
                </a:lnTo>
                <a:lnTo>
                  <a:pt x="883056" y="815848"/>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txBox="1"/>
          <p:nvPr/>
        </p:nvSpPr>
        <p:spPr>
          <a:xfrm>
            <a:off x="651929" y="399237"/>
            <a:ext cx="10566400" cy="2854325"/>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cs typeface="Verdana"/>
              </a:rPr>
              <a:t>We have been learning how we can add the </a:t>
            </a:r>
            <a:r>
              <a:rPr sz="2300">
                <a:latin typeface="Grammarsaurus" pitchFamily="2" charset="0"/>
                <a:cs typeface="Verdana"/>
              </a:rPr>
              <a:t>suffix </a:t>
            </a:r>
            <a:r>
              <a:rPr lang="en-US" sz="2300" b="1" dirty="0">
                <a:latin typeface="Grammarsaurus" pitchFamily="2" charset="0"/>
                <a:cs typeface="Tahoma"/>
              </a:rPr>
              <a:t>-</a:t>
            </a:r>
            <a:r>
              <a:rPr sz="2300" b="1">
                <a:latin typeface="Grammarsaurus" pitchFamily="2" charset="0"/>
                <a:cs typeface="Tahoma"/>
              </a:rPr>
              <a:t>an </a:t>
            </a:r>
            <a:r>
              <a:rPr sz="2300" dirty="0">
                <a:latin typeface="Grammarsaurus" pitchFamily="2" charset="0"/>
                <a:cs typeface="Verdana"/>
              </a:rPr>
              <a:t>to lots of bases.</a:t>
            </a:r>
          </a:p>
          <a:p>
            <a:pPr>
              <a:lnSpc>
                <a:spcPct val="100000"/>
              </a:lnSpc>
              <a:spcBef>
                <a:spcPts val="605"/>
              </a:spcBef>
            </a:pPr>
            <a:endParaRPr sz="2300" dirty="0">
              <a:latin typeface="Grammarsaurus" pitchFamily="2" charset="0"/>
              <a:cs typeface="Verdana"/>
            </a:endParaRPr>
          </a:p>
          <a:p>
            <a:pPr marL="12700" marR="5080">
              <a:lnSpc>
                <a:spcPct val="123200"/>
              </a:lnSpc>
              <a:tabLst>
                <a:tab pos="5714365" algn="l"/>
              </a:tabLst>
            </a:pPr>
            <a:r>
              <a:rPr sz="2300" dirty="0">
                <a:latin typeface="Grammarsaurus" pitchFamily="2" charset="0"/>
                <a:cs typeface="Verdana"/>
              </a:rPr>
              <a:t>Sometimes, a stem ending in suffix </a:t>
            </a:r>
            <a:r>
              <a:rPr lang="en-PK" sz="2300" b="1" dirty="0">
                <a:latin typeface="Grammarsaurus" pitchFamily="2" charset="0"/>
                <a:cs typeface="Tahoma"/>
              </a:rPr>
              <a:t>-</a:t>
            </a:r>
            <a:r>
              <a:rPr sz="2300" b="1" dirty="0" err="1">
                <a:latin typeface="Grammarsaurus" pitchFamily="2" charset="0"/>
                <a:cs typeface="Tahoma"/>
              </a:rPr>
              <a:t>ic</a:t>
            </a:r>
            <a:r>
              <a:rPr lang="en-US" sz="2300" b="1" dirty="0">
                <a:latin typeface="Grammarsaurus" pitchFamily="2" charset="0"/>
                <a:cs typeface="Tahoma"/>
              </a:rPr>
              <a:t> </a:t>
            </a:r>
            <a:r>
              <a:rPr sz="2300" dirty="0">
                <a:latin typeface="Grammarsaurus" pitchFamily="2" charset="0"/>
                <a:cs typeface="Verdana"/>
              </a:rPr>
              <a:t>can be followed by a </a:t>
            </a:r>
            <a:r>
              <a:rPr sz="2300" b="1" dirty="0">
                <a:latin typeface="Grammarsaurus" pitchFamily="2" charset="0"/>
                <a:cs typeface="Tahoma"/>
              </a:rPr>
              <a:t>connecting vowel letter i </a:t>
            </a:r>
            <a:r>
              <a:rPr sz="2300" dirty="0">
                <a:latin typeface="Grammarsaurus" pitchFamily="2" charset="0"/>
                <a:cs typeface="Verdana"/>
              </a:rPr>
              <a:t>then suffix </a:t>
            </a:r>
            <a:r>
              <a:rPr sz="2300" b="1" dirty="0">
                <a:latin typeface="Grammarsaurus" pitchFamily="2" charset="0"/>
                <a:cs typeface="Tahoma"/>
              </a:rPr>
              <a:t>-an</a:t>
            </a:r>
            <a:r>
              <a:rPr sz="2300" dirty="0">
                <a:latin typeface="Grammarsaurus" pitchFamily="2" charset="0"/>
                <a:cs typeface="Verdana"/>
              </a:rPr>
              <a:t>, like in the word…</a:t>
            </a:r>
          </a:p>
          <a:p>
            <a:pPr marL="330200" algn="ctr">
              <a:lnSpc>
                <a:spcPct val="100000"/>
              </a:lnSpc>
              <a:spcBef>
                <a:spcPts val="1570"/>
              </a:spcBef>
            </a:pPr>
            <a:r>
              <a:rPr sz="6450" b="1" dirty="0">
                <a:latin typeface="Grammarsaurus" pitchFamily="2" charset="0"/>
                <a:cs typeface="Arial"/>
              </a:rPr>
              <a:t>mus</a:t>
            </a:r>
            <a:r>
              <a:rPr sz="6450" b="1" dirty="0">
                <a:solidFill>
                  <a:srgbClr val="3CA249"/>
                </a:solidFill>
                <a:latin typeface="Grammarsaurus" pitchFamily="2" charset="0"/>
                <a:cs typeface="Arial"/>
              </a:rPr>
              <a:t>ic</a:t>
            </a:r>
            <a:r>
              <a:rPr sz="6450" b="1" u="heavy" dirty="0">
                <a:uFill>
                  <a:solidFill>
                    <a:srgbClr val="000000"/>
                  </a:solidFill>
                </a:uFill>
                <a:latin typeface="Grammarsaurus" pitchFamily="2" charset="0"/>
                <a:cs typeface="Arial"/>
              </a:rPr>
              <a:t>i</a:t>
            </a:r>
            <a:r>
              <a:rPr sz="6450" b="1" dirty="0">
                <a:latin typeface="Grammarsaurus" pitchFamily="2" charset="0"/>
                <a:cs typeface="Arial"/>
              </a:rPr>
              <a:t>an</a:t>
            </a:r>
            <a:endParaRPr sz="6450" dirty="0">
              <a:latin typeface="Grammarsaurus" pitchFamily="2" charset="0"/>
              <a:cs typeface="Arial"/>
            </a:endParaRPr>
          </a:p>
        </p:txBody>
      </p:sp>
      <p:grpSp>
        <p:nvGrpSpPr>
          <p:cNvPr id="24" name="object 24"/>
          <p:cNvGrpSpPr/>
          <p:nvPr/>
        </p:nvGrpSpPr>
        <p:grpSpPr>
          <a:xfrm>
            <a:off x="6936196" y="234771"/>
            <a:ext cx="5011849" cy="4035673"/>
            <a:chOff x="6936196" y="234771"/>
            <a:chExt cx="5011849" cy="4035673"/>
          </a:xfrm>
        </p:grpSpPr>
        <p:sp>
          <p:nvSpPr>
            <p:cNvPr id="25" name="object 25"/>
            <p:cNvSpPr/>
            <p:nvPr/>
          </p:nvSpPr>
          <p:spPr>
            <a:xfrm>
              <a:off x="11163820" y="234771"/>
              <a:ext cx="784225" cy="784225"/>
            </a:xfrm>
            <a:custGeom>
              <a:avLst/>
              <a:gdLst/>
              <a:ahLst/>
              <a:cxnLst/>
              <a:rect l="l" t="t" r="r" b="b"/>
              <a:pathLst>
                <a:path w="784225" h="784225">
                  <a:moveTo>
                    <a:pt x="504901" y="294081"/>
                  </a:moveTo>
                  <a:lnTo>
                    <a:pt x="500570" y="286842"/>
                  </a:lnTo>
                  <a:lnTo>
                    <a:pt x="492086" y="273685"/>
                  </a:lnTo>
                  <a:lnTo>
                    <a:pt x="471360" y="245503"/>
                  </a:lnTo>
                  <a:lnTo>
                    <a:pt x="453440" y="225298"/>
                  </a:lnTo>
                  <a:lnTo>
                    <a:pt x="453440" y="298627"/>
                  </a:lnTo>
                  <a:lnTo>
                    <a:pt x="423087" y="337858"/>
                  </a:lnTo>
                  <a:lnTo>
                    <a:pt x="385343" y="374967"/>
                  </a:lnTo>
                  <a:lnTo>
                    <a:pt x="342544" y="402615"/>
                  </a:lnTo>
                  <a:lnTo>
                    <a:pt x="297091" y="413461"/>
                  </a:lnTo>
                  <a:lnTo>
                    <a:pt x="245681" y="399923"/>
                  </a:lnTo>
                  <a:lnTo>
                    <a:pt x="200304" y="367804"/>
                  </a:lnTo>
                  <a:lnTo>
                    <a:pt x="164223" y="329780"/>
                  </a:lnTo>
                  <a:lnTo>
                    <a:pt x="140754" y="298627"/>
                  </a:lnTo>
                  <a:lnTo>
                    <a:pt x="144208" y="294081"/>
                  </a:lnTo>
                  <a:lnTo>
                    <a:pt x="171069" y="259359"/>
                  </a:lnTo>
                  <a:lnTo>
                    <a:pt x="208826" y="222250"/>
                  </a:lnTo>
                  <a:lnTo>
                    <a:pt x="251625" y="194602"/>
                  </a:lnTo>
                  <a:lnTo>
                    <a:pt x="297091" y="183756"/>
                  </a:lnTo>
                  <a:lnTo>
                    <a:pt x="348475" y="197281"/>
                  </a:lnTo>
                  <a:lnTo>
                    <a:pt x="393852" y="229412"/>
                  </a:lnTo>
                  <a:lnTo>
                    <a:pt x="429933" y="267423"/>
                  </a:lnTo>
                  <a:lnTo>
                    <a:pt x="453440" y="298627"/>
                  </a:lnTo>
                  <a:lnTo>
                    <a:pt x="453440" y="225298"/>
                  </a:lnTo>
                  <a:lnTo>
                    <a:pt x="409397" y="183756"/>
                  </a:lnTo>
                  <a:lnTo>
                    <a:pt x="351218" y="148437"/>
                  </a:lnTo>
                  <a:lnTo>
                    <a:pt x="297091" y="137820"/>
                  </a:lnTo>
                  <a:lnTo>
                    <a:pt x="242951" y="148437"/>
                  </a:lnTo>
                  <a:lnTo>
                    <a:pt x="194818" y="175107"/>
                  </a:lnTo>
                  <a:lnTo>
                    <a:pt x="154254" y="210045"/>
                  </a:lnTo>
                  <a:lnTo>
                    <a:pt x="122809" y="245503"/>
                  </a:lnTo>
                  <a:lnTo>
                    <a:pt x="93599" y="286842"/>
                  </a:lnTo>
                  <a:lnTo>
                    <a:pt x="89281" y="294081"/>
                  </a:lnTo>
                  <a:lnTo>
                    <a:pt x="89281" y="303136"/>
                  </a:lnTo>
                  <a:lnTo>
                    <a:pt x="122809" y="351713"/>
                  </a:lnTo>
                  <a:lnTo>
                    <a:pt x="154254" y="387159"/>
                  </a:lnTo>
                  <a:lnTo>
                    <a:pt x="194818" y="422109"/>
                  </a:lnTo>
                  <a:lnTo>
                    <a:pt x="242951" y="448779"/>
                  </a:lnTo>
                  <a:lnTo>
                    <a:pt x="297091" y="459397"/>
                  </a:lnTo>
                  <a:lnTo>
                    <a:pt x="351218" y="448779"/>
                  </a:lnTo>
                  <a:lnTo>
                    <a:pt x="399351" y="422109"/>
                  </a:lnTo>
                  <a:lnTo>
                    <a:pt x="439915" y="387159"/>
                  </a:lnTo>
                  <a:lnTo>
                    <a:pt x="471360" y="351713"/>
                  </a:lnTo>
                  <a:lnTo>
                    <a:pt x="500570" y="310375"/>
                  </a:lnTo>
                  <a:lnTo>
                    <a:pt x="504901" y="303136"/>
                  </a:lnTo>
                  <a:lnTo>
                    <a:pt x="504901" y="294081"/>
                  </a:lnTo>
                  <a:close/>
                </a:path>
                <a:path w="784225" h="784225">
                  <a:moveTo>
                    <a:pt x="784072" y="715213"/>
                  </a:moveTo>
                  <a:lnTo>
                    <a:pt x="779030" y="689254"/>
                  </a:lnTo>
                  <a:lnTo>
                    <a:pt x="763790" y="666330"/>
                  </a:lnTo>
                  <a:lnTo>
                    <a:pt x="738073" y="640867"/>
                  </a:lnTo>
                  <a:lnTo>
                    <a:pt x="738073" y="715213"/>
                  </a:lnTo>
                  <a:lnTo>
                    <a:pt x="736409" y="723773"/>
                  </a:lnTo>
                  <a:lnTo>
                    <a:pt x="731380" y="731367"/>
                  </a:lnTo>
                  <a:lnTo>
                    <a:pt x="723785" y="736434"/>
                  </a:lnTo>
                  <a:lnTo>
                    <a:pt x="723658" y="736434"/>
                  </a:lnTo>
                  <a:lnTo>
                    <a:pt x="715225" y="738111"/>
                  </a:lnTo>
                  <a:lnTo>
                    <a:pt x="706539" y="736434"/>
                  </a:lnTo>
                  <a:lnTo>
                    <a:pt x="698931" y="731367"/>
                  </a:lnTo>
                  <a:lnTo>
                    <a:pt x="561594" y="595439"/>
                  </a:lnTo>
                  <a:lnTo>
                    <a:pt x="592366" y="561238"/>
                  </a:lnTo>
                  <a:lnTo>
                    <a:pt x="731380" y="698893"/>
                  </a:lnTo>
                  <a:lnTo>
                    <a:pt x="736409" y="706488"/>
                  </a:lnTo>
                  <a:lnTo>
                    <a:pt x="738073" y="715213"/>
                  </a:lnTo>
                  <a:lnTo>
                    <a:pt x="738073" y="640867"/>
                  </a:lnTo>
                  <a:lnTo>
                    <a:pt x="657656" y="561238"/>
                  </a:lnTo>
                  <a:lnTo>
                    <a:pt x="624878" y="528789"/>
                  </a:lnTo>
                  <a:lnTo>
                    <a:pt x="607568" y="511644"/>
                  </a:lnTo>
                  <a:lnTo>
                    <a:pt x="599630" y="506514"/>
                  </a:lnTo>
                  <a:lnTo>
                    <a:pt x="590689" y="505015"/>
                  </a:lnTo>
                  <a:lnTo>
                    <a:pt x="581875" y="507060"/>
                  </a:lnTo>
                  <a:lnTo>
                    <a:pt x="574332" y="512597"/>
                  </a:lnTo>
                  <a:lnTo>
                    <a:pt x="559765" y="528789"/>
                  </a:lnTo>
                  <a:lnTo>
                    <a:pt x="556247" y="525272"/>
                  </a:lnTo>
                  <a:lnTo>
                    <a:pt x="523748" y="492785"/>
                  </a:lnTo>
                  <a:lnTo>
                    <a:pt x="553897" y="450824"/>
                  </a:lnTo>
                  <a:lnTo>
                    <a:pt x="576529" y="403885"/>
                  </a:lnTo>
                  <a:lnTo>
                    <a:pt x="590753" y="352844"/>
                  </a:lnTo>
                  <a:lnTo>
                    <a:pt x="595693" y="298602"/>
                  </a:lnTo>
                  <a:lnTo>
                    <a:pt x="591769" y="250228"/>
                  </a:lnTo>
                  <a:lnTo>
                    <a:pt x="580440" y="204330"/>
                  </a:lnTo>
                  <a:lnTo>
                    <a:pt x="562305" y="161493"/>
                  </a:lnTo>
                  <a:lnTo>
                    <a:pt x="549757" y="141300"/>
                  </a:lnTo>
                  <a:lnTo>
                    <a:pt x="549757" y="298602"/>
                  </a:lnTo>
                  <a:lnTo>
                    <a:pt x="545680" y="343966"/>
                  </a:lnTo>
                  <a:lnTo>
                    <a:pt x="533920" y="386676"/>
                  </a:lnTo>
                  <a:lnTo>
                    <a:pt x="515213" y="426034"/>
                  </a:lnTo>
                  <a:lnTo>
                    <a:pt x="490258" y="461314"/>
                  </a:lnTo>
                  <a:lnTo>
                    <a:pt x="459790" y="491782"/>
                  </a:lnTo>
                  <a:lnTo>
                    <a:pt x="424510" y="516737"/>
                  </a:lnTo>
                  <a:lnTo>
                    <a:pt x="385165" y="535444"/>
                  </a:lnTo>
                  <a:lnTo>
                    <a:pt x="342442" y="547204"/>
                  </a:lnTo>
                  <a:lnTo>
                    <a:pt x="297091" y="551281"/>
                  </a:lnTo>
                  <a:lnTo>
                    <a:pt x="252006" y="547204"/>
                  </a:lnTo>
                  <a:lnTo>
                    <a:pt x="209550" y="535444"/>
                  </a:lnTo>
                  <a:lnTo>
                    <a:pt x="170434" y="516737"/>
                  </a:lnTo>
                  <a:lnTo>
                    <a:pt x="135369" y="491782"/>
                  </a:lnTo>
                  <a:lnTo>
                    <a:pt x="105079" y="461314"/>
                  </a:lnTo>
                  <a:lnTo>
                    <a:pt x="80289" y="426034"/>
                  </a:lnTo>
                  <a:lnTo>
                    <a:pt x="61683" y="386676"/>
                  </a:lnTo>
                  <a:lnTo>
                    <a:pt x="49999" y="343966"/>
                  </a:lnTo>
                  <a:lnTo>
                    <a:pt x="45948" y="298602"/>
                  </a:lnTo>
                  <a:lnTo>
                    <a:pt x="49999" y="253250"/>
                  </a:lnTo>
                  <a:lnTo>
                    <a:pt x="61683" y="210527"/>
                  </a:lnTo>
                  <a:lnTo>
                    <a:pt x="80289" y="171170"/>
                  </a:lnTo>
                  <a:lnTo>
                    <a:pt x="105079" y="135902"/>
                  </a:lnTo>
                  <a:lnTo>
                    <a:pt x="135369" y="105435"/>
                  </a:lnTo>
                  <a:lnTo>
                    <a:pt x="170434" y="80479"/>
                  </a:lnTo>
                  <a:lnTo>
                    <a:pt x="209550" y="61772"/>
                  </a:lnTo>
                  <a:lnTo>
                    <a:pt x="252006" y="50012"/>
                  </a:lnTo>
                  <a:lnTo>
                    <a:pt x="297091" y="45935"/>
                  </a:lnTo>
                  <a:lnTo>
                    <a:pt x="342442" y="50012"/>
                  </a:lnTo>
                  <a:lnTo>
                    <a:pt x="385165" y="61772"/>
                  </a:lnTo>
                  <a:lnTo>
                    <a:pt x="424510" y="80479"/>
                  </a:lnTo>
                  <a:lnTo>
                    <a:pt x="459790" y="105435"/>
                  </a:lnTo>
                  <a:lnTo>
                    <a:pt x="490258" y="135902"/>
                  </a:lnTo>
                  <a:lnTo>
                    <a:pt x="515213" y="171170"/>
                  </a:lnTo>
                  <a:lnTo>
                    <a:pt x="533920" y="210527"/>
                  </a:lnTo>
                  <a:lnTo>
                    <a:pt x="545680" y="253250"/>
                  </a:lnTo>
                  <a:lnTo>
                    <a:pt x="549757" y="298602"/>
                  </a:lnTo>
                  <a:lnTo>
                    <a:pt x="549757" y="141300"/>
                  </a:lnTo>
                  <a:lnTo>
                    <a:pt x="508127" y="87553"/>
                  </a:lnTo>
                  <a:lnTo>
                    <a:pt x="473316" y="57696"/>
                  </a:lnTo>
                  <a:lnTo>
                    <a:pt x="434200" y="33375"/>
                  </a:lnTo>
                  <a:lnTo>
                    <a:pt x="391363" y="15252"/>
                  </a:lnTo>
                  <a:lnTo>
                    <a:pt x="345452" y="3911"/>
                  </a:lnTo>
                  <a:lnTo>
                    <a:pt x="297091" y="0"/>
                  </a:lnTo>
                  <a:lnTo>
                    <a:pt x="248640" y="3911"/>
                  </a:lnTo>
                  <a:lnTo>
                    <a:pt x="202755" y="15252"/>
                  </a:lnTo>
                  <a:lnTo>
                    <a:pt x="160032" y="33375"/>
                  </a:lnTo>
                  <a:lnTo>
                    <a:pt x="121272" y="57531"/>
                  </a:lnTo>
                  <a:lnTo>
                    <a:pt x="86702" y="87363"/>
                  </a:lnTo>
                  <a:lnTo>
                    <a:pt x="57086" y="122135"/>
                  </a:lnTo>
                  <a:lnTo>
                    <a:pt x="33007" y="161264"/>
                  </a:lnTo>
                  <a:lnTo>
                    <a:pt x="15062" y="204114"/>
                  </a:lnTo>
                  <a:lnTo>
                    <a:pt x="3860" y="250101"/>
                  </a:lnTo>
                  <a:lnTo>
                    <a:pt x="0" y="298602"/>
                  </a:lnTo>
                  <a:lnTo>
                    <a:pt x="3860" y="347027"/>
                  </a:lnTo>
                  <a:lnTo>
                    <a:pt x="15036" y="392963"/>
                  </a:lnTo>
                  <a:lnTo>
                    <a:pt x="32943" y="435800"/>
                  </a:lnTo>
                  <a:lnTo>
                    <a:pt x="56997" y="474929"/>
                  </a:lnTo>
                  <a:lnTo>
                    <a:pt x="86601" y="509727"/>
                  </a:lnTo>
                  <a:lnTo>
                    <a:pt x="121145" y="539584"/>
                  </a:lnTo>
                  <a:lnTo>
                    <a:pt x="160070" y="563880"/>
                  </a:lnTo>
                  <a:lnTo>
                    <a:pt x="202755" y="581990"/>
                  </a:lnTo>
                  <a:lnTo>
                    <a:pt x="248627" y="593305"/>
                  </a:lnTo>
                  <a:lnTo>
                    <a:pt x="297091" y="597217"/>
                  </a:lnTo>
                  <a:lnTo>
                    <a:pt x="351332" y="592277"/>
                  </a:lnTo>
                  <a:lnTo>
                    <a:pt x="402361" y="578053"/>
                  </a:lnTo>
                  <a:lnTo>
                    <a:pt x="449287" y="555421"/>
                  </a:lnTo>
                  <a:lnTo>
                    <a:pt x="455053" y="551281"/>
                  </a:lnTo>
                  <a:lnTo>
                    <a:pt x="491261" y="525272"/>
                  </a:lnTo>
                  <a:lnTo>
                    <a:pt x="528980" y="562991"/>
                  </a:lnTo>
                  <a:lnTo>
                    <a:pt x="512800" y="580986"/>
                  </a:lnTo>
                  <a:lnTo>
                    <a:pt x="508241" y="588568"/>
                  </a:lnTo>
                  <a:lnTo>
                    <a:pt x="506895" y="597014"/>
                  </a:lnTo>
                  <a:lnTo>
                    <a:pt x="508723" y="605370"/>
                  </a:lnTo>
                  <a:lnTo>
                    <a:pt x="513702" y="612673"/>
                  </a:lnTo>
                  <a:lnTo>
                    <a:pt x="666419" y="763854"/>
                  </a:lnTo>
                  <a:lnTo>
                    <a:pt x="689216" y="779005"/>
                  </a:lnTo>
                  <a:lnTo>
                    <a:pt x="715137" y="784059"/>
                  </a:lnTo>
                  <a:lnTo>
                    <a:pt x="741057" y="779005"/>
                  </a:lnTo>
                  <a:lnTo>
                    <a:pt x="763866" y="763854"/>
                  </a:lnTo>
                  <a:lnTo>
                    <a:pt x="778992" y="741121"/>
                  </a:lnTo>
                  <a:lnTo>
                    <a:pt x="779576" y="738111"/>
                  </a:lnTo>
                  <a:lnTo>
                    <a:pt x="784072" y="715213"/>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10" cstate="print"/>
            <a:stretch>
              <a:fillRect/>
            </a:stretch>
          </p:blipFill>
          <p:spPr>
            <a:xfrm>
              <a:off x="11392001" y="464458"/>
              <a:ext cx="137820" cy="137820"/>
            </a:xfrm>
            <a:prstGeom prst="rect">
              <a:avLst/>
            </a:prstGeom>
          </p:spPr>
        </p:pic>
        <p:sp>
          <p:nvSpPr>
            <p:cNvPr id="28" name="object 28"/>
            <p:cNvSpPr/>
            <p:nvPr/>
          </p:nvSpPr>
          <p:spPr>
            <a:xfrm>
              <a:off x="6936196" y="4022794"/>
              <a:ext cx="542290" cy="247650"/>
            </a:xfrm>
            <a:custGeom>
              <a:avLst/>
              <a:gdLst/>
              <a:ahLst/>
              <a:cxnLst/>
              <a:rect l="l" t="t" r="r" b="b"/>
              <a:pathLst>
                <a:path w="542290" h="247650">
                  <a:moveTo>
                    <a:pt x="537882" y="236842"/>
                  </a:moveTo>
                  <a:lnTo>
                    <a:pt x="350000" y="236842"/>
                  </a:lnTo>
                  <a:lnTo>
                    <a:pt x="378321" y="238220"/>
                  </a:lnTo>
                  <a:lnTo>
                    <a:pt x="407001" y="242438"/>
                  </a:lnTo>
                  <a:lnTo>
                    <a:pt x="475945" y="242438"/>
                  </a:lnTo>
                  <a:lnTo>
                    <a:pt x="488668" y="242762"/>
                  </a:lnTo>
                  <a:lnTo>
                    <a:pt x="501399" y="244559"/>
                  </a:lnTo>
                  <a:lnTo>
                    <a:pt x="514182" y="246517"/>
                  </a:lnTo>
                  <a:lnTo>
                    <a:pt x="528273" y="247403"/>
                  </a:lnTo>
                  <a:lnTo>
                    <a:pt x="530834" y="247403"/>
                  </a:lnTo>
                  <a:lnTo>
                    <a:pt x="534276" y="245384"/>
                  </a:lnTo>
                  <a:lnTo>
                    <a:pt x="536662" y="242112"/>
                  </a:lnTo>
                  <a:lnTo>
                    <a:pt x="537789" y="239233"/>
                  </a:lnTo>
                  <a:lnTo>
                    <a:pt x="537882" y="236842"/>
                  </a:lnTo>
                  <a:close/>
                </a:path>
                <a:path w="542290" h="247650">
                  <a:moveTo>
                    <a:pt x="540271" y="232675"/>
                  </a:moveTo>
                  <a:lnTo>
                    <a:pt x="537789" y="239233"/>
                  </a:lnTo>
                  <a:lnTo>
                    <a:pt x="537676" y="242112"/>
                  </a:lnTo>
                  <a:lnTo>
                    <a:pt x="537622" y="243511"/>
                  </a:lnTo>
                  <a:lnTo>
                    <a:pt x="539461" y="238220"/>
                  </a:lnTo>
                  <a:lnTo>
                    <a:pt x="540271" y="232675"/>
                  </a:lnTo>
                  <a:close/>
                </a:path>
                <a:path w="542290" h="247650">
                  <a:moveTo>
                    <a:pt x="36144" y="242112"/>
                  </a:moveTo>
                  <a:lnTo>
                    <a:pt x="17449" y="242112"/>
                  </a:lnTo>
                  <a:lnTo>
                    <a:pt x="396775" y="242438"/>
                  </a:lnTo>
                  <a:lnTo>
                    <a:pt x="61001" y="242438"/>
                  </a:lnTo>
                  <a:lnTo>
                    <a:pt x="36144" y="242112"/>
                  </a:lnTo>
                  <a:close/>
                </a:path>
                <a:path w="542290" h="247650">
                  <a:moveTo>
                    <a:pt x="314656" y="239233"/>
                  </a:moveTo>
                  <a:lnTo>
                    <a:pt x="152929" y="239233"/>
                  </a:lnTo>
                  <a:lnTo>
                    <a:pt x="178692" y="239979"/>
                  </a:lnTo>
                  <a:lnTo>
                    <a:pt x="178216" y="239979"/>
                  </a:lnTo>
                  <a:lnTo>
                    <a:pt x="202724" y="242112"/>
                  </a:lnTo>
                  <a:lnTo>
                    <a:pt x="100935" y="242112"/>
                  </a:lnTo>
                  <a:lnTo>
                    <a:pt x="97244" y="242438"/>
                  </a:lnTo>
                  <a:lnTo>
                    <a:pt x="292671" y="242438"/>
                  </a:lnTo>
                  <a:lnTo>
                    <a:pt x="314656" y="239233"/>
                  </a:lnTo>
                  <a:close/>
                </a:path>
                <a:path w="542290" h="247650">
                  <a:moveTo>
                    <a:pt x="60461" y="0"/>
                  </a:moveTo>
                  <a:lnTo>
                    <a:pt x="12611" y="11018"/>
                  </a:lnTo>
                  <a:lnTo>
                    <a:pt x="0" y="38349"/>
                  </a:lnTo>
                  <a:lnTo>
                    <a:pt x="177" y="42997"/>
                  </a:lnTo>
                  <a:lnTo>
                    <a:pt x="1505" y="71443"/>
                  </a:lnTo>
                  <a:lnTo>
                    <a:pt x="2911" y="118425"/>
                  </a:lnTo>
                  <a:lnTo>
                    <a:pt x="4360" y="165384"/>
                  </a:lnTo>
                  <a:lnTo>
                    <a:pt x="5816" y="193759"/>
                  </a:lnTo>
                  <a:lnTo>
                    <a:pt x="6451" y="199486"/>
                  </a:lnTo>
                  <a:lnTo>
                    <a:pt x="7238" y="199880"/>
                  </a:lnTo>
                  <a:lnTo>
                    <a:pt x="7581" y="205697"/>
                  </a:lnTo>
                  <a:lnTo>
                    <a:pt x="11260" y="225484"/>
                  </a:lnTo>
                  <a:lnTo>
                    <a:pt x="20334" y="237043"/>
                  </a:lnTo>
                  <a:lnTo>
                    <a:pt x="36144" y="242112"/>
                  </a:lnTo>
                  <a:lnTo>
                    <a:pt x="100935" y="242112"/>
                  </a:lnTo>
                  <a:lnTo>
                    <a:pt x="125095" y="239979"/>
                  </a:lnTo>
                  <a:lnTo>
                    <a:pt x="150170" y="239233"/>
                  </a:lnTo>
                  <a:lnTo>
                    <a:pt x="314656" y="239233"/>
                  </a:lnTo>
                  <a:lnTo>
                    <a:pt x="321613" y="238220"/>
                  </a:lnTo>
                  <a:lnTo>
                    <a:pt x="350000" y="236842"/>
                  </a:lnTo>
                  <a:lnTo>
                    <a:pt x="537882" y="236842"/>
                  </a:lnTo>
                  <a:lnTo>
                    <a:pt x="538010" y="233573"/>
                  </a:lnTo>
                  <a:lnTo>
                    <a:pt x="538302" y="228836"/>
                  </a:lnTo>
                  <a:lnTo>
                    <a:pt x="538535" y="225484"/>
                  </a:lnTo>
                  <a:lnTo>
                    <a:pt x="540777" y="195646"/>
                  </a:lnTo>
                  <a:lnTo>
                    <a:pt x="541286" y="187993"/>
                  </a:lnTo>
                  <a:lnTo>
                    <a:pt x="542058" y="153810"/>
                  </a:lnTo>
                  <a:lnTo>
                    <a:pt x="541825" y="118425"/>
                  </a:lnTo>
                  <a:lnTo>
                    <a:pt x="541713" y="101477"/>
                  </a:lnTo>
                  <a:lnTo>
                    <a:pt x="539752" y="49340"/>
                  </a:lnTo>
                  <a:lnTo>
                    <a:pt x="535673" y="15743"/>
                  </a:lnTo>
                  <a:lnTo>
                    <a:pt x="528205" y="4700"/>
                  </a:lnTo>
                  <a:lnTo>
                    <a:pt x="522458" y="3157"/>
                  </a:lnTo>
                  <a:lnTo>
                    <a:pt x="112322" y="3157"/>
                  </a:lnTo>
                  <a:lnTo>
                    <a:pt x="86170" y="2162"/>
                  </a:lnTo>
                  <a:lnTo>
                    <a:pt x="60461" y="0"/>
                  </a:lnTo>
                  <a:close/>
                </a:path>
                <a:path w="542290" h="247650">
                  <a:moveTo>
                    <a:pt x="347897" y="196"/>
                  </a:moveTo>
                  <a:lnTo>
                    <a:pt x="318006" y="694"/>
                  </a:lnTo>
                  <a:lnTo>
                    <a:pt x="287646" y="3157"/>
                  </a:lnTo>
                  <a:lnTo>
                    <a:pt x="407860" y="3157"/>
                  </a:lnTo>
                  <a:lnTo>
                    <a:pt x="377912" y="1163"/>
                  </a:lnTo>
                  <a:lnTo>
                    <a:pt x="347897" y="196"/>
                  </a:lnTo>
                  <a:close/>
                </a:path>
                <a:path w="542290" h="247650">
                  <a:moveTo>
                    <a:pt x="517296" y="1771"/>
                  </a:moveTo>
                  <a:lnTo>
                    <a:pt x="504987" y="2679"/>
                  </a:lnTo>
                  <a:lnTo>
                    <a:pt x="493000" y="3157"/>
                  </a:lnTo>
                  <a:lnTo>
                    <a:pt x="522458" y="3157"/>
                  </a:lnTo>
                  <a:lnTo>
                    <a:pt x="517296" y="1771"/>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30" name="object 30"/>
          <p:cNvGrpSpPr/>
          <p:nvPr/>
        </p:nvGrpSpPr>
        <p:grpSpPr>
          <a:xfrm>
            <a:off x="5046138" y="3651962"/>
            <a:ext cx="2900045" cy="324485"/>
            <a:chOff x="5046138" y="3651962"/>
            <a:chExt cx="2900045" cy="324485"/>
          </a:xfrm>
        </p:grpSpPr>
        <p:sp>
          <p:nvSpPr>
            <p:cNvPr id="31" name="object 31"/>
            <p:cNvSpPr/>
            <p:nvPr/>
          </p:nvSpPr>
          <p:spPr>
            <a:xfrm>
              <a:off x="5046138" y="3651962"/>
              <a:ext cx="324485" cy="324485"/>
            </a:xfrm>
            <a:custGeom>
              <a:avLst/>
              <a:gdLst/>
              <a:ahLst/>
              <a:cxnLst/>
              <a:rect l="l" t="t" r="r" b="b"/>
              <a:pathLst>
                <a:path w="324485"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6"/>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5"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1" cstate="print"/>
            <a:stretch>
              <a:fillRect/>
            </a:stretch>
          </p:blipFill>
          <p:spPr>
            <a:xfrm>
              <a:off x="5125913" y="3731731"/>
              <a:ext cx="164426" cy="164439"/>
            </a:xfrm>
            <a:prstGeom prst="rect">
              <a:avLst/>
            </a:prstGeom>
          </p:spPr>
        </p:pic>
        <p:sp>
          <p:nvSpPr>
            <p:cNvPr id="33" name="object 33"/>
            <p:cNvSpPr/>
            <p:nvPr/>
          </p:nvSpPr>
          <p:spPr>
            <a:xfrm>
              <a:off x="6399048" y="3651962"/>
              <a:ext cx="324485" cy="324485"/>
            </a:xfrm>
            <a:custGeom>
              <a:avLst/>
              <a:gdLst/>
              <a:ahLst/>
              <a:cxnLst/>
              <a:rect l="l" t="t" r="r" b="b"/>
              <a:pathLst>
                <a:path w="324484"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6"/>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4"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2" cstate="print"/>
            <a:stretch>
              <a:fillRect/>
            </a:stretch>
          </p:blipFill>
          <p:spPr>
            <a:xfrm>
              <a:off x="6478823" y="3731731"/>
              <a:ext cx="164426" cy="164439"/>
            </a:xfrm>
            <a:prstGeom prst="rect">
              <a:avLst/>
            </a:prstGeom>
          </p:spPr>
        </p:pic>
        <p:sp>
          <p:nvSpPr>
            <p:cNvPr id="35" name="object 35"/>
            <p:cNvSpPr/>
            <p:nvPr/>
          </p:nvSpPr>
          <p:spPr>
            <a:xfrm>
              <a:off x="7622136" y="3651962"/>
              <a:ext cx="324485" cy="324485"/>
            </a:xfrm>
            <a:custGeom>
              <a:avLst/>
              <a:gdLst/>
              <a:ahLst/>
              <a:cxnLst/>
              <a:rect l="l" t="t" r="r" b="b"/>
              <a:pathLst>
                <a:path w="324484" h="324485">
                  <a:moveTo>
                    <a:pt x="161988" y="0"/>
                  </a:moveTo>
                  <a:lnTo>
                    <a:pt x="118975" y="5796"/>
                  </a:lnTo>
                  <a:lnTo>
                    <a:pt x="80294" y="22148"/>
                  </a:lnTo>
                  <a:lnTo>
                    <a:pt x="47499" y="47499"/>
                  </a:lnTo>
                  <a:lnTo>
                    <a:pt x="22148" y="80294"/>
                  </a:lnTo>
                  <a:lnTo>
                    <a:pt x="5796" y="118975"/>
                  </a:lnTo>
                  <a:lnTo>
                    <a:pt x="0" y="161988"/>
                  </a:lnTo>
                  <a:lnTo>
                    <a:pt x="5796" y="205001"/>
                  </a:lnTo>
                  <a:lnTo>
                    <a:pt x="22148" y="243682"/>
                  </a:lnTo>
                  <a:lnTo>
                    <a:pt x="47499" y="276477"/>
                  </a:lnTo>
                  <a:lnTo>
                    <a:pt x="80294" y="301828"/>
                  </a:lnTo>
                  <a:lnTo>
                    <a:pt x="118975" y="318180"/>
                  </a:lnTo>
                  <a:lnTo>
                    <a:pt x="161988" y="323976"/>
                  </a:lnTo>
                  <a:lnTo>
                    <a:pt x="205001" y="318180"/>
                  </a:lnTo>
                  <a:lnTo>
                    <a:pt x="231666" y="306908"/>
                  </a:lnTo>
                  <a:lnTo>
                    <a:pt x="161988" y="306908"/>
                  </a:lnTo>
                  <a:lnTo>
                    <a:pt x="116230" y="299507"/>
                  </a:lnTo>
                  <a:lnTo>
                    <a:pt x="76451" y="278910"/>
                  </a:lnTo>
                  <a:lnTo>
                    <a:pt x="45058" y="247520"/>
                  </a:lnTo>
                  <a:lnTo>
                    <a:pt x="24457" y="207744"/>
                  </a:lnTo>
                  <a:lnTo>
                    <a:pt x="17056" y="161988"/>
                  </a:lnTo>
                  <a:lnTo>
                    <a:pt x="24457" y="116225"/>
                  </a:lnTo>
                  <a:lnTo>
                    <a:pt x="45058" y="76446"/>
                  </a:lnTo>
                  <a:lnTo>
                    <a:pt x="76451" y="45055"/>
                  </a:lnTo>
                  <a:lnTo>
                    <a:pt x="116230" y="24456"/>
                  </a:lnTo>
                  <a:lnTo>
                    <a:pt x="161988" y="17056"/>
                  </a:lnTo>
                  <a:lnTo>
                    <a:pt x="231636" y="17056"/>
                  </a:lnTo>
                  <a:lnTo>
                    <a:pt x="205001" y="5796"/>
                  </a:lnTo>
                  <a:lnTo>
                    <a:pt x="161988" y="0"/>
                  </a:lnTo>
                  <a:close/>
                </a:path>
                <a:path w="324484" h="324485">
                  <a:moveTo>
                    <a:pt x="231636" y="17056"/>
                  </a:moveTo>
                  <a:lnTo>
                    <a:pt x="161988" y="17056"/>
                  </a:lnTo>
                  <a:lnTo>
                    <a:pt x="207751" y="24456"/>
                  </a:lnTo>
                  <a:lnTo>
                    <a:pt x="247530" y="45055"/>
                  </a:lnTo>
                  <a:lnTo>
                    <a:pt x="278921" y="76446"/>
                  </a:lnTo>
                  <a:lnTo>
                    <a:pt x="299520" y="116225"/>
                  </a:lnTo>
                  <a:lnTo>
                    <a:pt x="306920" y="161988"/>
                  </a:lnTo>
                  <a:lnTo>
                    <a:pt x="299520" y="207744"/>
                  </a:lnTo>
                  <a:lnTo>
                    <a:pt x="278921" y="247520"/>
                  </a:lnTo>
                  <a:lnTo>
                    <a:pt x="247530" y="278910"/>
                  </a:lnTo>
                  <a:lnTo>
                    <a:pt x="207751" y="299507"/>
                  </a:lnTo>
                  <a:lnTo>
                    <a:pt x="161988" y="306908"/>
                  </a:lnTo>
                  <a:lnTo>
                    <a:pt x="231666" y="306908"/>
                  </a:lnTo>
                  <a:lnTo>
                    <a:pt x="276477" y="276477"/>
                  </a:lnTo>
                  <a:lnTo>
                    <a:pt x="301828" y="243682"/>
                  </a:lnTo>
                  <a:lnTo>
                    <a:pt x="318180" y="205001"/>
                  </a:lnTo>
                  <a:lnTo>
                    <a:pt x="323977" y="161988"/>
                  </a:lnTo>
                  <a:lnTo>
                    <a:pt x="318180" y="118975"/>
                  </a:lnTo>
                  <a:lnTo>
                    <a:pt x="301828" y="80294"/>
                  </a:lnTo>
                  <a:lnTo>
                    <a:pt x="276477" y="47499"/>
                  </a:lnTo>
                  <a:lnTo>
                    <a:pt x="243682" y="22148"/>
                  </a:lnTo>
                  <a:lnTo>
                    <a:pt x="231636" y="17056"/>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11" cstate="print"/>
            <a:stretch>
              <a:fillRect/>
            </a:stretch>
          </p:blipFill>
          <p:spPr>
            <a:xfrm>
              <a:off x="7701911" y="3731731"/>
              <a:ext cx="164426" cy="164439"/>
            </a:xfrm>
            <a:prstGeom prst="rect">
              <a:avLst/>
            </a:prstGeom>
          </p:spPr>
        </p:pic>
      </p:grpSp>
      <p:sp>
        <p:nvSpPr>
          <p:cNvPr id="37" name="object 6">
            <a:extLst>
              <a:ext uri="{FF2B5EF4-FFF2-40B4-BE49-F238E27FC236}">
                <a16:creationId xmlns:a16="http://schemas.microsoft.com/office/drawing/2014/main" id="{7C9CF061-1C6F-2861-E6E7-A65DD379A58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38" name="TextBox 37">
            <a:extLst>
              <a:ext uri="{FF2B5EF4-FFF2-40B4-BE49-F238E27FC236}">
                <a16:creationId xmlns:a16="http://schemas.microsoft.com/office/drawing/2014/main" id="{B37A5F2D-2723-ADF6-5A58-1A9FE7DC83BA}"/>
              </a:ext>
            </a:extLst>
          </p:cNvPr>
          <p:cNvSpPr txBox="1"/>
          <p:nvPr/>
        </p:nvSpPr>
        <p:spPr>
          <a:xfrm>
            <a:off x="6793658" y="4009194"/>
            <a:ext cx="827366" cy="261610"/>
          </a:xfrm>
          <a:prstGeom prst="rect">
            <a:avLst/>
          </a:prstGeom>
          <a:noFill/>
        </p:spPr>
        <p:txBody>
          <a:bodyPr wrap="square" rtlCol="0">
            <a:spAutoFit/>
          </a:bodyPr>
          <a:lstStyle/>
          <a:p>
            <a:pPr algn="ctr"/>
            <a:r>
              <a:rPr lang="en-GB" sz="1100" dirty="0">
                <a:solidFill>
                  <a:srgbClr val="D1E293"/>
                </a:solidFill>
                <a:latin typeface="Grammarsaurus" pitchFamily="2" charset="0"/>
                <a:cs typeface="Verdana"/>
              </a:rPr>
              <a:t>*CVL</a:t>
            </a:r>
            <a:endParaRPr lang="en-GB" sz="1100" dirty="0">
              <a:latin typeface="Grammarsaurus" pitchFamily="2" charset="0"/>
              <a:cs typeface="Verdana"/>
            </a:endParaRPr>
          </a:p>
        </p:txBody>
      </p:sp>
      <p:sp>
        <p:nvSpPr>
          <p:cNvPr id="39" name="object 29">
            <a:extLst>
              <a:ext uri="{FF2B5EF4-FFF2-40B4-BE49-F238E27FC236}">
                <a16:creationId xmlns:a16="http://schemas.microsoft.com/office/drawing/2014/main" id="{5162010B-A02A-490C-39D4-88970A17F882}"/>
              </a:ext>
            </a:extLst>
          </p:cNvPr>
          <p:cNvSpPr txBox="1"/>
          <p:nvPr/>
        </p:nvSpPr>
        <p:spPr>
          <a:xfrm>
            <a:off x="3366760" y="3408113"/>
            <a:ext cx="6033381" cy="709168"/>
          </a:xfrm>
          <a:prstGeom prst="rect">
            <a:avLst/>
          </a:prstGeom>
        </p:spPr>
        <p:txBody>
          <a:bodyPr vert="horz" wrap="square" lIns="0" tIns="12700" rIns="0" bIns="0" rtlCol="0">
            <a:spAutoFit/>
          </a:bodyPr>
          <a:lstStyle/>
          <a:p>
            <a:pPr marL="12700">
              <a:lnSpc>
                <a:spcPts val="5415"/>
              </a:lnSpc>
              <a:spcBef>
                <a:spcPts val="100"/>
              </a:spcBef>
              <a:tabLst>
                <a:tab pos="2276475" algn="l"/>
                <a:tab pos="3787775" algn="l"/>
                <a:tab pos="4865370" algn="l"/>
              </a:tabLst>
            </a:pPr>
            <a:r>
              <a:rPr sz="4600" b="1" dirty="0">
                <a:latin typeface="Grammarsaurus" pitchFamily="2" charset="0"/>
                <a:cs typeface="Arial"/>
              </a:rPr>
              <a:t>muse	ic	i	an</a:t>
            </a:r>
            <a:endParaRPr sz="4600" dirty="0">
              <a:latin typeface="Grammarsaurus" pitchFamily="2" charset="0"/>
              <a:cs typeface="Arial"/>
            </a:endParaRPr>
          </a:p>
        </p:txBody>
      </p:sp>
      <p:sp>
        <p:nvSpPr>
          <p:cNvPr id="40" name="object 27">
            <a:extLst>
              <a:ext uri="{FF2B5EF4-FFF2-40B4-BE49-F238E27FC236}">
                <a16:creationId xmlns:a16="http://schemas.microsoft.com/office/drawing/2014/main" id="{0007D7A8-3AE4-8BB8-801B-112956F571DB}"/>
              </a:ext>
            </a:extLst>
          </p:cNvPr>
          <p:cNvSpPr/>
          <p:nvPr/>
        </p:nvSpPr>
        <p:spPr>
          <a:xfrm>
            <a:off x="4565804" y="3651962"/>
            <a:ext cx="221615" cy="309245"/>
          </a:xfrm>
          <a:custGeom>
            <a:avLst/>
            <a:gdLst/>
            <a:ahLst/>
            <a:cxnLst/>
            <a:rect l="l" t="t" r="r" b="b"/>
            <a:pathLst>
              <a:path w="221614" h="309245">
                <a:moveTo>
                  <a:pt x="221614" y="0"/>
                </a:moveTo>
                <a:lnTo>
                  <a:pt x="0" y="308622"/>
                </a:lnTo>
              </a:path>
            </a:pathLst>
          </a:custGeom>
          <a:ln w="63500">
            <a:solidFill>
              <a:srgbClr val="FF0000"/>
            </a:solidFill>
          </a:ln>
        </p:spPr>
        <p:txBody>
          <a:bodyPr wrap="square" lIns="0" tIns="0" rIns="0" bIns="0" rtlCol="0"/>
          <a:lstStyle/>
          <a:p>
            <a:endParaRPr>
              <a:latin typeface="Grammarsaurus" pitchFamily="2"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ctrTitle"/>
          </p:nvPr>
        </p:nvSpPr>
        <p:spPr>
          <a:xfrm>
            <a:off x="651935" y="307695"/>
            <a:ext cx="10888129" cy="513187"/>
          </a:xfrm>
          <a:prstGeom prst="rect">
            <a:avLst/>
          </a:prstGeom>
        </p:spPr>
        <p:txBody>
          <a:bodyPr vert="horz" wrap="square" lIns="0" tIns="96744" rIns="0" bIns="0" rtlCol="0">
            <a:spAutoFit/>
          </a:bodyPr>
          <a:lstStyle/>
          <a:p>
            <a:pPr marL="12700">
              <a:lnSpc>
                <a:spcPct val="100000"/>
              </a:lnSpc>
              <a:spcBef>
                <a:spcPts val="100"/>
              </a:spcBef>
            </a:pPr>
            <a:r>
              <a:rPr sz="2700" b="0" dirty="0">
                <a:solidFill>
                  <a:srgbClr val="000000"/>
                </a:solidFill>
                <a:latin typeface="Grammarsaurus" pitchFamily="2" charset="0"/>
                <a:cs typeface="Verdana"/>
              </a:rPr>
              <a:t>Can you box the base of this stem ending in the suffix </a:t>
            </a:r>
            <a:r>
              <a:rPr sz="2700" dirty="0">
                <a:solidFill>
                  <a:srgbClr val="000000"/>
                </a:solidFill>
                <a:latin typeface="Grammarsaurus" pitchFamily="2" charset="0"/>
              </a:rPr>
              <a:t>–an</a:t>
            </a:r>
            <a:r>
              <a:rPr sz="2700" b="0" dirty="0">
                <a:solidFill>
                  <a:srgbClr val="000000"/>
                </a:solidFill>
                <a:latin typeface="Grammarsaurus" pitchFamily="2" charset="0"/>
                <a:cs typeface="Verdana"/>
              </a:rPr>
              <a:t>?</a:t>
            </a:r>
            <a:endParaRPr sz="2700">
              <a:latin typeface="Grammarsaurus" pitchFamily="2" charset="0"/>
              <a:cs typeface="Verdana"/>
            </a:endParaRPr>
          </a:p>
        </p:txBody>
      </p:sp>
      <p:sp>
        <p:nvSpPr>
          <p:cNvPr id="8" name="object 8"/>
          <p:cNvSpPr txBox="1"/>
          <p:nvPr/>
        </p:nvSpPr>
        <p:spPr>
          <a:xfrm>
            <a:off x="4234494" y="2387453"/>
            <a:ext cx="4604705" cy="1200970"/>
          </a:xfrm>
          <a:prstGeom prst="rect">
            <a:avLst/>
          </a:prstGeom>
        </p:spPr>
        <p:txBody>
          <a:bodyPr vert="horz" wrap="square" lIns="0" tIns="15875" rIns="0" bIns="0" rtlCol="0">
            <a:spAutoFit/>
          </a:bodyPr>
          <a:lstStyle/>
          <a:p>
            <a:pPr marL="12700">
              <a:lnSpc>
                <a:spcPct val="100000"/>
              </a:lnSpc>
              <a:spcBef>
                <a:spcPts val="125"/>
              </a:spcBef>
            </a:pPr>
            <a:r>
              <a:rPr sz="7700" b="1" dirty="0">
                <a:latin typeface="Grammarsaurus" pitchFamily="2" charset="0"/>
                <a:cs typeface="Arial"/>
              </a:rPr>
              <a:t>dietician</a:t>
            </a:r>
            <a:endParaRPr sz="7700" dirty="0">
              <a:latin typeface="Grammarsaurus" pitchFamily="2" charset="0"/>
              <a:cs typeface="Arial"/>
            </a:endParaRPr>
          </a:p>
        </p:txBody>
      </p:sp>
      <p:sp>
        <p:nvSpPr>
          <p:cNvPr id="10" name="object 6">
            <a:extLst>
              <a:ext uri="{FF2B5EF4-FFF2-40B4-BE49-F238E27FC236}">
                <a16:creationId xmlns:a16="http://schemas.microsoft.com/office/drawing/2014/main" id="{05EC77A2-9238-C67E-61BC-5A9FDC0A58F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635105" y="4245002"/>
              <a:ext cx="8921750" cy="1460500"/>
            </a:xfrm>
            <a:custGeom>
              <a:avLst/>
              <a:gdLst/>
              <a:ahLst/>
              <a:cxnLst/>
              <a:rect l="l" t="t" r="r" b="b"/>
              <a:pathLst>
                <a:path w="8921750" h="1460500">
                  <a:moveTo>
                    <a:pt x="8637989" y="12699"/>
                  </a:moveTo>
                  <a:lnTo>
                    <a:pt x="8217988" y="12699"/>
                  </a:lnTo>
                  <a:lnTo>
                    <a:pt x="8167174" y="25399"/>
                  </a:lnTo>
                  <a:lnTo>
                    <a:pt x="385279" y="25399"/>
                  </a:lnTo>
                  <a:lnTo>
                    <a:pt x="294291" y="50799"/>
                  </a:lnTo>
                  <a:lnTo>
                    <a:pt x="249633" y="50799"/>
                  </a:lnTo>
                  <a:lnTo>
                    <a:pt x="205563" y="63499"/>
                  </a:lnTo>
                  <a:lnTo>
                    <a:pt x="145135" y="76199"/>
                  </a:lnTo>
                  <a:lnTo>
                    <a:pt x="96577" y="101599"/>
                  </a:lnTo>
                  <a:lnTo>
                    <a:pt x="58982" y="126999"/>
                  </a:lnTo>
                  <a:lnTo>
                    <a:pt x="13044" y="177799"/>
                  </a:lnTo>
                  <a:lnTo>
                    <a:pt x="1516" y="215899"/>
                  </a:lnTo>
                  <a:lnTo>
                    <a:pt x="0" y="228599"/>
                  </a:lnTo>
                  <a:lnTo>
                    <a:pt x="1017" y="253999"/>
                  </a:lnTo>
                  <a:lnTo>
                    <a:pt x="5733" y="279399"/>
                  </a:lnTo>
                  <a:lnTo>
                    <a:pt x="10534" y="304799"/>
                  </a:lnTo>
                  <a:lnTo>
                    <a:pt x="15414" y="355599"/>
                  </a:lnTo>
                  <a:lnTo>
                    <a:pt x="20366" y="393699"/>
                  </a:lnTo>
                  <a:lnTo>
                    <a:pt x="25383" y="457199"/>
                  </a:lnTo>
                  <a:lnTo>
                    <a:pt x="30461" y="507999"/>
                  </a:lnTo>
                  <a:lnTo>
                    <a:pt x="35592" y="571499"/>
                  </a:lnTo>
                  <a:lnTo>
                    <a:pt x="40769" y="634999"/>
                  </a:lnTo>
                  <a:lnTo>
                    <a:pt x="45988" y="698499"/>
                  </a:lnTo>
                  <a:lnTo>
                    <a:pt x="51241" y="761999"/>
                  </a:lnTo>
                  <a:lnTo>
                    <a:pt x="56521" y="838199"/>
                  </a:lnTo>
                  <a:lnTo>
                    <a:pt x="61824" y="888999"/>
                  </a:lnTo>
                  <a:lnTo>
                    <a:pt x="67142" y="952499"/>
                  </a:lnTo>
                  <a:lnTo>
                    <a:pt x="77798" y="1054099"/>
                  </a:lnTo>
                  <a:lnTo>
                    <a:pt x="88440" y="1130299"/>
                  </a:lnTo>
                  <a:lnTo>
                    <a:pt x="93740" y="1142999"/>
                  </a:lnTo>
                  <a:lnTo>
                    <a:pt x="101918" y="1168399"/>
                  </a:lnTo>
                  <a:lnTo>
                    <a:pt x="110102" y="1181099"/>
                  </a:lnTo>
                  <a:lnTo>
                    <a:pt x="117370" y="1193799"/>
                  </a:lnTo>
                  <a:lnTo>
                    <a:pt x="122797" y="1219199"/>
                  </a:lnTo>
                  <a:lnTo>
                    <a:pt x="128860" y="1244599"/>
                  </a:lnTo>
                  <a:lnTo>
                    <a:pt x="137770" y="1269999"/>
                  </a:lnTo>
                  <a:lnTo>
                    <a:pt x="149704" y="1295399"/>
                  </a:lnTo>
                  <a:lnTo>
                    <a:pt x="164838" y="1320799"/>
                  </a:lnTo>
                  <a:lnTo>
                    <a:pt x="183349" y="1333499"/>
                  </a:lnTo>
                  <a:lnTo>
                    <a:pt x="205414" y="1358899"/>
                  </a:lnTo>
                  <a:lnTo>
                    <a:pt x="231208" y="1371599"/>
                  </a:lnTo>
                  <a:lnTo>
                    <a:pt x="260908" y="1384299"/>
                  </a:lnTo>
                  <a:lnTo>
                    <a:pt x="294690" y="1396999"/>
                  </a:lnTo>
                  <a:lnTo>
                    <a:pt x="332732" y="1409699"/>
                  </a:lnTo>
                  <a:lnTo>
                    <a:pt x="6287924" y="1409699"/>
                  </a:lnTo>
                  <a:lnTo>
                    <a:pt x="6337987" y="1422399"/>
                  </a:lnTo>
                  <a:lnTo>
                    <a:pt x="6537629" y="1422399"/>
                  </a:lnTo>
                  <a:lnTo>
                    <a:pt x="6587371" y="1435099"/>
                  </a:lnTo>
                  <a:lnTo>
                    <a:pt x="8079288" y="1435099"/>
                  </a:lnTo>
                  <a:lnTo>
                    <a:pt x="8128562" y="1447799"/>
                  </a:lnTo>
                  <a:lnTo>
                    <a:pt x="8227192" y="1447799"/>
                  </a:lnTo>
                  <a:lnTo>
                    <a:pt x="8325997" y="1460499"/>
                  </a:lnTo>
                  <a:lnTo>
                    <a:pt x="8762076" y="1460499"/>
                  </a:lnTo>
                  <a:lnTo>
                    <a:pt x="8800417" y="1447799"/>
                  </a:lnTo>
                  <a:lnTo>
                    <a:pt x="8833740" y="1435099"/>
                  </a:lnTo>
                  <a:lnTo>
                    <a:pt x="8844636" y="1424251"/>
                  </a:lnTo>
                  <a:lnTo>
                    <a:pt x="8846315" y="1409699"/>
                  </a:lnTo>
                  <a:lnTo>
                    <a:pt x="8854682" y="1384299"/>
                  </a:lnTo>
                  <a:lnTo>
                    <a:pt x="8858356" y="1358899"/>
                  </a:lnTo>
                  <a:lnTo>
                    <a:pt x="8862275" y="1346199"/>
                  </a:lnTo>
                  <a:lnTo>
                    <a:pt x="8866393" y="1320799"/>
                  </a:lnTo>
                  <a:lnTo>
                    <a:pt x="8870659" y="1295399"/>
                  </a:lnTo>
                  <a:lnTo>
                    <a:pt x="8880703" y="1257299"/>
                  </a:lnTo>
                  <a:lnTo>
                    <a:pt x="8890712" y="1206499"/>
                  </a:lnTo>
                  <a:lnTo>
                    <a:pt x="8900159" y="1155699"/>
                  </a:lnTo>
                  <a:lnTo>
                    <a:pt x="8908518" y="1117599"/>
                  </a:lnTo>
                  <a:lnTo>
                    <a:pt x="8911961" y="1092199"/>
                  </a:lnTo>
                  <a:lnTo>
                    <a:pt x="8914980" y="1054099"/>
                  </a:lnTo>
                  <a:lnTo>
                    <a:pt x="8917518" y="1015999"/>
                  </a:lnTo>
                  <a:lnTo>
                    <a:pt x="8919519" y="977899"/>
                  </a:lnTo>
                  <a:lnTo>
                    <a:pt x="8920925" y="927099"/>
                  </a:lnTo>
                  <a:lnTo>
                    <a:pt x="8921679" y="876299"/>
                  </a:lnTo>
                  <a:lnTo>
                    <a:pt x="8921725" y="812799"/>
                  </a:lnTo>
                  <a:lnTo>
                    <a:pt x="8921005" y="761999"/>
                  </a:lnTo>
                  <a:lnTo>
                    <a:pt x="8919462" y="698499"/>
                  </a:lnTo>
                  <a:lnTo>
                    <a:pt x="8917041" y="634999"/>
                  </a:lnTo>
                  <a:lnTo>
                    <a:pt x="8913682" y="571499"/>
                  </a:lnTo>
                  <a:lnTo>
                    <a:pt x="8909330" y="507999"/>
                  </a:lnTo>
                  <a:lnTo>
                    <a:pt x="8903928" y="444499"/>
                  </a:lnTo>
                  <a:lnTo>
                    <a:pt x="8897419" y="393699"/>
                  </a:lnTo>
                  <a:lnTo>
                    <a:pt x="8889745" y="330199"/>
                  </a:lnTo>
                  <a:lnTo>
                    <a:pt x="8880850" y="279399"/>
                  </a:lnTo>
                  <a:lnTo>
                    <a:pt x="8870677" y="228599"/>
                  </a:lnTo>
                  <a:lnTo>
                    <a:pt x="8859168" y="190499"/>
                  </a:lnTo>
                  <a:lnTo>
                    <a:pt x="8846267" y="152399"/>
                  </a:lnTo>
                  <a:lnTo>
                    <a:pt x="8831918" y="114299"/>
                  </a:lnTo>
                  <a:lnTo>
                    <a:pt x="8790738" y="63499"/>
                  </a:lnTo>
                  <a:lnTo>
                    <a:pt x="8723381" y="38099"/>
                  </a:lnTo>
                  <a:lnTo>
                    <a:pt x="8682621" y="25399"/>
                  </a:lnTo>
                  <a:lnTo>
                    <a:pt x="8637989" y="12699"/>
                  </a:lnTo>
                  <a:close/>
                </a:path>
                <a:path w="8921750" h="1460500">
                  <a:moveTo>
                    <a:pt x="8892565" y="1384299"/>
                  </a:moveTo>
                  <a:lnTo>
                    <a:pt x="8876874" y="1384299"/>
                  </a:lnTo>
                  <a:lnTo>
                    <a:pt x="8859250" y="1409699"/>
                  </a:lnTo>
                  <a:lnTo>
                    <a:pt x="8844636" y="1424251"/>
                  </a:lnTo>
                  <a:lnTo>
                    <a:pt x="8843384" y="1435099"/>
                  </a:lnTo>
                  <a:lnTo>
                    <a:pt x="8844865" y="1447799"/>
                  </a:lnTo>
                  <a:lnTo>
                    <a:pt x="8849733" y="1447799"/>
                  </a:lnTo>
                  <a:lnTo>
                    <a:pt x="8856963" y="1435099"/>
                  </a:lnTo>
                  <a:lnTo>
                    <a:pt x="8865531" y="1435099"/>
                  </a:lnTo>
                  <a:lnTo>
                    <a:pt x="8874412" y="1422399"/>
                  </a:lnTo>
                  <a:lnTo>
                    <a:pt x="8882580" y="1409699"/>
                  </a:lnTo>
                  <a:lnTo>
                    <a:pt x="8889012" y="1396999"/>
                  </a:lnTo>
                  <a:lnTo>
                    <a:pt x="8892565" y="1384299"/>
                  </a:lnTo>
                  <a:close/>
                </a:path>
                <a:path w="8921750" h="1460500">
                  <a:moveTo>
                    <a:pt x="1877680" y="1422399"/>
                  </a:moveTo>
                  <a:lnTo>
                    <a:pt x="474174" y="1422399"/>
                  </a:lnTo>
                  <a:lnTo>
                    <a:pt x="531016" y="1435099"/>
                  </a:lnTo>
                  <a:lnTo>
                    <a:pt x="1826263" y="1435099"/>
                  </a:lnTo>
                  <a:lnTo>
                    <a:pt x="1877680" y="1422399"/>
                  </a:lnTo>
                  <a:close/>
                </a:path>
                <a:path w="8921750" h="1460500">
                  <a:moveTo>
                    <a:pt x="4976989" y="1422399"/>
                  </a:moveTo>
                  <a:lnTo>
                    <a:pt x="3107725" y="1422399"/>
                  </a:lnTo>
                  <a:lnTo>
                    <a:pt x="3159198" y="1435099"/>
                  </a:lnTo>
                  <a:lnTo>
                    <a:pt x="4926631" y="1435099"/>
                  </a:lnTo>
                  <a:lnTo>
                    <a:pt x="4976989" y="1422399"/>
                  </a:lnTo>
                  <a:close/>
                </a:path>
                <a:path w="8921750" h="1460500">
                  <a:moveTo>
                    <a:pt x="5229198" y="1409699"/>
                  </a:moveTo>
                  <a:lnTo>
                    <a:pt x="375208" y="1409699"/>
                  </a:lnTo>
                  <a:lnTo>
                    <a:pt x="422297" y="1422399"/>
                  </a:lnTo>
                  <a:lnTo>
                    <a:pt x="5178711" y="1422399"/>
                  </a:lnTo>
                  <a:lnTo>
                    <a:pt x="5229198" y="1409699"/>
                  </a:lnTo>
                  <a:close/>
                </a:path>
                <a:path w="8921750" h="1460500">
                  <a:moveTo>
                    <a:pt x="1687580" y="12699"/>
                  </a:moveTo>
                  <a:lnTo>
                    <a:pt x="478336" y="12699"/>
                  </a:lnTo>
                  <a:lnTo>
                    <a:pt x="431560" y="25399"/>
                  </a:lnTo>
                  <a:lnTo>
                    <a:pt x="1739012" y="25399"/>
                  </a:lnTo>
                  <a:lnTo>
                    <a:pt x="1687580" y="12699"/>
                  </a:lnTo>
                  <a:close/>
                </a:path>
                <a:path w="8921750" h="1460500">
                  <a:moveTo>
                    <a:pt x="8118857" y="12699"/>
                  </a:moveTo>
                  <a:lnTo>
                    <a:pt x="1841488" y="12699"/>
                  </a:lnTo>
                  <a:lnTo>
                    <a:pt x="1790323" y="25399"/>
                  </a:lnTo>
                  <a:lnTo>
                    <a:pt x="8167174" y="25399"/>
                  </a:lnTo>
                  <a:lnTo>
                    <a:pt x="8118857" y="12699"/>
                  </a:lnTo>
                  <a:close/>
                </a:path>
                <a:path w="8921750" h="1460500">
                  <a:moveTo>
                    <a:pt x="1223139" y="0"/>
                  </a:moveTo>
                  <a:lnTo>
                    <a:pt x="621388" y="0"/>
                  </a:lnTo>
                  <a:lnTo>
                    <a:pt x="573273" y="12699"/>
                  </a:lnTo>
                  <a:lnTo>
                    <a:pt x="1274598" y="12699"/>
                  </a:lnTo>
                  <a:lnTo>
                    <a:pt x="1223139" y="0"/>
                  </a:lnTo>
                  <a:close/>
                </a:path>
                <a:path w="8921750" h="1460500">
                  <a:moveTo>
                    <a:pt x="6155759" y="0"/>
                  </a:moveTo>
                  <a:lnTo>
                    <a:pt x="5145121" y="0"/>
                  </a:lnTo>
                  <a:lnTo>
                    <a:pt x="5094998" y="12699"/>
                  </a:lnTo>
                  <a:lnTo>
                    <a:pt x="6206435" y="12699"/>
                  </a:lnTo>
                  <a:lnTo>
                    <a:pt x="6155759"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21744" y="5503392"/>
              <a:ext cx="1457325" cy="438784"/>
            </a:xfrm>
            <a:custGeom>
              <a:avLst/>
              <a:gdLst/>
              <a:ahLst/>
              <a:cxnLst/>
              <a:rect l="l" t="t" r="r" b="b"/>
              <a:pathLst>
                <a:path w="1457325" h="438785">
                  <a:moveTo>
                    <a:pt x="155194" y="0"/>
                  </a:moveTo>
                  <a:lnTo>
                    <a:pt x="118173" y="1244"/>
                  </a:lnTo>
                  <a:lnTo>
                    <a:pt x="116116" y="37757"/>
                  </a:lnTo>
                  <a:lnTo>
                    <a:pt x="105270" y="74155"/>
                  </a:lnTo>
                  <a:lnTo>
                    <a:pt x="88239" y="110451"/>
                  </a:lnTo>
                  <a:lnTo>
                    <a:pt x="67576" y="146659"/>
                  </a:lnTo>
                  <a:lnTo>
                    <a:pt x="45859" y="182778"/>
                  </a:lnTo>
                  <a:lnTo>
                    <a:pt x="25679" y="218795"/>
                  </a:lnTo>
                  <a:lnTo>
                    <a:pt x="9575" y="254749"/>
                  </a:lnTo>
                  <a:lnTo>
                    <a:pt x="165" y="290601"/>
                  </a:lnTo>
                  <a:lnTo>
                    <a:pt x="0" y="326390"/>
                  </a:lnTo>
                  <a:lnTo>
                    <a:pt x="11645" y="362102"/>
                  </a:lnTo>
                  <a:lnTo>
                    <a:pt x="37693" y="397751"/>
                  </a:lnTo>
                  <a:lnTo>
                    <a:pt x="16421" y="362800"/>
                  </a:lnTo>
                  <a:lnTo>
                    <a:pt x="7620" y="328853"/>
                  </a:lnTo>
                  <a:lnTo>
                    <a:pt x="19291" y="263144"/>
                  </a:lnTo>
                  <a:lnTo>
                    <a:pt x="56273" y="198996"/>
                  </a:lnTo>
                  <a:lnTo>
                    <a:pt x="102196" y="134835"/>
                  </a:lnTo>
                  <a:lnTo>
                    <a:pt x="123380" y="102235"/>
                  </a:lnTo>
                  <a:lnTo>
                    <a:pt x="140639" y="69037"/>
                  </a:lnTo>
                  <a:lnTo>
                    <a:pt x="151930" y="35026"/>
                  </a:lnTo>
                  <a:lnTo>
                    <a:pt x="155194" y="0"/>
                  </a:lnTo>
                  <a:close/>
                </a:path>
                <a:path w="1457325" h="438785">
                  <a:moveTo>
                    <a:pt x="1456791" y="299351"/>
                  </a:moveTo>
                  <a:lnTo>
                    <a:pt x="1447774" y="257987"/>
                  </a:lnTo>
                  <a:lnTo>
                    <a:pt x="1427365" y="222389"/>
                  </a:lnTo>
                  <a:lnTo>
                    <a:pt x="1402689" y="189166"/>
                  </a:lnTo>
                  <a:lnTo>
                    <a:pt x="1383233" y="156349"/>
                  </a:lnTo>
                  <a:lnTo>
                    <a:pt x="1378483" y="121996"/>
                  </a:lnTo>
                  <a:lnTo>
                    <a:pt x="1397965" y="84150"/>
                  </a:lnTo>
                  <a:lnTo>
                    <a:pt x="1365707" y="68935"/>
                  </a:lnTo>
                  <a:lnTo>
                    <a:pt x="1358569" y="81635"/>
                  </a:lnTo>
                  <a:lnTo>
                    <a:pt x="1352727" y="94957"/>
                  </a:lnTo>
                  <a:lnTo>
                    <a:pt x="1348498" y="108864"/>
                  </a:lnTo>
                  <a:lnTo>
                    <a:pt x="1346263" y="123317"/>
                  </a:lnTo>
                  <a:lnTo>
                    <a:pt x="1353820" y="162953"/>
                  </a:lnTo>
                  <a:lnTo>
                    <a:pt x="1378318" y="197599"/>
                  </a:lnTo>
                  <a:lnTo>
                    <a:pt x="1407820" y="230085"/>
                  </a:lnTo>
                  <a:lnTo>
                    <a:pt x="1430401" y="263194"/>
                  </a:lnTo>
                  <a:lnTo>
                    <a:pt x="1442186" y="301548"/>
                  </a:lnTo>
                  <a:lnTo>
                    <a:pt x="1441081" y="341223"/>
                  </a:lnTo>
                  <a:lnTo>
                    <a:pt x="1427607" y="379272"/>
                  </a:lnTo>
                  <a:lnTo>
                    <a:pt x="1402257" y="412699"/>
                  </a:lnTo>
                  <a:lnTo>
                    <a:pt x="1365542" y="438556"/>
                  </a:lnTo>
                  <a:lnTo>
                    <a:pt x="1405940" y="413931"/>
                  </a:lnTo>
                  <a:lnTo>
                    <a:pt x="1435125" y="380441"/>
                  </a:lnTo>
                  <a:lnTo>
                    <a:pt x="1452321" y="341210"/>
                  </a:lnTo>
                  <a:lnTo>
                    <a:pt x="1456791" y="299351"/>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880436" y="5608932"/>
              <a:ext cx="74774" cy="201002"/>
            </a:xfrm>
            <a:prstGeom prst="rect">
              <a:avLst/>
            </a:prstGeom>
          </p:spPr>
        </p:pic>
        <p:pic>
          <p:nvPicPr>
            <p:cNvPr id="9" name="object 9"/>
            <p:cNvPicPr/>
            <p:nvPr/>
          </p:nvPicPr>
          <p:blipFill>
            <a:blip r:embed="rId4" cstate="print"/>
            <a:stretch>
              <a:fillRect/>
            </a:stretch>
          </p:blipFill>
          <p:spPr>
            <a:xfrm>
              <a:off x="6529523" y="5595768"/>
              <a:ext cx="74777" cy="201002"/>
            </a:xfrm>
            <a:prstGeom prst="rect">
              <a:avLst/>
            </a:prstGeom>
          </p:spPr>
        </p:pic>
        <p:sp>
          <p:nvSpPr>
            <p:cNvPr id="10" name="object 10"/>
            <p:cNvSpPr/>
            <p:nvPr/>
          </p:nvSpPr>
          <p:spPr>
            <a:xfrm>
              <a:off x="5244424" y="5508614"/>
              <a:ext cx="318770" cy="449580"/>
            </a:xfrm>
            <a:custGeom>
              <a:avLst/>
              <a:gdLst/>
              <a:ahLst/>
              <a:cxnLst/>
              <a:rect l="l" t="t" r="r" b="b"/>
              <a:pathLst>
                <a:path w="318770" h="449579">
                  <a:moveTo>
                    <a:pt x="318503" y="0"/>
                  </a:moveTo>
                  <a:lnTo>
                    <a:pt x="282359" y="6819"/>
                  </a:lnTo>
                  <a:lnTo>
                    <a:pt x="284493" y="20357"/>
                  </a:lnTo>
                  <a:lnTo>
                    <a:pt x="282805" y="34491"/>
                  </a:lnTo>
                  <a:lnTo>
                    <a:pt x="244043" y="87646"/>
                  </a:lnTo>
                  <a:lnTo>
                    <a:pt x="211858" y="108473"/>
                  </a:lnTo>
                  <a:lnTo>
                    <a:pt x="178325" y="128858"/>
                  </a:lnTo>
                  <a:lnTo>
                    <a:pt x="148742" y="152908"/>
                  </a:lnTo>
                  <a:lnTo>
                    <a:pt x="124015" y="182967"/>
                  </a:lnTo>
                  <a:lnTo>
                    <a:pt x="94059" y="257246"/>
                  </a:lnTo>
                  <a:lnTo>
                    <a:pt x="91384" y="299191"/>
                  </a:lnTo>
                  <a:lnTo>
                    <a:pt x="91120" y="340970"/>
                  </a:lnTo>
                  <a:lnTo>
                    <a:pt x="86077" y="381766"/>
                  </a:lnTo>
                  <a:lnTo>
                    <a:pt x="69062" y="420763"/>
                  </a:lnTo>
                  <a:lnTo>
                    <a:pt x="56405" y="433868"/>
                  </a:lnTo>
                  <a:lnTo>
                    <a:pt x="39631" y="443803"/>
                  </a:lnTo>
                  <a:lnTo>
                    <a:pt x="20308" y="448443"/>
                  </a:lnTo>
                  <a:lnTo>
                    <a:pt x="0" y="445668"/>
                  </a:lnTo>
                  <a:lnTo>
                    <a:pt x="20377" y="449416"/>
                  </a:lnTo>
                  <a:lnTo>
                    <a:pt x="58751" y="436029"/>
                  </a:lnTo>
                  <a:lnTo>
                    <a:pt x="90949" y="390907"/>
                  </a:lnTo>
                  <a:lnTo>
                    <a:pt x="103516" y="304614"/>
                  </a:lnTo>
                  <a:lnTo>
                    <a:pt x="112063" y="254287"/>
                  </a:lnTo>
                  <a:lnTo>
                    <a:pt x="130942" y="207324"/>
                  </a:lnTo>
                  <a:lnTo>
                    <a:pt x="166065" y="165735"/>
                  </a:lnTo>
                  <a:lnTo>
                    <a:pt x="199372" y="143384"/>
                  </a:lnTo>
                  <a:lnTo>
                    <a:pt x="236037" y="122238"/>
                  </a:lnTo>
                  <a:lnTo>
                    <a:pt x="271173" y="99812"/>
                  </a:lnTo>
                  <a:lnTo>
                    <a:pt x="299889" y="73620"/>
                  </a:lnTo>
                  <a:lnTo>
                    <a:pt x="317295" y="41177"/>
                  </a:lnTo>
                  <a:lnTo>
                    <a:pt x="318503"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5347196" y="5739880"/>
              <a:ext cx="116141" cy="194068"/>
            </a:xfrm>
            <a:prstGeom prst="rect">
              <a:avLst/>
            </a:prstGeom>
          </p:spPr>
        </p:pic>
        <p:sp>
          <p:nvSpPr>
            <p:cNvPr id="12" name="object 12"/>
            <p:cNvSpPr/>
            <p:nvPr/>
          </p:nvSpPr>
          <p:spPr>
            <a:xfrm>
              <a:off x="5213286" y="5601169"/>
              <a:ext cx="1690370" cy="533400"/>
            </a:xfrm>
            <a:custGeom>
              <a:avLst/>
              <a:gdLst/>
              <a:ahLst/>
              <a:cxnLst/>
              <a:rect l="l" t="t" r="r" b="b"/>
              <a:pathLst>
                <a:path w="1690370" h="533400">
                  <a:moveTo>
                    <a:pt x="131927" y="196557"/>
                  </a:moveTo>
                  <a:lnTo>
                    <a:pt x="90004" y="198005"/>
                  </a:lnTo>
                  <a:lnTo>
                    <a:pt x="52806" y="209905"/>
                  </a:lnTo>
                  <a:lnTo>
                    <a:pt x="22186" y="229603"/>
                  </a:lnTo>
                  <a:lnTo>
                    <a:pt x="0" y="254431"/>
                  </a:lnTo>
                  <a:lnTo>
                    <a:pt x="28028" y="235572"/>
                  </a:lnTo>
                  <a:lnTo>
                    <a:pt x="59944" y="224231"/>
                  </a:lnTo>
                  <a:lnTo>
                    <a:pt x="92697" y="221043"/>
                  </a:lnTo>
                  <a:lnTo>
                    <a:pt x="123215" y="226618"/>
                  </a:lnTo>
                  <a:lnTo>
                    <a:pt x="131927" y="196557"/>
                  </a:lnTo>
                  <a:close/>
                </a:path>
                <a:path w="1690370" h="533400">
                  <a:moveTo>
                    <a:pt x="694753" y="512254"/>
                  </a:moveTo>
                  <a:lnTo>
                    <a:pt x="651357" y="495490"/>
                  </a:lnTo>
                  <a:lnTo>
                    <a:pt x="607822" y="439343"/>
                  </a:lnTo>
                  <a:lnTo>
                    <a:pt x="600176" y="365239"/>
                  </a:lnTo>
                  <a:lnTo>
                    <a:pt x="601662" y="326021"/>
                  </a:lnTo>
                  <a:lnTo>
                    <a:pt x="602310" y="287820"/>
                  </a:lnTo>
                  <a:lnTo>
                    <a:pt x="585343" y="215087"/>
                  </a:lnTo>
                  <a:lnTo>
                    <a:pt x="563372" y="181279"/>
                  </a:lnTo>
                  <a:lnTo>
                    <a:pt x="536486" y="150266"/>
                  </a:lnTo>
                  <a:lnTo>
                    <a:pt x="508266" y="121310"/>
                  </a:lnTo>
                  <a:lnTo>
                    <a:pt x="480885" y="92722"/>
                  </a:lnTo>
                  <a:lnTo>
                    <a:pt x="457022" y="63119"/>
                  </a:lnTo>
                  <a:lnTo>
                    <a:pt x="439966" y="32270"/>
                  </a:lnTo>
                  <a:lnTo>
                    <a:pt x="432981" y="0"/>
                  </a:lnTo>
                  <a:lnTo>
                    <a:pt x="395986" y="1714"/>
                  </a:lnTo>
                  <a:lnTo>
                    <a:pt x="409028" y="45339"/>
                  </a:lnTo>
                  <a:lnTo>
                    <a:pt x="433616" y="82867"/>
                  </a:lnTo>
                  <a:lnTo>
                    <a:pt x="465480" y="116484"/>
                  </a:lnTo>
                  <a:lnTo>
                    <a:pt x="500367" y="148374"/>
                  </a:lnTo>
                  <a:lnTo>
                    <a:pt x="534047" y="180721"/>
                  </a:lnTo>
                  <a:lnTo>
                    <a:pt x="562241" y="215709"/>
                  </a:lnTo>
                  <a:lnTo>
                    <a:pt x="563689" y="218846"/>
                  </a:lnTo>
                  <a:lnTo>
                    <a:pt x="553275" y="220789"/>
                  </a:lnTo>
                  <a:lnTo>
                    <a:pt x="528332" y="226288"/>
                  </a:lnTo>
                  <a:lnTo>
                    <a:pt x="479475" y="243459"/>
                  </a:lnTo>
                  <a:lnTo>
                    <a:pt x="438632" y="273253"/>
                  </a:lnTo>
                  <a:lnTo>
                    <a:pt x="418211" y="315061"/>
                  </a:lnTo>
                  <a:lnTo>
                    <a:pt x="414947" y="356628"/>
                  </a:lnTo>
                  <a:lnTo>
                    <a:pt x="410502" y="375615"/>
                  </a:lnTo>
                  <a:lnTo>
                    <a:pt x="384403" y="407974"/>
                  </a:lnTo>
                  <a:lnTo>
                    <a:pt x="342176" y="426961"/>
                  </a:lnTo>
                  <a:lnTo>
                    <a:pt x="317779" y="429260"/>
                  </a:lnTo>
                  <a:lnTo>
                    <a:pt x="342633" y="428853"/>
                  </a:lnTo>
                  <a:lnTo>
                    <a:pt x="388810" y="412470"/>
                  </a:lnTo>
                  <a:lnTo>
                    <a:pt x="421297" y="379120"/>
                  </a:lnTo>
                  <a:lnTo>
                    <a:pt x="436448" y="317792"/>
                  </a:lnTo>
                  <a:lnTo>
                    <a:pt x="457581" y="284276"/>
                  </a:lnTo>
                  <a:lnTo>
                    <a:pt x="493674" y="263601"/>
                  </a:lnTo>
                  <a:lnTo>
                    <a:pt x="538022" y="252247"/>
                  </a:lnTo>
                  <a:lnTo>
                    <a:pt x="576986" y="247548"/>
                  </a:lnTo>
                  <a:lnTo>
                    <a:pt x="580707" y="255536"/>
                  </a:lnTo>
                  <a:lnTo>
                    <a:pt x="587273" y="298450"/>
                  </a:lnTo>
                  <a:lnTo>
                    <a:pt x="587857" y="343522"/>
                  </a:lnTo>
                  <a:lnTo>
                    <a:pt x="589191" y="388886"/>
                  </a:lnTo>
                  <a:lnTo>
                    <a:pt x="598030" y="432689"/>
                  </a:lnTo>
                  <a:lnTo>
                    <a:pt x="621118" y="473087"/>
                  </a:lnTo>
                  <a:lnTo>
                    <a:pt x="653237" y="499300"/>
                  </a:lnTo>
                  <a:lnTo>
                    <a:pt x="673074" y="507885"/>
                  </a:lnTo>
                  <a:lnTo>
                    <a:pt x="694753" y="512254"/>
                  </a:lnTo>
                  <a:close/>
                </a:path>
                <a:path w="1690370" h="533400">
                  <a:moveTo>
                    <a:pt x="1478280" y="217614"/>
                  </a:moveTo>
                  <a:lnTo>
                    <a:pt x="1450187" y="214985"/>
                  </a:lnTo>
                  <a:lnTo>
                    <a:pt x="1422133" y="215544"/>
                  </a:lnTo>
                  <a:lnTo>
                    <a:pt x="1394891" y="219189"/>
                  </a:lnTo>
                  <a:lnTo>
                    <a:pt x="1369199" y="225806"/>
                  </a:lnTo>
                  <a:lnTo>
                    <a:pt x="1344891" y="233413"/>
                  </a:lnTo>
                  <a:lnTo>
                    <a:pt x="1320380" y="240296"/>
                  </a:lnTo>
                  <a:lnTo>
                    <a:pt x="1295679" y="243154"/>
                  </a:lnTo>
                  <a:lnTo>
                    <a:pt x="1270774" y="238696"/>
                  </a:lnTo>
                  <a:lnTo>
                    <a:pt x="1317586" y="247611"/>
                  </a:lnTo>
                  <a:lnTo>
                    <a:pt x="1418729" y="238213"/>
                  </a:lnTo>
                  <a:lnTo>
                    <a:pt x="1468704" y="247484"/>
                  </a:lnTo>
                  <a:lnTo>
                    <a:pt x="1478280" y="217614"/>
                  </a:lnTo>
                  <a:close/>
                </a:path>
                <a:path w="1690370" h="533400">
                  <a:moveTo>
                    <a:pt x="1690192" y="96100"/>
                  </a:moveTo>
                  <a:lnTo>
                    <a:pt x="1677238" y="67132"/>
                  </a:lnTo>
                  <a:lnTo>
                    <a:pt x="1631099" y="83451"/>
                  </a:lnTo>
                  <a:lnTo>
                    <a:pt x="1585201" y="103759"/>
                  </a:lnTo>
                  <a:lnTo>
                    <a:pt x="1543138" y="129057"/>
                  </a:lnTo>
                  <a:lnTo>
                    <a:pt x="1508455" y="160337"/>
                  </a:lnTo>
                  <a:lnTo>
                    <a:pt x="1484731" y="198564"/>
                  </a:lnTo>
                  <a:lnTo>
                    <a:pt x="1470215" y="248221"/>
                  </a:lnTo>
                  <a:lnTo>
                    <a:pt x="1457794" y="298005"/>
                  </a:lnTo>
                  <a:lnTo>
                    <a:pt x="1439164" y="345541"/>
                  </a:lnTo>
                  <a:lnTo>
                    <a:pt x="1406042" y="388442"/>
                  </a:lnTo>
                  <a:lnTo>
                    <a:pt x="1346149" y="433044"/>
                  </a:lnTo>
                  <a:lnTo>
                    <a:pt x="1310220" y="448551"/>
                  </a:lnTo>
                  <a:lnTo>
                    <a:pt x="1271231" y="458368"/>
                  </a:lnTo>
                  <a:lnTo>
                    <a:pt x="1311033" y="450367"/>
                  </a:lnTo>
                  <a:lnTo>
                    <a:pt x="1348524" y="436372"/>
                  </a:lnTo>
                  <a:lnTo>
                    <a:pt x="1382826" y="417144"/>
                  </a:lnTo>
                  <a:lnTo>
                    <a:pt x="1413052" y="393496"/>
                  </a:lnTo>
                  <a:lnTo>
                    <a:pt x="1459026" y="335673"/>
                  </a:lnTo>
                  <a:lnTo>
                    <a:pt x="1471282" y="309003"/>
                  </a:lnTo>
                  <a:lnTo>
                    <a:pt x="1517916" y="327787"/>
                  </a:lnTo>
                  <a:lnTo>
                    <a:pt x="1547736" y="353237"/>
                  </a:lnTo>
                  <a:lnTo>
                    <a:pt x="1558569" y="384048"/>
                  </a:lnTo>
                  <a:lnTo>
                    <a:pt x="1556321" y="408063"/>
                  </a:lnTo>
                  <a:lnTo>
                    <a:pt x="1538935" y="409295"/>
                  </a:lnTo>
                  <a:lnTo>
                    <a:pt x="1511960" y="417728"/>
                  </a:lnTo>
                  <a:lnTo>
                    <a:pt x="1489329" y="431050"/>
                  </a:lnTo>
                  <a:lnTo>
                    <a:pt x="1472196" y="447916"/>
                  </a:lnTo>
                  <a:lnTo>
                    <a:pt x="1494358" y="437540"/>
                  </a:lnTo>
                  <a:lnTo>
                    <a:pt x="1517840" y="432409"/>
                  </a:lnTo>
                  <a:lnTo>
                    <a:pt x="1540865" y="432409"/>
                  </a:lnTo>
                  <a:lnTo>
                    <a:pt x="1551216" y="434911"/>
                  </a:lnTo>
                  <a:lnTo>
                    <a:pt x="1541856" y="467321"/>
                  </a:lnTo>
                  <a:lnTo>
                    <a:pt x="1540662" y="485902"/>
                  </a:lnTo>
                  <a:lnTo>
                    <a:pt x="1544421" y="504507"/>
                  </a:lnTo>
                  <a:lnTo>
                    <a:pt x="1553972" y="520979"/>
                  </a:lnTo>
                  <a:lnTo>
                    <a:pt x="1570189" y="533171"/>
                  </a:lnTo>
                  <a:lnTo>
                    <a:pt x="1548307" y="502716"/>
                  </a:lnTo>
                  <a:lnTo>
                    <a:pt x="1551051" y="468922"/>
                  </a:lnTo>
                  <a:lnTo>
                    <a:pt x="1565363" y="433806"/>
                  </a:lnTo>
                  <a:lnTo>
                    <a:pt x="1578216" y="399376"/>
                  </a:lnTo>
                  <a:lnTo>
                    <a:pt x="1577721" y="359981"/>
                  </a:lnTo>
                  <a:lnTo>
                    <a:pt x="1555673" y="325564"/>
                  </a:lnTo>
                  <a:lnTo>
                    <a:pt x="1520418" y="297789"/>
                  </a:lnTo>
                  <a:lnTo>
                    <a:pt x="1481391" y="278828"/>
                  </a:lnTo>
                  <a:lnTo>
                    <a:pt x="1484210" y="269557"/>
                  </a:lnTo>
                  <a:lnTo>
                    <a:pt x="1496745" y="224091"/>
                  </a:lnTo>
                  <a:lnTo>
                    <a:pt x="1519809" y="186258"/>
                  </a:lnTo>
                  <a:lnTo>
                    <a:pt x="1552054" y="155282"/>
                  </a:lnTo>
                  <a:lnTo>
                    <a:pt x="1592110" y="130429"/>
                  </a:lnTo>
                  <a:lnTo>
                    <a:pt x="1638617" y="110947"/>
                  </a:lnTo>
                  <a:lnTo>
                    <a:pt x="1690192" y="9610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636558" y="5938179"/>
              <a:ext cx="94322" cy="119824"/>
            </a:xfrm>
            <a:prstGeom prst="rect">
              <a:avLst/>
            </a:prstGeom>
          </p:spPr>
        </p:pic>
        <p:pic>
          <p:nvPicPr>
            <p:cNvPr id="14" name="object 14"/>
            <p:cNvPicPr/>
            <p:nvPr/>
          </p:nvPicPr>
          <p:blipFill>
            <a:blip r:embed="rId7" cstate="print"/>
            <a:stretch>
              <a:fillRect/>
            </a:stretch>
          </p:blipFill>
          <p:spPr>
            <a:xfrm>
              <a:off x="6776293" y="5728713"/>
              <a:ext cx="108356" cy="96342"/>
            </a:xfrm>
            <a:prstGeom prst="rect">
              <a:avLst/>
            </a:prstGeom>
          </p:spPr>
        </p:pic>
        <p:sp>
          <p:nvSpPr>
            <p:cNvPr id="15" name="object 15"/>
            <p:cNvSpPr/>
            <p:nvPr/>
          </p:nvSpPr>
          <p:spPr>
            <a:xfrm>
              <a:off x="5248414" y="5503392"/>
              <a:ext cx="927100" cy="398145"/>
            </a:xfrm>
            <a:custGeom>
              <a:avLst/>
              <a:gdLst/>
              <a:ahLst/>
              <a:cxnLst/>
              <a:rect l="l" t="t" r="r" b="b"/>
              <a:pathLst>
                <a:path w="927100" h="398145">
                  <a:moveTo>
                    <a:pt x="118071" y="189191"/>
                  </a:moveTo>
                  <a:lnTo>
                    <a:pt x="84340" y="190817"/>
                  </a:lnTo>
                  <a:lnTo>
                    <a:pt x="52717" y="197929"/>
                  </a:lnTo>
                  <a:lnTo>
                    <a:pt x="24244" y="209854"/>
                  </a:lnTo>
                  <a:lnTo>
                    <a:pt x="0" y="225907"/>
                  </a:lnTo>
                  <a:lnTo>
                    <a:pt x="28016" y="216916"/>
                  </a:lnTo>
                  <a:lnTo>
                    <a:pt x="56769" y="213017"/>
                  </a:lnTo>
                  <a:lnTo>
                    <a:pt x="84975" y="213995"/>
                  </a:lnTo>
                  <a:lnTo>
                    <a:pt x="111328" y="219595"/>
                  </a:lnTo>
                  <a:lnTo>
                    <a:pt x="118071" y="189191"/>
                  </a:lnTo>
                  <a:close/>
                </a:path>
                <a:path w="927100" h="398145">
                  <a:moveTo>
                    <a:pt x="926706" y="326390"/>
                  </a:moveTo>
                  <a:lnTo>
                    <a:pt x="917117" y="254749"/>
                  </a:lnTo>
                  <a:lnTo>
                    <a:pt x="901026" y="218795"/>
                  </a:lnTo>
                  <a:lnTo>
                    <a:pt x="880846" y="182778"/>
                  </a:lnTo>
                  <a:lnTo>
                    <a:pt x="859129" y="146659"/>
                  </a:lnTo>
                  <a:lnTo>
                    <a:pt x="838466" y="110451"/>
                  </a:lnTo>
                  <a:lnTo>
                    <a:pt x="821423" y="74155"/>
                  </a:lnTo>
                  <a:lnTo>
                    <a:pt x="810590" y="37757"/>
                  </a:lnTo>
                  <a:lnTo>
                    <a:pt x="808532" y="1244"/>
                  </a:lnTo>
                  <a:lnTo>
                    <a:pt x="771512" y="0"/>
                  </a:lnTo>
                  <a:lnTo>
                    <a:pt x="786066" y="69037"/>
                  </a:lnTo>
                  <a:lnTo>
                    <a:pt x="824509" y="134835"/>
                  </a:lnTo>
                  <a:lnTo>
                    <a:pt x="870419" y="198996"/>
                  </a:lnTo>
                  <a:lnTo>
                    <a:pt x="891057" y="230974"/>
                  </a:lnTo>
                  <a:lnTo>
                    <a:pt x="907415" y="263144"/>
                  </a:lnTo>
                  <a:lnTo>
                    <a:pt x="917435" y="295694"/>
                  </a:lnTo>
                  <a:lnTo>
                    <a:pt x="919073" y="328853"/>
                  </a:lnTo>
                  <a:lnTo>
                    <a:pt x="910285" y="362800"/>
                  </a:lnTo>
                  <a:lnTo>
                    <a:pt x="889012" y="397751"/>
                  </a:lnTo>
                  <a:lnTo>
                    <a:pt x="915060" y="362102"/>
                  </a:lnTo>
                  <a:lnTo>
                    <a:pt x="926706" y="32639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909138" y="5608932"/>
              <a:ext cx="74774" cy="201002"/>
            </a:xfrm>
            <a:prstGeom prst="rect">
              <a:avLst/>
            </a:prstGeom>
          </p:spPr>
        </p:pic>
        <p:sp>
          <p:nvSpPr>
            <p:cNvPr id="17" name="object 17"/>
            <p:cNvSpPr/>
            <p:nvPr/>
          </p:nvSpPr>
          <p:spPr>
            <a:xfrm>
              <a:off x="6133947" y="5508614"/>
              <a:ext cx="318770" cy="449580"/>
            </a:xfrm>
            <a:custGeom>
              <a:avLst/>
              <a:gdLst/>
              <a:ahLst/>
              <a:cxnLst/>
              <a:rect l="l" t="t" r="r" b="b"/>
              <a:pathLst>
                <a:path w="318770" h="449579">
                  <a:moveTo>
                    <a:pt x="0" y="0"/>
                  </a:moveTo>
                  <a:lnTo>
                    <a:pt x="1207" y="41177"/>
                  </a:lnTo>
                  <a:lnTo>
                    <a:pt x="47329" y="99812"/>
                  </a:lnTo>
                  <a:lnTo>
                    <a:pt x="82465" y="122238"/>
                  </a:lnTo>
                  <a:lnTo>
                    <a:pt x="119131" y="143384"/>
                  </a:lnTo>
                  <a:lnTo>
                    <a:pt x="152438" y="165735"/>
                  </a:lnTo>
                  <a:lnTo>
                    <a:pt x="187560" y="207324"/>
                  </a:lnTo>
                  <a:lnTo>
                    <a:pt x="206440" y="254287"/>
                  </a:lnTo>
                  <a:lnTo>
                    <a:pt x="214986" y="304614"/>
                  </a:lnTo>
                  <a:lnTo>
                    <a:pt x="219113" y="356298"/>
                  </a:lnTo>
                  <a:lnTo>
                    <a:pt x="222441" y="373707"/>
                  </a:lnTo>
                  <a:lnTo>
                    <a:pt x="245567" y="422897"/>
                  </a:lnTo>
                  <a:lnTo>
                    <a:pt x="277906" y="445536"/>
                  </a:lnTo>
                  <a:lnTo>
                    <a:pt x="298125" y="449416"/>
                  </a:lnTo>
                  <a:lnTo>
                    <a:pt x="318503" y="445668"/>
                  </a:lnTo>
                  <a:lnTo>
                    <a:pt x="298195" y="448443"/>
                  </a:lnTo>
                  <a:lnTo>
                    <a:pt x="278871" y="443803"/>
                  </a:lnTo>
                  <a:lnTo>
                    <a:pt x="232426" y="381766"/>
                  </a:lnTo>
                  <a:lnTo>
                    <a:pt x="227382" y="340970"/>
                  </a:lnTo>
                  <a:lnTo>
                    <a:pt x="227119" y="299191"/>
                  </a:lnTo>
                  <a:lnTo>
                    <a:pt x="224444" y="257246"/>
                  </a:lnTo>
                  <a:lnTo>
                    <a:pt x="212166" y="215950"/>
                  </a:lnTo>
                  <a:lnTo>
                    <a:pt x="183019" y="167489"/>
                  </a:lnTo>
                  <a:lnTo>
                    <a:pt x="140178" y="128858"/>
                  </a:lnTo>
                  <a:lnTo>
                    <a:pt x="106645" y="108473"/>
                  </a:lnTo>
                  <a:lnTo>
                    <a:pt x="74459" y="87646"/>
                  </a:lnTo>
                  <a:lnTo>
                    <a:pt x="48920" y="62268"/>
                  </a:lnTo>
                  <a:lnTo>
                    <a:pt x="40803" y="48651"/>
                  </a:lnTo>
                  <a:lnTo>
                    <a:pt x="35698" y="34491"/>
                  </a:lnTo>
                  <a:lnTo>
                    <a:pt x="34009" y="20357"/>
                  </a:lnTo>
                  <a:lnTo>
                    <a:pt x="36144" y="6819"/>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6233538" y="5692574"/>
              <a:ext cx="250041" cy="241374"/>
            </a:xfrm>
            <a:prstGeom prst="rect">
              <a:avLst/>
            </a:prstGeom>
          </p:spPr>
        </p:pic>
      </p:grpSp>
      <p:sp>
        <p:nvSpPr>
          <p:cNvPr id="19" name="object 19"/>
          <p:cNvSpPr txBox="1"/>
          <p:nvPr/>
        </p:nvSpPr>
        <p:spPr>
          <a:xfrm>
            <a:off x="2191206" y="2419413"/>
            <a:ext cx="7968615" cy="1200970"/>
          </a:xfrm>
          <a:prstGeom prst="rect">
            <a:avLst/>
          </a:prstGeom>
        </p:spPr>
        <p:txBody>
          <a:bodyPr vert="horz" wrap="square" lIns="0" tIns="15875" rIns="0" bIns="0" rtlCol="0">
            <a:spAutoFit/>
          </a:bodyPr>
          <a:lstStyle/>
          <a:p>
            <a:pPr algn="ctr">
              <a:lnSpc>
                <a:spcPct val="100000"/>
              </a:lnSpc>
              <a:spcBef>
                <a:spcPts val="125"/>
              </a:spcBef>
            </a:pPr>
            <a:r>
              <a:rPr sz="7700" b="1" dirty="0" err="1">
                <a:latin typeface="Grammarsaurus" pitchFamily="2" charset="0"/>
                <a:cs typeface="Arial"/>
              </a:rPr>
              <a:t>dieticia</a:t>
            </a:r>
            <a:r>
              <a:rPr lang="en-GB" sz="7700" b="1" dirty="0">
                <a:latin typeface="Grammarsaurus" pitchFamily="2" charset="0"/>
                <a:cs typeface="Arial"/>
              </a:rPr>
              <a:t>n</a:t>
            </a:r>
          </a:p>
        </p:txBody>
      </p:sp>
      <p:sp>
        <p:nvSpPr>
          <p:cNvPr id="20" name="object 20"/>
          <p:cNvSpPr txBox="1">
            <a:spLocks noGrp="1"/>
          </p:cNvSpPr>
          <p:nvPr>
            <p:ph type="title"/>
          </p:nvPr>
        </p:nvSpPr>
        <p:spPr>
          <a:xfrm>
            <a:off x="366953" y="187863"/>
            <a:ext cx="11458092" cy="658719"/>
          </a:xfrm>
          <a:prstGeom prst="rect">
            <a:avLst/>
          </a:prstGeom>
        </p:spPr>
        <p:txBody>
          <a:bodyPr vert="horz" wrap="square" lIns="0" tIns="210388"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grpSp>
        <p:nvGrpSpPr>
          <p:cNvPr id="21" name="object 21"/>
          <p:cNvGrpSpPr/>
          <p:nvPr/>
        </p:nvGrpSpPr>
        <p:grpSpPr>
          <a:xfrm>
            <a:off x="4177212" y="293410"/>
            <a:ext cx="7748905" cy="3247390"/>
            <a:chOff x="4177212" y="293410"/>
            <a:chExt cx="7748905" cy="3247390"/>
          </a:xfrm>
        </p:grpSpPr>
        <p:sp>
          <p:nvSpPr>
            <p:cNvPr id="22" name="object 22"/>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p:nvPr/>
          </p:nvSpPr>
          <p:spPr>
            <a:xfrm>
              <a:off x="4196262" y="2564733"/>
              <a:ext cx="1744345" cy="956944"/>
            </a:xfrm>
            <a:custGeom>
              <a:avLst/>
              <a:gdLst/>
              <a:ahLst/>
              <a:cxnLst/>
              <a:rect l="l" t="t" r="r" b="b"/>
              <a:pathLst>
                <a:path w="1744345" h="956945">
                  <a:moveTo>
                    <a:pt x="237070" y="0"/>
                  </a:moveTo>
                  <a:lnTo>
                    <a:pt x="1507070" y="0"/>
                  </a:lnTo>
                  <a:lnTo>
                    <a:pt x="1554847" y="4816"/>
                  </a:lnTo>
                  <a:lnTo>
                    <a:pt x="1599346" y="18629"/>
                  </a:lnTo>
                  <a:lnTo>
                    <a:pt x="1639616" y="40486"/>
                  </a:lnTo>
                  <a:lnTo>
                    <a:pt x="1674702" y="69434"/>
                  </a:lnTo>
                  <a:lnTo>
                    <a:pt x="1703652" y="104519"/>
                  </a:lnTo>
                  <a:lnTo>
                    <a:pt x="1725510" y="144789"/>
                  </a:lnTo>
                  <a:lnTo>
                    <a:pt x="1739325" y="189291"/>
                  </a:lnTo>
                  <a:lnTo>
                    <a:pt x="1744141" y="237070"/>
                  </a:lnTo>
                  <a:lnTo>
                    <a:pt x="1744141" y="719670"/>
                  </a:lnTo>
                  <a:lnTo>
                    <a:pt x="1739325" y="767446"/>
                  </a:lnTo>
                  <a:lnTo>
                    <a:pt x="1725510" y="811944"/>
                  </a:lnTo>
                  <a:lnTo>
                    <a:pt x="1703652" y="852212"/>
                  </a:lnTo>
                  <a:lnTo>
                    <a:pt x="1674702" y="887296"/>
                  </a:lnTo>
                  <a:lnTo>
                    <a:pt x="1639616" y="916243"/>
                  </a:lnTo>
                  <a:lnTo>
                    <a:pt x="1599346" y="938099"/>
                  </a:lnTo>
                  <a:lnTo>
                    <a:pt x="1554847" y="951912"/>
                  </a:lnTo>
                  <a:lnTo>
                    <a:pt x="1507070" y="956729"/>
                  </a:lnTo>
                  <a:lnTo>
                    <a:pt x="237070" y="956729"/>
                  </a:lnTo>
                  <a:lnTo>
                    <a:pt x="189294" y="951912"/>
                  </a:lnTo>
                  <a:lnTo>
                    <a:pt x="144794" y="938099"/>
                  </a:lnTo>
                  <a:lnTo>
                    <a:pt x="104525" y="916243"/>
                  </a:lnTo>
                  <a:lnTo>
                    <a:pt x="69438" y="887296"/>
                  </a:lnTo>
                  <a:lnTo>
                    <a:pt x="40489" y="852212"/>
                  </a:lnTo>
                  <a:lnTo>
                    <a:pt x="18631" y="811944"/>
                  </a:lnTo>
                  <a:lnTo>
                    <a:pt x="4816" y="767446"/>
                  </a:lnTo>
                  <a:lnTo>
                    <a:pt x="0" y="719670"/>
                  </a:lnTo>
                  <a:lnTo>
                    <a:pt x="0" y="237070"/>
                  </a:lnTo>
                  <a:lnTo>
                    <a:pt x="4816" y="189291"/>
                  </a:lnTo>
                  <a:lnTo>
                    <a:pt x="18631" y="144789"/>
                  </a:lnTo>
                  <a:lnTo>
                    <a:pt x="40489" y="104519"/>
                  </a:lnTo>
                  <a:lnTo>
                    <a:pt x="69438" y="69434"/>
                  </a:lnTo>
                  <a:lnTo>
                    <a:pt x="104525" y="40486"/>
                  </a:lnTo>
                  <a:lnTo>
                    <a:pt x="144794" y="18629"/>
                  </a:lnTo>
                  <a:lnTo>
                    <a:pt x="189294" y="4816"/>
                  </a:lnTo>
                  <a:lnTo>
                    <a:pt x="237070" y="0"/>
                  </a:lnTo>
                  <a:close/>
                </a:path>
              </a:pathLst>
            </a:custGeom>
            <a:ln w="38100">
              <a:solidFill>
                <a:srgbClr val="3CA249"/>
              </a:solidFill>
            </a:ln>
          </p:spPr>
          <p:txBody>
            <a:bodyPr wrap="square" lIns="0" tIns="0" rIns="0" bIns="0" rtlCol="0"/>
            <a:lstStyle/>
            <a:p>
              <a:endParaRPr>
                <a:latin typeface="Grammarsaurus" pitchFamily="2" charset="0"/>
              </a:endParaRPr>
            </a:p>
          </p:txBody>
        </p:sp>
        <p:sp>
          <p:nvSpPr>
            <p:cNvPr id="24" name="object 24"/>
            <p:cNvSpPr/>
            <p:nvPr/>
          </p:nvSpPr>
          <p:spPr>
            <a:xfrm>
              <a:off x="4646639" y="1387718"/>
              <a:ext cx="985519" cy="988060"/>
            </a:xfrm>
            <a:custGeom>
              <a:avLst/>
              <a:gdLst/>
              <a:ahLst/>
              <a:cxnLst/>
              <a:rect l="l" t="t" r="r" b="b"/>
              <a:pathLst>
                <a:path w="985520" h="988060">
                  <a:moveTo>
                    <a:pt x="368577" y="220003"/>
                  </a:moveTo>
                  <a:lnTo>
                    <a:pt x="323317" y="222718"/>
                  </a:lnTo>
                  <a:lnTo>
                    <a:pt x="324275" y="222718"/>
                  </a:lnTo>
                  <a:lnTo>
                    <a:pt x="272325" y="234754"/>
                  </a:lnTo>
                  <a:lnTo>
                    <a:pt x="220421" y="261688"/>
                  </a:lnTo>
                  <a:lnTo>
                    <a:pt x="217322" y="263974"/>
                  </a:lnTo>
                  <a:lnTo>
                    <a:pt x="214464" y="266159"/>
                  </a:lnTo>
                  <a:lnTo>
                    <a:pt x="211810" y="268254"/>
                  </a:lnTo>
                  <a:lnTo>
                    <a:pt x="129374" y="268254"/>
                  </a:lnTo>
                  <a:lnTo>
                    <a:pt x="79981" y="277882"/>
                  </a:lnTo>
                  <a:lnTo>
                    <a:pt x="39655" y="304595"/>
                  </a:lnTo>
                  <a:lnTo>
                    <a:pt x="11845" y="344396"/>
                  </a:lnTo>
                  <a:lnTo>
                    <a:pt x="0" y="393286"/>
                  </a:lnTo>
                  <a:lnTo>
                    <a:pt x="10" y="648848"/>
                  </a:lnTo>
                  <a:lnTo>
                    <a:pt x="8219" y="696489"/>
                  </a:lnTo>
                  <a:lnTo>
                    <a:pt x="31197" y="736738"/>
                  </a:lnTo>
                  <a:lnTo>
                    <a:pt x="65755" y="767157"/>
                  </a:lnTo>
                  <a:lnTo>
                    <a:pt x="108710" y="785375"/>
                  </a:lnTo>
                  <a:lnTo>
                    <a:pt x="156883" y="789018"/>
                  </a:lnTo>
                  <a:lnTo>
                    <a:pt x="180994" y="831864"/>
                  </a:lnTo>
                  <a:lnTo>
                    <a:pt x="210623" y="871100"/>
                  </a:lnTo>
                  <a:lnTo>
                    <a:pt x="245102" y="905954"/>
                  </a:lnTo>
                  <a:lnTo>
                    <a:pt x="283761" y="935655"/>
                  </a:lnTo>
                  <a:lnTo>
                    <a:pt x="325930" y="959434"/>
                  </a:lnTo>
                  <a:lnTo>
                    <a:pt x="371163" y="976602"/>
                  </a:lnTo>
                  <a:lnTo>
                    <a:pt x="371355" y="976602"/>
                  </a:lnTo>
                  <a:lnTo>
                    <a:pt x="418121" y="986137"/>
                  </a:lnTo>
                  <a:lnTo>
                    <a:pt x="466803" y="987521"/>
                  </a:lnTo>
                  <a:lnTo>
                    <a:pt x="516318" y="979899"/>
                  </a:lnTo>
                  <a:lnTo>
                    <a:pt x="528402" y="976602"/>
                  </a:lnTo>
                  <a:lnTo>
                    <a:pt x="538440" y="975606"/>
                  </a:lnTo>
                  <a:lnTo>
                    <a:pt x="705963" y="975606"/>
                  </a:lnTo>
                  <a:lnTo>
                    <a:pt x="724673" y="970314"/>
                  </a:lnTo>
                  <a:lnTo>
                    <a:pt x="760516" y="954719"/>
                  </a:lnTo>
                  <a:lnTo>
                    <a:pt x="790008" y="937138"/>
                  </a:lnTo>
                  <a:lnTo>
                    <a:pt x="438686" y="937138"/>
                  </a:lnTo>
                  <a:lnTo>
                    <a:pt x="393133" y="929943"/>
                  </a:lnTo>
                  <a:lnTo>
                    <a:pt x="349484" y="914737"/>
                  </a:lnTo>
                  <a:lnTo>
                    <a:pt x="308777" y="892280"/>
                  </a:lnTo>
                  <a:lnTo>
                    <a:pt x="272046" y="863334"/>
                  </a:lnTo>
                  <a:lnTo>
                    <a:pt x="240327" y="828660"/>
                  </a:lnTo>
                  <a:lnTo>
                    <a:pt x="214655" y="789018"/>
                  </a:lnTo>
                  <a:lnTo>
                    <a:pt x="657771" y="789018"/>
                  </a:lnTo>
                  <a:lnTo>
                    <a:pt x="675627" y="785375"/>
                  </a:lnTo>
                  <a:lnTo>
                    <a:pt x="690262" y="775492"/>
                  </a:lnTo>
                  <a:lnTo>
                    <a:pt x="700106" y="760864"/>
                  </a:lnTo>
                  <a:lnTo>
                    <a:pt x="703732" y="742955"/>
                  </a:lnTo>
                  <a:lnTo>
                    <a:pt x="703732" y="738916"/>
                  </a:lnTo>
                  <a:lnTo>
                    <a:pt x="140169" y="738916"/>
                  </a:lnTo>
                  <a:lnTo>
                    <a:pt x="105164" y="731771"/>
                  </a:lnTo>
                  <a:lnTo>
                    <a:pt x="76573" y="712461"/>
                  </a:lnTo>
                  <a:lnTo>
                    <a:pt x="57275" y="683861"/>
                  </a:lnTo>
                  <a:lnTo>
                    <a:pt x="50152" y="648848"/>
                  </a:lnTo>
                  <a:lnTo>
                    <a:pt x="50152" y="499153"/>
                  </a:lnTo>
                  <a:lnTo>
                    <a:pt x="696160" y="499153"/>
                  </a:lnTo>
                  <a:lnTo>
                    <a:pt x="690276" y="490406"/>
                  </a:lnTo>
                  <a:lnTo>
                    <a:pt x="675668" y="480515"/>
                  </a:lnTo>
                  <a:lnTo>
                    <a:pt x="657771" y="476852"/>
                  </a:lnTo>
                  <a:lnTo>
                    <a:pt x="146227" y="476852"/>
                  </a:lnTo>
                  <a:lnTo>
                    <a:pt x="147892" y="469600"/>
                  </a:lnTo>
                  <a:lnTo>
                    <a:pt x="96647" y="469600"/>
                  </a:lnTo>
                  <a:lnTo>
                    <a:pt x="71167" y="451313"/>
                  </a:lnTo>
                  <a:lnTo>
                    <a:pt x="55237" y="425571"/>
                  </a:lnTo>
                  <a:lnTo>
                    <a:pt x="50125" y="395736"/>
                  </a:lnTo>
                  <a:lnTo>
                    <a:pt x="57099" y="365168"/>
                  </a:lnTo>
                  <a:lnTo>
                    <a:pt x="75291" y="339345"/>
                  </a:lnTo>
                  <a:lnTo>
                    <a:pt x="100136" y="324560"/>
                  </a:lnTo>
                  <a:lnTo>
                    <a:pt x="129151" y="318432"/>
                  </a:lnTo>
                  <a:lnTo>
                    <a:pt x="227727" y="318432"/>
                  </a:lnTo>
                  <a:lnTo>
                    <a:pt x="229196" y="316966"/>
                  </a:lnTo>
                  <a:lnTo>
                    <a:pt x="260859" y="295312"/>
                  </a:lnTo>
                  <a:lnTo>
                    <a:pt x="315156" y="277099"/>
                  </a:lnTo>
                  <a:lnTo>
                    <a:pt x="335215" y="273766"/>
                  </a:lnTo>
                  <a:lnTo>
                    <a:pt x="338975" y="273766"/>
                  </a:lnTo>
                  <a:lnTo>
                    <a:pt x="382778" y="271644"/>
                  </a:lnTo>
                  <a:lnTo>
                    <a:pt x="866940" y="271644"/>
                  </a:lnTo>
                  <a:lnTo>
                    <a:pt x="841283" y="254134"/>
                  </a:lnTo>
                  <a:lnTo>
                    <a:pt x="807133" y="239908"/>
                  </a:lnTo>
                  <a:lnTo>
                    <a:pt x="580110" y="239908"/>
                  </a:lnTo>
                  <a:lnTo>
                    <a:pt x="580872" y="238308"/>
                  </a:lnTo>
                  <a:lnTo>
                    <a:pt x="489140" y="238308"/>
                  </a:lnTo>
                  <a:lnTo>
                    <a:pt x="473120" y="234475"/>
                  </a:lnTo>
                  <a:lnTo>
                    <a:pt x="450554" y="229676"/>
                  </a:lnTo>
                  <a:lnTo>
                    <a:pt x="423878" y="224990"/>
                  </a:lnTo>
                  <a:lnTo>
                    <a:pt x="395528" y="221493"/>
                  </a:lnTo>
                  <a:lnTo>
                    <a:pt x="368577" y="220003"/>
                  </a:lnTo>
                  <a:close/>
                </a:path>
                <a:path w="985520" h="988060">
                  <a:moveTo>
                    <a:pt x="705963" y="975606"/>
                  </a:moveTo>
                  <a:lnTo>
                    <a:pt x="538440" y="975606"/>
                  </a:lnTo>
                  <a:lnTo>
                    <a:pt x="548485" y="976791"/>
                  </a:lnTo>
                  <a:lnTo>
                    <a:pt x="560590" y="980039"/>
                  </a:lnTo>
                  <a:lnTo>
                    <a:pt x="604520" y="986351"/>
                  </a:lnTo>
                  <a:lnTo>
                    <a:pt x="646576" y="986553"/>
                  </a:lnTo>
                  <a:lnTo>
                    <a:pt x="686660" y="981066"/>
                  </a:lnTo>
                  <a:lnTo>
                    <a:pt x="705963" y="975606"/>
                  </a:lnTo>
                  <a:close/>
                </a:path>
                <a:path w="985520" h="988060">
                  <a:moveTo>
                    <a:pt x="540511" y="923750"/>
                  </a:moveTo>
                  <a:lnTo>
                    <a:pt x="531368" y="924451"/>
                  </a:lnTo>
                  <a:lnTo>
                    <a:pt x="484717" y="935655"/>
                  </a:lnTo>
                  <a:lnTo>
                    <a:pt x="482334" y="935655"/>
                  </a:lnTo>
                  <a:lnTo>
                    <a:pt x="438686" y="937138"/>
                  </a:lnTo>
                  <a:lnTo>
                    <a:pt x="790008" y="937138"/>
                  </a:lnTo>
                  <a:lnTo>
                    <a:pt x="790889" y="936613"/>
                  </a:lnTo>
                  <a:lnTo>
                    <a:pt x="610772" y="936613"/>
                  </a:lnTo>
                  <a:lnTo>
                    <a:pt x="570547" y="931131"/>
                  </a:lnTo>
                  <a:lnTo>
                    <a:pt x="558260" y="928053"/>
                  </a:lnTo>
                  <a:lnTo>
                    <a:pt x="548862" y="925271"/>
                  </a:lnTo>
                  <a:lnTo>
                    <a:pt x="540511" y="923750"/>
                  </a:lnTo>
                  <a:close/>
                </a:path>
                <a:path w="985520" h="988060">
                  <a:moveTo>
                    <a:pt x="867950" y="272333"/>
                  </a:moveTo>
                  <a:lnTo>
                    <a:pt x="686921" y="272333"/>
                  </a:lnTo>
                  <a:lnTo>
                    <a:pt x="731558" y="273315"/>
                  </a:lnTo>
                  <a:lnTo>
                    <a:pt x="775175" y="281479"/>
                  </a:lnTo>
                  <a:lnTo>
                    <a:pt x="816686" y="297972"/>
                  </a:lnTo>
                  <a:lnTo>
                    <a:pt x="869802" y="341646"/>
                  </a:lnTo>
                  <a:lnTo>
                    <a:pt x="906710" y="399101"/>
                  </a:lnTo>
                  <a:lnTo>
                    <a:pt x="928256" y="466700"/>
                  </a:lnTo>
                  <a:lnTo>
                    <a:pt x="935286" y="540802"/>
                  </a:lnTo>
                  <a:lnTo>
                    <a:pt x="933623" y="579156"/>
                  </a:lnTo>
                  <a:lnTo>
                    <a:pt x="928684" y="617490"/>
                  </a:lnTo>
                  <a:lnTo>
                    <a:pt x="928648" y="617771"/>
                  </a:lnTo>
                  <a:lnTo>
                    <a:pt x="920467" y="656193"/>
                  </a:lnTo>
                  <a:lnTo>
                    <a:pt x="909186" y="693966"/>
                  </a:lnTo>
                  <a:lnTo>
                    <a:pt x="894912" y="730637"/>
                  </a:lnTo>
                  <a:lnTo>
                    <a:pt x="877749" y="765750"/>
                  </a:lnTo>
                  <a:lnTo>
                    <a:pt x="857803" y="798850"/>
                  </a:lnTo>
                  <a:lnTo>
                    <a:pt x="809989" y="857193"/>
                  </a:lnTo>
                  <a:lnTo>
                    <a:pt x="752315" y="902027"/>
                  </a:lnTo>
                  <a:lnTo>
                    <a:pt x="685627" y="929713"/>
                  </a:lnTo>
                  <a:lnTo>
                    <a:pt x="610772" y="936613"/>
                  </a:lnTo>
                  <a:lnTo>
                    <a:pt x="790889" y="936613"/>
                  </a:lnTo>
                  <a:lnTo>
                    <a:pt x="825296" y="910694"/>
                  </a:lnTo>
                  <a:lnTo>
                    <a:pt x="854036" y="883108"/>
                  </a:lnTo>
                  <a:lnTo>
                    <a:pt x="880210" y="852373"/>
                  </a:lnTo>
                  <a:lnTo>
                    <a:pt x="903719" y="818908"/>
                  </a:lnTo>
                  <a:lnTo>
                    <a:pt x="924466" y="783139"/>
                  </a:lnTo>
                  <a:lnTo>
                    <a:pt x="942350" y="745488"/>
                  </a:lnTo>
                  <a:lnTo>
                    <a:pt x="957273" y="706377"/>
                  </a:lnTo>
                  <a:lnTo>
                    <a:pt x="969137" y="666230"/>
                  </a:lnTo>
                  <a:lnTo>
                    <a:pt x="977841" y="625469"/>
                  </a:lnTo>
                  <a:lnTo>
                    <a:pt x="983288" y="584518"/>
                  </a:lnTo>
                  <a:lnTo>
                    <a:pt x="985379" y="543798"/>
                  </a:lnTo>
                  <a:lnTo>
                    <a:pt x="984058" y="505045"/>
                  </a:lnTo>
                  <a:lnTo>
                    <a:pt x="979094" y="464748"/>
                  </a:lnTo>
                  <a:lnTo>
                    <a:pt x="970522" y="427263"/>
                  </a:lnTo>
                  <a:lnTo>
                    <a:pt x="942022" y="358488"/>
                  </a:lnTo>
                  <a:lnTo>
                    <a:pt x="915721" y="316966"/>
                  </a:lnTo>
                  <a:lnTo>
                    <a:pt x="915608" y="316788"/>
                  </a:lnTo>
                  <a:lnTo>
                    <a:pt x="881635" y="281673"/>
                  </a:lnTo>
                  <a:lnTo>
                    <a:pt x="867950" y="272333"/>
                  </a:lnTo>
                  <a:close/>
                </a:path>
                <a:path w="985520" h="988060">
                  <a:moveTo>
                    <a:pt x="703732" y="527030"/>
                  </a:moveTo>
                  <a:lnTo>
                    <a:pt x="653592" y="527030"/>
                  </a:lnTo>
                  <a:lnTo>
                    <a:pt x="653592" y="738916"/>
                  </a:lnTo>
                  <a:lnTo>
                    <a:pt x="703732" y="738916"/>
                  </a:lnTo>
                  <a:lnTo>
                    <a:pt x="703732" y="527030"/>
                  </a:lnTo>
                  <a:close/>
                </a:path>
                <a:path w="985520" h="988060">
                  <a:moveTo>
                    <a:pt x="311061" y="527030"/>
                  </a:moveTo>
                  <a:lnTo>
                    <a:pt x="260921" y="527030"/>
                  </a:lnTo>
                  <a:lnTo>
                    <a:pt x="260921" y="607738"/>
                  </a:lnTo>
                  <a:lnTo>
                    <a:pt x="262893" y="617490"/>
                  </a:lnTo>
                  <a:lnTo>
                    <a:pt x="268284" y="625469"/>
                  </a:lnTo>
                  <a:lnTo>
                    <a:pt x="276239" y="630836"/>
                  </a:lnTo>
                  <a:lnTo>
                    <a:pt x="285991" y="632808"/>
                  </a:lnTo>
                  <a:lnTo>
                    <a:pt x="295748" y="630836"/>
                  </a:lnTo>
                  <a:lnTo>
                    <a:pt x="303702" y="625469"/>
                  </a:lnTo>
                  <a:lnTo>
                    <a:pt x="309090" y="617490"/>
                  </a:lnTo>
                  <a:lnTo>
                    <a:pt x="311061" y="607738"/>
                  </a:lnTo>
                  <a:lnTo>
                    <a:pt x="311061" y="527030"/>
                  </a:lnTo>
                  <a:close/>
                </a:path>
                <a:path w="985520" h="988060">
                  <a:moveTo>
                    <a:pt x="559125" y="630836"/>
                  </a:moveTo>
                  <a:lnTo>
                    <a:pt x="540244" y="630836"/>
                  </a:lnTo>
                  <a:lnTo>
                    <a:pt x="549995" y="632808"/>
                  </a:lnTo>
                  <a:lnTo>
                    <a:pt x="549367" y="632808"/>
                  </a:lnTo>
                  <a:lnTo>
                    <a:pt x="559125" y="630836"/>
                  </a:lnTo>
                  <a:close/>
                </a:path>
                <a:path w="985520" h="988060">
                  <a:moveTo>
                    <a:pt x="574763" y="527030"/>
                  </a:moveTo>
                  <a:lnTo>
                    <a:pt x="524611" y="527030"/>
                  </a:lnTo>
                  <a:lnTo>
                    <a:pt x="524626" y="607738"/>
                  </a:lnTo>
                  <a:lnTo>
                    <a:pt x="526630" y="617490"/>
                  </a:lnTo>
                  <a:lnTo>
                    <a:pt x="532071" y="625469"/>
                  </a:lnTo>
                  <a:lnTo>
                    <a:pt x="540023" y="630836"/>
                  </a:lnTo>
                  <a:lnTo>
                    <a:pt x="559346" y="630836"/>
                  </a:lnTo>
                  <a:lnTo>
                    <a:pt x="567302" y="625469"/>
                  </a:lnTo>
                  <a:lnTo>
                    <a:pt x="572744" y="617490"/>
                  </a:lnTo>
                  <a:lnTo>
                    <a:pt x="574748" y="607738"/>
                  </a:lnTo>
                  <a:lnTo>
                    <a:pt x="574763" y="527030"/>
                  </a:lnTo>
                  <a:close/>
                </a:path>
                <a:path w="985520" h="988060">
                  <a:moveTo>
                    <a:pt x="696160" y="499153"/>
                  </a:moveTo>
                  <a:lnTo>
                    <a:pt x="50152" y="499153"/>
                  </a:lnTo>
                  <a:lnTo>
                    <a:pt x="67935" y="511029"/>
                  </a:lnTo>
                  <a:lnTo>
                    <a:pt x="87306" y="519735"/>
                  </a:lnTo>
                  <a:lnTo>
                    <a:pt x="107848" y="525119"/>
                  </a:lnTo>
                  <a:lnTo>
                    <a:pt x="129146" y="527030"/>
                  </a:lnTo>
                  <a:lnTo>
                    <a:pt x="129060" y="540802"/>
                  </a:lnTo>
                  <a:lnTo>
                    <a:pt x="128979" y="571557"/>
                  </a:lnTo>
                  <a:lnTo>
                    <a:pt x="135295" y="590793"/>
                  </a:lnTo>
                  <a:lnTo>
                    <a:pt x="154216" y="599407"/>
                  </a:lnTo>
                  <a:lnTo>
                    <a:pt x="173119" y="590793"/>
                  </a:lnTo>
                  <a:lnTo>
                    <a:pt x="179443" y="571557"/>
                  </a:lnTo>
                  <a:lnTo>
                    <a:pt x="179370" y="540802"/>
                  </a:lnTo>
                  <a:lnTo>
                    <a:pt x="179285" y="527030"/>
                  </a:lnTo>
                  <a:lnTo>
                    <a:pt x="703732" y="527030"/>
                  </a:lnTo>
                  <a:lnTo>
                    <a:pt x="703732" y="522953"/>
                  </a:lnTo>
                  <a:lnTo>
                    <a:pt x="700122" y="505045"/>
                  </a:lnTo>
                  <a:lnTo>
                    <a:pt x="696160" y="499153"/>
                  </a:lnTo>
                  <a:close/>
                </a:path>
                <a:path w="985520" h="988060">
                  <a:moveTo>
                    <a:pt x="442976" y="527030"/>
                  </a:moveTo>
                  <a:lnTo>
                    <a:pt x="392836" y="527030"/>
                  </a:lnTo>
                  <a:lnTo>
                    <a:pt x="392751" y="540802"/>
                  </a:lnTo>
                  <a:lnTo>
                    <a:pt x="392674" y="571557"/>
                  </a:lnTo>
                  <a:lnTo>
                    <a:pt x="398990" y="590793"/>
                  </a:lnTo>
                  <a:lnTo>
                    <a:pt x="417906" y="599407"/>
                  </a:lnTo>
                  <a:lnTo>
                    <a:pt x="436815" y="590793"/>
                  </a:lnTo>
                  <a:lnTo>
                    <a:pt x="443137" y="571557"/>
                  </a:lnTo>
                  <a:lnTo>
                    <a:pt x="443061" y="540802"/>
                  </a:lnTo>
                  <a:lnTo>
                    <a:pt x="442976" y="527030"/>
                  </a:lnTo>
                  <a:close/>
                </a:path>
                <a:path w="985520" h="988060">
                  <a:moveTo>
                    <a:pt x="227727" y="318432"/>
                  </a:moveTo>
                  <a:lnTo>
                    <a:pt x="160566" y="318432"/>
                  </a:lnTo>
                  <a:lnTo>
                    <a:pt x="137544" y="352848"/>
                  </a:lnTo>
                  <a:lnTo>
                    <a:pt x="119376" y="390039"/>
                  </a:lnTo>
                  <a:lnTo>
                    <a:pt x="105823" y="429219"/>
                  </a:lnTo>
                  <a:lnTo>
                    <a:pt x="96647" y="469600"/>
                  </a:lnTo>
                  <a:lnTo>
                    <a:pt x="147892" y="469600"/>
                  </a:lnTo>
                  <a:lnTo>
                    <a:pt x="155462" y="436623"/>
                  </a:lnTo>
                  <a:lnTo>
                    <a:pt x="170373" y="398640"/>
                  </a:lnTo>
                  <a:lnTo>
                    <a:pt x="190547" y="363347"/>
                  </a:lnTo>
                  <a:lnTo>
                    <a:pt x="215569" y="331183"/>
                  </a:lnTo>
                  <a:lnTo>
                    <a:pt x="220016" y="326330"/>
                  </a:lnTo>
                  <a:lnTo>
                    <a:pt x="224551" y="321601"/>
                  </a:lnTo>
                  <a:lnTo>
                    <a:pt x="227727" y="318432"/>
                  </a:lnTo>
                  <a:close/>
                </a:path>
                <a:path w="985520" h="988060">
                  <a:moveTo>
                    <a:pt x="866940" y="271644"/>
                  </a:moveTo>
                  <a:lnTo>
                    <a:pt x="382778" y="271644"/>
                  </a:lnTo>
                  <a:lnTo>
                    <a:pt x="426670" y="277099"/>
                  </a:lnTo>
                  <a:lnTo>
                    <a:pt x="426492" y="277099"/>
                  </a:lnTo>
                  <a:lnTo>
                    <a:pt x="469377" y="285631"/>
                  </a:lnTo>
                  <a:lnTo>
                    <a:pt x="512463" y="293094"/>
                  </a:lnTo>
                  <a:lnTo>
                    <a:pt x="555599" y="295105"/>
                  </a:lnTo>
                  <a:lnTo>
                    <a:pt x="598932" y="287342"/>
                  </a:lnTo>
                  <a:lnTo>
                    <a:pt x="642351" y="277391"/>
                  </a:lnTo>
                  <a:lnTo>
                    <a:pt x="686921" y="272333"/>
                  </a:lnTo>
                  <a:lnTo>
                    <a:pt x="867950" y="272333"/>
                  </a:lnTo>
                  <a:lnTo>
                    <a:pt x="866940" y="271644"/>
                  </a:lnTo>
                  <a:close/>
                </a:path>
                <a:path w="985520" h="988060">
                  <a:moveTo>
                    <a:pt x="900054" y="49226"/>
                  </a:moveTo>
                  <a:lnTo>
                    <a:pt x="799721" y="49226"/>
                  </a:lnTo>
                  <a:lnTo>
                    <a:pt x="849757" y="59720"/>
                  </a:lnTo>
                  <a:lnTo>
                    <a:pt x="839349" y="104752"/>
                  </a:lnTo>
                  <a:lnTo>
                    <a:pt x="817800" y="145065"/>
                  </a:lnTo>
                  <a:lnTo>
                    <a:pt x="787092" y="179051"/>
                  </a:lnTo>
                  <a:lnTo>
                    <a:pt x="749208" y="205105"/>
                  </a:lnTo>
                  <a:lnTo>
                    <a:pt x="706132" y="221620"/>
                  </a:lnTo>
                  <a:lnTo>
                    <a:pt x="674179" y="222718"/>
                  </a:lnTo>
                  <a:lnTo>
                    <a:pt x="642483" y="226349"/>
                  </a:lnTo>
                  <a:lnTo>
                    <a:pt x="611106" y="232187"/>
                  </a:lnTo>
                  <a:lnTo>
                    <a:pt x="580110" y="239908"/>
                  </a:lnTo>
                  <a:lnTo>
                    <a:pt x="807133" y="239908"/>
                  </a:lnTo>
                  <a:lnTo>
                    <a:pt x="795731" y="235158"/>
                  </a:lnTo>
                  <a:lnTo>
                    <a:pt x="837227" y="200753"/>
                  </a:lnTo>
                  <a:lnTo>
                    <a:pt x="869267" y="157696"/>
                  </a:lnTo>
                  <a:lnTo>
                    <a:pt x="890739" y="108440"/>
                  </a:lnTo>
                  <a:lnTo>
                    <a:pt x="900531" y="55440"/>
                  </a:lnTo>
                  <a:lnTo>
                    <a:pt x="900278" y="52138"/>
                  </a:lnTo>
                  <a:lnTo>
                    <a:pt x="900178" y="50842"/>
                  </a:lnTo>
                  <a:lnTo>
                    <a:pt x="900054" y="49226"/>
                  </a:lnTo>
                  <a:close/>
                </a:path>
                <a:path w="985520" h="988060">
                  <a:moveTo>
                    <a:pt x="547785" y="47585"/>
                  </a:moveTo>
                  <a:lnTo>
                    <a:pt x="507739" y="98867"/>
                  </a:lnTo>
                  <a:lnTo>
                    <a:pt x="493071" y="143761"/>
                  </a:lnTo>
                  <a:lnTo>
                    <a:pt x="486994" y="190738"/>
                  </a:lnTo>
                  <a:lnTo>
                    <a:pt x="489140" y="238308"/>
                  </a:lnTo>
                  <a:lnTo>
                    <a:pt x="580872" y="238308"/>
                  </a:lnTo>
                  <a:lnTo>
                    <a:pt x="593019" y="212793"/>
                  </a:lnTo>
                  <a:lnTo>
                    <a:pt x="537349" y="212793"/>
                  </a:lnTo>
                  <a:lnTo>
                    <a:pt x="537915" y="179500"/>
                  </a:lnTo>
                  <a:lnTo>
                    <a:pt x="543810" y="146988"/>
                  </a:lnTo>
                  <a:lnTo>
                    <a:pt x="555101" y="115981"/>
                  </a:lnTo>
                  <a:lnTo>
                    <a:pt x="571855" y="87203"/>
                  </a:lnTo>
                  <a:lnTo>
                    <a:pt x="576033" y="78165"/>
                  </a:lnTo>
                  <a:lnTo>
                    <a:pt x="576402" y="68552"/>
                  </a:lnTo>
                  <a:lnTo>
                    <a:pt x="573221" y="59720"/>
                  </a:lnTo>
                  <a:lnTo>
                    <a:pt x="573141" y="59498"/>
                  </a:lnTo>
                  <a:lnTo>
                    <a:pt x="566432" y="52138"/>
                  </a:lnTo>
                  <a:lnTo>
                    <a:pt x="557396" y="47958"/>
                  </a:lnTo>
                  <a:lnTo>
                    <a:pt x="547785" y="47585"/>
                  </a:lnTo>
                  <a:close/>
                </a:path>
                <a:path w="985520" h="988060">
                  <a:moveTo>
                    <a:pt x="764651" y="0"/>
                  </a:moveTo>
                  <a:lnTo>
                    <a:pt x="720670" y="9524"/>
                  </a:lnTo>
                  <a:lnTo>
                    <a:pt x="680855" y="27887"/>
                  </a:lnTo>
                  <a:lnTo>
                    <a:pt x="645007" y="53961"/>
                  </a:lnTo>
                  <a:lnTo>
                    <a:pt x="612930" y="86617"/>
                  </a:lnTo>
                  <a:lnTo>
                    <a:pt x="584426" y="124726"/>
                  </a:lnTo>
                  <a:lnTo>
                    <a:pt x="559299" y="167161"/>
                  </a:lnTo>
                  <a:lnTo>
                    <a:pt x="537349" y="212793"/>
                  </a:lnTo>
                  <a:lnTo>
                    <a:pt x="593019" y="212793"/>
                  </a:lnTo>
                  <a:lnTo>
                    <a:pt x="600363" y="197367"/>
                  </a:lnTo>
                  <a:lnTo>
                    <a:pt x="623637" y="156831"/>
                  </a:lnTo>
                  <a:lnTo>
                    <a:pt x="650345" y="120157"/>
                  </a:lnTo>
                  <a:lnTo>
                    <a:pt x="680896" y="89202"/>
                  </a:lnTo>
                  <a:lnTo>
                    <a:pt x="715702" y="65824"/>
                  </a:lnTo>
                  <a:lnTo>
                    <a:pt x="755173" y="51879"/>
                  </a:lnTo>
                  <a:lnTo>
                    <a:pt x="799721" y="49226"/>
                  </a:lnTo>
                  <a:lnTo>
                    <a:pt x="900054" y="49226"/>
                  </a:lnTo>
                  <a:lnTo>
                    <a:pt x="899335" y="39838"/>
                  </a:lnTo>
                  <a:lnTo>
                    <a:pt x="892378" y="26405"/>
                  </a:lnTo>
                  <a:lnTo>
                    <a:pt x="880839" y="16625"/>
                  </a:lnTo>
                  <a:lnTo>
                    <a:pt x="865898" y="11981"/>
                  </a:lnTo>
                  <a:lnTo>
                    <a:pt x="812995" y="442"/>
                  </a:lnTo>
                  <a:lnTo>
                    <a:pt x="764651" y="0"/>
                  </a:lnTo>
                  <a:close/>
                </a:path>
              </a:pathLst>
            </a:custGeom>
            <a:solidFill>
              <a:srgbClr val="000000"/>
            </a:solidFill>
          </p:spPr>
          <p:txBody>
            <a:bodyPr wrap="square" lIns="0" tIns="0" rIns="0" bIns="0" rtlCol="0"/>
            <a:lstStyle/>
            <a:p>
              <a:endParaRPr>
                <a:latin typeface="Grammarsaurus" pitchFamily="2" charset="0"/>
              </a:endParaRPr>
            </a:p>
          </p:txBody>
        </p:sp>
      </p:grpSp>
      <p:sp>
        <p:nvSpPr>
          <p:cNvPr id="26" name="object 6">
            <a:extLst>
              <a:ext uri="{FF2B5EF4-FFF2-40B4-BE49-F238E27FC236}">
                <a16:creationId xmlns:a16="http://schemas.microsoft.com/office/drawing/2014/main" id="{CA2D06E6-A5CA-76BA-4C0D-70CAF6F50EF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27" name="TextBox 26">
            <a:extLst>
              <a:ext uri="{FF2B5EF4-FFF2-40B4-BE49-F238E27FC236}">
                <a16:creationId xmlns:a16="http://schemas.microsoft.com/office/drawing/2014/main" id="{6A980019-02EC-8931-541E-4D75551DE2A9}"/>
              </a:ext>
            </a:extLst>
          </p:cNvPr>
          <p:cNvSpPr txBox="1"/>
          <p:nvPr/>
        </p:nvSpPr>
        <p:spPr>
          <a:xfrm>
            <a:off x="1752580" y="4529942"/>
            <a:ext cx="8686800" cy="830997"/>
          </a:xfrm>
          <a:prstGeom prst="rect">
            <a:avLst/>
          </a:prstGeom>
          <a:noFill/>
        </p:spPr>
        <p:txBody>
          <a:bodyPr wrap="square" rtlCol="0">
            <a:spAutoFit/>
          </a:bodyPr>
          <a:lstStyle/>
          <a:p>
            <a:pPr algn="ct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The base </a:t>
            </a:r>
            <a:r>
              <a:rPr kumimoji="0" lang="en-GB" sz="2400" b="1" i="0" u="none" strike="noStrike" kern="0" cap="none" spc="0" normalizeH="0" baseline="0" noProof="0" dirty="0">
                <a:ln>
                  <a:noFill/>
                </a:ln>
                <a:solidFill>
                  <a:srgbClr val="FFFFFF"/>
                </a:solidFill>
                <a:effectLst/>
                <a:uLnTx/>
                <a:uFillTx/>
                <a:latin typeface="Grammarsaurus" pitchFamily="2" charset="0"/>
                <a:cs typeface="Tahoma"/>
              </a:rPr>
              <a:t>diet </a:t>
            </a: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means </a:t>
            </a:r>
            <a:r>
              <a:rPr kumimoji="0" lang="en-GB" sz="2400" b="1" i="0" u="none" strike="noStrike" kern="0" cap="none" spc="0" normalizeH="0" baseline="0" noProof="0" dirty="0">
                <a:ln>
                  <a:noFill/>
                </a:ln>
                <a:solidFill>
                  <a:srgbClr val="FFFFFF"/>
                </a:solidFill>
                <a:effectLst/>
                <a:uLnTx/>
                <a:uFillTx/>
                <a:latin typeface="Grammarsaurus" pitchFamily="2" charset="0"/>
                <a:cs typeface="Tahoma"/>
              </a:rPr>
              <a:t>“way of life or routine”</a:t>
            </a: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 Now let's break the word </a:t>
            </a:r>
            <a:r>
              <a:rPr kumimoji="0" lang="en-GB" sz="2400" b="1" i="0" u="none" strike="noStrike" kern="0" cap="none" spc="0" normalizeH="0" baseline="0" noProof="0" dirty="0">
                <a:ln>
                  <a:noFill/>
                </a:ln>
                <a:solidFill>
                  <a:srgbClr val="FFFFFF"/>
                </a:solidFill>
                <a:effectLst/>
                <a:uLnTx/>
                <a:uFillTx/>
                <a:latin typeface="Grammarsaurus" pitchFamily="2" charset="0"/>
                <a:cs typeface="Tahoma"/>
              </a:rPr>
              <a:t>dietician </a:t>
            </a: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into a word sum.</a:t>
            </a:r>
            <a:endParaRPr lang="en-PK"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1987" y="0"/>
                  </a:moveTo>
                  <a:lnTo>
                    <a:pt x="12077687" y="0"/>
                  </a:lnTo>
                  <a:lnTo>
                    <a:pt x="12077687" y="114300"/>
                  </a:lnTo>
                  <a:lnTo>
                    <a:pt x="12077687" y="6743700"/>
                  </a:lnTo>
                  <a:lnTo>
                    <a:pt x="114300" y="6743700"/>
                  </a:lnTo>
                  <a:lnTo>
                    <a:pt x="114300" y="114300"/>
                  </a:lnTo>
                  <a:lnTo>
                    <a:pt x="12077687" y="114300"/>
                  </a:lnTo>
                  <a:lnTo>
                    <a:pt x="12077687" y="0"/>
                  </a:lnTo>
                  <a:lnTo>
                    <a:pt x="0" y="0"/>
                  </a:lnTo>
                  <a:lnTo>
                    <a:pt x="0" y="114300"/>
                  </a:lnTo>
                  <a:lnTo>
                    <a:pt x="0" y="6743700"/>
                  </a:lnTo>
                  <a:lnTo>
                    <a:pt x="0" y="6858000"/>
                  </a:lnTo>
                  <a:lnTo>
                    <a:pt x="12191987" y="6858000"/>
                  </a:lnTo>
                  <a:lnTo>
                    <a:pt x="12191987" y="6743700"/>
                  </a:lnTo>
                  <a:lnTo>
                    <a:pt x="12191987" y="114300"/>
                  </a:lnTo>
                  <a:lnTo>
                    <a:pt x="12191987"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2243169" y="4290903"/>
              <a:ext cx="7675245" cy="1200785"/>
            </a:xfrm>
            <a:custGeom>
              <a:avLst/>
              <a:gdLst/>
              <a:ahLst/>
              <a:cxnLst/>
              <a:rect l="l" t="t" r="r" b="b"/>
              <a:pathLst>
                <a:path w="7675245" h="1200785">
                  <a:moveTo>
                    <a:pt x="7595766" y="1175702"/>
                  </a:moveTo>
                  <a:lnTo>
                    <a:pt x="6801917" y="1175702"/>
                  </a:lnTo>
                  <a:lnTo>
                    <a:pt x="6753759" y="1176307"/>
                  </a:lnTo>
                  <a:lnTo>
                    <a:pt x="6847820" y="1176307"/>
                  </a:lnTo>
                  <a:lnTo>
                    <a:pt x="6892613" y="1177275"/>
                  </a:lnTo>
                  <a:lnTo>
                    <a:pt x="6944068" y="1179044"/>
                  </a:lnTo>
                  <a:lnTo>
                    <a:pt x="7305552" y="1197349"/>
                  </a:lnTo>
                  <a:lnTo>
                    <a:pt x="7357563" y="1199028"/>
                  </a:lnTo>
                  <a:lnTo>
                    <a:pt x="7409712" y="1200028"/>
                  </a:lnTo>
                  <a:lnTo>
                    <a:pt x="7462015" y="1200200"/>
                  </a:lnTo>
                  <a:lnTo>
                    <a:pt x="7501048" y="1198656"/>
                  </a:lnTo>
                  <a:lnTo>
                    <a:pt x="7537486" y="1193619"/>
                  </a:lnTo>
                  <a:lnTo>
                    <a:pt x="7570469" y="1185423"/>
                  </a:lnTo>
                  <a:lnTo>
                    <a:pt x="7595766" y="1175702"/>
                  </a:lnTo>
                  <a:close/>
                </a:path>
                <a:path w="7675245" h="1200785">
                  <a:moveTo>
                    <a:pt x="7648030" y="1129153"/>
                  </a:moveTo>
                  <a:lnTo>
                    <a:pt x="7639680" y="1134053"/>
                  </a:lnTo>
                  <a:lnTo>
                    <a:pt x="7623834" y="1148429"/>
                  </a:lnTo>
                  <a:lnTo>
                    <a:pt x="7608854" y="1164186"/>
                  </a:lnTo>
                  <a:lnTo>
                    <a:pt x="7607483" y="1175702"/>
                  </a:lnTo>
                  <a:lnTo>
                    <a:pt x="7607342" y="1175702"/>
                  </a:lnTo>
                  <a:lnTo>
                    <a:pt x="7610203" y="1181322"/>
                  </a:lnTo>
                  <a:lnTo>
                    <a:pt x="7610327" y="1181565"/>
                  </a:lnTo>
                  <a:lnTo>
                    <a:pt x="7616534" y="1179670"/>
                  </a:lnTo>
                  <a:lnTo>
                    <a:pt x="7641640" y="1150043"/>
                  </a:lnTo>
                  <a:lnTo>
                    <a:pt x="7650237" y="1131602"/>
                  </a:lnTo>
                  <a:lnTo>
                    <a:pt x="7648030" y="1129153"/>
                  </a:lnTo>
                  <a:close/>
                </a:path>
                <a:path w="7675245" h="1200785">
                  <a:moveTo>
                    <a:pt x="1624604" y="1175702"/>
                  </a:moveTo>
                  <a:lnTo>
                    <a:pt x="530983" y="1175702"/>
                  </a:lnTo>
                  <a:lnTo>
                    <a:pt x="596889" y="1177406"/>
                  </a:lnTo>
                  <a:lnTo>
                    <a:pt x="673748" y="1178081"/>
                  </a:lnTo>
                  <a:lnTo>
                    <a:pt x="836835" y="1176502"/>
                  </a:lnTo>
                  <a:lnTo>
                    <a:pt x="1124887" y="1176307"/>
                  </a:lnTo>
                  <a:lnTo>
                    <a:pt x="1624604" y="1175702"/>
                  </a:lnTo>
                  <a:close/>
                </a:path>
                <a:path w="7675245" h="1200785">
                  <a:moveTo>
                    <a:pt x="6753759" y="1176307"/>
                  </a:moveTo>
                  <a:lnTo>
                    <a:pt x="6698082" y="1176307"/>
                  </a:lnTo>
                  <a:lnTo>
                    <a:pt x="6738191" y="1176502"/>
                  </a:lnTo>
                  <a:lnTo>
                    <a:pt x="6753759" y="1176307"/>
                  </a:lnTo>
                  <a:close/>
                </a:path>
                <a:path w="7675245" h="1200785">
                  <a:moveTo>
                    <a:pt x="4428765" y="1160857"/>
                  </a:moveTo>
                  <a:lnTo>
                    <a:pt x="2197674" y="1160857"/>
                  </a:lnTo>
                  <a:lnTo>
                    <a:pt x="2251201" y="1161064"/>
                  </a:lnTo>
                  <a:lnTo>
                    <a:pt x="2300339" y="1161406"/>
                  </a:lnTo>
                  <a:lnTo>
                    <a:pt x="2365311" y="1162024"/>
                  </a:lnTo>
                  <a:lnTo>
                    <a:pt x="2360482" y="1162024"/>
                  </a:lnTo>
                  <a:lnTo>
                    <a:pt x="2399810" y="1162492"/>
                  </a:lnTo>
                  <a:lnTo>
                    <a:pt x="2398697" y="1162492"/>
                  </a:lnTo>
                  <a:lnTo>
                    <a:pt x="2449750" y="1163236"/>
                  </a:lnTo>
                  <a:lnTo>
                    <a:pt x="2448814" y="1163236"/>
                  </a:lnTo>
                  <a:lnTo>
                    <a:pt x="2503893" y="1164186"/>
                  </a:lnTo>
                  <a:lnTo>
                    <a:pt x="2502531" y="1164186"/>
                  </a:lnTo>
                  <a:lnTo>
                    <a:pt x="2549866" y="1165127"/>
                  </a:lnTo>
                  <a:lnTo>
                    <a:pt x="2549143" y="1165127"/>
                  </a:lnTo>
                  <a:lnTo>
                    <a:pt x="2895234" y="1175702"/>
                  </a:lnTo>
                  <a:lnTo>
                    <a:pt x="3091848" y="1176307"/>
                  </a:lnTo>
                  <a:lnTo>
                    <a:pt x="4148478" y="1176307"/>
                  </a:lnTo>
                  <a:lnTo>
                    <a:pt x="4351860" y="1164423"/>
                  </a:lnTo>
                  <a:lnTo>
                    <a:pt x="4428765" y="1160857"/>
                  </a:lnTo>
                  <a:close/>
                </a:path>
                <a:path w="7675245" h="1200785">
                  <a:moveTo>
                    <a:pt x="7612510" y="1149497"/>
                  </a:moveTo>
                  <a:lnTo>
                    <a:pt x="5005427" y="1149497"/>
                  </a:lnTo>
                  <a:lnTo>
                    <a:pt x="5056177" y="1149811"/>
                  </a:lnTo>
                  <a:lnTo>
                    <a:pt x="5055712" y="1149811"/>
                  </a:lnTo>
                  <a:lnTo>
                    <a:pt x="5106202" y="1150334"/>
                  </a:lnTo>
                  <a:lnTo>
                    <a:pt x="5105902" y="1150334"/>
                  </a:lnTo>
                  <a:lnTo>
                    <a:pt x="5156261" y="1151066"/>
                  </a:lnTo>
                  <a:lnTo>
                    <a:pt x="5156037" y="1151066"/>
                  </a:lnTo>
                  <a:lnTo>
                    <a:pt x="5206305" y="1152005"/>
                  </a:lnTo>
                  <a:lnTo>
                    <a:pt x="5206125" y="1152005"/>
                  </a:lnTo>
                  <a:lnTo>
                    <a:pt x="5256317" y="1153154"/>
                  </a:lnTo>
                  <a:lnTo>
                    <a:pt x="5256165" y="1153154"/>
                  </a:lnTo>
                  <a:lnTo>
                    <a:pt x="5306288" y="1154511"/>
                  </a:lnTo>
                  <a:lnTo>
                    <a:pt x="5306156" y="1154511"/>
                  </a:lnTo>
                  <a:lnTo>
                    <a:pt x="5356093" y="1156076"/>
                  </a:lnTo>
                  <a:lnTo>
                    <a:pt x="5555233" y="1164423"/>
                  </a:lnTo>
                  <a:lnTo>
                    <a:pt x="5756294" y="1176307"/>
                  </a:lnTo>
                  <a:lnTo>
                    <a:pt x="6865290" y="1176307"/>
                  </a:lnTo>
                  <a:lnTo>
                    <a:pt x="7595766" y="1175702"/>
                  </a:lnTo>
                  <a:lnTo>
                    <a:pt x="7599137" y="1174407"/>
                  </a:lnTo>
                  <a:lnTo>
                    <a:pt x="7608854" y="1164186"/>
                  </a:lnTo>
                  <a:lnTo>
                    <a:pt x="7608967" y="1163236"/>
                  </a:lnTo>
                  <a:lnTo>
                    <a:pt x="7609089" y="1162209"/>
                  </a:lnTo>
                  <a:lnTo>
                    <a:pt x="7609185" y="1161406"/>
                  </a:lnTo>
                  <a:lnTo>
                    <a:pt x="7609278" y="1160625"/>
                  </a:lnTo>
                  <a:lnTo>
                    <a:pt x="7612267" y="1150334"/>
                  </a:lnTo>
                  <a:lnTo>
                    <a:pt x="7612351" y="1150043"/>
                  </a:lnTo>
                  <a:lnTo>
                    <a:pt x="7612419" y="1149811"/>
                  </a:lnTo>
                  <a:lnTo>
                    <a:pt x="7612510" y="1149497"/>
                  </a:lnTo>
                  <a:close/>
                </a:path>
                <a:path w="7675245" h="1200785">
                  <a:moveTo>
                    <a:pt x="752385" y="0"/>
                  </a:moveTo>
                  <a:lnTo>
                    <a:pt x="701804" y="269"/>
                  </a:lnTo>
                  <a:lnTo>
                    <a:pt x="651587" y="1090"/>
                  </a:lnTo>
                  <a:lnTo>
                    <a:pt x="601611" y="2534"/>
                  </a:lnTo>
                  <a:lnTo>
                    <a:pt x="552383" y="4650"/>
                  </a:lnTo>
                  <a:lnTo>
                    <a:pt x="501352" y="7648"/>
                  </a:lnTo>
                  <a:lnTo>
                    <a:pt x="501836" y="7648"/>
                  </a:lnTo>
                  <a:lnTo>
                    <a:pt x="455037" y="11215"/>
                  </a:lnTo>
                  <a:lnTo>
                    <a:pt x="410976" y="15425"/>
                  </a:lnTo>
                  <a:lnTo>
                    <a:pt x="410279" y="15425"/>
                  </a:lnTo>
                  <a:lnTo>
                    <a:pt x="359818" y="21319"/>
                  </a:lnTo>
                  <a:lnTo>
                    <a:pt x="313089" y="27865"/>
                  </a:lnTo>
                  <a:lnTo>
                    <a:pt x="266992" y="35496"/>
                  </a:lnTo>
                  <a:lnTo>
                    <a:pt x="221559" y="44278"/>
                  </a:lnTo>
                  <a:lnTo>
                    <a:pt x="176825" y="54279"/>
                  </a:lnTo>
                  <a:lnTo>
                    <a:pt x="113480" y="72019"/>
                  </a:lnTo>
                  <a:lnTo>
                    <a:pt x="65781" y="93495"/>
                  </a:lnTo>
                  <a:lnTo>
                    <a:pt x="32205" y="118332"/>
                  </a:lnTo>
                  <a:lnTo>
                    <a:pt x="4979" y="161067"/>
                  </a:lnTo>
                  <a:lnTo>
                    <a:pt x="0" y="192719"/>
                  </a:lnTo>
                  <a:lnTo>
                    <a:pt x="879" y="209372"/>
                  </a:lnTo>
                  <a:lnTo>
                    <a:pt x="5757" y="232283"/>
                  </a:lnTo>
                  <a:lnTo>
                    <a:pt x="10739" y="266281"/>
                  </a:lnTo>
                  <a:lnTo>
                    <a:pt x="15815" y="309657"/>
                  </a:lnTo>
                  <a:lnTo>
                    <a:pt x="20975" y="360706"/>
                  </a:lnTo>
                  <a:lnTo>
                    <a:pt x="26210" y="417719"/>
                  </a:lnTo>
                  <a:lnTo>
                    <a:pt x="31512" y="478992"/>
                  </a:lnTo>
                  <a:lnTo>
                    <a:pt x="42274" y="607484"/>
                  </a:lnTo>
                  <a:lnTo>
                    <a:pt x="47716" y="671290"/>
                  </a:lnTo>
                  <a:lnTo>
                    <a:pt x="53187" y="732527"/>
                  </a:lnTo>
                  <a:lnTo>
                    <a:pt x="58676" y="789488"/>
                  </a:lnTo>
                  <a:lnTo>
                    <a:pt x="64175" y="840466"/>
                  </a:lnTo>
                  <a:lnTo>
                    <a:pt x="69674" y="883755"/>
                  </a:lnTo>
                  <a:lnTo>
                    <a:pt x="80635" y="940435"/>
                  </a:lnTo>
                  <a:lnTo>
                    <a:pt x="94713" y="969237"/>
                  </a:lnTo>
                  <a:lnTo>
                    <a:pt x="100963" y="981309"/>
                  </a:lnTo>
                  <a:lnTo>
                    <a:pt x="105629" y="998372"/>
                  </a:lnTo>
                  <a:lnTo>
                    <a:pt x="112016" y="1024984"/>
                  </a:lnTo>
                  <a:lnTo>
                    <a:pt x="121830" y="1049031"/>
                  </a:lnTo>
                  <a:lnTo>
                    <a:pt x="152729" y="1089867"/>
                  </a:lnTo>
                  <a:lnTo>
                    <a:pt x="200302" y="1121758"/>
                  </a:lnTo>
                  <a:lnTo>
                    <a:pt x="266528" y="1145579"/>
                  </a:lnTo>
                  <a:lnTo>
                    <a:pt x="307253" y="1154738"/>
                  </a:lnTo>
                  <a:lnTo>
                    <a:pt x="353383" y="1162209"/>
                  </a:lnTo>
                  <a:lnTo>
                    <a:pt x="405164" y="1168102"/>
                  </a:lnTo>
                  <a:lnTo>
                    <a:pt x="462844" y="1172526"/>
                  </a:lnTo>
                  <a:lnTo>
                    <a:pt x="528992" y="1175702"/>
                  </a:lnTo>
                  <a:lnTo>
                    <a:pt x="1400881" y="1175702"/>
                  </a:lnTo>
                  <a:lnTo>
                    <a:pt x="1744812" y="1165127"/>
                  </a:lnTo>
                  <a:lnTo>
                    <a:pt x="1791297" y="1164186"/>
                  </a:lnTo>
                  <a:lnTo>
                    <a:pt x="1790763" y="1164186"/>
                  </a:lnTo>
                  <a:lnTo>
                    <a:pt x="1933033" y="1162024"/>
                  </a:lnTo>
                  <a:lnTo>
                    <a:pt x="1929771" y="1162024"/>
                  </a:lnTo>
                  <a:lnTo>
                    <a:pt x="4428765" y="1160857"/>
                  </a:lnTo>
                  <a:lnTo>
                    <a:pt x="4653177" y="1153154"/>
                  </a:lnTo>
                  <a:lnTo>
                    <a:pt x="4854204" y="1149811"/>
                  </a:lnTo>
                  <a:lnTo>
                    <a:pt x="7612510" y="1149497"/>
                  </a:lnTo>
                  <a:lnTo>
                    <a:pt x="7617145" y="1133538"/>
                  </a:lnTo>
                  <a:lnTo>
                    <a:pt x="7620310" y="1116314"/>
                  </a:lnTo>
                  <a:lnTo>
                    <a:pt x="7623684" y="1099086"/>
                  </a:lnTo>
                  <a:lnTo>
                    <a:pt x="7627227" y="1081853"/>
                  </a:lnTo>
                  <a:lnTo>
                    <a:pt x="7630899" y="1064615"/>
                  </a:lnTo>
                  <a:lnTo>
                    <a:pt x="7639539" y="1025596"/>
                  </a:lnTo>
                  <a:lnTo>
                    <a:pt x="7648147" y="987283"/>
                  </a:lnTo>
                  <a:lnTo>
                    <a:pt x="7656272" y="949606"/>
                  </a:lnTo>
                  <a:lnTo>
                    <a:pt x="7667070" y="886113"/>
                  </a:lnTo>
                  <a:lnTo>
                    <a:pt x="7672470" y="808593"/>
                  </a:lnTo>
                  <a:lnTo>
                    <a:pt x="7674078" y="759773"/>
                  </a:lnTo>
                  <a:lnTo>
                    <a:pt x="7674836" y="705792"/>
                  </a:lnTo>
                  <a:lnTo>
                    <a:pt x="7674725" y="671290"/>
                  </a:lnTo>
                  <a:lnTo>
                    <a:pt x="7673427" y="586978"/>
                  </a:lnTo>
                  <a:lnTo>
                    <a:pt x="7671077" y="524463"/>
                  </a:lnTo>
                  <a:lnTo>
                    <a:pt x="7667506" y="461422"/>
                  </a:lnTo>
                  <a:lnTo>
                    <a:pt x="7662623" y="399012"/>
                  </a:lnTo>
                  <a:lnTo>
                    <a:pt x="7656334" y="338394"/>
                  </a:lnTo>
                  <a:lnTo>
                    <a:pt x="7648548" y="280724"/>
                  </a:lnTo>
                  <a:lnTo>
                    <a:pt x="7639172" y="227163"/>
                  </a:lnTo>
                  <a:lnTo>
                    <a:pt x="7628114" y="178870"/>
                  </a:lnTo>
                  <a:lnTo>
                    <a:pt x="7615281" y="137001"/>
                  </a:lnTo>
                  <a:lnTo>
                    <a:pt x="7583922" y="77177"/>
                  </a:lnTo>
                  <a:lnTo>
                    <a:pt x="7526232" y="38430"/>
                  </a:lnTo>
                  <a:lnTo>
                    <a:pt x="7488463" y="26081"/>
                  </a:lnTo>
                  <a:lnTo>
                    <a:pt x="7445867" y="17611"/>
                  </a:lnTo>
                  <a:lnTo>
                    <a:pt x="7439438" y="16894"/>
                  </a:lnTo>
                  <a:lnTo>
                    <a:pt x="7032328" y="16894"/>
                  </a:lnTo>
                  <a:lnTo>
                    <a:pt x="7018593" y="16672"/>
                  </a:lnTo>
                  <a:lnTo>
                    <a:pt x="1480180" y="16672"/>
                  </a:lnTo>
                  <a:lnTo>
                    <a:pt x="1326590" y="14363"/>
                  </a:lnTo>
                  <a:lnTo>
                    <a:pt x="1326003" y="14363"/>
                  </a:lnTo>
                  <a:lnTo>
                    <a:pt x="1173167" y="9885"/>
                  </a:lnTo>
                  <a:lnTo>
                    <a:pt x="1011931" y="4650"/>
                  </a:lnTo>
                  <a:lnTo>
                    <a:pt x="1012159" y="4650"/>
                  </a:lnTo>
                  <a:lnTo>
                    <a:pt x="907746" y="1871"/>
                  </a:lnTo>
                  <a:lnTo>
                    <a:pt x="908244" y="1871"/>
                  </a:lnTo>
                  <a:lnTo>
                    <a:pt x="807772" y="269"/>
                  </a:lnTo>
                  <a:lnTo>
                    <a:pt x="816402" y="269"/>
                  </a:lnTo>
                  <a:lnTo>
                    <a:pt x="752385" y="0"/>
                  </a:lnTo>
                  <a:close/>
                </a:path>
                <a:path w="7675245" h="1200785">
                  <a:moveTo>
                    <a:pt x="7297533" y="9420"/>
                  </a:moveTo>
                  <a:lnTo>
                    <a:pt x="7244045" y="10415"/>
                  </a:lnTo>
                  <a:lnTo>
                    <a:pt x="7079228" y="16241"/>
                  </a:lnTo>
                  <a:lnTo>
                    <a:pt x="7074654" y="16241"/>
                  </a:lnTo>
                  <a:lnTo>
                    <a:pt x="7032328" y="16894"/>
                  </a:lnTo>
                  <a:lnTo>
                    <a:pt x="7439438" y="16894"/>
                  </a:lnTo>
                  <a:lnTo>
                    <a:pt x="7399285" y="12414"/>
                  </a:lnTo>
                  <a:lnTo>
                    <a:pt x="7349560" y="9885"/>
                  </a:lnTo>
                  <a:lnTo>
                    <a:pt x="7297533" y="9420"/>
                  </a:lnTo>
                  <a:close/>
                </a:path>
                <a:path w="7675245" h="1200785">
                  <a:moveTo>
                    <a:pt x="6991889" y="16241"/>
                  </a:moveTo>
                  <a:lnTo>
                    <a:pt x="1572063" y="16241"/>
                  </a:lnTo>
                  <a:lnTo>
                    <a:pt x="1530367" y="16672"/>
                  </a:lnTo>
                  <a:lnTo>
                    <a:pt x="7018593" y="16672"/>
                  </a:lnTo>
                  <a:lnTo>
                    <a:pt x="6991889" y="16241"/>
                  </a:lnTo>
                  <a:close/>
                </a:path>
                <a:path w="7675245" h="1200785">
                  <a:moveTo>
                    <a:pt x="5624285" y="12264"/>
                  </a:moveTo>
                  <a:lnTo>
                    <a:pt x="4177574" y="12264"/>
                  </a:lnTo>
                  <a:lnTo>
                    <a:pt x="4092998" y="15425"/>
                  </a:lnTo>
                  <a:lnTo>
                    <a:pt x="3922690" y="16241"/>
                  </a:lnTo>
                  <a:lnTo>
                    <a:pt x="5778612" y="16241"/>
                  </a:lnTo>
                  <a:lnTo>
                    <a:pt x="5624285" y="12264"/>
                  </a:lnTo>
                  <a:close/>
                </a:path>
                <a:path w="7675245" h="1200785">
                  <a:moveTo>
                    <a:pt x="5112748" y="3094"/>
                  </a:moveTo>
                  <a:lnTo>
                    <a:pt x="4581573" y="3094"/>
                  </a:lnTo>
                  <a:lnTo>
                    <a:pt x="4331888" y="7648"/>
                  </a:lnTo>
                  <a:lnTo>
                    <a:pt x="4332340" y="7648"/>
                  </a:lnTo>
                  <a:lnTo>
                    <a:pt x="4176963" y="12264"/>
                  </a:lnTo>
                  <a:lnTo>
                    <a:pt x="5624475" y="12264"/>
                  </a:lnTo>
                  <a:lnTo>
                    <a:pt x="5521824" y="9885"/>
                  </a:lnTo>
                  <a:lnTo>
                    <a:pt x="5522082" y="9885"/>
                  </a:lnTo>
                  <a:lnTo>
                    <a:pt x="5159783" y="3617"/>
                  </a:lnTo>
                  <a:lnTo>
                    <a:pt x="5160260" y="3617"/>
                  </a:lnTo>
                  <a:lnTo>
                    <a:pt x="5112748" y="3094"/>
                  </a:lnTo>
                  <a:close/>
                </a:path>
                <a:path w="7675245" h="1200785">
                  <a:moveTo>
                    <a:pt x="4950636" y="1871"/>
                  </a:moveTo>
                  <a:lnTo>
                    <a:pt x="4732021" y="1871"/>
                  </a:lnTo>
                  <a:lnTo>
                    <a:pt x="4677849" y="2153"/>
                  </a:lnTo>
                  <a:lnTo>
                    <a:pt x="4632532" y="2534"/>
                  </a:lnTo>
                  <a:lnTo>
                    <a:pt x="4634929" y="2534"/>
                  </a:lnTo>
                  <a:lnTo>
                    <a:pt x="4579165" y="3094"/>
                  </a:lnTo>
                  <a:lnTo>
                    <a:pt x="5114199" y="3094"/>
                  </a:lnTo>
                  <a:lnTo>
                    <a:pt x="4950636" y="1871"/>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06351" y="5288991"/>
              <a:ext cx="1457325" cy="438784"/>
            </a:xfrm>
            <a:custGeom>
              <a:avLst/>
              <a:gdLst/>
              <a:ahLst/>
              <a:cxnLst/>
              <a:rect l="l" t="t" r="r" b="b"/>
              <a:pathLst>
                <a:path w="1457325" h="438785">
                  <a:moveTo>
                    <a:pt x="155194" y="0"/>
                  </a:moveTo>
                  <a:lnTo>
                    <a:pt x="118173" y="1244"/>
                  </a:lnTo>
                  <a:lnTo>
                    <a:pt x="116116" y="37757"/>
                  </a:lnTo>
                  <a:lnTo>
                    <a:pt x="105283" y="74155"/>
                  </a:lnTo>
                  <a:lnTo>
                    <a:pt x="88239" y="110464"/>
                  </a:lnTo>
                  <a:lnTo>
                    <a:pt x="67576" y="146659"/>
                  </a:lnTo>
                  <a:lnTo>
                    <a:pt x="45859" y="182778"/>
                  </a:lnTo>
                  <a:lnTo>
                    <a:pt x="25679" y="218808"/>
                  </a:lnTo>
                  <a:lnTo>
                    <a:pt x="9588" y="254749"/>
                  </a:lnTo>
                  <a:lnTo>
                    <a:pt x="165" y="290614"/>
                  </a:lnTo>
                  <a:lnTo>
                    <a:pt x="0" y="326402"/>
                  </a:lnTo>
                  <a:lnTo>
                    <a:pt x="11645" y="362115"/>
                  </a:lnTo>
                  <a:lnTo>
                    <a:pt x="37693" y="397751"/>
                  </a:lnTo>
                  <a:lnTo>
                    <a:pt x="16421" y="362813"/>
                  </a:lnTo>
                  <a:lnTo>
                    <a:pt x="7620" y="328853"/>
                  </a:lnTo>
                  <a:lnTo>
                    <a:pt x="19291" y="263144"/>
                  </a:lnTo>
                  <a:lnTo>
                    <a:pt x="56286" y="199009"/>
                  </a:lnTo>
                  <a:lnTo>
                    <a:pt x="102196" y="134835"/>
                  </a:lnTo>
                  <a:lnTo>
                    <a:pt x="123380" y="102247"/>
                  </a:lnTo>
                  <a:lnTo>
                    <a:pt x="140639" y="69037"/>
                  </a:lnTo>
                  <a:lnTo>
                    <a:pt x="151930" y="35026"/>
                  </a:lnTo>
                  <a:lnTo>
                    <a:pt x="155194" y="0"/>
                  </a:lnTo>
                  <a:close/>
                </a:path>
                <a:path w="1457325" h="438785">
                  <a:moveTo>
                    <a:pt x="1456791" y="299364"/>
                  </a:moveTo>
                  <a:lnTo>
                    <a:pt x="1447774" y="258000"/>
                  </a:lnTo>
                  <a:lnTo>
                    <a:pt x="1427365" y="222402"/>
                  </a:lnTo>
                  <a:lnTo>
                    <a:pt x="1402689" y="189166"/>
                  </a:lnTo>
                  <a:lnTo>
                    <a:pt x="1383233" y="156362"/>
                  </a:lnTo>
                  <a:lnTo>
                    <a:pt x="1378496" y="122008"/>
                  </a:lnTo>
                  <a:lnTo>
                    <a:pt x="1397965" y="84162"/>
                  </a:lnTo>
                  <a:lnTo>
                    <a:pt x="1365707" y="68948"/>
                  </a:lnTo>
                  <a:lnTo>
                    <a:pt x="1358569" y="81635"/>
                  </a:lnTo>
                  <a:lnTo>
                    <a:pt x="1352727" y="94957"/>
                  </a:lnTo>
                  <a:lnTo>
                    <a:pt x="1348498" y="108877"/>
                  </a:lnTo>
                  <a:lnTo>
                    <a:pt x="1346263" y="123329"/>
                  </a:lnTo>
                  <a:lnTo>
                    <a:pt x="1353832" y="162953"/>
                  </a:lnTo>
                  <a:lnTo>
                    <a:pt x="1378318" y="197612"/>
                  </a:lnTo>
                  <a:lnTo>
                    <a:pt x="1407820" y="230098"/>
                  </a:lnTo>
                  <a:lnTo>
                    <a:pt x="1430401" y="263207"/>
                  </a:lnTo>
                  <a:lnTo>
                    <a:pt x="1442186" y="301548"/>
                  </a:lnTo>
                  <a:lnTo>
                    <a:pt x="1441081" y="341223"/>
                  </a:lnTo>
                  <a:lnTo>
                    <a:pt x="1427607" y="379272"/>
                  </a:lnTo>
                  <a:lnTo>
                    <a:pt x="1402257" y="412711"/>
                  </a:lnTo>
                  <a:lnTo>
                    <a:pt x="1365542" y="438569"/>
                  </a:lnTo>
                  <a:lnTo>
                    <a:pt x="1405953" y="413931"/>
                  </a:lnTo>
                  <a:lnTo>
                    <a:pt x="1435125" y="380441"/>
                  </a:lnTo>
                  <a:lnTo>
                    <a:pt x="1452321" y="341210"/>
                  </a:lnTo>
                  <a:lnTo>
                    <a:pt x="1456791" y="299364"/>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865044" y="5394534"/>
              <a:ext cx="74774" cy="201002"/>
            </a:xfrm>
            <a:prstGeom prst="rect">
              <a:avLst/>
            </a:prstGeom>
          </p:spPr>
        </p:pic>
        <p:pic>
          <p:nvPicPr>
            <p:cNvPr id="9" name="object 9"/>
            <p:cNvPicPr/>
            <p:nvPr/>
          </p:nvPicPr>
          <p:blipFill>
            <a:blip r:embed="rId4" cstate="print"/>
            <a:stretch>
              <a:fillRect/>
            </a:stretch>
          </p:blipFill>
          <p:spPr>
            <a:xfrm>
              <a:off x="6514133" y="5381371"/>
              <a:ext cx="74777" cy="200990"/>
            </a:xfrm>
            <a:prstGeom prst="rect">
              <a:avLst/>
            </a:prstGeom>
          </p:spPr>
        </p:pic>
        <p:sp>
          <p:nvSpPr>
            <p:cNvPr id="10" name="object 10"/>
            <p:cNvSpPr/>
            <p:nvPr/>
          </p:nvSpPr>
          <p:spPr>
            <a:xfrm>
              <a:off x="5229033" y="5294217"/>
              <a:ext cx="318770" cy="449580"/>
            </a:xfrm>
            <a:custGeom>
              <a:avLst/>
              <a:gdLst/>
              <a:ahLst/>
              <a:cxnLst/>
              <a:rect l="l" t="t" r="r" b="b"/>
              <a:pathLst>
                <a:path w="318770" h="449579">
                  <a:moveTo>
                    <a:pt x="318503" y="0"/>
                  </a:moveTo>
                  <a:lnTo>
                    <a:pt x="282359" y="6819"/>
                  </a:lnTo>
                  <a:lnTo>
                    <a:pt x="284493" y="20357"/>
                  </a:lnTo>
                  <a:lnTo>
                    <a:pt x="282805" y="34491"/>
                  </a:lnTo>
                  <a:lnTo>
                    <a:pt x="244043" y="87646"/>
                  </a:lnTo>
                  <a:lnTo>
                    <a:pt x="211858" y="108473"/>
                  </a:lnTo>
                  <a:lnTo>
                    <a:pt x="178325" y="128858"/>
                  </a:lnTo>
                  <a:lnTo>
                    <a:pt x="148742" y="152908"/>
                  </a:lnTo>
                  <a:lnTo>
                    <a:pt x="124015" y="182967"/>
                  </a:lnTo>
                  <a:lnTo>
                    <a:pt x="94059" y="257246"/>
                  </a:lnTo>
                  <a:lnTo>
                    <a:pt x="91384" y="299191"/>
                  </a:lnTo>
                  <a:lnTo>
                    <a:pt x="91120" y="340970"/>
                  </a:lnTo>
                  <a:lnTo>
                    <a:pt x="86077" y="381766"/>
                  </a:lnTo>
                  <a:lnTo>
                    <a:pt x="69062" y="420763"/>
                  </a:lnTo>
                  <a:lnTo>
                    <a:pt x="56405" y="433868"/>
                  </a:lnTo>
                  <a:lnTo>
                    <a:pt x="39631" y="443803"/>
                  </a:lnTo>
                  <a:lnTo>
                    <a:pt x="20308" y="448443"/>
                  </a:lnTo>
                  <a:lnTo>
                    <a:pt x="0" y="445668"/>
                  </a:lnTo>
                  <a:lnTo>
                    <a:pt x="20377" y="449416"/>
                  </a:lnTo>
                  <a:lnTo>
                    <a:pt x="58751" y="436029"/>
                  </a:lnTo>
                  <a:lnTo>
                    <a:pt x="90949" y="390907"/>
                  </a:lnTo>
                  <a:lnTo>
                    <a:pt x="103516" y="304614"/>
                  </a:lnTo>
                  <a:lnTo>
                    <a:pt x="112063" y="254287"/>
                  </a:lnTo>
                  <a:lnTo>
                    <a:pt x="130942" y="207324"/>
                  </a:lnTo>
                  <a:lnTo>
                    <a:pt x="166065" y="165735"/>
                  </a:lnTo>
                  <a:lnTo>
                    <a:pt x="199372" y="143384"/>
                  </a:lnTo>
                  <a:lnTo>
                    <a:pt x="236037" y="122238"/>
                  </a:lnTo>
                  <a:lnTo>
                    <a:pt x="271173" y="99812"/>
                  </a:lnTo>
                  <a:lnTo>
                    <a:pt x="299889" y="73620"/>
                  </a:lnTo>
                  <a:lnTo>
                    <a:pt x="317295" y="41177"/>
                  </a:lnTo>
                  <a:lnTo>
                    <a:pt x="318503"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5331805" y="5525482"/>
              <a:ext cx="116141" cy="194068"/>
            </a:xfrm>
            <a:prstGeom prst="rect">
              <a:avLst/>
            </a:prstGeom>
          </p:spPr>
        </p:pic>
        <p:sp>
          <p:nvSpPr>
            <p:cNvPr id="12" name="object 12"/>
            <p:cNvSpPr/>
            <p:nvPr/>
          </p:nvSpPr>
          <p:spPr>
            <a:xfrm>
              <a:off x="5197894" y="5386768"/>
              <a:ext cx="1690370" cy="533400"/>
            </a:xfrm>
            <a:custGeom>
              <a:avLst/>
              <a:gdLst/>
              <a:ahLst/>
              <a:cxnLst/>
              <a:rect l="l" t="t" r="r" b="b"/>
              <a:pathLst>
                <a:path w="1690370" h="533400">
                  <a:moveTo>
                    <a:pt x="131927" y="196570"/>
                  </a:moveTo>
                  <a:lnTo>
                    <a:pt x="90004" y="198018"/>
                  </a:lnTo>
                  <a:lnTo>
                    <a:pt x="52806" y="209918"/>
                  </a:lnTo>
                  <a:lnTo>
                    <a:pt x="22186" y="229616"/>
                  </a:lnTo>
                  <a:lnTo>
                    <a:pt x="0" y="254444"/>
                  </a:lnTo>
                  <a:lnTo>
                    <a:pt x="28028" y="235585"/>
                  </a:lnTo>
                  <a:lnTo>
                    <a:pt x="59944" y="224243"/>
                  </a:lnTo>
                  <a:lnTo>
                    <a:pt x="92697" y="221043"/>
                  </a:lnTo>
                  <a:lnTo>
                    <a:pt x="123215" y="226618"/>
                  </a:lnTo>
                  <a:lnTo>
                    <a:pt x="131927" y="196570"/>
                  </a:lnTo>
                  <a:close/>
                </a:path>
                <a:path w="1690370" h="533400">
                  <a:moveTo>
                    <a:pt x="694753" y="512254"/>
                  </a:moveTo>
                  <a:lnTo>
                    <a:pt x="651357" y="495490"/>
                  </a:lnTo>
                  <a:lnTo>
                    <a:pt x="607822" y="439343"/>
                  </a:lnTo>
                  <a:lnTo>
                    <a:pt x="600176" y="365239"/>
                  </a:lnTo>
                  <a:lnTo>
                    <a:pt x="601662" y="326034"/>
                  </a:lnTo>
                  <a:lnTo>
                    <a:pt x="602310" y="287820"/>
                  </a:lnTo>
                  <a:lnTo>
                    <a:pt x="585343" y="215087"/>
                  </a:lnTo>
                  <a:lnTo>
                    <a:pt x="563372" y="181279"/>
                  </a:lnTo>
                  <a:lnTo>
                    <a:pt x="536498" y="150279"/>
                  </a:lnTo>
                  <a:lnTo>
                    <a:pt x="508266" y="121310"/>
                  </a:lnTo>
                  <a:lnTo>
                    <a:pt x="480898" y="92722"/>
                  </a:lnTo>
                  <a:lnTo>
                    <a:pt x="457022" y="63119"/>
                  </a:lnTo>
                  <a:lnTo>
                    <a:pt x="439966" y="32270"/>
                  </a:lnTo>
                  <a:lnTo>
                    <a:pt x="432981" y="0"/>
                  </a:lnTo>
                  <a:lnTo>
                    <a:pt x="395986" y="1714"/>
                  </a:lnTo>
                  <a:lnTo>
                    <a:pt x="409028" y="45339"/>
                  </a:lnTo>
                  <a:lnTo>
                    <a:pt x="433616" y="82867"/>
                  </a:lnTo>
                  <a:lnTo>
                    <a:pt x="465480" y="116484"/>
                  </a:lnTo>
                  <a:lnTo>
                    <a:pt x="500380" y="148374"/>
                  </a:lnTo>
                  <a:lnTo>
                    <a:pt x="534047" y="180721"/>
                  </a:lnTo>
                  <a:lnTo>
                    <a:pt x="562241" y="215709"/>
                  </a:lnTo>
                  <a:lnTo>
                    <a:pt x="563689" y="218859"/>
                  </a:lnTo>
                  <a:lnTo>
                    <a:pt x="553275" y="220802"/>
                  </a:lnTo>
                  <a:lnTo>
                    <a:pt x="528345" y="226301"/>
                  </a:lnTo>
                  <a:lnTo>
                    <a:pt x="479475" y="243459"/>
                  </a:lnTo>
                  <a:lnTo>
                    <a:pt x="438645" y="273265"/>
                  </a:lnTo>
                  <a:lnTo>
                    <a:pt x="418211" y="315061"/>
                  </a:lnTo>
                  <a:lnTo>
                    <a:pt x="414947" y="356628"/>
                  </a:lnTo>
                  <a:lnTo>
                    <a:pt x="410502" y="375615"/>
                  </a:lnTo>
                  <a:lnTo>
                    <a:pt x="384416" y="407987"/>
                  </a:lnTo>
                  <a:lnTo>
                    <a:pt x="342176" y="426961"/>
                  </a:lnTo>
                  <a:lnTo>
                    <a:pt x="317779" y="429260"/>
                  </a:lnTo>
                  <a:lnTo>
                    <a:pt x="342633" y="428853"/>
                  </a:lnTo>
                  <a:lnTo>
                    <a:pt x="388810" y="412470"/>
                  </a:lnTo>
                  <a:lnTo>
                    <a:pt x="421297" y="379120"/>
                  </a:lnTo>
                  <a:lnTo>
                    <a:pt x="436448" y="317792"/>
                  </a:lnTo>
                  <a:lnTo>
                    <a:pt x="457581" y="284289"/>
                  </a:lnTo>
                  <a:lnTo>
                    <a:pt x="493674" y="263613"/>
                  </a:lnTo>
                  <a:lnTo>
                    <a:pt x="538035" y="252247"/>
                  </a:lnTo>
                  <a:lnTo>
                    <a:pt x="576999" y="247548"/>
                  </a:lnTo>
                  <a:lnTo>
                    <a:pt x="580707" y="255536"/>
                  </a:lnTo>
                  <a:lnTo>
                    <a:pt x="587286" y="298462"/>
                  </a:lnTo>
                  <a:lnTo>
                    <a:pt x="587857" y="343522"/>
                  </a:lnTo>
                  <a:lnTo>
                    <a:pt x="589191" y="388886"/>
                  </a:lnTo>
                  <a:lnTo>
                    <a:pt x="598030" y="432689"/>
                  </a:lnTo>
                  <a:lnTo>
                    <a:pt x="621118" y="473087"/>
                  </a:lnTo>
                  <a:lnTo>
                    <a:pt x="653237" y="499300"/>
                  </a:lnTo>
                  <a:lnTo>
                    <a:pt x="673074" y="507885"/>
                  </a:lnTo>
                  <a:lnTo>
                    <a:pt x="694753" y="512254"/>
                  </a:lnTo>
                  <a:close/>
                </a:path>
                <a:path w="1690370" h="533400">
                  <a:moveTo>
                    <a:pt x="1478292" y="217614"/>
                  </a:moveTo>
                  <a:lnTo>
                    <a:pt x="1450187" y="214985"/>
                  </a:lnTo>
                  <a:lnTo>
                    <a:pt x="1422133" y="215544"/>
                  </a:lnTo>
                  <a:lnTo>
                    <a:pt x="1394891" y="219189"/>
                  </a:lnTo>
                  <a:lnTo>
                    <a:pt x="1369212" y="225806"/>
                  </a:lnTo>
                  <a:lnTo>
                    <a:pt x="1344904" y="233426"/>
                  </a:lnTo>
                  <a:lnTo>
                    <a:pt x="1320380" y="240309"/>
                  </a:lnTo>
                  <a:lnTo>
                    <a:pt x="1295679" y="243166"/>
                  </a:lnTo>
                  <a:lnTo>
                    <a:pt x="1270787" y="238696"/>
                  </a:lnTo>
                  <a:lnTo>
                    <a:pt x="1317586" y="247624"/>
                  </a:lnTo>
                  <a:lnTo>
                    <a:pt x="1418729" y="238213"/>
                  </a:lnTo>
                  <a:lnTo>
                    <a:pt x="1468716" y="247484"/>
                  </a:lnTo>
                  <a:lnTo>
                    <a:pt x="1478292" y="217614"/>
                  </a:lnTo>
                  <a:close/>
                </a:path>
                <a:path w="1690370" h="533400">
                  <a:moveTo>
                    <a:pt x="1690192" y="96100"/>
                  </a:moveTo>
                  <a:lnTo>
                    <a:pt x="1677238" y="67132"/>
                  </a:lnTo>
                  <a:lnTo>
                    <a:pt x="1631099" y="83451"/>
                  </a:lnTo>
                  <a:lnTo>
                    <a:pt x="1585201" y="103771"/>
                  </a:lnTo>
                  <a:lnTo>
                    <a:pt x="1543138" y="129070"/>
                  </a:lnTo>
                  <a:lnTo>
                    <a:pt x="1508467" y="160337"/>
                  </a:lnTo>
                  <a:lnTo>
                    <a:pt x="1484731" y="198564"/>
                  </a:lnTo>
                  <a:lnTo>
                    <a:pt x="1470215" y="248221"/>
                  </a:lnTo>
                  <a:lnTo>
                    <a:pt x="1457794" y="298005"/>
                  </a:lnTo>
                  <a:lnTo>
                    <a:pt x="1439164" y="345541"/>
                  </a:lnTo>
                  <a:lnTo>
                    <a:pt x="1406042" y="388442"/>
                  </a:lnTo>
                  <a:lnTo>
                    <a:pt x="1346149" y="433044"/>
                  </a:lnTo>
                  <a:lnTo>
                    <a:pt x="1310220" y="448551"/>
                  </a:lnTo>
                  <a:lnTo>
                    <a:pt x="1271231" y="458368"/>
                  </a:lnTo>
                  <a:lnTo>
                    <a:pt x="1311033" y="450367"/>
                  </a:lnTo>
                  <a:lnTo>
                    <a:pt x="1348524" y="436372"/>
                  </a:lnTo>
                  <a:lnTo>
                    <a:pt x="1382826" y="417156"/>
                  </a:lnTo>
                  <a:lnTo>
                    <a:pt x="1413052" y="393496"/>
                  </a:lnTo>
                  <a:lnTo>
                    <a:pt x="1459026" y="335673"/>
                  </a:lnTo>
                  <a:lnTo>
                    <a:pt x="1471282" y="309016"/>
                  </a:lnTo>
                  <a:lnTo>
                    <a:pt x="1517916" y="327787"/>
                  </a:lnTo>
                  <a:lnTo>
                    <a:pt x="1547736" y="353250"/>
                  </a:lnTo>
                  <a:lnTo>
                    <a:pt x="1558569" y="384048"/>
                  </a:lnTo>
                  <a:lnTo>
                    <a:pt x="1556321" y="408063"/>
                  </a:lnTo>
                  <a:lnTo>
                    <a:pt x="1538947" y="409308"/>
                  </a:lnTo>
                  <a:lnTo>
                    <a:pt x="1511960" y="417728"/>
                  </a:lnTo>
                  <a:lnTo>
                    <a:pt x="1489329" y="431050"/>
                  </a:lnTo>
                  <a:lnTo>
                    <a:pt x="1472196" y="447916"/>
                  </a:lnTo>
                  <a:lnTo>
                    <a:pt x="1494358" y="437540"/>
                  </a:lnTo>
                  <a:lnTo>
                    <a:pt x="1517840" y="432409"/>
                  </a:lnTo>
                  <a:lnTo>
                    <a:pt x="1540865" y="432422"/>
                  </a:lnTo>
                  <a:lnTo>
                    <a:pt x="1551216" y="434911"/>
                  </a:lnTo>
                  <a:lnTo>
                    <a:pt x="1541856" y="467334"/>
                  </a:lnTo>
                  <a:lnTo>
                    <a:pt x="1540662" y="485902"/>
                  </a:lnTo>
                  <a:lnTo>
                    <a:pt x="1544421" y="504507"/>
                  </a:lnTo>
                  <a:lnTo>
                    <a:pt x="1553972" y="520979"/>
                  </a:lnTo>
                  <a:lnTo>
                    <a:pt x="1570189" y="533184"/>
                  </a:lnTo>
                  <a:lnTo>
                    <a:pt x="1548307" y="502716"/>
                  </a:lnTo>
                  <a:lnTo>
                    <a:pt x="1551051" y="468922"/>
                  </a:lnTo>
                  <a:lnTo>
                    <a:pt x="1565363" y="433806"/>
                  </a:lnTo>
                  <a:lnTo>
                    <a:pt x="1578216" y="399389"/>
                  </a:lnTo>
                  <a:lnTo>
                    <a:pt x="1577721" y="359981"/>
                  </a:lnTo>
                  <a:lnTo>
                    <a:pt x="1555673" y="325564"/>
                  </a:lnTo>
                  <a:lnTo>
                    <a:pt x="1520418" y="297789"/>
                  </a:lnTo>
                  <a:lnTo>
                    <a:pt x="1481391" y="278828"/>
                  </a:lnTo>
                  <a:lnTo>
                    <a:pt x="1484210" y="269557"/>
                  </a:lnTo>
                  <a:lnTo>
                    <a:pt x="1496745" y="224104"/>
                  </a:lnTo>
                  <a:lnTo>
                    <a:pt x="1519809" y="186258"/>
                  </a:lnTo>
                  <a:lnTo>
                    <a:pt x="1552054" y="155282"/>
                  </a:lnTo>
                  <a:lnTo>
                    <a:pt x="1592110" y="130429"/>
                  </a:lnTo>
                  <a:lnTo>
                    <a:pt x="1638617" y="110959"/>
                  </a:lnTo>
                  <a:lnTo>
                    <a:pt x="1690192" y="9610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621167" y="5723783"/>
              <a:ext cx="94322" cy="119824"/>
            </a:xfrm>
            <a:prstGeom prst="rect">
              <a:avLst/>
            </a:prstGeom>
          </p:spPr>
        </p:pic>
        <p:pic>
          <p:nvPicPr>
            <p:cNvPr id="14" name="object 14"/>
            <p:cNvPicPr/>
            <p:nvPr/>
          </p:nvPicPr>
          <p:blipFill>
            <a:blip r:embed="rId7" cstate="print"/>
            <a:stretch>
              <a:fillRect/>
            </a:stretch>
          </p:blipFill>
          <p:spPr>
            <a:xfrm>
              <a:off x="6760902" y="5514315"/>
              <a:ext cx="108356" cy="96342"/>
            </a:xfrm>
            <a:prstGeom prst="rect">
              <a:avLst/>
            </a:prstGeom>
          </p:spPr>
        </p:pic>
        <p:sp>
          <p:nvSpPr>
            <p:cNvPr id="15" name="object 15"/>
            <p:cNvSpPr/>
            <p:nvPr/>
          </p:nvSpPr>
          <p:spPr>
            <a:xfrm>
              <a:off x="5233022" y="5288991"/>
              <a:ext cx="927100" cy="398145"/>
            </a:xfrm>
            <a:custGeom>
              <a:avLst/>
              <a:gdLst/>
              <a:ahLst/>
              <a:cxnLst/>
              <a:rect l="l" t="t" r="r" b="b"/>
              <a:pathLst>
                <a:path w="927100" h="398145">
                  <a:moveTo>
                    <a:pt x="118071" y="189191"/>
                  </a:moveTo>
                  <a:lnTo>
                    <a:pt x="84340" y="190817"/>
                  </a:lnTo>
                  <a:lnTo>
                    <a:pt x="52717" y="197929"/>
                  </a:lnTo>
                  <a:lnTo>
                    <a:pt x="24257" y="209854"/>
                  </a:lnTo>
                  <a:lnTo>
                    <a:pt x="0" y="225907"/>
                  </a:lnTo>
                  <a:lnTo>
                    <a:pt x="28016" y="216916"/>
                  </a:lnTo>
                  <a:lnTo>
                    <a:pt x="56769" y="213029"/>
                  </a:lnTo>
                  <a:lnTo>
                    <a:pt x="84975" y="213995"/>
                  </a:lnTo>
                  <a:lnTo>
                    <a:pt x="111328" y="219595"/>
                  </a:lnTo>
                  <a:lnTo>
                    <a:pt x="118071" y="189191"/>
                  </a:lnTo>
                  <a:close/>
                </a:path>
                <a:path w="927100" h="398145">
                  <a:moveTo>
                    <a:pt x="926706" y="326402"/>
                  </a:moveTo>
                  <a:lnTo>
                    <a:pt x="917117" y="254749"/>
                  </a:lnTo>
                  <a:lnTo>
                    <a:pt x="901026" y="218808"/>
                  </a:lnTo>
                  <a:lnTo>
                    <a:pt x="880846" y="182778"/>
                  </a:lnTo>
                  <a:lnTo>
                    <a:pt x="859129" y="146659"/>
                  </a:lnTo>
                  <a:lnTo>
                    <a:pt x="838466" y="110464"/>
                  </a:lnTo>
                  <a:lnTo>
                    <a:pt x="821423" y="74155"/>
                  </a:lnTo>
                  <a:lnTo>
                    <a:pt x="810590" y="37757"/>
                  </a:lnTo>
                  <a:lnTo>
                    <a:pt x="808532" y="1244"/>
                  </a:lnTo>
                  <a:lnTo>
                    <a:pt x="771512" y="0"/>
                  </a:lnTo>
                  <a:lnTo>
                    <a:pt x="786066" y="69037"/>
                  </a:lnTo>
                  <a:lnTo>
                    <a:pt x="824509" y="134835"/>
                  </a:lnTo>
                  <a:lnTo>
                    <a:pt x="870419" y="199009"/>
                  </a:lnTo>
                  <a:lnTo>
                    <a:pt x="891057" y="230974"/>
                  </a:lnTo>
                  <a:lnTo>
                    <a:pt x="907415" y="263144"/>
                  </a:lnTo>
                  <a:lnTo>
                    <a:pt x="917435" y="295706"/>
                  </a:lnTo>
                  <a:lnTo>
                    <a:pt x="919086" y="328853"/>
                  </a:lnTo>
                  <a:lnTo>
                    <a:pt x="910285" y="362813"/>
                  </a:lnTo>
                  <a:lnTo>
                    <a:pt x="889012" y="397751"/>
                  </a:lnTo>
                  <a:lnTo>
                    <a:pt x="915060" y="362115"/>
                  </a:lnTo>
                  <a:lnTo>
                    <a:pt x="926706" y="326402"/>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893747" y="5394534"/>
              <a:ext cx="74774" cy="201002"/>
            </a:xfrm>
            <a:prstGeom prst="rect">
              <a:avLst/>
            </a:prstGeom>
          </p:spPr>
        </p:pic>
        <p:sp>
          <p:nvSpPr>
            <p:cNvPr id="17" name="object 17"/>
            <p:cNvSpPr/>
            <p:nvPr/>
          </p:nvSpPr>
          <p:spPr>
            <a:xfrm>
              <a:off x="6118557" y="5294217"/>
              <a:ext cx="318770" cy="449580"/>
            </a:xfrm>
            <a:custGeom>
              <a:avLst/>
              <a:gdLst/>
              <a:ahLst/>
              <a:cxnLst/>
              <a:rect l="l" t="t" r="r" b="b"/>
              <a:pathLst>
                <a:path w="318770" h="449579">
                  <a:moveTo>
                    <a:pt x="0" y="0"/>
                  </a:moveTo>
                  <a:lnTo>
                    <a:pt x="1207" y="41177"/>
                  </a:lnTo>
                  <a:lnTo>
                    <a:pt x="47329" y="99812"/>
                  </a:lnTo>
                  <a:lnTo>
                    <a:pt x="82465" y="122238"/>
                  </a:lnTo>
                  <a:lnTo>
                    <a:pt x="119131" y="143384"/>
                  </a:lnTo>
                  <a:lnTo>
                    <a:pt x="152438" y="165735"/>
                  </a:lnTo>
                  <a:lnTo>
                    <a:pt x="187560" y="207324"/>
                  </a:lnTo>
                  <a:lnTo>
                    <a:pt x="206440" y="254287"/>
                  </a:lnTo>
                  <a:lnTo>
                    <a:pt x="214986" y="304614"/>
                  </a:lnTo>
                  <a:lnTo>
                    <a:pt x="219113" y="356298"/>
                  </a:lnTo>
                  <a:lnTo>
                    <a:pt x="222441" y="373707"/>
                  </a:lnTo>
                  <a:lnTo>
                    <a:pt x="245567" y="422897"/>
                  </a:lnTo>
                  <a:lnTo>
                    <a:pt x="277906" y="445536"/>
                  </a:lnTo>
                  <a:lnTo>
                    <a:pt x="298125" y="449416"/>
                  </a:lnTo>
                  <a:lnTo>
                    <a:pt x="318503" y="445668"/>
                  </a:lnTo>
                  <a:lnTo>
                    <a:pt x="298195" y="448443"/>
                  </a:lnTo>
                  <a:lnTo>
                    <a:pt x="278871" y="443803"/>
                  </a:lnTo>
                  <a:lnTo>
                    <a:pt x="232426" y="381766"/>
                  </a:lnTo>
                  <a:lnTo>
                    <a:pt x="227382" y="340970"/>
                  </a:lnTo>
                  <a:lnTo>
                    <a:pt x="227119" y="299191"/>
                  </a:lnTo>
                  <a:lnTo>
                    <a:pt x="224444" y="257246"/>
                  </a:lnTo>
                  <a:lnTo>
                    <a:pt x="212166" y="215950"/>
                  </a:lnTo>
                  <a:lnTo>
                    <a:pt x="183019" y="167489"/>
                  </a:lnTo>
                  <a:lnTo>
                    <a:pt x="140178" y="128858"/>
                  </a:lnTo>
                  <a:lnTo>
                    <a:pt x="106645" y="108473"/>
                  </a:lnTo>
                  <a:lnTo>
                    <a:pt x="74459" y="87646"/>
                  </a:lnTo>
                  <a:lnTo>
                    <a:pt x="48920" y="62268"/>
                  </a:lnTo>
                  <a:lnTo>
                    <a:pt x="40803" y="48651"/>
                  </a:lnTo>
                  <a:lnTo>
                    <a:pt x="35698" y="34491"/>
                  </a:lnTo>
                  <a:lnTo>
                    <a:pt x="34009" y="20357"/>
                  </a:lnTo>
                  <a:lnTo>
                    <a:pt x="36144" y="6819"/>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6218147" y="5478176"/>
              <a:ext cx="250041" cy="241374"/>
            </a:xfrm>
            <a:prstGeom prst="rect">
              <a:avLst/>
            </a:prstGeom>
          </p:spPr>
        </p:pic>
      </p:grpSp>
      <p:sp>
        <p:nvSpPr>
          <p:cNvPr id="19" name="object 19"/>
          <p:cNvSpPr txBox="1"/>
          <p:nvPr/>
        </p:nvSpPr>
        <p:spPr>
          <a:xfrm>
            <a:off x="2824720" y="4459332"/>
            <a:ext cx="6543040" cy="826135"/>
          </a:xfrm>
          <a:prstGeom prst="rect">
            <a:avLst/>
          </a:prstGeom>
        </p:spPr>
        <p:txBody>
          <a:bodyPr vert="horz" wrap="square" lIns="0" tIns="12065" rIns="0" bIns="0" rtlCol="0">
            <a:spAutoFit/>
          </a:bodyPr>
          <a:lstStyle/>
          <a:p>
            <a:pPr marL="9525" marR="5080" indent="1588" algn="ctr">
              <a:lnSpc>
                <a:spcPct val="109400"/>
              </a:lnSpc>
              <a:spcBef>
                <a:spcPts val="95"/>
              </a:spcBef>
            </a:pPr>
            <a:r>
              <a:rPr sz="2400" b="1" dirty="0">
                <a:solidFill>
                  <a:srgbClr val="D1E293"/>
                </a:solidFill>
                <a:latin typeface="Grammarsaurus" pitchFamily="2" charset="0"/>
                <a:cs typeface="Tahoma"/>
              </a:rPr>
              <a:t>A </a:t>
            </a:r>
            <a:r>
              <a:rPr sz="2400" b="1" dirty="0">
                <a:solidFill>
                  <a:srgbClr val="FFFFFF"/>
                </a:solidFill>
                <a:latin typeface="Grammarsaurus" pitchFamily="2" charset="0"/>
                <a:cs typeface="Tahoma"/>
              </a:rPr>
              <a:t>dietician </a:t>
            </a:r>
            <a:r>
              <a:rPr sz="2400" b="1" dirty="0">
                <a:solidFill>
                  <a:srgbClr val="D1E293"/>
                </a:solidFill>
                <a:latin typeface="Grammarsaurus" pitchFamily="2" charset="0"/>
                <a:cs typeface="Tahoma"/>
              </a:rPr>
              <a:t>is a person </a:t>
            </a:r>
            <a:r>
              <a:rPr sz="2400" b="1" dirty="0">
                <a:solidFill>
                  <a:srgbClr val="FFFFFF"/>
                </a:solidFill>
                <a:latin typeface="Grammarsaurus" pitchFamily="2" charset="0"/>
                <a:cs typeface="Tahoma"/>
              </a:rPr>
              <a:t>skilled in </a:t>
            </a:r>
            <a:r>
              <a:rPr sz="2400" b="1" dirty="0">
                <a:solidFill>
                  <a:srgbClr val="D1E293"/>
                </a:solidFill>
                <a:latin typeface="Grammarsaurus" pitchFamily="2" charset="0"/>
                <a:cs typeface="Tahoma"/>
              </a:rPr>
              <a:t>helping people keep a healthy </a:t>
            </a:r>
            <a:r>
              <a:rPr sz="2400" b="1" dirty="0">
                <a:solidFill>
                  <a:srgbClr val="FFFFFF"/>
                </a:solidFill>
                <a:latin typeface="Grammarsaurus" pitchFamily="2" charset="0"/>
                <a:cs typeface="Tahoma"/>
              </a:rPr>
              <a:t>way of life</a:t>
            </a:r>
            <a:r>
              <a:rPr sz="2400" b="1" dirty="0">
                <a:solidFill>
                  <a:srgbClr val="D1E293"/>
                </a:solidFill>
                <a:latin typeface="Grammarsaurus" pitchFamily="2" charset="0"/>
                <a:cs typeface="Tahoma"/>
              </a:rPr>
              <a:t>.</a:t>
            </a:r>
            <a:endParaRPr sz="2400" dirty="0">
              <a:latin typeface="Grammarsaurus" pitchFamily="2" charset="0"/>
              <a:cs typeface="Tahoma"/>
            </a:endParaRPr>
          </a:p>
        </p:txBody>
      </p:sp>
      <p:sp>
        <p:nvSpPr>
          <p:cNvPr id="20" name="object 20"/>
          <p:cNvSpPr txBox="1">
            <a:spLocks noGrp="1"/>
          </p:cNvSpPr>
          <p:nvPr>
            <p:ph type="title"/>
          </p:nvPr>
        </p:nvSpPr>
        <p:spPr>
          <a:xfrm>
            <a:off x="366953" y="187863"/>
            <a:ext cx="11458092" cy="633957"/>
          </a:xfrm>
          <a:prstGeom prst="rect">
            <a:avLst/>
          </a:prstGeom>
        </p:spPr>
        <p:txBody>
          <a:bodyPr vert="horz" wrap="square" lIns="0" tIns="216346" rIns="0" bIns="0" rtlCol="0">
            <a:spAutoFit/>
          </a:bodyPr>
          <a:lstStyle/>
          <a:p>
            <a:pPr marL="297180">
              <a:lnSpc>
                <a:spcPct val="100000"/>
              </a:lnSpc>
              <a:spcBef>
                <a:spcPts val="100"/>
              </a:spcBef>
            </a:pPr>
            <a:r>
              <a:rPr sz="2700" b="0" dirty="0">
                <a:solidFill>
                  <a:srgbClr val="000000"/>
                </a:solidFill>
                <a:latin typeface="Grammarsaurus" pitchFamily="2" charset="0"/>
                <a:cs typeface="Verdana"/>
              </a:rPr>
              <a:t>We know that the base </a:t>
            </a:r>
            <a:r>
              <a:rPr sz="2700" dirty="0">
                <a:solidFill>
                  <a:srgbClr val="000000"/>
                </a:solidFill>
                <a:latin typeface="Grammarsaurus" pitchFamily="2" charset="0"/>
              </a:rPr>
              <a:t>diet </a:t>
            </a:r>
            <a:r>
              <a:rPr sz="2700" b="0" dirty="0">
                <a:solidFill>
                  <a:srgbClr val="000000"/>
                </a:solidFill>
                <a:latin typeface="Grammarsaurus" pitchFamily="2" charset="0"/>
                <a:cs typeface="Verdana"/>
              </a:rPr>
              <a:t>means </a:t>
            </a:r>
            <a:r>
              <a:rPr sz="2700" dirty="0">
                <a:solidFill>
                  <a:srgbClr val="000000"/>
                </a:solidFill>
                <a:latin typeface="Grammarsaurus" pitchFamily="2" charset="0"/>
              </a:rPr>
              <a:t>“way of life or routine”.</a:t>
            </a:r>
            <a:endParaRPr sz="2700">
              <a:latin typeface="Grammarsaurus" pitchFamily="2" charset="0"/>
              <a:cs typeface="Verdana"/>
            </a:endParaRPr>
          </a:p>
        </p:txBody>
      </p:sp>
      <p:grpSp>
        <p:nvGrpSpPr>
          <p:cNvPr id="21" name="object 21"/>
          <p:cNvGrpSpPr/>
          <p:nvPr/>
        </p:nvGrpSpPr>
        <p:grpSpPr>
          <a:xfrm>
            <a:off x="3071839" y="293410"/>
            <a:ext cx="8854440" cy="3480435"/>
            <a:chOff x="3071839" y="293410"/>
            <a:chExt cx="8854440" cy="3480435"/>
          </a:xfrm>
        </p:grpSpPr>
        <p:sp>
          <p:nvSpPr>
            <p:cNvPr id="22" name="object 22"/>
            <p:cNvSpPr/>
            <p:nvPr/>
          </p:nvSpPr>
          <p:spPr>
            <a:xfrm>
              <a:off x="3071838" y="293420"/>
              <a:ext cx="8854440" cy="2120265"/>
            </a:xfrm>
            <a:custGeom>
              <a:avLst/>
              <a:gdLst/>
              <a:ahLst/>
              <a:cxnLst/>
              <a:rect l="l" t="t" r="r" b="b"/>
              <a:pathLst>
                <a:path w="8854440" h="2120265">
                  <a:moveTo>
                    <a:pt x="985380" y="1676196"/>
                  </a:moveTo>
                  <a:lnTo>
                    <a:pt x="984059" y="1637449"/>
                  </a:lnTo>
                  <a:lnTo>
                    <a:pt x="979093" y="1597152"/>
                  </a:lnTo>
                  <a:lnTo>
                    <a:pt x="970521" y="1559674"/>
                  </a:lnTo>
                  <a:lnTo>
                    <a:pt x="942022" y="1490891"/>
                  </a:lnTo>
                  <a:lnTo>
                    <a:pt x="935278" y="1480248"/>
                  </a:lnTo>
                  <a:lnTo>
                    <a:pt x="935278" y="1673212"/>
                  </a:lnTo>
                  <a:lnTo>
                    <a:pt x="933615" y="1711566"/>
                  </a:lnTo>
                  <a:lnTo>
                    <a:pt x="928674" y="1749894"/>
                  </a:lnTo>
                  <a:lnTo>
                    <a:pt x="920457" y="1788591"/>
                  </a:lnTo>
                  <a:lnTo>
                    <a:pt x="909180" y="1826374"/>
                  </a:lnTo>
                  <a:lnTo>
                    <a:pt x="894905" y="1863039"/>
                  </a:lnTo>
                  <a:lnTo>
                    <a:pt x="877747" y="1898154"/>
                  </a:lnTo>
                  <a:lnTo>
                    <a:pt x="857796" y="1931250"/>
                  </a:lnTo>
                  <a:lnTo>
                    <a:pt x="809980" y="1989594"/>
                  </a:lnTo>
                  <a:lnTo>
                    <a:pt x="752309" y="2034425"/>
                  </a:lnTo>
                  <a:lnTo>
                    <a:pt x="685622" y="2062111"/>
                  </a:lnTo>
                  <a:lnTo>
                    <a:pt x="610768" y="2069020"/>
                  </a:lnTo>
                  <a:lnTo>
                    <a:pt x="570547" y="2063534"/>
                  </a:lnTo>
                  <a:lnTo>
                    <a:pt x="558253" y="2060460"/>
                  </a:lnTo>
                  <a:lnTo>
                    <a:pt x="548855" y="2057679"/>
                  </a:lnTo>
                  <a:lnTo>
                    <a:pt x="540512" y="2056155"/>
                  </a:lnTo>
                  <a:lnTo>
                    <a:pt x="531368" y="2056853"/>
                  </a:lnTo>
                  <a:lnTo>
                    <a:pt x="484708" y="2068055"/>
                  </a:lnTo>
                  <a:lnTo>
                    <a:pt x="482320" y="2068055"/>
                  </a:lnTo>
                  <a:lnTo>
                    <a:pt x="438670" y="2069541"/>
                  </a:lnTo>
                  <a:lnTo>
                    <a:pt x="393128" y="2062353"/>
                  </a:lnTo>
                  <a:lnTo>
                    <a:pt x="349478" y="2047138"/>
                  </a:lnTo>
                  <a:lnTo>
                    <a:pt x="308775" y="2024684"/>
                  </a:lnTo>
                  <a:lnTo>
                    <a:pt x="272034" y="1995741"/>
                  </a:lnTo>
                  <a:lnTo>
                    <a:pt x="240322" y="1961070"/>
                  </a:lnTo>
                  <a:lnTo>
                    <a:pt x="214655" y="1921421"/>
                  </a:lnTo>
                  <a:lnTo>
                    <a:pt x="657771" y="1921421"/>
                  </a:lnTo>
                  <a:lnTo>
                    <a:pt x="675627" y="1917776"/>
                  </a:lnTo>
                  <a:lnTo>
                    <a:pt x="690257" y="1907895"/>
                  </a:lnTo>
                  <a:lnTo>
                    <a:pt x="700100" y="1893265"/>
                  </a:lnTo>
                  <a:lnTo>
                    <a:pt x="703732" y="1875358"/>
                  </a:lnTo>
                  <a:lnTo>
                    <a:pt x="703732" y="1871319"/>
                  </a:lnTo>
                  <a:lnTo>
                    <a:pt x="703732" y="1659432"/>
                  </a:lnTo>
                  <a:lnTo>
                    <a:pt x="703732" y="1655356"/>
                  </a:lnTo>
                  <a:lnTo>
                    <a:pt x="700112" y="1637449"/>
                  </a:lnTo>
                  <a:lnTo>
                    <a:pt x="696150" y="1631556"/>
                  </a:lnTo>
                  <a:lnTo>
                    <a:pt x="690270" y="1622806"/>
                  </a:lnTo>
                  <a:lnTo>
                    <a:pt x="675665" y="1612925"/>
                  </a:lnTo>
                  <a:lnTo>
                    <a:pt x="657771" y="1609255"/>
                  </a:lnTo>
                  <a:lnTo>
                    <a:pt x="653592" y="1609255"/>
                  </a:lnTo>
                  <a:lnTo>
                    <a:pt x="653592" y="1659432"/>
                  </a:lnTo>
                  <a:lnTo>
                    <a:pt x="653592" y="1871319"/>
                  </a:lnTo>
                  <a:lnTo>
                    <a:pt x="140169" y="1871319"/>
                  </a:lnTo>
                  <a:lnTo>
                    <a:pt x="105156" y="1864169"/>
                  </a:lnTo>
                  <a:lnTo>
                    <a:pt x="76568" y="1844865"/>
                  </a:lnTo>
                  <a:lnTo>
                    <a:pt x="57264" y="1816265"/>
                  </a:lnTo>
                  <a:lnTo>
                    <a:pt x="50152" y="1781251"/>
                  </a:lnTo>
                  <a:lnTo>
                    <a:pt x="50152" y="1631556"/>
                  </a:lnTo>
                  <a:lnTo>
                    <a:pt x="67932" y="1643430"/>
                  </a:lnTo>
                  <a:lnTo>
                    <a:pt x="87299" y="1652143"/>
                  </a:lnTo>
                  <a:lnTo>
                    <a:pt x="107848" y="1657527"/>
                  </a:lnTo>
                  <a:lnTo>
                    <a:pt x="129146" y="1659432"/>
                  </a:lnTo>
                  <a:lnTo>
                    <a:pt x="129057" y="1673212"/>
                  </a:lnTo>
                  <a:lnTo>
                    <a:pt x="128968" y="1703959"/>
                  </a:lnTo>
                  <a:lnTo>
                    <a:pt x="135293" y="1723199"/>
                  </a:lnTo>
                  <a:lnTo>
                    <a:pt x="154216" y="1731810"/>
                  </a:lnTo>
                  <a:lnTo>
                    <a:pt x="173113" y="1723199"/>
                  </a:lnTo>
                  <a:lnTo>
                    <a:pt x="179438" y="1703959"/>
                  </a:lnTo>
                  <a:lnTo>
                    <a:pt x="179362" y="1673212"/>
                  </a:lnTo>
                  <a:lnTo>
                    <a:pt x="179285" y="1659432"/>
                  </a:lnTo>
                  <a:lnTo>
                    <a:pt x="260921" y="1659432"/>
                  </a:lnTo>
                  <a:lnTo>
                    <a:pt x="260921" y="1740141"/>
                  </a:lnTo>
                  <a:lnTo>
                    <a:pt x="262890" y="1749894"/>
                  </a:lnTo>
                  <a:lnTo>
                    <a:pt x="268274" y="1757870"/>
                  </a:lnTo>
                  <a:lnTo>
                    <a:pt x="276237" y="1763242"/>
                  </a:lnTo>
                  <a:lnTo>
                    <a:pt x="285991" y="1765211"/>
                  </a:lnTo>
                  <a:lnTo>
                    <a:pt x="295744" y="1763242"/>
                  </a:lnTo>
                  <a:lnTo>
                    <a:pt x="303695" y="1757870"/>
                  </a:lnTo>
                  <a:lnTo>
                    <a:pt x="309079" y="1749894"/>
                  </a:lnTo>
                  <a:lnTo>
                    <a:pt x="311061" y="1740141"/>
                  </a:lnTo>
                  <a:lnTo>
                    <a:pt x="311061" y="1659432"/>
                  </a:lnTo>
                  <a:lnTo>
                    <a:pt x="392836" y="1659432"/>
                  </a:lnTo>
                  <a:lnTo>
                    <a:pt x="392747" y="1673212"/>
                  </a:lnTo>
                  <a:lnTo>
                    <a:pt x="392671" y="1703959"/>
                  </a:lnTo>
                  <a:lnTo>
                    <a:pt x="398983" y="1723199"/>
                  </a:lnTo>
                  <a:lnTo>
                    <a:pt x="417906" y="1731810"/>
                  </a:lnTo>
                  <a:lnTo>
                    <a:pt x="436816" y="1723199"/>
                  </a:lnTo>
                  <a:lnTo>
                    <a:pt x="443128" y="1703959"/>
                  </a:lnTo>
                  <a:lnTo>
                    <a:pt x="443052" y="1673212"/>
                  </a:lnTo>
                  <a:lnTo>
                    <a:pt x="442976" y="1659432"/>
                  </a:lnTo>
                  <a:lnTo>
                    <a:pt x="524611" y="1659432"/>
                  </a:lnTo>
                  <a:lnTo>
                    <a:pt x="524624" y="1740141"/>
                  </a:lnTo>
                  <a:lnTo>
                    <a:pt x="526630" y="1749894"/>
                  </a:lnTo>
                  <a:lnTo>
                    <a:pt x="532066" y="1757870"/>
                  </a:lnTo>
                  <a:lnTo>
                    <a:pt x="540016" y="1763242"/>
                  </a:lnTo>
                  <a:lnTo>
                    <a:pt x="540245" y="1763242"/>
                  </a:lnTo>
                  <a:lnTo>
                    <a:pt x="549668" y="1765160"/>
                  </a:lnTo>
                  <a:lnTo>
                    <a:pt x="559117" y="1763242"/>
                  </a:lnTo>
                  <a:lnTo>
                    <a:pt x="559346" y="1763242"/>
                  </a:lnTo>
                  <a:lnTo>
                    <a:pt x="567296" y="1757870"/>
                  </a:lnTo>
                  <a:lnTo>
                    <a:pt x="572744" y="1749894"/>
                  </a:lnTo>
                  <a:lnTo>
                    <a:pt x="574738" y="1740141"/>
                  </a:lnTo>
                  <a:lnTo>
                    <a:pt x="574763" y="1659432"/>
                  </a:lnTo>
                  <a:lnTo>
                    <a:pt x="653592" y="1659432"/>
                  </a:lnTo>
                  <a:lnTo>
                    <a:pt x="653592" y="1609255"/>
                  </a:lnTo>
                  <a:lnTo>
                    <a:pt x="146227" y="1609255"/>
                  </a:lnTo>
                  <a:lnTo>
                    <a:pt x="147891" y="1602003"/>
                  </a:lnTo>
                  <a:lnTo>
                    <a:pt x="170370" y="1531048"/>
                  </a:lnTo>
                  <a:lnTo>
                    <a:pt x="190538" y="1495755"/>
                  </a:lnTo>
                  <a:lnTo>
                    <a:pt x="215569" y="1463586"/>
                  </a:lnTo>
                  <a:lnTo>
                    <a:pt x="260858" y="1427721"/>
                  </a:lnTo>
                  <a:lnTo>
                    <a:pt x="315150" y="1409509"/>
                  </a:lnTo>
                  <a:lnTo>
                    <a:pt x="335216" y="1406169"/>
                  </a:lnTo>
                  <a:lnTo>
                    <a:pt x="338975" y="1406169"/>
                  </a:lnTo>
                  <a:lnTo>
                    <a:pt x="382778" y="1404048"/>
                  </a:lnTo>
                  <a:lnTo>
                    <a:pt x="426669" y="1409509"/>
                  </a:lnTo>
                  <a:lnTo>
                    <a:pt x="426491" y="1409509"/>
                  </a:lnTo>
                  <a:lnTo>
                    <a:pt x="469366" y="1418031"/>
                  </a:lnTo>
                  <a:lnTo>
                    <a:pt x="512457" y="1425498"/>
                  </a:lnTo>
                  <a:lnTo>
                    <a:pt x="555599" y="1427505"/>
                  </a:lnTo>
                  <a:lnTo>
                    <a:pt x="598932" y="1419745"/>
                  </a:lnTo>
                  <a:lnTo>
                    <a:pt x="642340" y="1409801"/>
                  </a:lnTo>
                  <a:lnTo>
                    <a:pt x="686917" y="1404734"/>
                  </a:lnTo>
                  <a:lnTo>
                    <a:pt x="731558" y="1405724"/>
                  </a:lnTo>
                  <a:lnTo>
                    <a:pt x="775169" y="1413878"/>
                  </a:lnTo>
                  <a:lnTo>
                    <a:pt x="816686" y="1430375"/>
                  </a:lnTo>
                  <a:lnTo>
                    <a:pt x="869797" y="1474050"/>
                  </a:lnTo>
                  <a:lnTo>
                    <a:pt x="906703" y="1531505"/>
                  </a:lnTo>
                  <a:lnTo>
                    <a:pt x="928255" y="1599107"/>
                  </a:lnTo>
                  <a:lnTo>
                    <a:pt x="935278" y="1673212"/>
                  </a:lnTo>
                  <a:lnTo>
                    <a:pt x="935278" y="1480248"/>
                  </a:lnTo>
                  <a:lnTo>
                    <a:pt x="915720" y="1449374"/>
                  </a:lnTo>
                  <a:lnTo>
                    <a:pt x="915606" y="1449197"/>
                  </a:lnTo>
                  <a:lnTo>
                    <a:pt x="881634" y="1414081"/>
                  </a:lnTo>
                  <a:lnTo>
                    <a:pt x="867943" y="1404734"/>
                  </a:lnTo>
                  <a:lnTo>
                    <a:pt x="866940" y="1404048"/>
                  </a:lnTo>
                  <a:lnTo>
                    <a:pt x="841273" y="1386535"/>
                  </a:lnTo>
                  <a:lnTo>
                    <a:pt x="807123" y="1372311"/>
                  </a:lnTo>
                  <a:lnTo>
                    <a:pt x="795731" y="1367561"/>
                  </a:lnTo>
                  <a:lnTo>
                    <a:pt x="837222" y="1333157"/>
                  </a:lnTo>
                  <a:lnTo>
                    <a:pt x="869264" y="1290104"/>
                  </a:lnTo>
                  <a:lnTo>
                    <a:pt x="890739" y="1240840"/>
                  </a:lnTo>
                  <a:lnTo>
                    <a:pt x="900531" y="1187843"/>
                  </a:lnTo>
                  <a:lnTo>
                    <a:pt x="900277" y="1184541"/>
                  </a:lnTo>
                  <a:lnTo>
                    <a:pt x="900176" y="1183246"/>
                  </a:lnTo>
                  <a:lnTo>
                    <a:pt x="900049" y="1181633"/>
                  </a:lnTo>
                  <a:lnTo>
                    <a:pt x="899325" y="1172248"/>
                  </a:lnTo>
                  <a:lnTo>
                    <a:pt x="892378" y="1158811"/>
                  </a:lnTo>
                  <a:lnTo>
                    <a:pt x="880833" y="1149032"/>
                  </a:lnTo>
                  <a:lnTo>
                    <a:pt x="865898" y="1144384"/>
                  </a:lnTo>
                  <a:lnTo>
                    <a:pt x="849757" y="1140866"/>
                  </a:lnTo>
                  <a:lnTo>
                    <a:pt x="849757" y="1192123"/>
                  </a:lnTo>
                  <a:lnTo>
                    <a:pt x="839343" y="1237157"/>
                  </a:lnTo>
                  <a:lnTo>
                    <a:pt x="817791" y="1277467"/>
                  </a:lnTo>
                  <a:lnTo>
                    <a:pt x="787082" y="1311452"/>
                  </a:lnTo>
                  <a:lnTo>
                    <a:pt x="749198" y="1337513"/>
                  </a:lnTo>
                  <a:lnTo>
                    <a:pt x="706132" y="1354023"/>
                  </a:lnTo>
                  <a:lnTo>
                    <a:pt x="674179" y="1355128"/>
                  </a:lnTo>
                  <a:lnTo>
                    <a:pt x="642480" y="1358747"/>
                  </a:lnTo>
                  <a:lnTo>
                    <a:pt x="611098" y="1364589"/>
                  </a:lnTo>
                  <a:lnTo>
                    <a:pt x="580110" y="1372311"/>
                  </a:lnTo>
                  <a:lnTo>
                    <a:pt x="580872" y="1370711"/>
                  </a:lnTo>
                  <a:lnTo>
                    <a:pt x="593013" y="1345196"/>
                  </a:lnTo>
                  <a:lnTo>
                    <a:pt x="600354" y="1329766"/>
                  </a:lnTo>
                  <a:lnTo>
                    <a:pt x="623633" y="1289240"/>
                  </a:lnTo>
                  <a:lnTo>
                    <a:pt x="650341" y="1252562"/>
                  </a:lnTo>
                  <a:lnTo>
                    <a:pt x="680885" y="1221600"/>
                  </a:lnTo>
                  <a:lnTo>
                    <a:pt x="715695" y="1198232"/>
                  </a:lnTo>
                  <a:lnTo>
                    <a:pt x="755167" y="1184287"/>
                  </a:lnTo>
                  <a:lnTo>
                    <a:pt x="799719" y="1181633"/>
                  </a:lnTo>
                  <a:lnTo>
                    <a:pt x="849757" y="1192123"/>
                  </a:lnTo>
                  <a:lnTo>
                    <a:pt x="849757" y="1140866"/>
                  </a:lnTo>
                  <a:lnTo>
                    <a:pt x="812990" y="1132852"/>
                  </a:lnTo>
                  <a:lnTo>
                    <a:pt x="764641" y="1132408"/>
                  </a:lnTo>
                  <a:lnTo>
                    <a:pt x="720661" y="1141933"/>
                  </a:lnTo>
                  <a:lnTo>
                    <a:pt x="680847" y="1160297"/>
                  </a:lnTo>
                  <a:lnTo>
                    <a:pt x="645007" y="1186370"/>
                  </a:lnTo>
                  <a:lnTo>
                    <a:pt x="612927" y="1219022"/>
                  </a:lnTo>
                  <a:lnTo>
                    <a:pt x="584415" y="1257134"/>
                  </a:lnTo>
                  <a:lnTo>
                    <a:pt x="559295" y="1299565"/>
                  </a:lnTo>
                  <a:lnTo>
                    <a:pt x="537349" y="1345196"/>
                  </a:lnTo>
                  <a:lnTo>
                    <a:pt x="537908" y="1311910"/>
                  </a:lnTo>
                  <a:lnTo>
                    <a:pt x="543801" y="1279398"/>
                  </a:lnTo>
                  <a:lnTo>
                    <a:pt x="555091" y="1248384"/>
                  </a:lnTo>
                  <a:lnTo>
                    <a:pt x="571855" y="1219606"/>
                  </a:lnTo>
                  <a:lnTo>
                    <a:pt x="576033" y="1210564"/>
                  </a:lnTo>
                  <a:lnTo>
                    <a:pt x="576402" y="1200950"/>
                  </a:lnTo>
                  <a:lnTo>
                    <a:pt x="573214" y="1192123"/>
                  </a:lnTo>
                  <a:lnTo>
                    <a:pt x="573138" y="1191907"/>
                  </a:lnTo>
                  <a:lnTo>
                    <a:pt x="566432" y="1184541"/>
                  </a:lnTo>
                  <a:lnTo>
                    <a:pt x="557390" y="1180363"/>
                  </a:lnTo>
                  <a:lnTo>
                    <a:pt x="547776" y="1179995"/>
                  </a:lnTo>
                  <a:lnTo>
                    <a:pt x="538734" y="1183246"/>
                  </a:lnTo>
                  <a:lnTo>
                    <a:pt x="531368" y="1189951"/>
                  </a:lnTo>
                  <a:lnTo>
                    <a:pt x="507733" y="1231277"/>
                  </a:lnTo>
                  <a:lnTo>
                    <a:pt x="493064" y="1276159"/>
                  </a:lnTo>
                  <a:lnTo>
                    <a:pt x="486994" y="1323136"/>
                  </a:lnTo>
                  <a:lnTo>
                    <a:pt x="489140" y="1370711"/>
                  </a:lnTo>
                  <a:lnTo>
                    <a:pt x="473113" y="1366875"/>
                  </a:lnTo>
                  <a:lnTo>
                    <a:pt x="450545" y="1362075"/>
                  </a:lnTo>
                  <a:lnTo>
                    <a:pt x="423875" y="1357388"/>
                  </a:lnTo>
                  <a:lnTo>
                    <a:pt x="395528" y="1353896"/>
                  </a:lnTo>
                  <a:lnTo>
                    <a:pt x="368566" y="1352410"/>
                  </a:lnTo>
                  <a:lnTo>
                    <a:pt x="323316" y="1355128"/>
                  </a:lnTo>
                  <a:lnTo>
                    <a:pt x="324269" y="1355128"/>
                  </a:lnTo>
                  <a:lnTo>
                    <a:pt x="272326" y="1367155"/>
                  </a:lnTo>
                  <a:lnTo>
                    <a:pt x="220421" y="1394091"/>
                  </a:lnTo>
                  <a:lnTo>
                    <a:pt x="217322" y="1396377"/>
                  </a:lnTo>
                  <a:lnTo>
                    <a:pt x="214464" y="1398562"/>
                  </a:lnTo>
                  <a:lnTo>
                    <a:pt x="211810" y="1400657"/>
                  </a:lnTo>
                  <a:lnTo>
                    <a:pt x="160566" y="1400657"/>
                  </a:lnTo>
                  <a:lnTo>
                    <a:pt x="160566" y="1450835"/>
                  </a:lnTo>
                  <a:lnTo>
                    <a:pt x="137541" y="1485252"/>
                  </a:lnTo>
                  <a:lnTo>
                    <a:pt x="119367" y="1522437"/>
                  </a:lnTo>
                  <a:lnTo>
                    <a:pt x="105816" y="1561617"/>
                  </a:lnTo>
                  <a:lnTo>
                    <a:pt x="96647" y="1602003"/>
                  </a:lnTo>
                  <a:lnTo>
                    <a:pt x="71158" y="1583715"/>
                  </a:lnTo>
                  <a:lnTo>
                    <a:pt x="55232" y="1557972"/>
                  </a:lnTo>
                  <a:lnTo>
                    <a:pt x="50114" y="1528140"/>
                  </a:lnTo>
                  <a:lnTo>
                    <a:pt x="57099" y="1497571"/>
                  </a:lnTo>
                  <a:lnTo>
                    <a:pt x="75285" y="1471752"/>
                  </a:lnTo>
                  <a:lnTo>
                    <a:pt x="100126" y="1456969"/>
                  </a:lnTo>
                  <a:lnTo>
                    <a:pt x="129146" y="1450835"/>
                  </a:lnTo>
                  <a:lnTo>
                    <a:pt x="160566" y="1450835"/>
                  </a:lnTo>
                  <a:lnTo>
                    <a:pt x="160566" y="1400657"/>
                  </a:lnTo>
                  <a:lnTo>
                    <a:pt x="129374" y="1400657"/>
                  </a:lnTo>
                  <a:lnTo>
                    <a:pt x="79971" y="1410284"/>
                  </a:lnTo>
                  <a:lnTo>
                    <a:pt x="39649" y="1437005"/>
                  </a:lnTo>
                  <a:lnTo>
                    <a:pt x="11836" y="1476806"/>
                  </a:lnTo>
                  <a:lnTo>
                    <a:pt x="0" y="1525689"/>
                  </a:lnTo>
                  <a:lnTo>
                    <a:pt x="0" y="1781251"/>
                  </a:lnTo>
                  <a:lnTo>
                    <a:pt x="8216" y="1828888"/>
                  </a:lnTo>
                  <a:lnTo>
                    <a:pt x="31191" y="1869147"/>
                  </a:lnTo>
                  <a:lnTo>
                    <a:pt x="65747" y="1899564"/>
                  </a:lnTo>
                  <a:lnTo>
                    <a:pt x="108712" y="1917776"/>
                  </a:lnTo>
                  <a:lnTo>
                    <a:pt x="156883" y="1921421"/>
                  </a:lnTo>
                  <a:lnTo>
                    <a:pt x="180987" y="1964270"/>
                  </a:lnTo>
                  <a:lnTo>
                    <a:pt x="210616" y="2003501"/>
                  </a:lnTo>
                  <a:lnTo>
                    <a:pt x="245097" y="2038362"/>
                  </a:lnTo>
                  <a:lnTo>
                    <a:pt x="283756" y="2068055"/>
                  </a:lnTo>
                  <a:lnTo>
                    <a:pt x="325920" y="2091842"/>
                  </a:lnTo>
                  <a:lnTo>
                    <a:pt x="371157" y="2109012"/>
                  </a:lnTo>
                  <a:lnTo>
                    <a:pt x="371348" y="2109012"/>
                  </a:lnTo>
                  <a:lnTo>
                    <a:pt x="418122" y="2118537"/>
                  </a:lnTo>
                  <a:lnTo>
                    <a:pt x="466801" y="2119922"/>
                  </a:lnTo>
                  <a:lnTo>
                    <a:pt x="516318" y="2112302"/>
                  </a:lnTo>
                  <a:lnTo>
                    <a:pt x="528396" y="2109012"/>
                  </a:lnTo>
                  <a:lnTo>
                    <a:pt x="538429" y="2108009"/>
                  </a:lnTo>
                  <a:lnTo>
                    <a:pt x="548474" y="2109190"/>
                  </a:lnTo>
                  <a:lnTo>
                    <a:pt x="560590" y="2112441"/>
                  </a:lnTo>
                  <a:lnTo>
                    <a:pt x="604520" y="2118753"/>
                  </a:lnTo>
                  <a:lnTo>
                    <a:pt x="646569" y="2118957"/>
                  </a:lnTo>
                  <a:lnTo>
                    <a:pt x="686650" y="2113470"/>
                  </a:lnTo>
                  <a:lnTo>
                    <a:pt x="724662" y="2102713"/>
                  </a:lnTo>
                  <a:lnTo>
                    <a:pt x="760514" y="2087118"/>
                  </a:lnTo>
                  <a:lnTo>
                    <a:pt x="790003" y="2069541"/>
                  </a:lnTo>
                  <a:lnTo>
                    <a:pt x="790879" y="2069020"/>
                  </a:lnTo>
                  <a:lnTo>
                    <a:pt x="825296" y="2043099"/>
                  </a:lnTo>
                  <a:lnTo>
                    <a:pt x="854036" y="2015515"/>
                  </a:lnTo>
                  <a:lnTo>
                    <a:pt x="880198" y="1984781"/>
                  </a:lnTo>
                  <a:lnTo>
                    <a:pt x="903719" y="1951316"/>
                  </a:lnTo>
                  <a:lnTo>
                    <a:pt x="924458" y="1915541"/>
                  </a:lnTo>
                  <a:lnTo>
                    <a:pt x="942340" y="1877898"/>
                  </a:lnTo>
                  <a:lnTo>
                    <a:pt x="957262" y="1838782"/>
                  </a:lnTo>
                  <a:lnTo>
                    <a:pt x="969137" y="1798637"/>
                  </a:lnTo>
                  <a:lnTo>
                    <a:pt x="977836" y="1757870"/>
                  </a:lnTo>
                  <a:lnTo>
                    <a:pt x="983284" y="1716925"/>
                  </a:lnTo>
                  <a:lnTo>
                    <a:pt x="985380" y="1676196"/>
                  </a:lnTo>
                  <a:close/>
                </a:path>
                <a:path w="8854440" h="2120265">
                  <a:moveTo>
                    <a:pt x="8817292" y="366623"/>
                  </a:moveTo>
                  <a:lnTo>
                    <a:pt x="8814651" y="351612"/>
                  </a:lnTo>
                  <a:lnTo>
                    <a:pt x="8807209" y="340042"/>
                  </a:lnTo>
                  <a:lnTo>
                    <a:pt x="8795626" y="332587"/>
                  </a:lnTo>
                  <a:lnTo>
                    <a:pt x="8780628" y="329958"/>
                  </a:lnTo>
                  <a:lnTo>
                    <a:pt x="8765616" y="332587"/>
                  </a:lnTo>
                  <a:lnTo>
                    <a:pt x="8754046" y="340042"/>
                  </a:lnTo>
                  <a:lnTo>
                    <a:pt x="8746592" y="351612"/>
                  </a:lnTo>
                  <a:lnTo>
                    <a:pt x="8743963" y="366623"/>
                  </a:lnTo>
                  <a:lnTo>
                    <a:pt x="8743848" y="557199"/>
                  </a:lnTo>
                  <a:lnTo>
                    <a:pt x="8743048" y="585216"/>
                  </a:lnTo>
                  <a:lnTo>
                    <a:pt x="8730450" y="629894"/>
                  </a:lnTo>
                  <a:lnTo>
                    <a:pt x="8689721" y="656818"/>
                  </a:lnTo>
                  <a:lnTo>
                    <a:pt x="8641258" y="659803"/>
                  </a:lnTo>
                  <a:lnTo>
                    <a:pt x="8260080" y="659803"/>
                  </a:lnTo>
                  <a:lnTo>
                    <a:pt x="8211617" y="656818"/>
                  </a:lnTo>
                  <a:lnTo>
                    <a:pt x="8170888" y="629894"/>
                  </a:lnTo>
                  <a:lnTo>
                    <a:pt x="8158289" y="585216"/>
                  </a:lnTo>
                  <a:lnTo>
                    <a:pt x="8157489" y="557199"/>
                  </a:lnTo>
                  <a:lnTo>
                    <a:pt x="8157489" y="176022"/>
                  </a:lnTo>
                  <a:lnTo>
                    <a:pt x="8160461" y="127558"/>
                  </a:lnTo>
                  <a:lnTo>
                    <a:pt x="8187385" y="86842"/>
                  </a:lnTo>
                  <a:lnTo>
                    <a:pt x="8232064" y="74231"/>
                  </a:lnTo>
                  <a:lnTo>
                    <a:pt x="8260080" y="73431"/>
                  </a:lnTo>
                  <a:lnTo>
                    <a:pt x="8596655" y="73431"/>
                  </a:lnTo>
                  <a:lnTo>
                    <a:pt x="8612314" y="70675"/>
                  </a:lnTo>
                  <a:lnTo>
                    <a:pt x="8623897" y="63233"/>
                  </a:lnTo>
                  <a:lnTo>
                    <a:pt x="8631339" y="51650"/>
                  </a:lnTo>
                  <a:lnTo>
                    <a:pt x="8633981" y="36652"/>
                  </a:lnTo>
                  <a:lnTo>
                    <a:pt x="8631339" y="21640"/>
                  </a:lnTo>
                  <a:lnTo>
                    <a:pt x="8623897" y="10071"/>
                  </a:lnTo>
                  <a:lnTo>
                    <a:pt x="8612314" y="2628"/>
                  </a:lnTo>
                  <a:lnTo>
                    <a:pt x="8597316" y="0"/>
                  </a:lnTo>
                  <a:lnTo>
                    <a:pt x="8296681" y="0"/>
                  </a:lnTo>
                  <a:lnTo>
                    <a:pt x="8252282" y="279"/>
                  </a:lnTo>
                  <a:lnTo>
                    <a:pt x="8186864" y="7721"/>
                  </a:lnTo>
                  <a:lnTo>
                    <a:pt x="8142529" y="28575"/>
                  </a:lnTo>
                  <a:lnTo>
                    <a:pt x="8111020" y="60083"/>
                  </a:lnTo>
                  <a:lnTo>
                    <a:pt x="8090230" y="104368"/>
                  </a:lnTo>
                  <a:lnTo>
                    <a:pt x="8084274" y="168300"/>
                  </a:lnTo>
                  <a:lnTo>
                    <a:pt x="8084045" y="212636"/>
                  </a:lnTo>
                  <a:lnTo>
                    <a:pt x="8084045" y="520598"/>
                  </a:lnTo>
                  <a:lnTo>
                    <a:pt x="8084274" y="557199"/>
                  </a:lnTo>
                  <a:lnTo>
                    <a:pt x="8084325" y="564984"/>
                  </a:lnTo>
                  <a:lnTo>
                    <a:pt x="8086306" y="600329"/>
                  </a:lnTo>
                  <a:lnTo>
                    <a:pt x="8086331" y="600786"/>
                  </a:lnTo>
                  <a:lnTo>
                    <a:pt x="8091678" y="629894"/>
                  </a:lnTo>
                  <a:lnTo>
                    <a:pt x="8091767" y="630402"/>
                  </a:lnTo>
                  <a:lnTo>
                    <a:pt x="8102371" y="656247"/>
                  </a:lnTo>
                  <a:lnTo>
                    <a:pt x="8126666" y="691527"/>
                  </a:lnTo>
                  <a:lnTo>
                    <a:pt x="8164703" y="718578"/>
                  </a:lnTo>
                  <a:lnTo>
                    <a:pt x="8216938" y="731405"/>
                  </a:lnTo>
                  <a:lnTo>
                    <a:pt x="8296681" y="733247"/>
                  </a:lnTo>
                  <a:lnTo>
                    <a:pt x="8604656" y="733247"/>
                  </a:lnTo>
                  <a:lnTo>
                    <a:pt x="8648027" y="733018"/>
                  </a:lnTo>
                  <a:lnTo>
                    <a:pt x="8714461" y="725512"/>
                  </a:lnTo>
                  <a:lnTo>
                    <a:pt x="8758796" y="704646"/>
                  </a:lnTo>
                  <a:lnTo>
                    <a:pt x="8790305" y="673150"/>
                  </a:lnTo>
                  <a:lnTo>
                    <a:pt x="8811095" y="628865"/>
                  </a:lnTo>
                  <a:lnTo>
                    <a:pt x="8817051" y="564984"/>
                  </a:lnTo>
                  <a:lnTo>
                    <a:pt x="8817292" y="520598"/>
                  </a:lnTo>
                  <a:lnTo>
                    <a:pt x="8817292" y="366623"/>
                  </a:lnTo>
                  <a:close/>
                </a:path>
                <a:path w="8854440" h="2120265">
                  <a:moveTo>
                    <a:pt x="8853919" y="73431"/>
                  </a:moveTo>
                  <a:lnTo>
                    <a:pt x="8853411" y="70675"/>
                  </a:lnTo>
                  <a:lnTo>
                    <a:pt x="8851252" y="60083"/>
                  </a:lnTo>
                  <a:lnTo>
                    <a:pt x="8851201" y="59791"/>
                  </a:lnTo>
                  <a:lnTo>
                    <a:pt x="8842959" y="47650"/>
                  </a:lnTo>
                  <a:lnTo>
                    <a:pt x="8830805" y="39408"/>
                  </a:lnTo>
                  <a:lnTo>
                    <a:pt x="8817292" y="36652"/>
                  </a:lnTo>
                  <a:lnTo>
                    <a:pt x="8803767" y="39408"/>
                  </a:lnTo>
                  <a:lnTo>
                    <a:pt x="8791626" y="47650"/>
                  </a:lnTo>
                  <a:lnTo>
                    <a:pt x="8450669" y="388620"/>
                  </a:lnTo>
                  <a:lnTo>
                    <a:pt x="8366341" y="304292"/>
                  </a:lnTo>
                  <a:lnTo>
                    <a:pt x="8354200" y="296037"/>
                  </a:lnTo>
                  <a:lnTo>
                    <a:pt x="8340687" y="293281"/>
                  </a:lnTo>
                  <a:lnTo>
                    <a:pt x="8327161" y="296037"/>
                  </a:lnTo>
                  <a:lnTo>
                    <a:pt x="8315020" y="304292"/>
                  </a:lnTo>
                  <a:lnTo>
                    <a:pt x="8306765" y="316433"/>
                  </a:lnTo>
                  <a:lnTo>
                    <a:pt x="8304009" y="329958"/>
                  </a:lnTo>
                  <a:lnTo>
                    <a:pt x="8306765" y="343471"/>
                  </a:lnTo>
                  <a:lnTo>
                    <a:pt x="8425002" y="465607"/>
                  </a:lnTo>
                  <a:lnTo>
                    <a:pt x="8450669" y="476605"/>
                  </a:lnTo>
                  <a:lnTo>
                    <a:pt x="8458289" y="475919"/>
                  </a:lnTo>
                  <a:lnTo>
                    <a:pt x="8464867" y="473849"/>
                  </a:lnTo>
                  <a:lnTo>
                    <a:pt x="8470773" y="470408"/>
                  </a:lnTo>
                  <a:lnTo>
                    <a:pt x="8476336" y="465607"/>
                  </a:lnTo>
                  <a:lnTo>
                    <a:pt x="8553323" y="388620"/>
                  </a:lnTo>
                  <a:lnTo>
                    <a:pt x="8842959" y="98983"/>
                  </a:lnTo>
                  <a:lnTo>
                    <a:pt x="8851201" y="86842"/>
                  </a:lnTo>
                  <a:lnTo>
                    <a:pt x="8853919" y="73431"/>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8578391" y="1512815"/>
              <a:ext cx="860406" cy="972475"/>
            </a:xfrm>
            <a:prstGeom prst="rect">
              <a:avLst/>
            </a:prstGeom>
          </p:spPr>
        </p:pic>
        <p:sp>
          <p:nvSpPr>
            <p:cNvPr id="24" name="object 24"/>
            <p:cNvSpPr/>
            <p:nvPr/>
          </p:nvSpPr>
          <p:spPr>
            <a:xfrm>
              <a:off x="4663033" y="1580971"/>
              <a:ext cx="3484879" cy="1814830"/>
            </a:xfrm>
            <a:custGeom>
              <a:avLst/>
              <a:gdLst/>
              <a:ahLst/>
              <a:cxnLst/>
              <a:rect l="l" t="t" r="r" b="b"/>
              <a:pathLst>
                <a:path w="3484879" h="1814829">
                  <a:moveTo>
                    <a:pt x="403161" y="1546847"/>
                  </a:moveTo>
                  <a:lnTo>
                    <a:pt x="401027" y="1536306"/>
                  </a:lnTo>
                  <a:lnTo>
                    <a:pt x="395198" y="1527670"/>
                  </a:lnTo>
                  <a:lnTo>
                    <a:pt x="386562" y="1521853"/>
                  </a:lnTo>
                  <a:lnTo>
                    <a:pt x="376021" y="1519707"/>
                  </a:lnTo>
                  <a:lnTo>
                    <a:pt x="294563" y="1519707"/>
                  </a:lnTo>
                  <a:lnTo>
                    <a:pt x="294563" y="1438249"/>
                  </a:lnTo>
                  <a:lnTo>
                    <a:pt x="292430" y="1427734"/>
                  </a:lnTo>
                  <a:lnTo>
                    <a:pt x="286600" y="1419098"/>
                  </a:lnTo>
                  <a:lnTo>
                    <a:pt x="277964" y="1413256"/>
                  </a:lnTo>
                  <a:lnTo>
                    <a:pt x="267423" y="1411109"/>
                  </a:lnTo>
                  <a:lnTo>
                    <a:pt x="256870" y="1413256"/>
                  </a:lnTo>
                  <a:lnTo>
                    <a:pt x="248246" y="1419072"/>
                  </a:lnTo>
                  <a:lnTo>
                    <a:pt x="242417" y="1427708"/>
                  </a:lnTo>
                  <a:lnTo>
                    <a:pt x="240284" y="1438249"/>
                  </a:lnTo>
                  <a:lnTo>
                    <a:pt x="240284" y="1519707"/>
                  </a:lnTo>
                  <a:lnTo>
                    <a:pt x="158826" y="1519707"/>
                  </a:lnTo>
                  <a:lnTo>
                    <a:pt x="148272" y="1521853"/>
                  </a:lnTo>
                  <a:lnTo>
                    <a:pt x="139649" y="1527670"/>
                  </a:lnTo>
                  <a:lnTo>
                    <a:pt x="133819" y="1536306"/>
                  </a:lnTo>
                  <a:lnTo>
                    <a:pt x="131686" y="1546847"/>
                  </a:lnTo>
                  <a:lnTo>
                    <a:pt x="133832" y="1557401"/>
                  </a:lnTo>
                  <a:lnTo>
                    <a:pt x="139674" y="1566024"/>
                  </a:lnTo>
                  <a:lnTo>
                    <a:pt x="148297" y="1571853"/>
                  </a:lnTo>
                  <a:lnTo>
                    <a:pt x="158826" y="1573987"/>
                  </a:lnTo>
                  <a:lnTo>
                    <a:pt x="240284" y="1573987"/>
                  </a:lnTo>
                  <a:lnTo>
                    <a:pt x="240284" y="1655445"/>
                  </a:lnTo>
                  <a:lnTo>
                    <a:pt x="242417" y="1665998"/>
                  </a:lnTo>
                  <a:lnTo>
                    <a:pt x="248246" y="1674622"/>
                  </a:lnTo>
                  <a:lnTo>
                    <a:pt x="256870" y="1680451"/>
                  </a:lnTo>
                  <a:lnTo>
                    <a:pt x="267423" y="1682584"/>
                  </a:lnTo>
                  <a:lnTo>
                    <a:pt x="277964" y="1680438"/>
                  </a:lnTo>
                  <a:lnTo>
                    <a:pt x="286600" y="1674609"/>
                  </a:lnTo>
                  <a:lnTo>
                    <a:pt x="292430" y="1665973"/>
                  </a:lnTo>
                  <a:lnTo>
                    <a:pt x="294563" y="1655445"/>
                  </a:lnTo>
                  <a:lnTo>
                    <a:pt x="294563" y="1573987"/>
                  </a:lnTo>
                  <a:lnTo>
                    <a:pt x="376021" y="1573987"/>
                  </a:lnTo>
                  <a:lnTo>
                    <a:pt x="386549" y="1571853"/>
                  </a:lnTo>
                  <a:lnTo>
                    <a:pt x="395185" y="1566024"/>
                  </a:lnTo>
                  <a:lnTo>
                    <a:pt x="401015" y="1557401"/>
                  </a:lnTo>
                  <a:lnTo>
                    <a:pt x="403161" y="1546847"/>
                  </a:lnTo>
                  <a:close/>
                </a:path>
                <a:path w="3484879" h="1814829">
                  <a:moveTo>
                    <a:pt x="534860" y="1546860"/>
                  </a:moveTo>
                  <a:lnTo>
                    <a:pt x="530542" y="1498854"/>
                  </a:lnTo>
                  <a:lnTo>
                    <a:pt x="518147" y="1453807"/>
                  </a:lnTo>
                  <a:lnTo>
                    <a:pt x="518096" y="1453642"/>
                  </a:lnTo>
                  <a:lnTo>
                    <a:pt x="506691" y="1429651"/>
                  </a:lnTo>
                  <a:lnTo>
                    <a:pt x="506691" y="1546860"/>
                  </a:lnTo>
                  <a:lnTo>
                    <a:pt x="501840" y="1594866"/>
                  </a:lnTo>
                  <a:lnTo>
                    <a:pt x="487857" y="1639900"/>
                  </a:lnTo>
                  <a:lnTo>
                    <a:pt x="465772" y="1680540"/>
                  </a:lnTo>
                  <a:lnTo>
                    <a:pt x="436537" y="1715960"/>
                  </a:lnTo>
                  <a:lnTo>
                    <a:pt x="401116" y="1745208"/>
                  </a:lnTo>
                  <a:lnTo>
                    <a:pt x="360476" y="1767293"/>
                  </a:lnTo>
                  <a:lnTo>
                    <a:pt x="315582" y="1781251"/>
                  </a:lnTo>
                  <a:lnTo>
                    <a:pt x="267423" y="1786128"/>
                  </a:lnTo>
                  <a:lnTo>
                    <a:pt x="219265" y="1781251"/>
                  </a:lnTo>
                  <a:lnTo>
                    <a:pt x="174383" y="1767293"/>
                  </a:lnTo>
                  <a:lnTo>
                    <a:pt x="133743" y="1745208"/>
                  </a:lnTo>
                  <a:lnTo>
                    <a:pt x="98323" y="1715960"/>
                  </a:lnTo>
                  <a:lnTo>
                    <a:pt x="69075" y="1680540"/>
                  </a:lnTo>
                  <a:lnTo>
                    <a:pt x="47091" y="1640078"/>
                  </a:lnTo>
                  <a:lnTo>
                    <a:pt x="46990" y="1639900"/>
                  </a:lnTo>
                  <a:lnTo>
                    <a:pt x="33032" y="1595018"/>
                  </a:lnTo>
                  <a:lnTo>
                    <a:pt x="28155" y="1546860"/>
                  </a:lnTo>
                  <a:lnTo>
                    <a:pt x="33007" y="1498854"/>
                  </a:lnTo>
                  <a:lnTo>
                    <a:pt x="46990" y="1453807"/>
                  </a:lnTo>
                  <a:lnTo>
                    <a:pt x="69075" y="1413167"/>
                  </a:lnTo>
                  <a:lnTo>
                    <a:pt x="98323" y="1377746"/>
                  </a:lnTo>
                  <a:lnTo>
                    <a:pt x="133743" y="1348511"/>
                  </a:lnTo>
                  <a:lnTo>
                    <a:pt x="174383" y="1326413"/>
                  </a:lnTo>
                  <a:lnTo>
                    <a:pt x="219265" y="1312456"/>
                  </a:lnTo>
                  <a:lnTo>
                    <a:pt x="267423" y="1307592"/>
                  </a:lnTo>
                  <a:lnTo>
                    <a:pt x="315582" y="1312456"/>
                  </a:lnTo>
                  <a:lnTo>
                    <a:pt x="360476" y="1326413"/>
                  </a:lnTo>
                  <a:lnTo>
                    <a:pt x="401116" y="1348511"/>
                  </a:lnTo>
                  <a:lnTo>
                    <a:pt x="436537" y="1377746"/>
                  </a:lnTo>
                  <a:lnTo>
                    <a:pt x="465772" y="1413167"/>
                  </a:lnTo>
                  <a:lnTo>
                    <a:pt x="487768" y="1453642"/>
                  </a:lnTo>
                  <a:lnTo>
                    <a:pt x="501827" y="1498688"/>
                  </a:lnTo>
                  <a:lnTo>
                    <a:pt x="506691" y="1546860"/>
                  </a:lnTo>
                  <a:lnTo>
                    <a:pt x="506691" y="1429651"/>
                  </a:lnTo>
                  <a:lnTo>
                    <a:pt x="471881" y="1374660"/>
                  </a:lnTo>
                  <a:lnTo>
                    <a:pt x="439635" y="1342402"/>
                  </a:lnTo>
                  <a:lnTo>
                    <a:pt x="402297" y="1315999"/>
                  </a:lnTo>
                  <a:lnTo>
                    <a:pt x="384619" y="1307592"/>
                  </a:lnTo>
                  <a:lnTo>
                    <a:pt x="360641" y="1296187"/>
                  </a:lnTo>
                  <a:lnTo>
                    <a:pt x="315429" y="1283754"/>
                  </a:lnTo>
                  <a:lnTo>
                    <a:pt x="267423" y="1279436"/>
                  </a:lnTo>
                  <a:lnTo>
                    <a:pt x="219417" y="1283754"/>
                  </a:lnTo>
                  <a:lnTo>
                    <a:pt x="174205" y="1296187"/>
                  </a:lnTo>
                  <a:lnTo>
                    <a:pt x="132549" y="1315999"/>
                  </a:lnTo>
                  <a:lnTo>
                    <a:pt x="95224" y="1342402"/>
                  </a:lnTo>
                  <a:lnTo>
                    <a:pt x="62979" y="1374660"/>
                  </a:lnTo>
                  <a:lnTo>
                    <a:pt x="36563" y="1411986"/>
                  </a:lnTo>
                  <a:lnTo>
                    <a:pt x="16764" y="1453642"/>
                  </a:lnTo>
                  <a:lnTo>
                    <a:pt x="4356" y="1498688"/>
                  </a:lnTo>
                  <a:lnTo>
                    <a:pt x="0" y="1546860"/>
                  </a:lnTo>
                  <a:lnTo>
                    <a:pt x="4318" y="1594866"/>
                  </a:lnTo>
                  <a:lnTo>
                    <a:pt x="16713" y="1639900"/>
                  </a:lnTo>
                  <a:lnTo>
                    <a:pt x="36563" y="1681721"/>
                  </a:lnTo>
                  <a:lnTo>
                    <a:pt x="62979" y="1719059"/>
                  </a:lnTo>
                  <a:lnTo>
                    <a:pt x="95224" y="1751304"/>
                  </a:lnTo>
                  <a:lnTo>
                    <a:pt x="132549" y="1777720"/>
                  </a:lnTo>
                  <a:lnTo>
                    <a:pt x="174205" y="1797519"/>
                  </a:lnTo>
                  <a:lnTo>
                    <a:pt x="219417" y="1809965"/>
                  </a:lnTo>
                  <a:lnTo>
                    <a:pt x="267423" y="1814283"/>
                  </a:lnTo>
                  <a:lnTo>
                    <a:pt x="315429" y="1809965"/>
                  </a:lnTo>
                  <a:lnTo>
                    <a:pt x="360641" y="1797519"/>
                  </a:lnTo>
                  <a:lnTo>
                    <a:pt x="402297" y="1777720"/>
                  </a:lnTo>
                  <a:lnTo>
                    <a:pt x="439635" y="1751304"/>
                  </a:lnTo>
                  <a:lnTo>
                    <a:pt x="471881" y="1719059"/>
                  </a:lnTo>
                  <a:lnTo>
                    <a:pt x="498297" y="1681721"/>
                  </a:lnTo>
                  <a:lnTo>
                    <a:pt x="518096" y="1640078"/>
                  </a:lnTo>
                  <a:lnTo>
                    <a:pt x="530504" y="1595018"/>
                  </a:lnTo>
                  <a:lnTo>
                    <a:pt x="530542" y="1594866"/>
                  </a:lnTo>
                  <a:lnTo>
                    <a:pt x="534860" y="1546860"/>
                  </a:lnTo>
                  <a:close/>
                </a:path>
                <a:path w="3484879" h="1814829">
                  <a:moveTo>
                    <a:pt x="1452156" y="596074"/>
                  </a:moveTo>
                  <a:lnTo>
                    <a:pt x="1438668" y="555205"/>
                  </a:lnTo>
                  <a:lnTo>
                    <a:pt x="1438554" y="554875"/>
                  </a:lnTo>
                  <a:lnTo>
                    <a:pt x="1436408" y="551853"/>
                  </a:lnTo>
                  <a:lnTo>
                    <a:pt x="1421269" y="530999"/>
                  </a:lnTo>
                  <a:lnTo>
                    <a:pt x="1414170" y="521208"/>
                  </a:lnTo>
                  <a:lnTo>
                    <a:pt x="1410017" y="518147"/>
                  </a:lnTo>
                  <a:lnTo>
                    <a:pt x="1405064" y="514502"/>
                  </a:lnTo>
                  <a:lnTo>
                    <a:pt x="1405064" y="613981"/>
                  </a:lnTo>
                  <a:lnTo>
                    <a:pt x="1404988" y="614832"/>
                  </a:lnTo>
                  <a:lnTo>
                    <a:pt x="1380540" y="673150"/>
                  </a:lnTo>
                  <a:lnTo>
                    <a:pt x="1321562" y="697788"/>
                  </a:lnTo>
                  <a:lnTo>
                    <a:pt x="1289202" y="691057"/>
                  </a:lnTo>
                  <a:lnTo>
                    <a:pt x="1262621" y="672934"/>
                  </a:lnTo>
                  <a:lnTo>
                    <a:pt x="1244676" y="646290"/>
                  </a:lnTo>
                  <a:lnTo>
                    <a:pt x="1238389" y="614832"/>
                  </a:lnTo>
                  <a:lnTo>
                    <a:pt x="1238262" y="614222"/>
                  </a:lnTo>
                  <a:lnTo>
                    <a:pt x="1238224" y="613981"/>
                  </a:lnTo>
                  <a:lnTo>
                    <a:pt x="1244942" y="582460"/>
                  </a:lnTo>
                  <a:lnTo>
                    <a:pt x="1244968" y="582282"/>
                  </a:lnTo>
                  <a:lnTo>
                    <a:pt x="1245095" y="581698"/>
                  </a:lnTo>
                  <a:lnTo>
                    <a:pt x="1263370" y="555205"/>
                  </a:lnTo>
                  <a:lnTo>
                    <a:pt x="1290129" y="537349"/>
                  </a:lnTo>
                  <a:lnTo>
                    <a:pt x="1322476" y="530999"/>
                  </a:lnTo>
                  <a:lnTo>
                    <a:pt x="1354429" y="537819"/>
                  </a:lnTo>
                  <a:lnTo>
                    <a:pt x="1380667" y="555802"/>
                  </a:lnTo>
                  <a:lnTo>
                    <a:pt x="1398143" y="581698"/>
                  </a:lnTo>
                  <a:lnTo>
                    <a:pt x="1398485" y="582282"/>
                  </a:lnTo>
                  <a:lnTo>
                    <a:pt x="1405064" y="613981"/>
                  </a:lnTo>
                  <a:lnTo>
                    <a:pt x="1405064" y="514502"/>
                  </a:lnTo>
                  <a:lnTo>
                    <a:pt x="1381544" y="497154"/>
                  </a:lnTo>
                  <a:lnTo>
                    <a:pt x="1343126" y="484416"/>
                  </a:lnTo>
                  <a:lnTo>
                    <a:pt x="1301394" y="484771"/>
                  </a:lnTo>
                  <a:lnTo>
                    <a:pt x="1282496" y="489508"/>
                  </a:lnTo>
                  <a:lnTo>
                    <a:pt x="1264793" y="496735"/>
                  </a:lnTo>
                  <a:lnTo>
                    <a:pt x="1248143" y="506336"/>
                  </a:lnTo>
                  <a:lnTo>
                    <a:pt x="1232382" y="518147"/>
                  </a:lnTo>
                  <a:lnTo>
                    <a:pt x="1149261" y="434886"/>
                  </a:lnTo>
                  <a:lnTo>
                    <a:pt x="1106347" y="391782"/>
                  </a:lnTo>
                  <a:lnTo>
                    <a:pt x="1104188" y="349796"/>
                  </a:lnTo>
                  <a:lnTo>
                    <a:pt x="1104150" y="261696"/>
                  </a:lnTo>
                  <a:lnTo>
                    <a:pt x="1158227" y="237007"/>
                  </a:lnTo>
                  <a:lnTo>
                    <a:pt x="1178572" y="214972"/>
                  </a:lnTo>
                  <a:lnTo>
                    <a:pt x="1192542" y="199821"/>
                  </a:lnTo>
                  <a:lnTo>
                    <a:pt x="1209255" y="156883"/>
                  </a:lnTo>
                  <a:lnTo>
                    <a:pt x="1210538" y="114960"/>
                  </a:lnTo>
                  <a:lnTo>
                    <a:pt x="1195793" y="69532"/>
                  </a:lnTo>
                  <a:lnTo>
                    <a:pt x="1179131" y="48120"/>
                  </a:lnTo>
                  <a:lnTo>
                    <a:pt x="1167853" y="33604"/>
                  </a:lnTo>
                  <a:lnTo>
                    <a:pt x="1163713" y="31013"/>
                  </a:lnTo>
                  <a:lnTo>
                    <a:pt x="1163713" y="131521"/>
                  </a:lnTo>
                  <a:lnTo>
                    <a:pt x="1157020" y="163817"/>
                  </a:lnTo>
                  <a:lnTo>
                    <a:pt x="1138885" y="190423"/>
                  </a:lnTo>
                  <a:lnTo>
                    <a:pt x="1112202" y="208432"/>
                  </a:lnTo>
                  <a:lnTo>
                    <a:pt x="1079881" y="214972"/>
                  </a:lnTo>
                  <a:lnTo>
                    <a:pt x="1047559" y="208127"/>
                  </a:lnTo>
                  <a:lnTo>
                    <a:pt x="1021003" y="189865"/>
                  </a:lnTo>
                  <a:lnTo>
                    <a:pt x="1003109" y="163118"/>
                  </a:lnTo>
                  <a:lnTo>
                    <a:pt x="996772" y="130835"/>
                  </a:lnTo>
                  <a:lnTo>
                    <a:pt x="1003541" y="99237"/>
                  </a:lnTo>
                  <a:lnTo>
                    <a:pt x="1003630" y="98844"/>
                  </a:lnTo>
                  <a:lnTo>
                    <a:pt x="1021549" y="72644"/>
                  </a:lnTo>
                  <a:lnTo>
                    <a:pt x="1047927" y="54775"/>
                  </a:lnTo>
                  <a:lnTo>
                    <a:pt x="1079919" y="48120"/>
                  </a:lnTo>
                  <a:lnTo>
                    <a:pt x="1112227" y="54635"/>
                  </a:lnTo>
                  <a:lnTo>
                    <a:pt x="1138897" y="72644"/>
                  </a:lnTo>
                  <a:lnTo>
                    <a:pt x="1157020" y="99237"/>
                  </a:lnTo>
                  <a:lnTo>
                    <a:pt x="1163713" y="131521"/>
                  </a:lnTo>
                  <a:lnTo>
                    <a:pt x="1163713" y="31013"/>
                  </a:lnTo>
                  <a:lnTo>
                    <a:pt x="1129538" y="9613"/>
                  </a:lnTo>
                  <a:lnTo>
                    <a:pt x="1083640" y="0"/>
                  </a:lnTo>
                  <a:lnTo>
                    <a:pt x="1038898" y="6718"/>
                  </a:lnTo>
                  <a:lnTo>
                    <a:pt x="999578" y="28003"/>
                  </a:lnTo>
                  <a:lnTo>
                    <a:pt x="969365" y="61023"/>
                  </a:lnTo>
                  <a:lnTo>
                    <a:pt x="951903" y="102933"/>
                  </a:lnTo>
                  <a:lnTo>
                    <a:pt x="948829" y="126022"/>
                  </a:lnTo>
                  <a:lnTo>
                    <a:pt x="949794" y="148615"/>
                  </a:lnTo>
                  <a:lnTo>
                    <a:pt x="963790" y="192112"/>
                  </a:lnTo>
                  <a:lnTo>
                    <a:pt x="1002004" y="237172"/>
                  </a:lnTo>
                  <a:lnTo>
                    <a:pt x="1056335" y="261251"/>
                  </a:lnTo>
                  <a:lnTo>
                    <a:pt x="1056271" y="354838"/>
                  </a:lnTo>
                  <a:lnTo>
                    <a:pt x="1024813" y="421144"/>
                  </a:lnTo>
                  <a:lnTo>
                    <a:pt x="953122" y="492963"/>
                  </a:lnTo>
                  <a:lnTo>
                    <a:pt x="946975" y="499249"/>
                  </a:lnTo>
                  <a:lnTo>
                    <a:pt x="928763" y="518502"/>
                  </a:lnTo>
                  <a:lnTo>
                    <a:pt x="923277" y="514388"/>
                  </a:lnTo>
                  <a:lnTo>
                    <a:pt x="922210" y="513524"/>
                  </a:lnTo>
                  <a:lnTo>
                    <a:pt x="922210" y="614832"/>
                  </a:lnTo>
                  <a:lnTo>
                    <a:pt x="915555" y="646290"/>
                  </a:lnTo>
                  <a:lnTo>
                    <a:pt x="915492" y="646633"/>
                  </a:lnTo>
                  <a:lnTo>
                    <a:pt x="915377" y="647166"/>
                  </a:lnTo>
                  <a:lnTo>
                    <a:pt x="897140" y="673671"/>
                  </a:lnTo>
                  <a:lnTo>
                    <a:pt x="870407" y="691502"/>
                  </a:lnTo>
                  <a:lnTo>
                    <a:pt x="838073" y="697788"/>
                  </a:lnTo>
                  <a:lnTo>
                    <a:pt x="806450" y="691057"/>
                  </a:lnTo>
                  <a:lnTo>
                    <a:pt x="806107" y="691057"/>
                  </a:lnTo>
                  <a:lnTo>
                    <a:pt x="779856" y="673150"/>
                  </a:lnTo>
                  <a:lnTo>
                    <a:pt x="779653" y="672934"/>
                  </a:lnTo>
                  <a:lnTo>
                    <a:pt x="762050" y="646785"/>
                  </a:lnTo>
                  <a:lnTo>
                    <a:pt x="755497" y="614832"/>
                  </a:lnTo>
                  <a:lnTo>
                    <a:pt x="755611" y="613981"/>
                  </a:lnTo>
                  <a:lnTo>
                    <a:pt x="761936" y="582460"/>
                  </a:lnTo>
                  <a:lnTo>
                    <a:pt x="761974" y="582282"/>
                  </a:lnTo>
                  <a:lnTo>
                    <a:pt x="779830" y="555802"/>
                  </a:lnTo>
                  <a:lnTo>
                    <a:pt x="779932" y="555650"/>
                  </a:lnTo>
                  <a:lnTo>
                    <a:pt x="806373" y="537692"/>
                  </a:lnTo>
                  <a:lnTo>
                    <a:pt x="806094" y="537692"/>
                  </a:lnTo>
                  <a:lnTo>
                    <a:pt x="838796" y="530999"/>
                  </a:lnTo>
                  <a:lnTo>
                    <a:pt x="838923" y="530999"/>
                  </a:lnTo>
                  <a:lnTo>
                    <a:pt x="871181" y="537692"/>
                  </a:lnTo>
                  <a:lnTo>
                    <a:pt x="897750" y="555802"/>
                  </a:lnTo>
                  <a:lnTo>
                    <a:pt x="915581" y="582282"/>
                  </a:lnTo>
                  <a:lnTo>
                    <a:pt x="915695" y="582460"/>
                  </a:lnTo>
                  <a:lnTo>
                    <a:pt x="922032" y="613981"/>
                  </a:lnTo>
                  <a:lnTo>
                    <a:pt x="922083" y="614222"/>
                  </a:lnTo>
                  <a:lnTo>
                    <a:pt x="922210" y="513524"/>
                  </a:lnTo>
                  <a:lnTo>
                    <a:pt x="882154" y="491147"/>
                  </a:lnTo>
                  <a:lnTo>
                    <a:pt x="847928" y="483463"/>
                  </a:lnTo>
                  <a:lnTo>
                    <a:pt x="813117" y="486016"/>
                  </a:lnTo>
                  <a:lnTo>
                    <a:pt x="746925" y="520738"/>
                  </a:lnTo>
                  <a:lnTo>
                    <a:pt x="711517" y="580491"/>
                  </a:lnTo>
                  <a:lnTo>
                    <a:pt x="707758" y="617880"/>
                  </a:lnTo>
                  <a:lnTo>
                    <a:pt x="713841" y="657199"/>
                  </a:lnTo>
                  <a:lnTo>
                    <a:pt x="729716" y="690499"/>
                  </a:lnTo>
                  <a:lnTo>
                    <a:pt x="755180" y="717181"/>
                  </a:lnTo>
                  <a:lnTo>
                    <a:pt x="790028" y="736701"/>
                  </a:lnTo>
                  <a:lnTo>
                    <a:pt x="828268" y="746556"/>
                  </a:lnTo>
                  <a:lnTo>
                    <a:pt x="864793" y="745121"/>
                  </a:lnTo>
                  <a:lnTo>
                    <a:pt x="899071" y="732421"/>
                  </a:lnTo>
                  <a:lnTo>
                    <a:pt x="930592" y="708482"/>
                  </a:lnTo>
                  <a:lnTo>
                    <a:pt x="938898" y="697788"/>
                  </a:lnTo>
                  <a:lnTo>
                    <a:pt x="954989" y="677075"/>
                  </a:lnTo>
                  <a:lnTo>
                    <a:pt x="967943" y="642797"/>
                  </a:lnTo>
                  <a:lnTo>
                    <a:pt x="969670" y="607453"/>
                  </a:lnTo>
                  <a:lnTo>
                    <a:pt x="969746" y="605993"/>
                  </a:lnTo>
                  <a:lnTo>
                    <a:pt x="960691" y="567080"/>
                  </a:lnTo>
                  <a:lnTo>
                    <a:pt x="957834" y="559181"/>
                  </a:lnTo>
                  <a:lnTo>
                    <a:pt x="958456" y="555802"/>
                  </a:lnTo>
                  <a:lnTo>
                    <a:pt x="958570" y="555205"/>
                  </a:lnTo>
                  <a:lnTo>
                    <a:pt x="958634" y="554875"/>
                  </a:lnTo>
                  <a:lnTo>
                    <a:pt x="982751" y="530999"/>
                  </a:lnTo>
                  <a:lnTo>
                    <a:pt x="995349" y="518502"/>
                  </a:lnTo>
                  <a:lnTo>
                    <a:pt x="1074737" y="439166"/>
                  </a:lnTo>
                  <a:lnTo>
                    <a:pt x="1077442" y="437083"/>
                  </a:lnTo>
                  <a:lnTo>
                    <a:pt x="1079969" y="434886"/>
                  </a:lnTo>
                  <a:lnTo>
                    <a:pt x="1081709" y="436003"/>
                  </a:lnTo>
                  <a:lnTo>
                    <a:pt x="1082954" y="436524"/>
                  </a:lnTo>
                  <a:lnTo>
                    <a:pt x="1169504" y="523074"/>
                  </a:lnTo>
                  <a:lnTo>
                    <a:pt x="1200810" y="554875"/>
                  </a:lnTo>
                  <a:lnTo>
                    <a:pt x="1200619" y="554875"/>
                  </a:lnTo>
                  <a:lnTo>
                    <a:pt x="1201140" y="562114"/>
                  </a:lnTo>
                  <a:lnTo>
                    <a:pt x="1199603" y="566254"/>
                  </a:lnTo>
                  <a:lnTo>
                    <a:pt x="1190904" y="607453"/>
                  </a:lnTo>
                  <a:lnTo>
                    <a:pt x="1194625" y="646290"/>
                  </a:lnTo>
                  <a:lnTo>
                    <a:pt x="1209255" y="681812"/>
                  </a:lnTo>
                  <a:lnTo>
                    <a:pt x="1264678" y="732421"/>
                  </a:lnTo>
                  <a:lnTo>
                    <a:pt x="1302346" y="743966"/>
                  </a:lnTo>
                  <a:lnTo>
                    <a:pt x="1344536" y="743724"/>
                  </a:lnTo>
                  <a:lnTo>
                    <a:pt x="1391818" y="725741"/>
                  </a:lnTo>
                  <a:lnTo>
                    <a:pt x="1421460" y="697788"/>
                  </a:lnTo>
                  <a:lnTo>
                    <a:pt x="1428127" y="691502"/>
                  </a:lnTo>
                  <a:lnTo>
                    <a:pt x="1428343" y="691184"/>
                  </a:lnTo>
                  <a:lnTo>
                    <a:pt x="1449730" y="646290"/>
                  </a:lnTo>
                  <a:lnTo>
                    <a:pt x="1452156" y="596074"/>
                  </a:lnTo>
                  <a:close/>
                </a:path>
                <a:path w="3484879" h="1814829">
                  <a:moveTo>
                    <a:pt x="2109660" y="1546847"/>
                  </a:moveTo>
                  <a:lnTo>
                    <a:pt x="2107527" y="1536306"/>
                  </a:lnTo>
                  <a:lnTo>
                    <a:pt x="2101697" y="1527670"/>
                  </a:lnTo>
                  <a:lnTo>
                    <a:pt x="2093074" y="1521853"/>
                  </a:lnTo>
                  <a:lnTo>
                    <a:pt x="2082520" y="1519707"/>
                  </a:lnTo>
                  <a:lnTo>
                    <a:pt x="2001062" y="1519707"/>
                  </a:lnTo>
                  <a:lnTo>
                    <a:pt x="2001062" y="1438249"/>
                  </a:lnTo>
                  <a:lnTo>
                    <a:pt x="1998929" y="1427734"/>
                  </a:lnTo>
                  <a:lnTo>
                    <a:pt x="1993099" y="1419098"/>
                  </a:lnTo>
                  <a:lnTo>
                    <a:pt x="1984476" y="1413256"/>
                  </a:lnTo>
                  <a:lnTo>
                    <a:pt x="1973922" y="1411109"/>
                  </a:lnTo>
                  <a:lnTo>
                    <a:pt x="1963381" y="1413256"/>
                  </a:lnTo>
                  <a:lnTo>
                    <a:pt x="1954758" y="1419072"/>
                  </a:lnTo>
                  <a:lnTo>
                    <a:pt x="1948929" y="1427708"/>
                  </a:lnTo>
                  <a:lnTo>
                    <a:pt x="1946783" y="1438249"/>
                  </a:lnTo>
                  <a:lnTo>
                    <a:pt x="1946783" y="1519707"/>
                  </a:lnTo>
                  <a:lnTo>
                    <a:pt x="1865325" y="1519707"/>
                  </a:lnTo>
                  <a:lnTo>
                    <a:pt x="1854784" y="1521853"/>
                  </a:lnTo>
                  <a:lnTo>
                    <a:pt x="1846160" y="1527670"/>
                  </a:lnTo>
                  <a:lnTo>
                    <a:pt x="1840331" y="1536306"/>
                  </a:lnTo>
                  <a:lnTo>
                    <a:pt x="1838185" y="1546847"/>
                  </a:lnTo>
                  <a:lnTo>
                    <a:pt x="1840331" y="1557401"/>
                  </a:lnTo>
                  <a:lnTo>
                    <a:pt x="1846173" y="1566024"/>
                  </a:lnTo>
                  <a:lnTo>
                    <a:pt x="1854809" y="1571853"/>
                  </a:lnTo>
                  <a:lnTo>
                    <a:pt x="1865325" y="1573987"/>
                  </a:lnTo>
                  <a:lnTo>
                    <a:pt x="1946783" y="1573987"/>
                  </a:lnTo>
                  <a:lnTo>
                    <a:pt x="1946783" y="1655445"/>
                  </a:lnTo>
                  <a:lnTo>
                    <a:pt x="1948929" y="1665998"/>
                  </a:lnTo>
                  <a:lnTo>
                    <a:pt x="1954758" y="1674622"/>
                  </a:lnTo>
                  <a:lnTo>
                    <a:pt x="1963381" y="1680451"/>
                  </a:lnTo>
                  <a:lnTo>
                    <a:pt x="1973922" y="1682584"/>
                  </a:lnTo>
                  <a:lnTo>
                    <a:pt x="1984476" y="1680438"/>
                  </a:lnTo>
                  <a:lnTo>
                    <a:pt x="1993099" y="1674609"/>
                  </a:lnTo>
                  <a:lnTo>
                    <a:pt x="1998929" y="1665973"/>
                  </a:lnTo>
                  <a:lnTo>
                    <a:pt x="2001062" y="1655445"/>
                  </a:lnTo>
                  <a:lnTo>
                    <a:pt x="2001062" y="1573987"/>
                  </a:lnTo>
                  <a:lnTo>
                    <a:pt x="2082520" y="1573987"/>
                  </a:lnTo>
                  <a:lnTo>
                    <a:pt x="2093061" y="1571853"/>
                  </a:lnTo>
                  <a:lnTo>
                    <a:pt x="2101684" y="1566024"/>
                  </a:lnTo>
                  <a:lnTo>
                    <a:pt x="2107527" y="1557401"/>
                  </a:lnTo>
                  <a:lnTo>
                    <a:pt x="2109660" y="1546847"/>
                  </a:lnTo>
                  <a:close/>
                </a:path>
                <a:path w="3484879" h="1814829">
                  <a:moveTo>
                    <a:pt x="2241372" y="1546860"/>
                  </a:moveTo>
                  <a:lnTo>
                    <a:pt x="2237054" y="1498854"/>
                  </a:lnTo>
                  <a:lnTo>
                    <a:pt x="2224659" y="1453807"/>
                  </a:lnTo>
                  <a:lnTo>
                    <a:pt x="2224608" y="1453642"/>
                  </a:lnTo>
                  <a:lnTo>
                    <a:pt x="2213203" y="1429664"/>
                  </a:lnTo>
                  <a:lnTo>
                    <a:pt x="2213203" y="1546860"/>
                  </a:lnTo>
                  <a:lnTo>
                    <a:pt x="2208339" y="1594866"/>
                  </a:lnTo>
                  <a:lnTo>
                    <a:pt x="2194369" y="1639900"/>
                  </a:lnTo>
                  <a:lnTo>
                    <a:pt x="2172284" y="1680540"/>
                  </a:lnTo>
                  <a:lnTo>
                    <a:pt x="2143036" y="1715960"/>
                  </a:lnTo>
                  <a:lnTo>
                    <a:pt x="2107615" y="1745208"/>
                  </a:lnTo>
                  <a:lnTo>
                    <a:pt x="2066975" y="1767293"/>
                  </a:lnTo>
                  <a:lnTo>
                    <a:pt x="2022094" y="1781251"/>
                  </a:lnTo>
                  <a:lnTo>
                    <a:pt x="1973935" y="1786128"/>
                  </a:lnTo>
                  <a:lnTo>
                    <a:pt x="1925777" y="1781251"/>
                  </a:lnTo>
                  <a:lnTo>
                    <a:pt x="1880882" y="1767293"/>
                  </a:lnTo>
                  <a:lnTo>
                    <a:pt x="1840242" y="1745208"/>
                  </a:lnTo>
                  <a:lnTo>
                    <a:pt x="1804822" y="1715960"/>
                  </a:lnTo>
                  <a:lnTo>
                    <a:pt x="1775587" y="1680540"/>
                  </a:lnTo>
                  <a:lnTo>
                    <a:pt x="1753590" y="1640078"/>
                  </a:lnTo>
                  <a:lnTo>
                    <a:pt x="1739531" y="1595018"/>
                  </a:lnTo>
                  <a:lnTo>
                    <a:pt x="1734667" y="1546860"/>
                  </a:lnTo>
                  <a:lnTo>
                    <a:pt x="1739519" y="1498854"/>
                  </a:lnTo>
                  <a:lnTo>
                    <a:pt x="1739531" y="1498688"/>
                  </a:lnTo>
                  <a:lnTo>
                    <a:pt x="1753501" y="1453807"/>
                  </a:lnTo>
                  <a:lnTo>
                    <a:pt x="1775587" y="1413167"/>
                  </a:lnTo>
                  <a:lnTo>
                    <a:pt x="1804822" y="1377746"/>
                  </a:lnTo>
                  <a:lnTo>
                    <a:pt x="1840242" y="1348511"/>
                  </a:lnTo>
                  <a:lnTo>
                    <a:pt x="1880882" y="1326413"/>
                  </a:lnTo>
                  <a:lnTo>
                    <a:pt x="1925777" y="1312456"/>
                  </a:lnTo>
                  <a:lnTo>
                    <a:pt x="1973935" y="1307592"/>
                  </a:lnTo>
                  <a:lnTo>
                    <a:pt x="2022094" y="1312456"/>
                  </a:lnTo>
                  <a:lnTo>
                    <a:pt x="2066975" y="1326413"/>
                  </a:lnTo>
                  <a:lnTo>
                    <a:pt x="2107615" y="1348511"/>
                  </a:lnTo>
                  <a:lnTo>
                    <a:pt x="2143036" y="1377746"/>
                  </a:lnTo>
                  <a:lnTo>
                    <a:pt x="2172284" y="1413167"/>
                  </a:lnTo>
                  <a:lnTo>
                    <a:pt x="2194280" y="1453642"/>
                  </a:lnTo>
                  <a:lnTo>
                    <a:pt x="2208326" y="1498688"/>
                  </a:lnTo>
                  <a:lnTo>
                    <a:pt x="2213203" y="1546860"/>
                  </a:lnTo>
                  <a:lnTo>
                    <a:pt x="2213203" y="1429664"/>
                  </a:lnTo>
                  <a:lnTo>
                    <a:pt x="2178393" y="1374660"/>
                  </a:lnTo>
                  <a:lnTo>
                    <a:pt x="2146135" y="1342402"/>
                  </a:lnTo>
                  <a:lnTo>
                    <a:pt x="2108809" y="1315999"/>
                  </a:lnTo>
                  <a:lnTo>
                    <a:pt x="2091118" y="1307592"/>
                  </a:lnTo>
                  <a:lnTo>
                    <a:pt x="2067153" y="1296187"/>
                  </a:lnTo>
                  <a:lnTo>
                    <a:pt x="2021941" y="1283754"/>
                  </a:lnTo>
                  <a:lnTo>
                    <a:pt x="1973935" y="1279436"/>
                  </a:lnTo>
                  <a:lnTo>
                    <a:pt x="1925916" y="1283754"/>
                  </a:lnTo>
                  <a:lnTo>
                    <a:pt x="1880717" y="1296187"/>
                  </a:lnTo>
                  <a:lnTo>
                    <a:pt x="1839061" y="1315999"/>
                  </a:lnTo>
                  <a:lnTo>
                    <a:pt x="1801723" y="1342402"/>
                  </a:lnTo>
                  <a:lnTo>
                    <a:pt x="1769478" y="1374660"/>
                  </a:lnTo>
                  <a:lnTo>
                    <a:pt x="1743075" y="1411986"/>
                  </a:lnTo>
                  <a:lnTo>
                    <a:pt x="1723263" y="1453642"/>
                  </a:lnTo>
                  <a:lnTo>
                    <a:pt x="1710867" y="1498688"/>
                  </a:lnTo>
                  <a:lnTo>
                    <a:pt x="1710817" y="1498854"/>
                  </a:lnTo>
                  <a:lnTo>
                    <a:pt x="1706511" y="1546860"/>
                  </a:lnTo>
                  <a:lnTo>
                    <a:pt x="1710817" y="1594866"/>
                  </a:lnTo>
                  <a:lnTo>
                    <a:pt x="1723212" y="1639900"/>
                  </a:lnTo>
                  <a:lnTo>
                    <a:pt x="1743075" y="1681721"/>
                  </a:lnTo>
                  <a:lnTo>
                    <a:pt x="1769478" y="1719059"/>
                  </a:lnTo>
                  <a:lnTo>
                    <a:pt x="1801723" y="1751304"/>
                  </a:lnTo>
                  <a:lnTo>
                    <a:pt x="1839061" y="1777720"/>
                  </a:lnTo>
                  <a:lnTo>
                    <a:pt x="1880717" y="1797519"/>
                  </a:lnTo>
                  <a:lnTo>
                    <a:pt x="1925916" y="1809965"/>
                  </a:lnTo>
                  <a:lnTo>
                    <a:pt x="1973935" y="1814283"/>
                  </a:lnTo>
                  <a:lnTo>
                    <a:pt x="2021941" y="1809965"/>
                  </a:lnTo>
                  <a:lnTo>
                    <a:pt x="2067153" y="1797519"/>
                  </a:lnTo>
                  <a:lnTo>
                    <a:pt x="2091118" y="1786128"/>
                  </a:lnTo>
                  <a:lnTo>
                    <a:pt x="2108809" y="1777720"/>
                  </a:lnTo>
                  <a:lnTo>
                    <a:pt x="2146135" y="1751304"/>
                  </a:lnTo>
                  <a:lnTo>
                    <a:pt x="2178393" y="1719059"/>
                  </a:lnTo>
                  <a:lnTo>
                    <a:pt x="2204796" y="1681721"/>
                  </a:lnTo>
                  <a:lnTo>
                    <a:pt x="2224608" y="1640078"/>
                  </a:lnTo>
                  <a:lnTo>
                    <a:pt x="2237003" y="1595018"/>
                  </a:lnTo>
                  <a:lnTo>
                    <a:pt x="2237054" y="1594866"/>
                  </a:lnTo>
                  <a:lnTo>
                    <a:pt x="2241372" y="1546860"/>
                  </a:lnTo>
                  <a:close/>
                </a:path>
                <a:path w="3484879" h="1814829">
                  <a:moveTo>
                    <a:pt x="3352787" y="1546847"/>
                  </a:moveTo>
                  <a:lnTo>
                    <a:pt x="3350653" y="1536306"/>
                  </a:lnTo>
                  <a:lnTo>
                    <a:pt x="3344824" y="1527670"/>
                  </a:lnTo>
                  <a:lnTo>
                    <a:pt x="3336188" y="1521853"/>
                  </a:lnTo>
                  <a:lnTo>
                    <a:pt x="3325647" y="1519707"/>
                  </a:lnTo>
                  <a:lnTo>
                    <a:pt x="3244189" y="1519707"/>
                  </a:lnTo>
                  <a:lnTo>
                    <a:pt x="3244189" y="1438249"/>
                  </a:lnTo>
                  <a:lnTo>
                    <a:pt x="3242056" y="1427734"/>
                  </a:lnTo>
                  <a:lnTo>
                    <a:pt x="3236226" y="1419098"/>
                  </a:lnTo>
                  <a:lnTo>
                    <a:pt x="3227590" y="1413256"/>
                  </a:lnTo>
                  <a:lnTo>
                    <a:pt x="3217049" y="1411109"/>
                  </a:lnTo>
                  <a:lnTo>
                    <a:pt x="3206496" y="1413256"/>
                  </a:lnTo>
                  <a:lnTo>
                    <a:pt x="3197872" y="1419072"/>
                  </a:lnTo>
                  <a:lnTo>
                    <a:pt x="3192043" y="1427708"/>
                  </a:lnTo>
                  <a:lnTo>
                    <a:pt x="3189909" y="1438249"/>
                  </a:lnTo>
                  <a:lnTo>
                    <a:pt x="3189909" y="1519707"/>
                  </a:lnTo>
                  <a:lnTo>
                    <a:pt x="3108452" y="1519707"/>
                  </a:lnTo>
                  <a:lnTo>
                    <a:pt x="3097898" y="1521853"/>
                  </a:lnTo>
                  <a:lnTo>
                    <a:pt x="3089275" y="1527670"/>
                  </a:lnTo>
                  <a:lnTo>
                    <a:pt x="3083445" y="1536306"/>
                  </a:lnTo>
                  <a:lnTo>
                    <a:pt x="3081312" y="1546847"/>
                  </a:lnTo>
                  <a:lnTo>
                    <a:pt x="3083458" y="1557401"/>
                  </a:lnTo>
                  <a:lnTo>
                    <a:pt x="3089300" y="1566024"/>
                  </a:lnTo>
                  <a:lnTo>
                    <a:pt x="3097923" y="1571853"/>
                  </a:lnTo>
                  <a:lnTo>
                    <a:pt x="3108452" y="1573987"/>
                  </a:lnTo>
                  <a:lnTo>
                    <a:pt x="3189909" y="1573987"/>
                  </a:lnTo>
                  <a:lnTo>
                    <a:pt x="3189909" y="1655445"/>
                  </a:lnTo>
                  <a:lnTo>
                    <a:pt x="3192043" y="1665998"/>
                  </a:lnTo>
                  <a:lnTo>
                    <a:pt x="3197872" y="1674622"/>
                  </a:lnTo>
                  <a:lnTo>
                    <a:pt x="3206496" y="1680451"/>
                  </a:lnTo>
                  <a:lnTo>
                    <a:pt x="3217049" y="1682584"/>
                  </a:lnTo>
                  <a:lnTo>
                    <a:pt x="3227590" y="1680438"/>
                  </a:lnTo>
                  <a:lnTo>
                    <a:pt x="3236226" y="1674609"/>
                  </a:lnTo>
                  <a:lnTo>
                    <a:pt x="3242056" y="1665973"/>
                  </a:lnTo>
                  <a:lnTo>
                    <a:pt x="3244189" y="1655445"/>
                  </a:lnTo>
                  <a:lnTo>
                    <a:pt x="3244189" y="1573987"/>
                  </a:lnTo>
                  <a:lnTo>
                    <a:pt x="3325647" y="1573987"/>
                  </a:lnTo>
                  <a:lnTo>
                    <a:pt x="3336175" y="1571853"/>
                  </a:lnTo>
                  <a:lnTo>
                    <a:pt x="3344811" y="1566024"/>
                  </a:lnTo>
                  <a:lnTo>
                    <a:pt x="3350641" y="1557401"/>
                  </a:lnTo>
                  <a:lnTo>
                    <a:pt x="3352787" y="1546847"/>
                  </a:lnTo>
                  <a:close/>
                </a:path>
                <a:path w="3484879" h="1814829">
                  <a:moveTo>
                    <a:pt x="3484486" y="1546860"/>
                  </a:moveTo>
                  <a:lnTo>
                    <a:pt x="3480168" y="1498854"/>
                  </a:lnTo>
                  <a:lnTo>
                    <a:pt x="3467773" y="1453807"/>
                  </a:lnTo>
                  <a:lnTo>
                    <a:pt x="3467722" y="1453642"/>
                  </a:lnTo>
                  <a:lnTo>
                    <a:pt x="3456317" y="1429651"/>
                  </a:lnTo>
                  <a:lnTo>
                    <a:pt x="3456317" y="1546860"/>
                  </a:lnTo>
                  <a:lnTo>
                    <a:pt x="3451466" y="1594866"/>
                  </a:lnTo>
                  <a:lnTo>
                    <a:pt x="3437483" y="1639900"/>
                  </a:lnTo>
                  <a:lnTo>
                    <a:pt x="3415398" y="1680540"/>
                  </a:lnTo>
                  <a:lnTo>
                    <a:pt x="3386163" y="1715960"/>
                  </a:lnTo>
                  <a:lnTo>
                    <a:pt x="3350742" y="1745208"/>
                  </a:lnTo>
                  <a:lnTo>
                    <a:pt x="3310102" y="1767293"/>
                  </a:lnTo>
                  <a:lnTo>
                    <a:pt x="3265208" y="1781251"/>
                  </a:lnTo>
                  <a:lnTo>
                    <a:pt x="3217049" y="1786128"/>
                  </a:lnTo>
                  <a:lnTo>
                    <a:pt x="3168891" y="1781251"/>
                  </a:lnTo>
                  <a:lnTo>
                    <a:pt x="3124009" y="1767293"/>
                  </a:lnTo>
                  <a:lnTo>
                    <a:pt x="3083369" y="1745208"/>
                  </a:lnTo>
                  <a:lnTo>
                    <a:pt x="3047949" y="1715960"/>
                  </a:lnTo>
                  <a:lnTo>
                    <a:pt x="3018701" y="1680540"/>
                  </a:lnTo>
                  <a:lnTo>
                    <a:pt x="2996717" y="1640078"/>
                  </a:lnTo>
                  <a:lnTo>
                    <a:pt x="2996615" y="1639900"/>
                  </a:lnTo>
                  <a:lnTo>
                    <a:pt x="2982658" y="1595018"/>
                  </a:lnTo>
                  <a:lnTo>
                    <a:pt x="2977781" y="1546860"/>
                  </a:lnTo>
                  <a:lnTo>
                    <a:pt x="2982633" y="1498854"/>
                  </a:lnTo>
                  <a:lnTo>
                    <a:pt x="2996615" y="1453807"/>
                  </a:lnTo>
                  <a:lnTo>
                    <a:pt x="3018701" y="1413167"/>
                  </a:lnTo>
                  <a:lnTo>
                    <a:pt x="3047949" y="1377746"/>
                  </a:lnTo>
                  <a:lnTo>
                    <a:pt x="3083369" y="1348511"/>
                  </a:lnTo>
                  <a:lnTo>
                    <a:pt x="3124009" y="1326413"/>
                  </a:lnTo>
                  <a:lnTo>
                    <a:pt x="3168891" y="1312456"/>
                  </a:lnTo>
                  <a:lnTo>
                    <a:pt x="3217049" y="1307592"/>
                  </a:lnTo>
                  <a:lnTo>
                    <a:pt x="3265208" y="1312456"/>
                  </a:lnTo>
                  <a:lnTo>
                    <a:pt x="3310102" y="1326413"/>
                  </a:lnTo>
                  <a:lnTo>
                    <a:pt x="3350742" y="1348511"/>
                  </a:lnTo>
                  <a:lnTo>
                    <a:pt x="3386163" y="1377746"/>
                  </a:lnTo>
                  <a:lnTo>
                    <a:pt x="3415398" y="1413167"/>
                  </a:lnTo>
                  <a:lnTo>
                    <a:pt x="3437394" y="1453642"/>
                  </a:lnTo>
                  <a:lnTo>
                    <a:pt x="3451453" y="1498688"/>
                  </a:lnTo>
                  <a:lnTo>
                    <a:pt x="3456317" y="1546860"/>
                  </a:lnTo>
                  <a:lnTo>
                    <a:pt x="3456317" y="1429651"/>
                  </a:lnTo>
                  <a:lnTo>
                    <a:pt x="3421507" y="1374660"/>
                  </a:lnTo>
                  <a:lnTo>
                    <a:pt x="3389261" y="1342402"/>
                  </a:lnTo>
                  <a:lnTo>
                    <a:pt x="3351923" y="1315999"/>
                  </a:lnTo>
                  <a:lnTo>
                    <a:pt x="3334245" y="1307592"/>
                  </a:lnTo>
                  <a:lnTo>
                    <a:pt x="3310267" y="1296187"/>
                  </a:lnTo>
                  <a:lnTo>
                    <a:pt x="3265055" y="1283754"/>
                  </a:lnTo>
                  <a:lnTo>
                    <a:pt x="3217049" y="1279436"/>
                  </a:lnTo>
                  <a:lnTo>
                    <a:pt x="3169043" y="1283754"/>
                  </a:lnTo>
                  <a:lnTo>
                    <a:pt x="3123831" y="1296187"/>
                  </a:lnTo>
                  <a:lnTo>
                    <a:pt x="3082175" y="1315999"/>
                  </a:lnTo>
                  <a:lnTo>
                    <a:pt x="3044850" y="1342402"/>
                  </a:lnTo>
                  <a:lnTo>
                    <a:pt x="3012605" y="1374660"/>
                  </a:lnTo>
                  <a:lnTo>
                    <a:pt x="2986189" y="1411986"/>
                  </a:lnTo>
                  <a:lnTo>
                    <a:pt x="2966389" y="1453642"/>
                  </a:lnTo>
                  <a:lnTo>
                    <a:pt x="2953982" y="1498688"/>
                  </a:lnTo>
                  <a:lnTo>
                    <a:pt x="2949625" y="1546860"/>
                  </a:lnTo>
                  <a:lnTo>
                    <a:pt x="2953943" y="1594866"/>
                  </a:lnTo>
                  <a:lnTo>
                    <a:pt x="2966339" y="1639900"/>
                  </a:lnTo>
                  <a:lnTo>
                    <a:pt x="2986189" y="1681721"/>
                  </a:lnTo>
                  <a:lnTo>
                    <a:pt x="3012605" y="1719059"/>
                  </a:lnTo>
                  <a:lnTo>
                    <a:pt x="3044850" y="1751304"/>
                  </a:lnTo>
                  <a:lnTo>
                    <a:pt x="3082175" y="1777720"/>
                  </a:lnTo>
                  <a:lnTo>
                    <a:pt x="3123831" y="1797519"/>
                  </a:lnTo>
                  <a:lnTo>
                    <a:pt x="3169043" y="1809965"/>
                  </a:lnTo>
                  <a:lnTo>
                    <a:pt x="3217049" y="1814283"/>
                  </a:lnTo>
                  <a:lnTo>
                    <a:pt x="3265055" y="1809965"/>
                  </a:lnTo>
                  <a:lnTo>
                    <a:pt x="3310267" y="1797519"/>
                  </a:lnTo>
                  <a:lnTo>
                    <a:pt x="3351923" y="1777720"/>
                  </a:lnTo>
                  <a:lnTo>
                    <a:pt x="3389261" y="1751304"/>
                  </a:lnTo>
                  <a:lnTo>
                    <a:pt x="3421507" y="1719059"/>
                  </a:lnTo>
                  <a:lnTo>
                    <a:pt x="3447923" y="1681721"/>
                  </a:lnTo>
                  <a:lnTo>
                    <a:pt x="3467722" y="1640078"/>
                  </a:lnTo>
                  <a:lnTo>
                    <a:pt x="3480130" y="1595018"/>
                  </a:lnTo>
                  <a:lnTo>
                    <a:pt x="3480168" y="1594866"/>
                  </a:lnTo>
                  <a:lnTo>
                    <a:pt x="3484486" y="1546860"/>
                  </a:lnTo>
                  <a:close/>
                </a:path>
              </a:pathLst>
            </a:custGeom>
            <a:solidFill>
              <a:srgbClr val="000000"/>
            </a:solidFill>
          </p:spPr>
          <p:txBody>
            <a:bodyPr wrap="square" lIns="0" tIns="0" rIns="0" bIns="0" rtlCol="0"/>
            <a:lstStyle/>
            <a:p>
              <a:endParaRPr>
                <a:latin typeface="Grammarsaurus" pitchFamily="2" charset="0"/>
              </a:endParaRPr>
            </a:p>
          </p:txBody>
        </p:sp>
        <p:sp>
          <p:nvSpPr>
            <p:cNvPr id="25" name="object 25"/>
            <p:cNvSpPr/>
            <p:nvPr/>
          </p:nvSpPr>
          <p:spPr>
            <a:xfrm>
              <a:off x="6933777" y="3490914"/>
              <a:ext cx="619760" cy="283210"/>
            </a:xfrm>
            <a:custGeom>
              <a:avLst/>
              <a:gdLst/>
              <a:ahLst/>
              <a:cxnLst/>
              <a:rect l="l" t="t" r="r" b="b"/>
              <a:pathLst>
                <a:path w="619759" h="283210">
                  <a:moveTo>
                    <a:pt x="614748" y="270676"/>
                  </a:moveTo>
                  <a:lnTo>
                    <a:pt x="400011" y="270676"/>
                  </a:lnTo>
                  <a:lnTo>
                    <a:pt x="432555" y="272253"/>
                  </a:lnTo>
                  <a:lnTo>
                    <a:pt x="432412" y="272253"/>
                  </a:lnTo>
                  <a:lnTo>
                    <a:pt x="465153" y="277064"/>
                  </a:lnTo>
                  <a:lnTo>
                    <a:pt x="543953" y="277064"/>
                  </a:lnTo>
                  <a:lnTo>
                    <a:pt x="558493" y="277441"/>
                  </a:lnTo>
                  <a:lnTo>
                    <a:pt x="573039" y="279496"/>
                  </a:lnTo>
                  <a:lnTo>
                    <a:pt x="587648" y="281733"/>
                  </a:lnTo>
                  <a:lnTo>
                    <a:pt x="604000" y="282754"/>
                  </a:lnTo>
                  <a:lnTo>
                    <a:pt x="606679" y="282754"/>
                  </a:lnTo>
                  <a:lnTo>
                    <a:pt x="610616" y="280442"/>
                  </a:lnTo>
                  <a:lnTo>
                    <a:pt x="613340" y="276700"/>
                  </a:lnTo>
                  <a:lnTo>
                    <a:pt x="613435" y="276569"/>
                  </a:lnTo>
                  <a:lnTo>
                    <a:pt x="614640" y="273385"/>
                  </a:lnTo>
                  <a:lnTo>
                    <a:pt x="614748" y="270676"/>
                  </a:lnTo>
                  <a:close/>
                </a:path>
                <a:path w="619759" h="283210">
                  <a:moveTo>
                    <a:pt x="617471" y="265908"/>
                  </a:moveTo>
                  <a:lnTo>
                    <a:pt x="614640" y="273385"/>
                  </a:lnTo>
                  <a:lnTo>
                    <a:pt x="614514" y="276569"/>
                  </a:lnTo>
                  <a:lnTo>
                    <a:pt x="614446" y="278296"/>
                  </a:lnTo>
                  <a:lnTo>
                    <a:pt x="616544" y="272253"/>
                  </a:lnTo>
                  <a:lnTo>
                    <a:pt x="617471" y="265908"/>
                  </a:lnTo>
                  <a:close/>
                </a:path>
                <a:path w="619759" h="283210">
                  <a:moveTo>
                    <a:pt x="69107" y="0"/>
                  </a:moveTo>
                  <a:lnTo>
                    <a:pt x="14414" y="12587"/>
                  </a:lnTo>
                  <a:lnTo>
                    <a:pt x="0" y="43829"/>
                  </a:lnTo>
                  <a:lnTo>
                    <a:pt x="215" y="49137"/>
                  </a:lnTo>
                  <a:lnTo>
                    <a:pt x="1730" y="81649"/>
                  </a:lnTo>
                  <a:lnTo>
                    <a:pt x="3333" y="135343"/>
                  </a:lnTo>
                  <a:lnTo>
                    <a:pt x="4984" y="189007"/>
                  </a:lnTo>
                  <a:lnTo>
                    <a:pt x="6642" y="221426"/>
                  </a:lnTo>
                  <a:lnTo>
                    <a:pt x="7378" y="227991"/>
                  </a:lnTo>
                  <a:lnTo>
                    <a:pt x="8280" y="228423"/>
                  </a:lnTo>
                  <a:lnTo>
                    <a:pt x="8661" y="235091"/>
                  </a:lnTo>
                  <a:lnTo>
                    <a:pt x="12869" y="257703"/>
                  </a:lnTo>
                  <a:lnTo>
                    <a:pt x="23241" y="270911"/>
                  </a:lnTo>
                  <a:lnTo>
                    <a:pt x="41308" y="276700"/>
                  </a:lnTo>
                  <a:lnTo>
                    <a:pt x="69590" y="277064"/>
                  </a:lnTo>
                  <a:lnTo>
                    <a:pt x="423902" y="277064"/>
                  </a:lnTo>
                  <a:lnTo>
                    <a:pt x="115315" y="276700"/>
                  </a:lnTo>
                  <a:lnTo>
                    <a:pt x="142974" y="274257"/>
                  </a:lnTo>
                  <a:lnTo>
                    <a:pt x="172259" y="273385"/>
                  </a:lnTo>
                  <a:lnTo>
                    <a:pt x="359805" y="273385"/>
                  </a:lnTo>
                  <a:lnTo>
                    <a:pt x="367566" y="272253"/>
                  </a:lnTo>
                  <a:lnTo>
                    <a:pt x="400011" y="270676"/>
                  </a:lnTo>
                  <a:lnTo>
                    <a:pt x="614748" y="270676"/>
                  </a:lnTo>
                  <a:lnTo>
                    <a:pt x="614895" y="266942"/>
                  </a:lnTo>
                  <a:lnTo>
                    <a:pt x="615213" y="261532"/>
                  </a:lnTo>
                  <a:lnTo>
                    <a:pt x="616000" y="250699"/>
                  </a:lnTo>
                  <a:lnTo>
                    <a:pt x="618047" y="223594"/>
                  </a:lnTo>
                  <a:lnTo>
                    <a:pt x="618629" y="214847"/>
                  </a:lnTo>
                  <a:lnTo>
                    <a:pt x="619508" y="175781"/>
                  </a:lnTo>
                  <a:lnTo>
                    <a:pt x="619113" y="115973"/>
                  </a:lnTo>
                  <a:lnTo>
                    <a:pt x="616874" y="56386"/>
                  </a:lnTo>
                  <a:lnTo>
                    <a:pt x="612216" y="17984"/>
                  </a:lnTo>
                  <a:lnTo>
                    <a:pt x="603681" y="5365"/>
                  </a:lnTo>
                  <a:lnTo>
                    <a:pt x="597081" y="3595"/>
                  </a:lnTo>
                  <a:lnTo>
                    <a:pt x="127990" y="3595"/>
                  </a:lnTo>
                  <a:lnTo>
                    <a:pt x="98485" y="2473"/>
                  </a:lnTo>
                  <a:lnTo>
                    <a:pt x="69107" y="0"/>
                  </a:lnTo>
                  <a:close/>
                </a:path>
                <a:path w="619759" h="283210">
                  <a:moveTo>
                    <a:pt x="359805" y="273385"/>
                  </a:moveTo>
                  <a:lnTo>
                    <a:pt x="174141" y="273385"/>
                  </a:lnTo>
                  <a:lnTo>
                    <a:pt x="204305" y="274257"/>
                  </a:lnTo>
                  <a:lnTo>
                    <a:pt x="203710" y="274257"/>
                  </a:lnTo>
                  <a:lnTo>
                    <a:pt x="231802" y="276700"/>
                  </a:lnTo>
                  <a:lnTo>
                    <a:pt x="115315" y="276700"/>
                  </a:lnTo>
                  <a:lnTo>
                    <a:pt x="111185" y="277064"/>
                  </a:lnTo>
                  <a:lnTo>
                    <a:pt x="334581" y="277064"/>
                  </a:lnTo>
                  <a:lnTo>
                    <a:pt x="359805" y="273385"/>
                  </a:lnTo>
                  <a:close/>
                </a:path>
                <a:path w="619759" h="283210">
                  <a:moveTo>
                    <a:pt x="397610" y="214"/>
                  </a:moveTo>
                  <a:lnTo>
                    <a:pt x="363449" y="781"/>
                  </a:lnTo>
                  <a:lnTo>
                    <a:pt x="328713" y="3595"/>
                  </a:lnTo>
                  <a:lnTo>
                    <a:pt x="466128" y="3595"/>
                  </a:lnTo>
                  <a:lnTo>
                    <a:pt x="431911" y="1319"/>
                  </a:lnTo>
                  <a:lnTo>
                    <a:pt x="397610" y="214"/>
                  </a:lnTo>
                  <a:close/>
                </a:path>
                <a:path w="619759" h="283210">
                  <a:moveTo>
                    <a:pt x="591215" y="2022"/>
                  </a:moveTo>
                  <a:lnTo>
                    <a:pt x="577145" y="3063"/>
                  </a:lnTo>
                  <a:lnTo>
                    <a:pt x="563803" y="3595"/>
                  </a:lnTo>
                  <a:lnTo>
                    <a:pt x="597081" y="3595"/>
                  </a:lnTo>
                  <a:lnTo>
                    <a:pt x="591215" y="2022"/>
                  </a:lnTo>
                  <a:close/>
                </a:path>
              </a:pathLst>
            </a:custGeom>
            <a:solidFill>
              <a:srgbClr val="134E29"/>
            </a:solidFill>
          </p:spPr>
          <p:txBody>
            <a:bodyPr wrap="square" lIns="0" tIns="0" rIns="0" bIns="0" rtlCol="0"/>
            <a:lstStyle/>
            <a:p>
              <a:endParaRPr>
                <a:latin typeface="Grammarsaurus" pitchFamily="2" charset="0"/>
              </a:endParaRPr>
            </a:p>
          </p:txBody>
        </p:sp>
      </p:grpSp>
      <p:sp>
        <p:nvSpPr>
          <p:cNvPr id="26" name="object 26"/>
          <p:cNvSpPr txBox="1"/>
          <p:nvPr/>
        </p:nvSpPr>
        <p:spPr>
          <a:xfrm>
            <a:off x="2676510" y="2431917"/>
            <a:ext cx="7675245" cy="1177887"/>
          </a:xfrm>
          <a:prstGeom prst="rect">
            <a:avLst/>
          </a:prstGeom>
        </p:spPr>
        <p:txBody>
          <a:bodyPr vert="horz" wrap="square" lIns="0" tIns="15875" rIns="0" bIns="0" rtlCol="0">
            <a:spAutoFit/>
          </a:bodyPr>
          <a:lstStyle/>
          <a:p>
            <a:pPr marL="12700">
              <a:lnSpc>
                <a:spcPts val="8985"/>
              </a:lnSpc>
              <a:spcBef>
                <a:spcPts val="125"/>
              </a:spcBef>
              <a:tabLst>
                <a:tab pos="2702560" algn="l"/>
                <a:tab pos="4432935" algn="l"/>
                <a:tab pos="5747385" algn="l"/>
              </a:tabLst>
            </a:pPr>
            <a:r>
              <a:rPr sz="7700" b="1" dirty="0">
                <a:latin typeface="Grammarsaurus" pitchFamily="2" charset="0"/>
                <a:cs typeface="Arial"/>
              </a:rPr>
              <a:t>diet	ic	i	an</a:t>
            </a:r>
            <a:endParaRPr sz="7700" dirty="0">
              <a:latin typeface="Grammarsaurus" pitchFamily="2" charset="0"/>
              <a:cs typeface="Arial"/>
            </a:endParaRPr>
          </a:p>
        </p:txBody>
      </p:sp>
      <p:sp>
        <p:nvSpPr>
          <p:cNvPr id="27" name="object 27"/>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29" name="object 29"/>
          <p:cNvSpPr txBox="1"/>
          <p:nvPr/>
        </p:nvSpPr>
        <p:spPr>
          <a:xfrm>
            <a:off x="288094" y="6350062"/>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0" name="object 6">
            <a:extLst>
              <a:ext uri="{FF2B5EF4-FFF2-40B4-BE49-F238E27FC236}">
                <a16:creationId xmlns:a16="http://schemas.microsoft.com/office/drawing/2014/main" id="{2AB86B7B-2EF2-3C1F-21BE-67CFCDF0855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31" name="TextBox 30">
            <a:extLst>
              <a:ext uri="{FF2B5EF4-FFF2-40B4-BE49-F238E27FC236}">
                <a16:creationId xmlns:a16="http://schemas.microsoft.com/office/drawing/2014/main" id="{F822B677-DB64-CD4B-CF42-7A85840D3595}"/>
              </a:ext>
            </a:extLst>
          </p:cNvPr>
          <p:cNvSpPr txBox="1"/>
          <p:nvPr/>
        </p:nvSpPr>
        <p:spPr>
          <a:xfrm>
            <a:off x="6641814" y="3482025"/>
            <a:ext cx="1206786" cy="307777"/>
          </a:xfrm>
          <a:prstGeom prst="rect">
            <a:avLst/>
          </a:prstGeom>
          <a:noFill/>
        </p:spPr>
        <p:txBody>
          <a:bodyPr wrap="square" rtlCol="0">
            <a:spAutoFit/>
          </a:bodyPr>
          <a:lstStyle/>
          <a:p>
            <a:pPr algn="ctr"/>
            <a:r>
              <a:rPr lang="en-GB" sz="1400" dirty="0">
                <a:solidFill>
                  <a:srgbClr val="D1E293"/>
                </a:solidFill>
                <a:latin typeface="Grammarsaurus" pitchFamily="2" charset="0"/>
                <a:cs typeface="Verdana"/>
              </a:rPr>
              <a:t>*CVL</a:t>
            </a:r>
            <a:endParaRPr lang="en-GB" sz="1400" dirty="0">
              <a:latin typeface="Grammarsaurus" pitchFamily="2" charset="0"/>
              <a:cs typeface="Verdana"/>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9" name="object 9"/>
          <p:cNvSpPr txBox="1">
            <a:spLocks noGrp="1"/>
          </p:cNvSpPr>
          <p:nvPr>
            <p:ph type="ctrTitle"/>
          </p:nvPr>
        </p:nvSpPr>
        <p:spPr>
          <a:xfrm>
            <a:off x="651935" y="307695"/>
            <a:ext cx="10888129" cy="513187"/>
          </a:xfrm>
          <a:prstGeom prst="rect">
            <a:avLst/>
          </a:prstGeom>
        </p:spPr>
        <p:txBody>
          <a:bodyPr vert="horz" wrap="square" lIns="0" tIns="96744" rIns="0" bIns="0" rtlCol="0">
            <a:spAutoFit/>
          </a:bodyPr>
          <a:lstStyle/>
          <a:p>
            <a:pPr marL="12700">
              <a:lnSpc>
                <a:spcPct val="100000"/>
              </a:lnSpc>
              <a:spcBef>
                <a:spcPts val="100"/>
              </a:spcBef>
            </a:pPr>
            <a:r>
              <a:rPr sz="2700" b="0" dirty="0">
                <a:solidFill>
                  <a:srgbClr val="000000"/>
                </a:solidFill>
                <a:latin typeface="Grammarsaurus" pitchFamily="2" charset="0"/>
                <a:cs typeface="Verdana"/>
              </a:rPr>
              <a:t>Can you box the base of this stem ending in the suffix </a:t>
            </a:r>
            <a:r>
              <a:rPr sz="2700" dirty="0">
                <a:solidFill>
                  <a:srgbClr val="000000"/>
                </a:solidFill>
                <a:latin typeface="Grammarsaurus" pitchFamily="2" charset="0"/>
              </a:rPr>
              <a:t>–an</a:t>
            </a:r>
            <a:r>
              <a:rPr sz="2700" b="0" dirty="0">
                <a:solidFill>
                  <a:srgbClr val="000000"/>
                </a:solidFill>
                <a:latin typeface="Grammarsaurus" pitchFamily="2" charset="0"/>
                <a:cs typeface="Verdana"/>
              </a:rPr>
              <a:t>?</a:t>
            </a:r>
            <a:endParaRPr sz="2700">
              <a:latin typeface="Grammarsaurus" pitchFamily="2" charset="0"/>
              <a:cs typeface="Verdana"/>
            </a:endParaRPr>
          </a:p>
        </p:txBody>
      </p:sp>
      <p:sp>
        <p:nvSpPr>
          <p:cNvPr id="10" name="object 10"/>
          <p:cNvSpPr txBox="1"/>
          <p:nvPr/>
        </p:nvSpPr>
        <p:spPr>
          <a:xfrm>
            <a:off x="3890876" y="2387453"/>
            <a:ext cx="5253124" cy="1200970"/>
          </a:xfrm>
          <a:prstGeom prst="rect">
            <a:avLst/>
          </a:prstGeom>
        </p:spPr>
        <p:txBody>
          <a:bodyPr vert="horz" wrap="square" lIns="0" tIns="15875" rIns="0" bIns="0" rtlCol="0">
            <a:spAutoFit/>
          </a:bodyPr>
          <a:lstStyle/>
          <a:p>
            <a:pPr marL="12700">
              <a:lnSpc>
                <a:spcPct val="100000"/>
              </a:lnSpc>
              <a:spcBef>
                <a:spcPts val="125"/>
              </a:spcBef>
            </a:pPr>
            <a:r>
              <a:rPr sz="7700" b="1" dirty="0">
                <a:latin typeface="Grammarsaurus" pitchFamily="2" charset="0"/>
                <a:cs typeface="Arial"/>
              </a:rPr>
              <a:t>technician</a:t>
            </a:r>
            <a:endParaRPr sz="7700" dirty="0">
              <a:latin typeface="Grammarsaurus" pitchFamily="2" charset="0"/>
              <a:cs typeface="Arial"/>
            </a:endParaRPr>
          </a:p>
        </p:txBody>
      </p:sp>
      <p:sp>
        <p:nvSpPr>
          <p:cNvPr id="12" name="object 6">
            <a:extLst>
              <a:ext uri="{FF2B5EF4-FFF2-40B4-BE49-F238E27FC236}">
                <a16:creationId xmlns:a16="http://schemas.microsoft.com/office/drawing/2014/main" id="{37E74367-BF17-7EB8-7131-C3CC601CEE2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803406" y="4245002"/>
              <a:ext cx="8585200" cy="1460500"/>
            </a:xfrm>
            <a:custGeom>
              <a:avLst/>
              <a:gdLst/>
              <a:ahLst/>
              <a:cxnLst/>
              <a:rect l="l" t="t" r="r" b="b"/>
              <a:pathLst>
                <a:path w="8585200" h="1460500">
                  <a:moveTo>
                    <a:pt x="8312094" y="12699"/>
                  </a:moveTo>
                  <a:lnTo>
                    <a:pt x="7907942" y="12699"/>
                  </a:lnTo>
                  <a:lnTo>
                    <a:pt x="7859045" y="25399"/>
                  </a:lnTo>
                  <a:lnTo>
                    <a:pt x="382180" y="25399"/>
                  </a:lnTo>
                  <a:lnTo>
                    <a:pt x="335179" y="38099"/>
                  </a:lnTo>
                  <a:lnTo>
                    <a:pt x="288763" y="38099"/>
                  </a:lnTo>
                  <a:lnTo>
                    <a:pt x="197797" y="63499"/>
                  </a:lnTo>
                  <a:lnTo>
                    <a:pt x="139654" y="76199"/>
                  </a:lnTo>
                  <a:lnTo>
                    <a:pt x="92932" y="101599"/>
                  </a:lnTo>
                  <a:lnTo>
                    <a:pt x="56758" y="126999"/>
                  </a:lnTo>
                  <a:lnTo>
                    <a:pt x="12555" y="177799"/>
                  </a:lnTo>
                  <a:lnTo>
                    <a:pt x="1455" y="215899"/>
                  </a:lnTo>
                  <a:lnTo>
                    <a:pt x="0" y="228599"/>
                  </a:lnTo>
                  <a:lnTo>
                    <a:pt x="985" y="253999"/>
                  </a:lnTo>
                  <a:lnTo>
                    <a:pt x="5523" y="279399"/>
                  </a:lnTo>
                  <a:lnTo>
                    <a:pt x="10143" y="304799"/>
                  </a:lnTo>
                  <a:lnTo>
                    <a:pt x="14839" y="355599"/>
                  </a:lnTo>
                  <a:lnTo>
                    <a:pt x="19604" y="393699"/>
                  </a:lnTo>
                  <a:lnTo>
                    <a:pt x="24432" y="457199"/>
                  </a:lnTo>
                  <a:lnTo>
                    <a:pt x="29317" y="507999"/>
                  </a:lnTo>
                  <a:lnTo>
                    <a:pt x="34253" y="571499"/>
                  </a:lnTo>
                  <a:lnTo>
                    <a:pt x="39235" y="634999"/>
                  </a:lnTo>
                  <a:lnTo>
                    <a:pt x="44255" y="698499"/>
                  </a:lnTo>
                  <a:lnTo>
                    <a:pt x="49309" y="761999"/>
                  </a:lnTo>
                  <a:lnTo>
                    <a:pt x="54390" y="838199"/>
                  </a:lnTo>
                  <a:lnTo>
                    <a:pt x="59491" y="888999"/>
                  </a:lnTo>
                  <a:lnTo>
                    <a:pt x="64608" y="952499"/>
                  </a:lnTo>
                  <a:lnTo>
                    <a:pt x="74862" y="1054099"/>
                  </a:lnTo>
                  <a:lnTo>
                    <a:pt x="85102" y="1130299"/>
                  </a:lnTo>
                  <a:lnTo>
                    <a:pt x="90202" y="1142999"/>
                  </a:lnTo>
                  <a:lnTo>
                    <a:pt x="98074" y="1168399"/>
                  </a:lnTo>
                  <a:lnTo>
                    <a:pt x="105950" y="1181099"/>
                  </a:lnTo>
                  <a:lnTo>
                    <a:pt x="112941" y="1193799"/>
                  </a:lnTo>
                  <a:lnTo>
                    <a:pt x="118155" y="1219199"/>
                  </a:lnTo>
                  <a:lnTo>
                    <a:pt x="123991" y="1244599"/>
                  </a:lnTo>
                  <a:lnTo>
                    <a:pt x="132567" y="1269999"/>
                  </a:lnTo>
                  <a:lnTo>
                    <a:pt x="144052" y="1295399"/>
                  </a:lnTo>
                  <a:lnTo>
                    <a:pt x="158616" y="1320799"/>
                  </a:lnTo>
                  <a:lnTo>
                    <a:pt x="176430" y="1333499"/>
                  </a:lnTo>
                  <a:lnTo>
                    <a:pt x="197663" y="1358899"/>
                  </a:lnTo>
                  <a:lnTo>
                    <a:pt x="222484" y="1371599"/>
                  </a:lnTo>
                  <a:lnTo>
                    <a:pt x="251064" y="1384299"/>
                  </a:lnTo>
                  <a:lnTo>
                    <a:pt x="283572" y="1396999"/>
                  </a:lnTo>
                  <a:lnTo>
                    <a:pt x="320179" y="1409699"/>
                  </a:lnTo>
                  <a:lnTo>
                    <a:pt x="6028650" y="1409699"/>
                  </a:lnTo>
                  <a:lnTo>
                    <a:pt x="6079601" y="1422399"/>
                  </a:lnTo>
                  <a:lnTo>
                    <a:pt x="6282760" y="1422399"/>
                  </a:lnTo>
                  <a:lnTo>
                    <a:pt x="6333370" y="1435099"/>
                  </a:lnTo>
                  <a:lnTo>
                    <a:pt x="7738920" y="1435099"/>
                  </a:lnTo>
                  <a:lnTo>
                    <a:pt x="7789288" y="1447799"/>
                  </a:lnTo>
                  <a:lnTo>
                    <a:pt x="7991060" y="1447799"/>
                  </a:lnTo>
                  <a:lnTo>
                    <a:pt x="8041635" y="1460499"/>
                  </a:lnTo>
                  <a:lnTo>
                    <a:pt x="8431501" y="1460499"/>
                  </a:lnTo>
                  <a:lnTo>
                    <a:pt x="8468392" y="1447799"/>
                  </a:lnTo>
                  <a:lnTo>
                    <a:pt x="8500460" y="1435099"/>
                  </a:lnTo>
                  <a:lnTo>
                    <a:pt x="8510949" y="1424247"/>
                  </a:lnTo>
                  <a:lnTo>
                    <a:pt x="8512564" y="1409699"/>
                  </a:lnTo>
                  <a:lnTo>
                    <a:pt x="8520615" y="1384299"/>
                  </a:lnTo>
                  <a:lnTo>
                    <a:pt x="8524150" y="1358899"/>
                  </a:lnTo>
                  <a:lnTo>
                    <a:pt x="8527924" y="1346199"/>
                  </a:lnTo>
                  <a:lnTo>
                    <a:pt x="8531888" y="1320799"/>
                  </a:lnTo>
                  <a:lnTo>
                    <a:pt x="8535995" y="1295399"/>
                  </a:lnTo>
                  <a:lnTo>
                    <a:pt x="8545656" y="1257299"/>
                  </a:lnTo>
                  <a:lnTo>
                    <a:pt x="8555287" y="1206499"/>
                  </a:lnTo>
                  <a:lnTo>
                    <a:pt x="8564378" y="1155699"/>
                  </a:lnTo>
                  <a:lnTo>
                    <a:pt x="8572418" y="1117599"/>
                  </a:lnTo>
                  <a:lnTo>
                    <a:pt x="8575731" y="1092199"/>
                  </a:lnTo>
                  <a:lnTo>
                    <a:pt x="8578635" y="1054099"/>
                  </a:lnTo>
                  <a:lnTo>
                    <a:pt x="8581078" y="1015999"/>
                  </a:lnTo>
                  <a:lnTo>
                    <a:pt x="8583002" y="977899"/>
                  </a:lnTo>
                  <a:lnTo>
                    <a:pt x="8584355" y="927099"/>
                  </a:lnTo>
                  <a:lnTo>
                    <a:pt x="8585081" y="876299"/>
                  </a:lnTo>
                  <a:lnTo>
                    <a:pt x="8585125" y="812799"/>
                  </a:lnTo>
                  <a:lnTo>
                    <a:pt x="8584433" y="761999"/>
                  </a:lnTo>
                  <a:lnTo>
                    <a:pt x="8582949" y="698499"/>
                  </a:lnTo>
                  <a:lnTo>
                    <a:pt x="8580619" y="634999"/>
                  </a:lnTo>
                  <a:lnTo>
                    <a:pt x="8577387" y="571499"/>
                  </a:lnTo>
                  <a:lnTo>
                    <a:pt x="8573200" y="507999"/>
                  </a:lnTo>
                  <a:lnTo>
                    <a:pt x="8568002" y="444499"/>
                  </a:lnTo>
                  <a:lnTo>
                    <a:pt x="8561739" y="393699"/>
                  </a:lnTo>
                  <a:lnTo>
                    <a:pt x="8554355" y="330199"/>
                  </a:lnTo>
                  <a:lnTo>
                    <a:pt x="8545796" y="279399"/>
                  </a:lnTo>
                  <a:lnTo>
                    <a:pt x="8536007" y="228599"/>
                  </a:lnTo>
                  <a:lnTo>
                    <a:pt x="8524933" y="190499"/>
                  </a:lnTo>
                  <a:lnTo>
                    <a:pt x="8512520" y="152399"/>
                  </a:lnTo>
                  <a:lnTo>
                    <a:pt x="8498712" y="114299"/>
                  </a:lnTo>
                  <a:lnTo>
                    <a:pt x="8459084" y="63499"/>
                  </a:lnTo>
                  <a:lnTo>
                    <a:pt x="8394265" y="38099"/>
                  </a:lnTo>
                  <a:lnTo>
                    <a:pt x="8355042" y="25399"/>
                  </a:lnTo>
                  <a:lnTo>
                    <a:pt x="8312094" y="12699"/>
                  </a:lnTo>
                  <a:close/>
                </a:path>
                <a:path w="8585200" h="1460500">
                  <a:moveTo>
                    <a:pt x="8557070" y="1384299"/>
                  </a:moveTo>
                  <a:lnTo>
                    <a:pt x="8541969" y="1384299"/>
                  </a:lnTo>
                  <a:lnTo>
                    <a:pt x="8525009" y="1409699"/>
                  </a:lnTo>
                  <a:lnTo>
                    <a:pt x="8510949" y="1424247"/>
                  </a:lnTo>
                  <a:lnTo>
                    <a:pt x="8509744" y="1435099"/>
                  </a:lnTo>
                  <a:lnTo>
                    <a:pt x="8511169" y="1447799"/>
                  </a:lnTo>
                  <a:lnTo>
                    <a:pt x="8515854" y="1447799"/>
                  </a:lnTo>
                  <a:lnTo>
                    <a:pt x="8522812" y="1435099"/>
                  </a:lnTo>
                  <a:lnTo>
                    <a:pt x="8531057" y="1435099"/>
                  </a:lnTo>
                  <a:lnTo>
                    <a:pt x="8539602" y="1422399"/>
                  </a:lnTo>
                  <a:lnTo>
                    <a:pt x="8547462" y="1409699"/>
                  </a:lnTo>
                  <a:lnTo>
                    <a:pt x="8553651" y="1396999"/>
                  </a:lnTo>
                  <a:lnTo>
                    <a:pt x="8557070" y="1384299"/>
                  </a:lnTo>
                  <a:close/>
                </a:path>
                <a:path w="8585200" h="1460500">
                  <a:moveTo>
                    <a:pt x="1814336" y="1422399"/>
                  </a:moveTo>
                  <a:lnTo>
                    <a:pt x="456284" y="1422399"/>
                  </a:lnTo>
                  <a:lnTo>
                    <a:pt x="510981" y="1435099"/>
                  </a:lnTo>
                  <a:lnTo>
                    <a:pt x="1763365" y="1435099"/>
                  </a:lnTo>
                  <a:lnTo>
                    <a:pt x="1814336" y="1422399"/>
                  </a:lnTo>
                  <a:close/>
                </a:path>
                <a:path w="8585200" h="1460500">
                  <a:moveTo>
                    <a:pt x="4797529" y="1422399"/>
                  </a:moveTo>
                  <a:lnTo>
                    <a:pt x="2982983" y="1422399"/>
                  </a:lnTo>
                  <a:lnTo>
                    <a:pt x="3034010" y="1435099"/>
                  </a:lnTo>
                  <a:lnTo>
                    <a:pt x="4746297" y="1435099"/>
                  </a:lnTo>
                  <a:lnTo>
                    <a:pt x="4797529" y="1422399"/>
                  </a:lnTo>
                  <a:close/>
                </a:path>
                <a:path w="8585200" h="1460500">
                  <a:moveTo>
                    <a:pt x="5054125" y="1409699"/>
                  </a:moveTo>
                  <a:lnTo>
                    <a:pt x="361053" y="1409699"/>
                  </a:lnTo>
                  <a:lnTo>
                    <a:pt x="406365" y="1422399"/>
                  </a:lnTo>
                  <a:lnTo>
                    <a:pt x="5002759" y="1422399"/>
                  </a:lnTo>
                  <a:lnTo>
                    <a:pt x="5054125" y="1409699"/>
                  </a:lnTo>
                  <a:close/>
                </a:path>
                <a:path w="8585200" h="1460500">
                  <a:moveTo>
                    <a:pt x="1614323" y="12699"/>
                  </a:moveTo>
                  <a:lnTo>
                    <a:pt x="477827" y="12699"/>
                  </a:lnTo>
                  <a:lnTo>
                    <a:pt x="429738" y="25399"/>
                  </a:lnTo>
                  <a:lnTo>
                    <a:pt x="1667024" y="25399"/>
                  </a:lnTo>
                  <a:lnTo>
                    <a:pt x="1614323" y="12699"/>
                  </a:lnTo>
                  <a:close/>
                </a:path>
                <a:path w="8585200" h="1460500">
                  <a:moveTo>
                    <a:pt x="7812552" y="12699"/>
                  </a:moveTo>
                  <a:lnTo>
                    <a:pt x="1772013" y="12699"/>
                  </a:lnTo>
                  <a:lnTo>
                    <a:pt x="1719597" y="25399"/>
                  </a:lnTo>
                  <a:lnTo>
                    <a:pt x="7859045" y="25399"/>
                  </a:lnTo>
                  <a:lnTo>
                    <a:pt x="7812552" y="12699"/>
                  </a:lnTo>
                  <a:close/>
                </a:path>
                <a:path w="8585200" h="1460500">
                  <a:moveTo>
                    <a:pt x="1138731" y="0"/>
                  </a:moveTo>
                  <a:lnTo>
                    <a:pt x="625000" y="0"/>
                  </a:lnTo>
                  <a:lnTo>
                    <a:pt x="575486" y="12699"/>
                  </a:lnTo>
                  <a:lnTo>
                    <a:pt x="1191359" y="12699"/>
                  </a:lnTo>
                  <a:lnTo>
                    <a:pt x="1138731" y="0"/>
                  </a:lnTo>
                  <a:close/>
                </a:path>
                <a:path w="8585200" h="1460500">
                  <a:moveTo>
                    <a:pt x="5945920" y="0"/>
                  </a:moveTo>
                  <a:lnTo>
                    <a:pt x="4921015" y="0"/>
                  </a:lnTo>
                  <a:lnTo>
                    <a:pt x="4870218" y="12699"/>
                  </a:lnTo>
                  <a:lnTo>
                    <a:pt x="5997315" y="12699"/>
                  </a:lnTo>
                  <a:lnTo>
                    <a:pt x="5945920"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21744" y="5503392"/>
              <a:ext cx="1457325" cy="438784"/>
            </a:xfrm>
            <a:custGeom>
              <a:avLst/>
              <a:gdLst/>
              <a:ahLst/>
              <a:cxnLst/>
              <a:rect l="l" t="t" r="r" b="b"/>
              <a:pathLst>
                <a:path w="1457325" h="438785">
                  <a:moveTo>
                    <a:pt x="155194" y="0"/>
                  </a:moveTo>
                  <a:lnTo>
                    <a:pt x="118173" y="1244"/>
                  </a:lnTo>
                  <a:lnTo>
                    <a:pt x="116116" y="37757"/>
                  </a:lnTo>
                  <a:lnTo>
                    <a:pt x="105270" y="74155"/>
                  </a:lnTo>
                  <a:lnTo>
                    <a:pt x="88239" y="110451"/>
                  </a:lnTo>
                  <a:lnTo>
                    <a:pt x="67576" y="146659"/>
                  </a:lnTo>
                  <a:lnTo>
                    <a:pt x="45859" y="182778"/>
                  </a:lnTo>
                  <a:lnTo>
                    <a:pt x="25679" y="218795"/>
                  </a:lnTo>
                  <a:lnTo>
                    <a:pt x="9575" y="254749"/>
                  </a:lnTo>
                  <a:lnTo>
                    <a:pt x="165" y="290601"/>
                  </a:lnTo>
                  <a:lnTo>
                    <a:pt x="0" y="326390"/>
                  </a:lnTo>
                  <a:lnTo>
                    <a:pt x="11645" y="362102"/>
                  </a:lnTo>
                  <a:lnTo>
                    <a:pt x="37693" y="397751"/>
                  </a:lnTo>
                  <a:lnTo>
                    <a:pt x="16421" y="362800"/>
                  </a:lnTo>
                  <a:lnTo>
                    <a:pt x="7620" y="328853"/>
                  </a:lnTo>
                  <a:lnTo>
                    <a:pt x="19291" y="263144"/>
                  </a:lnTo>
                  <a:lnTo>
                    <a:pt x="56273" y="198996"/>
                  </a:lnTo>
                  <a:lnTo>
                    <a:pt x="102196" y="134835"/>
                  </a:lnTo>
                  <a:lnTo>
                    <a:pt x="123380" y="102235"/>
                  </a:lnTo>
                  <a:lnTo>
                    <a:pt x="140639" y="69037"/>
                  </a:lnTo>
                  <a:lnTo>
                    <a:pt x="151930" y="35026"/>
                  </a:lnTo>
                  <a:lnTo>
                    <a:pt x="155194" y="0"/>
                  </a:lnTo>
                  <a:close/>
                </a:path>
                <a:path w="1457325" h="438785">
                  <a:moveTo>
                    <a:pt x="1456791" y="299351"/>
                  </a:moveTo>
                  <a:lnTo>
                    <a:pt x="1447774" y="257987"/>
                  </a:lnTo>
                  <a:lnTo>
                    <a:pt x="1427365" y="222389"/>
                  </a:lnTo>
                  <a:lnTo>
                    <a:pt x="1402689" y="189166"/>
                  </a:lnTo>
                  <a:lnTo>
                    <a:pt x="1383233" y="156349"/>
                  </a:lnTo>
                  <a:lnTo>
                    <a:pt x="1378483" y="121996"/>
                  </a:lnTo>
                  <a:lnTo>
                    <a:pt x="1397965" y="84150"/>
                  </a:lnTo>
                  <a:lnTo>
                    <a:pt x="1365707" y="68935"/>
                  </a:lnTo>
                  <a:lnTo>
                    <a:pt x="1358569" y="81635"/>
                  </a:lnTo>
                  <a:lnTo>
                    <a:pt x="1352727" y="94957"/>
                  </a:lnTo>
                  <a:lnTo>
                    <a:pt x="1348498" y="108864"/>
                  </a:lnTo>
                  <a:lnTo>
                    <a:pt x="1346263" y="123317"/>
                  </a:lnTo>
                  <a:lnTo>
                    <a:pt x="1353820" y="162953"/>
                  </a:lnTo>
                  <a:lnTo>
                    <a:pt x="1378318" y="197599"/>
                  </a:lnTo>
                  <a:lnTo>
                    <a:pt x="1407820" y="230085"/>
                  </a:lnTo>
                  <a:lnTo>
                    <a:pt x="1430401" y="263194"/>
                  </a:lnTo>
                  <a:lnTo>
                    <a:pt x="1442186" y="301548"/>
                  </a:lnTo>
                  <a:lnTo>
                    <a:pt x="1441081" y="341223"/>
                  </a:lnTo>
                  <a:lnTo>
                    <a:pt x="1427607" y="379272"/>
                  </a:lnTo>
                  <a:lnTo>
                    <a:pt x="1402257" y="412699"/>
                  </a:lnTo>
                  <a:lnTo>
                    <a:pt x="1365542" y="438556"/>
                  </a:lnTo>
                  <a:lnTo>
                    <a:pt x="1405940" y="413931"/>
                  </a:lnTo>
                  <a:lnTo>
                    <a:pt x="1435125" y="380441"/>
                  </a:lnTo>
                  <a:lnTo>
                    <a:pt x="1452321" y="341210"/>
                  </a:lnTo>
                  <a:lnTo>
                    <a:pt x="1456791" y="299351"/>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880436" y="5608932"/>
              <a:ext cx="74774" cy="201002"/>
            </a:xfrm>
            <a:prstGeom prst="rect">
              <a:avLst/>
            </a:prstGeom>
          </p:spPr>
        </p:pic>
        <p:pic>
          <p:nvPicPr>
            <p:cNvPr id="9" name="object 9"/>
            <p:cNvPicPr/>
            <p:nvPr/>
          </p:nvPicPr>
          <p:blipFill>
            <a:blip r:embed="rId4" cstate="print"/>
            <a:stretch>
              <a:fillRect/>
            </a:stretch>
          </p:blipFill>
          <p:spPr>
            <a:xfrm>
              <a:off x="6529523" y="5595768"/>
              <a:ext cx="74777" cy="201002"/>
            </a:xfrm>
            <a:prstGeom prst="rect">
              <a:avLst/>
            </a:prstGeom>
          </p:spPr>
        </p:pic>
        <p:sp>
          <p:nvSpPr>
            <p:cNvPr id="10" name="object 10"/>
            <p:cNvSpPr/>
            <p:nvPr/>
          </p:nvSpPr>
          <p:spPr>
            <a:xfrm>
              <a:off x="5244424" y="5508614"/>
              <a:ext cx="318770" cy="449580"/>
            </a:xfrm>
            <a:custGeom>
              <a:avLst/>
              <a:gdLst/>
              <a:ahLst/>
              <a:cxnLst/>
              <a:rect l="l" t="t" r="r" b="b"/>
              <a:pathLst>
                <a:path w="318770" h="449579">
                  <a:moveTo>
                    <a:pt x="318503" y="0"/>
                  </a:moveTo>
                  <a:lnTo>
                    <a:pt x="282359" y="6819"/>
                  </a:lnTo>
                  <a:lnTo>
                    <a:pt x="284493" y="20357"/>
                  </a:lnTo>
                  <a:lnTo>
                    <a:pt x="282805" y="34491"/>
                  </a:lnTo>
                  <a:lnTo>
                    <a:pt x="244043" y="87646"/>
                  </a:lnTo>
                  <a:lnTo>
                    <a:pt x="211858" y="108473"/>
                  </a:lnTo>
                  <a:lnTo>
                    <a:pt x="178325" y="128858"/>
                  </a:lnTo>
                  <a:lnTo>
                    <a:pt x="148742" y="152908"/>
                  </a:lnTo>
                  <a:lnTo>
                    <a:pt x="124015" y="182967"/>
                  </a:lnTo>
                  <a:lnTo>
                    <a:pt x="94059" y="257246"/>
                  </a:lnTo>
                  <a:lnTo>
                    <a:pt x="91384" y="299191"/>
                  </a:lnTo>
                  <a:lnTo>
                    <a:pt x="91120" y="340970"/>
                  </a:lnTo>
                  <a:lnTo>
                    <a:pt x="86077" y="381766"/>
                  </a:lnTo>
                  <a:lnTo>
                    <a:pt x="69062" y="420763"/>
                  </a:lnTo>
                  <a:lnTo>
                    <a:pt x="56405" y="433868"/>
                  </a:lnTo>
                  <a:lnTo>
                    <a:pt x="39631" y="443803"/>
                  </a:lnTo>
                  <a:lnTo>
                    <a:pt x="20308" y="448443"/>
                  </a:lnTo>
                  <a:lnTo>
                    <a:pt x="0" y="445668"/>
                  </a:lnTo>
                  <a:lnTo>
                    <a:pt x="20377" y="449416"/>
                  </a:lnTo>
                  <a:lnTo>
                    <a:pt x="58751" y="436029"/>
                  </a:lnTo>
                  <a:lnTo>
                    <a:pt x="90949" y="390907"/>
                  </a:lnTo>
                  <a:lnTo>
                    <a:pt x="103516" y="304614"/>
                  </a:lnTo>
                  <a:lnTo>
                    <a:pt x="112063" y="254287"/>
                  </a:lnTo>
                  <a:lnTo>
                    <a:pt x="130942" y="207324"/>
                  </a:lnTo>
                  <a:lnTo>
                    <a:pt x="166065" y="165735"/>
                  </a:lnTo>
                  <a:lnTo>
                    <a:pt x="199372" y="143384"/>
                  </a:lnTo>
                  <a:lnTo>
                    <a:pt x="236037" y="122238"/>
                  </a:lnTo>
                  <a:lnTo>
                    <a:pt x="271173" y="99812"/>
                  </a:lnTo>
                  <a:lnTo>
                    <a:pt x="299889" y="73620"/>
                  </a:lnTo>
                  <a:lnTo>
                    <a:pt x="317295" y="41177"/>
                  </a:lnTo>
                  <a:lnTo>
                    <a:pt x="318503"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5347196" y="5739880"/>
              <a:ext cx="116141" cy="194068"/>
            </a:xfrm>
            <a:prstGeom prst="rect">
              <a:avLst/>
            </a:prstGeom>
          </p:spPr>
        </p:pic>
        <p:sp>
          <p:nvSpPr>
            <p:cNvPr id="12" name="object 12"/>
            <p:cNvSpPr/>
            <p:nvPr/>
          </p:nvSpPr>
          <p:spPr>
            <a:xfrm>
              <a:off x="5213286" y="5601169"/>
              <a:ext cx="1690370" cy="533400"/>
            </a:xfrm>
            <a:custGeom>
              <a:avLst/>
              <a:gdLst/>
              <a:ahLst/>
              <a:cxnLst/>
              <a:rect l="l" t="t" r="r" b="b"/>
              <a:pathLst>
                <a:path w="1690370" h="533400">
                  <a:moveTo>
                    <a:pt x="131927" y="196557"/>
                  </a:moveTo>
                  <a:lnTo>
                    <a:pt x="90004" y="198005"/>
                  </a:lnTo>
                  <a:lnTo>
                    <a:pt x="52806" y="209905"/>
                  </a:lnTo>
                  <a:lnTo>
                    <a:pt x="22186" y="229603"/>
                  </a:lnTo>
                  <a:lnTo>
                    <a:pt x="0" y="254431"/>
                  </a:lnTo>
                  <a:lnTo>
                    <a:pt x="28028" y="235572"/>
                  </a:lnTo>
                  <a:lnTo>
                    <a:pt x="59944" y="224231"/>
                  </a:lnTo>
                  <a:lnTo>
                    <a:pt x="92697" y="221043"/>
                  </a:lnTo>
                  <a:lnTo>
                    <a:pt x="123215" y="226618"/>
                  </a:lnTo>
                  <a:lnTo>
                    <a:pt x="131927" y="196557"/>
                  </a:lnTo>
                  <a:close/>
                </a:path>
                <a:path w="1690370" h="533400">
                  <a:moveTo>
                    <a:pt x="694753" y="512254"/>
                  </a:moveTo>
                  <a:lnTo>
                    <a:pt x="651357" y="495490"/>
                  </a:lnTo>
                  <a:lnTo>
                    <a:pt x="607822" y="439343"/>
                  </a:lnTo>
                  <a:lnTo>
                    <a:pt x="600176" y="365239"/>
                  </a:lnTo>
                  <a:lnTo>
                    <a:pt x="601662" y="326021"/>
                  </a:lnTo>
                  <a:lnTo>
                    <a:pt x="602310" y="287820"/>
                  </a:lnTo>
                  <a:lnTo>
                    <a:pt x="585343" y="215087"/>
                  </a:lnTo>
                  <a:lnTo>
                    <a:pt x="563372" y="181279"/>
                  </a:lnTo>
                  <a:lnTo>
                    <a:pt x="536486" y="150266"/>
                  </a:lnTo>
                  <a:lnTo>
                    <a:pt x="508266" y="121310"/>
                  </a:lnTo>
                  <a:lnTo>
                    <a:pt x="480885" y="92722"/>
                  </a:lnTo>
                  <a:lnTo>
                    <a:pt x="457022" y="63119"/>
                  </a:lnTo>
                  <a:lnTo>
                    <a:pt x="439966" y="32270"/>
                  </a:lnTo>
                  <a:lnTo>
                    <a:pt x="432981" y="0"/>
                  </a:lnTo>
                  <a:lnTo>
                    <a:pt x="395986" y="1714"/>
                  </a:lnTo>
                  <a:lnTo>
                    <a:pt x="409028" y="45339"/>
                  </a:lnTo>
                  <a:lnTo>
                    <a:pt x="433616" y="82867"/>
                  </a:lnTo>
                  <a:lnTo>
                    <a:pt x="465480" y="116484"/>
                  </a:lnTo>
                  <a:lnTo>
                    <a:pt x="500367" y="148374"/>
                  </a:lnTo>
                  <a:lnTo>
                    <a:pt x="534047" y="180721"/>
                  </a:lnTo>
                  <a:lnTo>
                    <a:pt x="562241" y="215709"/>
                  </a:lnTo>
                  <a:lnTo>
                    <a:pt x="563689" y="218846"/>
                  </a:lnTo>
                  <a:lnTo>
                    <a:pt x="553275" y="220789"/>
                  </a:lnTo>
                  <a:lnTo>
                    <a:pt x="528332" y="226288"/>
                  </a:lnTo>
                  <a:lnTo>
                    <a:pt x="479475" y="243459"/>
                  </a:lnTo>
                  <a:lnTo>
                    <a:pt x="438632" y="273253"/>
                  </a:lnTo>
                  <a:lnTo>
                    <a:pt x="418211" y="315061"/>
                  </a:lnTo>
                  <a:lnTo>
                    <a:pt x="414947" y="356628"/>
                  </a:lnTo>
                  <a:lnTo>
                    <a:pt x="410502" y="375615"/>
                  </a:lnTo>
                  <a:lnTo>
                    <a:pt x="384403" y="407974"/>
                  </a:lnTo>
                  <a:lnTo>
                    <a:pt x="342176" y="426961"/>
                  </a:lnTo>
                  <a:lnTo>
                    <a:pt x="317779" y="429260"/>
                  </a:lnTo>
                  <a:lnTo>
                    <a:pt x="342633" y="428853"/>
                  </a:lnTo>
                  <a:lnTo>
                    <a:pt x="388810" y="412470"/>
                  </a:lnTo>
                  <a:lnTo>
                    <a:pt x="421297" y="379120"/>
                  </a:lnTo>
                  <a:lnTo>
                    <a:pt x="436448" y="317792"/>
                  </a:lnTo>
                  <a:lnTo>
                    <a:pt x="457581" y="284276"/>
                  </a:lnTo>
                  <a:lnTo>
                    <a:pt x="493674" y="263601"/>
                  </a:lnTo>
                  <a:lnTo>
                    <a:pt x="538022" y="252247"/>
                  </a:lnTo>
                  <a:lnTo>
                    <a:pt x="576986" y="247548"/>
                  </a:lnTo>
                  <a:lnTo>
                    <a:pt x="580707" y="255536"/>
                  </a:lnTo>
                  <a:lnTo>
                    <a:pt x="587273" y="298450"/>
                  </a:lnTo>
                  <a:lnTo>
                    <a:pt x="587857" y="343522"/>
                  </a:lnTo>
                  <a:lnTo>
                    <a:pt x="589191" y="388886"/>
                  </a:lnTo>
                  <a:lnTo>
                    <a:pt x="598030" y="432689"/>
                  </a:lnTo>
                  <a:lnTo>
                    <a:pt x="621118" y="473087"/>
                  </a:lnTo>
                  <a:lnTo>
                    <a:pt x="653237" y="499300"/>
                  </a:lnTo>
                  <a:lnTo>
                    <a:pt x="673074" y="507885"/>
                  </a:lnTo>
                  <a:lnTo>
                    <a:pt x="694753" y="512254"/>
                  </a:lnTo>
                  <a:close/>
                </a:path>
                <a:path w="1690370" h="533400">
                  <a:moveTo>
                    <a:pt x="1478280" y="217614"/>
                  </a:moveTo>
                  <a:lnTo>
                    <a:pt x="1450187" y="214985"/>
                  </a:lnTo>
                  <a:lnTo>
                    <a:pt x="1422133" y="215544"/>
                  </a:lnTo>
                  <a:lnTo>
                    <a:pt x="1394891" y="219189"/>
                  </a:lnTo>
                  <a:lnTo>
                    <a:pt x="1369199" y="225806"/>
                  </a:lnTo>
                  <a:lnTo>
                    <a:pt x="1344891" y="233413"/>
                  </a:lnTo>
                  <a:lnTo>
                    <a:pt x="1320380" y="240296"/>
                  </a:lnTo>
                  <a:lnTo>
                    <a:pt x="1295679" y="243154"/>
                  </a:lnTo>
                  <a:lnTo>
                    <a:pt x="1270774" y="238696"/>
                  </a:lnTo>
                  <a:lnTo>
                    <a:pt x="1317586" y="247611"/>
                  </a:lnTo>
                  <a:lnTo>
                    <a:pt x="1418729" y="238213"/>
                  </a:lnTo>
                  <a:lnTo>
                    <a:pt x="1468704" y="247484"/>
                  </a:lnTo>
                  <a:lnTo>
                    <a:pt x="1478280" y="217614"/>
                  </a:lnTo>
                  <a:close/>
                </a:path>
                <a:path w="1690370" h="533400">
                  <a:moveTo>
                    <a:pt x="1690192" y="96100"/>
                  </a:moveTo>
                  <a:lnTo>
                    <a:pt x="1677238" y="67132"/>
                  </a:lnTo>
                  <a:lnTo>
                    <a:pt x="1631099" y="83451"/>
                  </a:lnTo>
                  <a:lnTo>
                    <a:pt x="1585201" y="103759"/>
                  </a:lnTo>
                  <a:lnTo>
                    <a:pt x="1543138" y="129057"/>
                  </a:lnTo>
                  <a:lnTo>
                    <a:pt x="1508455" y="160337"/>
                  </a:lnTo>
                  <a:lnTo>
                    <a:pt x="1484731" y="198564"/>
                  </a:lnTo>
                  <a:lnTo>
                    <a:pt x="1470215" y="248221"/>
                  </a:lnTo>
                  <a:lnTo>
                    <a:pt x="1457794" y="298005"/>
                  </a:lnTo>
                  <a:lnTo>
                    <a:pt x="1439164" y="345541"/>
                  </a:lnTo>
                  <a:lnTo>
                    <a:pt x="1406042" y="388442"/>
                  </a:lnTo>
                  <a:lnTo>
                    <a:pt x="1346149" y="433044"/>
                  </a:lnTo>
                  <a:lnTo>
                    <a:pt x="1310220" y="448551"/>
                  </a:lnTo>
                  <a:lnTo>
                    <a:pt x="1271231" y="458368"/>
                  </a:lnTo>
                  <a:lnTo>
                    <a:pt x="1311033" y="450367"/>
                  </a:lnTo>
                  <a:lnTo>
                    <a:pt x="1348524" y="436372"/>
                  </a:lnTo>
                  <a:lnTo>
                    <a:pt x="1382826" y="417144"/>
                  </a:lnTo>
                  <a:lnTo>
                    <a:pt x="1413052" y="393496"/>
                  </a:lnTo>
                  <a:lnTo>
                    <a:pt x="1459026" y="335673"/>
                  </a:lnTo>
                  <a:lnTo>
                    <a:pt x="1471282" y="309003"/>
                  </a:lnTo>
                  <a:lnTo>
                    <a:pt x="1517916" y="327787"/>
                  </a:lnTo>
                  <a:lnTo>
                    <a:pt x="1547736" y="353237"/>
                  </a:lnTo>
                  <a:lnTo>
                    <a:pt x="1558569" y="384048"/>
                  </a:lnTo>
                  <a:lnTo>
                    <a:pt x="1556321" y="408063"/>
                  </a:lnTo>
                  <a:lnTo>
                    <a:pt x="1538935" y="409295"/>
                  </a:lnTo>
                  <a:lnTo>
                    <a:pt x="1511960" y="417728"/>
                  </a:lnTo>
                  <a:lnTo>
                    <a:pt x="1489329" y="431050"/>
                  </a:lnTo>
                  <a:lnTo>
                    <a:pt x="1472196" y="447916"/>
                  </a:lnTo>
                  <a:lnTo>
                    <a:pt x="1494358" y="437540"/>
                  </a:lnTo>
                  <a:lnTo>
                    <a:pt x="1517840" y="432409"/>
                  </a:lnTo>
                  <a:lnTo>
                    <a:pt x="1540865" y="432409"/>
                  </a:lnTo>
                  <a:lnTo>
                    <a:pt x="1551216" y="434911"/>
                  </a:lnTo>
                  <a:lnTo>
                    <a:pt x="1541856" y="467321"/>
                  </a:lnTo>
                  <a:lnTo>
                    <a:pt x="1540662" y="485902"/>
                  </a:lnTo>
                  <a:lnTo>
                    <a:pt x="1544421" y="504507"/>
                  </a:lnTo>
                  <a:lnTo>
                    <a:pt x="1553972" y="520979"/>
                  </a:lnTo>
                  <a:lnTo>
                    <a:pt x="1570189" y="533171"/>
                  </a:lnTo>
                  <a:lnTo>
                    <a:pt x="1548307" y="502716"/>
                  </a:lnTo>
                  <a:lnTo>
                    <a:pt x="1551051" y="468922"/>
                  </a:lnTo>
                  <a:lnTo>
                    <a:pt x="1565363" y="433806"/>
                  </a:lnTo>
                  <a:lnTo>
                    <a:pt x="1578216" y="399376"/>
                  </a:lnTo>
                  <a:lnTo>
                    <a:pt x="1577721" y="359981"/>
                  </a:lnTo>
                  <a:lnTo>
                    <a:pt x="1555673" y="325564"/>
                  </a:lnTo>
                  <a:lnTo>
                    <a:pt x="1520418" y="297789"/>
                  </a:lnTo>
                  <a:lnTo>
                    <a:pt x="1481391" y="278828"/>
                  </a:lnTo>
                  <a:lnTo>
                    <a:pt x="1484210" y="269557"/>
                  </a:lnTo>
                  <a:lnTo>
                    <a:pt x="1496745" y="224091"/>
                  </a:lnTo>
                  <a:lnTo>
                    <a:pt x="1519809" y="186258"/>
                  </a:lnTo>
                  <a:lnTo>
                    <a:pt x="1552054" y="155282"/>
                  </a:lnTo>
                  <a:lnTo>
                    <a:pt x="1592110" y="130429"/>
                  </a:lnTo>
                  <a:lnTo>
                    <a:pt x="1638617" y="110947"/>
                  </a:lnTo>
                  <a:lnTo>
                    <a:pt x="1690192" y="9610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636558" y="5938179"/>
              <a:ext cx="94322" cy="119824"/>
            </a:xfrm>
            <a:prstGeom prst="rect">
              <a:avLst/>
            </a:prstGeom>
          </p:spPr>
        </p:pic>
        <p:pic>
          <p:nvPicPr>
            <p:cNvPr id="14" name="object 14"/>
            <p:cNvPicPr/>
            <p:nvPr/>
          </p:nvPicPr>
          <p:blipFill>
            <a:blip r:embed="rId7" cstate="print"/>
            <a:stretch>
              <a:fillRect/>
            </a:stretch>
          </p:blipFill>
          <p:spPr>
            <a:xfrm>
              <a:off x="6776293" y="5728713"/>
              <a:ext cx="108356" cy="96342"/>
            </a:xfrm>
            <a:prstGeom prst="rect">
              <a:avLst/>
            </a:prstGeom>
          </p:spPr>
        </p:pic>
        <p:sp>
          <p:nvSpPr>
            <p:cNvPr id="15" name="object 15"/>
            <p:cNvSpPr/>
            <p:nvPr/>
          </p:nvSpPr>
          <p:spPr>
            <a:xfrm>
              <a:off x="5248414" y="5503392"/>
              <a:ext cx="927100" cy="398145"/>
            </a:xfrm>
            <a:custGeom>
              <a:avLst/>
              <a:gdLst/>
              <a:ahLst/>
              <a:cxnLst/>
              <a:rect l="l" t="t" r="r" b="b"/>
              <a:pathLst>
                <a:path w="927100" h="398145">
                  <a:moveTo>
                    <a:pt x="118071" y="189191"/>
                  </a:moveTo>
                  <a:lnTo>
                    <a:pt x="84340" y="190817"/>
                  </a:lnTo>
                  <a:lnTo>
                    <a:pt x="52717" y="197929"/>
                  </a:lnTo>
                  <a:lnTo>
                    <a:pt x="24244" y="209854"/>
                  </a:lnTo>
                  <a:lnTo>
                    <a:pt x="0" y="225907"/>
                  </a:lnTo>
                  <a:lnTo>
                    <a:pt x="28016" y="216916"/>
                  </a:lnTo>
                  <a:lnTo>
                    <a:pt x="56769" y="213017"/>
                  </a:lnTo>
                  <a:lnTo>
                    <a:pt x="84975" y="213995"/>
                  </a:lnTo>
                  <a:lnTo>
                    <a:pt x="111328" y="219595"/>
                  </a:lnTo>
                  <a:lnTo>
                    <a:pt x="118071" y="189191"/>
                  </a:lnTo>
                  <a:close/>
                </a:path>
                <a:path w="927100" h="398145">
                  <a:moveTo>
                    <a:pt x="926706" y="326390"/>
                  </a:moveTo>
                  <a:lnTo>
                    <a:pt x="917117" y="254749"/>
                  </a:lnTo>
                  <a:lnTo>
                    <a:pt x="901026" y="218795"/>
                  </a:lnTo>
                  <a:lnTo>
                    <a:pt x="880846" y="182778"/>
                  </a:lnTo>
                  <a:lnTo>
                    <a:pt x="859129" y="146659"/>
                  </a:lnTo>
                  <a:lnTo>
                    <a:pt x="838466" y="110451"/>
                  </a:lnTo>
                  <a:lnTo>
                    <a:pt x="821423" y="74155"/>
                  </a:lnTo>
                  <a:lnTo>
                    <a:pt x="810590" y="37757"/>
                  </a:lnTo>
                  <a:lnTo>
                    <a:pt x="808532" y="1244"/>
                  </a:lnTo>
                  <a:lnTo>
                    <a:pt x="771512" y="0"/>
                  </a:lnTo>
                  <a:lnTo>
                    <a:pt x="786066" y="69037"/>
                  </a:lnTo>
                  <a:lnTo>
                    <a:pt x="824509" y="134835"/>
                  </a:lnTo>
                  <a:lnTo>
                    <a:pt x="870419" y="198996"/>
                  </a:lnTo>
                  <a:lnTo>
                    <a:pt x="891057" y="230974"/>
                  </a:lnTo>
                  <a:lnTo>
                    <a:pt x="907415" y="263144"/>
                  </a:lnTo>
                  <a:lnTo>
                    <a:pt x="917435" y="295694"/>
                  </a:lnTo>
                  <a:lnTo>
                    <a:pt x="919073" y="328853"/>
                  </a:lnTo>
                  <a:lnTo>
                    <a:pt x="910285" y="362800"/>
                  </a:lnTo>
                  <a:lnTo>
                    <a:pt x="889012" y="397751"/>
                  </a:lnTo>
                  <a:lnTo>
                    <a:pt x="915060" y="362102"/>
                  </a:lnTo>
                  <a:lnTo>
                    <a:pt x="926706" y="32639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909138" y="5608932"/>
              <a:ext cx="74774" cy="201002"/>
            </a:xfrm>
            <a:prstGeom prst="rect">
              <a:avLst/>
            </a:prstGeom>
          </p:spPr>
        </p:pic>
        <p:sp>
          <p:nvSpPr>
            <p:cNvPr id="17" name="object 17"/>
            <p:cNvSpPr/>
            <p:nvPr/>
          </p:nvSpPr>
          <p:spPr>
            <a:xfrm>
              <a:off x="6133947" y="5508614"/>
              <a:ext cx="318770" cy="449580"/>
            </a:xfrm>
            <a:custGeom>
              <a:avLst/>
              <a:gdLst/>
              <a:ahLst/>
              <a:cxnLst/>
              <a:rect l="l" t="t" r="r" b="b"/>
              <a:pathLst>
                <a:path w="318770" h="449579">
                  <a:moveTo>
                    <a:pt x="0" y="0"/>
                  </a:moveTo>
                  <a:lnTo>
                    <a:pt x="1207" y="41177"/>
                  </a:lnTo>
                  <a:lnTo>
                    <a:pt x="47329" y="99812"/>
                  </a:lnTo>
                  <a:lnTo>
                    <a:pt x="82465" y="122238"/>
                  </a:lnTo>
                  <a:lnTo>
                    <a:pt x="119131" y="143384"/>
                  </a:lnTo>
                  <a:lnTo>
                    <a:pt x="152438" y="165735"/>
                  </a:lnTo>
                  <a:lnTo>
                    <a:pt x="187560" y="207324"/>
                  </a:lnTo>
                  <a:lnTo>
                    <a:pt x="206440" y="254287"/>
                  </a:lnTo>
                  <a:lnTo>
                    <a:pt x="214986" y="304614"/>
                  </a:lnTo>
                  <a:lnTo>
                    <a:pt x="219113" y="356298"/>
                  </a:lnTo>
                  <a:lnTo>
                    <a:pt x="222441" y="373707"/>
                  </a:lnTo>
                  <a:lnTo>
                    <a:pt x="245567" y="422897"/>
                  </a:lnTo>
                  <a:lnTo>
                    <a:pt x="277906" y="445536"/>
                  </a:lnTo>
                  <a:lnTo>
                    <a:pt x="298125" y="449416"/>
                  </a:lnTo>
                  <a:lnTo>
                    <a:pt x="318503" y="445668"/>
                  </a:lnTo>
                  <a:lnTo>
                    <a:pt x="298195" y="448443"/>
                  </a:lnTo>
                  <a:lnTo>
                    <a:pt x="278871" y="443803"/>
                  </a:lnTo>
                  <a:lnTo>
                    <a:pt x="232426" y="381766"/>
                  </a:lnTo>
                  <a:lnTo>
                    <a:pt x="227382" y="340970"/>
                  </a:lnTo>
                  <a:lnTo>
                    <a:pt x="227119" y="299191"/>
                  </a:lnTo>
                  <a:lnTo>
                    <a:pt x="224444" y="257246"/>
                  </a:lnTo>
                  <a:lnTo>
                    <a:pt x="212166" y="215950"/>
                  </a:lnTo>
                  <a:lnTo>
                    <a:pt x="183019" y="167489"/>
                  </a:lnTo>
                  <a:lnTo>
                    <a:pt x="140178" y="128858"/>
                  </a:lnTo>
                  <a:lnTo>
                    <a:pt x="106645" y="108473"/>
                  </a:lnTo>
                  <a:lnTo>
                    <a:pt x="74459" y="87646"/>
                  </a:lnTo>
                  <a:lnTo>
                    <a:pt x="48920" y="62268"/>
                  </a:lnTo>
                  <a:lnTo>
                    <a:pt x="40803" y="48651"/>
                  </a:lnTo>
                  <a:lnTo>
                    <a:pt x="35698" y="34491"/>
                  </a:lnTo>
                  <a:lnTo>
                    <a:pt x="34009" y="20357"/>
                  </a:lnTo>
                  <a:lnTo>
                    <a:pt x="36144" y="6819"/>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6233538" y="5692574"/>
              <a:ext cx="250041" cy="241374"/>
            </a:xfrm>
            <a:prstGeom prst="rect">
              <a:avLst/>
            </a:prstGeom>
          </p:spPr>
        </p:pic>
      </p:grpSp>
      <p:sp>
        <p:nvSpPr>
          <p:cNvPr id="19" name="object 19"/>
          <p:cNvSpPr txBox="1"/>
          <p:nvPr/>
        </p:nvSpPr>
        <p:spPr>
          <a:xfrm>
            <a:off x="2428697" y="2419717"/>
            <a:ext cx="7493634" cy="1200970"/>
          </a:xfrm>
          <a:prstGeom prst="rect">
            <a:avLst/>
          </a:prstGeom>
        </p:spPr>
        <p:txBody>
          <a:bodyPr vert="horz" wrap="square" lIns="0" tIns="15875" rIns="0" bIns="0" rtlCol="0">
            <a:spAutoFit/>
          </a:bodyPr>
          <a:lstStyle/>
          <a:p>
            <a:pPr marL="24765" algn="ctr">
              <a:lnSpc>
                <a:spcPct val="100000"/>
              </a:lnSpc>
              <a:spcBef>
                <a:spcPts val="125"/>
              </a:spcBef>
            </a:pPr>
            <a:r>
              <a:rPr sz="7700" b="1" dirty="0">
                <a:latin typeface="Grammarsaurus" pitchFamily="2" charset="0"/>
                <a:cs typeface="Arial"/>
              </a:rPr>
              <a:t>technician</a:t>
            </a:r>
            <a:endParaRPr sz="7700" dirty="0">
              <a:latin typeface="Grammarsaurus" pitchFamily="2" charset="0"/>
              <a:cs typeface="Arial"/>
            </a:endParaRPr>
          </a:p>
        </p:txBody>
      </p:sp>
      <p:sp>
        <p:nvSpPr>
          <p:cNvPr id="20" name="object 20"/>
          <p:cNvSpPr txBox="1">
            <a:spLocks noGrp="1"/>
          </p:cNvSpPr>
          <p:nvPr>
            <p:ph type="title"/>
          </p:nvPr>
        </p:nvSpPr>
        <p:spPr>
          <a:xfrm>
            <a:off x="366953" y="187863"/>
            <a:ext cx="11458092" cy="658712"/>
          </a:xfrm>
          <a:prstGeom prst="rect">
            <a:avLst/>
          </a:prstGeom>
        </p:spPr>
        <p:txBody>
          <a:bodyPr vert="horz" wrap="square" lIns="0" tIns="210381"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grpSp>
        <p:nvGrpSpPr>
          <p:cNvPr id="21" name="object 21"/>
          <p:cNvGrpSpPr/>
          <p:nvPr/>
        </p:nvGrpSpPr>
        <p:grpSpPr>
          <a:xfrm>
            <a:off x="3816355" y="293410"/>
            <a:ext cx="8109584" cy="3247390"/>
            <a:chOff x="3816355" y="293410"/>
            <a:chExt cx="8109584" cy="3247390"/>
          </a:xfrm>
        </p:grpSpPr>
        <p:sp>
          <p:nvSpPr>
            <p:cNvPr id="22" name="object 22"/>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p:nvPr/>
          </p:nvSpPr>
          <p:spPr>
            <a:xfrm>
              <a:off x="3835405" y="2564733"/>
              <a:ext cx="2442210" cy="956944"/>
            </a:xfrm>
            <a:custGeom>
              <a:avLst/>
              <a:gdLst/>
              <a:ahLst/>
              <a:cxnLst/>
              <a:rect l="l" t="t" r="r" b="b"/>
              <a:pathLst>
                <a:path w="2442210" h="956945">
                  <a:moveTo>
                    <a:pt x="280517" y="0"/>
                  </a:moveTo>
                  <a:lnTo>
                    <a:pt x="2161641" y="0"/>
                  </a:lnTo>
                  <a:lnTo>
                    <a:pt x="2207143" y="3671"/>
                  </a:lnTo>
                  <a:lnTo>
                    <a:pt x="2250307" y="14300"/>
                  </a:lnTo>
                  <a:lnTo>
                    <a:pt x="2290556" y="31310"/>
                  </a:lnTo>
                  <a:lnTo>
                    <a:pt x="2327312" y="54123"/>
                  </a:lnTo>
                  <a:lnTo>
                    <a:pt x="2359998" y="82161"/>
                  </a:lnTo>
                  <a:lnTo>
                    <a:pt x="2388036" y="114846"/>
                  </a:lnTo>
                  <a:lnTo>
                    <a:pt x="2410848" y="151602"/>
                  </a:lnTo>
                  <a:lnTo>
                    <a:pt x="2427858" y="191851"/>
                  </a:lnTo>
                  <a:lnTo>
                    <a:pt x="2438487" y="235015"/>
                  </a:lnTo>
                  <a:lnTo>
                    <a:pt x="2442159" y="280517"/>
                  </a:lnTo>
                  <a:lnTo>
                    <a:pt x="2442159" y="676211"/>
                  </a:lnTo>
                  <a:lnTo>
                    <a:pt x="2438487" y="721713"/>
                  </a:lnTo>
                  <a:lnTo>
                    <a:pt x="2427858" y="764877"/>
                  </a:lnTo>
                  <a:lnTo>
                    <a:pt x="2410848" y="805126"/>
                  </a:lnTo>
                  <a:lnTo>
                    <a:pt x="2388036" y="841882"/>
                  </a:lnTo>
                  <a:lnTo>
                    <a:pt x="2359998" y="874568"/>
                  </a:lnTo>
                  <a:lnTo>
                    <a:pt x="2327312" y="902605"/>
                  </a:lnTo>
                  <a:lnTo>
                    <a:pt x="2290556" y="925418"/>
                  </a:lnTo>
                  <a:lnTo>
                    <a:pt x="2250307" y="942428"/>
                  </a:lnTo>
                  <a:lnTo>
                    <a:pt x="2207143" y="953057"/>
                  </a:lnTo>
                  <a:lnTo>
                    <a:pt x="2161641" y="956729"/>
                  </a:lnTo>
                  <a:lnTo>
                    <a:pt x="280517" y="956729"/>
                  </a:lnTo>
                  <a:lnTo>
                    <a:pt x="235015" y="953057"/>
                  </a:lnTo>
                  <a:lnTo>
                    <a:pt x="191851" y="942428"/>
                  </a:lnTo>
                  <a:lnTo>
                    <a:pt x="151602" y="925418"/>
                  </a:lnTo>
                  <a:lnTo>
                    <a:pt x="114846" y="902605"/>
                  </a:lnTo>
                  <a:lnTo>
                    <a:pt x="82161" y="874568"/>
                  </a:lnTo>
                  <a:lnTo>
                    <a:pt x="54123" y="841882"/>
                  </a:lnTo>
                  <a:lnTo>
                    <a:pt x="31310" y="805126"/>
                  </a:lnTo>
                  <a:lnTo>
                    <a:pt x="14300" y="764877"/>
                  </a:lnTo>
                  <a:lnTo>
                    <a:pt x="3671" y="721713"/>
                  </a:lnTo>
                  <a:lnTo>
                    <a:pt x="0" y="676211"/>
                  </a:lnTo>
                  <a:lnTo>
                    <a:pt x="0" y="280517"/>
                  </a:lnTo>
                  <a:lnTo>
                    <a:pt x="3671" y="235015"/>
                  </a:lnTo>
                  <a:lnTo>
                    <a:pt x="14300" y="191851"/>
                  </a:lnTo>
                  <a:lnTo>
                    <a:pt x="31310" y="151602"/>
                  </a:lnTo>
                  <a:lnTo>
                    <a:pt x="54123" y="114846"/>
                  </a:lnTo>
                  <a:lnTo>
                    <a:pt x="82161" y="82161"/>
                  </a:lnTo>
                  <a:lnTo>
                    <a:pt x="114846" y="54123"/>
                  </a:lnTo>
                  <a:lnTo>
                    <a:pt x="151602" y="31310"/>
                  </a:lnTo>
                  <a:lnTo>
                    <a:pt x="191851" y="14300"/>
                  </a:lnTo>
                  <a:lnTo>
                    <a:pt x="235015" y="3671"/>
                  </a:lnTo>
                  <a:lnTo>
                    <a:pt x="280517" y="0"/>
                  </a:lnTo>
                  <a:close/>
                </a:path>
              </a:pathLst>
            </a:custGeom>
            <a:ln w="38099">
              <a:solidFill>
                <a:srgbClr val="3CA249"/>
              </a:solidFill>
            </a:ln>
          </p:spPr>
          <p:txBody>
            <a:bodyPr wrap="square" lIns="0" tIns="0" rIns="0" bIns="0" rtlCol="0"/>
            <a:lstStyle/>
            <a:p>
              <a:endParaRPr>
                <a:latin typeface="Grammarsaurus" pitchFamily="2" charset="0"/>
              </a:endParaRPr>
            </a:p>
          </p:txBody>
        </p:sp>
        <p:sp>
          <p:nvSpPr>
            <p:cNvPr id="24" name="object 24"/>
            <p:cNvSpPr/>
            <p:nvPr/>
          </p:nvSpPr>
          <p:spPr>
            <a:xfrm>
              <a:off x="4613774" y="1380242"/>
              <a:ext cx="995680" cy="915035"/>
            </a:xfrm>
            <a:custGeom>
              <a:avLst/>
              <a:gdLst/>
              <a:ahLst/>
              <a:cxnLst/>
              <a:rect l="l" t="t" r="r" b="b"/>
              <a:pathLst>
                <a:path w="995679" h="915035">
                  <a:moveTo>
                    <a:pt x="589394" y="895121"/>
                  </a:moveTo>
                  <a:lnTo>
                    <a:pt x="622442" y="886037"/>
                  </a:lnTo>
                  <a:lnTo>
                    <a:pt x="654288" y="874306"/>
                  </a:lnTo>
                  <a:lnTo>
                    <a:pt x="684824" y="860059"/>
                  </a:lnTo>
                  <a:lnTo>
                    <a:pt x="713943" y="843432"/>
                  </a:lnTo>
                  <a:lnTo>
                    <a:pt x="784974" y="914463"/>
                  </a:lnTo>
                  <a:lnTo>
                    <a:pt x="914463" y="784974"/>
                  </a:lnTo>
                  <a:lnTo>
                    <a:pt x="843432" y="713943"/>
                  </a:lnTo>
                  <a:lnTo>
                    <a:pt x="860065" y="684810"/>
                  </a:lnTo>
                  <a:lnTo>
                    <a:pt x="874310" y="654245"/>
                  </a:lnTo>
                  <a:lnTo>
                    <a:pt x="886039" y="622372"/>
                  </a:lnTo>
                  <a:lnTo>
                    <a:pt x="895121" y="589318"/>
                  </a:lnTo>
                  <a:lnTo>
                    <a:pt x="995502" y="589318"/>
                  </a:lnTo>
                  <a:lnTo>
                    <a:pt x="995502" y="406184"/>
                  </a:lnTo>
                  <a:lnTo>
                    <a:pt x="895121" y="406184"/>
                  </a:lnTo>
                  <a:lnTo>
                    <a:pt x="886039" y="373124"/>
                  </a:lnTo>
                  <a:lnTo>
                    <a:pt x="874310" y="341252"/>
                  </a:lnTo>
                  <a:lnTo>
                    <a:pt x="860065" y="310690"/>
                  </a:lnTo>
                  <a:lnTo>
                    <a:pt x="843432" y="281558"/>
                  </a:lnTo>
                  <a:lnTo>
                    <a:pt x="914463" y="210527"/>
                  </a:lnTo>
                  <a:lnTo>
                    <a:pt x="784974" y="81038"/>
                  </a:lnTo>
                  <a:lnTo>
                    <a:pt x="713943" y="152069"/>
                  </a:lnTo>
                  <a:lnTo>
                    <a:pt x="684812" y="135436"/>
                  </a:lnTo>
                  <a:lnTo>
                    <a:pt x="654250" y="121191"/>
                  </a:lnTo>
                  <a:lnTo>
                    <a:pt x="622378" y="109462"/>
                  </a:lnTo>
                  <a:lnTo>
                    <a:pt x="589318" y="100380"/>
                  </a:lnTo>
                  <a:lnTo>
                    <a:pt x="589318" y="0"/>
                  </a:lnTo>
                  <a:lnTo>
                    <a:pt x="406184" y="0"/>
                  </a:lnTo>
                  <a:lnTo>
                    <a:pt x="406184" y="100380"/>
                  </a:lnTo>
                  <a:lnTo>
                    <a:pt x="373129" y="109462"/>
                  </a:lnTo>
                  <a:lnTo>
                    <a:pt x="341256" y="121191"/>
                  </a:lnTo>
                  <a:lnTo>
                    <a:pt x="310691" y="135436"/>
                  </a:lnTo>
                  <a:lnTo>
                    <a:pt x="281558" y="152069"/>
                  </a:lnTo>
                  <a:lnTo>
                    <a:pt x="210527" y="81038"/>
                  </a:lnTo>
                  <a:lnTo>
                    <a:pt x="81038" y="210527"/>
                  </a:lnTo>
                  <a:lnTo>
                    <a:pt x="152069" y="281558"/>
                  </a:lnTo>
                  <a:lnTo>
                    <a:pt x="135444" y="310690"/>
                  </a:lnTo>
                  <a:lnTo>
                    <a:pt x="121202" y="341252"/>
                  </a:lnTo>
                  <a:lnTo>
                    <a:pt x="109475" y="373124"/>
                  </a:lnTo>
                  <a:lnTo>
                    <a:pt x="100393" y="406184"/>
                  </a:lnTo>
                  <a:lnTo>
                    <a:pt x="0" y="406184"/>
                  </a:lnTo>
                  <a:lnTo>
                    <a:pt x="0" y="589318"/>
                  </a:lnTo>
                  <a:lnTo>
                    <a:pt x="100393" y="589318"/>
                  </a:lnTo>
                  <a:lnTo>
                    <a:pt x="109475" y="622372"/>
                  </a:lnTo>
                  <a:lnTo>
                    <a:pt x="121202" y="654245"/>
                  </a:lnTo>
                  <a:lnTo>
                    <a:pt x="135444" y="684810"/>
                  </a:lnTo>
                  <a:lnTo>
                    <a:pt x="152069" y="713943"/>
                  </a:lnTo>
                  <a:lnTo>
                    <a:pt x="81038" y="784974"/>
                  </a:lnTo>
                  <a:lnTo>
                    <a:pt x="210527" y="914463"/>
                  </a:lnTo>
                  <a:lnTo>
                    <a:pt x="281558" y="843432"/>
                  </a:lnTo>
                  <a:lnTo>
                    <a:pt x="310691" y="860057"/>
                  </a:lnTo>
                  <a:lnTo>
                    <a:pt x="341256" y="874299"/>
                  </a:lnTo>
                  <a:lnTo>
                    <a:pt x="373129" y="886027"/>
                  </a:lnTo>
                  <a:lnTo>
                    <a:pt x="406184" y="895108"/>
                  </a:lnTo>
                </a:path>
              </a:pathLst>
            </a:custGeom>
            <a:ln w="50800">
              <a:solidFill>
                <a:srgbClr val="000000"/>
              </a:solidFill>
            </a:ln>
          </p:spPr>
          <p:txBody>
            <a:bodyPr wrap="square" lIns="0" tIns="0" rIns="0" bIns="0" rtlCol="0"/>
            <a:lstStyle/>
            <a:p>
              <a:endParaRPr>
                <a:latin typeface="Grammarsaurus" pitchFamily="2" charset="0"/>
              </a:endParaRPr>
            </a:p>
          </p:txBody>
        </p:sp>
        <p:sp>
          <p:nvSpPr>
            <p:cNvPr id="25" name="object 25"/>
            <p:cNvSpPr/>
            <p:nvPr/>
          </p:nvSpPr>
          <p:spPr>
            <a:xfrm>
              <a:off x="4899752" y="1681754"/>
              <a:ext cx="424180" cy="694055"/>
            </a:xfrm>
            <a:custGeom>
              <a:avLst/>
              <a:gdLst/>
              <a:ahLst/>
              <a:cxnLst/>
              <a:rect l="l" t="t" r="r" b="b"/>
              <a:pathLst>
                <a:path w="424179" h="694055">
                  <a:moveTo>
                    <a:pt x="303415" y="693991"/>
                  </a:moveTo>
                  <a:lnTo>
                    <a:pt x="120205" y="693991"/>
                  </a:lnTo>
                  <a:lnTo>
                    <a:pt x="120192" y="386422"/>
                  </a:lnTo>
                  <a:lnTo>
                    <a:pt x="80387" y="361517"/>
                  </a:lnTo>
                  <a:lnTo>
                    <a:pt x="47166" y="328664"/>
                  </a:lnTo>
                  <a:lnTo>
                    <a:pt x="21828" y="289160"/>
                  </a:lnTo>
                  <a:lnTo>
                    <a:pt x="5673" y="244307"/>
                  </a:lnTo>
                  <a:lnTo>
                    <a:pt x="0" y="195402"/>
                  </a:lnTo>
                  <a:lnTo>
                    <a:pt x="6185" y="144377"/>
                  </a:lnTo>
                  <a:lnTo>
                    <a:pt x="23755" y="97842"/>
                  </a:lnTo>
                  <a:lnTo>
                    <a:pt x="51226" y="57280"/>
                  </a:lnTo>
                  <a:lnTo>
                    <a:pt x="87117" y="24172"/>
                  </a:lnTo>
                  <a:lnTo>
                    <a:pt x="129946" y="0"/>
                  </a:lnTo>
                  <a:lnTo>
                    <a:pt x="129946" y="182752"/>
                  </a:lnTo>
                  <a:lnTo>
                    <a:pt x="211810" y="231965"/>
                  </a:lnTo>
                  <a:lnTo>
                    <a:pt x="293674" y="182752"/>
                  </a:lnTo>
                  <a:lnTo>
                    <a:pt x="293674" y="0"/>
                  </a:lnTo>
                  <a:lnTo>
                    <a:pt x="336497" y="24172"/>
                  </a:lnTo>
                  <a:lnTo>
                    <a:pt x="372384" y="57280"/>
                  </a:lnTo>
                  <a:lnTo>
                    <a:pt x="399854" y="97842"/>
                  </a:lnTo>
                  <a:lnTo>
                    <a:pt x="417422" y="144377"/>
                  </a:lnTo>
                  <a:lnTo>
                    <a:pt x="423608" y="195402"/>
                  </a:lnTo>
                  <a:lnTo>
                    <a:pt x="417934" y="244307"/>
                  </a:lnTo>
                  <a:lnTo>
                    <a:pt x="401779" y="289160"/>
                  </a:lnTo>
                  <a:lnTo>
                    <a:pt x="376441" y="328664"/>
                  </a:lnTo>
                  <a:lnTo>
                    <a:pt x="343220" y="361517"/>
                  </a:lnTo>
                  <a:lnTo>
                    <a:pt x="303415" y="386422"/>
                  </a:lnTo>
                  <a:lnTo>
                    <a:pt x="303415" y="693991"/>
                  </a:lnTo>
                  <a:close/>
                </a:path>
              </a:pathLst>
            </a:custGeom>
            <a:ln w="50800">
              <a:solidFill>
                <a:srgbClr val="000000"/>
              </a:solidFill>
            </a:ln>
          </p:spPr>
          <p:txBody>
            <a:bodyPr wrap="square" lIns="0" tIns="0" rIns="0" bIns="0" rtlCol="0"/>
            <a:lstStyle/>
            <a:p>
              <a:endParaRPr>
                <a:latin typeface="Grammarsaurus" pitchFamily="2" charset="0"/>
              </a:endParaRPr>
            </a:p>
          </p:txBody>
        </p:sp>
      </p:grpSp>
      <p:sp>
        <p:nvSpPr>
          <p:cNvPr id="27" name="object 6">
            <a:extLst>
              <a:ext uri="{FF2B5EF4-FFF2-40B4-BE49-F238E27FC236}">
                <a16:creationId xmlns:a16="http://schemas.microsoft.com/office/drawing/2014/main" id="{08E784F4-73E2-F804-64CD-44F3B5C55B3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28" name="TextBox 27">
            <a:extLst>
              <a:ext uri="{FF2B5EF4-FFF2-40B4-BE49-F238E27FC236}">
                <a16:creationId xmlns:a16="http://schemas.microsoft.com/office/drawing/2014/main" id="{FF9E643E-8922-4FEE-E76D-5BF4A34F3429}"/>
              </a:ext>
            </a:extLst>
          </p:cNvPr>
          <p:cNvSpPr txBox="1"/>
          <p:nvPr/>
        </p:nvSpPr>
        <p:spPr>
          <a:xfrm>
            <a:off x="1981047" y="4528799"/>
            <a:ext cx="8305800" cy="889154"/>
          </a:xfrm>
          <a:prstGeom prst="rect">
            <a:avLst/>
          </a:prstGeom>
          <a:noFill/>
        </p:spPr>
        <p:txBody>
          <a:bodyPr wrap="square" rtlCol="0">
            <a:spAutoFit/>
          </a:bodyPr>
          <a:lstStyle/>
          <a:p>
            <a:pPr marL="12700" marR="5080" lvl="0" indent="0" algn="ctr" defTabSz="914400" eaLnBrk="1" fontAlgn="auto" latinLnBrk="0" hangingPunct="1">
              <a:lnSpc>
                <a:spcPct val="109400"/>
              </a:lnSpc>
              <a:spcBef>
                <a:spcPts val="7484"/>
              </a:spcBef>
              <a:spcAft>
                <a:spcPts val="0"/>
              </a:spcAft>
              <a:buClrTx/>
              <a:buSzTx/>
              <a:buFontTx/>
              <a:buNone/>
              <a:tabLst/>
              <a:defRPr/>
            </a:pP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The base </a:t>
            </a:r>
            <a:r>
              <a:rPr kumimoji="0" lang="en-GB" sz="2400" b="1" i="0" u="none" strike="noStrike" kern="0" cap="none" spc="0" normalizeH="0" baseline="0" noProof="0" dirty="0" err="1">
                <a:ln>
                  <a:noFill/>
                </a:ln>
                <a:solidFill>
                  <a:srgbClr val="FFFFFF"/>
                </a:solidFill>
                <a:effectLst/>
                <a:uLnTx/>
                <a:uFillTx/>
                <a:latin typeface="Grammarsaurus" pitchFamily="2" charset="0"/>
                <a:cs typeface="Tahoma"/>
              </a:rPr>
              <a:t>techn</a:t>
            </a:r>
            <a:r>
              <a:rPr kumimoji="0" lang="en-GB" sz="2400" b="1" i="0" u="none" strike="noStrike" kern="0" cap="none" spc="0" normalizeH="0" baseline="0" noProof="0" dirty="0">
                <a:ln>
                  <a:noFill/>
                </a:ln>
                <a:solidFill>
                  <a:srgbClr val="FFFFFF"/>
                </a:solidFill>
                <a:effectLst/>
                <a:uLnTx/>
                <a:uFillTx/>
                <a:latin typeface="Grammarsaurus" pitchFamily="2" charset="0"/>
                <a:cs typeface="Tahoma"/>
              </a:rPr>
              <a:t> </a:t>
            </a: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means </a:t>
            </a:r>
            <a:r>
              <a:rPr kumimoji="0" lang="en-GB" sz="2400" b="1" i="0" u="none" strike="noStrike" kern="0" cap="none" spc="0" normalizeH="0" baseline="0" noProof="0" dirty="0">
                <a:ln>
                  <a:noFill/>
                </a:ln>
                <a:solidFill>
                  <a:srgbClr val="FFFFFF"/>
                </a:solidFill>
                <a:effectLst/>
                <a:uLnTx/>
                <a:uFillTx/>
                <a:latin typeface="Grammarsaurus" pitchFamily="2" charset="0"/>
                <a:cs typeface="Tahoma"/>
              </a:rPr>
              <a:t>“art, craft, or skill”</a:t>
            </a:r>
            <a:r>
              <a:rPr kumimoji="0" lang="en-GB" sz="2400" b="1" i="0" u="none" strike="noStrike" kern="0" cap="none" spc="0" normalizeH="0" baseline="0" noProof="0" dirty="0">
                <a:ln>
                  <a:noFill/>
                </a:ln>
                <a:solidFill>
                  <a:srgbClr val="D1E293"/>
                </a:solidFill>
                <a:effectLst/>
                <a:uLnTx/>
                <a:uFillTx/>
                <a:latin typeface="Grammarsaurus" pitchFamily="2" charset="0"/>
                <a:cs typeface="Tahoma"/>
              </a:rPr>
              <a:t>. You might recognise this base in other words.</a:t>
            </a:r>
            <a:endParaRPr kumimoji="0" lang="en-GB" sz="2400" b="0" i="0" u="none" strike="noStrike" kern="0" cap="none" spc="0" normalizeH="0" baseline="0" noProof="0" dirty="0">
              <a:ln>
                <a:noFill/>
              </a:ln>
              <a:solidFill>
                <a:sysClr val="windowText" lastClr="000000"/>
              </a:solidFill>
              <a:effectLst/>
              <a:uLnTx/>
              <a:uFillTx/>
              <a:latin typeface="Grammarsaurus" pitchFamily="2" charset="0"/>
              <a:cs typeface="Tahoma"/>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8041307" y="1925180"/>
              <a:ext cx="3498215" cy="1356360"/>
            </a:xfrm>
            <a:custGeom>
              <a:avLst/>
              <a:gdLst/>
              <a:ahLst/>
              <a:cxnLst/>
              <a:rect l="l" t="t" r="r" b="b"/>
              <a:pathLst>
                <a:path w="3498215" h="1356360">
                  <a:moveTo>
                    <a:pt x="3469713" y="1298704"/>
                  </a:moveTo>
                  <a:lnTo>
                    <a:pt x="2258251" y="1298704"/>
                  </a:lnTo>
                  <a:lnTo>
                    <a:pt x="2311465" y="1299325"/>
                  </a:lnTo>
                  <a:lnTo>
                    <a:pt x="2310837" y="1299325"/>
                  </a:lnTo>
                  <a:lnTo>
                    <a:pt x="2363358" y="1301177"/>
                  </a:lnTo>
                  <a:lnTo>
                    <a:pt x="2363103" y="1301177"/>
                  </a:lnTo>
                  <a:lnTo>
                    <a:pt x="2415409" y="1304260"/>
                  </a:lnTo>
                  <a:lnTo>
                    <a:pt x="2415240" y="1304260"/>
                  </a:lnTo>
                  <a:lnTo>
                    <a:pt x="2467376" y="1308575"/>
                  </a:lnTo>
                  <a:lnTo>
                    <a:pt x="2467245" y="1308575"/>
                  </a:lnTo>
                  <a:lnTo>
                    <a:pt x="2519102" y="1314121"/>
                  </a:lnTo>
                  <a:lnTo>
                    <a:pt x="2570789" y="1320900"/>
                  </a:lnTo>
                  <a:lnTo>
                    <a:pt x="2623774" y="1329129"/>
                  </a:lnTo>
                  <a:lnTo>
                    <a:pt x="3120414" y="1329129"/>
                  </a:lnTo>
                  <a:lnTo>
                    <a:pt x="3164997" y="1332221"/>
                  </a:lnTo>
                  <a:lnTo>
                    <a:pt x="3211931" y="1337775"/>
                  </a:lnTo>
                  <a:lnTo>
                    <a:pt x="3306106" y="1350412"/>
                  </a:lnTo>
                  <a:lnTo>
                    <a:pt x="3353460" y="1354810"/>
                  </a:lnTo>
                  <a:lnTo>
                    <a:pt x="3401065" y="1356139"/>
                  </a:lnTo>
                  <a:lnTo>
                    <a:pt x="3450507" y="1339430"/>
                  </a:lnTo>
                  <a:lnTo>
                    <a:pt x="3468064" y="1312998"/>
                  </a:lnTo>
                  <a:lnTo>
                    <a:pt x="3469584" y="1299825"/>
                  </a:lnTo>
                  <a:lnTo>
                    <a:pt x="3469641" y="1299325"/>
                  </a:lnTo>
                  <a:lnTo>
                    <a:pt x="3469713" y="1298704"/>
                  </a:lnTo>
                  <a:close/>
                </a:path>
                <a:path w="3498215" h="1356360">
                  <a:moveTo>
                    <a:pt x="3486347" y="1275847"/>
                  </a:moveTo>
                  <a:lnTo>
                    <a:pt x="3467949" y="1315617"/>
                  </a:lnTo>
                  <a:lnTo>
                    <a:pt x="3467789" y="1320360"/>
                  </a:lnTo>
                  <a:lnTo>
                    <a:pt x="3467668" y="1323955"/>
                  </a:lnTo>
                  <a:lnTo>
                    <a:pt x="3467558" y="1330739"/>
                  </a:lnTo>
                  <a:lnTo>
                    <a:pt x="3469259" y="1335238"/>
                  </a:lnTo>
                  <a:lnTo>
                    <a:pt x="3472675" y="1330739"/>
                  </a:lnTo>
                  <a:lnTo>
                    <a:pt x="3484698" y="1292062"/>
                  </a:lnTo>
                  <a:lnTo>
                    <a:pt x="3486682" y="1280961"/>
                  </a:lnTo>
                  <a:lnTo>
                    <a:pt x="3486347" y="1275847"/>
                  </a:lnTo>
                  <a:close/>
                </a:path>
                <a:path w="3498215" h="1356360">
                  <a:moveTo>
                    <a:pt x="364339" y="0"/>
                  </a:moveTo>
                  <a:lnTo>
                    <a:pt x="314572" y="255"/>
                  </a:lnTo>
                  <a:lnTo>
                    <a:pt x="265592" y="3478"/>
                  </a:lnTo>
                  <a:lnTo>
                    <a:pt x="217552" y="10424"/>
                  </a:lnTo>
                  <a:lnTo>
                    <a:pt x="170604" y="21846"/>
                  </a:lnTo>
                  <a:lnTo>
                    <a:pt x="124898" y="38498"/>
                  </a:lnTo>
                  <a:lnTo>
                    <a:pt x="80587" y="61133"/>
                  </a:lnTo>
                  <a:lnTo>
                    <a:pt x="29976" y="105448"/>
                  </a:lnTo>
                  <a:lnTo>
                    <a:pt x="5111" y="164956"/>
                  </a:lnTo>
                  <a:lnTo>
                    <a:pt x="0" y="217582"/>
                  </a:lnTo>
                  <a:lnTo>
                    <a:pt x="321" y="232731"/>
                  </a:lnTo>
                  <a:lnTo>
                    <a:pt x="399" y="236393"/>
                  </a:lnTo>
                  <a:lnTo>
                    <a:pt x="2481" y="260281"/>
                  </a:lnTo>
                  <a:lnTo>
                    <a:pt x="4605" y="295286"/>
                  </a:lnTo>
                  <a:lnTo>
                    <a:pt x="6767" y="339818"/>
                  </a:lnTo>
                  <a:lnTo>
                    <a:pt x="8965" y="392288"/>
                  </a:lnTo>
                  <a:lnTo>
                    <a:pt x="11193" y="451107"/>
                  </a:lnTo>
                  <a:lnTo>
                    <a:pt x="13449" y="514684"/>
                  </a:lnTo>
                  <a:lnTo>
                    <a:pt x="15729" y="581432"/>
                  </a:lnTo>
                  <a:lnTo>
                    <a:pt x="20348" y="718080"/>
                  </a:lnTo>
                  <a:lnTo>
                    <a:pt x="22679" y="784802"/>
                  </a:lnTo>
                  <a:lnTo>
                    <a:pt x="25020" y="848336"/>
                  </a:lnTo>
                  <a:lnTo>
                    <a:pt x="27367" y="907093"/>
                  </a:lnTo>
                  <a:lnTo>
                    <a:pt x="29717" y="959484"/>
                  </a:lnTo>
                  <a:lnTo>
                    <a:pt x="32066" y="1003920"/>
                  </a:lnTo>
                  <a:lnTo>
                    <a:pt x="36747" y="1062566"/>
                  </a:lnTo>
                  <a:lnTo>
                    <a:pt x="43166" y="1095116"/>
                  </a:lnTo>
                  <a:lnTo>
                    <a:pt x="46016" y="1108761"/>
                  </a:lnTo>
                  <a:lnTo>
                    <a:pt x="54010" y="1177441"/>
                  </a:lnTo>
                  <a:lnTo>
                    <a:pt x="64624" y="1218706"/>
                  </a:lnTo>
                  <a:lnTo>
                    <a:pt x="102293" y="1279290"/>
                  </a:lnTo>
                  <a:lnTo>
                    <a:pt x="165782" y="1314755"/>
                  </a:lnTo>
                  <a:lnTo>
                    <a:pt x="165960" y="1314755"/>
                  </a:lnTo>
                  <a:lnTo>
                    <a:pt x="208200" y="1324424"/>
                  </a:lnTo>
                  <a:lnTo>
                    <a:pt x="258890" y="1329706"/>
                  </a:lnTo>
                  <a:lnTo>
                    <a:pt x="318195" y="1331122"/>
                  </a:lnTo>
                  <a:lnTo>
                    <a:pt x="383838" y="1329355"/>
                  </a:lnTo>
                  <a:lnTo>
                    <a:pt x="379485" y="1329355"/>
                  </a:lnTo>
                  <a:lnTo>
                    <a:pt x="400852" y="1329129"/>
                  </a:lnTo>
                  <a:lnTo>
                    <a:pt x="564105" y="1329129"/>
                  </a:lnTo>
                  <a:lnTo>
                    <a:pt x="638649" y="1328441"/>
                  </a:lnTo>
                  <a:lnTo>
                    <a:pt x="684333" y="1324210"/>
                  </a:lnTo>
                  <a:lnTo>
                    <a:pt x="733330" y="1320360"/>
                  </a:lnTo>
                  <a:lnTo>
                    <a:pt x="782231" y="1317209"/>
                  </a:lnTo>
                  <a:lnTo>
                    <a:pt x="831058" y="1314755"/>
                  </a:lnTo>
                  <a:lnTo>
                    <a:pt x="879829" y="1312998"/>
                  </a:lnTo>
                  <a:lnTo>
                    <a:pt x="928565" y="1311938"/>
                  </a:lnTo>
                  <a:lnTo>
                    <a:pt x="2020592" y="1311574"/>
                  </a:lnTo>
                  <a:lnTo>
                    <a:pt x="2048866" y="1308575"/>
                  </a:lnTo>
                  <a:lnTo>
                    <a:pt x="2101207" y="1304260"/>
                  </a:lnTo>
                  <a:lnTo>
                    <a:pt x="2153568" y="1301177"/>
                  </a:lnTo>
                  <a:lnTo>
                    <a:pt x="2205924" y="1299325"/>
                  </a:lnTo>
                  <a:lnTo>
                    <a:pt x="2258251" y="1298704"/>
                  </a:lnTo>
                  <a:lnTo>
                    <a:pt x="3469713" y="1298704"/>
                  </a:lnTo>
                  <a:lnTo>
                    <a:pt x="3471759" y="1280961"/>
                  </a:lnTo>
                  <a:lnTo>
                    <a:pt x="3474757" y="1241862"/>
                  </a:lnTo>
                  <a:lnTo>
                    <a:pt x="3478040" y="1202914"/>
                  </a:lnTo>
                  <a:lnTo>
                    <a:pt x="3481980" y="1158812"/>
                  </a:lnTo>
                  <a:lnTo>
                    <a:pt x="3485906" y="1115511"/>
                  </a:lnTo>
                  <a:lnTo>
                    <a:pt x="3489611" y="1072932"/>
                  </a:lnTo>
                  <a:lnTo>
                    <a:pt x="3492886" y="1030994"/>
                  </a:lnTo>
                  <a:lnTo>
                    <a:pt x="3495647" y="970683"/>
                  </a:lnTo>
                  <a:lnTo>
                    <a:pt x="3496688" y="929578"/>
                  </a:lnTo>
                  <a:lnTo>
                    <a:pt x="3497463" y="882423"/>
                  </a:lnTo>
                  <a:lnTo>
                    <a:pt x="3497941" y="830157"/>
                  </a:lnTo>
                  <a:lnTo>
                    <a:pt x="3498063" y="784802"/>
                  </a:lnTo>
                  <a:lnTo>
                    <a:pt x="3498093" y="773718"/>
                  </a:lnTo>
                  <a:lnTo>
                    <a:pt x="3497902" y="718080"/>
                  </a:lnTo>
                  <a:lnTo>
                    <a:pt x="3497889" y="714043"/>
                  </a:lnTo>
                  <a:lnTo>
                    <a:pt x="3497297" y="652071"/>
                  </a:lnTo>
                  <a:lnTo>
                    <a:pt x="3496289" y="588739"/>
                  </a:lnTo>
                  <a:lnTo>
                    <a:pt x="3494833" y="524987"/>
                  </a:lnTo>
                  <a:lnTo>
                    <a:pt x="3492900" y="461750"/>
                  </a:lnTo>
                  <a:lnTo>
                    <a:pt x="3490460" y="399969"/>
                  </a:lnTo>
                  <a:lnTo>
                    <a:pt x="3487482" y="340580"/>
                  </a:lnTo>
                  <a:lnTo>
                    <a:pt x="3483937" y="284521"/>
                  </a:lnTo>
                  <a:lnTo>
                    <a:pt x="3479794" y="232731"/>
                  </a:lnTo>
                  <a:lnTo>
                    <a:pt x="3475023" y="186147"/>
                  </a:lnTo>
                  <a:lnTo>
                    <a:pt x="3469594" y="145708"/>
                  </a:lnTo>
                  <a:lnTo>
                    <a:pt x="3456641" y="87016"/>
                  </a:lnTo>
                  <a:lnTo>
                    <a:pt x="3432602" y="45617"/>
                  </a:lnTo>
                  <a:lnTo>
                    <a:pt x="3399464" y="22025"/>
                  </a:lnTo>
                  <a:lnTo>
                    <a:pt x="3386011" y="18588"/>
                  </a:lnTo>
                  <a:lnTo>
                    <a:pt x="670982" y="18588"/>
                  </a:lnTo>
                  <a:lnTo>
                    <a:pt x="619676" y="16864"/>
                  </a:lnTo>
                  <a:lnTo>
                    <a:pt x="568248" y="13585"/>
                  </a:lnTo>
                  <a:lnTo>
                    <a:pt x="465628" y="5379"/>
                  </a:lnTo>
                  <a:lnTo>
                    <a:pt x="416526" y="2079"/>
                  </a:lnTo>
                  <a:lnTo>
                    <a:pt x="417827" y="2079"/>
                  </a:lnTo>
                  <a:lnTo>
                    <a:pt x="364339" y="0"/>
                  </a:lnTo>
                  <a:close/>
                </a:path>
                <a:path w="3498215" h="1356360">
                  <a:moveTo>
                    <a:pt x="3098586" y="1329129"/>
                  </a:moveTo>
                  <a:lnTo>
                    <a:pt x="3052879" y="1329129"/>
                  </a:lnTo>
                  <a:lnTo>
                    <a:pt x="3071158" y="1329355"/>
                  </a:lnTo>
                  <a:lnTo>
                    <a:pt x="3098586" y="1329129"/>
                  </a:lnTo>
                  <a:close/>
                </a:path>
                <a:path w="3498215" h="1356360">
                  <a:moveTo>
                    <a:pt x="2020592" y="1311574"/>
                  </a:moveTo>
                  <a:lnTo>
                    <a:pt x="977286" y="1311574"/>
                  </a:lnTo>
                  <a:lnTo>
                    <a:pt x="1031064" y="1311938"/>
                  </a:lnTo>
                  <a:lnTo>
                    <a:pt x="1027642" y="1311938"/>
                  </a:lnTo>
                  <a:lnTo>
                    <a:pt x="1078089" y="1312998"/>
                  </a:lnTo>
                  <a:lnTo>
                    <a:pt x="1076749" y="1312998"/>
                  </a:lnTo>
                  <a:lnTo>
                    <a:pt x="1126636" y="1314755"/>
                  </a:lnTo>
                  <a:lnTo>
                    <a:pt x="1125755" y="1314755"/>
                  </a:lnTo>
                  <a:lnTo>
                    <a:pt x="1172422" y="1317058"/>
                  </a:lnTo>
                  <a:lnTo>
                    <a:pt x="1221369" y="1320161"/>
                  </a:lnTo>
                  <a:lnTo>
                    <a:pt x="1270421" y="1323955"/>
                  </a:lnTo>
                  <a:lnTo>
                    <a:pt x="1319599" y="1328441"/>
                  </a:lnTo>
                  <a:lnTo>
                    <a:pt x="1407292" y="1329129"/>
                  </a:lnTo>
                  <a:lnTo>
                    <a:pt x="1890786" y="1329129"/>
                  </a:lnTo>
                  <a:lnTo>
                    <a:pt x="1944341" y="1320900"/>
                  </a:lnTo>
                  <a:lnTo>
                    <a:pt x="1996570" y="1314121"/>
                  </a:lnTo>
                  <a:lnTo>
                    <a:pt x="2020592" y="1311574"/>
                  </a:lnTo>
                  <a:close/>
                </a:path>
                <a:path w="3498215" h="1356360">
                  <a:moveTo>
                    <a:pt x="3183273" y="18004"/>
                  </a:moveTo>
                  <a:lnTo>
                    <a:pt x="722013" y="18004"/>
                  </a:lnTo>
                  <a:lnTo>
                    <a:pt x="670982" y="18588"/>
                  </a:lnTo>
                  <a:lnTo>
                    <a:pt x="3386011" y="18588"/>
                  </a:lnTo>
                  <a:lnTo>
                    <a:pt x="3384505" y="18204"/>
                  </a:lnTo>
                  <a:lnTo>
                    <a:pt x="3225054" y="18204"/>
                  </a:lnTo>
                  <a:lnTo>
                    <a:pt x="3183273" y="18004"/>
                  </a:lnTo>
                  <a:close/>
                </a:path>
                <a:path w="3498215" h="1356360">
                  <a:moveTo>
                    <a:pt x="3315716" y="10757"/>
                  </a:moveTo>
                  <a:lnTo>
                    <a:pt x="3225054" y="18204"/>
                  </a:lnTo>
                  <a:lnTo>
                    <a:pt x="3384505" y="18204"/>
                  </a:lnTo>
                  <a:lnTo>
                    <a:pt x="3359683" y="11864"/>
                  </a:lnTo>
                  <a:lnTo>
                    <a:pt x="3315716" y="10757"/>
                  </a:lnTo>
                  <a:close/>
                </a:path>
                <a:path w="3498215" h="1356360">
                  <a:moveTo>
                    <a:pt x="2218896" y="1633"/>
                  </a:moveTo>
                  <a:lnTo>
                    <a:pt x="2167357" y="1781"/>
                  </a:lnTo>
                  <a:lnTo>
                    <a:pt x="2115911" y="2567"/>
                  </a:lnTo>
                  <a:lnTo>
                    <a:pt x="2064579" y="4038"/>
                  </a:lnTo>
                  <a:lnTo>
                    <a:pt x="2013388" y="6239"/>
                  </a:lnTo>
                  <a:lnTo>
                    <a:pt x="1962359" y="9215"/>
                  </a:lnTo>
                  <a:lnTo>
                    <a:pt x="1911517" y="13011"/>
                  </a:lnTo>
                  <a:lnTo>
                    <a:pt x="1857300" y="18004"/>
                  </a:lnTo>
                  <a:lnTo>
                    <a:pt x="2631661" y="18004"/>
                  </a:lnTo>
                  <a:lnTo>
                    <a:pt x="2477136" y="8889"/>
                  </a:lnTo>
                  <a:lnTo>
                    <a:pt x="2373825" y="4569"/>
                  </a:lnTo>
                  <a:lnTo>
                    <a:pt x="2270503" y="2079"/>
                  </a:lnTo>
                  <a:lnTo>
                    <a:pt x="2218896" y="1633"/>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9263799" y="3096272"/>
              <a:ext cx="1334770" cy="401955"/>
            </a:xfrm>
            <a:custGeom>
              <a:avLst/>
              <a:gdLst/>
              <a:ahLst/>
              <a:cxnLst/>
              <a:rect l="l" t="t" r="r" b="b"/>
              <a:pathLst>
                <a:path w="1334770" h="401954">
                  <a:moveTo>
                    <a:pt x="142862" y="0"/>
                  </a:moveTo>
                  <a:lnTo>
                    <a:pt x="108966" y="1143"/>
                  </a:lnTo>
                  <a:lnTo>
                    <a:pt x="106400" y="37896"/>
                  </a:lnTo>
                  <a:lnTo>
                    <a:pt x="94411" y="74549"/>
                  </a:lnTo>
                  <a:lnTo>
                    <a:pt x="76111" y="111086"/>
                  </a:lnTo>
                  <a:lnTo>
                    <a:pt x="33185" y="183845"/>
                  </a:lnTo>
                  <a:lnTo>
                    <a:pt x="14820" y="220091"/>
                  </a:lnTo>
                  <a:lnTo>
                    <a:pt x="2717" y="256235"/>
                  </a:lnTo>
                  <a:lnTo>
                    <a:pt x="0" y="292290"/>
                  </a:lnTo>
                  <a:lnTo>
                    <a:pt x="9804" y="328282"/>
                  </a:lnTo>
                  <a:lnTo>
                    <a:pt x="35280" y="364185"/>
                  </a:lnTo>
                  <a:lnTo>
                    <a:pt x="14617" y="329323"/>
                  </a:lnTo>
                  <a:lnTo>
                    <a:pt x="7353" y="295529"/>
                  </a:lnTo>
                  <a:lnTo>
                    <a:pt x="23291" y="230187"/>
                  </a:lnTo>
                  <a:lnTo>
                    <a:pt x="63576" y="166243"/>
                  </a:lnTo>
                  <a:lnTo>
                    <a:pt x="86753" y="134200"/>
                  </a:lnTo>
                  <a:lnTo>
                    <a:pt x="108712" y="101790"/>
                  </a:lnTo>
                  <a:lnTo>
                    <a:pt x="127000" y="68783"/>
                  </a:lnTo>
                  <a:lnTo>
                    <a:pt x="139204" y="34925"/>
                  </a:lnTo>
                  <a:lnTo>
                    <a:pt x="142862" y="0"/>
                  </a:lnTo>
                  <a:close/>
                </a:path>
                <a:path w="1334770" h="401954">
                  <a:moveTo>
                    <a:pt x="1334719" y="283743"/>
                  </a:moveTo>
                  <a:lnTo>
                    <a:pt x="1326349" y="236220"/>
                  </a:lnTo>
                  <a:lnTo>
                    <a:pt x="1302042" y="195884"/>
                  </a:lnTo>
                  <a:lnTo>
                    <a:pt x="1275016" y="158242"/>
                  </a:lnTo>
                  <a:lnTo>
                    <a:pt x="1262265" y="119799"/>
                  </a:lnTo>
                  <a:lnTo>
                    <a:pt x="1280744" y="77050"/>
                  </a:lnTo>
                  <a:lnTo>
                    <a:pt x="1251204" y="63119"/>
                  </a:lnTo>
                  <a:lnTo>
                    <a:pt x="1244688" y="74739"/>
                  </a:lnTo>
                  <a:lnTo>
                    <a:pt x="1239329" y="86931"/>
                  </a:lnTo>
                  <a:lnTo>
                    <a:pt x="1235456" y="99669"/>
                  </a:lnTo>
                  <a:lnTo>
                    <a:pt x="1233398" y="112903"/>
                  </a:lnTo>
                  <a:lnTo>
                    <a:pt x="1240332" y="149186"/>
                  </a:lnTo>
                  <a:lnTo>
                    <a:pt x="1262761" y="180924"/>
                  </a:lnTo>
                  <a:lnTo>
                    <a:pt x="1289773" y="210667"/>
                  </a:lnTo>
                  <a:lnTo>
                    <a:pt x="1310436" y="240982"/>
                  </a:lnTo>
                  <a:lnTo>
                    <a:pt x="1322057" y="285165"/>
                  </a:lnTo>
                  <a:lnTo>
                    <a:pt x="1315440" y="330200"/>
                  </a:lnTo>
                  <a:lnTo>
                    <a:pt x="1291475" y="370763"/>
                  </a:lnTo>
                  <a:lnTo>
                    <a:pt x="1251064" y="401548"/>
                  </a:lnTo>
                  <a:lnTo>
                    <a:pt x="1295730" y="371970"/>
                  </a:lnTo>
                  <a:lnTo>
                    <a:pt x="1324063" y="330847"/>
                  </a:lnTo>
                  <a:lnTo>
                    <a:pt x="1334719" y="283743"/>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9592983" y="3192899"/>
              <a:ext cx="68459" cy="184035"/>
            </a:xfrm>
            <a:prstGeom prst="rect">
              <a:avLst/>
            </a:prstGeom>
          </p:spPr>
        </p:pic>
        <p:pic>
          <p:nvPicPr>
            <p:cNvPr id="9" name="object 9"/>
            <p:cNvPicPr/>
            <p:nvPr/>
          </p:nvPicPr>
          <p:blipFill>
            <a:blip r:embed="rId4" cstate="print"/>
            <a:stretch>
              <a:fillRect/>
            </a:stretch>
          </p:blipFill>
          <p:spPr>
            <a:xfrm>
              <a:off x="10187298" y="3180839"/>
              <a:ext cx="68459" cy="184035"/>
            </a:xfrm>
            <a:prstGeom prst="rect">
              <a:avLst/>
            </a:prstGeom>
          </p:spPr>
        </p:pic>
        <p:sp>
          <p:nvSpPr>
            <p:cNvPr id="10" name="object 10"/>
            <p:cNvSpPr/>
            <p:nvPr/>
          </p:nvSpPr>
          <p:spPr>
            <a:xfrm>
              <a:off x="9010636" y="3101047"/>
              <a:ext cx="292100" cy="412115"/>
            </a:xfrm>
            <a:custGeom>
              <a:avLst/>
              <a:gdLst/>
              <a:ahLst/>
              <a:cxnLst/>
              <a:rect l="l" t="t" r="r" b="b"/>
              <a:pathLst>
                <a:path w="292100" h="412114">
                  <a:moveTo>
                    <a:pt x="291630" y="0"/>
                  </a:moveTo>
                  <a:lnTo>
                    <a:pt x="258533" y="6248"/>
                  </a:lnTo>
                  <a:lnTo>
                    <a:pt x="260488" y="18641"/>
                  </a:lnTo>
                  <a:lnTo>
                    <a:pt x="258943" y="31581"/>
                  </a:lnTo>
                  <a:lnTo>
                    <a:pt x="223452" y="80249"/>
                  </a:lnTo>
                  <a:lnTo>
                    <a:pt x="163280" y="117987"/>
                  </a:lnTo>
                  <a:lnTo>
                    <a:pt x="136194" y="140004"/>
                  </a:lnTo>
                  <a:lnTo>
                    <a:pt x="104669" y="182370"/>
                  </a:lnTo>
                  <a:lnTo>
                    <a:pt x="84950" y="245110"/>
                  </a:lnTo>
                  <a:lnTo>
                    <a:pt x="83694" y="293133"/>
                  </a:lnTo>
                  <a:lnTo>
                    <a:pt x="80745" y="340335"/>
                  </a:lnTo>
                  <a:lnTo>
                    <a:pt x="63245" y="385254"/>
                  </a:lnTo>
                  <a:lnTo>
                    <a:pt x="51654" y="397253"/>
                  </a:lnTo>
                  <a:lnTo>
                    <a:pt x="36295" y="406350"/>
                  </a:lnTo>
                  <a:lnTo>
                    <a:pt x="18599" y="410602"/>
                  </a:lnTo>
                  <a:lnTo>
                    <a:pt x="0" y="408063"/>
                  </a:lnTo>
                  <a:lnTo>
                    <a:pt x="18661" y="411495"/>
                  </a:lnTo>
                  <a:lnTo>
                    <a:pt x="66789" y="387210"/>
                  </a:lnTo>
                  <a:lnTo>
                    <a:pt x="87959" y="342165"/>
                  </a:lnTo>
                  <a:lnTo>
                    <a:pt x="94789" y="278909"/>
                  </a:lnTo>
                  <a:lnTo>
                    <a:pt x="102615" y="232830"/>
                  </a:lnTo>
                  <a:lnTo>
                    <a:pt x="119901" y="189831"/>
                  </a:lnTo>
                  <a:lnTo>
                    <a:pt x="152057" y="151752"/>
                  </a:lnTo>
                  <a:lnTo>
                    <a:pt x="189168" y="127395"/>
                  </a:lnTo>
                  <a:lnTo>
                    <a:pt x="229416" y="103975"/>
                  </a:lnTo>
                  <a:lnTo>
                    <a:pt x="265065" y="77558"/>
                  </a:lnTo>
                  <a:lnTo>
                    <a:pt x="288382" y="44211"/>
                  </a:lnTo>
                  <a:lnTo>
                    <a:pt x="291630"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9104738" y="3312797"/>
              <a:ext cx="106770" cy="177698"/>
            </a:xfrm>
            <a:prstGeom prst="rect">
              <a:avLst/>
            </a:prstGeom>
          </p:spPr>
        </p:pic>
        <p:sp>
          <p:nvSpPr>
            <p:cNvPr id="12" name="object 12"/>
            <p:cNvSpPr/>
            <p:nvPr/>
          </p:nvSpPr>
          <p:spPr>
            <a:xfrm>
              <a:off x="8982126" y="3185782"/>
              <a:ext cx="1548130" cy="488315"/>
            </a:xfrm>
            <a:custGeom>
              <a:avLst/>
              <a:gdLst/>
              <a:ahLst/>
              <a:cxnLst/>
              <a:rect l="l" t="t" r="r" b="b"/>
              <a:pathLst>
                <a:path w="1548129" h="488314">
                  <a:moveTo>
                    <a:pt x="120802" y="179984"/>
                  </a:moveTo>
                  <a:lnTo>
                    <a:pt x="82410" y="181317"/>
                  </a:lnTo>
                  <a:lnTo>
                    <a:pt x="48348" y="192201"/>
                  </a:lnTo>
                  <a:lnTo>
                    <a:pt x="20307" y="210235"/>
                  </a:lnTo>
                  <a:lnTo>
                    <a:pt x="0" y="232981"/>
                  </a:lnTo>
                  <a:lnTo>
                    <a:pt x="25666" y="215709"/>
                  </a:lnTo>
                  <a:lnTo>
                    <a:pt x="54889" y="205320"/>
                  </a:lnTo>
                  <a:lnTo>
                    <a:pt x="84886" y="202399"/>
                  </a:lnTo>
                  <a:lnTo>
                    <a:pt x="112826" y="207505"/>
                  </a:lnTo>
                  <a:lnTo>
                    <a:pt x="120802" y="179984"/>
                  </a:lnTo>
                  <a:close/>
                </a:path>
                <a:path w="1548129" h="488314">
                  <a:moveTo>
                    <a:pt x="636130" y="469023"/>
                  </a:moveTo>
                  <a:lnTo>
                    <a:pt x="591947" y="450837"/>
                  </a:lnTo>
                  <a:lnTo>
                    <a:pt x="565746" y="423214"/>
                  </a:lnTo>
                  <a:lnTo>
                    <a:pt x="553072" y="388658"/>
                  </a:lnTo>
                  <a:lnTo>
                    <a:pt x="549465" y="349669"/>
                  </a:lnTo>
                  <a:lnTo>
                    <a:pt x="551561" y="268414"/>
                  </a:lnTo>
                  <a:lnTo>
                    <a:pt x="548335" y="231127"/>
                  </a:lnTo>
                  <a:lnTo>
                    <a:pt x="535952" y="196938"/>
                  </a:lnTo>
                  <a:lnTo>
                    <a:pt x="515835" y="165989"/>
                  </a:lnTo>
                  <a:lnTo>
                    <a:pt x="491223" y="137604"/>
                  </a:lnTo>
                  <a:lnTo>
                    <a:pt x="465378" y="111074"/>
                  </a:lnTo>
                  <a:lnTo>
                    <a:pt x="440309" y="84912"/>
                  </a:lnTo>
                  <a:lnTo>
                    <a:pt x="418452" y="57810"/>
                  </a:lnTo>
                  <a:lnTo>
                    <a:pt x="402831" y="29565"/>
                  </a:lnTo>
                  <a:lnTo>
                    <a:pt x="396443" y="0"/>
                  </a:lnTo>
                  <a:lnTo>
                    <a:pt x="362572" y="1562"/>
                  </a:lnTo>
                  <a:lnTo>
                    <a:pt x="374523" y="41516"/>
                  </a:lnTo>
                  <a:lnTo>
                    <a:pt x="397027" y="75882"/>
                  </a:lnTo>
                  <a:lnTo>
                    <a:pt x="426199" y="106667"/>
                  </a:lnTo>
                  <a:lnTo>
                    <a:pt x="458152" y="135864"/>
                  </a:lnTo>
                  <a:lnTo>
                    <a:pt x="488975" y="165481"/>
                  </a:lnTo>
                  <a:lnTo>
                    <a:pt x="514807" y="197510"/>
                  </a:lnTo>
                  <a:lnTo>
                    <a:pt x="531710" y="233972"/>
                  </a:lnTo>
                  <a:lnTo>
                    <a:pt x="538137" y="283476"/>
                  </a:lnTo>
                  <a:lnTo>
                    <a:pt x="538391" y="335381"/>
                  </a:lnTo>
                  <a:lnTo>
                    <a:pt x="544563" y="386384"/>
                  </a:lnTo>
                  <a:lnTo>
                    <a:pt x="568706" y="433171"/>
                  </a:lnTo>
                  <a:lnTo>
                    <a:pt x="582104" y="446278"/>
                  </a:lnTo>
                  <a:lnTo>
                    <a:pt x="598119" y="457174"/>
                  </a:lnTo>
                  <a:lnTo>
                    <a:pt x="616280" y="465023"/>
                  </a:lnTo>
                  <a:lnTo>
                    <a:pt x="636130" y="469023"/>
                  </a:lnTo>
                  <a:close/>
                </a:path>
                <a:path w="1548129" h="488314">
                  <a:moveTo>
                    <a:pt x="1353527" y="199250"/>
                  </a:moveTo>
                  <a:lnTo>
                    <a:pt x="1327810" y="196850"/>
                  </a:lnTo>
                  <a:lnTo>
                    <a:pt x="1302131" y="197370"/>
                  </a:lnTo>
                  <a:lnTo>
                    <a:pt x="1277175" y="200698"/>
                  </a:lnTo>
                  <a:lnTo>
                    <a:pt x="1253655" y="206756"/>
                  </a:lnTo>
                  <a:lnTo>
                    <a:pt x="1231404" y="213728"/>
                  </a:lnTo>
                  <a:lnTo>
                    <a:pt x="1208963" y="220027"/>
                  </a:lnTo>
                  <a:lnTo>
                    <a:pt x="1186345" y="222643"/>
                  </a:lnTo>
                  <a:lnTo>
                    <a:pt x="1163548" y="218567"/>
                  </a:lnTo>
                  <a:lnTo>
                    <a:pt x="1206411" y="226733"/>
                  </a:lnTo>
                  <a:lnTo>
                    <a:pt x="1299006" y="218109"/>
                  </a:lnTo>
                  <a:lnTo>
                    <a:pt x="1344764" y="226606"/>
                  </a:lnTo>
                  <a:lnTo>
                    <a:pt x="1353527" y="199250"/>
                  </a:lnTo>
                  <a:close/>
                </a:path>
                <a:path w="1548129" h="488314">
                  <a:moveTo>
                    <a:pt x="1547558" y="87998"/>
                  </a:moveTo>
                  <a:lnTo>
                    <a:pt x="1535696" y="61468"/>
                  </a:lnTo>
                  <a:lnTo>
                    <a:pt x="1493443" y="76415"/>
                  </a:lnTo>
                  <a:lnTo>
                    <a:pt x="1451432" y="95008"/>
                  </a:lnTo>
                  <a:lnTo>
                    <a:pt x="1412913" y="118173"/>
                  </a:lnTo>
                  <a:lnTo>
                    <a:pt x="1381163" y="146812"/>
                  </a:lnTo>
                  <a:lnTo>
                    <a:pt x="1359433" y="181813"/>
                  </a:lnTo>
                  <a:lnTo>
                    <a:pt x="1346149" y="227279"/>
                  </a:lnTo>
                  <a:lnTo>
                    <a:pt x="1334770" y="272859"/>
                  </a:lnTo>
                  <a:lnTo>
                    <a:pt x="1317713" y="316382"/>
                  </a:lnTo>
                  <a:lnTo>
                    <a:pt x="1287386" y="355663"/>
                  </a:lnTo>
                  <a:lnTo>
                    <a:pt x="1232547" y="396506"/>
                  </a:lnTo>
                  <a:lnTo>
                    <a:pt x="1163955" y="419684"/>
                  </a:lnTo>
                  <a:lnTo>
                    <a:pt x="1200391" y="412369"/>
                  </a:lnTo>
                  <a:lnTo>
                    <a:pt x="1266126" y="381952"/>
                  </a:lnTo>
                  <a:lnTo>
                    <a:pt x="1317409" y="335318"/>
                  </a:lnTo>
                  <a:lnTo>
                    <a:pt x="1347038" y="283121"/>
                  </a:lnTo>
                  <a:lnTo>
                    <a:pt x="1398498" y="305574"/>
                  </a:lnTo>
                  <a:lnTo>
                    <a:pt x="1423987" y="336854"/>
                  </a:lnTo>
                  <a:lnTo>
                    <a:pt x="1425486" y="373595"/>
                  </a:lnTo>
                  <a:lnTo>
                    <a:pt x="1409077" y="374764"/>
                  </a:lnTo>
                  <a:lnTo>
                    <a:pt x="1384363" y="382485"/>
                  </a:lnTo>
                  <a:lnTo>
                    <a:pt x="1363649" y="394677"/>
                  </a:lnTo>
                  <a:lnTo>
                    <a:pt x="1347952" y="410121"/>
                  </a:lnTo>
                  <a:lnTo>
                    <a:pt x="1368247" y="400608"/>
                  </a:lnTo>
                  <a:lnTo>
                    <a:pt x="1389748" y="395922"/>
                  </a:lnTo>
                  <a:lnTo>
                    <a:pt x="1410830" y="395935"/>
                  </a:lnTo>
                  <a:lnTo>
                    <a:pt x="1419821" y="398106"/>
                  </a:lnTo>
                  <a:lnTo>
                    <a:pt x="1411732" y="427901"/>
                  </a:lnTo>
                  <a:lnTo>
                    <a:pt x="1410639" y="444906"/>
                  </a:lnTo>
                  <a:lnTo>
                    <a:pt x="1414081" y="461937"/>
                  </a:lnTo>
                  <a:lnTo>
                    <a:pt x="1422831" y="477024"/>
                  </a:lnTo>
                  <a:lnTo>
                    <a:pt x="1437678" y="488200"/>
                  </a:lnTo>
                  <a:lnTo>
                    <a:pt x="1417637" y="460298"/>
                  </a:lnTo>
                  <a:lnTo>
                    <a:pt x="1420152" y="429361"/>
                  </a:lnTo>
                  <a:lnTo>
                    <a:pt x="1433271" y="397205"/>
                  </a:lnTo>
                  <a:lnTo>
                    <a:pt x="1445031" y="365683"/>
                  </a:lnTo>
                  <a:lnTo>
                    <a:pt x="1444586" y="329603"/>
                  </a:lnTo>
                  <a:lnTo>
                    <a:pt x="1424393" y="298094"/>
                  </a:lnTo>
                  <a:lnTo>
                    <a:pt x="1392123" y="272669"/>
                  </a:lnTo>
                  <a:lnTo>
                    <a:pt x="1356372" y="255308"/>
                  </a:lnTo>
                  <a:lnTo>
                    <a:pt x="1358963" y="246811"/>
                  </a:lnTo>
                  <a:lnTo>
                    <a:pt x="1370444" y="205193"/>
                  </a:lnTo>
                  <a:lnTo>
                    <a:pt x="1391564" y="170548"/>
                  </a:lnTo>
                  <a:lnTo>
                    <a:pt x="1421079" y="142189"/>
                  </a:lnTo>
                  <a:lnTo>
                    <a:pt x="1457756" y="119430"/>
                  </a:lnTo>
                  <a:lnTo>
                    <a:pt x="1500339" y="101600"/>
                  </a:lnTo>
                  <a:lnTo>
                    <a:pt x="1547558" y="87998"/>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9273085" y="3383747"/>
              <a:ext cx="243725" cy="220329"/>
            </a:xfrm>
            <a:prstGeom prst="rect">
              <a:avLst/>
            </a:prstGeom>
          </p:spPr>
        </p:pic>
        <p:pic>
          <p:nvPicPr>
            <p:cNvPr id="14" name="object 14"/>
            <p:cNvPicPr/>
            <p:nvPr/>
          </p:nvPicPr>
          <p:blipFill>
            <a:blip r:embed="rId7" cstate="print"/>
            <a:stretch>
              <a:fillRect/>
            </a:stretch>
          </p:blipFill>
          <p:spPr>
            <a:xfrm>
              <a:off x="10413231" y="3302571"/>
              <a:ext cx="99212" cy="88214"/>
            </a:xfrm>
            <a:prstGeom prst="rect">
              <a:avLst/>
            </a:prstGeom>
          </p:spPr>
        </p:pic>
        <p:sp>
          <p:nvSpPr>
            <p:cNvPr id="15" name="object 15"/>
            <p:cNvSpPr/>
            <p:nvPr/>
          </p:nvSpPr>
          <p:spPr>
            <a:xfrm>
              <a:off x="9014295" y="3096272"/>
              <a:ext cx="849630" cy="364490"/>
            </a:xfrm>
            <a:custGeom>
              <a:avLst/>
              <a:gdLst/>
              <a:ahLst/>
              <a:cxnLst/>
              <a:rect l="l" t="t" r="r" b="b"/>
              <a:pathLst>
                <a:path w="849629" h="364489">
                  <a:moveTo>
                    <a:pt x="108102" y="173215"/>
                  </a:moveTo>
                  <a:lnTo>
                    <a:pt x="77216" y="174713"/>
                  </a:lnTo>
                  <a:lnTo>
                    <a:pt x="48260" y="181229"/>
                  </a:lnTo>
                  <a:lnTo>
                    <a:pt x="22199" y="192138"/>
                  </a:lnTo>
                  <a:lnTo>
                    <a:pt x="0" y="206832"/>
                  </a:lnTo>
                  <a:lnTo>
                    <a:pt x="25654" y="198602"/>
                  </a:lnTo>
                  <a:lnTo>
                    <a:pt x="51981" y="195046"/>
                  </a:lnTo>
                  <a:lnTo>
                    <a:pt x="77800" y="195935"/>
                  </a:lnTo>
                  <a:lnTo>
                    <a:pt x="101930" y="201053"/>
                  </a:lnTo>
                  <a:lnTo>
                    <a:pt x="108102" y="173215"/>
                  </a:lnTo>
                  <a:close/>
                </a:path>
                <a:path w="849629" h="364489">
                  <a:moveTo>
                    <a:pt x="849261" y="292290"/>
                  </a:moveTo>
                  <a:lnTo>
                    <a:pt x="846543" y="256235"/>
                  </a:lnTo>
                  <a:lnTo>
                    <a:pt x="834428" y="220091"/>
                  </a:lnTo>
                  <a:lnTo>
                    <a:pt x="816076" y="183845"/>
                  </a:lnTo>
                  <a:lnTo>
                    <a:pt x="773137" y="111086"/>
                  </a:lnTo>
                  <a:lnTo>
                    <a:pt x="754849" y="74549"/>
                  </a:lnTo>
                  <a:lnTo>
                    <a:pt x="742848" y="37896"/>
                  </a:lnTo>
                  <a:lnTo>
                    <a:pt x="740295" y="1143"/>
                  </a:lnTo>
                  <a:lnTo>
                    <a:pt x="706399" y="0"/>
                  </a:lnTo>
                  <a:lnTo>
                    <a:pt x="722249" y="68783"/>
                  </a:lnTo>
                  <a:lnTo>
                    <a:pt x="762495" y="134200"/>
                  </a:lnTo>
                  <a:lnTo>
                    <a:pt x="785685" y="166243"/>
                  </a:lnTo>
                  <a:lnTo>
                    <a:pt x="807643" y="198158"/>
                  </a:lnTo>
                  <a:lnTo>
                    <a:pt x="825969" y="230187"/>
                  </a:lnTo>
                  <a:lnTo>
                    <a:pt x="838200" y="262559"/>
                  </a:lnTo>
                  <a:lnTo>
                    <a:pt x="841895" y="295529"/>
                  </a:lnTo>
                  <a:lnTo>
                    <a:pt x="834644" y="329323"/>
                  </a:lnTo>
                  <a:lnTo>
                    <a:pt x="813981" y="364185"/>
                  </a:lnTo>
                  <a:lnTo>
                    <a:pt x="839457" y="328282"/>
                  </a:lnTo>
                  <a:lnTo>
                    <a:pt x="849261" y="29229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9619257" y="3192899"/>
              <a:ext cx="68464" cy="184035"/>
            </a:xfrm>
            <a:prstGeom prst="rect">
              <a:avLst/>
            </a:prstGeom>
          </p:spPr>
        </p:pic>
        <p:sp>
          <p:nvSpPr>
            <p:cNvPr id="17" name="object 17"/>
            <p:cNvSpPr/>
            <p:nvPr/>
          </p:nvSpPr>
          <p:spPr>
            <a:xfrm>
              <a:off x="9825095" y="3101047"/>
              <a:ext cx="292100" cy="412115"/>
            </a:xfrm>
            <a:custGeom>
              <a:avLst/>
              <a:gdLst/>
              <a:ahLst/>
              <a:cxnLst/>
              <a:rect l="l" t="t" r="r" b="b"/>
              <a:pathLst>
                <a:path w="292100" h="412114">
                  <a:moveTo>
                    <a:pt x="0" y="0"/>
                  </a:moveTo>
                  <a:lnTo>
                    <a:pt x="3247" y="44211"/>
                  </a:lnTo>
                  <a:lnTo>
                    <a:pt x="26564" y="77558"/>
                  </a:lnTo>
                  <a:lnTo>
                    <a:pt x="62213" y="103975"/>
                  </a:lnTo>
                  <a:lnTo>
                    <a:pt x="102461" y="127395"/>
                  </a:lnTo>
                  <a:lnTo>
                    <a:pt x="139573" y="151752"/>
                  </a:lnTo>
                  <a:lnTo>
                    <a:pt x="171729" y="189831"/>
                  </a:lnTo>
                  <a:lnTo>
                    <a:pt x="189014" y="232830"/>
                  </a:lnTo>
                  <a:lnTo>
                    <a:pt x="196840" y="278909"/>
                  </a:lnTo>
                  <a:lnTo>
                    <a:pt x="200621" y="326224"/>
                  </a:lnTo>
                  <a:lnTo>
                    <a:pt x="203670" y="342165"/>
                  </a:lnTo>
                  <a:lnTo>
                    <a:pt x="224840" y="387210"/>
                  </a:lnTo>
                  <a:lnTo>
                    <a:pt x="272968" y="411495"/>
                  </a:lnTo>
                  <a:lnTo>
                    <a:pt x="291630" y="408063"/>
                  </a:lnTo>
                  <a:lnTo>
                    <a:pt x="273030" y="410602"/>
                  </a:lnTo>
                  <a:lnTo>
                    <a:pt x="255335" y="406350"/>
                  </a:lnTo>
                  <a:lnTo>
                    <a:pt x="210884" y="340335"/>
                  </a:lnTo>
                  <a:lnTo>
                    <a:pt x="207935" y="293133"/>
                  </a:lnTo>
                  <a:lnTo>
                    <a:pt x="206679" y="245110"/>
                  </a:lnTo>
                  <a:lnTo>
                    <a:pt x="194259" y="197726"/>
                  </a:lnTo>
                  <a:lnTo>
                    <a:pt x="167577" y="153360"/>
                  </a:lnTo>
                  <a:lnTo>
                    <a:pt x="128349" y="117987"/>
                  </a:lnTo>
                  <a:lnTo>
                    <a:pt x="97647" y="99321"/>
                  </a:lnTo>
                  <a:lnTo>
                    <a:pt x="68177" y="80249"/>
                  </a:lnTo>
                  <a:lnTo>
                    <a:pt x="44792" y="57010"/>
                  </a:lnTo>
                  <a:lnTo>
                    <a:pt x="37361" y="44546"/>
                  </a:lnTo>
                  <a:lnTo>
                    <a:pt x="32686" y="31581"/>
                  </a:lnTo>
                  <a:lnTo>
                    <a:pt x="31141" y="18641"/>
                  </a:lnTo>
                  <a:lnTo>
                    <a:pt x="33096" y="624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9915853" y="3269482"/>
              <a:ext cx="229378" cy="221013"/>
            </a:xfrm>
            <a:prstGeom prst="rect">
              <a:avLst/>
            </a:prstGeom>
          </p:spPr>
        </p:pic>
      </p:grpSp>
      <p:sp>
        <p:nvSpPr>
          <p:cNvPr id="19" name="object 19"/>
          <p:cNvSpPr txBox="1"/>
          <p:nvPr/>
        </p:nvSpPr>
        <p:spPr>
          <a:xfrm>
            <a:off x="8686246" y="2009633"/>
            <a:ext cx="2237105" cy="1124585"/>
          </a:xfrm>
          <a:prstGeom prst="rect">
            <a:avLst/>
          </a:prstGeom>
        </p:spPr>
        <p:txBody>
          <a:bodyPr vert="horz" wrap="square" lIns="0" tIns="12065" rIns="0" bIns="0" rtlCol="0">
            <a:spAutoFit/>
          </a:bodyPr>
          <a:lstStyle/>
          <a:p>
            <a:pPr marL="12700" marR="5080" indent="63500" algn="ctr">
              <a:lnSpc>
                <a:spcPct val="109300"/>
              </a:lnSpc>
              <a:spcBef>
                <a:spcPts val="95"/>
              </a:spcBef>
            </a:pPr>
            <a:r>
              <a:rPr sz="2200" b="1" dirty="0">
                <a:solidFill>
                  <a:srgbClr val="D1E293"/>
                </a:solidFill>
                <a:latin typeface="Grammarsaurus" pitchFamily="2" charset="0"/>
                <a:cs typeface="Tahoma"/>
              </a:rPr>
              <a:t>The base </a:t>
            </a:r>
            <a:r>
              <a:rPr sz="2200" b="1" dirty="0">
                <a:solidFill>
                  <a:srgbClr val="FFFFFF"/>
                </a:solidFill>
                <a:latin typeface="Grammarsaurus" pitchFamily="2" charset="0"/>
                <a:cs typeface="Tahoma"/>
              </a:rPr>
              <a:t>loge </a:t>
            </a:r>
            <a:r>
              <a:rPr sz="2200" b="1" dirty="0">
                <a:solidFill>
                  <a:srgbClr val="D1E293"/>
                </a:solidFill>
                <a:latin typeface="Grammarsaurus" pitchFamily="2" charset="0"/>
                <a:cs typeface="Tahoma"/>
              </a:rPr>
              <a:t>means </a:t>
            </a:r>
            <a:r>
              <a:rPr sz="2200" b="1" dirty="0">
                <a:solidFill>
                  <a:srgbClr val="FFFFFF"/>
                </a:solidFill>
                <a:latin typeface="Grammarsaurus" pitchFamily="2" charset="0"/>
                <a:cs typeface="Tahoma"/>
              </a:rPr>
              <a:t>“speak, gather or tell”</a:t>
            </a:r>
            <a:r>
              <a:rPr sz="2200" b="1" dirty="0">
                <a:solidFill>
                  <a:srgbClr val="D1E293"/>
                </a:solidFill>
                <a:latin typeface="Grammarsaurus" pitchFamily="2" charset="0"/>
                <a:cs typeface="Tahoma"/>
              </a:rPr>
              <a:t>.</a:t>
            </a:r>
            <a:endParaRPr sz="2200" dirty="0">
              <a:latin typeface="Grammarsaurus" pitchFamily="2" charset="0"/>
              <a:cs typeface="Tahoma"/>
            </a:endParaRPr>
          </a:p>
        </p:txBody>
      </p:sp>
      <p:grpSp>
        <p:nvGrpSpPr>
          <p:cNvPr id="20" name="object 20"/>
          <p:cNvGrpSpPr/>
          <p:nvPr/>
        </p:nvGrpSpPr>
        <p:grpSpPr>
          <a:xfrm>
            <a:off x="8041307" y="3733765"/>
            <a:ext cx="3498215" cy="2599690"/>
            <a:chOff x="8041307" y="3733765"/>
            <a:chExt cx="3498215" cy="2599690"/>
          </a:xfrm>
        </p:grpSpPr>
        <p:sp>
          <p:nvSpPr>
            <p:cNvPr id="21" name="object 21"/>
            <p:cNvSpPr/>
            <p:nvPr/>
          </p:nvSpPr>
          <p:spPr>
            <a:xfrm>
              <a:off x="8041307" y="3733765"/>
              <a:ext cx="3498215" cy="2207260"/>
            </a:xfrm>
            <a:custGeom>
              <a:avLst/>
              <a:gdLst/>
              <a:ahLst/>
              <a:cxnLst/>
              <a:rect l="l" t="t" r="r" b="b"/>
              <a:pathLst>
                <a:path w="3498215" h="2207260">
                  <a:moveTo>
                    <a:pt x="3469537" y="2113655"/>
                  </a:moveTo>
                  <a:lnTo>
                    <a:pt x="2282868" y="2113655"/>
                  </a:lnTo>
                  <a:lnTo>
                    <a:pt x="2332066" y="2115408"/>
                  </a:lnTo>
                  <a:lnTo>
                    <a:pt x="2331740" y="2115408"/>
                  </a:lnTo>
                  <a:lnTo>
                    <a:pt x="2380655" y="2118906"/>
                  </a:lnTo>
                  <a:lnTo>
                    <a:pt x="2380470" y="2118906"/>
                  </a:lnTo>
                  <a:lnTo>
                    <a:pt x="2429225" y="2124149"/>
                  </a:lnTo>
                  <a:lnTo>
                    <a:pt x="2429091" y="2124149"/>
                  </a:lnTo>
                  <a:lnTo>
                    <a:pt x="2477596" y="2131138"/>
                  </a:lnTo>
                  <a:lnTo>
                    <a:pt x="2524339" y="2139562"/>
                  </a:lnTo>
                  <a:lnTo>
                    <a:pt x="2525969" y="2139873"/>
                  </a:lnTo>
                  <a:lnTo>
                    <a:pt x="2574189" y="2150354"/>
                  </a:lnTo>
                  <a:lnTo>
                    <a:pt x="2622917" y="2162735"/>
                  </a:lnTo>
                  <a:lnTo>
                    <a:pt x="3118610" y="2162735"/>
                  </a:lnTo>
                  <a:lnTo>
                    <a:pt x="3164997" y="2167973"/>
                  </a:lnTo>
                  <a:lnTo>
                    <a:pt x="3211931" y="2177011"/>
                  </a:lnTo>
                  <a:lnTo>
                    <a:pt x="3258949" y="2187607"/>
                  </a:lnTo>
                  <a:lnTo>
                    <a:pt x="3306106" y="2197576"/>
                  </a:lnTo>
                  <a:lnTo>
                    <a:pt x="3353460" y="2204733"/>
                  </a:lnTo>
                  <a:lnTo>
                    <a:pt x="3401065" y="2206893"/>
                  </a:lnTo>
                  <a:lnTo>
                    <a:pt x="3418862" y="2204053"/>
                  </a:lnTo>
                  <a:lnTo>
                    <a:pt x="3450507" y="2179709"/>
                  </a:lnTo>
                  <a:lnTo>
                    <a:pt x="3467899" y="2140791"/>
                  </a:lnTo>
                  <a:lnTo>
                    <a:pt x="3469103" y="2119334"/>
                  </a:lnTo>
                  <a:lnTo>
                    <a:pt x="3469403" y="2115408"/>
                  </a:lnTo>
                  <a:lnTo>
                    <a:pt x="3469415" y="2115251"/>
                  </a:lnTo>
                  <a:lnTo>
                    <a:pt x="3469537" y="2113655"/>
                  </a:lnTo>
                  <a:close/>
                </a:path>
                <a:path w="3498215" h="2207260">
                  <a:moveTo>
                    <a:pt x="3486347" y="2076234"/>
                  </a:moveTo>
                  <a:lnTo>
                    <a:pt x="3471457" y="2125462"/>
                  </a:lnTo>
                  <a:lnTo>
                    <a:pt x="3467757" y="2143312"/>
                  </a:lnTo>
                  <a:lnTo>
                    <a:pt x="3467682" y="2144644"/>
                  </a:lnTo>
                  <a:lnTo>
                    <a:pt x="3467608" y="2148361"/>
                  </a:lnTo>
                  <a:lnTo>
                    <a:pt x="3467484" y="2154535"/>
                  </a:lnTo>
                  <a:lnTo>
                    <a:pt x="3467478" y="2163306"/>
                  </a:lnTo>
                  <a:lnTo>
                    <a:pt x="3467907" y="2169993"/>
                  </a:lnTo>
                  <a:lnTo>
                    <a:pt x="3467930" y="2170349"/>
                  </a:lnTo>
                  <a:lnTo>
                    <a:pt x="3469259" y="2172892"/>
                  </a:lnTo>
                  <a:lnTo>
                    <a:pt x="3481124" y="2125765"/>
                  </a:lnTo>
                  <a:lnTo>
                    <a:pt x="3486386" y="2088089"/>
                  </a:lnTo>
                  <a:lnTo>
                    <a:pt x="3486446" y="2087550"/>
                  </a:lnTo>
                  <a:lnTo>
                    <a:pt x="3486870" y="2079780"/>
                  </a:lnTo>
                  <a:lnTo>
                    <a:pt x="3486347" y="2076234"/>
                  </a:lnTo>
                  <a:close/>
                </a:path>
                <a:path w="3498215" h="2207260">
                  <a:moveTo>
                    <a:pt x="324467" y="0"/>
                  </a:moveTo>
                  <a:lnTo>
                    <a:pt x="280677" y="3404"/>
                  </a:lnTo>
                  <a:lnTo>
                    <a:pt x="281327" y="3404"/>
                  </a:lnTo>
                  <a:lnTo>
                    <a:pt x="239844" y="10873"/>
                  </a:lnTo>
                  <a:lnTo>
                    <a:pt x="198633" y="23473"/>
                  </a:lnTo>
                  <a:lnTo>
                    <a:pt x="158288" y="41912"/>
                  </a:lnTo>
                  <a:lnTo>
                    <a:pt x="118906" y="66990"/>
                  </a:lnTo>
                  <a:lnTo>
                    <a:pt x="80587" y="99505"/>
                  </a:lnTo>
                  <a:lnTo>
                    <a:pt x="51715" y="132122"/>
                  </a:lnTo>
                  <a:lnTo>
                    <a:pt x="29976" y="171618"/>
                  </a:lnTo>
                  <a:lnTo>
                    <a:pt x="14673" y="217297"/>
                  </a:lnTo>
                  <a:lnTo>
                    <a:pt x="5111" y="268466"/>
                  </a:lnTo>
                  <a:lnTo>
                    <a:pt x="593" y="324468"/>
                  </a:lnTo>
                  <a:lnTo>
                    <a:pt x="0" y="354096"/>
                  </a:lnTo>
                  <a:lnTo>
                    <a:pt x="399" y="384709"/>
                  </a:lnTo>
                  <a:lnTo>
                    <a:pt x="1675" y="406349"/>
                  </a:lnTo>
                  <a:lnTo>
                    <a:pt x="2968" y="435216"/>
                  </a:lnTo>
                  <a:lnTo>
                    <a:pt x="5598" y="512223"/>
                  </a:lnTo>
                  <a:lnTo>
                    <a:pt x="6935" y="559157"/>
                  </a:lnTo>
                  <a:lnTo>
                    <a:pt x="8285" y="610908"/>
                  </a:lnTo>
                  <a:lnTo>
                    <a:pt x="9647" y="666872"/>
                  </a:lnTo>
                  <a:lnTo>
                    <a:pt x="11020" y="726448"/>
                  </a:lnTo>
                  <a:lnTo>
                    <a:pt x="12405" y="789032"/>
                  </a:lnTo>
                  <a:lnTo>
                    <a:pt x="13798" y="854021"/>
                  </a:lnTo>
                  <a:lnTo>
                    <a:pt x="20885" y="1193957"/>
                  </a:lnTo>
                  <a:lnTo>
                    <a:pt x="22319" y="1260723"/>
                  </a:lnTo>
                  <a:lnTo>
                    <a:pt x="23758" y="1325675"/>
                  </a:lnTo>
                  <a:lnTo>
                    <a:pt x="25200" y="1388210"/>
                  </a:lnTo>
                  <a:lnTo>
                    <a:pt x="26644" y="1447726"/>
                  </a:lnTo>
                  <a:lnTo>
                    <a:pt x="28012" y="1500603"/>
                  </a:lnTo>
                  <a:lnTo>
                    <a:pt x="29536" y="1555290"/>
                  </a:lnTo>
                  <a:lnTo>
                    <a:pt x="30982" y="1602132"/>
                  </a:lnTo>
                  <a:lnTo>
                    <a:pt x="32427" y="1643543"/>
                  </a:lnTo>
                  <a:lnTo>
                    <a:pt x="35310" y="1707665"/>
                  </a:lnTo>
                  <a:lnTo>
                    <a:pt x="39955" y="1760089"/>
                  </a:lnTo>
                  <a:lnTo>
                    <a:pt x="43166" y="1782135"/>
                  </a:lnTo>
                  <a:lnTo>
                    <a:pt x="46016" y="1804332"/>
                  </a:lnTo>
                  <a:lnTo>
                    <a:pt x="52717" y="1903639"/>
                  </a:lnTo>
                  <a:lnTo>
                    <a:pt x="60525" y="1962269"/>
                  </a:lnTo>
                  <a:lnTo>
                    <a:pt x="71882" y="2012171"/>
                  </a:lnTo>
                  <a:lnTo>
                    <a:pt x="87110" y="2053920"/>
                  </a:lnTo>
                  <a:lnTo>
                    <a:pt x="106527" y="2088089"/>
                  </a:lnTo>
                  <a:lnTo>
                    <a:pt x="159213" y="2135980"/>
                  </a:lnTo>
                  <a:lnTo>
                    <a:pt x="232503" y="2160431"/>
                  </a:lnTo>
                  <a:lnTo>
                    <a:pt x="277674" y="2165300"/>
                  </a:lnTo>
                  <a:lnTo>
                    <a:pt x="328956" y="2166029"/>
                  </a:lnTo>
                  <a:lnTo>
                    <a:pt x="384344" y="2163306"/>
                  </a:lnTo>
                  <a:lnTo>
                    <a:pt x="380022" y="2163306"/>
                  </a:lnTo>
                  <a:lnTo>
                    <a:pt x="401143" y="2162943"/>
                  </a:lnTo>
                  <a:lnTo>
                    <a:pt x="399025" y="2162943"/>
                  </a:lnTo>
                  <a:lnTo>
                    <a:pt x="632608" y="2162735"/>
                  </a:lnTo>
                  <a:lnTo>
                    <a:pt x="684333" y="2154942"/>
                  </a:lnTo>
                  <a:lnTo>
                    <a:pt x="733330" y="2148679"/>
                  </a:lnTo>
                  <a:lnTo>
                    <a:pt x="782231" y="2143553"/>
                  </a:lnTo>
                  <a:lnTo>
                    <a:pt x="831058" y="2139562"/>
                  </a:lnTo>
                  <a:lnTo>
                    <a:pt x="879829" y="2136705"/>
                  </a:lnTo>
                  <a:lnTo>
                    <a:pt x="928565" y="2134981"/>
                  </a:lnTo>
                  <a:lnTo>
                    <a:pt x="977286" y="2134388"/>
                  </a:lnTo>
                  <a:lnTo>
                    <a:pt x="2020243" y="2134388"/>
                  </a:lnTo>
                  <a:lnTo>
                    <a:pt x="2038403" y="2131138"/>
                  </a:lnTo>
                  <a:lnTo>
                    <a:pt x="2087247" y="2124149"/>
                  </a:lnTo>
                  <a:lnTo>
                    <a:pt x="2136113" y="2118906"/>
                  </a:lnTo>
                  <a:lnTo>
                    <a:pt x="2184983" y="2115408"/>
                  </a:lnTo>
                  <a:lnTo>
                    <a:pt x="2233837" y="2113655"/>
                  </a:lnTo>
                  <a:lnTo>
                    <a:pt x="3469537" y="2113655"/>
                  </a:lnTo>
                  <a:lnTo>
                    <a:pt x="3471779" y="2084287"/>
                  </a:lnTo>
                  <a:lnTo>
                    <a:pt x="3474757" y="2020933"/>
                  </a:lnTo>
                  <a:lnTo>
                    <a:pt x="3478040" y="1957541"/>
                  </a:lnTo>
                  <a:lnTo>
                    <a:pt x="3480658" y="1909553"/>
                  </a:lnTo>
                  <a:lnTo>
                    <a:pt x="3485906" y="1815325"/>
                  </a:lnTo>
                  <a:lnTo>
                    <a:pt x="3488414" y="1769009"/>
                  </a:lnTo>
                  <a:lnTo>
                    <a:pt x="3490761" y="1723175"/>
                  </a:lnTo>
                  <a:lnTo>
                    <a:pt x="3492833" y="1678922"/>
                  </a:lnTo>
                  <a:lnTo>
                    <a:pt x="3494732" y="1621555"/>
                  </a:lnTo>
                  <a:lnTo>
                    <a:pt x="3496233" y="1545284"/>
                  </a:lnTo>
                  <a:lnTo>
                    <a:pt x="3496796" y="1503620"/>
                  </a:lnTo>
                  <a:lnTo>
                    <a:pt x="3497331" y="1452076"/>
                  </a:lnTo>
                  <a:lnTo>
                    <a:pt x="3497708" y="1400090"/>
                  </a:lnTo>
                  <a:lnTo>
                    <a:pt x="3497962" y="1345032"/>
                  </a:lnTo>
                  <a:lnTo>
                    <a:pt x="3497901" y="1165311"/>
                  </a:lnTo>
                  <a:lnTo>
                    <a:pt x="3497582" y="1101846"/>
                  </a:lnTo>
                  <a:lnTo>
                    <a:pt x="3497100" y="1037250"/>
                  </a:lnTo>
                  <a:lnTo>
                    <a:pt x="3496448" y="971909"/>
                  </a:lnTo>
                  <a:lnTo>
                    <a:pt x="3495619" y="906211"/>
                  </a:lnTo>
                  <a:lnTo>
                    <a:pt x="3494604" y="840544"/>
                  </a:lnTo>
                  <a:lnTo>
                    <a:pt x="3493395" y="775296"/>
                  </a:lnTo>
                  <a:lnTo>
                    <a:pt x="3491987" y="710855"/>
                  </a:lnTo>
                  <a:lnTo>
                    <a:pt x="3490370" y="647608"/>
                  </a:lnTo>
                  <a:lnTo>
                    <a:pt x="3488536" y="585943"/>
                  </a:lnTo>
                  <a:lnTo>
                    <a:pt x="3486480" y="526248"/>
                  </a:lnTo>
                  <a:lnTo>
                    <a:pt x="3484263" y="470709"/>
                  </a:lnTo>
                  <a:lnTo>
                    <a:pt x="3481665" y="414318"/>
                  </a:lnTo>
                  <a:lnTo>
                    <a:pt x="3478891" y="362859"/>
                  </a:lnTo>
                  <a:lnTo>
                    <a:pt x="3475863" y="314921"/>
                  </a:lnTo>
                  <a:lnTo>
                    <a:pt x="3472573" y="270892"/>
                  </a:lnTo>
                  <a:lnTo>
                    <a:pt x="3469013" y="231160"/>
                  </a:lnTo>
                  <a:lnTo>
                    <a:pt x="3461055" y="166135"/>
                  </a:lnTo>
                  <a:lnTo>
                    <a:pt x="3438817" y="86468"/>
                  </a:lnTo>
                  <a:lnTo>
                    <a:pt x="3415158" y="49802"/>
                  </a:lnTo>
                  <a:lnTo>
                    <a:pt x="3389606" y="30390"/>
                  </a:lnTo>
                  <a:lnTo>
                    <a:pt x="678020" y="30390"/>
                  </a:lnTo>
                  <a:lnTo>
                    <a:pt x="633376" y="28504"/>
                  </a:lnTo>
                  <a:lnTo>
                    <a:pt x="588824" y="24481"/>
                  </a:lnTo>
                  <a:lnTo>
                    <a:pt x="544248" y="19111"/>
                  </a:lnTo>
                  <a:lnTo>
                    <a:pt x="455420" y="7523"/>
                  </a:lnTo>
                  <a:lnTo>
                    <a:pt x="411518" y="2918"/>
                  </a:lnTo>
                  <a:lnTo>
                    <a:pt x="367681" y="128"/>
                  </a:lnTo>
                  <a:lnTo>
                    <a:pt x="324467" y="0"/>
                  </a:lnTo>
                  <a:close/>
                </a:path>
                <a:path w="3498215" h="2207260">
                  <a:moveTo>
                    <a:pt x="3113731" y="2162735"/>
                  </a:moveTo>
                  <a:lnTo>
                    <a:pt x="3034250" y="2162735"/>
                  </a:lnTo>
                  <a:lnTo>
                    <a:pt x="3071158" y="2163306"/>
                  </a:lnTo>
                  <a:lnTo>
                    <a:pt x="3113731" y="2162735"/>
                  </a:lnTo>
                  <a:close/>
                </a:path>
                <a:path w="3498215" h="2207260">
                  <a:moveTo>
                    <a:pt x="2020243" y="2134388"/>
                  </a:moveTo>
                  <a:lnTo>
                    <a:pt x="977286" y="2134388"/>
                  </a:lnTo>
                  <a:lnTo>
                    <a:pt x="1030977" y="2134981"/>
                  </a:lnTo>
                  <a:lnTo>
                    <a:pt x="1027615" y="2134981"/>
                  </a:lnTo>
                  <a:lnTo>
                    <a:pt x="1078033" y="2136705"/>
                  </a:lnTo>
                  <a:lnTo>
                    <a:pt x="1076716" y="2136705"/>
                  </a:lnTo>
                  <a:lnTo>
                    <a:pt x="1123560" y="2139389"/>
                  </a:lnTo>
                  <a:lnTo>
                    <a:pt x="1172422" y="2143312"/>
                  </a:lnTo>
                  <a:lnTo>
                    <a:pt x="1221369" y="2148361"/>
                  </a:lnTo>
                  <a:lnTo>
                    <a:pt x="1270421" y="2154535"/>
                  </a:lnTo>
                  <a:lnTo>
                    <a:pt x="1319599" y="2161833"/>
                  </a:lnTo>
                  <a:lnTo>
                    <a:pt x="1301113" y="2161833"/>
                  </a:lnTo>
                  <a:lnTo>
                    <a:pt x="1388356" y="2162735"/>
                  </a:lnTo>
                  <a:lnTo>
                    <a:pt x="1891597" y="2162735"/>
                  </a:lnTo>
                  <a:lnTo>
                    <a:pt x="1940862" y="2150354"/>
                  </a:lnTo>
                  <a:lnTo>
                    <a:pt x="1989601" y="2139873"/>
                  </a:lnTo>
                  <a:lnTo>
                    <a:pt x="2020243" y="2134388"/>
                  </a:lnTo>
                  <a:close/>
                </a:path>
                <a:path w="3498215" h="2207260">
                  <a:moveTo>
                    <a:pt x="3183652" y="29325"/>
                  </a:moveTo>
                  <a:lnTo>
                    <a:pt x="721488" y="29325"/>
                  </a:lnTo>
                  <a:lnTo>
                    <a:pt x="677430" y="30390"/>
                  </a:lnTo>
                  <a:lnTo>
                    <a:pt x="3215407" y="30390"/>
                  </a:lnTo>
                  <a:lnTo>
                    <a:pt x="3183652" y="29325"/>
                  </a:lnTo>
                  <a:close/>
                </a:path>
                <a:path w="3498215" h="2207260">
                  <a:moveTo>
                    <a:pt x="3320731" y="17218"/>
                  </a:moveTo>
                  <a:lnTo>
                    <a:pt x="3285292" y="20992"/>
                  </a:lnTo>
                  <a:lnTo>
                    <a:pt x="3249799" y="26499"/>
                  </a:lnTo>
                  <a:lnTo>
                    <a:pt x="3215407" y="30390"/>
                  </a:lnTo>
                  <a:lnTo>
                    <a:pt x="3389606" y="30390"/>
                  </a:lnTo>
                  <a:lnTo>
                    <a:pt x="3386820" y="28273"/>
                  </a:lnTo>
                  <a:lnTo>
                    <a:pt x="3354959" y="18528"/>
                  </a:lnTo>
                  <a:lnTo>
                    <a:pt x="3320731" y="17218"/>
                  </a:lnTo>
                  <a:close/>
                </a:path>
                <a:path w="3498215" h="2207260">
                  <a:moveTo>
                    <a:pt x="2218896" y="2678"/>
                  </a:moveTo>
                  <a:lnTo>
                    <a:pt x="2167357" y="2918"/>
                  </a:lnTo>
                  <a:lnTo>
                    <a:pt x="2115911" y="4198"/>
                  </a:lnTo>
                  <a:lnTo>
                    <a:pt x="2064579" y="6591"/>
                  </a:lnTo>
                  <a:lnTo>
                    <a:pt x="2013388" y="10172"/>
                  </a:lnTo>
                  <a:lnTo>
                    <a:pt x="1962359" y="15015"/>
                  </a:lnTo>
                  <a:lnTo>
                    <a:pt x="1911517" y="21192"/>
                  </a:lnTo>
                  <a:lnTo>
                    <a:pt x="1860886" y="28779"/>
                  </a:lnTo>
                  <a:lnTo>
                    <a:pt x="1801305" y="29325"/>
                  </a:lnTo>
                  <a:lnTo>
                    <a:pt x="2631661" y="29325"/>
                  </a:lnTo>
                  <a:lnTo>
                    <a:pt x="2528727" y="18936"/>
                  </a:lnTo>
                  <a:lnTo>
                    <a:pt x="2477136" y="14489"/>
                  </a:lnTo>
                  <a:lnTo>
                    <a:pt x="2425494" y="10638"/>
                  </a:lnTo>
                  <a:lnTo>
                    <a:pt x="2374882" y="7523"/>
                  </a:lnTo>
                  <a:lnTo>
                    <a:pt x="2375204" y="7523"/>
                  </a:lnTo>
                  <a:lnTo>
                    <a:pt x="2322154" y="5022"/>
                  </a:lnTo>
                  <a:lnTo>
                    <a:pt x="2270503" y="3404"/>
                  </a:lnTo>
                  <a:lnTo>
                    <a:pt x="2218896" y="2678"/>
                  </a:lnTo>
                  <a:close/>
                </a:path>
              </a:pathLst>
            </a:custGeom>
            <a:solidFill>
              <a:srgbClr val="134E29"/>
            </a:solidFill>
          </p:spPr>
          <p:txBody>
            <a:bodyPr wrap="square" lIns="0" tIns="0" rIns="0" bIns="0" rtlCol="0"/>
            <a:lstStyle/>
            <a:p>
              <a:endParaRPr>
                <a:latin typeface="Grammarsaurus" pitchFamily="2" charset="0"/>
              </a:endParaRPr>
            </a:p>
          </p:txBody>
        </p:sp>
        <p:sp>
          <p:nvSpPr>
            <p:cNvPr id="22" name="object 22"/>
            <p:cNvSpPr/>
            <p:nvPr/>
          </p:nvSpPr>
          <p:spPr>
            <a:xfrm>
              <a:off x="9263799" y="5755639"/>
              <a:ext cx="1334770" cy="401955"/>
            </a:xfrm>
            <a:custGeom>
              <a:avLst/>
              <a:gdLst/>
              <a:ahLst/>
              <a:cxnLst/>
              <a:rect l="l" t="t" r="r" b="b"/>
              <a:pathLst>
                <a:path w="1334770" h="401954">
                  <a:moveTo>
                    <a:pt x="142862" y="0"/>
                  </a:moveTo>
                  <a:lnTo>
                    <a:pt x="108966" y="1143"/>
                  </a:lnTo>
                  <a:lnTo>
                    <a:pt x="106400" y="37909"/>
                  </a:lnTo>
                  <a:lnTo>
                    <a:pt x="94411" y="74549"/>
                  </a:lnTo>
                  <a:lnTo>
                    <a:pt x="76111" y="111086"/>
                  </a:lnTo>
                  <a:lnTo>
                    <a:pt x="33185" y="183857"/>
                  </a:lnTo>
                  <a:lnTo>
                    <a:pt x="14820" y="220091"/>
                  </a:lnTo>
                  <a:lnTo>
                    <a:pt x="2717" y="256247"/>
                  </a:lnTo>
                  <a:lnTo>
                    <a:pt x="0" y="292303"/>
                  </a:lnTo>
                  <a:lnTo>
                    <a:pt x="9804" y="328282"/>
                  </a:lnTo>
                  <a:lnTo>
                    <a:pt x="35280" y="364185"/>
                  </a:lnTo>
                  <a:lnTo>
                    <a:pt x="14617" y="329336"/>
                  </a:lnTo>
                  <a:lnTo>
                    <a:pt x="7353" y="295541"/>
                  </a:lnTo>
                  <a:lnTo>
                    <a:pt x="23291" y="230200"/>
                  </a:lnTo>
                  <a:lnTo>
                    <a:pt x="63576" y="166255"/>
                  </a:lnTo>
                  <a:lnTo>
                    <a:pt x="86753" y="134213"/>
                  </a:lnTo>
                  <a:lnTo>
                    <a:pt x="108712" y="101803"/>
                  </a:lnTo>
                  <a:lnTo>
                    <a:pt x="127000" y="68795"/>
                  </a:lnTo>
                  <a:lnTo>
                    <a:pt x="139204" y="34937"/>
                  </a:lnTo>
                  <a:lnTo>
                    <a:pt x="142862" y="0"/>
                  </a:lnTo>
                  <a:close/>
                </a:path>
                <a:path w="1334770" h="401954">
                  <a:moveTo>
                    <a:pt x="1334719" y="283756"/>
                  </a:moveTo>
                  <a:lnTo>
                    <a:pt x="1326349" y="236232"/>
                  </a:lnTo>
                  <a:lnTo>
                    <a:pt x="1302042" y="195884"/>
                  </a:lnTo>
                  <a:lnTo>
                    <a:pt x="1275016" y="158242"/>
                  </a:lnTo>
                  <a:lnTo>
                    <a:pt x="1262265" y="119799"/>
                  </a:lnTo>
                  <a:lnTo>
                    <a:pt x="1280744" y="77063"/>
                  </a:lnTo>
                  <a:lnTo>
                    <a:pt x="1251204" y="63131"/>
                  </a:lnTo>
                  <a:lnTo>
                    <a:pt x="1244688" y="74739"/>
                  </a:lnTo>
                  <a:lnTo>
                    <a:pt x="1239329" y="86944"/>
                  </a:lnTo>
                  <a:lnTo>
                    <a:pt x="1235456" y="99682"/>
                  </a:lnTo>
                  <a:lnTo>
                    <a:pt x="1233398" y="112915"/>
                  </a:lnTo>
                  <a:lnTo>
                    <a:pt x="1240332" y="149199"/>
                  </a:lnTo>
                  <a:lnTo>
                    <a:pt x="1262761" y="180936"/>
                  </a:lnTo>
                  <a:lnTo>
                    <a:pt x="1289773" y="210680"/>
                  </a:lnTo>
                  <a:lnTo>
                    <a:pt x="1310436" y="240995"/>
                  </a:lnTo>
                  <a:lnTo>
                    <a:pt x="1322057" y="285178"/>
                  </a:lnTo>
                  <a:lnTo>
                    <a:pt x="1315440" y="330212"/>
                  </a:lnTo>
                  <a:lnTo>
                    <a:pt x="1291475" y="370776"/>
                  </a:lnTo>
                  <a:lnTo>
                    <a:pt x="1251064" y="401561"/>
                  </a:lnTo>
                  <a:lnTo>
                    <a:pt x="1295730" y="371983"/>
                  </a:lnTo>
                  <a:lnTo>
                    <a:pt x="1324063" y="330860"/>
                  </a:lnTo>
                  <a:lnTo>
                    <a:pt x="1334719" y="283756"/>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9592983" y="5852275"/>
              <a:ext cx="68459" cy="184035"/>
            </a:xfrm>
            <a:prstGeom prst="rect">
              <a:avLst/>
            </a:prstGeom>
          </p:spPr>
        </p:pic>
        <p:pic>
          <p:nvPicPr>
            <p:cNvPr id="24" name="object 24"/>
            <p:cNvPicPr/>
            <p:nvPr/>
          </p:nvPicPr>
          <p:blipFill>
            <a:blip r:embed="rId4" cstate="print"/>
            <a:stretch>
              <a:fillRect/>
            </a:stretch>
          </p:blipFill>
          <p:spPr>
            <a:xfrm>
              <a:off x="10187298" y="5840215"/>
              <a:ext cx="68459" cy="184035"/>
            </a:xfrm>
            <a:prstGeom prst="rect">
              <a:avLst/>
            </a:prstGeom>
          </p:spPr>
        </p:pic>
        <p:sp>
          <p:nvSpPr>
            <p:cNvPr id="25" name="object 25"/>
            <p:cNvSpPr/>
            <p:nvPr/>
          </p:nvSpPr>
          <p:spPr>
            <a:xfrm>
              <a:off x="9010635" y="5760423"/>
              <a:ext cx="292100" cy="412115"/>
            </a:xfrm>
            <a:custGeom>
              <a:avLst/>
              <a:gdLst/>
              <a:ahLst/>
              <a:cxnLst/>
              <a:rect l="l" t="t" r="r" b="b"/>
              <a:pathLst>
                <a:path w="292100" h="412114">
                  <a:moveTo>
                    <a:pt x="291630" y="0"/>
                  </a:moveTo>
                  <a:lnTo>
                    <a:pt x="258533" y="6248"/>
                  </a:lnTo>
                  <a:lnTo>
                    <a:pt x="260488" y="18641"/>
                  </a:lnTo>
                  <a:lnTo>
                    <a:pt x="258943" y="31581"/>
                  </a:lnTo>
                  <a:lnTo>
                    <a:pt x="223452" y="80249"/>
                  </a:lnTo>
                  <a:lnTo>
                    <a:pt x="163280" y="117987"/>
                  </a:lnTo>
                  <a:lnTo>
                    <a:pt x="136194" y="140004"/>
                  </a:lnTo>
                  <a:lnTo>
                    <a:pt x="104669" y="182369"/>
                  </a:lnTo>
                  <a:lnTo>
                    <a:pt x="84950" y="245110"/>
                  </a:lnTo>
                  <a:lnTo>
                    <a:pt x="83694" y="293133"/>
                  </a:lnTo>
                  <a:lnTo>
                    <a:pt x="80745" y="340335"/>
                  </a:lnTo>
                  <a:lnTo>
                    <a:pt x="63245" y="385254"/>
                  </a:lnTo>
                  <a:lnTo>
                    <a:pt x="51654" y="397253"/>
                  </a:lnTo>
                  <a:lnTo>
                    <a:pt x="36295" y="406350"/>
                  </a:lnTo>
                  <a:lnTo>
                    <a:pt x="18599" y="410602"/>
                  </a:lnTo>
                  <a:lnTo>
                    <a:pt x="0" y="408063"/>
                  </a:lnTo>
                  <a:lnTo>
                    <a:pt x="18661" y="411495"/>
                  </a:lnTo>
                  <a:lnTo>
                    <a:pt x="66789" y="387210"/>
                  </a:lnTo>
                  <a:lnTo>
                    <a:pt x="87959" y="342165"/>
                  </a:lnTo>
                  <a:lnTo>
                    <a:pt x="94789" y="278909"/>
                  </a:lnTo>
                  <a:lnTo>
                    <a:pt x="102615" y="232830"/>
                  </a:lnTo>
                  <a:lnTo>
                    <a:pt x="119901" y="189831"/>
                  </a:lnTo>
                  <a:lnTo>
                    <a:pt x="152057" y="151752"/>
                  </a:lnTo>
                  <a:lnTo>
                    <a:pt x="189168" y="127395"/>
                  </a:lnTo>
                  <a:lnTo>
                    <a:pt x="229416" y="103975"/>
                  </a:lnTo>
                  <a:lnTo>
                    <a:pt x="265065" y="77558"/>
                  </a:lnTo>
                  <a:lnTo>
                    <a:pt x="288382" y="44211"/>
                  </a:lnTo>
                  <a:lnTo>
                    <a:pt x="291630" y="0"/>
                  </a:lnTo>
                  <a:close/>
                </a:path>
              </a:pathLst>
            </a:custGeom>
            <a:solidFill>
              <a:srgbClr val="114D25"/>
            </a:solidFill>
          </p:spPr>
          <p:txBody>
            <a:bodyPr wrap="square" lIns="0" tIns="0" rIns="0" bIns="0" rtlCol="0"/>
            <a:lstStyle/>
            <a:p>
              <a:endParaRPr>
                <a:latin typeface="Grammarsaurus" pitchFamily="2" charset="0"/>
              </a:endParaRPr>
            </a:p>
          </p:txBody>
        </p:sp>
        <p:pic>
          <p:nvPicPr>
            <p:cNvPr id="26" name="object 26"/>
            <p:cNvPicPr/>
            <p:nvPr/>
          </p:nvPicPr>
          <p:blipFill>
            <a:blip r:embed="rId11" cstate="print"/>
            <a:stretch>
              <a:fillRect/>
            </a:stretch>
          </p:blipFill>
          <p:spPr>
            <a:xfrm>
              <a:off x="9104737" y="5972173"/>
              <a:ext cx="106770" cy="177698"/>
            </a:xfrm>
            <a:prstGeom prst="rect">
              <a:avLst/>
            </a:prstGeom>
          </p:spPr>
        </p:pic>
        <p:sp>
          <p:nvSpPr>
            <p:cNvPr id="27" name="object 27"/>
            <p:cNvSpPr/>
            <p:nvPr/>
          </p:nvSpPr>
          <p:spPr>
            <a:xfrm>
              <a:off x="8982126" y="5845162"/>
              <a:ext cx="1548130" cy="488315"/>
            </a:xfrm>
            <a:custGeom>
              <a:avLst/>
              <a:gdLst/>
              <a:ahLst/>
              <a:cxnLst/>
              <a:rect l="l" t="t" r="r" b="b"/>
              <a:pathLst>
                <a:path w="1548129" h="488314">
                  <a:moveTo>
                    <a:pt x="120802" y="179984"/>
                  </a:moveTo>
                  <a:lnTo>
                    <a:pt x="82410" y="181305"/>
                  </a:lnTo>
                  <a:lnTo>
                    <a:pt x="48348" y="192201"/>
                  </a:lnTo>
                  <a:lnTo>
                    <a:pt x="20307" y="210235"/>
                  </a:lnTo>
                  <a:lnTo>
                    <a:pt x="0" y="232981"/>
                  </a:lnTo>
                  <a:lnTo>
                    <a:pt x="25666" y="215709"/>
                  </a:lnTo>
                  <a:lnTo>
                    <a:pt x="54889" y="205320"/>
                  </a:lnTo>
                  <a:lnTo>
                    <a:pt x="84886" y="202399"/>
                  </a:lnTo>
                  <a:lnTo>
                    <a:pt x="112826" y="207505"/>
                  </a:lnTo>
                  <a:lnTo>
                    <a:pt x="120802" y="179984"/>
                  </a:lnTo>
                  <a:close/>
                </a:path>
                <a:path w="1548129" h="488314">
                  <a:moveTo>
                    <a:pt x="636130" y="469023"/>
                  </a:moveTo>
                  <a:lnTo>
                    <a:pt x="591947" y="450837"/>
                  </a:lnTo>
                  <a:lnTo>
                    <a:pt x="565746" y="423214"/>
                  </a:lnTo>
                  <a:lnTo>
                    <a:pt x="553072" y="388658"/>
                  </a:lnTo>
                  <a:lnTo>
                    <a:pt x="549465" y="349669"/>
                  </a:lnTo>
                  <a:lnTo>
                    <a:pt x="551561" y="268401"/>
                  </a:lnTo>
                  <a:lnTo>
                    <a:pt x="548335" y="231127"/>
                  </a:lnTo>
                  <a:lnTo>
                    <a:pt x="535952" y="196938"/>
                  </a:lnTo>
                  <a:lnTo>
                    <a:pt x="515835" y="165989"/>
                  </a:lnTo>
                  <a:lnTo>
                    <a:pt x="491223" y="137604"/>
                  </a:lnTo>
                  <a:lnTo>
                    <a:pt x="465378" y="111074"/>
                  </a:lnTo>
                  <a:lnTo>
                    <a:pt x="440309" y="84912"/>
                  </a:lnTo>
                  <a:lnTo>
                    <a:pt x="418452" y="57797"/>
                  </a:lnTo>
                  <a:lnTo>
                    <a:pt x="402831" y="29565"/>
                  </a:lnTo>
                  <a:lnTo>
                    <a:pt x="396443" y="0"/>
                  </a:lnTo>
                  <a:lnTo>
                    <a:pt x="362572" y="1562"/>
                  </a:lnTo>
                  <a:lnTo>
                    <a:pt x="374523" y="41516"/>
                  </a:lnTo>
                  <a:lnTo>
                    <a:pt x="397027" y="75882"/>
                  </a:lnTo>
                  <a:lnTo>
                    <a:pt x="426199" y="106654"/>
                  </a:lnTo>
                  <a:lnTo>
                    <a:pt x="458152" y="135851"/>
                  </a:lnTo>
                  <a:lnTo>
                    <a:pt x="488975" y="165468"/>
                  </a:lnTo>
                  <a:lnTo>
                    <a:pt x="514807" y="197510"/>
                  </a:lnTo>
                  <a:lnTo>
                    <a:pt x="531710" y="233972"/>
                  </a:lnTo>
                  <a:lnTo>
                    <a:pt x="538137" y="283476"/>
                  </a:lnTo>
                  <a:lnTo>
                    <a:pt x="538391" y="335381"/>
                  </a:lnTo>
                  <a:lnTo>
                    <a:pt x="544563" y="386384"/>
                  </a:lnTo>
                  <a:lnTo>
                    <a:pt x="568706" y="433171"/>
                  </a:lnTo>
                  <a:lnTo>
                    <a:pt x="582104" y="446278"/>
                  </a:lnTo>
                  <a:lnTo>
                    <a:pt x="598119" y="457161"/>
                  </a:lnTo>
                  <a:lnTo>
                    <a:pt x="616280" y="465023"/>
                  </a:lnTo>
                  <a:lnTo>
                    <a:pt x="636130" y="469023"/>
                  </a:lnTo>
                  <a:close/>
                </a:path>
                <a:path w="1548129" h="488314">
                  <a:moveTo>
                    <a:pt x="1353527" y="199250"/>
                  </a:moveTo>
                  <a:lnTo>
                    <a:pt x="1327810" y="196850"/>
                  </a:lnTo>
                  <a:lnTo>
                    <a:pt x="1302131" y="197358"/>
                  </a:lnTo>
                  <a:lnTo>
                    <a:pt x="1277175" y="200698"/>
                  </a:lnTo>
                  <a:lnTo>
                    <a:pt x="1253655" y="206756"/>
                  </a:lnTo>
                  <a:lnTo>
                    <a:pt x="1231404" y="213728"/>
                  </a:lnTo>
                  <a:lnTo>
                    <a:pt x="1208963" y="220027"/>
                  </a:lnTo>
                  <a:lnTo>
                    <a:pt x="1186345" y="222643"/>
                  </a:lnTo>
                  <a:lnTo>
                    <a:pt x="1163548" y="218567"/>
                  </a:lnTo>
                  <a:lnTo>
                    <a:pt x="1206411" y="226733"/>
                  </a:lnTo>
                  <a:lnTo>
                    <a:pt x="1299006" y="218109"/>
                  </a:lnTo>
                  <a:lnTo>
                    <a:pt x="1344764" y="226606"/>
                  </a:lnTo>
                  <a:lnTo>
                    <a:pt x="1353527" y="199250"/>
                  </a:lnTo>
                  <a:close/>
                </a:path>
                <a:path w="1548129" h="488314">
                  <a:moveTo>
                    <a:pt x="1547558" y="87998"/>
                  </a:moveTo>
                  <a:lnTo>
                    <a:pt x="1535696" y="61468"/>
                  </a:lnTo>
                  <a:lnTo>
                    <a:pt x="1493443" y="76403"/>
                  </a:lnTo>
                  <a:lnTo>
                    <a:pt x="1451432" y="95008"/>
                  </a:lnTo>
                  <a:lnTo>
                    <a:pt x="1412913" y="118173"/>
                  </a:lnTo>
                  <a:lnTo>
                    <a:pt x="1381163" y="146799"/>
                  </a:lnTo>
                  <a:lnTo>
                    <a:pt x="1359433" y="181813"/>
                  </a:lnTo>
                  <a:lnTo>
                    <a:pt x="1346149" y="227279"/>
                  </a:lnTo>
                  <a:lnTo>
                    <a:pt x="1334770" y="272859"/>
                  </a:lnTo>
                  <a:lnTo>
                    <a:pt x="1317713" y="316382"/>
                  </a:lnTo>
                  <a:lnTo>
                    <a:pt x="1287386" y="355663"/>
                  </a:lnTo>
                  <a:lnTo>
                    <a:pt x="1232547" y="396506"/>
                  </a:lnTo>
                  <a:lnTo>
                    <a:pt x="1163955" y="419684"/>
                  </a:lnTo>
                  <a:lnTo>
                    <a:pt x="1200391" y="412356"/>
                  </a:lnTo>
                  <a:lnTo>
                    <a:pt x="1266126" y="381952"/>
                  </a:lnTo>
                  <a:lnTo>
                    <a:pt x="1317409" y="335318"/>
                  </a:lnTo>
                  <a:lnTo>
                    <a:pt x="1347050" y="283121"/>
                  </a:lnTo>
                  <a:lnTo>
                    <a:pt x="1398498" y="305574"/>
                  </a:lnTo>
                  <a:lnTo>
                    <a:pt x="1423987" y="336854"/>
                  </a:lnTo>
                  <a:lnTo>
                    <a:pt x="1425486" y="373595"/>
                  </a:lnTo>
                  <a:lnTo>
                    <a:pt x="1409077" y="374764"/>
                  </a:lnTo>
                  <a:lnTo>
                    <a:pt x="1384363" y="382473"/>
                  </a:lnTo>
                  <a:lnTo>
                    <a:pt x="1363649" y="394677"/>
                  </a:lnTo>
                  <a:lnTo>
                    <a:pt x="1347952" y="410121"/>
                  </a:lnTo>
                  <a:lnTo>
                    <a:pt x="1368247" y="400608"/>
                  </a:lnTo>
                  <a:lnTo>
                    <a:pt x="1389748" y="395922"/>
                  </a:lnTo>
                  <a:lnTo>
                    <a:pt x="1410830" y="395922"/>
                  </a:lnTo>
                  <a:lnTo>
                    <a:pt x="1419821" y="398094"/>
                  </a:lnTo>
                  <a:lnTo>
                    <a:pt x="1411732" y="427888"/>
                  </a:lnTo>
                  <a:lnTo>
                    <a:pt x="1410639" y="444906"/>
                  </a:lnTo>
                  <a:lnTo>
                    <a:pt x="1414081" y="461937"/>
                  </a:lnTo>
                  <a:lnTo>
                    <a:pt x="1422831" y="477024"/>
                  </a:lnTo>
                  <a:lnTo>
                    <a:pt x="1437678" y="488188"/>
                  </a:lnTo>
                  <a:lnTo>
                    <a:pt x="1417637" y="460298"/>
                  </a:lnTo>
                  <a:lnTo>
                    <a:pt x="1420152" y="429348"/>
                  </a:lnTo>
                  <a:lnTo>
                    <a:pt x="1433271" y="397205"/>
                  </a:lnTo>
                  <a:lnTo>
                    <a:pt x="1445031" y="365671"/>
                  </a:lnTo>
                  <a:lnTo>
                    <a:pt x="1444586" y="329590"/>
                  </a:lnTo>
                  <a:lnTo>
                    <a:pt x="1424393" y="298081"/>
                  </a:lnTo>
                  <a:lnTo>
                    <a:pt x="1392123" y="272656"/>
                  </a:lnTo>
                  <a:lnTo>
                    <a:pt x="1356372" y="255295"/>
                  </a:lnTo>
                  <a:lnTo>
                    <a:pt x="1358963" y="246811"/>
                  </a:lnTo>
                  <a:lnTo>
                    <a:pt x="1370444" y="205181"/>
                  </a:lnTo>
                  <a:lnTo>
                    <a:pt x="1391564" y="170535"/>
                  </a:lnTo>
                  <a:lnTo>
                    <a:pt x="1421079" y="142176"/>
                  </a:lnTo>
                  <a:lnTo>
                    <a:pt x="1457756" y="119430"/>
                  </a:lnTo>
                  <a:lnTo>
                    <a:pt x="1500339" y="101587"/>
                  </a:lnTo>
                  <a:lnTo>
                    <a:pt x="1547558" y="87998"/>
                  </a:lnTo>
                  <a:close/>
                </a:path>
              </a:pathLst>
            </a:custGeom>
            <a:solidFill>
              <a:srgbClr val="114D25"/>
            </a:solidFill>
          </p:spPr>
          <p:txBody>
            <a:bodyPr wrap="square" lIns="0" tIns="0" rIns="0" bIns="0" rtlCol="0"/>
            <a:lstStyle/>
            <a:p>
              <a:endParaRPr>
                <a:latin typeface="Grammarsaurus" pitchFamily="2" charset="0"/>
              </a:endParaRPr>
            </a:p>
          </p:txBody>
        </p:sp>
        <p:pic>
          <p:nvPicPr>
            <p:cNvPr id="28" name="object 28"/>
            <p:cNvPicPr/>
            <p:nvPr/>
          </p:nvPicPr>
          <p:blipFill>
            <a:blip r:embed="rId12" cstate="print"/>
            <a:stretch>
              <a:fillRect/>
            </a:stretch>
          </p:blipFill>
          <p:spPr>
            <a:xfrm>
              <a:off x="9273085" y="6043123"/>
              <a:ext cx="243725" cy="220329"/>
            </a:xfrm>
            <a:prstGeom prst="rect">
              <a:avLst/>
            </a:prstGeom>
          </p:spPr>
        </p:pic>
        <p:pic>
          <p:nvPicPr>
            <p:cNvPr id="29" name="object 29"/>
            <p:cNvPicPr/>
            <p:nvPr/>
          </p:nvPicPr>
          <p:blipFill>
            <a:blip r:embed="rId13" cstate="print"/>
            <a:stretch>
              <a:fillRect/>
            </a:stretch>
          </p:blipFill>
          <p:spPr>
            <a:xfrm>
              <a:off x="10413231" y="5961947"/>
              <a:ext cx="99212" cy="88214"/>
            </a:xfrm>
            <a:prstGeom prst="rect">
              <a:avLst/>
            </a:prstGeom>
          </p:spPr>
        </p:pic>
        <p:sp>
          <p:nvSpPr>
            <p:cNvPr id="30" name="object 30"/>
            <p:cNvSpPr/>
            <p:nvPr/>
          </p:nvSpPr>
          <p:spPr>
            <a:xfrm>
              <a:off x="9014295" y="5755639"/>
              <a:ext cx="849630" cy="364490"/>
            </a:xfrm>
            <a:custGeom>
              <a:avLst/>
              <a:gdLst/>
              <a:ahLst/>
              <a:cxnLst/>
              <a:rect l="l" t="t" r="r" b="b"/>
              <a:pathLst>
                <a:path w="849629" h="364489">
                  <a:moveTo>
                    <a:pt x="108102" y="173228"/>
                  </a:moveTo>
                  <a:lnTo>
                    <a:pt x="77216" y="174713"/>
                  </a:lnTo>
                  <a:lnTo>
                    <a:pt x="48260" y="181229"/>
                  </a:lnTo>
                  <a:lnTo>
                    <a:pt x="22199" y="192151"/>
                  </a:lnTo>
                  <a:lnTo>
                    <a:pt x="0" y="206844"/>
                  </a:lnTo>
                  <a:lnTo>
                    <a:pt x="25654" y="198615"/>
                  </a:lnTo>
                  <a:lnTo>
                    <a:pt x="51981" y="195046"/>
                  </a:lnTo>
                  <a:lnTo>
                    <a:pt x="77800" y="195948"/>
                  </a:lnTo>
                  <a:lnTo>
                    <a:pt x="101930" y="201066"/>
                  </a:lnTo>
                  <a:lnTo>
                    <a:pt x="108102" y="173228"/>
                  </a:lnTo>
                  <a:close/>
                </a:path>
                <a:path w="849629" h="364489">
                  <a:moveTo>
                    <a:pt x="849261" y="292303"/>
                  </a:moveTo>
                  <a:lnTo>
                    <a:pt x="846543" y="256247"/>
                  </a:lnTo>
                  <a:lnTo>
                    <a:pt x="834428" y="220091"/>
                  </a:lnTo>
                  <a:lnTo>
                    <a:pt x="816076" y="183857"/>
                  </a:lnTo>
                  <a:lnTo>
                    <a:pt x="773137" y="111086"/>
                  </a:lnTo>
                  <a:lnTo>
                    <a:pt x="754849" y="74549"/>
                  </a:lnTo>
                  <a:lnTo>
                    <a:pt x="742848" y="37909"/>
                  </a:lnTo>
                  <a:lnTo>
                    <a:pt x="740295" y="1143"/>
                  </a:lnTo>
                  <a:lnTo>
                    <a:pt x="706399" y="0"/>
                  </a:lnTo>
                  <a:lnTo>
                    <a:pt x="722249" y="68795"/>
                  </a:lnTo>
                  <a:lnTo>
                    <a:pt x="762495" y="134213"/>
                  </a:lnTo>
                  <a:lnTo>
                    <a:pt x="785685" y="166255"/>
                  </a:lnTo>
                  <a:lnTo>
                    <a:pt x="807643" y="198170"/>
                  </a:lnTo>
                  <a:lnTo>
                    <a:pt x="825969" y="230200"/>
                  </a:lnTo>
                  <a:lnTo>
                    <a:pt x="838200" y="262572"/>
                  </a:lnTo>
                  <a:lnTo>
                    <a:pt x="841895" y="295541"/>
                  </a:lnTo>
                  <a:lnTo>
                    <a:pt x="834644" y="329336"/>
                  </a:lnTo>
                  <a:lnTo>
                    <a:pt x="813981" y="364185"/>
                  </a:lnTo>
                  <a:lnTo>
                    <a:pt x="839457" y="328282"/>
                  </a:lnTo>
                  <a:lnTo>
                    <a:pt x="849261" y="292303"/>
                  </a:lnTo>
                  <a:close/>
                </a:path>
              </a:pathLst>
            </a:custGeom>
            <a:solidFill>
              <a:srgbClr val="114D25"/>
            </a:solidFill>
          </p:spPr>
          <p:txBody>
            <a:bodyPr wrap="square" lIns="0" tIns="0" rIns="0" bIns="0" rtlCol="0"/>
            <a:lstStyle/>
            <a:p>
              <a:endParaRPr>
                <a:latin typeface="Grammarsaurus" pitchFamily="2" charset="0"/>
              </a:endParaRPr>
            </a:p>
          </p:txBody>
        </p:sp>
        <p:pic>
          <p:nvPicPr>
            <p:cNvPr id="31" name="object 31"/>
            <p:cNvPicPr/>
            <p:nvPr/>
          </p:nvPicPr>
          <p:blipFill>
            <a:blip r:embed="rId14" cstate="print"/>
            <a:stretch>
              <a:fillRect/>
            </a:stretch>
          </p:blipFill>
          <p:spPr>
            <a:xfrm>
              <a:off x="9619258" y="5852275"/>
              <a:ext cx="68464" cy="184035"/>
            </a:xfrm>
            <a:prstGeom prst="rect">
              <a:avLst/>
            </a:prstGeom>
          </p:spPr>
        </p:pic>
        <p:sp>
          <p:nvSpPr>
            <p:cNvPr id="32" name="object 32"/>
            <p:cNvSpPr/>
            <p:nvPr/>
          </p:nvSpPr>
          <p:spPr>
            <a:xfrm>
              <a:off x="9825095" y="5760423"/>
              <a:ext cx="292100" cy="412115"/>
            </a:xfrm>
            <a:custGeom>
              <a:avLst/>
              <a:gdLst/>
              <a:ahLst/>
              <a:cxnLst/>
              <a:rect l="l" t="t" r="r" b="b"/>
              <a:pathLst>
                <a:path w="292100" h="412114">
                  <a:moveTo>
                    <a:pt x="0" y="0"/>
                  </a:moveTo>
                  <a:lnTo>
                    <a:pt x="3247" y="44211"/>
                  </a:lnTo>
                  <a:lnTo>
                    <a:pt x="26564" y="77558"/>
                  </a:lnTo>
                  <a:lnTo>
                    <a:pt x="62213" y="103975"/>
                  </a:lnTo>
                  <a:lnTo>
                    <a:pt x="102461" y="127395"/>
                  </a:lnTo>
                  <a:lnTo>
                    <a:pt x="139573" y="151752"/>
                  </a:lnTo>
                  <a:lnTo>
                    <a:pt x="171729" y="189831"/>
                  </a:lnTo>
                  <a:lnTo>
                    <a:pt x="189014" y="232830"/>
                  </a:lnTo>
                  <a:lnTo>
                    <a:pt x="196840" y="278909"/>
                  </a:lnTo>
                  <a:lnTo>
                    <a:pt x="200621" y="326224"/>
                  </a:lnTo>
                  <a:lnTo>
                    <a:pt x="203670" y="342165"/>
                  </a:lnTo>
                  <a:lnTo>
                    <a:pt x="224840" y="387210"/>
                  </a:lnTo>
                  <a:lnTo>
                    <a:pt x="272968" y="411495"/>
                  </a:lnTo>
                  <a:lnTo>
                    <a:pt x="291630" y="408063"/>
                  </a:lnTo>
                  <a:lnTo>
                    <a:pt x="273030" y="410602"/>
                  </a:lnTo>
                  <a:lnTo>
                    <a:pt x="255335" y="406350"/>
                  </a:lnTo>
                  <a:lnTo>
                    <a:pt x="210884" y="340335"/>
                  </a:lnTo>
                  <a:lnTo>
                    <a:pt x="207935" y="293133"/>
                  </a:lnTo>
                  <a:lnTo>
                    <a:pt x="206679" y="245110"/>
                  </a:lnTo>
                  <a:lnTo>
                    <a:pt x="194259" y="197726"/>
                  </a:lnTo>
                  <a:lnTo>
                    <a:pt x="167577" y="153354"/>
                  </a:lnTo>
                  <a:lnTo>
                    <a:pt x="128349" y="117987"/>
                  </a:lnTo>
                  <a:lnTo>
                    <a:pt x="97647" y="99321"/>
                  </a:lnTo>
                  <a:lnTo>
                    <a:pt x="68177" y="80249"/>
                  </a:lnTo>
                  <a:lnTo>
                    <a:pt x="44792" y="57010"/>
                  </a:lnTo>
                  <a:lnTo>
                    <a:pt x="37361" y="44546"/>
                  </a:lnTo>
                  <a:lnTo>
                    <a:pt x="32686" y="31581"/>
                  </a:lnTo>
                  <a:lnTo>
                    <a:pt x="31141" y="18641"/>
                  </a:lnTo>
                  <a:lnTo>
                    <a:pt x="33096" y="6248"/>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33" name="object 33"/>
            <p:cNvPicPr/>
            <p:nvPr/>
          </p:nvPicPr>
          <p:blipFill>
            <a:blip r:embed="rId9" cstate="print"/>
            <a:stretch>
              <a:fillRect/>
            </a:stretch>
          </p:blipFill>
          <p:spPr>
            <a:xfrm>
              <a:off x="9915854" y="5928859"/>
              <a:ext cx="229378" cy="221013"/>
            </a:xfrm>
            <a:prstGeom prst="rect">
              <a:avLst/>
            </a:prstGeom>
          </p:spPr>
        </p:pic>
      </p:grpSp>
      <p:sp>
        <p:nvSpPr>
          <p:cNvPr id="34" name="object 34"/>
          <p:cNvSpPr txBox="1"/>
          <p:nvPr/>
        </p:nvSpPr>
        <p:spPr>
          <a:xfrm>
            <a:off x="8452082" y="3896525"/>
            <a:ext cx="2705100" cy="1857375"/>
          </a:xfrm>
          <a:prstGeom prst="rect">
            <a:avLst/>
          </a:prstGeom>
        </p:spPr>
        <p:txBody>
          <a:bodyPr vert="horz" wrap="square" lIns="0" tIns="12065" rIns="0" bIns="0" rtlCol="0">
            <a:spAutoFit/>
          </a:bodyPr>
          <a:lstStyle/>
          <a:p>
            <a:pPr marL="12700" marR="5080" algn="ctr">
              <a:lnSpc>
                <a:spcPct val="109300"/>
              </a:lnSpc>
              <a:spcBef>
                <a:spcPts val="95"/>
              </a:spcBef>
            </a:pPr>
            <a:r>
              <a:rPr sz="2200" b="1" dirty="0">
                <a:solidFill>
                  <a:srgbClr val="D1E293"/>
                </a:solidFill>
                <a:latin typeface="Grammarsaurus" pitchFamily="2" charset="0"/>
                <a:cs typeface="Tahoma"/>
              </a:rPr>
              <a:t>The suffix </a:t>
            </a:r>
            <a:r>
              <a:rPr sz="2200" b="1" dirty="0">
                <a:solidFill>
                  <a:srgbClr val="FFFFFF"/>
                </a:solidFill>
                <a:latin typeface="Grammarsaurus" pitchFamily="2" charset="0"/>
                <a:cs typeface="Tahoma"/>
              </a:rPr>
              <a:t>–ique </a:t>
            </a:r>
            <a:r>
              <a:rPr sz="2200" b="1" dirty="0">
                <a:solidFill>
                  <a:srgbClr val="D1E293"/>
                </a:solidFill>
                <a:latin typeface="Grammarsaurus" pitchFamily="2" charset="0"/>
                <a:cs typeface="Tahoma"/>
              </a:rPr>
              <a:t>is from French and carries the same meaning as the suffix </a:t>
            </a:r>
            <a:r>
              <a:rPr sz="2200" b="1" dirty="0">
                <a:solidFill>
                  <a:srgbClr val="FFFFFF"/>
                </a:solidFill>
                <a:latin typeface="Grammarsaurus" pitchFamily="2" charset="0"/>
                <a:cs typeface="Tahoma"/>
              </a:rPr>
              <a:t>-ic</a:t>
            </a:r>
            <a:r>
              <a:rPr sz="2200" b="1" dirty="0">
                <a:solidFill>
                  <a:srgbClr val="F5F8DC"/>
                </a:solidFill>
                <a:latin typeface="Grammarsaurus" pitchFamily="2" charset="0"/>
                <a:cs typeface="Tahoma"/>
              </a:rPr>
              <a:t>.</a:t>
            </a:r>
            <a:endParaRPr sz="2200">
              <a:latin typeface="Grammarsaurus" pitchFamily="2" charset="0"/>
              <a:cs typeface="Tahoma"/>
            </a:endParaRPr>
          </a:p>
        </p:txBody>
      </p:sp>
      <p:sp>
        <p:nvSpPr>
          <p:cNvPr id="35" name="object 35"/>
          <p:cNvSpPr txBox="1">
            <a:spLocks noGrp="1"/>
          </p:cNvSpPr>
          <p:nvPr>
            <p:ph type="title"/>
          </p:nvPr>
        </p:nvSpPr>
        <p:spPr>
          <a:xfrm>
            <a:off x="366953" y="187863"/>
            <a:ext cx="11458092" cy="634246"/>
          </a:xfrm>
          <a:prstGeom prst="rect">
            <a:avLst/>
          </a:prstGeom>
        </p:spPr>
        <p:txBody>
          <a:bodyPr vert="horz" wrap="square" lIns="0" tIns="216632" rIns="0" bIns="0" rtlCol="0">
            <a:spAutoFit/>
          </a:bodyPr>
          <a:lstStyle/>
          <a:p>
            <a:pPr marL="297180">
              <a:lnSpc>
                <a:spcPct val="100000"/>
              </a:lnSpc>
              <a:spcBef>
                <a:spcPts val="100"/>
              </a:spcBef>
            </a:pPr>
            <a:r>
              <a:rPr sz="2700" b="0" dirty="0">
                <a:solidFill>
                  <a:srgbClr val="000000"/>
                </a:solidFill>
                <a:latin typeface="Grammarsaurus" pitchFamily="2" charset="0"/>
                <a:cs typeface="Verdana"/>
              </a:rPr>
              <a:t>Can you complete these word sums with the base </a:t>
            </a:r>
            <a:r>
              <a:rPr sz="2700" dirty="0">
                <a:solidFill>
                  <a:srgbClr val="000000"/>
                </a:solidFill>
                <a:latin typeface="Grammarsaurus" pitchFamily="2" charset="0"/>
              </a:rPr>
              <a:t>techn</a:t>
            </a:r>
            <a:r>
              <a:rPr sz="2700" b="0" dirty="0">
                <a:solidFill>
                  <a:srgbClr val="000000"/>
                </a:solidFill>
                <a:latin typeface="Grammarsaurus" pitchFamily="2" charset="0"/>
                <a:cs typeface="Verdana"/>
              </a:rPr>
              <a:t>?</a:t>
            </a:r>
            <a:endParaRPr sz="2700">
              <a:latin typeface="Grammarsaurus" pitchFamily="2" charset="0"/>
              <a:cs typeface="Verdana"/>
            </a:endParaRPr>
          </a:p>
        </p:txBody>
      </p:sp>
      <p:sp>
        <p:nvSpPr>
          <p:cNvPr id="36" name="object 36"/>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37" name="object 37"/>
          <p:cNvSpPr txBox="1"/>
          <p:nvPr/>
        </p:nvSpPr>
        <p:spPr>
          <a:xfrm>
            <a:off x="288094" y="6348012"/>
            <a:ext cx="2192020" cy="237244"/>
          </a:xfrm>
          <a:prstGeom prst="rect">
            <a:avLst/>
          </a:prstGeom>
        </p:spPr>
        <p:txBody>
          <a:bodyPr vert="horz" wrap="square" lIns="0" tIns="13970" rIns="0" bIns="0" rtlCol="0">
            <a:spAutoFit/>
          </a:bodyPr>
          <a:lstStyle/>
          <a:p>
            <a:pPr marL="12700" algn="ctr">
              <a:lnSpc>
                <a:spcPct val="100000"/>
              </a:lnSpc>
              <a:spcBef>
                <a:spcPts val="110"/>
              </a:spcBef>
            </a:pPr>
            <a:r>
              <a:rPr sz="1450" dirty="0">
                <a:solidFill>
                  <a:srgbClr val="D1E293"/>
                </a:solidFill>
                <a:latin typeface="Grammarsaurus" pitchFamily="2" charset="0"/>
                <a:cs typeface="Verdana"/>
              </a:rPr>
              <a:t>*connecting vowel letter</a:t>
            </a:r>
            <a:endParaRPr sz="1450" dirty="0">
              <a:latin typeface="Grammarsaurus" pitchFamily="2" charset="0"/>
              <a:cs typeface="Verdana"/>
            </a:endParaRPr>
          </a:p>
        </p:txBody>
      </p:sp>
      <p:sp>
        <p:nvSpPr>
          <p:cNvPr id="38" name="object 38"/>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sp>
        <p:nvSpPr>
          <p:cNvPr id="39" name="object 39"/>
          <p:cNvSpPr txBox="1"/>
          <p:nvPr/>
        </p:nvSpPr>
        <p:spPr>
          <a:xfrm>
            <a:off x="957190" y="2145389"/>
            <a:ext cx="3561562" cy="927818"/>
          </a:xfrm>
          <a:prstGeom prst="rect">
            <a:avLst/>
          </a:prstGeom>
        </p:spPr>
        <p:txBody>
          <a:bodyPr vert="horz" wrap="square" lIns="0" tIns="12065" rIns="0" bIns="0" rtlCol="0">
            <a:spAutoFit/>
          </a:bodyPr>
          <a:lstStyle/>
          <a:p>
            <a:pPr marL="12700">
              <a:lnSpc>
                <a:spcPct val="100000"/>
              </a:lnSpc>
              <a:spcBef>
                <a:spcPts val="95"/>
              </a:spcBef>
              <a:tabLst>
                <a:tab pos="2639060" algn="l"/>
              </a:tabLst>
            </a:pPr>
            <a:r>
              <a:rPr sz="5950" b="1" dirty="0">
                <a:latin typeface="Grammarsaurus" pitchFamily="2" charset="0"/>
                <a:cs typeface="Arial"/>
              </a:rPr>
              <a:t>techn	o</a:t>
            </a:r>
            <a:endParaRPr sz="5950" dirty="0">
              <a:latin typeface="Grammarsaurus" pitchFamily="2" charset="0"/>
              <a:cs typeface="Arial"/>
            </a:endParaRPr>
          </a:p>
        </p:txBody>
      </p:sp>
      <p:grpSp>
        <p:nvGrpSpPr>
          <p:cNvPr id="40" name="object 40"/>
          <p:cNvGrpSpPr/>
          <p:nvPr/>
        </p:nvGrpSpPr>
        <p:grpSpPr>
          <a:xfrm>
            <a:off x="2986570" y="2466431"/>
            <a:ext cx="3829685" cy="715645"/>
            <a:chOff x="2986570" y="2466431"/>
            <a:chExt cx="3829685" cy="715645"/>
          </a:xfrm>
        </p:grpSpPr>
        <p:sp>
          <p:nvSpPr>
            <p:cNvPr id="41" name="object 41"/>
            <p:cNvSpPr/>
            <p:nvPr/>
          </p:nvSpPr>
          <p:spPr>
            <a:xfrm>
              <a:off x="2986570" y="2466431"/>
              <a:ext cx="412115" cy="412115"/>
            </a:xfrm>
            <a:custGeom>
              <a:avLst/>
              <a:gdLst/>
              <a:ahLst/>
              <a:cxnLst/>
              <a:rect l="l" t="t" r="r" b="b"/>
              <a:pathLst>
                <a:path w="412114" h="412114">
                  <a:moveTo>
                    <a:pt x="205790" y="0"/>
                  </a:moveTo>
                  <a:lnTo>
                    <a:pt x="158661" y="5444"/>
                  </a:lnTo>
                  <a:lnTo>
                    <a:pt x="115368" y="20948"/>
                  </a:lnTo>
                  <a:lnTo>
                    <a:pt x="77154" y="45265"/>
                  </a:lnTo>
                  <a:lnTo>
                    <a:pt x="45266" y="77152"/>
                  </a:lnTo>
                  <a:lnTo>
                    <a:pt x="20948" y="115363"/>
                  </a:lnTo>
                  <a:lnTo>
                    <a:pt x="5444" y="158653"/>
                  </a:lnTo>
                  <a:lnTo>
                    <a:pt x="0" y="205778"/>
                  </a:lnTo>
                  <a:lnTo>
                    <a:pt x="5444" y="252907"/>
                  </a:lnTo>
                  <a:lnTo>
                    <a:pt x="20948" y="296200"/>
                  </a:lnTo>
                  <a:lnTo>
                    <a:pt x="45266" y="334413"/>
                  </a:lnTo>
                  <a:lnTo>
                    <a:pt x="77154" y="366302"/>
                  </a:lnTo>
                  <a:lnTo>
                    <a:pt x="115368" y="390620"/>
                  </a:lnTo>
                  <a:lnTo>
                    <a:pt x="158661" y="406124"/>
                  </a:lnTo>
                  <a:lnTo>
                    <a:pt x="205790" y="411568"/>
                  </a:lnTo>
                  <a:lnTo>
                    <a:pt x="252919" y="406124"/>
                  </a:lnTo>
                  <a:lnTo>
                    <a:pt x="296213" y="390620"/>
                  </a:lnTo>
                  <a:lnTo>
                    <a:pt x="297341" y="389902"/>
                  </a:lnTo>
                  <a:lnTo>
                    <a:pt x="205790" y="389902"/>
                  </a:lnTo>
                  <a:lnTo>
                    <a:pt x="156901" y="383314"/>
                  </a:lnTo>
                  <a:lnTo>
                    <a:pt x="112936" y="364727"/>
                  </a:lnTo>
                  <a:lnTo>
                    <a:pt x="75663" y="335911"/>
                  </a:lnTo>
                  <a:lnTo>
                    <a:pt x="46850" y="298635"/>
                  </a:lnTo>
                  <a:lnTo>
                    <a:pt x="28266" y="254668"/>
                  </a:lnTo>
                  <a:lnTo>
                    <a:pt x="21678" y="205778"/>
                  </a:lnTo>
                  <a:lnTo>
                    <a:pt x="28266" y="156888"/>
                  </a:lnTo>
                  <a:lnTo>
                    <a:pt x="46850" y="112923"/>
                  </a:lnTo>
                  <a:lnTo>
                    <a:pt x="75663" y="75650"/>
                  </a:lnTo>
                  <a:lnTo>
                    <a:pt x="112936" y="46838"/>
                  </a:lnTo>
                  <a:lnTo>
                    <a:pt x="156901" y="28253"/>
                  </a:lnTo>
                  <a:lnTo>
                    <a:pt x="205790" y="21666"/>
                  </a:lnTo>
                  <a:lnTo>
                    <a:pt x="297341" y="21666"/>
                  </a:lnTo>
                  <a:lnTo>
                    <a:pt x="296213" y="20948"/>
                  </a:lnTo>
                  <a:lnTo>
                    <a:pt x="252919" y="5444"/>
                  </a:lnTo>
                  <a:lnTo>
                    <a:pt x="205790" y="0"/>
                  </a:lnTo>
                  <a:close/>
                </a:path>
                <a:path w="412114" h="412114">
                  <a:moveTo>
                    <a:pt x="297341" y="21666"/>
                  </a:moveTo>
                  <a:lnTo>
                    <a:pt x="205790" y="21666"/>
                  </a:lnTo>
                  <a:lnTo>
                    <a:pt x="254680" y="28253"/>
                  </a:lnTo>
                  <a:lnTo>
                    <a:pt x="298645" y="46838"/>
                  </a:lnTo>
                  <a:lnTo>
                    <a:pt x="335918" y="75650"/>
                  </a:lnTo>
                  <a:lnTo>
                    <a:pt x="364730" y="112923"/>
                  </a:lnTo>
                  <a:lnTo>
                    <a:pt x="383315" y="156888"/>
                  </a:lnTo>
                  <a:lnTo>
                    <a:pt x="389902" y="205778"/>
                  </a:lnTo>
                  <a:lnTo>
                    <a:pt x="383315" y="254668"/>
                  </a:lnTo>
                  <a:lnTo>
                    <a:pt x="364730" y="298635"/>
                  </a:lnTo>
                  <a:lnTo>
                    <a:pt x="335918" y="335911"/>
                  </a:lnTo>
                  <a:lnTo>
                    <a:pt x="298645" y="364727"/>
                  </a:lnTo>
                  <a:lnTo>
                    <a:pt x="254680" y="383314"/>
                  </a:lnTo>
                  <a:lnTo>
                    <a:pt x="205790" y="389902"/>
                  </a:lnTo>
                  <a:lnTo>
                    <a:pt x="297341" y="389902"/>
                  </a:lnTo>
                  <a:lnTo>
                    <a:pt x="334426" y="366302"/>
                  </a:lnTo>
                  <a:lnTo>
                    <a:pt x="366314" y="334413"/>
                  </a:lnTo>
                  <a:lnTo>
                    <a:pt x="390633" y="296200"/>
                  </a:lnTo>
                  <a:lnTo>
                    <a:pt x="406137" y="252907"/>
                  </a:lnTo>
                  <a:lnTo>
                    <a:pt x="411581" y="205778"/>
                  </a:lnTo>
                  <a:lnTo>
                    <a:pt x="406137" y="158653"/>
                  </a:lnTo>
                  <a:lnTo>
                    <a:pt x="390633" y="115363"/>
                  </a:lnTo>
                  <a:lnTo>
                    <a:pt x="366314" y="77152"/>
                  </a:lnTo>
                  <a:lnTo>
                    <a:pt x="334426" y="45265"/>
                  </a:lnTo>
                  <a:lnTo>
                    <a:pt x="297341" y="21666"/>
                  </a:lnTo>
                  <a:close/>
                </a:path>
              </a:pathLst>
            </a:custGeom>
            <a:solidFill>
              <a:srgbClr val="000000"/>
            </a:solidFill>
          </p:spPr>
          <p:txBody>
            <a:bodyPr wrap="square" lIns="0" tIns="0" rIns="0" bIns="0" rtlCol="0"/>
            <a:lstStyle/>
            <a:p>
              <a:endParaRPr>
                <a:latin typeface="Grammarsaurus" pitchFamily="2" charset="0"/>
              </a:endParaRPr>
            </a:p>
          </p:txBody>
        </p:sp>
        <p:pic>
          <p:nvPicPr>
            <p:cNvPr id="42" name="object 42"/>
            <p:cNvPicPr/>
            <p:nvPr/>
          </p:nvPicPr>
          <p:blipFill>
            <a:blip r:embed="rId15" cstate="print"/>
            <a:stretch>
              <a:fillRect/>
            </a:stretch>
          </p:blipFill>
          <p:spPr>
            <a:xfrm>
              <a:off x="3087908" y="2567763"/>
              <a:ext cx="208902" cy="208902"/>
            </a:xfrm>
            <a:prstGeom prst="rect">
              <a:avLst/>
            </a:prstGeom>
          </p:spPr>
        </p:pic>
        <p:sp>
          <p:nvSpPr>
            <p:cNvPr id="43" name="object 43"/>
            <p:cNvSpPr/>
            <p:nvPr/>
          </p:nvSpPr>
          <p:spPr>
            <a:xfrm>
              <a:off x="4207360" y="2466431"/>
              <a:ext cx="412115" cy="412115"/>
            </a:xfrm>
            <a:custGeom>
              <a:avLst/>
              <a:gdLst/>
              <a:ahLst/>
              <a:cxnLst/>
              <a:rect l="l" t="t" r="r" b="b"/>
              <a:pathLst>
                <a:path w="412114" h="412114">
                  <a:moveTo>
                    <a:pt x="205778" y="0"/>
                  </a:moveTo>
                  <a:lnTo>
                    <a:pt x="158649" y="5444"/>
                  </a:lnTo>
                  <a:lnTo>
                    <a:pt x="115358" y="20948"/>
                  </a:lnTo>
                  <a:lnTo>
                    <a:pt x="77147" y="45265"/>
                  </a:lnTo>
                  <a:lnTo>
                    <a:pt x="45261" y="77152"/>
                  </a:lnTo>
                  <a:lnTo>
                    <a:pt x="20945" y="115363"/>
                  </a:lnTo>
                  <a:lnTo>
                    <a:pt x="5443" y="158653"/>
                  </a:lnTo>
                  <a:lnTo>
                    <a:pt x="0" y="205778"/>
                  </a:lnTo>
                  <a:lnTo>
                    <a:pt x="5443" y="252907"/>
                  </a:lnTo>
                  <a:lnTo>
                    <a:pt x="20945" y="296200"/>
                  </a:lnTo>
                  <a:lnTo>
                    <a:pt x="45261" y="334413"/>
                  </a:lnTo>
                  <a:lnTo>
                    <a:pt x="77147" y="366302"/>
                  </a:lnTo>
                  <a:lnTo>
                    <a:pt x="115358" y="390620"/>
                  </a:lnTo>
                  <a:lnTo>
                    <a:pt x="158649" y="406124"/>
                  </a:lnTo>
                  <a:lnTo>
                    <a:pt x="205778" y="411568"/>
                  </a:lnTo>
                  <a:lnTo>
                    <a:pt x="252907" y="406124"/>
                  </a:lnTo>
                  <a:lnTo>
                    <a:pt x="296200" y="390620"/>
                  </a:lnTo>
                  <a:lnTo>
                    <a:pt x="297328" y="389902"/>
                  </a:lnTo>
                  <a:lnTo>
                    <a:pt x="205778" y="389902"/>
                  </a:lnTo>
                  <a:lnTo>
                    <a:pt x="156888" y="383314"/>
                  </a:lnTo>
                  <a:lnTo>
                    <a:pt x="112923" y="364727"/>
                  </a:lnTo>
                  <a:lnTo>
                    <a:pt x="75650" y="335911"/>
                  </a:lnTo>
                  <a:lnTo>
                    <a:pt x="46838" y="298635"/>
                  </a:lnTo>
                  <a:lnTo>
                    <a:pt x="28253" y="254668"/>
                  </a:lnTo>
                  <a:lnTo>
                    <a:pt x="21666" y="205778"/>
                  </a:lnTo>
                  <a:lnTo>
                    <a:pt x="28253" y="156888"/>
                  </a:lnTo>
                  <a:lnTo>
                    <a:pt x="46838" y="112923"/>
                  </a:lnTo>
                  <a:lnTo>
                    <a:pt x="75650" y="75650"/>
                  </a:lnTo>
                  <a:lnTo>
                    <a:pt x="112923" y="46838"/>
                  </a:lnTo>
                  <a:lnTo>
                    <a:pt x="156888" y="28253"/>
                  </a:lnTo>
                  <a:lnTo>
                    <a:pt x="205778" y="21666"/>
                  </a:lnTo>
                  <a:lnTo>
                    <a:pt x="297329" y="21666"/>
                  </a:lnTo>
                  <a:lnTo>
                    <a:pt x="296200" y="20948"/>
                  </a:lnTo>
                  <a:lnTo>
                    <a:pt x="252907" y="5444"/>
                  </a:lnTo>
                  <a:lnTo>
                    <a:pt x="205778" y="0"/>
                  </a:lnTo>
                  <a:close/>
                </a:path>
                <a:path w="412114" h="412114">
                  <a:moveTo>
                    <a:pt x="297329" y="21666"/>
                  </a:moveTo>
                  <a:lnTo>
                    <a:pt x="205778" y="21666"/>
                  </a:lnTo>
                  <a:lnTo>
                    <a:pt x="254667" y="28253"/>
                  </a:lnTo>
                  <a:lnTo>
                    <a:pt x="298632" y="46838"/>
                  </a:lnTo>
                  <a:lnTo>
                    <a:pt x="335905" y="75650"/>
                  </a:lnTo>
                  <a:lnTo>
                    <a:pt x="364718" y="112923"/>
                  </a:lnTo>
                  <a:lnTo>
                    <a:pt x="383302" y="156888"/>
                  </a:lnTo>
                  <a:lnTo>
                    <a:pt x="389889" y="205778"/>
                  </a:lnTo>
                  <a:lnTo>
                    <a:pt x="383302" y="254668"/>
                  </a:lnTo>
                  <a:lnTo>
                    <a:pt x="364718" y="298635"/>
                  </a:lnTo>
                  <a:lnTo>
                    <a:pt x="335905" y="335911"/>
                  </a:lnTo>
                  <a:lnTo>
                    <a:pt x="298632" y="364727"/>
                  </a:lnTo>
                  <a:lnTo>
                    <a:pt x="254667" y="383314"/>
                  </a:lnTo>
                  <a:lnTo>
                    <a:pt x="205778" y="389902"/>
                  </a:lnTo>
                  <a:lnTo>
                    <a:pt x="297328" y="389902"/>
                  </a:lnTo>
                  <a:lnTo>
                    <a:pt x="334413" y="366302"/>
                  </a:lnTo>
                  <a:lnTo>
                    <a:pt x="366302" y="334413"/>
                  </a:lnTo>
                  <a:lnTo>
                    <a:pt x="390620" y="296200"/>
                  </a:lnTo>
                  <a:lnTo>
                    <a:pt x="406124" y="252907"/>
                  </a:lnTo>
                  <a:lnTo>
                    <a:pt x="411568" y="205778"/>
                  </a:lnTo>
                  <a:lnTo>
                    <a:pt x="406124" y="158653"/>
                  </a:lnTo>
                  <a:lnTo>
                    <a:pt x="390620" y="115363"/>
                  </a:lnTo>
                  <a:lnTo>
                    <a:pt x="366302" y="77152"/>
                  </a:lnTo>
                  <a:lnTo>
                    <a:pt x="334413" y="45265"/>
                  </a:lnTo>
                  <a:lnTo>
                    <a:pt x="297329" y="21666"/>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15" cstate="print"/>
            <a:stretch>
              <a:fillRect/>
            </a:stretch>
          </p:blipFill>
          <p:spPr>
            <a:xfrm>
              <a:off x="4308687" y="2567763"/>
              <a:ext cx="208902" cy="208902"/>
            </a:xfrm>
            <a:prstGeom prst="rect">
              <a:avLst/>
            </a:prstGeom>
          </p:spPr>
        </p:pic>
        <p:sp>
          <p:nvSpPr>
            <p:cNvPr id="45" name="object 45"/>
            <p:cNvSpPr/>
            <p:nvPr/>
          </p:nvSpPr>
          <p:spPr>
            <a:xfrm>
              <a:off x="6404437" y="2466431"/>
              <a:ext cx="412115" cy="412115"/>
            </a:xfrm>
            <a:custGeom>
              <a:avLst/>
              <a:gdLst/>
              <a:ahLst/>
              <a:cxnLst/>
              <a:rect l="l" t="t" r="r" b="b"/>
              <a:pathLst>
                <a:path w="412115" h="412114">
                  <a:moveTo>
                    <a:pt x="205778" y="0"/>
                  </a:moveTo>
                  <a:lnTo>
                    <a:pt x="158649" y="5444"/>
                  </a:lnTo>
                  <a:lnTo>
                    <a:pt x="115358" y="20948"/>
                  </a:lnTo>
                  <a:lnTo>
                    <a:pt x="77147" y="45265"/>
                  </a:lnTo>
                  <a:lnTo>
                    <a:pt x="45261" y="77152"/>
                  </a:lnTo>
                  <a:lnTo>
                    <a:pt x="20945" y="115363"/>
                  </a:lnTo>
                  <a:lnTo>
                    <a:pt x="5443" y="158653"/>
                  </a:lnTo>
                  <a:lnTo>
                    <a:pt x="0" y="205778"/>
                  </a:lnTo>
                  <a:lnTo>
                    <a:pt x="5443" y="252907"/>
                  </a:lnTo>
                  <a:lnTo>
                    <a:pt x="20945" y="296200"/>
                  </a:lnTo>
                  <a:lnTo>
                    <a:pt x="45261" y="334413"/>
                  </a:lnTo>
                  <a:lnTo>
                    <a:pt x="77147" y="366302"/>
                  </a:lnTo>
                  <a:lnTo>
                    <a:pt x="115358" y="390620"/>
                  </a:lnTo>
                  <a:lnTo>
                    <a:pt x="158649" y="406124"/>
                  </a:lnTo>
                  <a:lnTo>
                    <a:pt x="205778" y="411568"/>
                  </a:lnTo>
                  <a:lnTo>
                    <a:pt x="252907" y="406124"/>
                  </a:lnTo>
                  <a:lnTo>
                    <a:pt x="296200" y="390620"/>
                  </a:lnTo>
                  <a:lnTo>
                    <a:pt x="297328" y="389902"/>
                  </a:lnTo>
                  <a:lnTo>
                    <a:pt x="205778" y="389902"/>
                  </a:lnTo>
                  <a:lnTo>
                    <a:pt x="156888" y="383314"/>
                  </a:lnTo>
                  <a:lnTo>
                    <a:pt x="112923" y="364727"/>
                  </a:lnTo>
                  <a:lnTo>
                    <a:pt x="75650" y="335911"/>
                  </a:lnTo>
                  <a:lnTo>
                    <a:pt x="46838" y="298635"/>
                  </a:lnTo>
                  <a:lnTo>
                    <a:pt x="28253" y="254668"/>
                  </a:lnTo>
                  <a:lnTo>
                    <a:pt x="21666" y="205778"/>
                  </a:lnTo>
                  <a:lnTo>
                    <a:pt x="28253" y="156888"/>
                  </a:lnTo>
                  <a:lnTo>
                    <a:pt x="46838" y="112923"/>
                  </a:lnTo>
                  <a:lnTo>
                    <a:pt x="75650" y="75650"/>
                  </a:lnTo>
                  <a:lnTo>
                    <a:pt x="112923" y="46838"/>
                  </a:lnTo>
                  <a:lnTo>
                    <a:pt x="156888" y="28253"/>
                  </a:lnTo>
                  <a:lnTo>
                    <a:pt x="205778" y="21666"/>
                  </a:lnTo>
                  <a:lnTo>
                    <a:pt x="297329" y="21666"/>
                  </a:lnTo>
                  <a:lnTo>
                    <a:pt x="296200" y="20948"/>
                  </a:lnTo>
                  <a:lnTo>
                    <a:pt x="252907" y="5444"/>
                  </a:lnTo>
                  <a:lnTo>
                    <a:pt x="205778" y="0"/>
                  </a:lnTo>
                  <a:close/>
                </a:path>
                <a:path w="412115" h="412114">
                  <a:moveTo>
                    <a:pt x="297329" y="21666"/>
                  </a:moveTo>
                  <a:lnTo>
                    <a:pt x="205778" y="21666"/>
                  </a:lnTo>
                  <a:lnTo>
                    <a:pt x="254667" y="28253"/>
                  </a:lnTo>
                  <a:lnTo>
                    <a:pt x="298632" y="46838"/>
                  </a:lnTo>
                  <a:lnTo>
                    <a:pt x="335905" y="75650"/>
                  </a:lnTo>
                  <a:lnTo>
                    <a:pt x="364718" y="112923"/>
                  </a:lnTo>
                  <a:lnTo>
                    <a:pt x="383302" y="156888"/>
                  </a:lnTo>
                  <a:lnTo>
                    <a:pt x="389889" y="205778"/>
                  </a:lnTo>
                  <a:lnTo>
                    <a:pt x="383302" y="254668"/>
                  </a:lnTo>
                  <a:lnTo>
                    <a:pt x="364718" y="298635"/>
                  </a:lnTo>
                  <a:lnTo>
                    <a:pt x="335905" y="335911"/>
                  </a:lnTo>
                  <a:lnTo>
                    <a:pt x="298632" y="364727"/>
                  </a:lnTo>
                  <a:lnTo>
                    <a:pt x="254667" y="383314"/>
                  </a:lnTo>
                  <a:lnTo>
                    <a:pt x="205778" y="389902"/>
                  </a:lnTo>
                  <a:lnTo>
                    <a:pt x="297328" y="389902"/>
                  </a:lnTo>
                  <a:lnTo>
                    <a:pt x="334413" y="366302"/>
                  </a:lnTo>
                  <a:lnTo>
                    <a:pt x="366302" y="334413"/>
                  </a:lnTo>
                  <a:lnTo>
                    <a:pt x="390620" y="296200"/>
                  </a:lnTo>
                  <a:lnTo>
                    <a:pt x="406124" y="252907"/>
                  </a:lnTo>
                  <a:lnTo>
                    <a:pt x="411568" y="205778"/>
                  </a:lnTo>
                  <a:lnTo>
                    <a:pt x="406124" y="158653"/>
                  </a:lnTo>
                  <a:lnTo>
                    <a:pt x="390620" y="115363"/>
                  </a:lnTo>
                  <a:lnTo>
                    <a:pt x="366302" y="77152"/>
                  </a:lnTo>
                  <a:lnTo>
                    <a:pt x="334413" y="45265"/>
                  </a:lnTo>
                  <a:lnTo>
                    <a:pt x="297329" y="21666"/>
                  </a:lnTo>
                  <a:close/>
                </a:path>
              </a:pathLst>
            </a:custGeom>
            <a:solidFill>
              <a:srgbClr val="000000"/>
            </a:solidFill>
          </p:spPr>
          <p:txBody>
            <a:bodyPr wrap="square" lIns="0" tIns="0" rIns="0" bIns="0" rtlCol="0"/>
            <a:lstStyle/>
            <a:p>
              <a:endParaRPr>
                <a:latin typeface="Grammarsaurus" pitchFamily="2" charset="0"/>
              </a:endParaRPr>
            </a:p>
          </p:txBody>
        </p:sp>
        <p:pic>
          <p:nvPicPr>
            <p:cNvPr id="46" name="object 46"/>
            <p:cNvPicPr/>
            <p:nvPr/>
          </p:nvPicPr>
          <p:blipFill>
            <a:blip r:embed="rId15" cstate="print"/>
            <a:stretch>
              <a:fillRect/>
            </a:stretch>
          </p:blipFill>
          <p:spPr>
            <a:xfrm>
              <a:off x="6505762" y="2567763"/>
              <a:ext cx="208902" cy="208902"/>
            </a:xfrm>
            <a:prstGeom prst="rect">
              <a:avLst/>
            </a:prstGeom>
          </p:spPr>
        </p:pic>
        <p:sp>
          <p:nvSpPr>
            <p:cNvPr id="47" name="object 47"/>
            <p:cNvSpPr/>
            <p:nvPr/>
          </p:nvSpPr>
          <p:spPr>
            <a:xfrm>
              <a:off x="3560220" y="2964305"/>
              <a:ext cx="476884" cy="217804"/>
            </a:xfrm>
            <a:custGeom>
              <a:avLst/>
              <a:gdLst/>
              <a:ahLst/>
              <a:cxnLst/>
              <a:rect l="l" t="t" r="r" b="b"/>
              <a:pathLst>
                <a:path w="476885" h="217805">
                  <a:moveTo>
                    <a:pt x="473036" y="208291"/>
                  </a:moveTo>
                  <a:lnTo>
                    <a:pt x="307795" y="208291"/>
                  </a:lnTo>
                  <a:lnTo>
                    <a:pt x="332706" y="209502"/>
                  </a:lnTo>
                  <a:lnTo>
                    <a:pt x="357919" y="213207"/>
                  </a:lnTo>
                  <a:lnTo>
                    <a:pt x="418553" y="213207"/>
                  </a:lnTo>
                  <a:lnTo>
                    <a:pt x="429745" y="213496"/>
                  </a:lnTo>
                  <a:lnTo>
                    <a:pt x="440942" y="215077"/>
                  </a:lnTo>
                  <a:lnTo>
                    <a:pt x="452184" y="216797"/>
                  </a:lnTo>
                  <a:lnTo>
                    <a:pt x="464739" y="217576"/>
                  </a:lnTo>
                  <a:lnTo>
                    <a:pt x="466826" y="217576"/>
                  </a:lnTo>
                  <a:lnTo>
                    <a:pt x="469849" y="215798"/>
                  </a:lnTo>
                  <a:lnTo>
                    <a:pt x="471949" y="212924"/>
                  </a:lnTo>
                  <a:lnTo>
                    <a:pt x="472954" y="210361"/>
                  </a:lnTo>
                  <a:lnTo>
                    <a:pt x="473036" y="208291"/>
                  </a:lnTo>
                  <a:close/>
                </a:path>
                <a:path w="476885" h="217805">
                  <a:moveTo>
                    <a:pt x="475126" y="204622"/>
                  </a:moveTo>
                  <a:lnTo>
                    <a:pt x="472954" y="210361"/>
                  </a:lnTo>
                  <a:lnTo>
                    <a:pt x="472926" y="211047"/>
                  </a:lnTo>
                  <a:lnTo>
                    <a:pt x="472803" y="214149"/>
                  </a:lnTo>
                  <a:lnTo>
                    <a:pt x="474415" y="209502"/>
                  </a:lnTo>
                  <a:lnTo>
                    <a:pt x="475012" y="205409"/>
                  </a:lnTo>
                  <a:lnTo>
                    <a:pt x="475126" y="204622"/>
                  </a:lnTo>
                  <a:close/>
                </a:path>
                <a:path w="476885" h="217805">
                  <a:moveTo>
                    <a:pt x="53165" y="0"/>
                  </a:moveTo>
                  <a:lnTo>
                    <a:pt x="11074" y="9690"/>
                  </a:lnTo>
                  <a:lnTo>
                    <a:pt x="0" y="33731"/>
                  </a:lnTo>
                  <a:lnTo>
                    <a:pt x="152" y="37820"/>
                  </a:lnTo>
                  <a:lnTo>
                    <a:pt x="1320" y="62834"/>
                  </a:lnTo>
                  <a:lnTo>
                    <a:pt x="2557" y="104151"/>
                  </a:lnTo>
                  <a:lnTo>
                    <a:pt x="3829" y="145446"/>
                  </a:lnTo>
                  <a:lnTo>
                    <a:pt x="5105" y="170395"/>
                  </a:lnTo>
                  <a:lnTo>
                    <a:pt x="5664" y="175437"/>
                  </a:lnTo>
                  <a:lnTo>
                    <a:pt x="6362" y="175780"/>
                  </a:lnTo>
                  <a:lnTo>
                    <a:pt x="6654" y="180898"/>
                  </a:lnTo>
                  <a:lnTo>
                    <a:pt x="9891" y="198300"/>
                  </a:lnTo>
                  <a:lnTo>
                    <a:pt x="17873" y="208467"/>
                  </a:lnTo>
                  <a:lnTo>
                    <a:pt x="31777" y="212924"/>
                  </a:lnTo>
                  <a:lnTo>
                    <a:pt x="53766" y="213207"/>
                  </a:lnTo>
                  <a:lnTo>
                    <a:pt x="335953" y="213207"/>
                  </a:lnTo>
                  <a:lnTo>
                    <a:pt x="88714" y="212924"/>
                  </a:lnTo>
                  <a:lnTo>
                    <a:pt x="110009" y="211047"/>
                  </a:lnTo>
                  <a:lnTo>
                    <a:pt x="133091" y="210361"/>
                  </a:lnTo>
                  <a:lnTo>
                    <a:pt x="276934" y="210361"/>
                  </a:lnTo>
                  <a:lnTo>
                    <a:pt x="282831" y="209502"/>
                  </a:lnTo>
                  <a:lnTo>
                    <a:pt x="307795" y="208291"/>
                  </a:lnTo>
                  <a:lnTo>
                    <a:pt x="473036" y="208291"/>
                  </a:lnTo>
                  <a:lnTo>
                    <a:pt x="473151" y="205409"/>
                  </a:lnTo>
                  <a:lnTo>
                    <a:pt x="473392" y="201256"/>
                  </a:lnTo>
                  <a:lnTo>
                    <a:pt x="473599" y="198300"/>
                  </a:lnTo>
                  <a:lnTo>
                    <a:pt x="475573" y="172060"/>
                  </a:lnTo>
                  <a:lnTo>
                    <a:pt x="476021" y="165328"/>
                  </a:lnTo>
                  <a:lnTo>
                    <a:pt x="476697" y="135265"/>
                  </a:lnTo>
                  <a:lnTo>
                    <a:pt x="476492" y="104151"/>
                  </a:lnTo>
                  <a:lnTo>
                    <a:pt x="476394" y="89242"/>
                  </a:lnTo>
                  <a:lnTo>
                    <a:pt x="474669" y="43391"/>
                  </a:lnTo>
                  <a:lnTo>
                    <a:pt x="471081" y="13843"/>
                  </a:lnTo>
                  <a:lnTo>
                    <a:pt x="464519" y="4131"/>
                  </a:lnTo>
                  <a:lnTo>
                    <a:pt x="459441" y="2768"/>
                  </a:lnTo>
                  <a:lnTo>
                    <a:pt x="98475" y="2768"/>
                  </a:lnTo>
                  <a:lnTo>
                    <a:pt x="75771" y="1903"/>
                  </a:lnTo>
                  <a:lnTo>
                    <a:pt x="53165" y="0"/>
                  </a:lnTo>
                  <a:close/>
                </a:path>
                <a:path w="476885" h="217805">
                  <a:moveTo>
                    <a:pt x="276934" y="210361"/>
                  </a:moveTo>
                  <a:lnTo>
                    <a:pt x="133433" y="210361"/>
                  </a:lnTo>
                  <a:lnTo>
                    <a:pt x="157231" y="211047"/>
                  </a:lnTo>
                  <a:lnTo>
                    <a:pt x="156754" y="211047"/>
                  </a:lnTo>
                  <a:lnTo>
                    <a:pt x="178385" y="212924"/>
                  </a:lnTo>
                  <a:lnTo>
                    <a:pt x="88714" y="212924"/>
                  </a:lnTo>
                  <a:lnTo>
                    <a:pt x="85499" y="213207"/>
                  </a:lnTo>
                  <a:lnTo>
                    <a:pt x="257401" y="213207"/>
                  </a:lnTo>
                  <a:lnTo>
                    <a:pt x="276934" y="210361"/>
                  </a:lnTo>
                  <a:close/>
                </a:path>
                <a:path w="476885" h="217805">
                  <a:moveTo>
                    <a:pt x="305950" y="166"/>
                  </a:moveTo>
                  <a:lnTo>
                    <a:pt x="279665" y="605"/>
                  </a:lnTo>
                  <a:lnTo>
                    <a:pt x="253031" y="2768"/>
                  </a:lnTo>
                  <a:lnTo>
                    <a:pt x="358673" y="2768"/>
                  </a:lnTo>
                  <a:lnTo>
                    <a:pt x="332343" y="1015"/>
                  </a:lnTo>
                  <a:lnTo>
                    <a:pt x="305950" y="166"/>
                  </a:lnTo>
                  <a:close/>
                </a:path>
                <a:path w="476885" h="217805">
                  <a:moveTo>
                    <a:pt x="454928" y="1557"/>
                  </a:moveTo>
                  <a:lnTo>
                    <a:pt x="444100" y="2357"/>
                  </a:lnTo>
                  <a:lnTo>
                    <a:pt x="433831" y="2768"/>
                  </a:lnTo>
                  <a:lnTo>
                    <a:pt x="459441" y="2768"/>
                  </a:lnTo>
                  <a:lnTo>
                    <a:pt x="454928" y="1557"/>
                  </a:lnTo>
                  <a:close/>
                </a:path>
              </a:pathLst>
            </a:custGeom>
            <a:solidFill>
              <a:srgbClr val="134E29"/>
            </a:solidFill>
          </p:spPr>
          <p:txBody>
            <a:bodyPr wrap="square" lIns="0" tIns="0" rIns="0" bIns="0" rtlCol="0"/>
            <a:lstStyle/>
            <a:p>
              <a:endParaRPr>
                <a:latin typeface="Grammarsaurus" pitchFamily="2" charset="0"/>
              </a:endParaRPr>
            </a:p>
          </p:txBody>
        </p:sp>
      </p:grpSp>
      <p:sp>
        <p:nvSpPr>
          <p:cNvPr id="48" name="object 48"/>
          <p:cNvSpPr txBox="1"/>
          <p:nvPr/>
        </p:nvSpPr>
        <p:spPr>
          <a:xfrm>
            <a:off x="3609482" y="2967638"/>
            <a:ext cx="354965" cy="184666"/>
          </a:xfrm>
          <a:prstGeom prst="rect">
            <a:avLst/>
          </a:prstGeom>
        </p:spPr>
        <p:txBody>
          <a:bodyPr vert="horz" wrap="square" lIns="0" tIns="15240" rIns="0" bIns="0" rtlCol="0">
            <a:spAutoFit/>
          </a:bodyPr>
          <a:lstStyle/>
          <a:p>
            <a:pPr marL="12700" algn="ctr">
              <a:lnSpc>
                <a:spcPct val="100000"/>
              </a:lnSpc>
              <a:spcBef>
                <a:spcPts val="120"/>
              </a:spcBef>
            </a:pPr>
            <a:r>
              <a:rPr sz="1100" dirty="0">
                <a:solidFill>
                  <a:srgbClr val="D1E293"/>
                </a:solidFill>
                <a:latin typeface="Grammarsaurus" pitchFamily="2" charset="0"/>
                <a:cs typeface="Verdana"/>
              </a:rPr>
              <a:t>*CVL</a:t>
            </a:r>
            <a:endParaRPr sz="1100" dirty="0">
              <a:latin typeface="Grammarsaurus" pitchFamily="2" charset="0"/>
              <a:cs typeface="Verdana"/>
            </a:endParaRPr>
          </a:p>
        </p:txBody>
      </p:sp>
      <p:grpSp>
        <p:nvGrpSpPr>
          <p:cNvPr id="49" name="object 49"/>
          <p:cNvGrpSpPr/>
          <p:nvPr/>
        </p:nvGrpSpPr>
        <p:grpSpPr>
          <a:xfrm>
            <a:off x="4207360" y="3566688"/>
            <a:ext cx="412115" cy="412115"/>
            <a:chOff x="4207360" y="3566688"/>
            <a:chExt cx="412115" cy="412115"/>
          </a:xfrm>
        </p:grpSpPr>
        <p:sp>
          <p:nvSpPr>
            <p:cNvPr id="50" name="object 50"/>
            <p:cNvSpPr/>
            <p:nvPr/>
          </p:nvSpPr>
          <p:spPr>
            <a:xfrm>
              <a:off x="4207360" y="3566688"/>
              <a:ext cx="412115" cy="412115"/>
            </a:xfrm>
            <a:custGeom>
              <a:avLst/>
              <a:gdLst/>
              <a:ahLst/>
              <a:cxnLst/>
              <a:rect l="l" t="t" r="r" b="b"/>
              <a:pathLst>
                <a:path w="412114" h="412114">
                  <a:moveTo>
                    <a:pt x="205778" y="0"/>
                  </a:moveTo>
                  <a:lnTo>
                    <a:pt x="158649" y="5444"/>
                  </a:lnTo>
                  <a:lnTo>
                    <a:pt x="115358" y="20948"/>
                  </a:lnTo>
                  <a:lnTo>
                    <a:pt x="77147" y="45265"/>
                  </a:lnTo>
                  <a:lnTo>
                    <a:pt x="45261" y="77152"/>
                  </a:lnTo>
                  <a:lnTo>
                    <a:pt x="20945" y="115363"/>
                  </a:lnTo>
                  <a:lnTo>
                    <a:pt x="5443" y="158653"/>
                  </a:lnTo>
                  <a:lnTo>
                    <a:pt x="0" y="205778"/>
                  </a:lnTo>
                  <a:lnTo>
                    <a:pt x="5443" y="252907"/>
                  </a:lnTo>
                  <a:lnTo>
                    <a:pt x="20945" y="296200"/>
                  </a:lnTo>
                  <a:lnTo>
                    <a:pt x="45261" y="334413"/>
                  </a:lnTo>
                  <a:lnTo>
                    <a:pt x="77147" y="366302"/>
                  </a:lnTo>
                  <a:lnTo>
                    <a:pt x="115358" y="390620"/>
                  </a:lnTo>
                  <a:lnTo>
                    <a:pt x="158649" y="406124"/>
                  </a:lnTo>
                  <a:lnTo>
                    <a:pt x="205778" y="411568"/>
                  </a:lnTo>
                  <a:lnTo>
                    <a:pt x="252907" y="406124"/>
                  </a:lnTo>
                  <a:lnTo>
                    <a:pt x="296200" y="390620"/>
                  </a:lnTo>
                  <a:lnTo>
                    <a:pt x="297328" y="389902"/>
                  </a:lnTo>
                  <a:lnTo>
                    <a:pt x="205778" y="389902"/>
                  </a:lnTo>
                  <a:lnTo>
                    <a:pt x="156888" y="383314"/>
                  </a:lnTo>
                  <a:lnTo>
                    <a:pt x="112923" y="364727"/>
                  </a:lnTo>
                  <a:lnTo>
                    <a:pt x="75650" y="335911"/>
                  </a:lnTo>
                  <a:lnTo>
                    <a:pt x="46838" y="298635"/>
                  </a:lnTo>
                  <a:lnTo>
                    <a:pt x="28253" y="254668"/>
                  </a:lnTo>
                  <a:lnTo>
                    <a:pt x="21666" y="205778"/>
                  </a:lnTo>
                  <a:lnTo>
                    <a:pt x="28253" y="156888"/>
                  </a:lnTo>
                  <a:lnTo>
                    <a:pt x="46838" y="112923"/>
                  </a:lnTo>
                  <a:lnTo>
                    <a:pt x="75650" y="75650"/>
                  </a:lnTo>
                  <a:lnTo>
                    <a:pt x="112923" y="46838"/>
                  </a:lnTo>
                  <a:lnTo>
                    <a:pt x="156888" y="28253"/>
                  </a:lnTo>
                  <a:lnTo>
                    <a:pt x="205778" y="21666"/>
                  </a:lnTo>
                  <a:lnTo>
                    <a:pt x="297329" y="21666"/>
                  </a:lnTo>
                  <a:lnTo>
                    <a:pt x="296200" y="20948"/>
                  </a:lnTo>
                  <a:lnTo>
                    <a:pt x="252907" y="5444"/>
                  </a:lnTo>
                  <a:lnTo>
                    <a:pt x="205778" y="0"/>
                  </a:lnTo>
                  <a:close/>
                </a:path>
                <a:path w="412114" h="412114">
                  <a:moveTo>
                    <a:pt x="297329" y="21666"/>
                  </a:moveTo>
                  <a:lnTo>
                    <a:pt x="205778" y="21666"/>
                  </a:lnTo>
                  <a:lnTo>
                    <a:pt x="254667" y="28253"/>
                  </a:lnTo>
                  <a:lnTo>
                    <a:pt x="298632" y="46838"/>
                  </a:lnTo>
                  <a:lnTo>
                    <a:pt x="335905" y="75650"/>
                  </a:lnTo>
                  <a:lnTo>
                    <a:pt x="364718" y="112923"/>
                  </a:lnTo>
                  <a:lnTo>
                    <a:pt x="383302" y="156888"/>
                  </a:lnTo>
                  <a:lnTo>
                    <a:pt x="389889" y="205778"/>
                  </a:lnTo>
                  <a:lnTo>
                    <a:pt x="383302" y="254668"/>
                  </a:lnTo>
                  <a:lnTo>
                    <a:pt x="364718" y="298635"/>
                  </a:lnTo>
                  <a:lnTo>
                    <a:pt x="335905" y="335911"/>
                  </a:lnTo>
                  <a:lnTo>
                    <a:pt x="298632" y="364727"/>
                  </a:lnTo>
                  <a:lnTo>
                    <a:pt x="254667" y="383314"/>
                  </a:lnTo>
                  <a:lnTo>
                    <a:pt x="205778" y="389902"/>
                  </a:lnTo>
                  <a:lnTo>
                    <a:pt x="297328" y="389902"/>
                  </a:lnTo>
                  <a:lnTo>
                    <a:pt x="334413" y="366302"/>
                  </a:lnTo>
                  <a:lnTo>
                    <a:pt x="366302" y="334413"/>
                  </a:lnTo>
                  <a:lnTo>
                    <a:pt x="390620" y="296200"/>
                  </a:lnTo>
                  <a:lnTo>
                    <a:pt x="406124" y="252907"/>
                  </a:lnTo>
                  <a:lnTo>
                    <a:pt x="411568" y="205778"/>
                  </a:lnTo>
                  <a:lnTo>
                    <a:pt x="406124" y="158653"/>
                  </a:lnTo>
                  <a:lnTo>
                    <a:pt x="390620" y="115363"/>
                  </a:lnTo>
                  <a:lnTo>
                    <a:pt x="366302" y="77152"/>
                  </a:lnTo>
                  <a:lnTo>
                    <a:pt x="334413" y="45265"/>
                  </a:lnTo>
                  <a:lnTo>
                    <a:pt x="297329" y="21666"/>
                  </a:lnTo>
                  <a:close/>
                </a:path>
              </a:pathLst>
            </a:custGeom>
            <a:solidFill>
              <a:srgbClr val="000000"/>
            </a:solidFill>
          </p:spPr>
          <p:txBody>
            <a:bodyPr wrap="square" lIns="0" tIns="0" rIns="0" bIns="0" rtlCol="0"/>
            <a:lstStyle/>
            <a:p>
              <a:endParaRPr>
                <a:latin typeface="Grammarsaurus" pitchFamily="2" charset="0"/>
              </a:endParaRPr>
            </a:p>
          </p:txBody>
        </p:sp>
        <p:pic>
          <p:nvPicPr>
            <p:cNvPr id="51" name="object 51"/>
            <p:cNvPicPr/>
            <p:nvPr/>
          </p:nvPicPr>
          <p:blipFill>
            <a:blip r:embed="rId16" cstate="print"/>
            <a:stretch>
              <a:fillRect/>
            </a:stretch>
          </p:blipFill>
          <p:spPr>
            <a:xfrm>
              <a:off x="4308687" y="3668020"/>
              <a:ext cx="208902" cy="208902"/>
            </a:xfrm>
            <a:prstGeom prst="rect">
              <a:avLst/>
            </a:prstGeom>
          </p:spPr>
        </p:pic>
      </p:grpSp>
      <p:sp>
        <p:nvSpPr>
          <p:cNvPr id="52" name="object 52"/>
          <p:cNvSpPr txBox="1"/>
          <p:nvPr/>
        </p:nvSpPr>
        <p:spPr>
          <a:xfrm>
            <a:off x="1862767" y="3081742"/>
            <a:ext cx="2581420" cy="2180662"/>
          </a:xfrm>
          <a:prstGeom prst="rect">
            <a:avLst/>
          </a:prstGeom>
        </p:spPr>
        <p:txBody>
          <a:bodyPr vert="horz" wrap="square" lIns="0" tIns="12700" rIns="0" bIns="0" rtlCol="0">
            <a:spAutoFit/>
          </a:bodyPr>
          <a:lstStyle/>
          <a:p>
            <a:pPr marL="12700" marR="5080" indent="285115">
              <a:lnSpc>
                <a:spcPct val="121300"/>
              </a:lnSpc>
              <a:spcBef>
                <a:spcPts val="100"/>
              </a:spcBef>
            </a:pPr>
            <a:r>
              <a:rPr sz="5950" b="1" dirty="0">
                <a:latin typeface="Grammarsaurus" pitchFamily="2" charset="0"/>
                <a:cs typeface="Arial"/>
              </a:rPr>
              <a:t>techn techn</a:t>
            </a:r>
            <a:endParaRPr sz="5950" dirty="0">
              <a:latin typeface="Grammarsaurus" pitchFamily="2" charset="0"/>
              <a:cs typeface="Arial"/>
            </a:endParaRPr>
          </a:p>
        </p:txBody>
      </p:sp>
      <p:sp>
        <p:nvSpPr>
          <p:cNvPr id="53" name="object 53"/>
          <p:cNvSpPr txBox="1"/>
          <p:nvPr/>
        </p:nvSpPr>
        <p:spPr>
          <a:xfrm>
            <a:off x="4519299" y="2020519"/>
            <a:ext cx="3806201" cy="3336683"/>
          </a:xfrm>
          <a:prstGeom prst="rect">
            <a:avLst/>
          </a:prstGeom>
        </p:spPr>
        <p:txBody>
          <a:bodyPr vert="horz" wrap="square" lIns="0" tIns="12700" rIns="0" bIns="0" rtlCol="0">
            <a:spAutoFit/>
          </a:bodyPr>
          <a:lstStyle/>
          <a:p>
            <a:pPr marL="297815" marR="5080">
              <a:lnSpc>
                <a:spcPct val="121300"/>
              </a:lnSpc>
              <a:spcBef>
                <a:spcPts val="100"/>
              </a:spcBef>
              <a:tabLst>
                <a:tab pos="2491105" algn="l"/>
              </a:tabLst>
            </a:pPr>
            <a:r>
              <a:rPr sz="5950" b="1" dirty="0">
                <a:latin typeface="Grammarsaurus" pitchFamily="2" charset="0"/>
                <a:cs typeface="Arial"/>
              </a:rPr>
              <a:t>loge	y ique</a:t>
            </a:r>
            <a:endParaRPr sz="5950" dirty="0">
              <a:latin typeface="Grammarsaurus" pitchFamily="2" charset="0"/>
              <a:cs typeface="Arial"/>
            </a:endParaRPr>
          </a:p>
          <a:p>
            <a:pPr marL="12700">
              <a:lnSpc>
                <a:spcPct val="100000"/>
              </a:lnSpc>
              <a:spcBef>
                <a:spcPts val="1525"/>
              </a:spcBef>
              <a:tabLst>
                <a:tab pos="1346200" algn="l"/>
              </a:tabLst>
            </a:pPr>
            <a:r>
              <a:rPr sz="5950" b="1" dirty="0">
                <a:latin typeface="Grammarsaurus" pitchFamily="2" charset="0"/>
                <a:cs typeface="Arial"/>
              </a:rPr>
              <a:t>ic	al</a:t>
            </a:r>
            <a:endParaRPr sz="5950" dirty="0">
              <a:latin typeface="Grammarsaurus" pitchFamily="2" charset="0"/>
              <a:cs typeface="Arial"/>
            </a:endParaRPr>
          </a:p>
        </p:txBody>
      </p:sp>
      <p:grpSp>
        <p:nvGrpSpPr>
          <p:cNvPr id="54" name="object 54"/>
          <p:cNvGrpSpPr/>
          <p:nvPr/>
        </p:nvGrpSpPr>
        <p:grpSpPr>
          <a:xfrm>
            <a:off x="3920778" y="2434677"/>
            <a:ext cx="2287270" cy="2644140"/>
            <a:chOff x="3920778" y="2434677"/>
            <a:chExt cx="2287270" cy="2644140"/>
          </a:xfrm>
        </p:grpSpPr>
        <p:sp>
          <p:nvSpPr>
            <p:cNvPr id="55" name="object 55"/>
            <p:cNvSpPr/>
            <p:nvPr/>
          </p:nvSpPr>
          <p:spPr>
            <a:xfrm>
              <a:off x="3920778" y="4666945"/>
              <a:ext cx="412115" cy="412115"/>
            </a:xfrm>
            <a:custGeom>
              <a:avLst/>
              <a:gdLst/>
              <a:ahLst/>
              <a:cxnLst/>
              <a:rect l="l" t="t" r="r" b="b"/>
              <a:pathLst>
                <a:path w="412114" h="412114">
                  <a:moveTo>
                    <a:pt x="205790" y="0"/>
                  </a:moveTo>
                  <a:lnTo>
                    <a:pt x="158661" y="5444"/>
                  </a:lnTo>
                  <a:lnTo>
                    <a:pt x="115368" y="20948"/>
                  </a:lnTo>
                  <a:lnTo>
                    <a:pt x="77154" y="45265"/>
                  </a:lnTo>
                  <a:lnTo>
                    <a:pt x="45266" y="77152"/>
                  </a:lnTo>
                  <a:lnTo>
                    <a:pt x="20948" y="115363"/>
                  </a:lnTo>
                  <a:lnTo>
                    <a:pt x="5444" y="158653"/>
                  </a:lnTo>
                  <a:lnTo>
                    <a:pt x="0" y="205778"/>
                  </a:lnTo>
                  <a:lnTo>
                    <a:pt x="5444" y="252907"/>
                  </a:lnTo>
                  <a:lnTo>
                    <a:pt x="20948" y="296200"/>
                  </a:lnTo>
                  <a:lnTo>
                    <a:pt x="45266" y="334413"/>
                  </a:lnTo>
                  <a:lnTo>
                    <a:pt x="77154" y="366302"/>
                  </a:lnTo>
                  <a:lnTo>
                    <a:pt x="115368" y="390620"/>
                  </a:lnTo>
                  <a:lnTo>
                    <a:pt x="158661" y="406124"/>
                  </a:lnTo>
                  <a:lnTo>
                    <a:pt x="205790" y="411568"/>
                  </a:lnTo>
                  <a:lnTo>
                    <a:pt x="252919" y="406124"/>
                  </a:lnTo>
                  <a:lnTo>
                    <a:pt x="296213" y="390620"/>
                  </a:lnTo>
                  <a:lnTo>
                    <a:pt x="297341" y="389902"/>
                  </a:lnTo>
                  <a:lnTo>
                    <a:pt x="205790" y="389902"/>
                  </a:lnTo>
                  <a:lnTo>
                    <a:pt x="156901" y="383314"/>
                  </a:lnTo>
                  <a:lnTo>
                    <a:pt x="112936" y="364727"/>
                  </a:lnTo>
                  <a:lnTo>
                    <a:pt x="75663" y="335911"/>
                  </a:lnTo>
                  <a:lnTo>
                    <a:pt x="46850" y="298635"/>
                  </a:lnTo>
                  <a:lnTo>
                    <a:pt x="28266" y="254668"/>
                  </a:lnTo>
                  <a:lnTo>
                    <a:pt x="21678" y="205778"/>
                  </a:lnTo>
                  <a:lnTo>
                    <a:pt x="28266" y="156888"/>
                  </a:lnTo>
                  <a:lnTo>
                    <a:pt x="46850" y="112923"/>
                  </a:lnTo>
                  <a:lnTo>
                    <a:pt x="75663" y="75650"/>
                  </a:lnTo>
                  <a:lnTo>
                    <a:pt x="112936" y="46838"/>
                  </a:lnTo>
                  <a:lnTo>
                    <a:pt x="156901" y="28253"/>
                  </a:lnTo>
                  <a:lnTo>
                    <a:pt x="205790" y="21666"/>
                  </a:lnTo>
                  <a:lnTo>
                    <a:pt x="297341" y="21666"/>
                  </a:lnTo>
                  <a:lnTo>
                    <a:pt x="296213" y="20948"/>
                  </a:lnTo>
                  <a:lnTo>
                    <a:pt x="252919" y="5444"/>
                  </a:lnTo>
                  <a:lnTo>
                    <a:pt x="205790" y="0"/>
                  </a:lnTo>
                  <a:close/>
                </a:path>
                <a:path w="412114" h="412114">
                  <a:moveTo>
                    <a:pt x="297341" y="21666"/>
                  </a:moveTo>
                  <a:lnTo>
                    <a:pt x="205790" y="21666"/>
                  </a:lnTo>
                  <a:lnTo>
                    <a:pt x="254680" y="28253"/>
                  </a:lnTo>
                  <a:lnTo>
                    <a:pt x="298645" y="46838"/>
                  </a:lnTo>
                  <a:lnTo>
                    <a:pt x="335918" y="75650"/>
                  </a:lnTo>
                  <a:lnTo>
                    <a:pt x="364730" y="112923"/>
                  </a:lnTo>
                  <a:lnTo>
                    <a:pt x="383315" y="156888"/>
                  </a:lnTo>
                  <a:lnTo>
                    <a:pt x="389902" y="205778"/>
                  </a:lnTo>
                  <a:lnTo>
                    <a:pt x="383315" y="254668"/>
                  </a:lnTo>
                  <a:lnTo>
                    <a:pt x="364730" y="298635"/>
                  </a:lnTo>
                  <a:lnTo>
                    <a:pt x="335918" y="335911"/>
                  </a:lnTo>
                  <a:lnTo>
                    <a:pt x="298645" y="364727"/>
                  </a:lnTo>
                  <a:lnTo>
                    <a:pt x="254680" y="383314"/>
                  </a:lnTo>
                  <a:lnTo>
                    <a:pt x="205790" y="389902"/>
                  </a:lnTo>
                  <a:lnTo>
                    <a:pt x="297341" y="389902"/>
                  </a:lnTo>
                  <a:lnTo>
                    <a:pt x="334426" y="366302"/>
                  </a:lnTo>
                  <a:lnTo>
                    <a:pt x="366314" y="334413"/>
                  </a:lnTo>
                  <a:lnTo>
                    <a:pt x="390633" y="296200"/>
                  </a:lnTo>
                  <a:lnTo>
                    <a:pt x="406137" y="252907"/>
                  </a:lnTo>
                  <a:lnTo>
                    <a:pt x="411581" y="205778"/>
                  </a:lnTo>
                  <a:lnTo>
                    <a:pt x="406137" y="158653"/>
                  </a:lnTo>
                  <a:lnTo>
                    <a:pt x="390633" y="115363"/>
                  </a:lnTo>
                  <a:lnTo>
                    <a:pt x="366314" y="77152"/>
                  </a:lnTo>
                  <a:lnTo>
                    <a:pt x="334426" y="45265"/>
                  </a:lnTo>
                  <a:lnTo>
                    <a:pt x="297341" y="21666"/>
                  </a:lnTo>
                  <a:close/>
                </a:path>
              </a:pathLst>
            </a:custGeom>
            <a:solidFill>
              <a:srgbClr val="000000"/>
            </a:solidFill>
          </p:spPr>
          <p:txBody>
            <a:bodyPr wrap="square" lIns="0" tIns="0" rIns="0" bIns="0" rtlCol="0"/>
            <a:lstStyle/>
            <a:p>
              <a:endParaRPr>
                <a:latin typeface="Grammarsaurus" pitchFamily="2" charset="0"/>
              </a:endParaRPr>
            </a:p>
          </p:txBody>
        </p:sp>
        <p:pic>
          <p:nvPicPr>
            <p:cNvPr id="56" name="object 56"/>
            <p:cNvPicPr/>
            <p:nvPr/>
          </p:nvPicPr>
          <p:blipFill>
            <a:blip r:embed="rId17" cstate="print"/>
            <a:stretch>
              <a:fillRect/>
            </a:stretch>
          </p:blipFill>
          <p:spPr>
            <a:xfrm>
              <a:off x="4022116" y="4768277"/>
              <a:ext cx="208902" cy="208902"/>
            </a:xfrm>
            <a:prstGeom prst="rect">
              <a:avLst/>
            </a:prstGeom>
          </p:spPr>
        </p:pic>
        <p:sp>
          <p:nvSpPr>
            <p:cNvPr id="57" name="object 57"/>
            <p:cNvSpPr/>
            <p:nvPr/>
          </p:nvSpPr>
          <p:spPr>
            <a:xfrm>
              <a:off x="5262277" y="4666945"/>
              <a:ext cx="412115" cy="412115"/>
            </a:xfrm>
            <a:custGeom>
              <a:avLst/>
              <a:gdLst/>
              <a:ahLst/>
              <a:cxnLst/>
              <a:rect l="l" t="t" r="r" b="b"/>
              <a:pathLst>
                <a:path w="412114" h="412114">
                  <a:moveTo>
                    <a:pt x="205778" y="0"/>
                  </a:moveTo>
                  <a:lnTo>
                    <a:pt x="158649" y="5444"/>
                  </a:lnTo>
                  <a:lnTo>
                    <a:pt x="115358" y="20948"/>
                  </a:lnTo>
                  <a:lnTo>
                    <a:pt x="77147" y="45265"/>
                  </a:lnTo>
                  <a:lnTo>
                    <a:pt x="45261" y="77152"/>
                  </a:lnTo>
                  <a:lnTo>
                    <a:pt x="20945" y="115363"/>
                  </a:lnTo>
                  <a:lnTo>
                    <a:pt x="5443" y="158653"/>
                  </a:lnTo>
                  <a:lnTo>
                    <a:pt x="0" y="205778"/>
                  </a:lnTo>
                  <a:lnTo>
                    <a:pt x="5443" y="252907"/>
                  </a:lnTo>
                  <a:lnTo>
                    <a:pt x="20945" y="296200"/>
                  </a:lnTo>
                  <a:lnTo>
                    <a:pt x="45261" y="334413"/>
                  </a:lnTo>
                  <a:lnTo>
                    <a:pt x="77147" y="366302"/>
                  </a:lnTo>
                  <a:lnTo>
                    <a:pt x="115358" y="390620"/>
                  </a:lnTo>
                  <a:lnTo>
                    <a:pt x="158649" y="406124"/>
                  </a:lnTo>
                  <a:lnTo>
                    <a:pt x="205778" y="411568"/>
                  </a:lnTo>
                  <a:lnTo>
                    <a:pt x="252907" y="406124"/>
                  </a:lnTo>
                  <a:lnTo>
                    <a:pt x="296200" y="390620"/>
                  </a:lnTo>
                  <a:lnTo>
                    <a:pt x="297328" y="389902"/>
                  </a:lnTo>
                  <a:lnTo>
                    <a:pt x="205778" y="389902"/>
                  </a:lnTo>
                  <a:lnTo>
                    <a:pt x="156888" y="383314"/>
                  </a:lnTo>
                  <a:lnTo>
                    <a:pt x="112923" y="364727"/>
                  </a:lnTo>
                  <a:lnTo>
                    <a:pt x="75650" y="335911"/>
                  </a:lnTo>
                  <a:lnTo>
                    <a:pt x="46838" y="298635"/>
                  </a:lnTo>
                  <a:lnTo>
                    <a:pt x="28253" y="254668"/>
                  </a:lnTo>
                  <a:lnTo>
                    <a:pt x="21666" y="205778"/>
                  </a:lnTo>
                  <a:lnTo>
                    <a:pt x="28253" y="156888"/>
                  </a:lnTo>
                  <a:lnTo>
                    <a:pt x="46838" y="112923"/>
                  </a:lnTo>
                  <a:lnTo>
                    <a:pt x="75650" y="75650"/>
                  </a:lnTo>
                  <a:lnTo>
                    <a:pt x="112923" y="46838"/>
                  </a:lnTo>
                  <a:lnTo>
                    <a:pt x="156888" y="28253"/>
                  </a:lnTo>
                  <a:lnTo>
                    <a:pt x="205778" y="21666"/>
                  </a:lnTo>
                  <a:lnTo>
                    <a:pt x="297329" y="21666"/>
                  </a:lnTo>
                  <a:lnTo>
                    <a:pt x="296200" y="20948"/>
                  </a:lnTo>
                  <a:lnTo>
                    <a:pt x="252907" y="5444"/>
                  </a:lnTo>
                  <a:lnTo>
                    <a:pt x="205778" y="0"/>
                  </a:lnTo>
                  <a:close/>
                </a:path>
                <a:path w="412114" h="412114">
                  <a:moveTo>
                    <a:pt x="297329" y="21666"/>
                  </a:moveTo>
                  <a:lnTo>
                    <a:pt x="205778" y="21666"/>
                  </a:lnTo>
                  <a:lnTo>
                    <a:pt x="254667" y="28253"/>
                  </a:lnTo>
                  <a:lnTo>
                    <a:pt x="298632" y="46838"/>
                  </a:lnTo>
                  <a:lnTo>
                    <a:pt x="335905" y="75650"/>
                  </a:lnTo>
                  <a:lnTo>
                    <a:pt x="364718" y="112923"/>
                  </a:lnTo>
                  <a:lnTo>
                    <a:pt x="383302" y="156888"/>
                  </a:lnTo>
                  <a:lnTo>
                    <a:pt x="389889" y="205778"/>
                  </a:lnTo>
                  <a:lnTo>
                    <a:pt x="383302" y="254668"/>
                  </a:lnTo>
                  <a:lnTo>
                    <a:pt x="364718" y="298635"/>
                  </a:lnTo>
                  <a:lnTo>
                    <a:pt x="335905" y="335911"/>
                  </a:lnTo>
                  <a:lnTo>
                    <a:pt x="298632" y="364727"/>
                  </a:lnTo>
                  <a:lnTo>
                    <a:pt x="254667" y="383314"/>
                  </a:lnTo>
                  <a:lnTo>
                    <a:pt x="205778" y="389902"/>
                  </a:lnTo>
                  <a:lnTo>
                    <a:pt x="297328" y="389902"/>
                  </a:lnTo>
                  <a:lnTo>
                    <a:pt x="334413" y="366302"/>
                  </a:lnTo>
                  <a:lnTo>
                    <a:pt x="366302" y="334413"/>
                  </a:lnTo>
                  <a:lnTo>
                    <a:pt x="390620" y="296200"/>
                  </a:lnTo>
                  <a:lnTo>
                    <a:pt x="406124" y="252907"/>
                  </a:lnTo>
                  <a:lnTo>
                    <a:pt x="411568" y="205778"/>
                  </a:lnTo>
                  <a:lnTo>
                    <a:pt x="406124" y="158653"/>
                  </a:lnTo>
                  <a:lnTo>
                    <a:pt x="390620" y="115363"/>
                  </a:lnTo>
                  <a:lnTo>
                    <a:pt x="366302" y="77152"/>
                  </a:lnTo>
                  <a:lnTo>
                    <a:pt x="334413" y="45265"/>
                  </a:lnTo>
                  <a:lnTo>
                    <a:pt x="297329" y="21666"/>
                  </a:lnTo>
                  <a:close/>
                </a:path>
              </a:pathLst>
            </a:custGeom>
            <a:solidFill>
              <a:srgbClr val="000000"/>
            </a:solidFill>
          </p:spPr>
          <p:txBody>
            <a:bodyPr wrap="square" lIns="0" tIns="0" rIns="0" bIns="0" rtlCol="0"/>
            <a:lstStyle/>
            <a:p>
              <a:endParaRPr>
                <a:latin typeface="Grammarsaurus" pitchFamily="2" charset="0"/>
              </a:endParaRPr>
            </a:p>
          </p:txBody>
        </p:sp>
        <p:pic>
          <p:nvPicPr>
            <p:cNvPr id="58" name="object 58"/>
            <p:cNvPicPr/>
            <p:nvPr/>
          </p:nvPicPr>
          <p:blipFill>
            <a:blip r:embed="rId16" cstate="print"/>
            <a:stretch>
              <a:fillRect/>
            </a:stretch>
          </p:blipFill>
          <p:spPr>
            <a:xfrm>
              <a:off x="5363604" y="4768277"/>
              <a:ext cx="208902" cy="208902"/>
            </a:xfrm>
            <a:prstGeom prst="rect">
              <a:avLst/>
            </a:prstGeom>
          </p:spPr>
        </p:pic>
        <p:sp>
          <p:nvSpPr>
            <p:cNvPr id="59" name="object 59"/>
            <p:cNvSpPr/>
            <p:nvPr/>
          </p:nvSpPr>
          <p:spPr>
            <a:xfrm>
              <a:off x="5866635" y="2466427"/>
              <a:ext cx="309880" cy="468630"/>
            </a:xfrm>
            <a:custGeom>
              <a:avLst/>
              <a:gdLst/>
              <a:ahLst/>
              <a:cxnLst/>
              <a:rect l="l" t="t" r="r" b="b"/>
              <a:pathLst>
                <a:path w="309879" h="468630">
                  <a:moveTo>
                    <a:pt x="309625" y="0"/>
                  </a:moveTo>
                  <a:lnTo>
                    <a:pt x="0" y="468579"/>
                  </a:lnTo>
                </a:path>
              </a:pathLst>
            </a:custGeom>
            <a:ln w="63500">
              <a:solidFill>
                <a:srgbClr val="FF0000"/>
              </a:solidFill>
            </a:ln>
          </p:spPr>
          <p:txBody>
            <a:bodyPr wrap="square" lIns="0" tIns="0" rIns="0" bIns="0" rtlCol="0"/>
            <a:lstStyle/>
            <a:p>
              <a:endParaRPr>
                <a:latin typeface="Grammarsaurus" pitchFamily="2" charset="0"/>
              </a:endParaRPr>
            </a:p>
          </p:txBody>
        </p:sp>
      </p:grpSp>
      <p:sp>
        <p:nvSpPr>
          <p:cNvPr id="60" name="object 6">
            <a:extLst>
              <a:ext uri="{FF2B5EF4-FFF2-40B4-BE49-F238E27FC236}">
                <a16:creationId xmlns:a16="http://schemas.microsoft.com/office/drawing/2014/main" id="{6D857EF8-4A4B-05F4-7CA7-220D8C043B8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6529737" y="1796115"/>
              <a:ext cx="4387215" cy="2100580"/>
            </a:xfrm>
            <a:custGeom>
              <a:avLst/>
              <a:gdLst/>
              <a:ahLst/>
              <a:cxnLst/>
              <a:rect l="l" t="t" r="r" b="b"/>
              <a:pathLst>
                <a:path w="4387215" h="2100579">
                  <a:moveTo>
                    <a:pt x="4351181" y="2011210"/>
                  </a:moveTo>
                  <a:lnTo>
                    <a:pt x="2832073" y="2011210"/>
                  </a:lnTo>
                  <a:lnTo>
                    <a:pt x="2884210" y="2011793"/>
                  </a:lnTo>
                  <a:lnTo>
                    <a:pt x="2883447" y="2011793"/>
                  </a:lnTo>
                  <a:lnTo>
                    <a:pt x="2934775" y="2013529"/>
                  </a:lnTo>
                  <a:lnTo>
                    <a:pt x="2934469" y="2013529"/>
                  </a:lnTo>
                  <a:lnTo>
                    <a:pt x="2985585" y="2016419"/>
                  </a:lnTo>
                  <a:lnTo>
                    <a:pt x="2985384" y="2016419"/>
                  </a:lnTo>
                  <a:lnTo>
                    <a:pt x="3036360" y="2020462"/>
                  </a:lnTo>
                  <a:lnTo>
                    <a:pt x="3036207" y="2020462"/>
                  </a:lnTo>
                  <a:lnTo>
                    <a:pt x="3086931" y="2025659"/>
                  </a:lnTo>
                  <a:lnTo>
                    <a:pt x="3137545" y="2032010"/>
                  </a:lnTo>
                  <a:lnTo>
                    <a:pt x="3188035" y="2039515"/>
                  </a:lnTo>
                  <a:lnTo>
                    <a:pt x="3237731" y="2048045"/>
                  </a:lnTo>
                  <a:lnTo>
                    <a:pt x="3289359" y="2058120"/>
                  </a:lnTo>
                  <a:lnTo>
                    <a:pt x="3907654" y="2058120"/>
                  </a:lnTo>
                  <a:lnTo>
                    <a:pt x="3954519" y="2061434"/>
                  </a:lnTo>
                  <a:lnTo>
                    <a:pt x="4006003" y="2068196"/>
                  </a:lnTo>
                  <a:lnTo>
                    <a:pt x="4109201" y="2085525"/>
                  </a:lnTo>
                  <a:lnTo>
                    <a:pt x="4161008" y="2093306"/>
                  </a:lnTo>
                  <a:lnTo>
                    <a:pt x="4213017" y="2098641"/>
                  </a:lnTo>
                  <a:lnTo>
                    <a:pt x="4265274" y="2100138"/>
                  </a:lnTo>
                  <a:lnTo>
                    <a:pt x="4287591" y="2097436"/>
                  </a:lnTo>
                  <a:lnTo>
                    <a:pt x="4327271" y="2074273"/>
                  </a:lnTo>
                  <a:lnTo>
                    <a:pt x="4349130" y="2037111"/>
                  </a:lnTo>
                  <a:lnTo>
                    <a:pt x="4350470" y="2018314"/>
                  </a:lnTo>
                  <a:lnTo>
                    <a:pt x="4350949" y="2013529"/>
                  </a:lnTo>
                  <a:lnTo>
                    <a:pt x="4351007" y="2012945"/>
                  </a:lnTo>
                  <a:lnTo>
                    <a:pt x="4351123" y="2011793"/>
                  </a:lnTo>
                  <a:lnTo>
                    <a:pt x="4351181" y="2011210"/>
                  </a:lnTo>
                  <a:close/>
                </a:path>
                <a:path w="4387215" h="2100579">
                  <a:moveTo>
                    <a:pt x="4372520" y="1976257"/>
                  </a:moveTo>
                  <a:lnTo>
                    <a:pt x="4353901" y="2021518"/>
                  </a:lnTo>
                  <a:lnTo>
                    <a:pt x="4348456" y="2058673"/>
                  </a:lnTo>
                  <a:lnTo>
                    <a:pt x="4349407" y="2066357"/>
                  </a:lnTo>
                  <a:lnTo>
                    <a:pt x="4351361" y="2067521"/>
                  </a:lnTo>
                  <a:lnTo>
                    <a:pt x="4354056" y="2063246"/>
                  </a:lnTo>
                  <a:lnTo>
                    <a:pt x="4357143" y="2054990"/>
                  </a:lnTo>
                  <a:lnTo>
                    <a:pt x="4357243" y="2054723"/>
                  </a:lnTo>
                  <a:lnTo>
                    <a:pt x="4367281" y="2015591"/>
                  </a:lnTo>
                  <a:lnTo>
                    <a:pt x="4372827" y="1981140"/>
                  </a:lnTo>
                  <a:lnTo>
                    <a:pt x="4372545" y="1976662"/>
                  </a:lnTo>
                  <a:lnTo>
                    <a:pt x="4372520" y="1976257"/>
                  </a:lnTo>
                  <a:close/>
                </a:path>
                <a:path w="4387215" h="2100579">
                  <a:moveTo>
                    <a:pt x="482081" y="2058673"/>
                  </a:moveTo>
                  <a:lnTo>
                    <a:pt x="319381" y="2058673"/>
                  </a:lnTo>
                  <a:lnTo>
                    <a:pt x="365812" y="2061143"/>
                  </a:lnTo>
                  <a:lnTo>
                    <a:pt x="420540" y="2061143"/>
                  </a:lnTo>
                  <a:lnTo>
                    <a:pt x="482081" y="2058673"/>
                  </a:lnTo>
                  <a:close/>
                </a:path>
                <a:path w="4387215" h="2100579">
                  <a:moveTo>
                    <a:pt x="416435" y="0"/>
                  </a:moveTo>
                  <a:lnTo>
                    <a:pt x="369087" y="2036"/>
                  </a:lnTo>
                  <a:lnTo>
                    <a:pt x="322363" y="7041"/>
                  </a:lnTo>
                  <a:lnTo>
                    <a:pt x="276347" y="15537"/>
                  </a:lnTo>
                  <a:lnTo>
                    <a:pt x="230998" y="28095"/>
                  </a:lnTo>
                  <a:lnTo>
                    <a:pt x="186781" y="45091"/>
                  </a:lnTo>
                  <a:lnTo>
                    <a:pt x="143402" y="67192"/>
                  </a:lnTo>
                  <a:lnTo>
                    <a:pt x="101071" y="94872"/>
                  </a:lnTo>
                  <a:lnTo>
                    <a:pt x="64865" y="125909"/>
                  </a:lnTo>
                  <a:lnTo>
                    <a:pt x="37600" y="163488"/>
                  </a:lnTo>
                  <a:lnTo>
                    <a:pt x="18407" y="206952"/>
                  </a:lnTo>
                  <a:lnTo>
                    <a:pt x="6418" y="255641"/>
                  </a:lnTo>
                  <a:lnTo>
                    <a:pt x="859" y="307457"/>
                  </a:lnTo>
                  <a:lnTo>
                    <a:pt x="0" y="337128"/>
                  </a:lnTo>
                  <a:lnTo>
                    <a:pt x="500" y="366258"/>
                  </a:lnTo>
                  <a:lnTo>
                    <a:pt x="2165" y="387820"/>
                  </a:lnTo>
                  <a:lnTo>
                    <a:pt x="3852" y="416796"/>
                  </a:lnTo>
                  <a:lnTo>
                    <a:pt x="7288" y="494408"/>
                  </a:lnTo>
                  <a:lnTo>
                    <a:pt x="9035" y="541754"/>
                  </a:lnTo>
                  <a:lnTo>
                    <a:pt x="10799" y="593933"/>
                  </a:lnTo>
                  <a:lnTo>
                    <a:pt x="12579" y="650300"/>
                  </a:lnTo>
                  <a:lnTo>
                    <a:pt x="14374" y="710209"/>
                  </a:lnTo>
                  <a:lnTo>
                    <a:pt x="16184" y="773017"/>
                  </a:lnTo>
                  <a:lnTo>
                    <a:pt x="18006" y="838076"/>
                  </a:lnTo>
                  <a:lnTo>
                    <a:pt x="25401" y="1107937"/>
                  </a:lnTo>
                  <a:lnTo>
                    <a:pt x="27270" y="1174581"/>
                  </a:lnTo>
                  <a:lnTo>
                    <a:pt x="29145" y="1239608"/>
                  </a:lnTo>
                  <a:lnTo>
                    <a:pt x="31025" y="1302371"/>
                  </a:lnTo>
                  <a:lnTo>
                    <a:pt x="32908" y="1362225"/>
                  </a:lnTo>
                  <a:lnTo>
                    <a:pt x="34794" y="1418525"/>
                  </a:lnTo>
                  <a:lnTo>
                    <a:pt x="36681" y="1470626"/>
                  </a:lnTo>
                  <a:lnTo>
                    <a:pt x="38568" y="1517883"/>
                  </a:lnTo>
                  <a:lnTo>
                    <a:pt x="40453" y="1559651"/>
                  </a:lnTo>
                  <a:lnTo>
                    <a:pt x="44217" y="1624138"/>
                  </a:lnTo>
                  <a:lnTo>
                    <a:pt x="50113" y="1674991"/>
                  </a:lnTo>
                  <a:lnTo>
                    <a:pt x="54137" y="1695969"/>
                  </a:lnTo>
                  <a:lnTo>
                    <a:pt x="57710" y="1717092"/>
                  </a:lnTo>
                  <a:lnTo>
                    <a:pt x="60380" y="1746951"/>
                  </a:lnTo>
                  <a:lnTo>
                    <a:pt x="65064" y="1802909"/>
                  </a:lnTo>
                  <a:lnTo>
                    <a:pt x="72680" y="1852308"/>
                  </a:lnTo>
                  <a:lnTo>
                    <a:pt x="83483" y="1895492"/>
                  </a:lnTo>
                  <a:lnTo>
                    <a:pt x="97724" y="1932804"/>
                  </a:lnTo>
                  <a:lnTo>
                    <a:pt x="137536" y="1991187"/>
                  </a:lnTo>
                  <a:lnTo>
                    <a:pt x="194139" y="2030206"/>
                  </a:lnTo>
                  <a:lnTo>
                    <a:pt x="269557" y="2052608"/>
                  </a:lnTo>
                  <a:lnTo>
                    <a:pt x="316788" y="2058673"/>
                  </a:lnTo>
                  <a:lnTo>
                    <a:pt x="476154" y="2058673"/>
                  </a:lnTo>
                  <a:lnTo>
                    <a:pt x="518565" y="2058120"/>
                  </a:lnTo>
                  <a:lnTo>
                    <a:pt x="793390" y="2058120"/>
                  </a:lnTo>
                  <a:lnTo>
                    <a:pt x="847359" y="2051869"/>
                  </a:lnTo>
                  <a:lnTo>
                    <a:pt x="897992" y="2046726"/>
                  </a:lnTo>
                  <a:lnTo>
                    <a:pt x="948538" y="2042317"/>
                  </a:lnTo>
                  <a:lnTo>
                    <a:pt x="999011" y="2038640"/>
                  </a:lnTo>
                  <a:lnTo>
                    <a:pt x="1049425" y="2035696"/>
                  </a:lnTo>
                  <a:lnTo>
                    <a:pt x="1099795" y="2033483"/>
                  </a:lnTo>
                  <a:lnTo>
                    <a:pt x="1149870" y="2032010"/>
                  </a:lnTo>
                  <a:lnTo>
                    <a:pt x="1149614" y="2032010"/>
                  </a:lnTo>
                  <a:lnTo>
                    <a:pt x="1200454" y="2031251"/>
                  </a:lnTo>
                  <a:lnTo>
                    <a:pt x="2531849" y="2031251"/>
                  </a:lnTo>
                  <a:lnTo>
                    <a:pt x="2576774" y="2025659"/>
                  </a:lnTo>
                  <a:lnTo>
                    <a:pt x="2627829" y="2020462"/>
                  </a:lnTo>
                  <a:lnTo>
                    <a:pt x="2678900" y="2016419"/>
                  </a:lnTo>
                  <a:lnTo>
                    <a:pt x="2729974" y="2013529"/>
                  </a:lnTo>
                  <a:lnTo>
                    <a:pt x="2781036" y="2011793"/>
                  </a:lnTo>
                  <a:lnTo>
                    <a:pt x="2832073" y="2011210"/>
                  </a:lnTo>
                  <a:lnTo>
                    <a:pt x="4351181" y="2011210"/>
                  </a:lnTo>
                  <a:lnTo>
                    <a:pt x="4353951" y="1983546"/>
                  </a:lnTo>
                  <a:lnTo>
                    <a:pt x="4357687" y="1923196"/>
                  </a:lnTo>
                  <a:lnTo>
                    <a:pt x="4361807" y="1862877"/>
                  </a:lnTo>
                  <a:lnTo>
                    <a:pt x="4365755" y="1808147"/>
                  </a:lnTo>
                  <a:lnTo>
                    <a:pt x="4369723" y="1754224"/>
                  </a:lnTo>
                  <a:lnTo>
                    <a:pt x="4373579" y="1701046"/>
                  </a:lnTo>
                  <a:lnTo>
                    <a:pt x="4377190" y="1648549"/>
                  </a:lnTo>
                  <a:lnTo>
                    <a:pt x="4380425" y="1596672"/>
                  </a:lnTo>
                  <a:lnTo>
                    <a:pt x="4382810" y="1540965"/>
                  </a:lnTo>
                  <a:lnTo>
                    <a:pt x="4384606" y="1470626"/>
                  </a:lnTo>
                  <a:lnTo>
                    <a:pt x="4384732" y="1464960"/>
                  </a:lnTo>
                  <a:lnTo>
                    <a:pt x="4385493" y="1420367"/>
                  </a:lnTo>
                  <a:lnTo>
                    <a:pt x="4386106" y="1371924"/>
                  </a:lnTo>
                  <a:lnTo>
                    <a:pt x="4386560" y="1320042"/>
                  </a:lnTo>
                  <a:lnTo>
                    <a:pt x="4386846" y="1265127"/>
                  </a:lnTo>
                  <a:lnTo>
                    <a:pt x="4386867" y="1147836"/>
                  </a:lnTo>
                  <a:lnTo>
                    <a:pt x="4386682" y="1107937"/>
                  </a:lnTo>
                  <a:lnTo>
                    <a:pt x="4386085" y="1023318"/>
                  </a:lnTo>
                  <a:lnTo>
                    <a:pt x="4385366" y="959370"/>
                  </a:lnTo>
                  <a:lnTo>
                    <a:pt x="4384414" y="894842"/>
                  </a:lnTo>
                  <a:lnTo>
                    <a:pt x="4383219" y="830140"/>
                  </a:lnTo>
                  <a:lnTo>
                    <a:pt x="4381770" y="765675"/>
                  </a:lnTo>
                  <a:lnTo>
                    <a:pt x="4380055" y="701853"/>
                  </a:lnTo>
                  <a:lnTo>
                    <a:pt x="4378066" y="639085"/>
                  </a:lnTo>
                  <a:lnTo>
                    <a:pt x="4375790" y="577777"/>
                  </a:lnTo>
                  <a:lnTo>
                    <a:pt x="4373218" y="518340"/>
                  </a:lnTo>
                  <a:lnTo>
                    <a:pt x="4370338" y="461181"/>
                  </a:lnTo>
                  <a:lnTo>
                    <a:pt x="4367140" y="406708"/>
                  </a:lnTo>
                  <a:lnTo>
                    <a:pt x="4363614" y="355331"/>
                  </a:lnTo>
                  <a:lnTo>
                    <a:pt x="4359868" y="308935"/>
                  </a:lnTo>
                  <a:lnTo>
                    <a:pt x="4355533" y="263495"/>
                  </a:lnTo>
                  <a:lnTo>
                    <a:pt x="4350957" y="223855"/>
                  </a:lnTo>
                  <a:lnTo>
                    <a:pt x="4340681" y="159169"/>
                  </a:lnTo>
                  <a:lnTo>
                    <a:pt x="4315197" y="86866"/>
                  </a:lnTo>
                  <a:lnTo>
                    <a:pt x="4289390" y="53299"/>
                  </a:lnTo>
                  <a:lnTo>
                    <a:pt x="4250634" y="29272"/>
                  </a:lnTo>
                  <a:lnTo>
                    <a:pt x="4028254" y="29272"/>
                  </a:lnTo>
                  <a:lnTo>
                    <a:pt x="4024266" y="29141"/>
                  </a:lnTo>
                  <a:lnTo>
                    <a:pt x="856586" y="29141"/>
                  </a:lnTo>
                  <a:lnTo>
                    <a:pt x="813540" y="28095"/>
                  </a:lnTo>
                  <a:lnTo>
                    <a:pt x="809947" y="28095"/>
                  </a:lnTo>
                  <a:lnTo>
                    <a:pt x="758182" y="25025"/>
                  </a:lnTo>
                  <a:lnTo>
                    <a:pt x="708852" y="20896"/>
                  </a:lnTo>
                  <a:lnTo>
                    <a:pt x="561370" y="6484"/>
                  </a:lnTo>
                  <a:lnTo>
                    <a:pt x="513278" y="2793"/>
                  </a:lnTo>
                  <a:lnTo>
                    <a:pt x="513642" y="2793"/>
                  </a:lnTo>
                  <a:lnTo>
                    <a:pt x="464322" y="410"/>
                  </a:lnTo>
                  <a:lnTo>
                    <a:pt x="416435" y="0"/>
                  </a:lnTo>
                  <a:close/>
                </a:path>
                <a:path w="4387215" h="2100579">
                  <a:moveTo>
                    <a:pt x="3883953" y="2058120"/>
                  </a:moveTo>
                  <a:lnTo>
                    <a:pt x="3815727" y="2058120"/>
                  </a:lnTo>
                  <a:lnTo>
                    <a:pt x="3851546" y="2058673"/>
                  </a:lnTo>
                  <a:lnTo>
                    <a:pt x="3883953" y="2058120"/>
                  </a:lnTo>
                  <a:close/>
                </a:path>
                <a:path w="4387215" h="2100579">
                  <a:moveTo>
                    <a:pt x="2531849" y="2031251"/>
                  </a:moveTo>
                  <a:lnTo>
                    <a:pt x="1252289" y="2031251"/>
                  </a:lnTo>
                  <a:lnTo>
                    <a:pt x="1306242" y="2032010"/>
                  </a:lnTo>
                  <a:lnTo>
                    <a:pt x="1303637" y="2032010"/>
                  </a:lnTo>
                  <a:lnTo>
                    <a:pt x="1355298" y="2033483"/>
                  </a:lnTo>
                  <a:lnTo>
                    <a:pt x="1354009" y="2033483"/>
                  </a:lnTo>
                  <a:lnTo>
                    <a:pt x="1401855" y="2035539"/>
                  </a:lnTo>
                  <a:lnTo>
                    <a:pt x="1452304" y="2038431"/>
                  </a:lnTo>
                  <a:lnTo>
                    <a:pt x="1502820" y="2042050"/>
                  </a:lnTo>
                  <a:lnTo>
                    <a:pt x="1553418" y="2046396"/>
                  </a:lnTo>
                  <a:lnTo>
                    <a:pt x="1604112" y="2051467"/>
                  </a:lnTo>
                  <a:lnTo>
                    <a:pt x="1654916" y="2057263"/>
                  </a:lnTo>
                  <a:lnTo>
                    <a:pt x="1739972" y="2058120"/>
                  </a:lnTo>
                  <a:lnTo>
                    <a:pt x="2372321" y="2058120"/>
                  </a:lnTo>
                  <a:lnTo>
                    <a:pt x="2423856" y="2048174"/>
                  </a:lnTo>
                  <a:lnTo>
                    <a:pt x="2474774" y="2039515"/>
                  </a:lnTo>
                  <a:lnTo>
                    <a:pt x="2525751" y="2032010"/>
                  </a:lnTo>
                  <a:lnTo>
                    <a:pt x="2531849" y="2031251"/>
                  </a:lnTo>
                  <a:close/>
                </a:path>
                <a:path w="4387215" h="2100579">
                  <a:moveTo>
                    <a:pt x="4186264" y="16394"/>
                  </a:moveTo>
                  <a:lnTo>
                    <a:pt x="4146845" y="17610"/>
                  </a:lnTo>
                  <a:lnTo>
                    <a:pt x="4106232" y="21762"/>
                  </a:lnTo>
                  <a:lnTo>
                    <a:pt x="4066783" y="26373"/>
                  </a:lnTo>
                  <a:lnTo>
                    <a:pt x="4028254" y="29272"/>
                  </a:lnTo>
                  <a:lnTo>
                    <a:pt x="4250634" y="29272"/>
                  </a:lnTo>
                  <a:lnTo>
                    <a:pt x="4223866" y="20387"/>
                  </a:lnTo>
                  <a:lnTo>
                    <a:pt x="4186264" y="16394"/>
                  </a:lnTo>
                  <a:close/>
                </a:path>
                <a:path w="4387215" h="2100579">
                  <a:moveTo>
                    <a:pt x="3992521" y="28095"/>
                  </a:moveTo>
                  <a:lnTo>
                    <a:pt x="904902" y="28095"/>
                  </a:lnTo>
                  <a:lnTo>
                    <a:pt x="856586" y="29141"/>
                  </a:lnTo>
                  <a:lnTo>
                    <a:pt x="4024266" y="29141"/>
                  </a:lnTo>
                  <a:lnTo>
                    <a:pt x="3992521" y="28095"/>
                  </a:lnTo>
                  <a:close/>
                </a:path>
                <a:path w="4387215" h="2100579">
                  <a:moveTo>
                    <a:pt x="2791599" y="2793"/>
                  </a:moveTo>
                  <a:lnTo>
                    <a:pt x="2738477" y="2793"/>
                  </a:lnTo>
                  <a:lnTo>
                    <a:pt x="2687499" y="3418"/>
                  </a:lnTo>
                  <a:lnTo>
                    <a:pt x="2636602" y="4680"/>
                  </a:lnTo>
                  <a:lnTo>
                    <a:pt x="2585800" y="6614"/>
                  </a:lnTo>
                  <a:lnTo>
                    <a:pt x="2535108" y="9255"/>
                  </a:lnTo>
                  <a:lnTo>
                    <a:pt x="2484541" y="12637"/>
                  </a:lnTo>
                  <a:lnTo>
                    <a:pt x="2434112" y="16794"/>
                  </a:lnTo>
                  <a:lnTo>
                    <a:pt x="2383838" y="21762"/>
                  </a:lnTo>
                  <a:lnTo>
                    <a:pt x="2333731" y="27575"/>
                  </a:lnTo>
                  <a:lnTo>
                    <a:pt x="2258881" y="28095"/>
                  </a:lnTo>
                  <a:lnTo>
                    <a:pt x="3300366" y="28095"/>
                  </a:lnTo>
                  <a:lnTo>
                    <a:pt x="3147444" y="16589"/>
                  </a:lnTo>
                  <a:lnTo>
                    <a:pt x="3045216" y="10491"/>
                  </a:lnTo>
                  <a:lnTo>
                    <a:pt x="2942901" y="5975"/>
                  </a:lnTo>
                  <a:lnTo>
                    <a:pt x="2845409" y="3418"/>
                  </a:lnTo>
                  <a:lnTo>
                    <a:pt x="2850086" y="3418"/>
                  </a:lnTo>
                  <a:lnTo>
                    <a:pt x="2791599" y="2793"/>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8222170" y="3720210"/>
              <a:ext cx="1270635" cy="382270"/>
            </a:xfrm>
            <a:custGeom>
              <a:avLst/>
              <a:gdLst/>
              <a:ahLst/>
              <a:cxnLst/>
              <a:rect l="l" t="t" r="r" b="b"/>
              <a:pathLst>
                <a:path w="1270634" h="382270">
                  <a:moveTo>
                    <a:pt x="135940" y="0"/>
                  </a:moveTo>
                  <a:lnTo>
                    <a:pt x="103682" y="1079"/>
                  </a:lnTo>
                  <a:lnTo>
                    <a:pt x="101244" y="36055"/>
                  </a:lnTo>
                  <a:lnTo>
                    <a:pt x="89839" y="70929"/>
                  </a:lnTo>
                  <a:lnTo>
                    <a:pt x="72428" y="105702"/>
                  </a:lnTo>
                  <a:lnTo>
                    <a:pt x="31584" y="174942"/>
                  </a:lnTo>
                  <a:lnTo>
                    <a:pt x="14109" y="209423"/>
                  </a:lnTo>
                  <a:lnTo>
                    <a:pt x="2590" y="243814"/>
                  </a:lnTo>
                  <a:lnTo>
                    <a:pt x="0" y="278130"/>
                  </a:lnTo>
                  <a:lnTo>
                    <a:pt x="9334" y="312369"/>
                  </a:lnTo>
                  <a:lnTo>
                    <a:pt x="33578" y="346532"/>
                  </a:lnTo>
                  <a:lnTo>
                    <a:pt x="12687" y="310095"/>
                  </a:lnTo>
                  <a:lnTo>
                    <a:pt x="6959" y="274878"/>
                  </a:lnTo>
                  <a:lnTo>
                    <a:pt x="13284" y="240550"/>
                  </a:lnTo>
                  <a:lnTo>
                    <a:pt x="28575" y="206806"/>
                  </a:lnTo>
                  <a:lnTo>
                    <a:pt x="49758" y="173367"/>
                  </a:lnTo>
                  <a:lnTo>
                    <a:pt x="73748" y="139928"/>
                  </a:lnTo>
                  <a:lnTo>
                    <a:pt x="97447" y="106159"/>
                  </a:lnTo>
                  <a:lnTo>
                    <a:pt x="117767" y="71793"/>
                  </a:lnTo>
                  <a:lnTo>
                    <a:pt x="131622" y="36499"/>
                  </a:lnTo>
                  <a:lnTo>
                    <a:pt x="135940" y="0"/>
                  </a:lnTo>
                  <a:close/>
                </a:path>
                <a:path w="1270634" h="382270">
                  <a:moveTo>
                    <a:pt x="1270038" y="270002"/>
                  </a:moveTo>
                  <a:lnTo>
                    <a:pt x="1262087" y="224777"/>
                  </a:lnTo>
                  <a:lnTo>
                    <a:pt x="1238961" y="186397"/>
                  </a:lnTo>
                  <a:lnTo>
                    <a:pt x="1213243" y="150571"/>
                  </a:lnTo>
                  <a:lnTo>
                    <a:pt x="1201102" y="113982"/>
                  </a:lnTo>
                  <a:lnTo>
                    <a:pt x="1218692" y="73317"/>
                  </a:lnTo>
                  <a:lnTo>
                    <a:pt x="1190586" y="60058"/>
                  </a:lnTo>
                  <a:lnTo>
                    <a:pt x="1184376" y="71120"/>
                  </a:lnTo>
                  <a:lnTo>
                    <a:pt x="1179271" y="82727"/>
                  </a:lnTo>
                  <a:lnTo>
                    <a:pt x="1175600" y="94843"/>
                  </a:lnTo>
                  <a:lnTo>
                    <a:pt x="1173645" y="107442"/>
                  </a:lnTo>
                  <a:lnTo>
                    <a:pt x="1180236" y="141960"/>
                  </a:lnTo>
                  <a:lnTo>
                    <a:pt x="1201572" y="172161"/>
                  </a:lnTo>
                  <a:lnTo>
                    <a:pt x="1227277" y="200456"/>
                  </a:lnTo>
                  <a:lnTo>
                    <a:pt x="1246949" y="229298"/>
                  </a:lnTo>
                  <a:lnTo>
                    <a:pt x="1258011" y="271348"/>
                  </a:lnTo>
                  <a:lnTo>
                    <a:pt x="1251712" y="314198"/>
                  </a:lnTo>
                  <a:lnTo>
                    <a:pt x="1228902" y="352793"/>
                  </a:lnTo>
                  <a:lnTo>
                    <a:pt x="1190447" y="382092"/>
                  </a:lnTo>
                  <a:lnTo>
                    <a:pt x="1232941" y="353949"/>
                  </a:lnTo>
                  <a:lnTo>
                    <a:pt x="1259903" y="314820"/>
                  </a:lnTo>
                  <a:lnTo>
                    <a:pt x="1270038" y="270002"/>
                  </a:lnTo>
                  <a:close/>
                </a:path>
              </a:pathLst>
            </a:custGeom>
            <a:solidFill>
              <a:srgbClr val="114D25"/>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8535406" y="3812156"/>
              <a:ext cx="65144" cy="175120"/>
            </a:xfrm>
            <a:prstGeom prst="rect">
              <a:avLst/>
            </a:prstGeom>
          </p:spPr>
        </p:pic>
        <p:pic>
          <p:nvPicPr>
            <p:cNvPr id="10" name="object 10"/>
            <p:cNvPicPr/>
            <p:nvPr/>
          </p:nvPicPr>
          <p:blipFill>
            <a:blip r:embed="rId4" cstate="print"/>
            <a:stretch>
              <a:fillRect/>
            </a:stretch>
          </p:blipFill>
          <p:spPr>
            <a:xfrm>
              <a:off x="9100920" y="3800689"/>
              <a:ext cx="65144" cy="175120"/>
            </a:xfrm>
            <a:prstGeom prst="rect">
              <a:avLst/>
            </a:prstGeom>
          </p:spPr>
        </p:pic>
        <p:sp>
          <p:nvSpPr>
            <p:cNvPr id="11" name="object 11"/>
            <p:cNvSpPr/>
            <p:nvPr/>
          </p:nvSpPr>
          <p:spPr>
            <a:xfrm>
              <a:off x="7981284" y="3724756"/>
              <a:ext cx="277495" cy="391795"/>
            </a:xfrm>
            <a:custGeom>
              <a:avLst/>
              <a:gdLst/>
              <a:ahLst/>
              <a:cxnLst/>
              <a:rect l="l" t="t" r="r" b="b"/>
              <a:pathLst>
                <a:path w="277495" h="391795">
                  <a:moveTo>
                    <a:pt x="277495" y="0"/>
                  </a:moveTo>
                  <a:lnTo>
                    <a:pt x="246011" y="5943"/>
                  </a:lnTo>
                  <a:lnTo>
                    <a:pt x="247868" y="17739"/>
                  </a:lnTo>
                  <a:lnTo>
                    <a:pt x="246395" y="30051"/>
                  </a:lnTo>
                  <a:lnTo>
                    <a:pt x="212626" y="76360"/>
                  </a:lnTo>
                  <a:lnTo>
                    <a:pt x="155367" y="112267"/>
                  </a:lnTo>
                  <a:lnTo>
                    <a:pt x="129590" y="133222"/>
                  </a:lnTo>
                  <a:lnTo>
                    <a:pt x="99592" y="173526"/>
                  </a:lnTo>
                  <a:lnTo>
                    <a:pt x="80830" y="233231"/>
                  </a:lnTo>
                  <a:lnTo>
                    <a:pt x="79633" y="278928"/>
                  </a:lnTo>
                  <a:lnTo>
                    <a:pt x="76824" y="323842"/>
                  </a:lnTo>
                  <a:lnTo>
                    <a:pt x="60172" y="366585"/>
                  </a:lnTo>
                  <a:lnTo>
                    <a:pt x="49143" y="378002"/>
                  </a:lnTo>
                  <a:lnTo>
                    <a:pt x="34529" y="386657"/>
                  </a:lnTo>
                  <a:lnTo>
                    <a:pt x="17694" y="390702"/>
                  </a:lnTo>
                  <a:lnTo>
                    <a:pt x="0" y="388289"/>
                  </a:lnTo>
                  <a:lnTo>
                    <a:pt x="17753" y="391551"/>
                  </a:lnTo>
                  <a:lnTo>
                    <a:pt x="63538" y="368439"/>
                  </a:lnTo>
                  <a:lnTo>
                    <a:pt x="83692" y="325591"/>
                  </a:lnTo>
                  <a:lnTo>
                    <a:pt x="90187" y="265398"/>
                  </a:lnTo>
                  <a:lnTo>
                    <a:pt x="97636" y="221549"/>
                  </a:lnTo>
                  <a:lnTo>
                    <a:pt x="114083" y="180633"/>
                  </a:lnTo>
                  <a:lnTo>
                    <a:pt x="144678" y="144398"/>
                  </a:lnTo>
                  <a:lnTo>
                    <a:pt x="179994" y="121226"/>
                  </a:lnTo>
                  <a:lnTo>
                    <a:pt x="218293" y="98941"/>
                  </a:lnTo>
                  <a:lnTo>
                    <a:pt x="252215" y="73803"/>
                  </a:lnTo>
                  <a:lnTo>
                    <a:pt x="274402" y="42070"/>
                  </a:lnTo>
                  <a:lnTo>
                    <a:pt x="277495" y="0"/>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8070820" y="3926244"/>
              <a:ext cx="101601" cy="169087"/>
            </a:xfrm>
            <a:prstGeom prst="rect">
              <a:avLst/>
            </a:prstGeom>
          </p:spPr>
        </p:pic>
        <p:sp>
          <p:nvSpPr>
            <p:cNvPr id="13" name="object 13"/>
            <p:cNvSpPr/>
            <p:nvPr/>
          </p:nvSpPr>
          <p:spPr>
            <a:xfrm>
              <a:off x="7954162" y="3805389"/>
              <a:ext cx="1472565" cy="464820"/>
            </a:xfrm>
            <a:custGeom>
              <a:avLst/>
              <a:gdLst/>
              <a:ahLst/>
              <a:cxnLst/>
              <a:rect l="l" t="t" r="r" b="b"/>
              <a:pathLst>
                <a:path w="1472565" h="464820">
                  <a:moveTo>
                    <a:pt x="114947" y="171259"/>
                  </a:moveTo>
                  <a:lnTo>
                    <a:pt x="78409" y="172529"/>
                  </a:lnTo>
                  <a:lnTo>
                    <a:pt x="45999" y="182892"/>
                  </a:lnTo>
                  <a:lnTo>
                    <a:pt x="19316" y="200050"/>
                  </a:lnTo>
                  <a:lnTo>
                    <a:pt x="0" y="221678"/>
                  </a:lnTo>
                  <a:lnTo>
                    <a:pt x="24409" y="205244"/>
                  </a:lnTo>
                  <a:lnTo>
                    <a:pt x="52222" y="195364"/>
                  </a:lnTo>
                  <a:lnTo>
                    <a:pt x="80759" y="192582"/>
                  </a:lnTo>
                  <a:lnTo>
                    <a:pt x="107353" y="197446"/>
                  </a:lnTo>
                  <a:lnTo>
                    <a:pt x="114947" y="171259"/>
                  </a:lnTo>
                  <a:close/>
                </a:path>
                <a:path w="1472565" h="464820">
                  <a:moveTo>
                    <a:pt x="605294" y="446290"/>
                  </a:moveTo>
                  <a:lnTo>
                    <a:pt x="563257" y="428980"/>
                  </a:lnTo>
                  <a:lnTo>
                    <a:pt x="538327" y="402704"/>
                  </a:lnTo>
                  <a:lnTo>
                    <a:pt x="526275" y="369824"/>
                  </a:lnTo>
                  <a:lnTo>
                    <a:pt x="522833" y="332727"/>
                  </a:lnTo>
                  <a:lnTo>
                    <a:pt x="524827" y="255409"/>
                  </a:lnTo>
                  <a:lnTo>
                    <a:pt x="521754" y="219938"/>
                  </a:lnTo>
                  <a:lnTo>
                    <a:pt x="509968" y="187401"/>
                  </a:lnTo>
                  <a:lnTo>
                    <a:pt x="490829" y="157937"/>
                  </a:lnTo>
                  <a:lnTo>
                    <a:pt x="467410" y="130924"/>
                  </a:lnTo>
                  <a:lnTo>
                    <a:pt x="442823" y="105689"/>
                  </a:lnTo>
                  <a:lnTo>
                    <a:pt x="418973" y="80797"/>
                  </a:lnTo>
                  <a:lnTo>
                    <a:pt x="398170" y="55003"/>
                  </a:lnTo>
                  <a:lnTo>
                    <a:pt x="383298" y="28130"/>
                  </a:lnTo>
                  <a:lnTo>
                    <a:pt x="377228" y="0"/>
                  </a:lnTo>
                  <a:lnTo>
                    <a:pt x="344995" y="1485"/>
                  </a:lnTo>
                  <a:lnTo>
                    <a:pt x="359333" y="45275"/>
                  </a:lnTo>
                  <a:lnTo>
                    <a:pt x="386511" y="82257"/>
                  </a:lnTo>
                  <a:lnTo>
                    <a:pt x="420649" y="115455"/>
                  </a:lnTo>
                  <a:lnTo>
                    <a:pt x="455853" y="147904"/>
                  </a:lnTo>
                  <a:lnTo>
                    <a:pt x="486244" y="182626"/>
                  </a:lnTo>
                  <a:lnTo>
                    <a:pt x="505942" y="222643"/>
                  </a:lnTo>
                  <a:lnTo>
                    <a:pt x="512051" y="269735"/>
                  </a:lnTo>
                  <a:lnTo>
                    <a:pt x="512292" y="319125"/>
                  </a:lnTo>
                  <a:lnTo>
                    <a:pt x="518172" y="367665"/>
                  </a:lnTo>
                  <a:lnTo>
                    <a:pt x="541147" y="412178"/>
                  </a:lnTo>
                  <a:lnTo>
                    <a:pt x="553885" y="424649"/>
                  </a:lnTo>
                  <a:lnTo>
                    <a:pt x="569125" y="435013"/>
                  </a:lnTo>
                  <a:lnTo>
                    <a:pt x="586397" y="442493"/>
                  </a:lnTo>
                  <a:lnTo>
                    <a:pt x="605294" y="446290"/>
                  </a:lnTo>
                  <a:close/>
                </a:path>
                <a:path w="1472565" h="464820">
                  <a:moveTo>
                    <a:pt x="1287932" y="189598"/>
                  </a:moveTo>
                  <a:lnTo>
                    <a:pt x="1263459" y="187312"/>
                  </a:lnTo>
                  <a:lnTo>
                    <a:pt x="1239024" y="187794"/>
                  </a:lnTo>
                  <a:lnTo>
                    <a:pt x="1215275" y="190969"/>
                  </a:lnTo>
                  <a:lnTo>
                    <a:pt x="1192898" y="196735"/>
                  </a:lnTo>
                  <a:lnTo>
                    <a:pt x="1171727" y="203365"/>
                  </a:lnTo>
                  <a:lnTo>
                    <a:pt x="1150366" y="209359"/>
                  </a:lnTo>
                  <a:lnTo>
                    <a:pt x="1128839" y="211848"/>
                  </a:lnTo>
                  <a:lnTo>
                    <a:pt x="1107147" y="207962"/>
                  </a:lnTo>
                  <a:lnTo>
                    <a:pt x="1147927" y="215734"/>
                  </a:lnTo>
                  <a:lnTo>
                    <a:pt x="1236052" y="207543"/>
                  </a:lnTo>
                  <a:lnTo>
                    <a:pt x="1279588" y="215620"/>
                  </a:lnTo>
                  <a:lnTo>
                    <a:pt x="1287932" y="189598"/>
                  </a:lnTo>
                  <a:close/>
                </a:path>
                <a:path w="1472565" h="464820">
                  <a:moveTo>
                    <a:pt x="1472565" y="83731"/>
                  </a:moveTo>
                  <a:lnTo>
                    <a:pt x="1461274" y="58496"/>
                  </a:lnTo>
                  <a:lnTo>
                    <a:pt x="1410931" y="76771"/>
                  </a:lnTo>
                  <a:lnTo>
                    <a:pt x="1362151" y="100825"/>
                  </a:lnTo>
                  <a:lnTo>
                    <a:pt x="1321003" y="132346"/>
                  </a:lnTo>
                  <a:lnTo>
                    <a:pt x="1293558" y="172999"/>
                  </a:lnTo>
                  <a:lnTo>
                    <a:pt x="1280909" y="216255"/>
                  </a:lnTo>
                  <a:lnTo>
                    <a:pt x="1270088" y="259638"/>
                  </a:lnTo>
                  <a:lnTo>
                    <a:pt x="1253858" y="301053"/>
                  </a:lnTo>
                  <a:lnTo>
                    <a:pt x="1225003" y="338429"/>
                  </a:lnTo>
                  <a:lnTo>
                    <a:pt x="1172819" y="377291"/>
                  </a:lnTo>
                  <a:lnTo>
                    <a:pt x="1107541" y="399351"/>
                  </a:lnTo>
                  <a:lnTo>
                    <a:pt x="1142212" y="392379"/>
                  </a:lnTo>
                  <a:lnTo>
                    <a:pt x="1204760" y="363448"/>
                  </a:lnTo>
                  <a:lnTo>
                    <a:pt x="1253553" y="319074"/>
                  </a:lnTo>
                  <a:lnTo>
                    <a:pt x="1281760" y="269392"/>
                  </a:lnTo>
                  <a:lnTo>
                    <a:pt x="1330731" y="290766"/>
                  </a:lnTo>
                  <a:lnTo>
                    <a:pt x="1354975" y="320522"/>
                  </a:lnTo>
                  <a:lnTo>
                    <a:pt x="1356410" y="355485"/>
                  </a:lnTo>
                  <a:lnTo>
                    <a:pt x="1340777" y="356603"/>
                  </a:lnTo>
                  <a:lnTo>
                    <a:pt x="1317269" y="363943"/>
                  </a:lnTo>
                  <a:lnTo>
                    <a:pt x="1297559" y="375551"/>
                  </a:lnTo>
                  <a:lnTo>
                    <a:pt x="1282623" y="390232"/>
                  </a:lnTo>
                  <a:lnTo>
                    <a:pt x="1301927" y="381203"/>
                  </a:lnTo>
                  <a:lnTo>
                    <a:pt x="1322400" y="376745"/>
                  </a:lnTo>
                  <a:lnTo>
                    <a:pt x="1342453" y="376745"/>
                  </a:lnTo>
                  <a:lnTo>
                    <a:pt x="1351026" y="378815"/>
                  </a:lnTo>
                  <a:lnTo>
                    <a:pt x="1343329" y="407149"/>
                  </a:lnTo>
                  <a:lnTo>
                    <a:pt x="1342288" y="423341"/>
                  </a:lnTo>
                  <a:lnTo>
                    <a:pt x="1345552" y="439547"/>
                  </a:lnTo>
                  <a:lnTo>
                    <a:pt x="1353883" y="453910"/>
                  </a:lnTo>
                  <a:lnTo>
                    <a:pt x="1368005" y="464527"/>
                  </a:lnTo>
                  <a:lnTo>
                    <a:pt x="1348943" y="437997"/>
                  </a:lnTo>
                  <a:lnTo>
                    <a:pt x="1351330" y="408546"/>
                  </a:lnTo>
                  <a:lnTo>
                    <a:pt x="1363802" y="377952"/>
                  </a:lnTo>
                  <a:lnTo>
                    <a:pt x="1375003" y="347954"/>
                  </a:lnTo>
                  <a:lnTo>
                    <a:pt x="1374571" y="313626"/>
                  </a:lnTo>
                  <a:lnTo>
                    <a:pt x="1355356" y="283641"/>
                  </a:lnTo>
                  <a:lnTo>
                    <a:pt x="1324648" y="259448"/>
                  </a:lnTo>
                  <a:lnTo>
                    <a:pt x="1290650" y="242938"/>
                  </a:lnTo>
                  <a:lnTo>
                    <a:pt x="1307338" y="188137"/>
                  </a:lnTo>
                  <a:lnTo>
                    <a:pt x="1334465" y="150799"/>
                  </a:lnTo>
                  <a:lnTo>
                    <a:pt x="1372412" y="121691"/>
                  </a:lnTo>
                  <a:lnTo>
                    <a:pt x="1419123" y="99720"/>
                  </a:lnTo>
                  <a:lnTo>
                    <a:pt x="1472565" y="83731"/>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6" cstate="print"/>
            <a:stretch>
              <a:fillRect/>
            </a:stretch>
          </p:blipFill>
          <p:spPr>
            <a:xfrm>
              <a:off x="8231013" y="3993750"/>
              <a:ext cx="231914" cy="209668"/>
            </a:xfrm>
            <a:prstGeom prst="rect">
              <a:avLst/>
            </a:prstGeom>
          </p:spPr>
        </p:pic>
        <p:pic>
          <p:nvPicPr>
            <p:cNvPr id="15" name="object 15"/>
            <p:cNvPicPr/>
            <p:nvPr/>
          </p:nvPicPr>
          <p:blipFill>
            <a:blip r:embed="rId7" cstate="print"/>
            <a:stretch>
              <a:fillRect/>
            </a:stretch>
          </p:blipFill>
          <p:spPr>
            <a:xfrm>
              <a:off x="9315911" y="3916514"/>
              <a:ext cx="94399" cy="83934"/>
            </a:xfrm>
            <a:prstGeom prst="rect">
              <a:avLst/>
            </a:prstGeom>
          </p:spPr>
        </p:pic>
        <p:sp>
          <p:nvSpPr>
            <p:cNvPr id="16" name="object 16"/>
            <p:cNvSpPr/>
            <p:nvPr/>
          </p:nvSpPr>
          <p:spPr>
            <a:xfrm>
              <a:off x="7984756" y="3720210"/>
              <a:ext cx="808355" cy="346710"/>
            </a:xfrm>
            <a:custGeom>
              <a:avLst/>
              <a:gdLst/>
              <a:ahLst/>
              <a:cxnLst/>
              <a:rect l="l" t="t" r="r" b="b"/>
              <a:pathLst>
                <a:path w="808354" h="346710">
                  <a:moveTo>
                    <a:pt x="102870" y="164820"/>
                  </a:moveTo>
                  <a:lnTo>
                    <a:pt x="73482" y="166243"/>
                  </a:lnTo>
                  <a:lnTo>
                    <a:pt x="45935" y="172440"/>
                  </a:lnTo>
                  <a:lnTo>
                    <a:pt x="21132" y="182829"/>
                  </a:lnTo>
                  <a:lnTo>
                    <a:pt x="0" y="196811"/>
                  </a:lnTo>
                  <a:lnTo>
                    <a:pt x="24409" y="188976"/>
                  </a:lnTo>
                  <a:lnTo>
                    <a:pt x="49466" y="185585"/>
                  </a:lnTo>
                  <a:lnTo>
                    <a:pt x="74041" y="186436"/>
                  </a:lnTo>
                  <a:lnTo>
                    <a:pt x="97002" y="191312"/>
                  </a:lnTo>
                  <a:lnTo>
                    <a:pt x="102870" y="164820"/>
                  </a:lnTo>
                  <a:close/>
                </a:path>
                <a:path w="808354" h="346710">
                  <a:moveTo>
                    <a:pt x="808113" y="278130"/>
                  </a:moveTo>
                  <a:lnTo>
                    <a:pt x="805522" y="243814"/>
                  </a:lnTo>
                  <a:lnTo>
                    <a:pt x="794004" y="209423"/>
                  </a:lnTo>
                  <a:lnTo>
                    <a:pt x="776528" y="174942"/>
                  </a:lnTo>
                  <a:lnTo>
                    <a:pt x="735685" y="105702"/>
                  </a:lnTo>
                  <a:lnTo>
                    <a:pt x="718273" y="70929"/>
                  </a:lnTo>
                  <a:lnTo>
                    <a:pt x="706869" y="36055"/>
                  </a:lnTo>
                  <a:lnTo>
                    <a:pt x="704430" y="1079"/>
                  </a:lnTo>
                  <a:lnTo>
                    <a:pt x="672172" y="0"/>
                  </a:lnTo>
                  <a:lnTo>
                    <a:pt x="690346" y="71793"/>
                  </a:lnTo>
                  <a:lnTo>
                    <a:pt x="710666" y="106159"/>
                  </a:lnTo>
                  <a:lnTo>
                    <a:pt x="734364" y="139928"/>
                  </a:lnTo>
                  <a:lnTo>
                    <a:pt x="758355" y="173367"/>
                  </a:lnTo>
                  <a:lnTo>
                    <a:pt x="779538" y="206806"/>
                  </a:lnTo>
                  <a:lnTo>
                    <a:pt x="794842" y="240550"/>
                  </a:lnTo>
                  <a:lnTo>
                    <a:pt x="801154" y="274878"/>
                  </a:lnTo>
                  <a:lnTo>
                    <a:pt x="795426" y="310095"/>
                  </a:lnTo>
                  <a:lnTo>
                    <a:pt x="774534" y="346532"/>
                  </a:lnTo>
                  <a:lnTo>
                    <a:pt x="798779" y="312369"/>
                  </a:lnTo>
                  <a:lnTo>
                    <a:pt x="808113" y="278130"/>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8" cstate="print"/>
            <a:stretch>
              <a:fillRect/>
            </a:stretch>
          </p:blipFill>
          <p:spPr>
            <a:xfrm>
              <a:off x="8560412" y="3812156"/>
              <a:ext cx="65144" cy="175120"/>
            </a:xfrm>
            <a:prstGeom prst="rect">
              <a:avLst/>
            </a:prstGeom>
          </p:spPr>
        </p:pic>
        <p:sp>
          <p:nvSpPr>
            <p:cNvPr id="18" name="object 18"/>
            <p:cNvSpPr/>
            <p:nvPr/>
          </p:nvSpPr>
          <p:spPr>
            <a:xfrm>
              <a:off x="8756275" y="3724756"/>
              <a:ext cx="277495" cy="391795"/>
            </a:xfrm>
            <a:custGeom>
              <a:avLst/>
              <a:gdLst/>
              <a:ahLst/>
              <a:cxnLst/>
              <a:rect l="l" t="t" r="r" b="b"/>
              <a:pathLst>
                <a:path w="277495" h="391795">
                  <a:moveTo>
                    <a:pt x="0" y="0"/>
                  </a:moveTo>
                  <a:lnTo>
                    <a:pt x="3092" y="42070"/>
                  </a:lnTo>
                  <a:lnTo>
                    <a:pt x="25279" y="73803"/>
                  </a:lnTo>
                  <a:lnTo>
                    <a:pt x="59201" y="98941"/>
                  </a:lnTo>
                  <a:lnTo>
                    <a:pt x="97500" y="121226"/>
                  </a:lnTo>
                  <a:lnTo>
                    <a:pt x="132816" y="144398"/>
                  </a:lnTo>
                  <a:lnTo>
                    <a:pt x="163411" y="180633"/>
                  </a:lnTo>
                  <a:lnTo>
                    <a:pt x="179858" y="221549"/>
                  </a:lnTo>
                  <a:lnTo>
                    <a:pt x="187307" y="265398"/>
                  </a:lnTo>
                  <a:lnTo>
                    <a:pt x="190906" y="310426"/>
                  </a:lnTo>
                  <a:lnTo>
                    <a:pt x="193802" y="325591"/>
                  </a:lnTo>
                  <a:lnTo>
                    <a:pt x="213956" y="368439"/>
                  </a:lnTo>
                  <a:lnTo>
                    <a:pt x="259741" y="391551"/>
                  </a:lnTo>
                  <a:lnTo>
                    <a:pt x="277495" y="388289"/>
                  </a:lnTo>
                  <a:lnTo>
                    <a:pt x="259800" y="390702"/>
                  </a:lnTo>
                  <a:lnTo>
                    <a:pt x="242965" y="386657"/>
                  </a:lnTo>
                  <a:lnTo>
                    <a:pt x="200670" y="323842"/>
                  </a:lnTo>
                  <a:lnTo>
                    <a:pt x="197861" y="278928"/>
                  </a:lnTo>
                  <a:lnTo>
                    <a:pt x="196664" y="233231"/>
                  </a:lnTo>
                  <a:lnTo>
                    <a:pt x="184848" y="188137"/>
                  </a:lnTo>
                  <a:lnTo>
                    <a:pt x="159457" y="145927"/>
                  </a:lnTo>
                  <a:lnTo>
                    <a:pt x="122127" y="112267"/>
                  </a:lnTo>
                  <a:lnTo>
                    <a:pt x="92910" y="94505"/>
                  </a:lnTo>
                  <a:lnTo>
                    <a:pt x="64868" y="76360"/>
                  </a:lnTo>
                  <a:lnTo>
                    <a:pt x="42621" y="54254"/>
                  </a:lnTo>
                  <a:lnTo>
                    <a:pt x="35548" y="42387"/>
                  </a:lnTo>
                  <a:lnTo>
                    <a:pt x="31099" y="30051"/>
                  </a:lnTo>
                  <a:lnTo>
                    <a:pt x="29626" y="17739"/>
                  </a:lnTo>
                  <a:lnTo>
                    <a:pt x="31483" y="5943"/>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9" cstate="print"/>
            <a:stretch>
              <a:fillRect/>
            </a:stretch>
          </p:blipFill>
          <p:spPr>
            <a:xfrm>
              <a:off x="8842632" y="3885026"/>
              <a:ext cx="218259" cy="210305"/>
            </a:xfrm>
            <a:prstGeom prst="rect">
              <a:avLst/>
            </a:prstGeom>
          </p:spPr>
        </p:pic>
      </p:grpSp>
      <p:sp>
        <p:nvSpPr>
          <p:cNvPr id="20" name="object 20"/>
          <p:cNvSpPr txBox="1">
            <a:spLocks noGrp="1"/>
          </p:cNvSpPr>
          <p:nvPr>
            <p:ph type="title"/>
          </p:nvPr>
        </p:nvSpPr>
        <p:spPr>
          <a:xfrm>
            <a:off x="366953" y="187863"/>
            <a:ext cx="11458092" cy="658712"/>
          </a:xfrm>
          <a:prstGeom prst="rect">
            <a:avLst/>
          </a:prstGeom>
        </p:spPr>
        <p:txBody>
          <a:bodyPr vert="horz" wrap="square" lIns="0" tIns="210381"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21" name="object 21"/>
          <p:cNvSpPr txBox="1"/>
          <p:nvPr/>
        </p:nvSpPr>
        <p:spPr>
          <a:xfrm>
            <a:off x="1567393" y="1027839"/>
            <a:ext cx="4461232" cy="3288593"/>
          </a:xfrm>
          <a:prstGeom prst="rect">
            <a:avLst/>
          </a:prstGeom>
        </p:spPr>
        <p:txBody>
          <a:bodyPr vert="horz" wrap="square" lIns="0" tIns="12700" rIns="0" bIns="0" rtlCol="0">
            <a:spAutoFit/>
          </a:bodyPr>
          <a:lstStyle/>
          <a:p>
            <a:pPr marL="12700" marR="5080" algn="ctr">
              <a:lnSpc>
                <a:spcPct val="121300"/>
              </a:lnSpc>
              <a:spcBef>
                <a:spcPts val="100"/>
              </a:spcBef>
            </a:pPr>
            <a:r>
              <a:rPr sz="5950" b="1" dirty="0">
                <a:latin typeface="Grammarsaurus" pitchFamily="2" charset="0"/>
                <a:cs typeface="Arial"/>
              </a:rPr>
              <a:t>technology technique technical</a:t>
            </a:r>
            <a:endParaRPr sz="5950" dirty="0">
              <a:latin typeface="Grammarsaurus" pitchFamily="2" charset="0"/>
              <a:cs typeface="Arial"/>
            </a:endParaRPr>
          </a:p>
        </p:txBody>
      </p:sp>
      <p:sp>
        <p:nvSpPr>
          <p:cNvPr id="22" name="object 22"/>
          <p:cNvSpPr txBox="1"/>
          <p:nvPr/>
        </p:nvSpPr>
        <p:spPr>
          <a:xfrm>
            <a:off x="7054447" y="1938620"/>
            <a:ext cx="3337793" cy="1766317"/>
          </a:xfrm>
          <a:prstGeom prst="rect">
            <a:avLst/>
          </a:prstGeom>
        </p:spPr>
        <p:txBody>
          <a:bodyPr vert="horz" wrap="square" lIns="0" tIns="12065" rIns="0" bIns="0" rtlCol="0">
            <a:spAutoFit/>
          </a:bodyPr>
          <a:lstStyle/>
          <a:p>
            <a:pPr marL="12065" marR="5080" algn="ctr">
              <a:lnSpc>
                <a:spcPct val="108900"/>
              </a:lnSpc>
              <a:spcBef>
                <a:spcPts val="95"/>
              </a:spcBef>
            </a:pPr>
            <a:r>
              <a:rPr sz="2100" b="1" dirty="0">
                <a:solidFill>
                  <a:srgbClr val="D1E293"/>
                </a:solidFill>
                <a:latin typeface="Grammarsaurus" pitchFamily="2" charset="0"/>
                <a:cs typeface="Tahoma"/>
              </a:rPr>
              <a:t>Did you remember to drop the </a:t>
            </a:r>
            <a:r>
              <a:rPr sz="2100" b="1" dirty="0">
                <a:solidFill>
                  <a:srgbClr val="FFFFFF"/>
                </a:solidFill>
                <a:latin typeface="Grammarsaurus" pitchFamily="2" charset="0"/>
                <a:cs typeface="Tahoma"/>
              </a:rPr>
              <a:t>final silent e </a:t>
            </a:r>
            <a:r>
              <a:rPr sz="2100" b="1" dirty="0">
                <a:solidFill>
                  <a:srgbClr val="D1E293"/>
                </a:solidFill>
                <a:latin typeface="Grammarsaurus" pitchFamily="2" charset="0"/>
                <a:cs typeface="Tahoma"/>
              </a:rPr>
              <a:t>from the base </a:t>
            </a:r>
            <a:r>
              <a:rPr sz="2100" b="1" dirty="0">
                <a:solidFill>
                  <a:srgbClr val="FFFFFF"/>
                </a:solidFill>
                <a:latin typeface="Grammarsaurus" pitchFamily="2" charset="0"/>
                <a:cs typeface="Tahoma"/>
              </a:rPr>
              <a:t>loge </a:t>
            </a:r>
            <a:r>
              <a:rPr sz="2100" b="1" dirty="0">
                <a:solidFill>
                  <a:srgbClr val="D1E293"/>
                </a:solidFill>
                <a:latin typeface="Grammarsaurus" pitchFamily="2" charset="0"/>
                <a:cs typeface="Tahoma"/>
              </a:rPr>
              <a:t>before you added the suffix </a:t>
            </a:r>
            <a:r>
              <a:rPr sz="2100" b="1" dirty="0">
                <a:solidFill>
                  <a:srgbClr val="FFFFFF"/>
                </a:solidFill>
                <a:latin typeface="Grammarsaurus" pitchFamily="2" charset="0"/>
                <a:cs typeface="Tahoma"/>
              </a:rPr>
              <a:t>–y </a:t>
            </a:r>
            <a:r>
              <a:rPr sz="2100" b="1" dirty="0">
                <a:solidFill>
                  <a:srgbClr val="D1E293"/>
                </a:solidFill>
                <a:latin typeface="Grammarsaurus" pitchFamily="2" charset="0"/>
                <a:cs typeface="Tahoma"/>
              </a:rPr>
              <a:t>to make a </a:t>
            </a:r>
            <a:r>
              <a:rPr sz="2100" b="1" dirty="0">
                <a:solidFill>
                  <a:srgbClr val="FFFFFF"/>
                </a:solidFill>
                <a:latin typeface="Grammarsaurus" pitchFamily="2" charset="0"/>
                <a:cs typeface="Tahoma"/>
              </a:rPr>
              <a:t>noun</a:t>
            </a:r>
            <a:r>
              <a:rPr sz="2100" b="1" dirty="0">
                <a:solidFill>
                  <a:srgbClr val="D1E293"/>
                </a:solidFill>
                <a:latin typeface="Grammarsaurus" pitchFamily="2" charset="0"/>
                <a:cs typeface="Tahoma"/>
              </a:rPr>
              <a:t>?</a:t>
            </a:r>
            <a:endParaRPr sz="2100" dirty="0">
              <a:latin typeface="Grammarsaurus" pitchFamily="2" charset="0"/>
              <a:cs typeface="Tahoma"/>
            </a:endParaRPr>
          </a:p>
        </p:txBody>
      </p:sp>
      <p:grpSp>
        <p:nvGrpSpPr>
          <p:cNvPr id="23" name="object 23"/>
          <p:cNvGrpSpPr/>
          <p:nvPr/>
        </p:nvGrpSpPr>
        <p:grpSpPr>
          <a:xfrm>
            <a:off x="692258" y="4699468"/>
            <a:ext cx="10807700" cy="1467485"/>
            <a:chOff x="692258" y="4699468"/>
            <a:chExt cx="10807700" cy="1467485"/>
          </a:xfrm>
        </p:grpSpPr>
        <p:sp>
          <p:nvSpPr>
            <p:cNvPr id="24" name="object 24"/>
            <p:cNvSpPr/>
            <p:nvPr/>
          </p:nvSpPr>
          <p:spPr>
            <a:xfrm>
              <a:off x="692258" y="4699468"/>
              <a:ext cx="10807700" cy="1059180"/>
            </a:xfrm>
            <a:custGeom>
              <a:avLst/>
              <a:gdLst/>
              <a:ahLst/>
              <a:cxnLst/>
              <a:rect l="l" t="t" r="r" b="b"/>
              <a:pathLst>
                <a:path w="10807700" h="1059179">
                  <a:moveTo>
                    <a:pt x="10719779" y="1014730"/>
                  </a:moveTo>
                  <a:lnTo>
                    <a:pt x="7131134" y="1014730"/>
                  </a:lnTo>
                  <a:lnTo>
                    <a:pt x="7182479" y="1016000"/>
                  </a:lnTo>
                  <a:lnTo>
                    <a:pt x="7233798" y="1016000"/>
                  </a:lnTo>
                  <a:lnTo>
                    <a:pt x="7285089" y="1017269"/>
                  </a:lnTo>
                  <a:lnTo>
                    <a:pt x="7336349" y="1017269"/>
                  </a:lnTo>
                  <a:lnTo>
                    <a:pt x="7387575" y="1018540"/>
                  </a:lnTo>
                  <a:lnTo>
                    <a:pt x="7438766" y="1018540"/>
                  </a:lnTo>
                  <a:lnTo>
                    <a:pt x="7846715" y="1028700"/>
                  </a:lnTo>
                  <a:lnTo>
                    <a:pt x="7897476" y="1031240"/>
                  </a:lnTo>
                  <a:lnTo>
                    <a:pt x="7998816" y="1033780"/>
                  </a:lnTo>
                  <a:lnTo>
                    <a:pt x="8099898" y="1038860"/>
                  </a:lnTo>
                  <a:lnTo>
                    <a:pt x="9691439" y="1038860"/>
                  </a:lnTo>
                  <a:lnTo>
                    <a:pt x="9894372" y="1043940"/>
                  </a:lnTo>
                  <a:lnTo>
                    <a:pt x="9945156" y="1046480"/>
                  </a:lnTo>
                  <a:lnTo>
                    <a:pt x="10148720" y="1052830"/>
                  </a:lnTo>
                  <a:lnTo>
                    <a:pt x="10199755" y="1055370"/>
                  </a:lnTo>
                  <a:lnTo>
                    <a:pt x="10353323" y="1059180"/>
                  </a:lnTo>
                  <a:lnTo>
                    <a:pt x="10507741" y="1059180"/>
                  </a:lnTo>
                  <a:lnTo>
                    <a:pt x="10562706" y="1057910"/>
                  </a:lnTo>
                  <a:lnTo>
                    <a:pt x="10614017" y="1054100"/>
                  </a:lnTo>
                  <a:lnTo>
                    <a:pt x="10660462" y="1046480"/>
                  </a:lnTo>
                  <a:lnTo>
                    <a:pt x="10700832" y="1037590"/>
                  </a:lnTo>
                  <a:lnTo>
                    <a:pt x="10715114" y="1024890"/>
                  </a:lnTo>
                  <a:lnTo>
                    <a:pt x="10719779" y="1014730"/>
                  </a:lnTo>
                  <a:close/>
                </a:path>
                <a:path w="10807700" h="1059179">
                  <a:moveTo>
                    <a:pt x="10769678" y="996950"/>
                  </a:moveTo>
                  <a:lnTo>
                    <a:pt x="10757921" y="1000760"/>
                  </a:lnTo>
                  <a:lnTo>
                    <a:pt x="10735608" y="1013460"/>
                  </a:lnTo>
                  <a:lnTo>
                    <a:pt x="10714527" y="1028087"/>
                  </a:lnTo>
                  <a:lnTo>
                    <a:pt x="10712548" y="1038860"/>
                  </a:lnTo>
                  <a:lnTo>
                    <a:pt x="10716589" y="1043940"/>
                  </a:lnTo>
                  <a:lnTo>
                    <a:pt x="10760680" y="1016000"/>
                  </a:lnTo>
                  <a:lnTo>
                    <a:pt x="10772785" y="999490"/>
                  </a:lnTo>
                  <a:lnTo>
                    <a:pt x="10769678" y="996950"/>
                  </a:lnTo>
                  <a:close/>
                </a:path>
                <a:path w="10807700" h="1059179">
                  <a:moveTo>
                    <a:pt x="1229272" y="0"/>
                  </a:moveTo>
                  <a:lnTo>
                    <a:pt x="921157" y="0"/>
                  </a:lnTo>
                  <a:lnTo>
                    <a:pt x="721272" y="5080"/>
                  </a:lnTo>
                  <a:lnTo>
                    <a:pt x="623404" y="10160"/>
                  </a:lnTo>
                  <a:lnTo>
                    <a:pt x="575049" y="13970"/>
                  </a:lnTo>
                  <a:lnTo>
                    <a:pt x="527103" y="16510"/>
                  </a:lnTo>
                  <a:lnTo>
                    <a:pt x="479585" y="20320"/>
                  </a:lnTo>
                  <a:lnTo>
                    <a:pt x="432510" y="25400"/>
                  </a:lnTo>
                  <a:lnTo>
                    <a:pt x="385897" y="29210"/>
                  </a:lnTo>
                  <a:lnTo>
                    <a:pt x="339762" y="35560"/>
                  </a:lnTo>
                  <a:lnTo>
                    <a:pt x="294124" y="40640"/>
                  </a:lnTo>
                  <a:lnTo>
                    <a:pt x="248999" y="46990"/>
                  </a:lnTo>
                  <a:lnTo>
                    <a:pt x="175804" y="59690"/>
                  </a:lnTo>
                  <a:lnTo>
                    <a:pt x="116985" y="73660"/>
                  </a:lnTo>
                  <a:lnTo>
                    <a:pt x="71444" y="90170"/>
                  </a:lnTo>
                  <a:lnTo>
                    <a:pt x="38083" y="109220"/>
                  </a:lnTo>
                  <a:lnTo>
                    <a:pt x="7007" y="142240"/>
                  </a:lnTo>
                  <a:lnTo>
                    <a:pt x="0" y="170180"/>
                  </a:lnTo>
                  <a:lnTo>
                    <a:pt x="1235" y="184150"/>
                  </a:lnTo>
                  <a:lnTo>
                    <a:pt x="9174" y="208280"/>
                  </a:lnTo>
                  <a:lnTo>
                    <a:pt x="17304" y="246380"/>
                  </a:lnTo>
                  <a:lnTo>
                    <a:pt x="25605" y="293370"/>
                  </a:lnTo>
                  <a:lnTo>
                    <a:pt x="34057" y="349250"/>
                  </a:lnTo>
                  <a:lnTo>
                    <a:pt x="42640" y="410209"/>
                  </a:lnTo>
                  <a:lnTo>
                    <a:pt x="51332" y="474980"/>
                  </a:lnTo>
                  <a:lnTo>
                    <a:pt x="60114" y="541020"/>
                  </a:lnTo>
                  <a:lnTo>
                    <a:pt x="68965" y="605790"/>
                  </a:lnTo>
                  <a:lnTo>
                    <a:pt x="77866" y="666750"/>
                  </a:lnTo>
                  <a:lnTo>
                    <a:pt x="86795" y="721360"/>
                  </a:lnTo>
                  <a:lnTo>
                    <a:pt x="95733" y="769620"/>
                  </a:lnTo>
                  <a:lnTo>
                    <a:pt x="113553" y="830580"/>
                  </a:lnTo>
                  <a:lnTo>
                    <a:pt x="133378" y="855980"/>
                  </a:lnTo>
                  <a:lnTo>
                    <a:pt x="142178" y="866140"/>
                  </a:lnTo>
                  <a:lnTo>
                    <a:pt x="148745" y="881380"/>
                  </a:lnTo>
                  <a:lnTo>
                    <a:pt x="154941" y="899160"/>
                  </a:lnTo>
                  <a:lnTo>
                    <a:pt x="163724" y="915669"/>
                  </a:lnTo>
                  <a:lnTo>
                    <a:pt x="189614" y="944880"/>
                  </a:lnTo>
                  <a:lnTo>
                    <a:pt x="227537" y="969010"/>
                  </a:lnTo>
                  <a:lnTo>
                    <a:pt x="278618" y="989330"/>
                  </a:lnTo>
                  <a:lnTo>
                    <a:pt x="343982" y="1005840"/>
                  </a:lnTo>
                  <a:lnTo>
                    <a:pt x="382372" y="1012190"/>
                  </a:lnTo>
                  <a:lnTo>
                    <a:pt x="424753" y="1018540"/>
                  </a:lnTo>
                  <a:lnTo>
                    <a:pt x="522056" y="1028700"/>
                  </a:lnTo>
                  <a:lnTo>
                    <a:pt x="577258" y="1031240"/>
                  </a:lnTo>
                  <a:lnTo>
                    <a:pt x="637014" y="1035050"/>
                  </a:lnTo>
                  <a:lnTo>
                    <a:pt x="701466" y="1037590"/>
                  </a:lnTo>
                  <a:lnTo>
                    <a:pt x="845016" y="1040130"/>
                  </a:lnTo>
                  <a:lnTo>
                    <a:pt x="1099068" y="1040130"/>
                  </a:lnTo>
                  <a:lnTo>
                    <a:pt x="1194641" y="1038860"/>
                  </a:lnTo>
                  <a:lnTo>
                    <a:pt x="1962534" y="1038860"/>
                  </a:lnTo>
                  <a:lnTo>
                    <a:pt x="2265644" y="1031240"/>
                  </a:lnTo>
                  <a:lnTo>
                    <a:pt x="2316035" y="1031240"/>
                  </a:lnTo>
                  <a:lnTo>
                    <a:pt x="2366395" y="1029969"/>
                  </a:lnTo>
                  <a:lnTo>
                    <a:pt x="2416728" y="1029969"/>
                  </a:lnTo>
                  <a:lnTo>
                    <a:pt x="2517317" y="1027430"/>
                  </a:lnTo>
                  <a:lnTo>
                    <a:pt x="2617822" y="1027430"/>
                  </a:lnTo>
                  <a:lnTo>
                    <a:pt x="2668048" y="1026160"/>
                  </a:lnTo>
                  <a:lnTo>
                    <a:pt x="2768460" y="1026160"/>
                  </a:lnTo>
                  <a:lnTo>
                    <a:pt x="2818651" y="1024890"/>
                  </a:lnTo>
                  <a:lnTo>
                    <a:pt x="6256712" y="1024890"/>
                  </a:lnTo>
                  <a:lnTo>
                    <a:pt x="6513827" y="1018540"/>
                  </a:lnTo>
                  <a:lnTo>
                    <a:pt x="6565299" y="1018540"/>
                  </a:lnTo>
                  <a:lnTo>
                    <a:pt x="6616773" y="1017269"/>
                  </a:lnTo>
                  <a:lnTo>
                    <a:pt x="6668247" y="1017269"/>
                  </a:lnTo>
                  <a:lnTo>
                    <a:pt x="6719719" y="1016000"/>
                  </a:lnTo>
                  <a:lnTo>
                    <a:pt x="6822648" y="1016000"/>
                  </a:lnTo>
                  <a:lnTo>
                    <a:pt x="6874100" y="1014730"/>
                  </a:lnTo>
                  <a:lnTo>
                    <a:pt x="10719779" y="1014730"/>
                  </a:lnTo>
                  <a:lnTo>
                    <a:pt x="10726194" y="1000760"/>
                  </a:lnTo>
                  <a:lnTo>
                    <a:pt x="10730647" y="985519"/>
                  </a:lnTo>
                  <a:lnTo>
                    <a:pt x="10735395" y="970280"/>
                  </a:lnTo>
                  <a:lnTo>
                    <a:pt x="10740382" y="955040"/>
                  </a:lnTo>
                  <a:lnTo>
                    <a:pt x="10745549" y="939800"/>
                  </a:lnTo>
                  <a:lnTo>
                    <a:pt x="10757720" y="905510"/>
                  </a:lnTo>
                  <a:lnTo>
                    <a:pt x="10769846" y="871219"/>
                  </a:lnTo>
                  <a:lnTo>
                    <a:pt x="10791409" y="805180"/>
                  </a:lnTo>
                  <a:lnTo>
                    <a:pt x="10801229" y="746760"/>
                  </a:lnTo>
                  <a:lnTo>
                    <a:pt x="10804601" y="706120"/>
                  </a:lnTo>
                  <a:lnTo>
                    <a:pt x="10806739" y="659130"/>
                  </a:lnTo>
                  <a:lnTo>
                    <a:pt x="10807489" y="607060"/>
                  </a:lnTo>
                  <a:lnTo>
                    <a:pt x="10806692" y="552450"/>
                  </a:lnTo>
                  <a:lnTo>
                    <a:pt x="10804195" y="494030"/>
                  </a:lnTo>
                  <a:lnTo>
                    <a:pt x="10799840" y="435609"/>
                  </a:lnTo>
                  <a:lnTo>
                    <a:pt x="10793471" y="375920"/>
                  </a:lnTo>
                  <a:lnTo>
                    <a:pt x="10784933" y="318770"/>
                  </a:lnTo>
                  <a:lnTo>
                    <a:pt x="10774070" y="262890"/>
                  </a:lnTo>
                  <a:lnTo>
                    <a:pt x="10760724" y="212090"/>
                  </a:lnTo>
                  <a:lnTo>
                    <a:pt x="10744742" y="165100"/>
                  </a:lnTo>
                  <a:lnTo>
                    <a:pt x="10725965" y="124460"/>
                  </a:lnTo>
                  <a:lnTo>
                    <a:pt x="10704239" y="91440"/>
                  </a:lnTo>
                  <a:lnTo>
                    <a:pt x="10652719" y="52070"/>
                  </a:lnTo>
                  <a:lnTo>
                    <a:pt x="10583300" y="30480"/>
                  </a:lnTo>
                  <a:lnTo>
                    <a:pt x="10541629" y="21590"/>
                  </a:lnTo>
                  <a:lnTo>
                    <a:pt x="10496025" y="16510"/>
                  </a:lnTo>
                  <a:lnTo>
                    <a:pt x="10463352" y="13970"/>
                  </a:lnTo>
                  <a:lnTo>
                    <a:pt x="1967430" y="13970"/>
                  </a:lnTo>
                  <a:lnTo>
                    <a:pt x="1914526" y="12700"/>
                  </a:lnTo>
                  <a:lnTo>
                    <a:pt x="1861581" y="12700"/>
                  </a:lnTo>
                  <a:lnTo>
                    <a:pt x="1386042" y="2540"/>
                  </a:lnTo>
                  <a:lnTo>
                    <a:pt x="1333631" y="2540"/>
                  </a:lnTo>
                  <a:lnTo>
                    <a:pt x="1229272" y="0"/>
                  </a:lnTo>
                  <a:close/>
                </a:path>
                <a:path w="10807700" h="1059179">
                  <a:moveTo>
                    <a:pt x="6256712" y="1024890"/>
                  </a:moveTo>
                  <a:lnTo>
                    <a:pt x="3220100" y="1024890"/>
                  </a:lnTo>
                  <a:lnTo>
                    <a:pt x="3270306" y="1026160"/>
                  </a:lnTo>
                  <a:lnTo>
                    <a:pt x="3370760" y="1026160"/>
                  </a:lnTo>
                  <a:lnTo>
                    <a:pt x="3421013" y="1027430"/>
                  </a:lnTo>
                  <a:lnTo>
                    <a:pt x="3521582" y="1027430"/>
                  </a:lnTo>
                  <a:lnTo>
                    <a:pt x="3571902" y="1028700"/>
                  </a:lnTo>
                  <a:lnTo>
                    <a:pt x="3622249" y="1028700"/>
                  </a:lnTo>
                  <a:lnTo>
                    <a:pt x="3723034" y="1031240"/>
                  </a:lnTo>
                  <a:lnTo>
                    <a:pt x="3773476" y="1031240"/>
                  </a:lnTo>
                  <a:lnTo>
                    <a:pt x="3975630" y="1036319"/>
                  </a:lnTo>
                  <a:lnTo>
                    <a:pt x="4026276" y="1036319"/>
                  </a:lnTo>
                  <a:lnTo>
                    <a:pt x="4131081" y="1038860"/>
                  </a:lnTo>
                  <a:lnTo>
                    <a:pt x="5846041" y="1038860"/>
                  </a:lnTo>
                  <a:lnTo>
                    <a:pt x="5897259" y="1036319"/>
                  </a:lnTo>
                  <a:lnTo>
                    <a:pt x="5948510" y="1035050"/>
                  </a:lnTo>
                  <a:lnTo>
                    <a:pt x="5999793" y="1032510"/>
                  </a:lnTo>
                  <a:lnTo>
                    <a:pt x="6051104" y="1031240"/>
                  </a:lnTo>
                  <a:lnTo>
                    <a:pt x="6102443" y="1028700"/>
                  </a:lnTo>
                  <a:lnTo>
                    <a:pt x="6256712" y="1024890"/>
                  </a:lnTo>
                  <a:close/>
                </a:path>
                <a:path w="10807700" h="1059179">
                  <a:moveTo>
                    <a:pt x="7571754" y="5080"/>
                  </a:moveTo>
                  <a:lnTo>
                    <a:pt x="6149930" y="5080"/>
                  </a:lnTo>
                  <a:lnTo>
                    <a:pt x="6049389" y="7620"/>
                  </a:lnTo>
                  <a:lnTo>
                    <a:pt x="5999206" y="7620"/>
                  </a:lnTo>
                  <a:lnTo>
                    <a:pt x="5749267" y="13970"/>
                  </a:lnTo>
                  <a:lnTo>
                    <a:pt x="8130632" y="13970"/>
                  </a:lnTo>
                  <a:lnTo>
                    <a:pt x="8029269" y="12700"/>
                  </a:lnTo>
                  <a:lnTo>
                    <a:pt x="7927772" y="10160"/>
                  </a:lnTo>
                  <a:lnTo>
                    <a:pt x="7826161" y="8890"/>
                  </a:lnTo>
                  <a:lnTo>
                    <a:pt x="7775318" y="8890"/>
                  </a:lnTo>
                  <a:lnTo>
                    <a:pt x="7673570" y="6350"/>
                  </a:lnTo>
                  <a:lnTo>
                    <a:pt x="7622669" y="6350"/>
                  </a:lnTo>
                  <a:lnTo>
                    <a:pt x="7571754" y="5080"/>
                  </a:lnTo>
                  <a:close/>
                </a:path>
                <a:path w="10807700" h="1059179">
                  <a:moveTo>
                    <a:pt x="10340907" y="7620"/>
                  </a:moveTo>
                  <a:lnTo>
                    <a:pt x="10284867" y="7620"/>
                  </a:lnTo>
                  <a:lnTo>
                    <a:pt x="10227542" y="8890"/>
                  </a:lnTo>
                  <a:lnTo>
                    <a:pt x="10169464" y="8890"/>
                  </a:lnTo>
                  <a:lnTo>
                    <a:pt x="10111162" y="10160"/>
                  </a:lnTo>
                  <a:lnTo>
                    <a:pt x="10053166" y="12700"/>
                  </a:lnTo>
                  <a:lnTo>
                    <a:pt x="9996007" y="13970"/>
                  </a:lnTo>
                  <a:lnTo>
                    <a:pt x="10463352" y="13970"/>
                  </a:lnTo>
                  <a:lnTo>
                    <a:pt x="10395134" y="8890"/>
                  </a:lnTo>
                  <a:lnTo>
                    <a:pt x="10340907" y="7620"/>
                  </a:lnTo>
                  <a:close/>
                </a:path>
                <a:path w="10807700" h="1059179">
                  <a:moveTo>
                    <a:pt x="7418946" y="3810"/>
                  </a:moveTo>
                  <a:lnTo>
                    <a:pt x="6250688" y="3810"/>
                  </a:lnTo>
                  <a:lnTo>
                    <a:pt x="6200283" y="5080"/>
                  </a:lnTo>
                  <a:lnTo>
                    <a:pt x="7469890" y="5080"/>
                  </a:lnTo>
                  <a:lnTo>
                    <a:pt x="7418946" y="3810"/>
                  </a:lnTo>
                  <a:close/>
                </a:path>
                <a:path w="10807700" h="1059179">
                  <a:moveTo>
                    <a:pt x="7317046" y="2540"/>
                  </a:moveTo>
                  <a:lnTo>
                    <a:pt x="6351647" y="2540"/>
                  </a:lnTo>
                  <a:lnTo>
                    <a:pt x="6301144" y="3810"/>
                  </a:lnTo>
                  <a:lnTo>
                    <a:pt x="7367997" y="3810"/>
                  </a:lnTo>
                  <a:lnTo>
                    <a:pt x="7317046" y="2540"/>
                  </a:lnTo>
                  <a:close/>
                </a:path>
                <a:path w="10807700" h="1059179">
                  <a:moveTo>
                    <a:pt x="7113262" y="1270"/>
                  </a:moveTo>
                  <a:lnTo>
                    <a:pt x="6503416" y="1270"/>
                  </a:lnTo>
                  <a:lnTo>
                    <a:pt x="6452785" y="2540"/>
                  </a:lnTo>
                  <a:lnTo>
                    <a:pt x="7164200" y="2540"/>
                  </a:lnTo>
                  <a:lnTo>
                    <a:pt x="7113262" y="1270"/>
                  </a:lnTo>
                  <a:close/>
                </a:path>
              </a:pathLst>
            </a:custGeom>
            <a:solidFill>
              <a:srgbClr val="134E29"/>
            </a:solidFill>
          </p:spPr>
          <p:txBody>
            <a:bodyPr wrap="square" lIns="0" tIns="0" rIns="0" bIns="0" rtlCol="0"/>
            <a:lstStyle/>
            <a:p>
              <a:endParaRPr>
                <a:latin typeface="Grammarsaurus" pitchFamily="2" charset="0"/>
              </a:endParaRPr>
            </a:p>
          </p:txBody>
        </p:sp>
        <p:sp>
          <p:nvSpPr>
            <p:cNvPr id="25" name="object 25"/>
            <p:cNvSpPr/>
            <p:nvPr/>
          </p:nvSpPr>
          <p:spPr>
            <a:xfrm>
              <a:off x="5549570" y="5566333"/>
              <a:ext cx="1386205" cy="417830"/>
            </a:xfrm>
            <a:custGeom>
              <a:avLst/>
              <a:gdLst/>
              <a:ahLst/>
              <a:cxnLst/>
              <a:rect l="l" t="t" r="r" b="b"/>
              <a:pathLst>
                <a:path w="1386204" h="417829">
                  <a:moveTo>
                    <a:pt x="147675" y="0"/>
                  </a:moveTo>
                  <a:lnTo>
                    <a:pt x="112445" y="1181"/>
                  </a:lnTo>
                  <a:lnTo>
                    <a:pt x="110477" y="35915"/>
                  </a:lnTo>
                  <a:lnTo>
                    <a:pt x="100164" y="70561"/>
                  </a:lnTo>
                  <a:lnTo>
                    <a:pt x="83959" y="105105"/>
                  </a:lnTo>
                  <a:lnTo>
                    <a:pt x="64300" y="139547"/>
                  </a:lnTo>
                  <a:lnTo>
                    <a:pt x="43637" y="173913"/>
                  </a:lnTo>
                  <a:lnTo>
                    <a:pt x="24422" y="208191"/>
                  </a:lnTo>
                  <a:lnTo>
                    <a:pt x="9118" y="242392"/>
                  </a:lnTo>
                  <a:lnTo>
                    <a:pt x="152" y="276517"/>
                  </a:lnTo>
                  <a:lnTo>
                    <a:pt x="0" y="310578"/>
                  </a:lnTo>
                  <a:lnTo>
                    <a:pt x="11087" y="344551"/>
                  </a:lnTo>
                  <a:lnTo>
                    <a:pt x="35877" y="378472"/>
                  </a:lnTo>
                  <a:lnTo>
                    <a:pt x="14401" y="342239"/>
                  </a:lnTo>
                  <a:lnTo>
                    <a:pt x="6858" y="307124"/>
                  </a:lnTo>
                  <a:lnTo>
                    <a:pt x="23418" y="239217"/>
                  </a:lnTo>
                  <a:lnTo>
                    <a:pt x="42456" y="205930"/>
                  </a:lnTo>
                  <a:lnTo>
                    <a:pt x="65290" y="172770"/>
                  </a:lnTo>
                  <a:lnTo>
                    <a:pt x="89369" y="139471"/>
                  </a:lnTo>
                  <a:lnTo>
                    <a:pt x="112191" y="105791"/>
                  </a:lnTo>
                  <a:lnTo>
                    <a:pt x="131203" y="71488"/>
                  </a:lnTo>
                  <a:lnTo>
                    <a:pt x="143878" y="36309"/>
                  </a:lnTo>
                  <a:lnTo>
                    <a:pt x="147675" y="0"/>
                  </a:lnTo>
                  <a:close/>
                </a:path>
                <a:path w="1386204" h="417829">
                  <a:moveTo>
                    <a:pt x="1386205" y="284848"/>
                  </a:moveTo>
                  <a:lnTo>
                    <a:pt x="1377619" y="245491"/>
                  </a:lnTo>
                  <a:lnTo>
                    <a:pt x="1358201" y="211620"/>
                  </a:lnTo>
                  <a:lnTo>
                    <a:pt x="1334719" y="179997"/>
                  </a:lnTo>
                  <a:lnTo>
                    <a:pt x="1316202" y="148767"/>
                  </a:lnTo>
                  <a:lnTo>
                    <a:pt x="1311694" y="116090"/>
                  </a:lnTo>
                  <a:lnTo>
                    <a:pt x="1330223" y="80073"/>
                  </a:lnTo>
                  <a:lnTo>
                    <a:pt x="1299527" y="65595"/>
                  </a:lnTo>
                  <a:lnTo>
                    <a:pt x="1292745" y="77673"/>
                  </a:lnTo>
                  <a:lnTo>
                    <a:pt x="1287170" y="90347"/>
                  </a:lnTo>
                  <a:lnTo>
                    <a:pt x="1283157" y="103593"/>
                  </a:lnTo>
                  <a:lnTo>
                    <a:pt x="1281023" y="117335"/>
                  </a:lnTo>
                  <a:lnTo>
                    <a:pt x="1288224" y="155054"/>
                  </a:lnTo>
                  <a:lnTo>
                    <a:pt x="1311529" y="188036"/>
                  </a:lnTo>
                  <a:lnTo>
                    <a:pt x="1339596" y="218935"/>
                  </a:lnTo>
                  <a:lnTo>
                    <a:pt x="1361084" y="250444"/>
                  </a:lnTo>
                  <a:lnTo>
                    <a:pt x="1373162" y="296354"/>
                  </a:lnTo>
                  <a:lnTo>
                    <a:pt x="1366278" y="343154"/>
                  </a:lnTo>
                  <a:lnTo>
                    <a:pt x="1341374" y="385318"/>
                  </a:lnTo>
                  <a:lnTo>
                    <a:pt x="1299375" y="417309"/>
                  </a:lnTo>
                  <a:lnTo>
                    <a:pt x="1337818" y="393865"/>
                  </a:lnTo>
                  <a:lnTo>
                    <a:pt x="1365580" y="362000"/>
                  </a:lnTo>
                  <a:lnTo>
                    <a:pt x="1381950" y="324675"/>
                  </a:lnTo>
                  <a:lnTo>
                    <a:pt x="1386205" y="284848"/>
                  </a:lnTo>
                  <a:close/>
                </a:path>
              </a:pathLst>
            </a:custGeom>
            <a:solidFill>
              <a:srgbClr val="114D25"/>
            </a:solidFill>
          </p:spPr>
          <p:txBody>
            <a:bodyPr wrap="square" lIns="0" tIns="0" rIns="0" bIns="0" rtlCol="0"/>
            <a:lstStyle/>
            <a:p>
              <a:endParaRPr>
                <a:latin typeface="Grammarsaurus" pitchFamily="2" charset="0"/>
              </a:endParaRPr>
            </a:p>
          </p:txBody>
        </p:sp>
        <p:pic>
          <p:nvPicPr>
            <p:cNvPr id="26" name="object 26"/>
            <p:cNvPicPr/>
            <p:nvPr/>
          </p:nvPicPr>
          <p:blipFill>
            <a:blip r:embed="rId10" cstate="print"/>
            <a:stretch>
              <a:fillRect/>
            </a:stretch>
          </p:blipFill>
          <p:spPr>
            <a:xfrm>
              <a:off x="5890882" y="5666755"/>
              <a:ext cx="71150" cy="191262"/>
            </a:xfrm>
            <a:prstGeom prst="rect">
              <a:avLst/>
            </a:prstGeom>
          </p:spPr>
        </p:pic>
        <p:pic>
          <p:nvPicPr>
            <p:cNvPr id="27" name="object 27"/>
            <p:cNvPicPr/>
            <p:nvPr/>
          </p:nvPicPr>
          <p:blipFill>
            <a:blip r:embed="rId11" cstate="print"/>
            <a:stretch>
              <a:fillRect/>
            </a:stretch>
          </p:blipFill>
          <p:spPr>
            <a:xfrm>
              <a:off x="6508524" y="5654224"/>
              <a:ext cx="71150" cy="191262"/>
            </a:xfrm>
            <a:prstGeom prst="rect">
              <a:avLst/>
            </a:prstGeom>
          </p:spPr>
        </p:pic>
        <p:sp>
          <p:nvSpPr>
            <p:cNvPr id="28" name="object 28"/>
            <p:cNvSpPr/>
            <p:nvPr/>
          </p:nvSpPr>
          <p:spPr>
            <a:xfrm>
              <a:off x="5285686" y="5571299"/>
              <a:ext cx="303530" cy="427990"/>
            </a:xfrm>
            <a:custGeom>
              <a:avLst/>
              <a:gdLst/>
              <a:ahLst/>
              <a:cxnLst/>
              <a:rect l="l" t="t" r="r" b="b"/>
              <a:pathLst>
                <a:path w="303529" h="427989">
                  <a:moveTo>
                    <a:pt x="303072" y="0"/>
                  </a:moveTo>
                  <a:lnTo>
                    <a:pt x="268681" y="6489"/>
                  </a:lnTo>
                  <a:lnTo>
                    <a:pt x="270712" y="19372"/>
                  </a:lnTo>
                  <a:lnTo>
                    <a:pt x="269103" y="32819"/>
                  </a:lnTo>
                  <a:lnTo>
                    <a:pt x="232218" y="83397"/>
                  </a:lnTo>
                  <a:lnTo>
                    <a:pt x="169687" y="122610"/>
                  </a:lnTo>
                  <a:lnTo>
                    <a:pt x="141541" y="145491"/>
                  </a:lnTo>
                  <a:lnTo>
                    <a:pt x="108778" y="189527"/>
                  </a:lnTo>
                  <a:lnTo>
                    <a:pt x="88284" y="254729"/>
                  </a:lnTo>
                  <a:lnTo>
                    <a:pt x="86977" y="304638"/>
                  </a:lnTo>
                  <a:lnTo>
                    <a:pt x="83911" y="353693"/>
                  </a:lnTo>
                  <a:lnTo>
                    <a:pt x="65722" y="400380"/>
                  </a:lnTo>
                  <a:lnTo>
                    <a:pt x="53678" y="412844"/>
                  </a:lnTo>
                  <a:lnTo>
                    <a:pt x="37718" y="422297"/>
                  </a:lnTo>
                  <a:lnTo>
                    <a:pt x="19330" y="426715"/>
                  </a:lnTo>
                  <a:lnTo>
                    <a:pt x="0" y="424078"/>
                  </a:lnTo>
                  <a:lnTo>
                    <a:pt x="19393" y="427643"/>
                  </a:lnTo>
                  <a:lnTo>
                    <a:pt x="55905" y="414900"/>
                  </a:lnTo>
                  <a:lnTo>
                    <a:pt x="86544" y="371965"/>
                  </a:lnTo>
                  <a:lnTo>
                    <a:pt x="98502" y="289853"/>
                  </a:lnTo>
                  <a:lnTo>
                    <a:pt x="106635" y="241966"/>
                  </a:lnTo>
                  <a:lnTo>
                    <a:pt x="124598" y="197280"/>
                  </a:lnTo>
                  <a:lnTo>
                    <a:pt x="158013" y="157708"/>
                  </a:lnTo>
                  <a:lnTo>
                    <a:pt x="196582" y="132398"/>
                  </a:lnTo>
                  <a:lnTo>
                    <a:pt x="238411" y="108058"/>
                  </a:lnTo>
                  <a:lnTo>
                    <a:pt x="275462" y="80602"/>
                  </a:lnTo>
                  <a:lnTo>
                    <a:pt x="299695" y="45945"/>
                  </a:lnTo>
                  <a:lnTo>
                    <a:pt x="303072" y="0"/>
                  </a:lnTo>
                  <a:close/>
                </a:path>
              </a:pathLst>
            </a:custGeom>
            <a:solidFill>
              <a:srgbClr val="114D25"/>
            </a:solidFill>
          </p:spPr>
          <p:txBody>
            <a:bodyPr wrap="square" lIns="0" tIns="0" rIns="0" bIns="0" rtlCol="0"/>
            <a:lstStyle/>
            <a:p>
              <a:endParaRPr>
                <a:latin typeface="Grammarsaurus" pitchFamily="2" charset="0"/>
              </a:endParaRPr>
            </a:p>
          </p:txBody>
        </p:sp>
        <p:pic>
          <p:nvPicPr>
            <p:cNvPr id="29" name="object 29"/>
            <p:cNvPicPr/>
            <p:nvPr/>
          </p:nvPicPr>
          <p:blipFill>
            <a:blip r:embed="rId12" cstate="print"/>
            <a:stretch>
              <a:fillRect/>
            </a:stretch>
          </p:blipFill>
          <p:spPr>
            <a:xfrm>
              <a:off x="5383476" y="5791358"/>
              <a:ext cx="110515" cy="184670"/>
            </a:xfrm>
            <a:prstGeom prst="rect">
              <a:avLst/>
            </a:prstGeom>
          </p:spPr>
        </p:pic>
        <p:sp>
          <p:nvSpPr>
            <p:cNvPr id="30" name="object 30"/>
            <p:cNvSpPr/>
            <p:nvPr/>
          </p:nvSpPr>
          <p:spPr>
            <a:xfrm>
              <a:off x="5256060" y="5659361"/>
              <a:ext cx="1608455" cy="507365"/>
            </a:xfrm>
            <a:custGeom>
              <a:avLst/>
              <a:gdLst/>
              <a:ahLst/>
              <a:cxnLst/>
              <a:rect l="l" t="t" r="r" b="b"/>
              <a:pathLst>
                <a:path w="1608454" h="507364">
                  <a:moveTo>
                    <a:pt x="125539" y="187045"/>
                  </a:moveTo>
                  <a:lnTo>
                    <a:pt x="85648" y="188429"/>
                  </a:lnTo>
                  <a:lnTo>
                    <a:pt x="50241" y="199745"/>
                  </a:lnTo>
                  <a:lnTo>
                    <a:pt x="21107" y="218490"/>
                  </a:lnTo>
                  <a:lnTo>
                    <a:pt x="0" y="242112"/>
                  </a:lnTo>
                  <a:lnTo>
                    <a:pt x="26670" y="224167"/>
                  </a:lnTo>
                  <a:lnTo>
                    <a:pt x="57048" y="213372"/>
                  </a:lnTo>
                  <a:lnTo>
                    <a:pt x="88214" y="210337"/>
                  </a:lnTo>
                  <a:lnTo>
                    <a:pt x="117246" y="215646"/>
                  </a:lnTo>
                  <a:lnTo>
                    <a:pt x="125539" y="187045"/>
                  </a:lnTo>
                  <a:close/>
                </a:path>
                <a:path w="1608454" h="507364">
                  <a:moveTo>
                    <a:pt x="661085" y="487426"/>
                  </a:moveTo>
                  <a:lnTo>
                    <a:pt x="615175" y="468528"/>
                  </a:lnTo>
                  <a:lnTo>
                    <a:pt x="587946" y="439826"/>
                  </a:lnTo>
                  <a:lnTo>
                    <a:pt x="574776" y="403910"/>
                  </a:lnTo>
                  <a:lnTo>
                    <a:pt x="571030" y="363397"/>
                  </a:lnTo>
                  <a:lnTo>
                    <a:pt x="573201" y="278942"/>
                  </a:lnTo>
                  <a:lnTo>
                    <a:pt x="569849" y="240207"/>
                  </a:lnTo>
                  <a:lnTo>
                    <a:pt x="556983" y="204673"/>
                  </a:lnTo>
                  <a:lnTo>
                    <a:pt x="536067" y="172504"/>
                  </a:lnTo>
                  <a:lnTo>
                    <a:pt x="510501" y="143002"/>
                  </a:lnTo>
                  <a:lnTo>
                    <a:pt x="483641" y="115430"/>
                  </a:lnTo>
                  <a:lnTo>
                    <a:pt x="457593" y="88239"/>
                  </a:lnTo>
                  <a:lnTo>
                    <a:pt x="434873" y="60071"/>
                  </a:lnTo>
                  <a:lnTo>
                    <a:pt x="418642" y="30721"/>
                  </a:lnTo>
                  <a:lnTo>
                    <a:pt x="412000" y="0"/>
                  </a:lnTo>
                  <a:lnTo>
                    <a:pt x="376796" y="1625"/>
                  </a:lnTo>
                  <a:lnTo>
                    <a:pt x="389204" y="43154"/>
                  </a:lnTo>
                  <a:lnTo>
                    <a:pt x="412597" y="78867"/>
                  </a:lnTo>
                  <a:lnTo>
                    <a:pt x="442925" y="110845"/>
                  </a:lnTo>
                  <a:lnTo>
                    <a:pt x="476123" y="141198"/>
                  </a:lnTo>
                  <a:lnTo>
                    <a:pt x="508165" y="171970"/>
                  </a:lnTo>
                  <a:lnTo>
                    <a:pt x="535000" y="205270"/>
                  </a:lnTo>
                  <a:lnTo>
                    <a:pt x="552577" y="243154"/>
                  </a:lnTo>
                  <a:lnTo>
                    <a:pt x="558825" y="283997"/>
                  </a:lnTo>
                  <a:lnTo>
                    <a:pt x="559384" y="326885"/>
                  </a:lnTo>
                  <a:lnTo>
                    <a:pt x="560654" y="370052"/>
                  </a:lnTo>
                  <a:lnTo>
                    <a:pt x="569061" y="411734"/>
                  </a:lnTo>
                  <a:lnTo>
                    <a:pt x="591019" y="450164"/>
                  </a:lnTo>
                  <a:lnTo>
                    <a:pt x="621588" y="475107"/>
                  </a:lnTo>
                  <a:lnTo>
                    <a:pt x="640461" y="483273"/>
                  </a:lnTo>
                  <a:lnTo>
                    <a:pt x="661085" y="487426"/>
                  </a:lnTo>
                  <a:close/>
                </a:path>
                <a:path w="1608454" h="507364">
                  <a:moveTo>
                    <a:pt x="1406652" y="207073"/>
                  </a:moveTo>
                  <a:lnTo>
                    <a:pt x="1379918" y="204571"/>
                  </a:lnTo>
                  <a:lnTo>
                    <a:pt x="1353223" y="205105"/>
                  </a:lnTo>
                  <a:lnTo>
                    <a:pt x="1327302" y="208572"/>
                  </a:lnTo>
                  <a:lnTo>
                    <a:pt x="1302854" y="214871"/>
                  </a:lnTo>
                  <a:lnTo>
                    <a:pt x="1279728" y="222110"/>
                  </a:lnTo>
                  <a:lnTo>
                    <a:pt x="1256411" y="228663"/>
                  </a:lnTo>
                  <a:lnTo>
                    <a:pt x="1232890" y="231381"/>
                  </a:lnTo>
                  <a:lnTo>
                    <a:pt x="1209192" y="227139"/>
                  </a:lnTo>
                  <a:lnTo>
                    <a:pt x="1253744" y="235635"/>
                  </a:lnTo>
                  <a:lnTo>
                    <a:pt x="1349984" y="226682"/>
                  </a:lnTo>
                  <a:lnTo>
                    <a:pt x="1397533" y="235496"/>
                  </a:lnTo>
                  <a:lnTo>
                    <a:pt x="1406652" y="207073"/>
                  </a:lnTo>
                  <a:close/>
                </a:path>
                <a:path w="1608454" h="507364">
                  <a:moveTo>
                    <a:pt x="1608289" y="91452"/>
                  </a:moveTo>
                  <a:lnTo>
                    <a:pt x="1595958" y="63881"/>
                  </a:lnTo>
                  <a:lnTo>
                    <a:pt x="1552054" y="79413"/>
                  </a:lnTo>
                  <a:lnTo>
                    <a:pt x="1508391" y="98742"/>
                  </a:lnTo>
                  <a:lnTo>
                    <a:pt x="1468361" y="122809"/>
                  </a:lnTo>
                  <a:lnTo>
                    <a:pt x="1435366" y="152565"/>
                  </a:lnTo>
                  <a:lnTo>
                    <a:pt x="1412786" y="188950"/>
                  </a:lnTo>
                  <a:lnTo>
                    <a:pt x="1398981" y="236194"/>
                  </a:lnTo>
                  <a:lnTo>
                    <a:pt x="1387157" y="283565"/>
                  </a:lnTo>
                  <a:lnTo>
                    <a:pt x="1369428" y="328803"/>
                  </a:lnTo>
                  <a:lnTo>
                    <a:pt x="1337906" y="369620"/>
                  </a:lnTo>
                  <a:lnTo>
                    <a:pt x="1280922" y="412064"/>
                  </a:lnTo>
                  <a:lnTo>
                    <a:pt x="1209624" y="436156"/>
                  </a:lnTo>
                  <a:lnTo>
                    <a:pt x="1247508" y="428548"/>
                  </a:lnTo>
                  <a:lnTo>
                    <a:pt x="1315808" y="396938"/>
                  </a:lnTo>
                  <a:lnTo>
                    <a:pt x="1369098" y="348475"/>
                  </a:lnTo>
                  <a:lnTo>
                    <a:pt x="1399984" y="294043"/>
                  </a:lnTo>
                  <a:lnTo>
                    <a:pt x="1444358" y="311912"/>
                  </a:lnTo>
                  <a:lnTo>
                    <a:pt x="1472730" y="336130"/>
                  </a:lnTo>
                  <a:lnTo>
                    <a:pt x="1483042" y="365442"/>
                  </a:lnTo>
                  <a:lnTo>
                    <a:pt x="1480896" y="388289"/>
                  </a:lnTo>
                  <a:lnTo>
                    <a:pt x="1464373" y="389470"/>
                  </a:lnTo>
                  <a:lnTo>
                    <a:pt x="1438694" y="397497"/>
                  </a:lnTo>
                  <a:lnTo>
                    <a:pt x="1417154" y="410171"/>
                  </a:lnTo>
                  <a:lnTo>
                    <a:pt x="1400860" y="426212"/>
                  </a:lnTo>
                  <a:lnTo>
                    <a:pt x="1421942" y="416344"/>
                  </a:lnTo>
                  <a:lnTo>
                    <a:pt x="1444294" y="411467"/>
                  </a:lnTo>
                  <a:lnTo>
                    <a:pt x="1466202" y="411467"/>
                  </a:lnTo>
                  <a:lnTo>
                    <a:pt x="1476044" y="413842"/>
                  </a:lnTo>
                  <a:lnTo>
                    <a:pt x="1467142" y="444690"/>
                  </a:lnTo>
                  <a:lnTo>
                    <a:pt x="1465999" y="462368"/>
                  </a:lnTo>
                  <a:lnTo>
                    <a:pt x="1469580" y="480060"/>
                  </a:lnTo>
                  <a:lnTo>
                    <a:pt x="1478673" y="495744"/>
                  </a:lnTo>
                  <a:lnTo>
                    <a:pt x="1494104" y="507352"/>
                  </a:lnTo>
                  <a:lnTo>
                    <a:pt x="1473276" y="478358"/>
                  </a:lnTo>
                  <a:lnTo>
                    <a:pt x="1475879" y="446201"/>
                  </a:lnTo>
                  <a:lnTo>
                    <a:pt x="1489519" y="412788"/>
                  </a:lnTo>
                  <a:lnTo>
                    <a:pt x="1501749" y="380034"/>
                  </a:lnTo>
                  <a:lnTo>
                    <a:pt x="1501279" y="342544"/>
                  </a:lnTo>
                  <a:lnTo>
                    <a:pt x="1480286" y="309791"/>
                  </a:lnTo>
                  <a:lnTo>
                    <a:pt x="1446745" y="283362"/>
                  </a:lnTo>
                  <a:lnTo>
                    <a:pt x="1409611" y="265315"/>
                  </a:lnTo>
                  <a:lnTo>
                    <a:pt x="1412290" y="256501"/>
                  </a:lnTo>
                  <a:lnTo>
                    <a:pt x="1424216" y="213245"/>
                  </a:lnTo>
                  <a:lnTo>
                    <a:pt x="1446161" y="177228"/>
                  </a:lnTo>
                  <a:lnTo>
                    <a:pt x="1476844" y="147764"/>
                  </a:lnTo>
                  <a:lnTo>
                    <a:pt x="1514970" y="124117"/>
                  </a:lnTo>
                  <a:lnTo>
                    <a:pt x="1559217" y="105575"/>
                  </a:lnTo>
                  <a:lnTo>
                    <a:pt x="1608289" y="91452"/>
                  </a:lnTo>
                  <a:close/>
                </a:path>
              </a:pathLst>
            </a:custGeom>
            <a:solidFill>
              <a:srgbClr val="114D25"/>
            </a:solidFill>
          </p:spPr>
          <p:txBody>
            <a:bodyPr wrap="square" lIns="0" tIns="0" rIns="0" bIns="0" rtlCol="0"/>
            <a:lstStyle/>
            <a:p>
              <a:endParaRPr>
                <a:latin typeface="Grammarsaurus" pitchFamily="2" charset="0"/>
              </a:endParaRPr>
            </a:p>
          </p:txBody>
        </p:sp>
        <p:pic>
          <p:nvPicPr>
            <p:cNvPr id="31" name="object 31"/>
            <p:cNvPicPr/>
            <p:nvPr/>
          </p:nvPicPr>
          <p:blipFill>
            <a:blip r:embed="rId13" cstate="print"/>
            <a:stretch>
              <a:fillRect/>
            </a:stretch>
          </p:blipFill>
          <p:spPr>
            <a:xfrm>
              <a:off x="5558435" y="5865083"/>
              <a:ext cx="253288" cy="228986"/>
            </a:xfrm>
            <a:prstGeom prst="rect">
              <a:avLst/>
            </a:prstGeom>
          </p:spPr>
        </p:pic>
        <p:pic>
          <p:nvPicPr>
            <p:cNvPr id="32" name="object 32"/>
            <p:cNvPicPr/>
            <p:nvPr/>
          </p:nvPicPr>
          <p:blipFill>
            <a:blip r:embed="rId14" cstate="print"/>
            <a:stretch>
              <a:fillRect/>
            </a:stretch>
          </p:blipFill>
          <p:spPr>
            <a:xfrm>
              <a:off x="6743326" y="5780732"/>
              <a:ext cx="103111" cy="91668"/>
            </a:xfrm>
            <a:prstGeom prst="rect">
              <a:avLst/>
            </a:prstGeom>
          </p:spPr>
        </p:pic>
        <p:sp>
          <p:nvSpPr>
            <p:cNvPr id="33" name="object 33"/>
            <p:cNvSpPr/>
            <p:nvPr/>
          </p:nvSpPr>
          <p:spPr>
            <a:xfrm>
              <a:off x="5289486" y="5566333"/>
              <a:ext cx="882015" cy="379095"/>
            </a:xfrm>
            <a:custGeom>
              <a:avLst/>
              <a:gdLst/>
              <a:ahLst/>
              <a:cxnLst/>
              <a:rect l="l" t="t" r="r" b="b"/>
              <a:pathLst>
                <a:path w="882014" h="379095">
                  <a:moveTo>
                    <a:pt x="112344" y="180022"/>
                  </a:moveTo>
                  <a:lnTo>
                    <a:pt x="80251" y="181571"/>
                  </a:lnTo>
                  <a:lnTo>
                    <a:pt x="50152" y="188341"/>
                  </a:lnTo>
                  <a:lnTo>
                    <a:pt x="23075" y="199682"/>
                  </a:lnTo>
                  <a:lnTo>
                    <a:pt x="0" y="214960"/>
                  </a:lnTo>
                  <a:lnTo>
                    <a:pt x="26657" y="206400"/>
                  </a:lnTo>
                  <a:lnTo>
                    <a:pt x="54025" y="202692"/>
                  </a:lnTo>
                  <a:lnTo>
                    <a:pt x="80860" y="203619"/>
                  </a:lnTo>
                  <a:lnTo>
                    <a:pt x="105930" y="208953"/>
                  </a:lnTo>
                  <a:lnTo>
                    <a:pt x="112344" y="180022"/>
                  </a:lnTo>
                  <a:close/>
                </a:path>
                <a:path w="882014" h="379095">
                  <a:moveTo>
                    <a:pt x="881799" y="310578"/>
                  </a:moveTo>
                  <a:lnTo>
                    <a:pt x="872680" y="242392"/>
                  </a:lnTo>
                  <a:lnTo>
                    <a:pt x="838161" y="173913"/>
                  </a:lnTo>
                  <a:lnTo>
                    <a:pt x="817499" y="139547"/>
                  </a:lnTo>
                  <a:lnTo>
                    <a:pt x="797839" y="105105"/>
                  </a:lnTo>
                  <a:lnTo>
                    <a:pt x="781634" y="70561"/>
                  </a:lnTo>
                  <a:lnTo>
                    <a:pt x="771321" y="35915"/>
                  </a:lnTo>
                  <a:lnTo>
                    <a:pt x="769353" y="1181"/>
                  </a:lnTo>
                  <a:lnTo>
                    <a:pt x="734123" y="0"/>
                  </a:lnTo>
                  <a:lnTo>
                    <a:pt x="750595" y="71488"/>
                  </a:lnTo>
                  <a:lnTo>
                    <a:pt x="769607" y="105791"/>
                  </a:lnTo>
                  <a:lnTo>
                    <a:pt x="792429" y="139471"/>
                  </a:lnTo>
                  <a:lnTo>
                    <a:pt x="816508" y="172770"/>
                  </a:lnTo>
                  <a:lnTo>
                    <a:pt x="839343" y="205930"/>
                  </a:lnTo>
                  <a:lnTo>
                    <a:pt x="858380" y="239217"/>
                  </a:lnTo>
                  <a:lnTo>
                    <a:pt x="871093" y="272859"/>
                  </a:lnTo>
                  <a:lnTo>
                    <a:pt x="874941" y="307124"/>
                  </a:lnTo>
                  <a:lnTo>
                    <a:pt x="867397" y="342239"/>
                  </a:lnTo>
                  <a:lnTo>
                    <a:pt x="845921" y="378472"/>
                  </a:lnTo>
                  <a:lnTo>
                    <a:pt x="870712" y="344551"/>
                  </a:lnTo>
                  <a:lnTo>
                    <a:pt x="881799" y="310578"/>
                  </a:lnTo>
                  <a:close/>
                </a:path>
              </a:pathLst>
            </a:custGeom>
            <a:solidFill>
              <a:srgbClr val="114D25"/>
            </a:solidFill>
          </p:spPr>
          <p:txBody>
            <a:bodyPr wrap="square" lIns="0" tIns="0" rIns="0" bIns="0" rtlCol="0"/>
            <a:lstStyle/>
            <a:p>
              <a:endParaRPr>
                <a:latin typeface="Grammarsaurus" pitchFamily="2" charset="0"/>
              </a:endParaRPr>
            </a:p>
          </p:txBody>
        </p:sp>
        <p:pic>
          <p:nvPicPr>
            <p:cNvPr id="34" name="object 34"/>
            <p:cNvPicPr/>
            <p:nvPr/>
          </p:nvPicPr>
          <p:blipFill>
            <a:blip r:embed="rId15" cstate="print"/>
            <a:stretch>
              <a:fillRect/>
            </a:stretch>
          </p:blipFill>
          <p:spPr>
            <a:xfrm>
              <a:off x="5918193" y="5666755"/>
              <a:ext cx="71150" cy="191262"/>
            </a:xfrm>
            <a:prstGeom prst="rect">
              <a:avLst/>
            </a:prstGeom>
          </p:spPr>
        </p:pic>
        <p:sp>
          <p:nvSpPr>
            <p:cNvPr id="35" name="object 35"/>
            <p:cNvSpPr/>
            <p:nvPr/>
          </p:nvSpPr>
          <p:spPr>
            <a:xfrm>
              <a:off x="6132109" y="5571299"/>
              <a:ext cx="303530" cy="427990"/>
            </a:xfrm>
            <a:custGeom>
              <a:avLst/>
              <a:gdLst/>
              <a:ahLst/>
              <a:cxnLst/>
              <a:rect l="l" t="t" r="r" b="b"/>
              <a:pathLst>
                <a:path w="303529" h="427989">
                  <a:moveTo>
                    <a:pt x="0" y="0"/>
                  </a:moveTo>
                  <a:lnTo>
                    <a:pt x="3376" y="45945"/>
                  </a:lnTo>
                  <a:lnTo>
                    <a:pt x="27610" y="80602"/>
                  </a:lnTo>
                  <a:lnTo>
                    <a:pt x="64660" y="108058"/>
                  </a:lnTo>
                  <a:lnTo>
                    <a:pt x="106490" y="132398"/>
                  </a:lnTo>
                  <a:lnTo>
                    <a:pt x="145059" y="157708"/>
                  </a:lnTo>
                  <a:lnTo>
                    <a:pt x="178474" y="197280"/>
                  </a:lnTo>
                  <a:lnTo>
                    <a:pt x="196437" y="241966"/>
                  </a:lnTo>
                  <a:lnTo>
                    <a:pt x="204570" y="289853"/>
                  </a:lnTo>
                  <a:lnTo>
                    <a:pt x="208495" y="339026"/>
                  </a:lnTo>
                  <a:lnTo>
                    <a:pt x="211664" y="355595"/>
                  </a:lnTo>
                  <a:lnTo>
                    <a:pt x="233667" y="402399"/>
                  </a:lnTo>
                  <a:lnTo>
                    <a:pt x="283678" y="427643"/>
                  </a:lnTo>
                  <a:lnTo>
                    <a:pt x="303072" y="424078"/>
                  </a:lnTo>
                  <a:lnTo>
                    <a:pt x="283741" y="426715"/>
                  </a:lnTo>
                  <a:lnTo>
                    <a:pt x="265353" y="422297"/>
                  </a:lnTo>
                  <a:lnTo>
                    <a:pt x="219161" y="353693"/>
                  </a:lnTo>
                  <a:lnTo>
                    <a:pt x="216095" y="304638"/>
                  </a:lnTo>
                  <a:lnTo>
                    <a:pt x="214788" y="254729"/>
                  </a:lnTo>
                  <a:lnTo>
                    <a:pt x="201879" y="205486"/>
                  </a:lnTo>
                  <a:lnTo>
                    <a:pt x="174152" y="159371"/>
                  </a:lnTo>
                  <a:lnTo>
                    <a:pt x="133385" y="122610"/>
                  </a:lnTo>
                  <a:lnTo>
                    <a:pt x="101477" y="103216"/>
                  </a:lnTo>
                  <a:lnTo>
                    <a:pt x="70853" y="83397"/>
                  </a:lnTo>
                  <a:lnTo>
                    <a:pt x="46558" y="59245"/>
                  </a:lnTo>
                  <a:lnTo>
                    <a:pt x="38831" y="46291"/>
                  </a:lnTo>
                  <a:lnTo>
                    <a:pt x="33969" y="32819"/>
                  </a:lnTo>
                  <a:lnTo>
                    <a:pt x="32359" y="19372"/>
                  </a:lnTo>
                  <a:lnTo>
                    <a:pt x="34391" y="6489"/>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36" name="object 36"/>
            <p:cNvPicPr/>
            <p:nvPr/>
          </p:nvPicPr>
          <p:blipFill>
            <a:blip r:embed="rId16" cstate="print"/>
            <a:stretch>
              <a:fillRect/>
            </a:stretch>
          </p:blipFill>
          <p:spPr>
            <a:xfrm>
              <a:off x="6226877" y="5746344"/>
              <a:ext cx="237923" cy="229684"/>
            </a:xfrm>
            <a:prstGeom prst="rect">
              <a:avLst/>
            </a:prstGeom>
          </p:spPr>
        </p:pic>
      </p:grpSp>
      <p:sp>
        <p:nvSpPr>
          <p:cNvPr id="37" name="object 37"/>
          <p:cNvSpPr txBox="1"/>
          <p:nvPr/>
        </p:nvSpPr>
        <p:spPr>
          <a:xfrm>
            <a:off x="1372488" y="5172890"/>
            <a:ext cx="9598025" cy="375744"/>
          </a:xfrm>
          <a:prstGeom prst="rect">
            <a:avLst/>
          </a:prstGeom>
        </p:spPr>
        <p:txBody>
          <a:bodyPr vert="horz" wrap="square" lIns="0" tIns="13970" rIns="0" bIns="0" rtlCol="0">
            <a:spAutoFit/>
          </a:bodyPr>
          <a:lstStyle/>
          <a:p>
            <a:pPr marL="12700">
              <a:lnSpc>
                <a:spcPct val="100000"/>
              </a:lnSpc>
              <a:spcBef>
                <a:spcPts val="110"/>
              </a:spcBef>
            </a:pPr>
            <a:r>
              <a:rPr sz="2350" b="1" dirty="0">
                <a:solidFill>
                  <a:srgbClr val="D1E293"/>
                </a:solidFill>
                <a:latin typeface="Grammarsaurus" pitchFamily="2" charset="0"/>
                <a:cs typeface="Tahoma"/>
              </a:rPr>
              <a:t>Each stem carries the meaning of base </a:t>
            </a:r>
            <a:r>
              <a:rPr sz="2350" b="1" dirty="0">
                <a:solidFill>
                  <a:srgbClr val="FFFFFF"/>
                </a:solidFill>
                <a:latin typeface="Grammarsaurus" pitchFamily="2" charset="0"/>
                <a:cs typeface="Tahoma"/>
              </a:rPr>
              <a:t>techn</a:t>
            </a:r>
            <a:r>
              <a:rPr sz="2350" b="1" dirty="0">
                <a:solidFill>
                  <a:srgbClr val="D1E293"/>
                </a:solidFill>
                <a:latin typeface="Grammarsaurus" pitchFamily="2" charset="0"/>
                <a:cs typeface="Tahoma"/>
              </a:rPr>
              <a:t>, an </a:t>
            </a:r>
            <a:r>
              <a:rPr sz="2350" b="1" dirty="0">
                <a:solidFill>
                  <a:srgbClr val="FFFFFF"/>
                </a:solidFill>
                <a:latin typeface="Grammarsaurus" pitchFamily="2" charset="0"/>
                <a:cs typeface="Tahoma"/>
              </a:rPr>
              <a:t>“art, craft or skill”</a:t>
            </a:r>
            <a:r>
              <a:rPr sz="2350" b="1" dirty="0">
                <a:solidFill>
                  <a:srgbClr val="D1E293"/>
                </a:solidFill>
                <a:latin typeface="Grammarsaurus" pitchFamily="2" charset="0"/>
                <a:cs typeface="Tahoma"/>
              </a:rPr>
              <a:t>.</a:t>
            </a:r>
            <a:endParaRPr sz="2350" dirty="0">
              <a:latin typeface="Grammarsaurus" pitchFamily="2" charset="0"/>
              <a:cs typeface="Tahoma"/>
            </a:endParaRPr>
          </a:p>
        </p:txBody>
      </p:sp>
      <p:grpSp>
        <p:nvGrpSpPr>
          <p:cNvPr id="38" name="object 38"/>
          <p:cNvGrpSpPr/>
          <p:nvPr/>
        </p:nvGrpSpPr>
        <p:grpSpPr>
          <a:xfrm>
            <a:off x="7196666" y="4857301"/>
            <a:ext cx="347345" cy="347345"/>
            <a:chOff x="7196666" y="4857301"/>
            <a:chExt cx="347345" cy="347345"/>
          </a:xfrm>
        </p:grpSpPr>
        <p:sp>
          <p:nvSpPr>
            <p:cNvPr id="39" name="object 39"/>
            <p:cNvSpPr/>
            <p:nvPr/>
          </p:nvSpPr>
          <p:spPr>
            <a:xfrm>
              <a:off x="7205087" y="4865721"/>
              <a:ext cx="330200" cy="303530"/>
            </a:xfrm>
            <a:custGeom>
              <a:avLst/>
              <a:gdLst/>
              <a:ahLst/>
              <a:cxnLst/>
              <a:rect l="l" t="t" r="r" b="b"/>
              <a:pathLst>
                <a:path w="330200" h="303529">
                  <a:moveTo>
                    <a:pt x="195389" y="296735"/>
                  </a:moveTo>
                  <a:lnTo>
                    <a:pt x="206346" y="293728"/>
                  </a:lnTo>
                  <a:lnTo>
                    <a:pt x="216904" y="289840"/>
                  </a:lnTo>
                  <a:lnTo>
                    <a:pt x="227027" y="285117"/>
                  </a:lnTo>
                  <a:lnTo>
                    <a:pt x="236677" y="279603"/>
                  </a:lnTo>
                  <a:lnTo>
                    <a:pt x="260222" y="303149"/>
                  </a:lnTo>
                  <a:lnTo>
                    <a:pt x="303148" y="260223"/>
                  </a:lnTo>
                  <a:lnTo>
                    <a:pt x="279603" y="236677"/>
                  </a:lnTo>
                  <a:lnTo>
                    <a:pt x="285117" y="227016"/>
                  </a:lnTo>
                  <a:lnTo>
                    <a:pt x="289840" y="216882"/>
                  </a:lnTo>
                  <a:lnTo>
                    <a:pt x="293728" y="206318"/>
                  </a:lnTo>
                  <a:lnTo>
                    <a:pt x="296735" y="195364"/>
                  </a:lnTo>
                  <a:lnTo>
                    <a:pt x="330022" y="195364"/>
                  </a:lnTo>
                  <a:lnTo>
                    <a:pt x="330022" y="134658"/>
                  </a:lnTo>
                  <a:lnTo>
                    <a:pt x="296735" y="134658"/>
                  </a:lnTo>
                  <a:lnTo>
                    <a:pt x="293728" y="123697"/>
                  </a:lnTo>
                  <a:lnTo>
                    <a:pt x="289840" y="113130"/>
                  </a:lnTo>
                  <a:lnTo>
                    <a:pt x="285117" y="102998"/>
                  </a:lnTo>
                  <a:lnTo>
                    <a:pt x="279603" y="93345"/>
                  </a:lnTo>
                  <a:lnTo>
                    <a:pt x="303148" y="69786"/>
                  </a:lnTo>
                  <a:lnTo>
                    <a:pt x="260222" y="26860"/>
                  </a:lnTo>
                  <a:lnTo>
                    <a:pt x="236677" y="50419"/>
                  </a:lnTo>
                  <a:lnTo>
                    <a:pt x="227023" y="44904"/>
                  </a:lnTo>
                  <a:lnTo>
                    <a:pt x="216892" y="40181"/>
                  </a:lnTo>
                  <a:lnTo>
                    <a:pt x="206325" y="36294"/>
                  </a:lnTo>
                  <a:lnTo>
                    <a:pt x="195364" y="33286"/>
                  </a:lnTo>
                  <a:lnTo>
                    <a:pt x="195364" y="0"/>
                  </a:lnTo>
                  <a:lnTo>
                    <a:pt x="134658" y="0"/>
                  </a:lnTo>
                  <a:lnTo>
                    <a:pt x="134658" y="33286"/>
                  </a:lnTo>
                  <a:lnTo>
                    <a:pt x="123697" y="36294"/>
                  </a:lnTo>
                  <a:lnTo>
                    <a:pt x="113130" y="40181"/>
                  </a:lnTo>
                  <a:lnTo>
                    <a:pt x="102998" y="44904"/>
                  </a:lnTo>
                  <a:lnTo>
                    <a:pt x="93344" y="50419"/>
                  </a:lnTo>
                  <a:lnTo>
                    <a:pt x="69799" y="26860"/>
                  </a:lnTo>
                  <a:lnTo>
                    <a:pt x="26873" y="69786"/>
                  </a:lnTo>
                  <a:lnTo>
                    <a:pt x="50418" y="93345"/>
                  </a:lnTo>
                  <a:lnTo>
                    <a:pt x="44904" y="102998"/>
                  </a:lnTo>
                  <a:lnTo>
                    <a:pt x="40181" y="113130"/>
                  </a:lnTo>
                  <a:lnTo>
                    <a:pt x="36294" y="123697"/>
                  </a:lnTo>
                  <a:lnTo>
                    <a:pt x="33286" y="134658"/>
                  </a:lnTo>
                  <a:lnTo>
                    <a:pt x="0" y="134658"/>
                  </a:lnTo>
                  <a:lnTo>
                    <a:pt x="0" y="195364"/>
                  </a:lnTo>
                  <a:lnTo>
                    <a:pt x="33286" y="195364"/>
                  </a:lnTo>
                  <a:lnTo>
                    <a:pt x="36294" y="206318"/>
                  </a:lnTo>
                  <a:lnTo>
                    <a:pt x="40181" y="216882"/>
                  </a:lnTo>
                  <a:lnTo>
                    <a:pt x="44904" y="227016"/>
                  </a:lnTo>
                  <a:lnTo>
                    <a:pt x="50418" y="236677"/>
                  </a:lnTo>
                  <a:lnTo>
                    <a:pt x="26873" y="260223"/>
                  </a:lnTo>
                  <a:lnTo>
                    <a:pt x="69799" y="303149"/>
                  </a:lnTo>
                  <a:lnTo>
                    <a:pt x="93344" y="279603"/>
                  </a:lnTo>
                  <a:lnTo>
                    <a:pt x="102998" y="285116"/>
                  </a:lnTo>
                  <a:lnTo>
                    <a:pt x="113130" y="289836"/>
                  </a:lnTo>
                  <a:lnTo>
                    <a:pt x="123697" y="293722"/>
                  </a:lnTo>
                  <a:lnTo>
                    <a:pt x="134658" y="296735"/>
                  </a:lnTo>
                </a:path>
              </a:pathLst>
            </a:custGeom>
            <a:ln w="16840">
              <a:solidFill>
                <a:srgbClr val="FFFFFF"/>
              </a:solidFill>
            </a:ln>
          </p:spPr>
          <p:txBody>
            <a:bodyPr wrap="square" lIns="0" tIns="0" rIns="0" bIns="0" rtlCol="0"/>
            <a:lstStyle/>
            <a:p>
              <a:endParaRPr>
                <a:latin typeface="Grammarsaurus" pitchFamily="2" charset="0"/>
              </a:endParaRPr>
            </a:p>
          </p:txBody>
        </p:sp>
        <p:pic>
          <p:nvPicPr>
            <p:cNvPr id="40" name="object 40"/>
            <p:cNvPicPr/>
            <p:nvPr/>
          </p:nvPicPr>
          <p:blipFill>
            <a:blip r:embed="rId17" cstate="print"/>
            <a:stretch>
              <a:fillRect/>
            </a:stretch>
          </p:blipFill>
          <p:spPr>
            <a:xfrm>
              <a:off x="7291472" y="4957253"/>
              <a:ext cx="157264" cy="246900"/>
            </a:xfrm>
            <a:prstGeom prst="rect">
              <a:avLst/>
            </a:prstGeom>
          </p:spPr>
        </p:pic>
      </p:grpSp>
      <p:sp>
        <p:nvSpPr>
          <p:cNvPr id="42" name="object 6">
            <a:extLst>
              <a:ext uri="{FF2B5EF4-FFF2-40B4-BE49-F238E27FC236}">
                <a16:creationId xmlns:a16="http://schemas.microsoft.com/office/drawing/2014/main" id="{5B56D2B8-07DD-70D6-C847-1CDE8291E6A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4978996" y="6195137"/>
            <a:ext cx="2234565" cy="363220"/>
            <a:chOff x="4978996" y="6195137"/>
            <a:chExt cx="2234565" cy="363220"/>
          </a:xfrm>
        </p:grpSpPr>
        <p:sp>
          <p:nvSpPr>
            <p:cNvPr id="3" name="object 3"/>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grpSp>
      <p:grpSp>
        <p:nvGrpSpPr>
          <p:cNvPr id="6" name="object 6"/>
          <p:cNvGrpSpPr/>
          <p:nvPr/>
        </p:nvGrpSpPr>
        <p:grpSpPr>
          <a:xfrm>
            <a:off x="0" y="0"/>
            <a:ext cx="12192000" cy="6858000"/>
            <a:chOff x="0" y="0"/>
            <a:chExt cx="12192000" cy="6858000"/>
          </a:xfrm>
        </p:grpSpPr>
        <p:sp>
          <p:nvSpPr>
            <p:cNvPr id="7" name="object 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9" name="object 9"/>
          <p:cNvSpPr txBox="1"/>
          <p:nvPr/>
        </p:nvSpPr>
        <p:spPr>
          <a:xfrm>
            <a:off x="651935" y="307695"/>
            <a:ext cx="9105900" cy="1092200"/>
          </a:xfrm>
          <a:prstGeom prst="rect">
            <a:avLst/>
          </a:prstGeom>
        </p:spPr>
        <p:txBody>
          <a:bodyPr vert="horz" wrap="square" lIns="0" tIns="12065" rIns="0" bIns="0" rtlCol="0">
            <a:spAutoFit/>
          </a:bodyPr>
          <a:lstStyle/>
          <a:p>
            <a:pPr marL="12700" marR="5080">
              <a:lnSpc>
                <a:spcPct val="116700"/>
              </a:lnSpc>
              <a:spcBef>
                <a:spcPts val="95"/>
              </a:spcBef>
            </a:pPr>
            <a:r>
              <a:rPr sz="3000" dirty="0">
                <a:latin typeface="Grammarsaurus" pitchFamily="2" charset="0"/>
                <a:cs typeface="Verdana"/>
              </a:rPr>
              <a:t>Thinking about what we have been learning, can you break this word down into a word sum?</a:t>
            </a:r>
            <a:endParaRPr sz="3000">
              <a:latin typeface="Grammarsaurus" pitchFamily="2" charset="0"/>
              <a:cs typeface="Verdana"/>
            </a:endParaRPr>
          </a:p>
        </p:txBody>
      </p:sp>
      <p:sp>
        <p:nvSpPr>
          <p:cNvPr id="10" name="object 10"/>
          <p:cNvSpPr txBox="1"/>
          <p:nvPr/>
        </p:nvSpPr>
        <p:spPr>
          <a:xfrm>
            <a:off x="3903563" y="3283275"/>
            <a:ext cx="5621437" cy="1200970"/>
          </a:xfrm>
          <a:prstGeom prst="rect">
            <a:avLst/>
          </a:prstGeom>
        </p:spPr>
        <p:txBody>
          <a:bodyPr vert="horz" wrap="square" lIns="0" tIns="15875" rIns="0" bIns="0" rtlCol="0">
            <a:spAutoFit/>
          </a:bodyPr>
          <a:lstStyle/>
          <a:p>
            <a:pPr marL="12700">
              <a:lnSpc>
                <a:spcPct val="100000"/>
              </a:lnSpc>
              <a:spcBef>
                <a:spcPts val="125"/>
              </a:spcBef>
            </a:pPr>
            <a:r>
              <a:rPr sz="7700" b="1" dirty="0">
                <a:latin typeface="Grammarsaurus" pitchFamily="2" charset="0"/>
                <a:cs typeface="Arial"/>
              </a:rPr>
              <a:t>technician</a:t>
            </a:r>
            <a:endParaRPr sz="7700" dirty="0">
              <a:latin typeface="Grammarsaurus" pitchFamily="2" charset="0"/>
              <a:cs typeface="Arial"/>
            </a:endParaRPr>
          </a:p>
        </p:txBody>
      </p:sp>
      <p:grpSp>
        <p:nvGrpSpPr>
          <p:cNvPr id="11" name="object 11"/>
          <p:cNvGrpSpPr/>
          <p:nvPr/>
        </p:nvGrpSpPr>
        <p:grpSpPr>
          <a:xfrm>
            <a:off x="5572847" y="2250668"/>
            <a:ext cx="1046480" cy="1046480"/>
            <a:chOff x="5572847" y="2250668"/>
            <a:chExt cx="1046480" cy="1046480"/>
          </a:xfrm>
        </p:grpSpPr>
        <p:sp>
          <p:nvSpPr>
            <p:cNvPr id="12" name="object 12"/>
            <p:cNvSpPr/>
            <p:nvPr/>
          </p:nvSpPr>
          <p:spPr>
            <a:xfrm>
              <a:off x="5598247" y="2276068"/>
              <a:ext cx="995680" cy="915035"/>
            </a:xfrm>
            <a:custGeom>
              <a:avLst/>
              <a:gdLst/>
              <a:ahLst/>
              <a:cxnLst/>
              <a:rect l="l" t="t" r="r" b="b"/>
              <a:pathLst>
                <a:path w="995679" h="915035">
                  <a:moveTo>
                    <a:pt x="589394" y="895121"/>
                  </a:moveTo>
                  <a:lnTo>
                    <a:pt x="622442" y="886037"/>
                  </a:lnTo>
                  <a:lnTo>
                    <a:pt x="654288" y="874306"/>
                  </a:lnTo>
                  <a:lnTo>
                    <a:pt x="684824" y="860059"/>
                  </a:lnTo>
                  <a:lnTo>
                    <a:pt x="713943" y="843432"/>
                  </a:lnTo>
                  <a:lnTo>
                    <a:pt x="784974" y="914463"/>
                  </a:lnTo>
                  <a:lnTo>
                    <a:pt x="914463" y="784974"/>
                  </a:lnTo>
                  <a:lnTo>
                    <a:pt x="843432" y="713943"/>
                  </a:lnTo>
                  <a:lnTo>
                    <a:pt x="860065" y="684810"/>
                  </a:lnTo>
                  <a:lnTo>
                    <a:pt x="874310" y="654245"/>
                  </a:lnTo>
                  <a:lnTo>
                    <a:pt x="886039" y="622372"/>
                  </a:lnTo>
                  <a:lnTo>
                    <a:pt x="895121" y="589318"/>
                  </a:lnTo>
                  <a:lnTo>
                    <a:pt x="995502" y="589318"/>
                  </a:lnTo>
                  <a:lnTo>
                    <a:pt x="995502" y="406184"/>
                  </a:lnTo>
                  <a:lnTo>
                    <a:pt x="895121" y="406184"/>
                  </a:lnTo>
                  <a:lnTo>
                    <a:pt x="886039" y="373124"/>
                  </a:lnTo>
                  <a:lnTo>
                    <a:pt x="874310" y="341252"/>
                  </a:lnTo>
                  <a:lnTo>
                    <a:pt x="860065" y="310690"/>
                  </a:lnTo>
                  <a:lnTo>
                    <a:pt x="843432" y="281559"/>
                  </a:lnTo>
                  <a:lnTo>
                    <a:pt x="914463" y="210527"/>
                  </a:lnTo>
                  <a:lnTo>
                    <a:pt x="784974" y="81038"/>
                  </a:lnTo>
                  <a:lnTo>
                    <a:pt x="713943" y="152069"/>
                  </a:lnTo>
                  <a:lnTo>
                    <a:pt x="684812" y="135436"/>
                  </a:lnTo>
                  <a:lnTo>
                    <a:pt x="654250" y="121191"/>
                  </a:lnTo>
                  <a:lnTo>
                    <a:pt x="622378" y="109462"/>
                  </a:lnTo>
                  <a:lnTo>
                    <a:pt x="589318" y="100380"/>
                  </a:lnTo>
                  <a:lnTo>
                    <a:pt x="589318" y="0"/>
                  </a:lnTo>
                  <a:lnTo>
                    <a:pt x="406184" y="0"/>
                  </a:lnTo>
                  <a:lnTo>
                    <a:pt x="406184" y="100380"/>
                  </a:lnTo>
                  <a:lnTo>
                    <a:pt x="373129" y="109462"/>
                  </a:lnTo>
                  <a:lnTo>
                    <a:pt x="341256" y="121191"/>
                  </a:lnTo>
                  <a:lnTo>
                    <a:pt x="310691" y="135436"/>
                  </a:lnTo>
                  <a:lnTo>
                    <a:pt x="281558" y="152069"/>
                  </a:lnTo>
                  <a:lnTo>
                    <a:pt x="210527" y="81038"/>
                  </a:lnTo>
                  <a:lnTo>
                    <a:pt x="81038" y="210527"/>
                  </a:lnTo>
                  <a:lnTo>
                    <a:pt x="152069" y="281559"/>
                  </a:lnTo>
                  <a:lnTo>
                    <a:pt x="135444" y="310690"/>
                  </a:lnTo>
                  <a:lnTo>
                    <a:pt x="121202" y="341252"/>
                  </a:lnTo>
                  <a:lnTo>
                    <a:pt x="109475" y="373124"/>
                  </a:lnTo>
                  <a:lnTo>
                    <a:pt x="100393" y="406184"/>
                  </a:lnTo>
                  <a:lnTo>
                    <a:pt x="0" y="406184"/>
                  </a:lnTo>
                  <a:lnTo>
                    <a:pt x="0" y="589318"/>
                  </a:lnTo>
                  <a:lnTo>
                    <a:pt x="100393" y="589318"/>
                  </a:lnTo>
                  <a:lnTo>
                    <a:pt x="109475" y="622372"/>
                  </a:lnTo>
                  <a:lnTo>
                    <a:pt x="121202" y="654245"/>
                  </a:lnTo>
                  <a:lnTo>
                    <a:pt x="135444" y="684810"/>
                  </a:lnTo>
                  <a:lnTo>
                    <a:pt x="152069" y="713943"/>
                  </a:lnTo>
                  <a:lnTo>
                    <a:pt x="81038" y="784974"/>
                  </a:lnTo>
                  <a:lnTo>
                    <a:pt x="210527" y="914463"/>
                  </a:lnTo>
                  <a:lnTo>
                    <a:pt x="281558" y="843432"/>
                  </a:lnTo>
                  <a:lnTo>
                    <a:pt x="310691" y="860057"/>
                  </a:lnTo>
                  <a:lnTo>
                    <a:pt x="341256" y="874299"/>
                  </a:lnTo>
                  <a:lnTo>
                    <a:pt x="373129" y="886027"/>
                  </a:lnTo>
                  <a:lnTo>
                    <a:pt x="406184" y="895108"/>
                  </a:lnTo>
                </a:path>
              </a:pathLst>
            </a:custGeom>
            <a:ln w="50800">
              <a:solidFill>
                <a:srgbClr val="000000"/>
              </a:solidFill>
            </a:ln>
          </p:spPr>
          <p:txBody>
            <a:bodyPr wrap="square" lIns="0" tIns="0" rIns="0" bIns="0" rtlCol="0"/>
            <a:lstStyle/>
            <a:p>
              <a:endParaRPr>
                <a:latin typeface="Grammarsaurus" pitchFamily="2" charset="0"/>
              </a:endParaRPr>
            </a:p>
          </p:txBody>
        </p:sp>
        <p:sp>
          <p:nvSpPr>
            <p:cNvPr id="13" name="object 13"/>
            <p:cNvSpPr/>
            <p:nvPr/>
          </p:nvSpPr>
          <p:spPr>
            <a:xfrm>
              <a:off x="5884226" y="2577579"/>
              <a:ext cx="424180" cy="694055"/>
            </a:xfrm>
            <a:custGeom>
              <a:avLst/>
              <a:gdLst/>
              <a:ahLst/>
              <a:cxnLst/>
              <a:rect l="l" t="t" r="r" b="b"/>
              <a:pathLst>
                <a:path w="424179" h="694054">
                  <a:moveTo>
                    <a:pt x="303415" y="693991"/>
                  </a:moveTo>
                  <a:lnTo>
                    <a:pt x="120205" y="693991"/>
                  </a:lnTo>
                  <a:lnTo>
                    <a:pt x="120192" y="386422"/>
                  </a:lnTo>
                  <a:lnTo>
                    <a:pt x="80387" y="361517"/>
                  </a:lnTo>
                  <a:lnTo>
                    <a:pt x="47166" y="328664"/>
                  </a:lnTo>
                  <a:lnTo>
                    <a:pt x="21828" y="289160"/>
                  </a:lnTo>
                  <a:lnTo>
                    <a:pt x="5673" y="244307"/>
                  </a:lnTo>
                  <a:lnTo>
                    <a:pt x="0" y="195402"/>
                  </a:lnTo>
                  <a:lnTo>
                    <a:pt x="6185" y="144377"/>
                  </a:lnTo>
                  <a:lnTo>
                    <a:pt x="23755" y="97842"/>
                  </a:lnTo>
                  <a:lnTo>
                    <a:pt x="51226" y="57280"/>
                  </a:lnTo>
                  <a:lnTo>
                    <a:pt x="87117" y="24172"/>
                  </a:lnTo>
                  <a:lnTo>
                    <a:pt x="129946" y="0"/>
                  </a:lnTo>
                  <a:lnTo>
                    <a:pt x="129946" y="182752"/>
                  </a:lnTo>
                  <a:lnTo>
                    <a:pt x="211810" y="231965"/>
                  </a:lnTo>
                  <a:lnTo>
                    <a:pt x="293674" y="182752"/>
                  </a:lnTo>
                  <a:lnTo>
                    <a:pt x="293674" y="0"/>
                  </a:lnTo>
                  <a:lnTo>
                    <a:pt x="336497" y="24172"/>
                  </a:lnTo>
                  <a:lnTo>
                    <a:pt x="372384" y="57280"/>
                  </a:lnTo>
                  <a:lnTo>
                    <a:pt x="399854" y="97842"/>
                  </a:lnTo>
                  <a:lnTo>
                    <a:pt x="417422" y="144377"/>
                  </a:lnTo>
                  <a:lnTo>
                    <a:pt x="423608" y="195402"/>
                  </a:lnTo>
                  <a:lnTo>
                    <a:pt x="417934" y="244307"/>
                  </a:lnTo>
                  <a:lnTo>
                    <a:pt x="401779" y="289160"/>
                  </a:lnTo>
                  <a:lnTo>
                    <a:pt x="376441" y="328664"/>
                  </a:lnTo>
                  <a:lnTo>
                    <a:pt x="343220" y="361517"/>
                  </a:lnTo>
                  <a:lnTo>
                    <a:pt x="303415" y="386422"/>
                  </a:lnTo>
                  <a:lnTo>
                    <a:pt x="303415" y="693991"/>
                  </a:lnTo>
                  <a:close/>
                </a:path>
              </a:pathLst>
            </a:custGeom>
            <a:ln w="50800">
              <a:solidFill>
                <a:srgbClr val="000000"/>
              </a:solidFill>
            </a:ln>
          </p:spPr>
          <p:txBody>
            <a:bodyPr wrap="square" lIns="0" tIns="0" rIns="0" bIns="0" rtlCol="0"/>
            <a:lstStyle/>
            <a:p>
              <a:endParaRPr>
                <a:latin typeface="Grammarsaurus" pitchFamily="2" charset="0"/>
              </a:endParaRPr>
            </a:p>
          </p:txBody>
        </p:sp>
      </p:grpSp>
      <p:sp>
        <p:nvSpPr>
          <p:cNvPr id="15" name="object 6">
            <a:extLst>
              <a:ext uri="{FF2B5EF4-FFF2-40B4-BE49-F238E27FC236}">
                <a16:creationId xmlns:a16="http://schemas.microsoft.com/office/drawing/2014/main" id="{FF9BBE65-8708-FBE7-DCD4-7FF8899E0F0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2177736" y="4290903"/>
              <a:ext cx="7806055" cy="1200785"/>
            </a:xfrm>
            <a:custGeom>
              <a:avLst/>
              <a:gdLst/>
              <a:ahLst/>
              <a:cxnLst/>
              <a:rect l="l" t="t" r="r" b="b"/>
              <a:pathLst>
                <a:path w="7806055" h="1200785">
                  <a:moveTo>
                    <a:pt x="7725285" y="1175702"/>
                  </a:moveTo>
                  <a:lnTo>
                    <a:pt x="6914704" y="1175702"/>
                  </a:lnTo>
                  <a:lnTo>
                    <a:pt x="6868139" y="1176307"/>
                  </a:lnTo>
                  <a:lnTo>
                    <a:pt x="6963249" y="1176307"/>
                  </a:lnTo>
                  <a:lnTo>
                    <a:pt x="6999678" y="1176995"/>
                  </a:lnTo>
                  <a:lnTo>
                    <a:pt x="7097372" y="1180515"/>
                  </a:lnTo>
                  <a:lnTo>
                    <a:pt x="7391415" y="1195772"/>
                  </a:lnTo>
                  <a:lnTo>
                    <a:pt x="7490086" y="1199204"/>
                  </a:lnTo>
                  <a:lnTo>
                    <a:pt x="7539602" y="1200067"/>
                  </a:lnTo>
                  <a:lnTo>
                    <a:pt x="7589255" y="1200200"/>
                  </a:lnTo>
                  <a:lnTo>
                    <a:pt x="7628955" y="1198656"/>
                  </a:lnTo>
                  <a:lnTo>
                    <a:pt x="7666014" y="1193619"/>
                  </a:lnTo>
                  <a:lnTo>
                    <a:pt x="7699401" y="1185462"/>
                  </a:lnTo>
                  <a:lnTo>
                    <a:pt x="7725285" y="1175702"/>
                  </a:lnTo>
                  <a:close/>
                </a:path>
                <a:path w="7806055" h="1200785">
                  <a:moveTo>
                    <a:pt x="7778440" y="1129153"/>
                  </a:moveTo>
                  <a:lnTo>
                    <a:pt x="7769948" y="1134053"/>
                  </a:lnTo>
                  <a:lnTo>
                    <a:pt x="7753832" y="1148429"/>
                  </a:lnTo>
                  <a:lnTo>
                    <a:pt x="7738594" y="1164188"/>
                  </a:lnTo>
                  <a:lnTo>
                    <a:pt x="7737200" y="1175702"/>
                  </a:lnTo>
                  <a:lnTo>
                    <a:pt x="7737057" y="1175702"/>
                  </a:lnTo>
                  <a:lnTo>
                    <a:pt x="7740092" y="1181565"/>
                  </a:lnTo>
                  <a:lnTo>
                    <a:pt x="7746406" y="1179670"/>
                  </a:lnTo>
                  <a:lnTo>
                    <a:pt x="7754737" y="1172368"/>
                  </a:lnTo>
                  <a:lnTo>
                    <a:pt x="7778059" y="1139274"/>
                  </a:lnTo>
                  <a:lnTo>
                    <a:pt x="7780684" y="1131602"/>
                  </a:lnTo>
                  <a:lnTo>
                    <a:pt x="7778440" y="1129153"/>
                  </a:lnTo>
                  <a:close/>
                </a:path>
                <a:path w="7806055" h="1200785">
                  <a:moveTo>
                    <a:pt x="896263" y="1176307"/>
                  </a:moveTo>
                  <a:lnTo>
                    <a:pt x="560523" y="1176307"/>
                  </a:lnTo>
                  <a:lnTo>
                    <a:pt x="623485" y="1177679"/>
                  </a:lnTo>
                  <a:lnTo>
                    <a:pt x="694348" y="1178091"/>
                  </a:lnTo>
                  <a:lnTo>
                    <a:pt x="851102" y="1176502"/>
                  </a:lnTo>
                  <a:lnTo>
                    <a:pt x="896263" y="1176307"/>
                  </a:lnTo>
                  <a:close/>
                </a:path>
                <a:path w="7806055" h="1200785">
                  <a:moveTo>
                    <a:pt x="6868139" y="1176307"/>
                  </a:moveTo>
                  <a:lnTo>
                    <a:pt x="6812295" y="1176307"/>
                  </a:lnTo>
                  <a:lnTo>
                    <a:pt x="6853087" y="1176502"/>
                  </a:lnTo>
                  <a:lnTo>
                    <a:pt x="6868139" y="1176307"/>
                  </a:lnTo>
                  <a:close/>
                </a:path>
                <a:path w="7806055" h="1200785">
                  <a:moveTo>
                    <a:pt x="765218" y="0"/>
                  </a:moveTo>
                  <a:lnTo>
                    <a:pt x="713775" y="269"/>
                  </a:lnTo>
                  <a:lnTo>
                    <a:pt x="662702" y="1090"/>
                  </a:lnTo>
                  <a:lnTo>
                    <a:pt x="605287" y="2719"/>
                  </a:lnTo>
                  <a:lnTo>
                    <a:pt x="607502" y="2719"/>
                  </a:lnTo>
                  <a:lnTo>
                    <a:pt x="561806" y="4650"/>
                  </a:lnTo>
                  <a:lnTo>
                    <a:pt x="512051" y="7524"/>
                  </a:lnTo>
                  <a:lnTo>
                    <a:pt x="462802" y="11215"/>
                  </a:lnTo>
                  <a:lnTo>
                    <a:pt x="417989" y="15425"/>
                  </a:lnTo>
                  <a:lnTo>
                    <a:pt x="417281" y="15425"/>
                  </a:lnTo>
                  <a:lnTo>
                    <a:pt x="365959" y="21319"/>
                  </a:lnTo>
                  <a:lnTo>
                    <a:pt x="318434" y="27865"/>
                  </a:lnTo>
                  <a:lnTo>
                    <a:pt x="271550" y="35496"/>
                  </a:lnTo>
                  <a:lnTo>
                    <a:pt x="225343" y="44278"/>
                  </a:lnTo>
                  <a:lnTo>
                    <a:pt x="179846" y="54279"/>
                  </a:lnTo>
                  <a:lnTo>
                    <a:pt x="115417" y="72019"/>
                  </a:lnTo>
                  <a:lnTo>
                    <a:pt x="66905" y="93495"/>
                  </a:lnTo>
                  <a:lnTo>
                    <a:pt x="32756" y="118332"/>
                  </a:lnTo>
                  <a:lnTo>
                    <a:pt x="5066" y="161067"/>
                  </a:lnTo>
                  <a:lnTo>
                    <a:pt x="0" y="192719"/>
                  </a:lnTo>
                  <a:lnTo>
                    <a:pt x="890" y="209372"/>
                  </a:lnTo>
                  <a:lnTo>
                    <a:pt x="5851" y="232283"/>
                  </a:lnTo>
                  <a:lnTo>
                    <a:pt x="10917" y="266281"/>
                  </a:lnTo>
                  <a:lnTo>
                    <a:pt x="16080" y="309657"/>
                  </a:lnTo>
                  <a:lnTo>
                    <a:pt x="21328" y="360706"/>
                  </a:lnTo>
                  <a:lnTo>
                    <a:pt x="26654" y="417719"/>
                  </a:lnTo>
                  <a:lnTo>
                    <a:pt x="32046" y="478992"/>
                  </a:lnTo>
                  <a:lnTo>
                    <a:pt x="42994" y="607484"/>
                  </a:lnTo>
                  <a:lnTo>
                    <a:pt x="48531" y="671290"/>
                  </a:lnTo>
                  <a:lnTo>
                    <a:pt x="54096" y="732527"/>
                  </a:lnTo>
                  <a:lnTo>
                    <a:pt x="59680" y="789488"/>
                  </a:lnTo>
                  <a:lnTo>
                    <a:pt x="65274" y="840466"/>
                  </a:lnTo>
                  <a:lnTo>
                    <a:pt x="70868" y="883755"/>
                  </a:lnTo>
                  <a:lnTo>
                    <a:pt x="82018" y="940435"/>
                  </a:lnTo>
                  <a:lnTo>
                    <a:pt x="96334" y="969237"/>
                  </a:lnTo>
                  <a:lnTo>
                    <a:pt x="102689" y="981309"/>
                  </a:lnTo>
                  <a:lnTo>
                    <a:pt x="107431" y="998372"/>
                  </a:lnTo>
                  <a:lnTo>
                    <a:pt x="113476" y="1023574"/>
                  </a:lnTo>
                  <a:lnTo>
                    <a:pt x="122619" y="1046483"/>
                  </a:lnTo>
                  <a:lnTo>
                    <a:pt x="151041" y="1085788"/>
                  </a:lnTo>
                  <a:lnTo>
                    <a:pt x="194391" y="1117027"/>
                  </a:lnTo>
                  <a:lnTo>
                    <a:pt x="254362" y="1140938"/>
                  </a:lnTo>
                  <a:lnTo>
                    <a:pt x="332650" y="1158261"/>
                  </a:lnTo>
                  <a:lnTo>
                    <a:pt x="379192" y="1164683"/>
                  </a:lnTo>
                  <a:lnTo>
                    <a:pt x="432118" y="1169849"/>
                  </a:lnTo>
                  <a:lnTo>
                    <a:pt x="432679" y="1169849"/>
                  </a:lnTo>
                  <a:lnTo>
                    <a:pt x="488130" y="1173509"/>
                  </a:lnTo>
                  <a:lnTo>
                    <a:pt x="556011" y="1176307"/>
                  </a:lnTo>
                  <a:lnTo>
                    <a:pt x="1144066" y="1176307"/>
                  </a:lnTo>
                  <a:lnTo>
                    <a:pt x="1424764" y="1175702"/>
                  </a:lnTo>
                  <a:lnTo>
                    <a:pt x="1774560" y="1165127"/>
                  </a:lnTo>
                  <a:lnTo>
                    <a:pt x="1821707" y="1164188"/>
                  </a:lnTo>
                  <a:lnTo>
                    <a:pt x="1821145" y="1164188"/>
                  </a:lnTo>
                  <a:lnTo>
                    <a:pt x="1965990" y="1162024"/>
                  </a:lnTo>
                  <a:lnTo>
                    <a:pt x="1962673" y="1162024"/>
                  </a:lnTo>
                  <a:lnTo>
                    <a:pt x="4504281" y="1160857"/>
                  </a:lnTo>
                  <a:lnTo>
                    <a:pt x="4732519" y="1153154"/>
                  </a:lnTo>
                  <a:lnTo>
                    <a:pt x="4882901" y="1150377"/>
                  </a:lnTo>
                  <a:lnTo>
                    <a:pt x="4881719" y="1150377"/>
                  </a:lnTo>
                  <a:lnTo>
                    <a:pt x="7742313" y="1149497"/>
                  </a:lnTo>
                  <a:lnTo>
                    <a:pt x="7747027" y="1133538"/>
                  </a:lnTo>
                  <a:lnTo>
                    <a:pt x="7757278" y="1081853"/>
                  </a:lnTo>
                  <a:lnTo>
                    <a:pt x="7769798" y="1025596"/>
                  </a:lnTo>
                  <a:lnTo>
                    <a:pt x="7778556" y="987283"/>
                  </a:lnTo>
                  <a:lnTo>
                    <a:pt x="7786822" y="949606"/>
                  </a:lnTo>
                  <a:lnTo>
                    <a:pt x="7797799" y="886113"/>
                  </a:lnTo>
                  <a:lnTo>
                    <a:pt x="7803291" y="808593"/>
                  </a:lnTo>
                  <a:lnTo>
                    <a:pt x="7804927" y="759773"/>
                  </a:lnTo>
                  <a:lnTo>
                    <a:pt x="7805698" y="705792"/>
                  </a:lnTo>
                  <a:lnTo>
                    <a:pt x="7805585" y="671290"/>
                  </a:lnTo>
                  <a:lnTo>
                    <a:pt x="7804266" y="586978"/>
                  </a:lnTo>
                  <a:lnTo>
                    <a:pt x="7801877" y="524463"/>
                  </a:lnTo>
                  <a:lnTo>
                    <a:pt x="7798246" y="461422"/>
                  </a:lnTo>
                  <a:lnTo>
                    <a:pt x="7793280" y="399012"/>
                  </a:lnTo>
                  <a:lnTo>
                    <a:pt x="7786885" y="338394"/>
                  </a:lnTo>
                  <a:lnTo>
                    <a:pt x="7778967" y="280724"/>
                  </a:lnTo>
                  <a:lnTo>
                    <a:pt x="7769433" y="227163"/>
                  </a:lnTo>
                  <a:lnTo>
                    <a:pt x="7758187" y="178870"/>
                  </a:lnTo>
                  <a:lnTo>
                    <a:pt x="7745136" y="137001"/>
                  </a:lnTo>
                  <a:lnTo>
                    <a:pt x="7713245" y="77177"/>
                  </a:lnTo>
                  <a:lnTo>
                    <a:pt x="7654567" y="38430"/>
                  </a:lnTo>
                  <a:lnTo>
                    <a:pt x="7616152" y="26081"/>
                  </a:lnTo>
                  <a:lnTo>
                    <a:pt x="7572828" y="17611"/>
                  </a:lnTo>
                  <a:lnTo>
                    <a:pt x="7566290" y="16894"/>
                  </a:lnTo>
                  <a:lnTo>
                    <a:pt x="7152234" y="16894"/>
                  </a:lnTo>
                  <a:lnTo>
                    <a:pt x="7138266" y="16672"/>
                  </a:lnTo>
                  <a:lnTo>
                    <a:pt x="1505419" y="16672"/>
                  </a:lnTo>
                  <a:lnTo>
                    <a:pt x="1349211" y="14363"/>
                  </a:lnTo>
                  <a:lnTo>
                    <a:pt x="1348614" y="14363"/>
                  </a:lnTo>
                  <a:lnTo>
                    <a:pt x="1029188" y="4650"/>
                  </a:lnTo>
                  <a:lnTo>
                    <a:pt x="1029420" y="4650"/>
                  </a:lnTo>
                  <a:lnTo>
                    <a:pt x="978395" y="3217"/>
                  </a:lnTo>
                  <a:lnTo>
                    <a:pt x="979124" y="3217"/>
                  </a:lnTo>
                  <a:lnTo>
                    <a:pt x="928226" y="1991"/>
                  </a:lnTo>
                  <a:lnTo>
                    <a:pt x="930148" y="1991"/>
                  </a:lnTo>
                  <a:lnTo>
                    <a:pt x="821549" y="269"/>
                  </a:lnTo>
                  <a:lnTo>
                    <a:pt x="830326" y="269"/>
                  </a:lnTo>
                  <a:lnTo>
                    <a:pt x="765218" y="0"/>
                  </a:lnTo>
                  <a:close/>
                </a:path>
                <a:path w="7806055" h="1200785">
                  <a:moveTo>
                    <a:pt x="4504281" y="1160857"/>
                  </a:moveTo>
                  <a:lnTo>
                    <a:pt x="2235145" y="1160857"/>
                  </a:lnTo>
                  <a:lnTo>
                    <a:pt x="2289586" y="1161064"/>
                  </a:lnTo>
                  <a:lnTo>
                    <a:pt x="2339562" y="1161406"/>
                  </a:lnTo>
                  <a:lnTo>
                    <a:pt x="2405642" y="1162024"/>
                  </a:lnTo>
                  <a:lnTo>
                    <a:pt x="2400731" y="1162024"/>
                  </a:lnTo>
                  <a:lnTo>
                    <a:pt x="2440730" y="1162492"/>
                  </a:lnTo>
                  <a:lnTo>
                    <a:pt x="2439598" y="1162492"/>
                  </a:lnTo>
                  <a:lnTo>
                    <a:pt x="2491522" y="1163236"/>
                  </a:lnTo>
                  <a:lnTo>
                    <a:pt x="2490571" y="1163236"/>
                  </a:lnTo>
                  <a:lnTo>
                    <a:pt x="2546741" y="1164188"/>
                  </a:lnTo>
                  <a:lnTo>
                    <a:pt x="2545335" y="1164188"/>
                  </a:lnTo>
                  <a:lnTo>
                    <a:pt x="2593346" y="1165127"/>
                  </a:lnTo>
                  <a:lnTo>
                    <a:pt x="2592611" y="1165127"/>
                  </a:lnTo>
                  <a:lnTo>
                    <a:pt x="2944611" y="1175702"/>
                  </a:lnTo>
                  <a:lnTo>
                    <a:pt x="3144557" y="1176307"/>
                  </a:lnTo>
                  <a:lnTo>
                    <a:pt x="4219214" y="1176307"/>
                  </a:lnTo>
                  <a:lnTo>
                    <a:pt x="4426064" y="1164423"/>
                  </a:lnTo>
                  <a:lnTo>
                    <a:pt x="4504281" y="1160857"/>
                  </a:lnTo>
                  <a:close/>
                </a:path>
                <a:path w="7806055" h="1200785">
                  <a:moveTo>
                    <a:pt x="7742313" y="1149497"/>
                  </a:moveTo>
                  <a:lnTo>
                    <a:pt x="5090775" y="1149497"/>
                  </a:lnTo>
                  <a:lnTo>
                    <a:pt x="5142391" y="1149811"/>
                  </a:lnTo>
                  <a:lnTo>
                    <a:pt x="5141917" y="1149811"/>
                  </a:lnTo>
                  <a:lnTo>
                    <a:pt x="5197439" y="1150377"/>
                  </a:lnTo>
                  <a:lnTo>
                    <a:pt x="5195937" y="1150377"/>
                  </a:lnTo>
                  <a:lnTo>
                    <a:pt x="5244181" y="1151066"/>
                  </a:lnTo>
                  <a:lnTo>
                    <a:pt x="5243953" y="1151066"/>
                  </a:lnTo>
                  <a:lnTo>
                    <a:pt x="5295079" y="1152005"/>
                  </a:lnTo>
                  <a:lnTo>
                    <a:pt x="5294895" y="1152005"/>
                  </a:lnTo>
                  <a:lnTo>
                    <a:pt x="5345943" y="1153154"/>
                  </a:lnTo>
                  <a:lnTo>
                    <a:pt x="5345789" y="1153154"/>
                  </a:lnTo>
                  <a:lnTo>
                    <a:pt x="5396766" y="1154511"/>
                  </a:lnTo>
                  <a:lnTo>
                    <a:pt x="5396632" y="1154511"/>
                  </a:lnTo>
                  <a:lnTo>
                    <a:pt x="5447421" y="1156076"/>
                  </a:lnTo>
                  <a:lnTo>
                    <a:pt x="5645082" y="1164188"/>
                  </a:lnTo>
                  <a:lnTo>
                    <a:pt x="5854447" y="1176307"/>
                  </a:lnTo>
                  <a:lnTo>
                    <a:pt x="7006878" y="1176307"/>
                  </a:lnTo>
                  <a:lnTo>
                    <a:pt x="7725285" y="1175702"/>
                  </a:lnTo>
                  <a:lnTo>
                    <a:pt x="7728713" y="1174407"/>
                  </a:lnTo>
                  <a:lnTo>
                    <a:pt x="7738594" y="1164188"/>
                  </a:lnTo>
                  <a:lnTo>
                    <a:pt x="7738709" y="1163236"/>
                  </a:lnTo>
                  <a:lnTo>
                    <a:pt x="7738799" y="1162492"/>
                  </a:lnTo>
                  <a:lnTo>
                    <a:pt x="7738856" y="1162024"/>
                  </a:lnTo>
                  <a:lnTo>
                    <a:pt x="7738972" y="1161064"/>
                  </a:lnTo>
                  <a:lnTo>
                    <a:pt x="7739025" y="1160625"/>
                  </a:lnTo>
                  <a:lnTo>
                    <a:pt x="7742053" y="1150377"/>
                  </a:lnTo>
                  <a:lnTo>
                    <a:pt x="7742151" y="1150043"/>
                  </a:lnTo>
                  <a:lnTo>
                    <a:pt x="7742220" y="1149811"/>
                  </a:lnTo>
                  <a:lnTo>
                    <a:pt x="7742313" y="1149497"/>
                  </a:lnTo>
                  <a:close/>
                </a:path>
                <a:path w="7806055" h="1200785">
                  <a:moveTo>
                    <a:pt x="7421961" y="9420"/>
                  </a:moveTo>
                  <a:lnTo>
                    <a:pt x="7361229" y="10531"/>
                  </a:lnTo>
                  <a:lnTo>
                    <a:pt x="7364116" y="10531"/>
                  </a:lnTo>
                  <a:lnTo>
                    <a:pt x="7199933" y="16241"/>
                  </a:lnTo>
                  <a:lnTo>
                    <a:pt x="7195281" y="16241"/>
                  </a:lnTo>
                  <a:lnTo>
                    <a:pt x="7152234" y="16894"/>
                  </a:lnTo>
                  <a:lnTo>
                    <a:pt x="7566290" y="16894"/>
                  </a:lnTo>
                  <a:lnTo>
                    <a:pt x="7525451" y="12414"/>
                  </a:lnTo>
                  <a:lnTo>
                    <a:pt x="7476139" y="9948"/>
                  </a:lnTo>
                  <a:lnTo>
                    <a:pt x="7482063" y="9948"/>
                  </a:lnTo>
                  <a:lnTo>
                    <a:pt x="7421961" y="9420"/>
                  </a:lnTo>
                  <a:close/>
                </a:path>
                <a:path w="7806055" h="1200785">
                  <a:moveTo>
                    <a:pt x="7111107" y="16241"/>
                  </a:moveTo>
                  <a:lnTo>
                    <a:pt x="1598869" y="16241"/>
                  </a:lnTo>
                  <a:lnTo>
                    <a:pt x="1556462" y="16672"/>
                  </a:lnTo>
                  <a:lnTo>
                    <a:pt x="7138266" y="16672"/>
                  </a:lnTo>
                  <a:lnTo>
                    <a:pt x="7111107" y="16241"/>
                  </a:lnTo>
                  <a:close/>
                </a:path>
                <a:path w="7806055" h="1200785">
                  <a:moveTo>
                    <a:pt x="5326925" y="4650"/>
                  </a:moveTo>
                  <a:lnTo>
                    <a:pt x="4550102" y="4650"/>
                  </a:lnTo>
                  <a:lnTo>
                    <a:pt x="4397414" y="7855"/>
                  </a:lnTo>
                  <a:lnTo>
                    <a:pt x="4397934" y="7855"/>
                  </a:lnTo>
                  <a:lnTo>
                    <a:pt x="4248223" y="12269"/>
                  </a:lnTo>
                  <a:lnTo>
                    <a:pt x="4248559" y="12269"/>
                  </a:lnTo>
                  <a:lnTo>
                    <a:pt x="4162779" y="15425"/>
                  </a:lnTo>
                  <a:lnTo>
                    <a:pt x="3989560" y="16241"/>
                  </a:lnTo>
                  <a:lnTo>
                    <a:pt x="5877139" y="16241"/>
                  </a:lnTo>
                  <a:lnTo>
                    <a:pt x="5326925" y="4650"/>
                  </a:lnTo>
                  <a:close/>
                </a:path>
                <a:path w="7806055" h="1200785">
                  <a:moveTo>
                    <a:pt x="5059694" y="1991"/>
                  </a:moveTo>
                  <a:lnTo>
                    <a:pt x="4789231" y="1991"/>
                  </a:lnTo>
                  <a:lnTo>
                    <a:pt x="4735959" y="2310"/>
                  </a:lnTo>
                  <a:lnTo>
                    <a:pt x="4691728" y="2719"/>
                  </a:lnTo>
                  <a:lnTo>
                    <a:pt x="4694601" y="2719"/>
                  </a:lnTo>
                  <a:lnTo>
                    <a:pt x="4647773" y="3217"/>
                  </a:lnTo>
                  <a:lnTo>
                    <a:pt x="4648952" y="3217"/>
                  </a:lnTo>
                  <a:lnTo>
                    <a:pt x="4549593" y="4650"/>
                  </a:lnTo>
                  <a:lnTo>
                    <a:pt x="5328439" y="4650"/>
                  </a:lnTo>
                  <a:lnTo>
                    <a:pt x="5059694" y="1991"/>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506351" y="5288991"/>
              <a:ext cx="1457325" cy="438784"/>
            </a:xfrm>
            <a:custGeom>
              <a:avLst/>
              <a:gdLst/>
              <a:ahLst/>
              <a:cxnLst/>
              <a:rect l="l" t="t" r="r" b="b"/>
              <a:pathLst>
                <a:path w="1457325" h="438785">
                  <a:moveTo>
                    <a:pt x="155194" y="0"/>
                  </a:moveTo>
                  <a:lnTo>
                    <a:pt x="118173" y="1244"/>
                  </a:lnTo>
                  <a:lnTo>
                    <a:pt x="116116" y="37757"/>
                  </a:lnTo>
                  <a:lnTo>
                    <a:pt x="105283" y="74155"/>
                  </a:lnTo>
                  <a:lnTo>
                    <a:pt x="88239" y="110464"/>
                  </a:lnTo>
                  <a:lnTo>
                    <a:pt x="67576" y="146659"/>
                  </a:lnTo>
                  <a:lnTo>
                    <a:pt x="45859" y="182778"/>
                  </a:lnTo>
                  <a:lnTo>
                    <a:pt x="25679" y="218808"/>
                  </a:lnTo>
                  <a:lnTo>
                    <a:pt x="9588" y="254749"/>
                  </a:lnTo>
                  <a:lnTo>
                    <a:pt x="165" y="290614"/>
                  </a:lnTo>
                  <a:lnTo>
                    <a:pt x="0" y="326402"/>
                  </a:lnTo>
                  <a:lnTo>
                    <a:pt x="11645" y="362115"/>
                  </a:lnTo>
                  <a:lnTo>
                    <a:pt x="37693" y="397751"/>
                  </a:lnTo>
                  <a:lnTo>
                    <a:pt x="16421" y="362813"/>
                  </a:lnTo>
                  <a:lnTo>
                    <a:pt x="7620" y="328853"/>
                  </a:lnTo>
                  <a:lnTo>
                    <a:pt x="19291" y="263144"/>
                  </a:lnTo>
                  <a:lnTo>
                    <a:pt x="56286" y="199009"/>
                  </a:lnTo>
                  <a:lnTo>
                    <a:pt x="102196" y="134835"/>
                  </a:lnTo>
                  <a:lnTo>
                    <a:pt x="123380" y="102247"/>
                  </a:lnTo>
                  <a:lnTo>
                    <a:pt x="140639" y="69037"/>
                  </a:lnTo>
                  <a:lnTo>
                    <a:pt x="151930" y="35026"/>
                  </a:lnTo>
                  <a:lnTo>
                    <a:pt x="155194" y="0"/>
                  </a:lnTo>
                  <a:close/>
                </a:path>
                <a:path w="1457325" h="438785">
                  <a:moveTo>
                    <a:pt x="1456791" y="299364"/>
                  </a:moveTo>
                  <a:lnTo>
                    <a:pt x="1447774" y="258000"/>
                  </a:lnTo>
                  <a:lnTo>
                    <a:pt x="1427365" y="222402"/>
                  </a:lnTo>
                  <a:lnTo>
                    <a:pt x="1402689" y="189166"/>
                  </a:lnTo>
                  <a:lnTo>
                    <a:pt x="1383233" y="156362"/>
                  </a:lnTo>
                  <a:lnTo>
                    <a:pt x="1378496" y="122008"/>
                  </a:lnTo>
                  <a:lnTo>
                    <a:pt x="1397965" y="84162"/>
                  </a:lnTo>
                  <a:lnTo>
                    <a:pt x="1365707" y="68948"/>
                  </a:lnTo>
                  <a:lnTo>
                    <a:pt x="1358569" y="81635"/>
                  </a:lnTo>
                  <a:lnTo>
                    <a:pt x="1352727" y="94957"/>
                  </a:lnTo>
                  <a:lnTo>
                    <a:pt x="1348498" y="108877"/>
                  </a:lnTo>
                  <a:lnTo>
                    <a:pt x="1346263" y="123329"/>
                  </a:lnTo>
                  <a:lnTo>
                    <a:pt x="1353832" y="162953"/>
                  </a:lnTo>
                  <a:lnTo>
                    <a:pt x="1378318" y="197612"/>
                  </a:lnTo>
                  <a:lnTo>
                    <a:pt x="1407820" y="230098"/>
                  </a:lnTo>
                  <a:lnTo>
                    <a:pt x="1430401" y="263207"/>
                  </a:lnTo>
                  <a:lnTo>
                    <a:pt x="1442186" y="301548"/>
                  </a:lnTo>
                  <a:lnTo>
                    <a:pt x="1441081" y="341223"/>
                  </a:lnTo>
                  <a:lnTo>
                    <a:pt x="1427607" y="379272"/>
                  </a:lnTo>
                  <a:lnTo>
                    <a:pt x="1402257" y="412711"/>
                  </a:lnTo>
                  <a:lnTo>
                    <a:pt x="1365542" y="438569"/>
                  </a:lnTo>
                  <a:lnTo>
                    <a:pt x="1405953" y="413931"/>
                  </a:lnTo>
                  <a:lnTo>
                    <a:pt x="1435125" y="380441"/>
                  </a:lnTo>
                  <a:lnTo>
                    <a:pt x="1452321" y="341210"/>
                  </a:lnTo>
                  <a:lnTo>
                    <a:pt x="1456791" y="299364"/>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865044" y="5394534"/>
              <a:ext cx="74774" cy="201002"/>
            </a:xfrm>
            <a:prstGeom prst="rect">
              <a:avLst/>
            </a:prstGeom>
          </p:spPr>
        </p:pic>
        <p:pic>
          <p:nvPicPr>
            <p:cNvPr id="9" name="object 9"/>
            <p:cNvPicPr/>
            <p:nvPr/>
          </p:nvPicPr>
          <p:blipFill>
            <a:blip r:embed="rId4" cstate="print"/>
            <a:stretch>
              <a:fillRect/>
            </a:stretch>
          </p:blipFill>
          <p:spPr>
            <a:xfrm>
              <a:off x="6514133" y="5381371"/>
              <a:ext cx="74777" cy="200990"/>
            </a:xfrm>
            <a:prstGeom prst="rect">
              <a:avLst/>
            </a:prstGeom>
          </p:spPr>
        </p:pic>
        <p:sp>
          <p:nvSpPr>
            <p:cNvPr id="10" name="object 10"/>
            <p:cNvSpPr/>
            <p:nvPr/>
          </p:nvSpPr>
          <p:spPr>
            <a:xfrm>
              <a:off x="5229033" y="5294217"/>
              <a:ext cx="318770" cy="449580"/>
            </a:xfrm>
            <a:custGeom>
              <a:avLst/>
              <a:gdLst/>
              <a:ahLst/>
              <a:cxnLst/>
              <a:rect l="l" t="t" r="r" b="b"/>
              <a:pathLst>
                <a:path w="318770" h="449579">
                  <a:moveTo>
                    <a:pt x="318503" y="0"/>
                  </a:moveTo>
                  <a:lnTo>
                    <a:pt x="282359" y="6819"/>
                  </a:lnTo>
                  <a:lnTo>
                    <a:pt x="284493" y="20357"/>
                  </a:lnTo>
                  <a:lnTo>
                    <a:pt x="282805" y="34491"/>
                  </a:lnTo>
                  <a:lnTo>
                    <a:pt x="244043" y="87646"/>
                  </a:lnTo>
                  <a:lnTo>
                    <a:pt x="211858" y="108473"/>
                  </a:lnTo>
                  <a:lnTo>
                    <a:pt x="178325" y="128858"/>
                  </a:lnTo>
                  <a:lnTo>
                    <a:pt x="148742" y="152908"/>
                  </a:lnTo>
                  <a:lnTo>
                    <a:pt x="124015" y="182967"/>
                  </a:lnTo>
                  <a:lnTo>
                    <a:pt x="94059" y="257246"/>
                  </a:lnTo>
                  <a:lnTo>
                    <a:pt x="91384" y="299191"/>
                  </a:lnTo>
                  <a:lnTo>
                    <a:pt x="91120" y="340970"/>
                  </a:lnTo>
                  <a:lnTo>
                    <a:pt x="86077" y="381766"/>
                  </a:lnTo>
                  <a:lnTo>
                    <a:pt x="69062" y="420763"/>
                  </a:lnTo>
                  <a:lnTo>
                    <a:pt x="56405" y="433868"/>
                  </a:lnTo>
                  <a:lnTo>
                    <a:pt x="39631" y="443803"/>
                  </a:lnTo>
                  <a:lnTo>
                    <a:pt x="20308" y="448443"/>
                  </a:lnTo>
                  <a:lnTo>
                    <a:pt x="0" y="445668"/>
                  </a:lnTo>
                  <a:lnTo>
                    <a:pt x="20377" y="449416"/>
                  </a:lnTo>
                  <a:lnTo>
                    <a:pt x="58751" y="436029"/>
                  </a:lnTo>
                  <a:lnTo>
                    <a:pt x="90949" y="390907"/>
                  </a:lnTo>
                  <a:lnTo>
                    <a:pt x="103516" y="304614"/>
                  </a:lnTo>
                  <a:lnTo>
                    <a:pt x="112063" y="254287"/>
                  </a:lnTo>
                  <a:lnTo>
                    <a:pt x="130942" y="207324"/>
                  </a:lnTo>
                  <a:lnTo>
                    <a:pt x="166065" y="165735"/>
                  </a:lnTo>
                  <a:lnTo>
                    <a:pt x="199372" y="143384"/>
                  </a:lnTo>
                  <a:lnTo>
                    <a:pt x="236037" y="122238"/>
                  </a:lnTo>
                  <a:lnTo>
                    <a:pt x="271173" y="99812"/>
                  </a:lnTo>
                  <a:lnTo>
                    <a:pt x="299889" y="73620"/>
                  </a:lnTo>
                  <a:lnTo>
                    <a:pt x="317295" y="41177"/>
                  </a:lnTo>
                  <a:lnTo>
                    <a:pt x="318503"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5331805" y="5525482"/>
              <a:ext cx="116141" cy="194068"/>
            </a:xfrm>
            <a:prstGeom prst="rect">
              <a:avLst/>
            </a:prstGeom>
          </p:spPr>
        </p:pic>
        <p:sp>
          <p:nvSpPr>
            <p:cNvPr id="12" name="object 12"/>
            <p:cNvSpPr/>
            <p:nvPr/>
          </p:nvSpPr>
          <p:spPr>
            <a:xfrm>
              <a:off x="5197894" y="5386768"/>
              <a:ext cx="1690370" cy="533400"/>
            </a:xfrm>
            <a:custGeom>
              <a:avLst/>
              <a:gdLst/>
              <a:ahLst/>
              <a:cxnLst/>
              <a:rect l="l" t="t" r="r" b="b"/>
              <a:pathLst>
                <a:path w="1690370" h="533400">
                  <a:moveTo>
                    <a:pt x="131927" y="196570"/>
                  </a:moveTo>
                  <a:lnTo>
                    <a:pt x="90004" y="198018"/>
                  </a:lnTo>
                  <a:lnTo>
                    <a:pt x="52806" y="209918"/>
                  </a:lnTo>
                  <a:lnTo>
                    <a:pt x="22186" y="229616"/>
                  </a:lnTo>
                  <a:lnTo>
                    <a:pt x="0" y="254444"/>
                  </a:lnTo>
                  <a:lnTo>
                    <a:pt x="28028" y="235585"/>
                  </a:lnTo>
                  <a:lnTo>
                    <a:pt x="59944" y="224243"/>
                  </a:lnTo>
                  <a:lnTo>
                    <a:pt x="92697" y="221043"/>
                  </a:lnTo>
                  <a:lnTo>
                    <a:pt x="123215" y="226618"/>
                  </a:lnTo>
                  <a:lnTo>
                    <a:pt x="131927" y="196570"/>
                  </a:lnTo>
                  <a:close/>
                </a:path>
                <a:path w="1690370" h="533400">
                  <a:moveTo>
                    <a:pt x="694753" y="512254"/>
                  </a:moveTo>
                  <a:lnTo>
                    <a:pt x="651357" y="495490"/>
                  </a:lnTo>
                  <a:lnTo>
                    <a:pt x="607822" y="439343"/>
                  </a:lnTo>
                  <a:lnTo>
                    <a:pt x="600176" y="365239"/>
                  </a:lnTo>
                  <a:lnTo>
                    <a:pt x="601662" y="326034"/>
                  </a:lnTo>
                  <a:lnTo>
                    <a:pt x="602310" y="287820"/>
                  </a:lnTo>
                  <a:lnTo>
                    <a:pt x="585343" y="215087"/>
                  </a:lnTo>
                  <a:lnTo>
                    <a:pt x="563372" y="181279"/>
                  </a:lnTo>
                  <a:lnTo>
                    <a:pt x="536498" y="150279"/>
                  </a:lnTo>
                  <a:lnTo>
                    <a:pt x="508266" y="121310"/>
                  </a:lnTo>
                  <a:lnTo>
                    <a:pt x="480898" y="92722"/>
                  </a:lnTo>
                  <a:lnTo>
                    <a:pt x="457022" y="63119"/>
                  </a:lnTo>
                  <a:lnTo>
                    <a:pt x="439966" y="32270"/>
                  </a:lnTo>
                  <a:lnTo>
                    <a:pt x="432981" y="0"/>
                  </a:lnTo>
                  <a:lnTo>
                    <a:pt x="395986" y="1714"/>
                  </a:lnTo>
                  <a:lnTo>
                    <a:pt x="409028" y="45339"/>
                  </a:lnTo>
                  <a:lnTo>
                    <a:pt x="433616" y="82867"/>
                  </a:lnTo>
                  <a:lnTo>
                    <a:pt x="465480" y="116484"/>
                  </a:lnTo>
                  <a:lnTo>
                    <a:pt x="500380" y="148374"/>
                  </a:lnTo>
                  <a:lnTo>
                    <a:pt x="534047" y="180721"/>
                  </a:lnTo>
                  <a:lnTo>
                    <a:pt x="562241" y="215709"/>
                  </a:lnTo>
                  <a:lnTo>
                    <a:pt x="563689" y="218859"/>
                  </a:lnTo>
                  <a:lnTo>
                    <a:pt x="553275" y="220802"/>
                  </a:lnTo>
                  <a:lnTo>
                    <a:pt x="528345" y="226301"/>
                  </a:lnTo>
                  <a:lnTo>
                    <a:pt x="479475" y="243459"/>
                  </a:lnTo>
                  <a:lnTo>
                    <a:pt x="438645" y="273265"/>
                  </a:lnTo>
                  <a:lnTo>
                    <a:pt x="418211" y="315061"/>
                  </a:lnTo>
                  <a:lnTo>
                    <a:pt x="414947" y="356628"/>
                  </a:lnTo>
                  <a:lnTo>
                    <a:pt x="410502" y="375615"/>
                  </a:lnTo>
                  <a:lnTo>
                    <a:pt x="384416" y="407987"/>
                  </a:lnTo>
                  <a:lnTo>
                    <a:pt x="342176" y="426961"/>
                  </a:lnTo>
                  <a:lnTo>
                    <a:pt x="317779" y="429260"/>
                  </a:lnTo>
                  <a:lnTo>
                    <a:pt x="342633" y="428853"/>
                  </a:lnTo>
                  <a:lnTo>
                    <a:pt x="388810" y="412470"/>
                  </a:lnTo>
                  <a:lnTo>
                    <a:pt x="421297" y="379120"/>
                  </a:lnTo>
                  <a:lnTo>
                    <a:pt x="436448" y="317792"/>
                  </a:lnTo>
                  <a:lnTo>
                    <a:pt x="457581" y="284289"/>
                  </a:lnTo>
                  <a:lnTo>
                    <a:pt x="493674" y="263613"/>
                  </a:lnTo>
                  <a:lnTo>
                    <a:pt x="538035" y="252247"/>
                  </a:lnTo>
                  <a:lnTo>
                    <a:pt x="576999" y="247548"/>
                  </a:lnTo>
                  <a:lnTo>
                    <a:pt x="580707" y="255536"/>
                  </a:lnTo>
                  <a:lnTo>
                    <a:pt x="587286" y="298462"/>
                  </a:lnTo>
                  <a:lnTo>
                    <a:pt x="587857" y="343522"/>
                  </a:lnTo>
                  <a:lnTo>
                    <a:pt x="589191" y="388886"/>
                  </a:lnTo>
                  <a:lnTo>
                    <a:pt x="598030" y="432689"/>
                  </a:lnTo>
                  <a:lnTo>
                    <a:pt x="621118" y="473087"/>
                  </a:lnTo>
                  <a:lnTo>
                    <a:pt x="653237" y="499300"/>
                  </a:lnTo>
                  <a:lnTo>
                    <a:pt x="673074" y="507885"/>
                  </a:lnTo>
                  <a:lnTo>
                    <a:pt x="694753" y="512254"/>
                  </a:lnTo>
                  <a:close/>
                </a:path>
                <a:path w="1690370" h="533400">
                  <a:moveTo>
                    <a:pt x="1478292" y="217614"/>
                  </a:moveTo>
                  <a:lnTo>
                    <a:pt x="1450187" y="214985"/>
                  </a:lnTo>
                  <a:lnTo>
                    <a:pt x="1422133" y="215544"/>
                  </a:lnTo>
                  <a:lnTo>
                    <a:pt x="1394891" y="219189"/>
                  </a:lnTo>
                  <a:lnTo>
                    <a:pt x="1369212" y="225806"/>
                  </a:lnTo>
                  <a:lnTo>
                    <a:pt x="1344904" y="233426"/>
                  </a:lnTo>
                  <a:lnTo>
                    <a:pt x="1320380" y="240309"/>
                  </a:lnTo>
                  <a:lnTo>
                    <a:pt x="1295679" y="243166"/>
                  </a:lnTo>
                  <a:lnTo>
                    <a:pt x="1270787" y="238696"/>
                  </a:lnTo>
                  <a:lnTo>
                    <a:pt x="1317586" y="247624"/>
                  </a:lnTo>
                  <a:lnTo>
                    <a:pt x="1418729" y="238213"/>
                  </a:lnTo>
                  <a:lnTo>
                    <a:pt x="1468716" y="247484"/>
                  </a:lnTo>
                  <a:lnTo>
                    <a:pt x="1478292" y="217614"/>
                  </a:lnTo>
                  <a:close/>
                </a:path>
                <a:path w="1690370" h="533400">
                  <a:moveTo>
                    <a:pt x="1690192" y="96100"/>
                  </a:moveTo>
                  <a:lnTo>
                    <a:pt x="1677238" y="67132"/>
                  </a:lnTo>
                  <a:lnTo>
                    <a:pt x="1631099" y="83451"/>
                  </a:lnTo>
                  <a:lnTo>
                    <a:pt x="1585201" y="103771"/>
                  </a:lnTo>
                  <a:lnTo>
                    <a:pt x="1543138" y="129070"/>
                  </a:lnTo>
                  <a:lnTo>
                    <a:pt x="1508467" y="160337"/>
                  </a:lnTo>
                  <a:lnTo>
                    <a:pt x="1484731" y="198564"/>
                  </a:lnTo>
                  <a:lnTo>
                    <a:pt x="1470215" y="248221"/>
                  </a:lnTo>
                  <a:lnTo>
                    <a:pt x="1457794" y="298005"/>
                  </a:lnTo>
                  <a:lnTo>
                    <a:pt x="1439164" y="345541"/>
                  </a:lnTo>
                  <a:lnTo>
                    <a:pt x="1406042" y="388442"/>
                  </a:lnTo>
                  <a:lnTo>
                    <a:pt x="1346149" y="433044"/>
                  </a:lnTo>
                  <a:lnTo>
                    <a:pt x="1310220" y="448551"/>
                  </a:lnTo>
                  <a:lnTo>
                    <a:pt x="1271231" y="458368"/>
                  </a:lnTo>
                  <a:lnTo>
                    <a:pt x="1311033" y="450367"/>
                  </a:lnTo>
                  <a:lnTo>
                    <a:pt x="1348524" y="436372"/>
                  </a:lnTo>
                  <a:lnTo>
                    <a:pt x="1382826" y="417156"/>
                  </a:lnTo>
                  <a:lnTo>
                    <a:pt x="1413052" y="393496"/>
                  </a:lnTo>
                  <a:lnTo>
                    <a:pt x="1459026" y="335673"/>
                  </a:lnTo>
                  <a:lnTo>
                    <a:pt x="1471282" y="309016"/>
                  </a:lnTo>
                  <a:lnTo>
                    <a:pt x="1517916" y="327787"/>
                  </a:lnTo>
                  <a:lnTo>
                    <a:pt x="1547736" y="353250"/>
                  </a:lnTo>
                  <a:lnTo>
                    <a:pt x="1558569" y="384048"/>
                  </a:lnTo>
                  <a:lnTo>
                    <a:pt x="1556321" y="408063"/>
                  </a:lnTo>
                  <a:lnTo>
                    <a:pt x="1538947" y="409308"/>
                  </a:lnTo>
                  <a:lnTo>
                    <a:pt x="1511960" y="417728"/>
                  </a:lnTo>
                  <a:lnTo>
                    <a:pt x="1489329" y="431050"/>
                  </a:lnTo>
                  <a:lnTo>
                    <a:pt x="1472196" y="447916"/>
                  </a:lnTo>
                  <a:lnTo>
                    <a:pt x="1494358" y="437540"/>
                  </a:lnTo>
                  <a:lnTo>
                    <a:pt x="1517840" y="432409"/>
                  </a:lnTo>
                  <a:lnTo>
                    <a:pt x="1540865" y="432422"/>
                  </a:lnTo>
                  <a:lnTo>
                    <a:pt x="1551216" y="434911"/>
                  </a:lnTo>
                  <a:lnTo>
                    <a:pt x="1541856" y="467334"/>
                  </a:lnTo>
                  <a:lnTo>
                    <a:pt x="1540662" y="485902"/>
                  </a:lnTo>
                  <a:lnTo>
                    <a:pt x="1544421" y="504507"/>
                  </a:lnTo>
                  <a:lnTo>
                    <a:pt x="1553972" y="520979"/>
                  </a:lnTo>
                  <a:lnTo>
                    <a:pt x="1570189" y="533184"/>
                  </a:lnTo>
                  <a:lnTo>
                    <a:pt x="1548307" y="502716"/>
                  </a:lnTo>
                  <a:lnTo>
                    <a:pt x="1551051" y="468922"/>
                  </a:lnTo>
                  <a:lnTo>
                    <a:pt x="1565363" y="433806"/>
                  </a:lnTo>
                  <a:lnTo>
                    <a:pt x="1578216" y="399389"/>
                  </a:lnTo>
                  <a:lnTo>
                    <a:pt x="1577721" y="359981"/>
                  </a:lnTo>
                  <a:lnTo>
                    <a:pt x="1555673" y="325564"/>
                  </a:lnTo>
                  <a:lnTo>
                    <a:pt x="1520418" y="297789"/>
                  </a:lnTo>
                  <a:lnTo>
                    <a:pt x="1481391" y="278828"/>
                  </a:lnTo>
                  <a:lnTo>
                    <a:pt x="1484210" y="269557"/>
                  </a:lnTo>
                  <a:lnTo>
                    <a:pt x="1496745" y="224104"/>
                  </a:lnTo>
                  <a:lnTo>
                    <a:pt x="1519809" y="186258"/>
                  </a:lnTo>
                  <a:lnTo>
                    <a:pt x="1552054" y="155282"/>
                  </a:lnTo>
                  <a:lnTo>
                    <a:pt x="1592110" y="130429"/>
                  </a:lnTo>
                  <a:lnTo>
                    <a:pt x="1638617" y="110959"/>
                  </a:lnTo>
                  <a:lnTo>
                    <a:pt x="1690192" y="9610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621167" y="5723783"/>
              <a:ext cx="94322" cy="119824"/>
            </a:xfrm>
            <a:prstGeom prst="rect">
              <a:avLst/>
            </a:prstGeom>
          </p:spPr>
        </p:pic>
        <p:pic>
          <p:nvPicPr>
            <p:cNvPr id="14" name="object 14"/>
            <p:cNvPicPr/>
            <p:nvPr/>
          </p:nvPicPr>
          <p:blipFill>
            <a:blip r:embed="rId7" cstate="print"/>
            <a:stretch>
              <a:fillRect/>
            </a:stretch>
          </p:blipFill>
          <p:spPr>
            <a:xfrm>
              <a:off x="6760902" y="5514315"/>
              <a:ext cx="108356" cy="96342"/>
            </a:xfrm>
            <a:prstGeom prst="rect">
              <a:avLst/>
            </a:prstGeom>
          </p:spPr>
        </p:pic>
        <p:sp>
          <p:nvSpPr>
            <p:cNvPr id="15" name="object 15"/>
            <p:cNvSpPr/>
            <p:nvPr/>
          </p:nvSpPr>
          <p:spPr>
            <a:xfrm>
              <a:off x="5233022" y="5288991"/>
              <a:ext cx="927100" cy="398145"/>
            </a:xfrm>
            <a:custGeom>
              <a:avLst/>
              <a:gdLst/>
              <a:ahLst/>
              <a:cxnLst/>
              <a:rect l="l" t="t" r="r" b="b"/>
              <a:pathLst>
                <a:path w="927100" h="398145">
                  <a:moveTo>
                    <a:pt x="118071" y="189191"/>
                  </a:moveTo>
                  <a:lnTo>
                    <a:pt x="84340" y="190817"/>
                  </a:lnTo>
                  <a:lnTo>
                    <a:pt x="52717" y="197929"/>
                  </a:lnTo>
                  <a:lnTo>
                    <a:pt x="24257" y="209854"/>
                  </a:lnTo>
                  <a:lnTo>
                    <a:pt x="0" y="225907"/>
                  </a:lnTo>
                  <a:lnTo>
                    <a:pt x="28016" y="216916"/>
                  </a:lnTo>
                  <a:lnTo>
                    <a:pt x="56769" y="213029"/>
                  </a:lnTo>
                  <a:lnTo>
                    <a:pt x="84975" y="213995"/>
                  </a:lnTo>
                  <a:lnTo>
                    <a:pt x="111328" y="219595"/>
                  </a:lnTo>
                  <a:lnTo>
                    <a:pt x="118071" y="189191"/>
                  </a:lnTo>
                  <a:close/>
                </a:path>
                <a:path w="927100" h="398145">
                  <a:moveTo>
                    <a:pt x="926706" y="326402"/>
                  </a:moveTo>
                  <a:lnTo>
                    <a:pt x="917117" y="254749"/>
                  </a:lnTo>
                  <a:lnTo>
                    <a:pt x="901026" y="218808"/>
                  </a:lnTo>
                  <a:lnTo>
                    <a:pt x="880846" y="182778"/>
                  </a:lnTo>
                  <a:lnTo>
                    <a:pt x="859129" y="146659"/>
                  </a:lnTo>
                  <a:lnTo>
                    <a:pt x="838466" y="110464"/>
                  </a:lnTo>
                  <a:lnTo>
                    <a:pt x="821423" y="74155"/>
                  </a:lnTo>
                  <a:lnTo>
                    <a:pt x="810590" y="37757"/>
                  </a:lnTo>
                  <a:lnTo>
                    <a:pt x="808532" y="1244"/>
                  </a:lnTo>
                  <a:lnTo>
                    <a:pt x="771512" y="0"/>
                  </a:lnTo>
                  <a:lnTo>
                    <a:pt x="786066" y="69037"/>
                  </a:lnTo>
                  <a:lnTo>
                    <a:pt x="824509" y="134835"/>
                  </a:lnTo>
                  <a:lnTo>
                    <a:pt x="870419" y="199009"/>
                  </a:lnTo>
                  <a:lnTo>
                    <a:pt x="891057" y="230974"/>
                  </a:lnTo>
                  <a:lnTo>
                    <a:pt x="907415" y="263144"/>
                  </a:lnTo>
                  <a:lnTo>
                    <a:pt x="917435" y="295706"/>
                  </a:lnTo>
                  <a:lnTo>
                    <a:pt x="919086" y="328853"/>
                  </a:lnTo>
                  <a:lnTo>
                    <a:pt x="910285" y="362813"/>
                  </a:lnTo>
                  <a:lnTo>
                    <a:pt x="889012" y="397751"/>
                  </a:lnTo>
                  <a:lnTo>
                    <a:pt x="915060" y="362115"/>
                  </a:lnTo>
                  <a:lnTo>
                    <a:pt x="926706" y="326402"/>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5893747" y="5394534"/>
              <a:ext cx="74774" cy="201002"/>
            </a:xfrm>
            <a:prstGeom prst="rect">
              <a:avLst/>
            </a:prstGeom>
          </p:spPr>
        </p:pic>
        <p:sp>
          <p:nvSpPr>
            <p:cNvPr id="17" name="object 17"/>
            <p:cNvSpPr/>
            <p:nvPr/>
          </p:nvSpPr>
          <p:spPr>
            <a:xfrm>
              <a:off x="6118557" y="5294217"/>
              <a:ext cx="318770" cy="449580"/>
            </a:xfrm>
            <a:custGeom>
              <a:avLst/>
              <a:gdLst/>
              <a:ahLst/>
              <a:cxnLst/>
              <a:rect l="l" t="t" r="r" b="b"/>
              <a:pathLst>
                <a:path w="318770" h="449579">
                  <a:moveTo>
                    <a:pt x="0" y="0"/>
                  </a:moveTo>
                  <a:lnTo>
                    <a:pt x="1207" y="41177"/>
                  </a:lnTo>
                  <a:lnTo>
                    <a:pt x="47329" y="99812"/>
                  </a:lnTo>
                  <a:lnTo>
                    <a:pt x="82465" y="122238"/>
                  </a:lnTo>
                  <a:lnTo>
                    <a:pt x="119131" y="143384"/>
                  </a:lnTo>
                  <a:lnTo>
                    <a:pt x="152438" y="165735"/>
                  </a:lnTo>
                  <a:lnTo>
                    <a:pt x="187560" y="207324"/>
                  </a:lnTo>
                  <a:lnTo>
                    <a:pt x="206440" y="254287"/>
                  </a:lnTo>
                  <a:lnTo>
                    <a:pt x="214986" y="304614"/>
                  </a:lnTo>
                  <a:lnTo>
                    <a:pt x="219113" y="356298"/>
                  </a:lnTo>
                  <a:lnTo>
                    <a:pt x="222441" y="373707"/>
                  </a:lnTo>
                  <a:lnTo>
                    <a:pt x="245567" y="422897"/>
                  </a:lnTo>
                  <a:lnTo>
                    <a:pt x="277906" y="445536"/>
                  </a:lnTo>
                  <a:lnTo>
                    <a:pt x="298125" y="449416"/>
                  </a:lnTo>
                  <a:lnTo>
                    <a:pt x="318503" y="445668"/>
                  </a:lnTo>
                  <a:lnTo>
                    <a:pt x="298195" y="448443"/>
                  </a:lnTo>
                  <a:lnTo>
                    <a:pt x="278871" y="443803"/>
                  </a:lnTo>
                  <a:lnTo>
                    <a:pt x="232426" y="381766"/>
                  </a:lnTo>
                  <a:lnTo>
                    <a:pt x="227382" y="340970"/>
                  </a:lnTo>
                  <a:lnTo>
                    <a:pt x="227119" y="299191"/>
                  </a:lnTo>
                  <a:lnTo>
                    <a:pt x="224444" y="257246"/>
                  </a:lnTo>
                  <a:lnTo>
                    <a:pt x="212166" y="215950"/>
                  </a:lnTo>
                  <a:lnTo>
                    <a:pt x="183019" y="167489"/>
                  </a:lnTo>
                  <a:lnTo>
                    <a:pt x="140178" y="128858"/>
                  </a:lnTo>
                  <a:lnTo>
                    <a:pt x="106645" y="108473"/>
                  </a:lnTo>
                  <a:lnTo>
                    <a:pt x="74459" y="87646"/>
                  </a:lnTo>
                  <a:lnTo>
                    <a:pt x="48920" y="62268"/>
                  </a:lnTo>
                  <a:lnTo>
                    <a:pt x="40803" y="48651"/>
                  </a:lnTo>
                  <a:lnTo>
                    <a:pt x="35698" y="34491"/>
                  </a:lnTo>
                  <a:lnTo>
                    <a:pt x="34009" y="20357"/>
                  </a:lnTo>
                  <a:lnTo>
                    <a:pt x="36144" y="6819"/>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6218147" y="5478176"/>
              <a:ext cx="250041" cy="241374"/>
            </a:xfrm>
            <a:prstGeom prst="rect">
              <a:avLst/>
            </a:prstGeom>
          </p:spPr>
        </p:pic>
      </p:grpSp>
      <p:sp>
        <p:nvSpPr>
          <p:cNvPr id="19" name="object 19"/>
          <p:cNvSpPr txBox="1"/>
          <p:nvPr/>
        </p:nvSpPr>
        <p:spPr>
          <a:xfrm>
            <a:off x="2838299" y="4446632"/>
            <a:ext cx="6515734" cy="826135"/>
          </a:xfrm>
          <a:prstGeom prst="rect">
            <a:avLst/>
          </a:prstGeom>
        </p:spPr>
        <p:txBody>
          <a:bodyPr vert="horz" wrap="square" lIns="0" tIns="12065" rIns="0" bIns="0" rtlCol="0">
            <a:spAutoFit/>
          </a:bodyPr>
          <a:lstStyle/>
          <a:p>
            <a:pPr marL="12700" marR="5080" indent="-3175" algn="ctr">
              <a:lnSpc>
                <a:spcPct val="109400"/>
              </a:lnSpc>
              <a:spcBef>
                <a:spcPts val="95"/>
              </a:spcBef>
            </a:pPr>
            <a:r>
              <a:rPr sz="2400" b="1" dirty="0">
                <a:solidFill>
                  <a:srgbClr val="D1E293"/>
                </a:solidFill>
                <a:latin typeface="Grammarsaurus" pitchFamily="2" charset="0"/>
                <a:cs typeface="Tahoma"/>
              </a:rPr>
              <a:t>A </a:t>
            </a:r>
            <a:r>
              <a:rPr sz="2400" b="1" dirty="0">
                <a:solidFill>
                  <a:srgbClr val="FFFFFF"/>
                </a:solidFill>
                <a:latin typeface="Grammarsaurus" pitchFamily="2" charset="0"/>
                <a:cs typeface="Tahoma"/>
              </a:rPr>
              <a:t>technician </a:t>
            </a:r>
            <a:r>
              <a:rPr sz="2400" b="1" dirty="0">
                <a:solidFill>
                  <a:srgbClr val="D1E293"/>
                </a:solidFill>
                <a:latin typeface="Grammarsaurus" pitchFamily="2" charset="0"/>
                <a:cs typeface="Tahoma"/>
              </a:rPr>
              <a:t>is a person with </a:t>
            </a:r>
            <a:r>
              <a:rPr sz="2400" b="1" dirty="0">
                <a:solidFill>
                  <a:srgbClr val="FFFFFF"/>
                </a:solidFill>
                <a:latin typeface="Grammarsaurus" pitchFamily="2" charset="0"/>
                <a:cs typeface="Tahoma"/>
              </a:rPr>
              <a:t>skills </a:t>
            </a:r>
            <a:r>
              <a:rPr sz="2400" b="1" dirty="0">
                <a:solidFill>
                  <a:srgbClr val="D1E293"/>
                </a:solidFill>
                <a:latin typeface="Grammarsaurus" pitchFamily="2" charset="0"/>
                <a:cs typeface="Tahoma"/>
              </a:rPr>
              <a:t>in practical or mechanical </a:t>
            </a:r>
            <a:r>
              <a:rPr sz="2400" b="1" dirty="0">
                <a:solidFill>
                  <a:srgbClr val="FFFFFF"/>
                </a:solidFill>
                <a:latin typeface="Grammarsaurus" pitchFamily="2" charset="0"/>
                <a:cs typeface="Tahoma"/>
              </a:rPr>
              <a:t>arts </a:t>
            </a:r>
            <a:r>
              <a:rPr sz="2400" b="1" dirty="0">
                <a:solidFill>
                  <a:srgbClr val="D1E293"/>
                </a:solidFill>
                <a:latin typeface="Grammarsaurus" pitchFamily="2" charset="0"/>
                <a:cs typeface="Tahoma"/>
              </a:rPr>
              <a:t>and </a:t>
            </a:r>
            <a:r>
              <a:rPr sz="2400" b="1" dirty="0">
                <a:solidFill>
                  <a:srgbClr val="FFFFFF"/>
                </a:solidFill>
                <a:latin typeface="Grammarsaurus" pitchFamily="2" charset="0"/>
                <a:cs typeface="Tahoma"/>
              </a:rPr>
              <a:t>crafts</a:t>
            </a:r>
            <a:r>
              <a:rPr sz="2400" b="1" dirty="0">
                <a:solidFill>
                  <a:srgbClr val="D1E293"/>
                </a:solidFill>
                <a:latin typeface="Grammarsaurus" pitchFamily="2" charset="0"/>
                <a:cs typeface="Tahoma"/>
              </a:rPr>
              <a:t>.</a:t>
            </a:r>
            <a:endParaRPr sz="2400" dirty="0">
              <a:latin typeface="Grammarsaurus" pitchFamily="2" charset="0"/>
              <a:cs typeface="Tahoma"/>
            </a:endParaRPr>
          </a:p>
        </p:txBody>
      </p:sp>
      <p:sp>
        <p:nvSpPr>
          <p:cNvPr id="20" name="object 20"/>
          <p:cNvSpPr txBox="1"/>
          <p:nvPr/>
        </p:nvSpPr>
        <p:spPr>
          <a:xfrm>
            <a:off x="2323690" y="2456630"/>
            <a:ext cx="8953909" cy="1200970"/>
          </a:xfrm>
          <a:prstGeom prst="rect">
            <a:avLst/>
          </a:prstGeom>
        </p:spPr>
        <p:txBody>
          <a:bodyPr vert="horz" wrap="square" lIns="0" tIns="15875" rIns="0" bIns="0" rtlCol="0">
            <a:spAutoFit/>
          </a:bodyPr>
          <a:lstStyle/>
          <a:p>
            <a:pPr marL="12700">
              <a:lnSpc>
                <a:spcPct val="100000"/>
              </a:lnSpc>
              <a:spcBef>
                <a:spcPts val="125"/>
              </a:spcBef>
              <a:tabLst>
                <a:tab pos="3410585" algn="l"/>
                <a:tab pos="5140960" algn="l"/>
                <a:tab pos="6455410" algn="l"/>
              </a:tabLst>
            </a:pPr>
            <a:r>
              <a:rPr sz="7700" b="1" dirty="0">
                <a:latin typeface="Grammarsaurus" pitchFamily="2" charset="0"/>
                <a:cs typeface="Arial"/>
              </a:rPr>
              <a:t>techn	ic	i	an</a:t>
            </a:r>
            <a:endParaRPr sz="7700" dirty="0">
              <a:latin typeface="Grammarsaurus" pitchFamily="2" charset="0"/>
              <a:cs typeface="Arial"/>
            </a:endParaRPr>
          </a:p>
        </p:txBody>
      </p:sp>
      <p:grpSp>
        <p:nvGrpSpPr>
          <p:cNvPr id="21" name="object 21"/>
          <p:cNvGrpSpPr/>
          <p:nvPr/>
        </p:nvGrpSpPr>
        <p:grpSpPr>
          <a:xfrm>
            <a:off x="4930472" y="293410"/>
            <a:ext cx="6995795" cy="3480435"/>
            <a:chOff x="4930472" y="293410"/>
            <a:chExt cx="6995795" cy="3480435"/>
          </a:xfrm>
        </p:grpSpPr>
        <p:sp>
          <p:nvSpPr>
            <p:cNvPr id="22" name="object 22"/>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8892976" y="1538215"/>
              <a:ext cx="860406" cy="972475"/>
            </a:xfrm>
            <a:prstGeom prst="rect">
              <a:avLst/>
            </a:prstGeom>
          </p:spPr>
        </p:pic>
        <p:sp>
          <p:nvSpPr>
            <p:cNvPr id="24" name="object 24"/>
            <p:cNvSpPr/>
            <p:nvPr/>
          </p:nvSpPr>
          <p:spPr>
            <a:xfrm>
              <a:off x="4930470" y="1606371"/>
              <a:ext cx="3608070" cy="1789430"/>
            </a:xfrm>
            <a:custGeom>
              <a:avLst/>
              <a:gdLst/>
              <a:ahLst/>
              <a:cxnLst/>
              <a:rect l="l" t="t" r="r" b="b"/>
              <a:pathLst>
                <a:path w="3608070" h="1789429">
                  <a:moveTo>
                    <a:pt x="403161" y="1521447"/>
                  </a:moveTo>
                  <a:lnTo>
                    <a:pt x="401015" y="1510906"/>
                  </a:lnTo>
                  <a:lnTo>
                    <a:pt x="395185" y="1502270"/>
                  </a:lnTo>
                  <a:lnTo>
                    <a:pt x="386562" y="1496453"/>
                  </a:lnTo>
                  <a:lnTo>
                    <a:pt x="376021" y="1494307"/>
                  </a:lnTo>
                  <a:lnTo>
                    <a:pt x="294563" y="1494307"/>
                  </a:lnTo>
                  <a:lnTo>
                    <a:pt x="294563" y="1412849"/>
                  </a:lnTo>
                  <a:lnTo>
                    <a:pt x="292417" y="1402334"/>
                  </a:lnTo>
                  <a:lnTo>
                    <a:pt x="286588" y="1393698"/>
                  </a:lnTo>
                  <a:lnTo>
                    <a:pt x="277964" y="1387856"/>
                  </a:lnTo>
                  <a:lnTo>
                    <a:pt x="267423" y="1385709"/>
                  </a:lnTo>
                  <a:lnTo>
                    <a:pt x="256870" y="1387856"/>
                  </a:lnTo>
                  <a:lnTo>
                    <a:pt x="248246" y="1393672"/>
                  </a:lnTo>
                  <a:lnTo>
                    <a:pt x="242417" y="1402308"/>
                  </a:lnTo>
                  <a:lnTo>
                    <a:pt x="240284" y="1412849"/>
                  </a:lnTo>
                  <a:lnTo>
                    <a:pt x="240284" y="1494307"/>
                  </a:lnTo>
                  <a:lnTo>
                    <a:pt x="158826" y="1494307"/>
                  </a:lnTo>
                  <a:lnTo>
                    <a:pt x="148272" y="1496453"/>
                  </a:lnTo>
                  <a:lnTo>
                    <a:pt x="139649" y="1502270"/>
                  </a:lnTo>
                  <a:lnTo>
                    <a:pt x="133819" y="1510906"/>
                  </a:lnTo>
                  <a:lnTo>
                    <a:pt x="131686" y="1521447"/>
                  </a:lnTo>
                  <a:lnTo>
                    <a:pt x="133819" y="1532001"/>
                  </a:lnTo>
                  <a:lnTo>
                    <a:pt x="139661" y="1540624"/>
                  </a:lnTo>
                  <a:lnTo>
                    <a:pt x="148297" y="1546453"/>
                  </a:lnTo>
                  <a:lnTo>
                    <a:pt x="158826" y="1548587"/>
                  </a:lnTo>
                  <a:lnTo>
                    <a:pt x="240284" y="1548587"/>
                  </a:lnTo>
                  <a:lnTo>
                    <a:pt x="240284" y="1630045"/>
                  </a:lnTo>
                  <a:lnTo>
                    <a:pt x="242417" y="1640598"/>
                  </a:lnTo>
                  <a:lnTo>
                    <a:pt x="248246" y="1649222"/>
                  </a:lnTo>
                  <a:lnTo>
                    <a:pt x="256870" y="1655051"/>
                  </a:lnTo>
                  <a:lnTo>
                    <a:pt x="267423" y="1657184"/>
                  </a:lnTo>
                  <a:lnTo>
                    <a:pt x="277964" y="1655038"/>
                  </a:lnTo>
                  <a:lnTo>
                    <a:pt x="286588" y="1649209"/>
                  </a:lnTo>
                  <a:lnTo>
                    <a:pt x="292417" y="1640573"/>
                  </a:lnTo>
                  <a:lnTo>
                    <a:pt x="294563" y="1630045"/>
                  </a:lnTo>
                  <a:lnTo>
                    <a:pt x="294563" y="1548587"/>
                  </a:lnTo>
                  <a:lnTo>
                    <a:pt x="376021" y="1548587"/>
                  </a:lnTo>
                  <a:lnTo>
                    <a:pt x="386549" y="1546453"/>
                  </a:lnTo>
                  <a:lnTo>
                    <a:pt x="395173" y="1540624"/>
                  </a:lnTo>
                  <a:lnTo>
                    <a:pt x="401015" y="1532001"/>
                  </a:lnTo>
                  <a:lnTo>
                    <a:pt x="403161" y="1521447"/>
                  </a:lnTo>
                  <a:close/>
                </a:path>
                <a:path w="3608070" h="1789429">
                  <a:moveTo>
                    <a:pt x="534860" y="1521460"/>
                  </a:moveTo>
                  <a:lnTo>
                    <a:pt x="530542" y="1473454"/>
                  </a:lnTo>
                  <a:lnTo>
                    <a:pt x="518147" y="1428407"/>
                  </a:lnTo>
                  <a:lnTo>
                    <a:pt x="518096" y="1428242"/>
                  </a:lnTo>
                  <a:lnTo>
                    <a:pt x="506691" y="1404264"/>
                  </a:lnTo>
                  <a:lnTo>
                    <a:pt x="506691" y="1521460"/>
                  </a:lnTo>
                  <a:lnTo>
                    <a:pt x="501827" y="1569466"/>
                  </a:lnTo>
                  <a:lnTo>
                    <a:pt x="487857" y="1614500"/>
                  </a:lnTo>
                  <a:lnTo>
                    <a:pt x="465772" y="1655140"/>
                  </a:lnTo>
                  <a:lnTo>
                    <a:pt x="436537" y="1690560"/>
                  </a:lnTo>
                  <a:lnTo>
                    <a:pt x="401104" y="1719808"/>
                  </a:lnTo>
                  <a:lnTo>
                    <a:pt x="360464" y="1741893"/>
                  </a:lnTo>
                  <a:lnTo>
                    <a:pt x="315582" y="1755851"/>
                  </a:lnTo>
                  <a:lnTo>
                    <a:pt x="267423" y="1760728"/>
                  </a:lnTo>
                  <a:lnTo>
                    <a:pt x="219265" y="1755851"/>
                  </a:lnTo>
                  <a:lnTo>
                    <a:pt x="174383" y="1741893"/>
                  </a:lnTo>
                  <a:lnTo>
                    <a:pt x="133743" y="1719808"/>
                  </a:lnTo>
                  <a:lnTo>
                    <a:pt x="98310" y="1690560"/>
                  </a:lnTo>
                  <a:lnTo>
                    <a:pt x="69075" y="1655140"/>
                  </a:lnTo>
                  <a:lnTo>
                    <a:pt x="47078" y="1614678"/>
                  </a:lnTo>
                  <a:lnTo>
                    <a:pt x="33020" y="1569618"/>
                  </a:lnTo>
                  <a:lnTo>
                    <a:pt x="28155" y="1521460"/>
                  </a:lnTo>
                  <a:lnTo>
                    <a:pt x="33007" y="1473454"/>
                  </a:lnTo>
                  <a:lnTo>
                    <a:pt x="33020" y="1473288"/>
                  </a:lnTo>
                  <a:lnTo>
                    <a:pt x="46990" y="1428407"/>
                  </a:lnTo>
                  <a:lnTo>
                    <a:pt x="69075" y="1387767"/>
                  </a:lnTo>
                  <a:lnTo>
                    <a:pt x="98310" y="1352346"/>
                  </a:lnTo>
                  <a:lnTo>
                    <a:pt x="133743" y="1323111"/>
                  </a:lnTo>
                  <a:lnTo>
                    <a:pt x="174383" y="1301013"/>
                  </a:lnTo>
                  <a:lnTo>
                    <a:pt x="219265" y="1287056"/>
                  </a:lnTo>
                  <a:lnTo>
                    <a:pt x="267423" y="1282192"/>
                  </a:lnTo>
                  <a:lnTo>
                    <a:pt x="315582" y="1287056"/>
                  </a:lnTo>
                  <a:lnTo>
                    <a:pt x="360464" y="1301013"/>
                  </a:lnTo>
                  <a:lnTo>
                    <a:pt x="401104" y="1323111"/>
                  </a:lnTo>
                  <a:lnTo>
                    <a:pt x="436537" y="1352346"/>
                  </a:lnTo>
                  <a:lnTo>
                    <a:pt x="465772" y="1387767"/>
                  </a:lnTo>
                  <a:lnTo>
                    <a:pt x="487768" y="1428242"/>
                  </a:lnTo>
                  <a:lnTo>
                    <a:pt x="501815" y="1473288"/>
                  </a:lnTo>
                  <a:lnTo>
                    <a:pt x="506691" y="1521460"/>
                  </a:lnTo>
                  <a:lnTo>
                    <a:pt x="506691" y="1404264"/>
                  </a:lnTo>
                  <a:lnTo>
                    <a:pt x="471881" y="1349260"/>
                  </a:lnTo>
                  <a:lnTo>
                    <a:pt x="439623" y="1317002"/>
                  </a:lnTo>
                  <a:lnTo>
                    <a:pt x="402297" y="1290599"/>
                  </a:lnTo>
                  <a:lnTo>
                    <a:pt x="384606" y="1282192"/>
                  </a:lnTo>
                  <a:lnTo>
                    <a:pt x="360641" y="1270787"/>
                  </a:lnTo>
                  <a:lnTo>
                    <a:pt x="315429" y="1258354"/>
                  </a:lnTo>
                  <a:lnTo>
                    <a:pt x="267423" y="1254036"/>
                  </a:lnTo>
                  <a:lnTo>
                    <a:pt x="219417" y="1258354"/>
                  </a:lnTo>
                  <a:lnTo>
                    <a:pt x="174205" y="1270787"/>
                  </a:lnTo>
                  <a:lnTo>
                    <a:pt x="132549" y="1290599"/>
                  </a:lnTo>
                  <a:lnTo>
                    <a:pt x="95224" y="1317002"/>
                  </a:lnTo>
                  <a:lnTo>
                    <a:pt x="62966" y="1349260"/>
                  </a:lnTo>
                  <a:lnTo>
                    <a:pt x="36563" y="1386586"/>
                  </a:lnTo>
                  <a:lnTo>
                    <a:pt x="16751" y="1428242"/>
                  </a:lnTo>
                  <a:lnTo>
                    <a:pt x="4356" y="1473288"/>
                  </a:lnTo>
                  <a:lnTo>
                    <a:pt x="0" y="1521460"/>
                  </a:lnTo>
                  <a:lnTo>
                    <a:pt x="4318" y="1569466"/>
                  </a:lnTo>
                  <a:lnTo>
                    <a:pt x="16700" y="1614500"/>
                  </a:lnTo>
                  <a:lnTo>
                    <a:pt x="36563" y="1656321"/>
                  </a:lnTo>
                  <a:lnTo>
                    <a:pt x="62966" y="1693659"/>
                  </a:lnTo>
                  <a:lnTo>
                    <a:pt x="95224" y="1725904"/>
                  </a:lnTo>
                  <a:lnTo>
                    <a:pt x="132549" y="1752320"/>
                  </a:lnTo>
                  <a:lnTo>
                    <a:pt x="174205" y="1772119"/>
                  </a:lnTo>
                  <a:lnTo>
                    <a:pt x="219417" y="1784565"/>
                  </a:lnTo>
                  <a:lnTo>
                    <a:pt x="267423" y="1788883"/>
                  </a:lnTo>
                  <a:lnTo>
                    <a:pt x="315429" y="1784565"/>
                  </a:lnTo>
                  <a:lnTo>
                    <a:pt x="360641" y="1772119"/>
                  </a:lnTo>
                  <a:lnTo>
                    <a:pt x="384606" y="1760728"/>
                  </a:lnTo>
                  <a:lnTo>
                    <a:pt x="402297" y="1752320"/>
                  </a:lnTo>
                  <a:lnTo>
                    <a:pt x="439623" y="1725904"/>
                  </a:lnTo>
                  <a:lnTo>
                    <a:pt x="471881" y="1693659"/>
                  </a:lnTo>
                  <a:lnTo>
                    <a:pt x="498284" y="1656321"/>
                  </a:lnTo>
                  <a:lnTo>
                    <a:pt x="518096" y="1614678"/>
                  </a:lnTo>
                  <a:lnTo>
                    <a:pt x="530504" y="1569618"/>
                  </a:lnTo>
                  <a:lnTo>
                    <a:pt x="530542" y="1569466"/>
                  </a:lnTo>
                  <a:lnTo>
                    <a:pt x="534860" y="1521460"/>
                  </a:lnTo>
                  <a:close/>
                </a:path>
                <a:path w="3608070" h="1789429">
                  <a:moveTo>
                    <a:pt x="1515795" y="596074"/>
                  </a:moveTo>
                  <a:lnTo>
                    <a:pt x="1502308" y="555205"/>
                  </a:lnTo>
                  <a:lnTo>
                    <a:pt x="1502194" y="554875"/>
                  </a:lnTo>
                  <a:lnTo>
                    <a:pt x="1500047" y="551853"/>
                  </a:lnTo>
                  <a:lnTo>
                    <a:pt x="1484909" y="530999"/>
                  </a:lnTo>
                  <a:lnTo>
                    <a:pt x="1477810" y="521208"/>
                  </a:lnTo>
                  <a:lnTo>
                    <a:pt x="1473657" y="518147"/>
                  </a:lnTo>
                  <a:lnTo>
                    <a:pt x="1468704" y="514502"/>
                  </a:lnTo>
                  <a:lnTo>
                    <a:pt x="1468704" y="613981"/>
                  </a:lnTo>
                  <a:lnTo>
                    <a:pt x="1468628" y="614832"/>
                  </a:lnTo>
                  <a:lnTo>
                    <a:pt x="1444180" y="673150"/>
                  </a:lnTo>
                  <a:lnTo>
                    <a:pt x="1385201" y="697788"/>
                  </a:lnTo>
                  <a:lnTo>
                    <a:pt x="1352842" y="691057"/>
                  </a:lnTo>
                  <a:lnTo>
                    <a:pt x="1326261" y="672934"/>
                  </a:lnTo>
                  <a:lnTo>
                    <a:pt x="1308315" y="646290"/>
                  </a:lnTo>
                  <a:lnTo>
                    <a:pt x="1302029" y="614832"/>
                  </a:lnTo>
                  <a:lnTo>
                    <a:pt x="1301902" y="614222"/>
                  </a:lnTo>
                  <a:lnTo>
                    <a:pt x="1301864" y="613981"/>
                  </a:lnTo>
                  <a:lnTo>
                    <a:pt x="1308582" y="582460"/>
                  </a:lnTo>
                  <a:lnTo>
                    <a:pt x="1308608" y="582282"/>
                  </a:lnTo>
                  <a:lnTo>
                    <a:pt x="1308735" y="581698"/>
                  </a:lnTo>
                  <a:lnTo>
                    <a:pt x="1327010" y="555205"/>
                  </a:lnTo>
                  <a:lnTo>
                    <a:pt x="1353769" y="537349"/>
                  </a:lnTo>
                  <a:lnTo>
                    <a:pt x="1386116" y="530999"/>
                  </a:lnTo>
                  <a:lnTo>
                    <a:pt x="1418069" y="537819"/>
                  </a:lnTo>
                  <a:lnTo>
                    <a:pt x="1444307" y="555802"/>
                  </a:lnTo>
                  <a:lnTo>
                    <a:pt x="1461782" y="581698"/>
                  </a:lnTo>
                  <a:lnTo>
                    <a:pt x="1462125" y="582282"/>
                  </a:lnTo>
                  <a:lnTo>
                    <a:pt x="1468704" y="613981"/>
                  </a:lnTo>
                  <a:lnTo>
                    <a:pt x="1468704" y="514502"/>
                  </a:lnTo>
                  <a:lnTo>
                    <a:pt x="1445183" y="497154"/>
                  </a:lnTo>
                  <a:lnTo>
                    <a:pt x="1406766" y="484416"/>
                  </a:lnTo>
                  <a:lnTo>
                    <a:pt x="1365034" y="484771"/>
                  </a:lnTo>
                  <a:lnTo>
                    <a:pt x="1346136" y="489508"/>
                  </a:lnTo>
                  <a:lnTo>
                    <a:pt x="1328432" y="496735"/>
                  </a:lnTo>
                  <a:lnTo>
                    <a:pt x="1311783" y="506336"/>
                  </a:lnTo>
                  <a:lnTo>
                    <a:pt x="1296022" y="518147"/>
                  </a:lnTo>
                  <a:lnTo>
                    <a:pt x="1212888" y="434886"/>
                  </a:lnTo>
                  <a:lnTo>
                    <a:pt x="1169987" y="391782"/>
                  </a:lnTo>
                  <a:lnTo>
                    <a:pt x="1167828" y="349796"/>
                  </a:lnTo>
                  <a:lnTo>
                    <a:pt x="1167790" y="261696"/>
                  </a:lnTo>
                  <a:lnTo>
                    <a:pt x="1221867" y="237007"/>
                  </a:lnTo>
                  <a:lnTo>
                    <a:pt x="1242212" y="214972"/>
                  </a:lnTo>
                  <a:lnTo>
                    <a:pt x="1256182" y="199821"/>
                  </a:lnTo>
                  <a:lnTo>
                    <a:pt x="1272895" y="156883"/>
                  </a:lnTo>
                  <a:lnTo>
                    <a:pt x="1274178" y="114960"/>
                  </a:lnTo>
                  <a:lnTo>
                    <a:pt x="1259433" y="69532"/>
                  </a:lnTo>
                  <a:lnTo>
                    <a:pt x="1242771" y="48120"/>
                  </a:lnTo>
                  <a:lnTo>
                    <a:pt x="1231493" y="33604"/>
                  </a:lnTo>
                  <a:lnTo>
                    <a:pt x="1227353" y="31013"/>
                  </a:lnTo>
                  <a:lnTo>
                    <a:pt x="1227353" y="131521"/>
                  </a:lnTo>
                  <a:lnTo>
                    <a:pt x="1220660" y="163817"/>
                  </a:lnTo>
                  <a:lnTo>
                    <a:pt x="1202524" y="190423"/>
                  </a:lnTo>
                  <a:lnTo>
                    <a:pt x="1175842" y="208432"/>
                  </a:lnTo>
                  <a:lnTo>
                    <a:pt x="1143520" y="214972"/>
                  </a:lnTo>
                  <a:lnTo>
                    <a:pt x="1111199" y="208127"/>
                  </a:lnTo>
                  <a:lnTo>
                    <a:pt x="1084643" y="189865"/>
                  </a:lnTo>
                  <a:lnTo>
                    <a:pt x="1066749" y="163118"/>
                  </a:lnTo>
                  <a:lnTo>
                    <a:pt x="1060411" y="130835"/>
                  </a:lnTo>
                  <a:lnTo>
                    <a:pt x="1067181" y="99237"/>
                  </a:lnTo>
                  <a:lnTo>
                    <a:pt x="1067269" y="98844"/>
                  </a:lnTo>
                  <a:lnTo>
                    <a:pt x="1085189" y="72644"/>
                  </a:lnTo>
                  <a:lnTo>
                    <a:pt x="1111567" y="54775"/>
                  </a:lnTo>
                  <a:lnTo>
                    <a:pt x="1143558" y="48120"/>
                  </a:lnTo>
                  <a:lnTo>
                    <a:pt x="1175867" y="54635"/>
                  </a:lnTo>
                  <a:lnTo>
                    <a:pt x="1202537" y="72644"/>
                  </a:lnTo>
                  <a:lnTo>
                    <a:pt x="1220660" y="99237"/>
                  </a:lnTo>
                  <a:lnTo>
                    <a:pt x="1227353" y="131521"/>
                  </a:lnTo>
                  <a:lnTo>
                    <a:pt x="1227353" y="31013"/>
                  </a:lnTo>
                  <a:lnTo>
                    <a:pt x="1193177" y="9613"/>
                  </a:lnTo>
                  <a:lnTo>
                    <a:pt x="1147279" y="0"/>
                  </a:lnTo>
                  <a:lnTo>
                    <a:pt x="1102537" y="6718"/>
                  </a:lnTo>
                  <a:lnTo>
                    <a:pt x="1063218" y="28003"/>
                  </a:lnTo>
                  <a:lnTo>
                    <a:pt x="1033005" y="61023"/>
                  </a:lnTo>
                  <a:lnTo>
                    <a:pt x="1015542" y="102933"/>
                  </a:lnTo>
                  <a:lnTo>
                    <a:pt x="1012469" y="126022"/>
                  </a:lnTo>
                  <a:lnTo>
                    <a:pt x="1013434" y="148615"/>
                  </a:lnTo>
                  <a:lnTo>
                    <a:pt x="1027430" y="192112"/>
                  </a:lnTo>
                  <a:lnTo>
                    <a:pt x="1065644" y="237172"/>
                  </a:lnTo>
                  <a:lnTo>
                    <a:pt x="1119974" y="261251"/>
                  </a:lnTo>
                  <a:lnTo>
                    <a:pt x="1119911" y="354838"/>
                  </a:lnTo>
                  <a:lnTo>
                    <a:pt x="1088453" y="421144"/>
                  </a:lnTo>
                  <a:lnTo>
                    <a:pt x="1016762" y="492963"/>
                  </a:lnTo>
                  <a:lnTo>
                    <a:pt x="1010615" y="499249"/>
                  </a:lnTo>
                  <a:lnTo>
                    <a:pt x="992403" y="518502"/>
                  </a:lnTo>
                  <a:lnTo>
                    <a:pt x="986917" y="514388"/>
                  </a:lnTo>
                  <a:lnTo>
                    <a:pt x="985850" y="513524"/>
                  </a:lnTo>
                  <a:lnTo>
                    <a:pt x="985850" y="614832"/>
                  </a:lnTo>
                  <a:lnTo>
                    <a:pt x="979195" y="646290"/>
                  </a:lnTo>
                  <a:lnTo>
                    <a:pt x="979131" y="646633"/>
                  </a:lnTo>
                  <a:lnTo>
                    <a:pt x="979017" y="647166"/>
                  </a:lnTo>
                  <a:lnTo>
                    <a:pt x="960780" y="673671"/>
                  </a:lnTo>
                  <a:lnTo>
                    <a:pt x="934046" y="691502"/>
                  </a:lnTo>
                  <a:lnTo>
                    <a:pt x="901712" y="697788"/>
                  </a:lnTo>
                  <a:lnTo>
                    <a:pt x="870089" y="691057"/>
                  </a:lnTo>
                  <a:lnTo>
                    <a:pt x="869746" y="691057"/>
                  </a:lnTo>
                  <a:lnTo>
                    <a:pt x="843495" y="673150"/>
                  </a:lnTo>
                  <a:lnTo>
                    <a:pt x="843292" y="672934"/>
                  </a:lnTo>
                  <a:lnTo>
                    <a:pt x="825690" y="646785"/>
                  </a:lnTo>
                  <a:lnTo>
                    <a:pt x="819137" y="614832"/>
                  </a:lnTo>
                  <a:lnTo>
                    <a:pt x="819251" y="613981"/>
                  </a:lnTo>
                  <a:lnTo>
                    <a:pt x="825576" y="582460"/>
                  </a:lnTo>
                  <a:lnTo>
                    <a:pt x="825614" y="582282"/>
                  </a:lnTo>
                  <a:lnTo>
                    <a:pt x="843470" y="555802"/>
                  </a:lnTo>
                  <a:lnTo>
                    <a:pt x="843572" y="555650"/>
                  </a:lnTo>
                  <a:lnTo>
                    <a:pt x="870013" y="537692"/>
                  </a:lnTo>
                  <a:lnTo>
                    <a:pt x="869734" y="537692"/>
                  </a:lnTo>
                  <a:lnTo>
                    <a:pt x="902436" y="530999"/>
                  </a:lnTo>
                  <a:lnTo>
                    <a:pt x="902563" y="530999"/>
                  </a:lnTo>
                  <a:lnTo>
                    <a:pt x="934821" y="537692"/>
                  </a:lnTo>
                  <a:lnTo>
                    <a:pt x="961390" y="555802"/>
                  </a:lnTo>
                  <a:lnTo>
                    <a:pt x="979220" y="582282"/>
                  </a:lnTo>
                  <a:lnTo>
                    <a:pt x="979335" y="582460"/>
                  </a:lnTo>
                  <a:lnTo>
                    <a:pt x="985672" y="613981"/>
                  </a:lnTo>
                  <a:lnTo>
                    <a:pt x="985723" y="614222"/>
                  </a:lnTo>
                  <a:lnTo>
                    <a:pt x="985850" y="513524"/>
                  </a:lnTo>
                  <a:lnTo>
                    <a:pt x="945794" y="491147"/>
                  </a:lnTo>
                  <a:lnTo>
                    <a:pt x="911567" y="483463"/>
                  </a:lnTo>
                  <a:lnTo>
                    <a:pt x="876757" y="486016"/>
                  </a:lnTo>
                  <a:lnTo>
                    <a:pt x="810564" y="520738"/>
                  </a:lnTo>
                  <a:lnTo>
                    <a:pt x="775157" y="580491"/>
                  </a:lnTo>
                  <a:lnTo>
                    <a:pt x="771398" y="617880"/>
                  </a:lnTo>
                  <a:lnTo>
                    <a:pt x="777481" y="657199"/>
                  </a:lnTo>
                  <a:lnTo>
                    <a:pt x="793356" y="690499"/>
                  </a:lnTo>
                  <a:lnTo>
                    <a:pt x="818819" y="717181"/>
                  </a:lnTo>
                  <a:lnTo>
                    <a:pt x="853668" y="736701"/>
                  </a:lnTo>
                  <a:lnTo>
                    <a:pt x="891908" y="746556"/>
                  </a:lnTo>
                  <a:lnTo>
                    <a:pt x="928433" y="745121"/>
                  </a:lnTo>
                  <a:lnTo>
                    <a:pt x="962710" y="732421"/>
                  </a:lnTo>
                  <a:lnTo>
                    <a:pt x="994232" y="708482"/>
                  </a:lnTo>
                  <a:lnTo>
                    <a:pt x="1002538" y="697788"/>
                  </a:lnTo>
                  <a:lnTo>
                    <a:pt x="1018628" y="677075"/>
                  </a:lnTo>
                  <a:lnTo>
                    <a:pt x="1031582" y="642797"/>
                  </a:lnTo>
                  <a:lnTo>
                    <a:pt x="1033310" y="607453"/>
                  </a:lnTo>
                  <a:lnTo>
                    <a:pt x="1033386" y="605993"/>
                  </a:lnTo>
                  <a:lnTo>
                    <a:pt x="1024331" y="567080"/>
                  </a:lnTo>
                  <a:lnTo>
                    <a:pt x="1021473" y="559181"/>
                  </a:lnTo>
                  <a:lnTo>
                    <a:pt x="1022096" y="555802"/>
                  </a:lnTo>
                  <a:lnTo>
                    <a:pt x="1022210" y="555205"/>
                  </a:lnTo>
                  <a:lnTo>
                    <a:pt x="1022273" y="554875"/>
                  </a:lnTo>
                  <a:lnTo>
                    <a:pt x="1046391" y="530999"/>
                  </a:lnTo>
                  <a:lnTo>
                    <a:pt x="1058989" y="518502"/>
                  </a:lnTo>
                  <a:lnTo>
                    <a:pt x="1138377" y="439166"/>
                  </a:lnTo>
                  <a:lnTo>
                    <a:pt x="1141069" y="437083"/>
                  </a:lnTo>
                  <a:lnTo>
                    <a:pt x="1143609" y="434886"/>
                  </a:lnTo>
                  <a:lnTo>
                    <a:pt x="1145349" y="436003"/>
                  </a:lnTo>
                  <a:lnTo>
                    <a:pt x="1146594" y="436524"/>
                  </a:lnTo>
                  <a:lnTo>
                    <a:pt x="1233144" y="523074"/>
                  </a:lnTo>
                  <a:lnTo>
                    <a:pt x="1264450" y="554875"/>
                  </a:lnTo>
                  <a:lnTo>
                    <a:pt x="1264259" y="554875"/>
                  </a:lnTo>
                  <a:lnTo>
                    <a:pt x="1264780" y="562114"/>
                  </a:lnTo>
                  <a:lnTo>
                    <a:pt x="1263243" y="566254"/>
                  </a:lnTo>
                  <a:lnTo>
                    <a:pt x="1254544" y="607453"/>
                  </a:lnTo>
                  <a:lnTo>
                    <a:pt x="1258265" y="646290"/>
                  </a:lnTo>
                  <a:lnTo>
                    <a:pt x="1272895" y="681812"/>
                  </a:lnTo>
                  <a:lnTo>
                    <a:pt x="1328318" y="732421"/>
                  </a:lnTo>
                  <a:lnTo>
                    <a:pt x="1365986" y="743966"/>
                  </a:lnTo>
                  <a:lnTo>
                    <a:pt x="1408176" y="743724"/>
                  </a:lnTo>
                  <a:lnTo>
                    <a:pt x="1455458" y="725741"/>
                  </a:lnTo>
                  <a:lnTo>
                    <a:pt x="1485099" y="697788"/>
                  </a:lnTo>
                  <a:lnTo>
                    <a:pt x="1491767" y="691502"/>
                  </a:lnTo>
                  <a:lnTo>
                    <a:pt x="1491983" y="691184"/>
                  </a:lnTo>
                  <a:lnTo>
                    <a:pt x="1513370" y="646290"/>
                  </a:lnTo>
                  <a:lnTo>
                    <a:pt x="1515795" y="596074"/>
                  </a:lnTo>
                  <a:close/>
                </a:path>
                <a:path w="3608070" h="1789429">
                  <a:moveTo>
                    <a:pt x="2181275" y="1521447"/>
                  </a:moveTo>
                  <a:lnTo>
                    <a:pt x="2179142" y="1510906"/>
                  </a:lnTo>
                  <a:lnTo>
                    <a:pt x="2173313" y="1502270"/>
                  </a:lnTo>
                  <a:lnTo>
                    <a:pt x="2164677" y="1496453"/>
                  </a:lnTo>
                  <a:lnTo>
                    <a:pt x="2154136" y="1494307"/>
                  </a:lnTo>
                  <a:lnTo>
                    <a:pt x="2072678" y="1494307"/>
                  </a:lnTo>
                  <a:lnTo>
                    <a:pt x="2072678" y="1412849"/>
                  </a:lnTo>
                  <a:lnTo>
                    <a:pt x="2070544" y="1402334"/>
                  </a:lnTo>
                  <a:lnTo>
                    <a:pt x="2064715" y="1393698"/>
                  </a:lnTo>
                  <a:lnTo>
                    <a:pt x="2056079" y="1387856"/>
                  </a:lnTo>
                  <a:lnTo>
                    <a:pt x="2045538" y="1385709"/>
                  </a:lnTo>
                  <a:lnTo>
                    <a:pt x="2034997" y="1387856"/>
                  </a:lnTo>
                  <a:lnTo>
                    <a:pt x="2026361" y="1393672"/>
                  </a:lnTo>
                  <a:lnTo>
                    <a:pt x="2020531" y="1402308"/>
                  </a:lnTo>
                  <a:lnTo>
                    <a:pt x="2018398" y="1412849"/>
                  </a:lnTo>
                  <a:lnTo>
                    <a:pt x="2018398" y="1494307"/>
                  </a:lnTo>
                  <a:lnTo>
                    <a:pt x="1936940" y="1494307"/>
                  </a:lnTo>
                  <a:lnTo>
                    <a:pt x="1926399" y="1496453"/>
                  </a:lnTo>
                  <a:lnTo>
                    <a:pt x="1917763" y="1502270"/>
                  </a:lnTo>
                  <a:lnTo>
                    <a:pt x="1911934" y="1510906"/>
                  </a:lnTo>
                  <a:lnTo>
                    <a:pt x="1909800" y="1521447"/>
                  </a:lnTo>
                  <a:lnTo>
                    <a:pt x="1911946" y="1532001"/>
                  </a:lnTo>
                  <a:lnTo>
                    <a:pt x="1917788" y="1540624"/>
                  </a:lnTo>
                  <a:lnTo>
                    <a:pt x="1926412" y="1546453"/>
                  </a:lnTo>
                  <a:lnTo>
                    <a:pt x="1936940" y="1548587"/>
                  </a:lnTo>
                  <a:lnTo>
                    <a:pt x="2018398" y="1548587"/>
                  </a:lnTo>
                  <a:lnTo>
                    <a:pt x="2018398" y="1630045"/>
                  </a:lnTo>
                  <a:lnTo>
                    <a:pt x="2020531" y="1640598"/>
                  </a:lnTo>
                  <a:lnTo>
                    <a:pt x="2026361" y="1649222"/>
                  </a:lnTo>
                  <a:lnTo>
                    <a:pt x="2034997" y="1655051"/>
                  </a:lnTo>
                  <a:lnTo>
                    <a:pt x="2045538" y="1657184"/>
                  </a:lnTo>
                  <a:lnTo>
                    <a:pt x="2056079" y="1655038"/>
                  </a:lnTo>
                  <a:lnTo>
                    <a:pt x="2064715" y="1649209"/>
                  </a:lnTo>
                  <a:lnTo>
                    <a:pt x="2070544" y="1640573"/>
                  </a:lnTo>
                  <a:lnTo>
                    <a:pt x="2072678" y="1630045"/>
                  </a:lnTo>
                  <a:lnTo>
                    <a:pt x="2072678" y="1548587"/>
                  </a:lnTo>
                  <a:lnTo>
                    <a:pt x="2154136" y="1548587"/>
                  </a:lnTo>
                  <a:lnTo>
                    <a:pt x="2164664" y="1546453"/>
                  </a:lnTo>
                  <a:lnTo>
                    <a:pt x="2173300" y="1540624"/>
                  </a:lnTo>
                  <a:lnTo>
                    <a:pt x="2179129" y="1532001"/>
                  </a:lnTo>
                  <a:lnTo>
                    <a:pt x="2181275" y="1521447"/>
                  </a:lnTo>
                  <a:close/>
                </a:path>
                <a:path w="3608070" h="1789429">
                  <a:moveTo>
                    <a:pt x="2312974" y="1521460"/>
                  </a:moveTo>
                  <a:lnTo>
                    <a:pt x="2308656" y="1473454"/>
                  </a:lnTo>
                  <a:lnTo>
                    <a:pt x="2296261" y="1428407"/>
                  </a:lnTo>
                  <a:lnTo>
                    <a:pt x="2296223" y="1428242"/>
                  </a:lnTo>
                  <a:lnTo>
                    <a:pt x="2284806" y="1404239"/>
                  </a:lnTo>
                  <a:lnTo>
                    <a:pt x="2284806" y="1521460"/>
                  </a:lnTo>
                  <a:lnTo>
                    <a:pt x="2279954" y="1569466"/>
                  </a:lnTo>
                  <a:lnTo>
                    <a:pt x="2265972" y="1614500"/>
                  </a:lnTo>
                  <a:lnTo>
                    <a:pt x="2243886" y="1655140"/>
                  </a:lnTo>
                  <a:lnTo>
                    <a:pt x="2214651" y="1690560"/>
                  </a:lnTo>
                  <a:lnTo>
                    <a:pt x="2179231" y="1719808"/>
                  </a:lnTo>
                  <a:lnTo>
                    <a:pt x="2138591" y="1741893"/>
                  </a:lnTo>
                  <a:lnTo>
                    <a:pt x="2093709" y="1755851"/>
                  </a:lnTo>
                  <a:lnTo>
                    <a:pt x="2045538" y="1760728"/>
                  </a:lnTo>
                  <a:lnTo>
                    <a:pt x="1997379" y="1755851"/>
                  </a:lnTo>
                  <a:lnTo>
                    <a:pt x="1952498" y="1741893"/>
                  </a:lnTo>
                  <a:lnTo>
                    <a:pt x="1911858" y="1719808"/>
                  </a:lnTo>
                  <a:lnTo>
                    <a:pt x="1876437" y="1690560"/>
                  </a:lnTo>
                  <a:lnTo>
                    <a:pt x="1847189" y="1655140"/>
                  </a:lnTo>
                  <a:lnTo>
                    <a:pt x="1825205" y="1614678"/>
                  </a:lnTo>
                  <a:lnTo>
                    <a:pt x="1825104" y="1614500"/>
                  </a:lnTo>
                  <a:lnTo>
                    <a:pt x="1811147" y="1569618"/>
                  </a:lnTo>
                  <a:lnTo>
                    <a:pt x="1806270" y="1521460"/>
                  </a:lnTo>
                  <a:lnTo>
                    <a:pt x="1811121" y="1473454"/>
                  </a:lnTo>
                  <a:lnTo>
                    <a:pt x="1825104" y="1428407"/>
                  </a:lnTo>
                  <a:lnTo>
                    <a:pt x="1847189" y="1387767"/>
                  </a:lnTo>
                  <a:lnTo>
                    <a:pt x="1876437" y="1352346"/>
                  </a:lnTo>
                  <a:lnTo>
                    <a:pt x="1911858" y="1323111"/>
                  </a:lnTo>
                  <a:lnTo>
                    <a:pt x="1952498" y="1301013"/>
                  </a:lnTo>
                  <a:lnTo>
                    <a:pt x="1997379" y="1287056"/>
                  </a:lnTo>
                  <a:lnTo>
                    <a:pt x="2045538" y="1282192"/>
                  </a:lnTo>
                  <a:lnTo>
                    <a:pt x="2093709" y="1287056"/>
                  </a:lnTo>
                  <a:lnTo>
                    <a:pt x="2138591" y="1301013"/>
                  </a:lnTo>
                  <a:lnTo>
                    <a:pt x="2179231" y="1323111"/>
                  </a:lnTo>
                  <a:lnTo>
                    <a:pt x="2214651" y="1352346"/>
                  </a:lnTo>
                  <a:lnTo>
                    <a:pt x="2243886" y="1387767"/>
                  </a:lnTo>
                  <a:lnTo>
                    <a:pt x="2265883" y="1428242"/>
                  </a:lnTo>
                  <a:lnTo>
                    <a:pt x="2279942" y="1473288"/>
                  </a:lnTo>
                  <a:lnTo>
                    <a:pt x="2284806" y="1521460"/>
                  </a:lnTo>
                  <a:lnTo>
                    <a:pt x="2284806" y="1404239"/>
                  </a:lnTo>
                  <a:lnTo>
                    <a:pt x="2249995" y="1349260"/>
                  </a:lnTo>
                  <a:lnTo>
                    <a:pt x="2217750" y="1317002"/>
                  </a:lnTo>
                  <a:lnTo>
                    <a:pt x="2180412" y="1290599"/>
                  </a:lnTo>
                  <a:lnTo>
                    <a:pt x="2162733" y="1282192"/>
                  </a:lnTo>
                  <a:lnTo>
                    <a:pt x="2138756" y="1270787"/>
                  </a:lnTo>
                  <a:lnTo>
                    <a:pt x="2093544" y="1258354"/>
                  </a:lnTo>
                  <a:lnTo>
                    <a:pt x="2045538" y="1254036"/>
                  </a:lnTo>
                  <a:lnTo>
                    <a:pt x="1997532" y="1258354"/>
                  </a:lnTo>
                  <a:lnTo>
                    <a:pt x="1952320" y="1270787"/>
                  </a:lnTo>
                  <a:lnTo>
                    <a:pt x="1910676" y="1290599"/>
                  </a:lnTo>
                  <a:lnTo>
                    <a:pt x="1873338" y="1317002"/>
                  </a:lnTo>
                  <a:lnTo>
                    <a:pt x="1841093" y="1349260"/>
                  </a:lnTo>
                  <a:lnTo>
                    <a:pt x="1814677" y="1386586"/>
                  </a:lnTo>
                  <a:lnTo>
                    <a:pt x="1794878" y="1428242"/>
                  </a:lnTo>
                  <a:lnTo>
                    <a:pt x="1782470" y="1473288"/>
                  </a:lnTo>
                  <a:lnTo>
                    <a:pt x="1778114" y="1521460"/>
                  </a:lnTo>
                  <a:lnTo>
                    <a:pt x="1782432" y="1569466"/>
                  </a:lnTo>
                  <a:lnTo>
                    <a:pt x="1794827" y="1614500"/>
                  </a:lnTo>
                  <a:lnTo>
                    <a:pt x="1814677" y="1656321"/>
                  </a:lnTo>
                  <a:lnTo>
                    <a:pt x="1841093" y="1693659"/>
                  </a:lnTo>
                  <a:lnTo>
                    <a:pt x="1873338" y="1725904"/>
                  </a:lnTo>
                  <a:lnTo>
                    <a:pt x="1910676" y="1752320"/>
                  </a:lnTo>
                  <a:lnTo>
                    <a:pt x="1952320" y="1772119"/>
                  </a:lnTo>
                  <a:lnTo>
                    <a:pt x="1997532" y="1784565"/>
                  </a:lnTo>
                  <a:lnTo>
                    <a:pt x="2045538" y="1788883"/>
                  </a:lnTo>
                  <a:lnTo>
                    <a:pt x="2093544" y="1784565"/>
                  </a:lnTo>
                  <a:lnTo>
                    <a:pt x="2138756" y="1772119"/>
                  </a:lnTo>
                  <a:lnTo>
                    <a:pt x="2180412" y="1752320"/>
                  </a:lnTo>
                  <a:lnTo>
                    <a:pt x="2217750" y="1725904"/>
                  </a:lnTo>
                  <a:lnTo>
                    <a:pt x="2249995" y="1693659"/>
                  </a:lnTo>
                  <a:lnTo>
                    <a:pt x="2276411" y="1656321"/>
                  </a:lnTo>
                  <a:lnTo>
                    <a:pt x="2296223" y="1614678"/>
                  </a:lnTo>
                  <a:lnTo>
                    <a:pt x="2308618" y="1569618"/>
                  </a:lnTo>
                  <a:lnTo>
                    <a:pt x="2308656" y="1569466"/>
                  </a:lnTo>
                  <a:lnTo>
                    <a:pt x="2312974" y="1521460"/>
                  </a:lnTo>
                  <a:close/>
                </a:path>
                <a:path w="3608070" h="1789429">
                  <a:moveTo>
                    <a:pt x="3475812" y="1521447"/>
                  </a:moveTo>
                  <a:lnTo>
                    <a:pt x="3473678" y="1510906"/>
                  </a:lnTo>
                  <a:lnTo>
                    <a:pt x="3467849" y="1502270"/>
                  </a:lnTo>
                  <a:lnTo>
                    <a:pt x="3459226" y="1496453"/>
                  </a:lnTo>
                  <a:lnTo>
                    <a:pt x="3448672" y="1494307"/>
                  </a:lnTo>
                  <a:lnTo>
                    <a:pt x="3367214" y="1494307"/>
                  </a:lnTo>
                  <a:lnTo>
                    <a:pt x="3367214" y="1412849"/>
                  </a:lnTo>
                  <a:lnTo>
                    <a:pt x="3365081" y="1402334"/>
                  </a:lnTo>
                  <a:lnTo>
                    <a:pt x="3359251" y="1393698"/>
                  </a:lnTo>
                  <a:lnTo>
                    <a:pt x="3350628" y="1387856"/>
                  </a:lnTo>
                  <a:lnTo>
                    <a:pt x="3340074" y="1385709"/>
                  </a:lnTo>
                  <a:lnTo>
                    <a:pt x="3329533" y="1387856"/>
                  </a:lnTo>
                  <a:lnTo>
                    <a:pt x="3320897" y="1393672"/>
                  </a:lnTo>
                  <a:lnTo>
                    <a:pt x="3315081" y="1402308"/>
                  </a:lnTo>
                  <a:lnTo>
                    <a:pt x="3312934" y="1412849"/>
                  </a:lnTo>
                  <a:lnTo>
                    <a:pt x="3312934" y="1494307"/>
                  </a:lnTo>
                  <a:lnTo>
                    <a:pt x="3231477" y="1494307"/>
                  </a:lnTo>
                  <a:lnTo>
                    <a:pt x="3220936" y="1496453"/>
                  </a:lnTo>
                  <a:lnTo>
                    <a:pt x="3212300" y="1502270"/>
                  </a:lnTo>
                  <a:lnTo>
                    <a:pt x="3206483" y="1510906"/>
                  </a:lnTo>
                  <a:lnTo>
                    <a:pt x="3204337" y="1521447"/>
                  </a:lnTo>
                  <a:lnTo>
                    <a:pt x="3206483" y="1532001"/>
                  </a:lnTo>
                  <a:lnTo>
                    <a:pt x="3212325" y="1540624"/>
                  </a:lnTo>
                  <a:lnTo>
                    <a:pt x="3220961" y="1546453"/>
                  </a:lnTo>
                  <a:lnTo>
                    <a:pt x="3231477" y="1548587"/>
                  </a:lnTo>
                  <a:lnTo>
                    <a:pt x="3312934" y="1548587"/>
                  </a:lnTo>
                  <a:lnTo>
                    <a:pt x="3312934" y="1630045"/>
                  </a:lnTo>
                  <a:lnTo>
                    <a:pt x="3315081" y="1640598"/>
                  </a:lnTo>
                  <a:lnTo>
                    <a:pt x="3320897" y="1649222"/>
                  </a:lnTo>
                  <a:lnTo>
                    <a:pt x="3329533" y="1655051"/>
                  </a:lnTo>
                  <a:lnTo>
                    <a:pt x="3340074" y="1657184"/>
                  </a:lnTo>
                  <a:lnTo>
                    <a:pt x="3350628" y="1655038"/>
                  </a:lnTo>
                  <a:lnTo>
                    <a:pt x="3359251" y="1649209"/>
                  </a:lnTo>
                  <a:lnTo>
                    <a:pt x="3365081" y="1640573"/>
                  </a:lnTo>
                  <a:lnTo>
                    <a:pt x="3367214" y="1630045"/>
                  </a:lnTo>
                  <a:lnTo>
                    <a:pt x="3367214" y="1548587"/>
                  </a:lnTo>
                  <a:lnTo>
                    <a:pt x="3448672" y="1548587"/>
                  </a:lnTo>
                  <a:lnTo>
                    <a:pt x="3459200" y="1546453"/>
                  </a:lnTo>
                  <a:lnTo>
                    <a:pt x="3467836" y="1540624"/>
                  </a:lnTo>
                  <a:lnTo>
                    <a:pt x="3473666" y="1532001"/>
                  </a:lnTo>
                  <a:lnTo>
                    <a:pt x="3475812" y="1521447"/>
                  </a:lnTo>
                  <a:close/>
                </a:path>
                <a:path w="3608070" h="1789429">
                  <a:moveTo>
                    <a:pt x="3607524" y="1521460"/>
                  </a:moveTo>
                  <a:lnTo>
                    <a:pt x="3603206" y="1473454"/>
                  </a:lnTo>
                  <a:lnTo>
                    <a:pt x="3590810" y="1428407"/>
                  </a:lnTo>
                  <a:lnTo>
                    <a:pt x="3590760" y="1428242"/>
                  </a:lnTo>
                  <a:lnTo>
                    <a:pt x="3579355" y="1404264"/>
                  </a:lnTo>
                  <a:lnTo>
                    <a:pt x="3579355" y="1521460"/>
                  </a:lnTo>
                  <a:lnTo>
                    <a:pt x="3574491" y="1569466"/>
                  </a:lnTo>
                  <a:lnTo>
                    <a:pt x="3560521" y="1614500"/>
                  </a:lnTo>
                  <a:lnTo>
                    <a:pt x="3538436" y="1655140"/>
                  </a:lnTo>
                  <a:lnTo>
                    <a:pt x="3509187" y="1690560"/>
                  </a:lnTo>
                  <a:lnTo>
                    <a:pt x="3473767" y="1719808"/>
                  </a:lnTo>
                  <a:lnTo>
                    <a:pt x="3433127" y="1741893"/>
                  </a:lnTo>
                  <a:lnTo>
                    <a:pt x="3388245" y="1755851"/>
                  </a:lnTo>
                  <a:lnTo>
                    <a:pt x="3340087" y="1760728"/>
                  </a:lnTo>
                  <a:lnTo>
                    <a:pt x="3291916" y="1755851"/>
                  </a:lnTo>
                  <a:lnTo>
                    <a:pt x="3247034" y="1741893"/>
                  </a:lnTo>
                  <a:lnTo>
                    <a:pt x="3206394" y="1719808"/>
                  </a:lnTo>
                  <a:lnTo>
                    <a:pt x="3170974" y="1690560"/>
                  </a:lnTo>
                  <a:lnTo>
                    <a:pt x="3141738" y="1655140"/>
                  </a:lnTo>
                  <a:lnTo>
                    <a:pt x="3119742" y="1614678"/>
                  </a:lnTo>
                  <a:lnTo>
                    <a:pt x="3119640" y="1614500"/>
                  </a:lnTo>
                  <a:lnTo>
                    <a:pt x="3105683" y="1569618"/>
                  </a:lnTo>
                  <a:lnTo>
                    <a:pt x="3100819" y="1521460"/>
                  </a:lnTo>
                  <a:lnTo>
                    <a:pt x="3105670" y="1473454"/>
                  </a:lnTo>
                  <a:lnTo>
                    <a:pt x="3105683" y="1473288"/>
                  </a:lnTo>
                  <a:lnTo>
                    <a:pt x="3119640" y="1428407"/>
                  </a:lnTo>
                  <a:lnTo>
                    <a:pt x="3141738" y="1387767"/>
                  </a:lnTo>
                  <a:lnTo>
                    <a:pt x="3170974" y="1352346"/>
                  </a:lnTo>
                  <a:lnTo>
                    <a:pt x="3206394" y="1323111"/>
                  </a:lnTo>
                  <a:lnTo>
                    <a:pt x="3247034" y="1301013"/>
                  </a:lnTo>
                  <a:lnTo>
                    <a:pt x="3291916" y="1287056"/>
                  </a:lnTo>
                  <a:lnTo>
                    <a:pt x="3340087" y="1282192"/>
                  </a:lnTo>
                  <a:lnTo>
                    <a:pt x="3388245" y="1287056"/>
                  </a:lnTo>
                  <a:lnTo>
                    <a:pt x="3433127" y="1301013"/>
                  </a:lnTo>
                  <a:lnTo>
                    <a:pt x="3473767" y="1323111"/>
                  </a:lnTo>
                  <a:lnTo>
                    <a:pt x="3509187" y="1352346"/>
                  </a:lnTo>
                  <a:lnTo>
                    <a:pt x="3538436" y="1387767"/>
                  </a:lnTo>
                  <a:lnTo>
                    <a:pt x="3560419" y="1428242"/>
                  </a:lnTo>
                  <a:lnTo>
                    <a:pt x="3560521" y="1428407"/>
                  </a:lnTo>
                  <a:lnTo>
                    <a:pt x="3574478" y="1473288"/>
                  </a:lnTo>
                  <a:lnTo>
                    <a:pt x="3579355" y="1521460"/>
                  </a:lnTo>
                  <a:lnTo>
                    <a:pt x="3579355" y="1404264"/>
                  </a:lnTo>
                  <a:lnTo>
                    <a:pt x="3544544" y="1349260"/>
                  </a:lnTo>
                  <a:lnTo>
                    <a:pt x="3512286" y="1317002"/>
                  </a:lnTo>
                  <a:lnTo>
                    <a:pt x="3474948" y="1290599"/>
                  </a:lnTo>
                  <a:lnTo>
                    <a:pt x="3457270" y="1282192"/>
                  </a:lnTo>
                  <a:lnTo>
                    <a:pt x="3433305" y="1270787"/>
                  </a:lnTo>
                  <a:lnTo>
                    <a:pt x="3388093" y="1258354"/>
                  </a:lnTo>
                  <a:lnTo>
                    <a:pt x="3340087" y="1254036"/>
                  </a:lnTo>
                  <a:lnTo>
                    <a:pt x="3292068" y="1258354"/>
                  </a:lnTo>
                  <a:lnTo>
                    <a:pt x="3246856" y="1270787"/>
                  </a:lnTo>
                  <a:lnTo>
                    <a:pt x="3205213" y="1290599"/>
                  </a:lnTo>
                  <a:lnTo>
                    <a:pt x="3167875" y="1317002"/>
                  </a:lnTo>
                  <a:lnTo>
                    <a:pt x="3135630" y="1349260"/>
                  </a:lnTo>
                  <a:lnTo>
                    <a:pt x="3109226" y="1386586"/>
                  </a:lnTo>
                  <a:lnTo>
                    <a:pt x="3089414" y="1428242"/>
                  </a:lnTo>
                  <a:lnTo>
                    <a:pt x="3077019" y="1473288"/>
                  </a:lnTo>
                  <a:lnTo>
                    <a:pt x="3076968" y="1473454"/>
                  </a:lnTo>
                  <a:lnTo>
                    <a:pt x="3072663" y="1521460"/>
                  </a:lnTo>
                  <a:lnTo>
                    <a:pt x="3076968" y="1569466"/>
                  </a:lnTo>
                  <a:lnTo>
                    <a:pt x="3089364" y="1614500"/>
                  </a:lnTo>
                  <a:lnTo>
                    <a:pt x="3109226" y="1656321"/>
                  </a:lnTo>
                  <a:lnTo>
                    <a:pt x="3135630" y="1693659"/>
                  </a:lnTo>
                  <a:lnTo>
                    <a:pt x="3167875" y="1725904"/>
                  </a:lnTo>
                  <a:lnTo>
                    <a:pt x="3205213" y="1752320"/>
                  </a:lnTo>
                  <a:lnTo>
                    <a:pt x="3246856" y="1772119"/>
                  </a:lnTo>
                  <a:lnTo>
                    <a:pt x="3292068" y="1784565"/>
                  </a:lnTo>
                  <a:lnTo>
                    <a:pt x="3340087" y="1788883"/>
                  </a:lnTo>
                  <a:lnTo>
                    <a:pt x="3388093" y="1784565"/>
                  </a:lnTo>
                  <a:lnTo>
                    <a:pt x="3433305" y="1772119"/>
                  </a:lnTo>
                  <a:lnTo>
                    <a:pt x="3474948" y="1752320"/>
                  </a:lnTo>
                  <a:lnTo>
                    <a:pt x="3512286" y="1725904"/>
                  </a:lnTo>
                  <a:lnTo>
                    <a:pt x="3544544" y="1693659"/>
                  </a:lnTo>
                  <a:lnTo>
                    <a:pt x="3570948" y="1656321"/>
                  </a:lnTo>
                  <a:lnTo>
                    <a:pt x="3590760" y="1614678"/>
                  </a:lnTo>
                  <a:lnTo>
                    <a:pt x="3603155" y="1569618"/>
                  </a:lnTo>
                  <a:lnTo>
                    <a:pt x="3603206" y="1569466"/>
                  </a:lnTo>
                  <a:lnTo>
                    <a:pt x="3607524" y="1521460"/>
                  </a:lnTo>
                  <a:close/>
                </a:path>
              </a:pathLst>
            </a:custGeom>
            <a:solidFill>
              <a:srgbClr val="000000"/>
            </a:solidFill>
          </p:spPr>
          <p:txBody>
            <a:bodyPr wrap="square" lIns="0" tIns="0" rIns="0" bIns="0" rtlCol="0"/>
            <a:lstStyle/>
            <a:p>
              <a:endParaRPr>
                <a:latin typeface="Grammarsaurus" pitchFamily="2" charset="0"/>
              </a:endParaRPr>
            </a:p>
          </p:txBody>
        </p:sp>
        <p:sp>
          <p:nvSpPr>
            <p:cNvPr id="25" name="object 25"/>
            <p:cNvSpPr/>
            <p:nvPr/>
          </p:nvSpPr>
          <p:spPr>
            <a:xfrm>
              <a:off x="7305720" y="3490914"/>
              <a:ext cx="619760" cy="283210"/>
            </a:xfrm>
            <a:custGeom>
              <a:avLst/>
              <a:gdLst/>
              <a:ahLst/>
              <a:cxnLst/>
              <a:rect l="l" t="t" r="r" b="b"/>
              <a:pathLst>
                <a:path w="619759" h="283210">
                  <a:moveTo>
                    <a:pt x="614735" y="270676"/>
                  </a:moveTo>
                  <a:lnTo>
                    <a:pt x="399999" y="270676"/>
                  </a:lnTo>
                  <a:lnTo>
                    <a:pt x="432542" y="272253"/>
                  </a:lnTo>
                  <a:lnTo>
                    <a:pt x="432400" y="272253"/>
                  </a:lnTo>
                  <a:lnTo>
                    <a:pt x="465140" y="277064"/>
                  </a:lnTo>
                  <a:lnTo>
                    <a:pt x="543941" y="277064"/>
                  </a:lnTo>
                  <a:lnTo>
                    <a:pt x="558480" y="277441"/>
                  </a:lnTo>
                  <a:lnTo>
                    <a:pt x="573027" y="279496"/>
                  </a:lnTo>
                  <a:lnTo>
                    <a:pt x="587635" y="281733"/>
                  </a:lnTo>
                  <a:lnTo>
                    <a:pt x="603987" y="282754"/>
                  </a:lnTo>
                  <a:lnTo>
                    <a:pt x="606666" y="282754"/>
                  </a:lnTo>
                  <a:lnTo>
                    <a:pt x="610603" y="280442"/>
                  </a:lnTo>
                  <a:lnTo>
                    <a:pt x="613327" y="276700"/>
                  </a:lnTo>
                  <a:lnTo>
                    <a:pt x="613422" y="276569"/>
                  </a:lnTo>
                  <a:lnTo>
                    <a:pt x="614628" y="273385"/>
                  </a:lnTo>
                  <a:lnTo>
                    <a:pt x="614735" y="270676"/>
                  </a:lnTo>
                  <a:close/>
                </a:path>
                <a:path w="619759" h="283210">
                  <a:moveTo>
                    <a:pt x="617458" y="265908"/>
                  </a:moveTo>
                  <a:lnTo>
                    <a:pt x="614628" y="273385"/>
                  </a:lnTo>
                  <a:lnTo>
                    <a:pt x="614501" y="276569"/>
                  </a:lnTo>
                  <a:lnTo>
                    <a:pt x="614433" y="278296"/>
                  </a:lnTo>
                  <a:lnTo>
                    <a:pt x="616531" y="272253"/>
                  </a:lnTo>
                  <a:lnTo>
                    <a:pt x="617458" y="265908"/>
                  </a:lnTo>
                  <a:close/>
                </a:path>
                <a:path w="619759" h="283210">
                  <a:moveTo>
                    <a:pt x="69094" y="0"/>
                  </a:moveTo>
                  <a:lnTo>
                    <a:pt x="14401" y="12587"/>
                  </a:lnTo>
                  <a:lnTo>
                    <a:pt x="0" y="43829"/>
                  </a:lnTo>
                  <a:lnTo>
                    <a:pt x="203" y="49137"/>
                  </a:lnTo>
                  <a:lnTo>
                    <a:pt x="1718" y="81649"/>
                  </a:lnTo>
                  <a:lnTo>
                    <a:pt x="3321" y="135343"/>
                  </a:lnTo>
                  <a:lnTo>
                    <a:pt x="4971" y="189007"/>
                  </a:lnTo>
                  <a:lnTo>
                    <a:pt x="6629" y="221426"/>
                  </a:lnTo>
                  <a:lnTo>
                    <a:pt x="7366" y="227991"/>
                  </a:lnTo>
                  <a:lnTo>
                    <a:pt x="8267" y="228423"/>
                  </a:lnTo>
                  <a:lnTo>
                    <a:pt x="8648" y="235091"/>
                  </a:lnTo>
                  <a:lnTo>
                    <a:pt x="12857" y="257703"/>
                  </a:lnTo>
                  <a:lnTo>
                    <a:pt x="23228" y="270911"/>
                  </a:lnTo>
                  <a:lnTo>
                    <a:pt x="41295" y="276700"/>
                  </a:lnTo>
                  <a:lnTo>
                    <a:pt x="69577" y="277064"/>
                  </a:lnTo>
                  <a:lnTo>
                    <a:pt x="423889" y="277064"/>
                  </a:lnTo>
                  <a:lnTo>
                    <a:pt x="115303" y="276700"/>
                  </a:lnTo>
                  <a:lnTo>
                    <a:pt x="142961" y="274257"/>
                  </a:lnTo>
                  <a:lnTo>
                    <a:pt x="172247" y="273385"/>
                  </a:lnTo>
                  <a:lnTo>
                    <a:pt x="359792" y="273385"/>
                  </a:lnTo>
                  <a:lnTo>
                    <a:pt x="367554" y="272253"/>
                  </a:lnTo>
                  <a:lnTo>
                    <a:pt x="399999" y="270676"/>
                  </a:lnTo>
                  <a:lnTo>
                    <a:pt x="614735" y="270676"/>
                  </a:lnTo>
                  <a:lnTo>
                    <a:pt x="614883" y="266942"/>
                  </a:lnTo>
                  <a:lnTo>
                    <a:pt x="615213" y="261532"/>
                  </a:lnTo>
                  <a:lnTo>
                    <a:pt x="615988" y="250699"/>
                  </a:lnTo>
                  <a:lnTo>
                    <a:pt x="618034" y="223594"/>
                  </a:lnTo>
                  <a:lnTo>
                    <a:pt x="618617" y="214847"/>
                  </a:lnTo>
                  <a:lnTo>
                    <a:pt x="619495" y="175781"/>
                  </a:lnTo>
                  <a:lnTo>
                    <a:pt x="619101" y="115973"/>
                  </a:lnTo>
                  <a:lnTo>
                    <a:pt x="616861" y="56386"/>
                  </a:lnTo>
                  <a:lnTo>
                    <a:pt x="612203" y="17984"/>
                  </a:lnTo>
                  <a:lnTo>
                    <a:pt x="603669" y="5365"/>
                  </a:lnTo>
                  <a:lnTo>
                    <a:pt x="597069" y="3595"/>
                  </a:lnTo>
                  <a:lnTo>
                    <a:pt x="127977" y="3595"/>
                  </a:lnTo>
                  <a:lnTo>
                    <a:pt x="98473" y="2473"/>
                  </a:lnTo>
                  <a:lnTo>
                    <a:pt x="69094" y="0"/>
                  </a:lnTo>
                  <a:close/>
                </a:path>
                <a:path w="619759" h="283210">
                  <a:moveTo>
                    <a:pt x="359792" y="273385"/>
                  </a:moveTo>
                  <a:lnTo>
                    <a:pt x="174128" y="273385"/>
                  </a:lnTo>
                  <a:lnTo>
                    <a:pt x="204292" y="274257"/>
                  </a:lnTo>
                  <a:lnTo>
                    <a:pt x="203697" y="274257"/>
                  </a:lnTo>
                  <a:lnTo>
                    <a:pt x="231790" y="276700"/>
                  </a:lnTo>
                  <a:lnTo>
                    <a:pt x="115303" y="276700"/>
                  </a:lnTo>
                  <a:lnTo>
                    <a:pt x="111172" y="277064"/>
                  </a:lnTo>
                  <a:lnTo>
                    <a:pt x="334568" y="277064"/>
                  </a:lnTo>
                  <a:lnTo>
                    <a:pt x="359792" y="273385"/>
                  </a:lnTo>
                  <a:close/>
                </a:path>
                <a:path w="619759" h="283210">
                  <a:moveTo>
                    <a:pt x="397597" y="214"/>
                  </a:moveTo>
                  <a:lnTo>
                    <a:pt x="363436" y="781"/>
                  </a:lnTo>
                  <a:lnTo>
                    <a:pt x="328700" y="3595"/>
                  </a:lnTo>
                  <a:lnTo>
                    <a:pt x="466115" y="3595"/>
                  </a:lnTo>
                  <a:lnTo>
                    <a:pt x="431898" y="1319"/>
                  </a:lnTo>
                  <a:lnTo>
                    <a:pt x="397597" y="214"/>
                  </a:lnTo>
                  <a:close/>
                </a:path>
                <a:path w="619759" h="283210">
                  <a:moveTo>
                    <a:pt x="591202" y="2022"/>
                  </a:moveTo>
                  <a:lnTo>
                    <a:pt x="577133" y="3063"/>
                  </a:lnTo>
                  <a:lnTo>
                    <a:pt x="563791" y="3595"/>
                  </a:lnTo>
                  <a:lnTo>
                    <a:pt x="597069" y="3595"/>
                  </a:lnTo>
                  <a:lnTo>
                    <a:pt x="591202" y="2022"/>
                  </a:lnTo>
                  <a:close/>
                </a:path>
              </a:pathLst>
            </a:custGeom>
            <a:solidFill>
              <a:srgbClr val="134E29"/>
            </a:solidFill>
          </p:spPr>
          <p:txBody>
            <a:bodyPr wrap="square" lIns="0" tIns="0" rIns="0" bIns="0" rtlCol="0"/>
            <a:lstStyle/>
            <a:p>
              <a:endParaRPr>
                <a:latin typeface="Grammarsaurus" pitchFamily="2" charset="0"/>
              </a:endParaRPr>
            </a:p>
          </p:txBody>
        </p:sp>
      </p:grpSp>
      <p:sp>
        <p:nvSpPr>
          <p:cNvPr id="26" name="object 26"/>
          <p:cNvSpPr txBox="1"/>
          <p:nvPr/>
        </p:nvSpPr>
        <p:spPr>
          <a:xfrm>
            <a:off x="7374780" y="3499039"/>
            <a:ext cx="451484" cy="236603"/>
          </a:xfrm>
          <a:prstGeom prst="rect">
            <a:avLst/>
          </a:prstGeom>
        </p:spPr>
        <p:txBody>
          <a:bodyPr vert="horz" wrap="square" lIns="0" tIns="13335" rIns="0" bIns="0" rtlCol="0">
            <a:spAutoFit/>
          </a:bodyPr>
          <a:lstStyle/>
          <a:p>
            <a:pPr marL="12700" algn="ctr">
              <a:lnSpc>
                <a:spcPct val="100000"/>
              </a:lnSpc>
              <a:spcBef>
                <a:spcPts val="105"/>
              </a:spcBef>
            </a:pPr>
            <a:r>
              <a:rPr sz="1450" dirty="0">
                <a:solidFill>
                  <a:srgbClr val="D1E293"/>
                </a:solidFill>
                <a:latin typeface="Grammarsaurus" pitchFamily="2" charset="0"/>
                <a:cs typeface="Verdana"/>
              </a:rPr>
              <a:t>*CVL</a:t>
            </a:r>
            <a:endParaRPr sz="1450" dirty="0">
              <a:latin typeface="Grammarsaurus" pitchFamily="2" charset="0"/>
              <a:cs typeface="Verdana"/>
            </a:endParaRPr>
          </a:p>
        </p:txBody>
      </p:sp>
      <p:grpSp>
        <p:nvGrpSpPr>
          <p:cNvPr id="27" name="object 27"/>
          <p:cNvGrpSpPr/>
          <p:nvPr/>
        </p:nvGrpSpPr>
        <p:grpSpPr>
          <a:xfrm>
            <a:off x="218705" y="1491762"/>
            <a:ext cx="3832860" cy="5158105"/>
            <a:chOff x="218705" y="1491762"/>
            <a:chExt cx="3832860" cy="5158105"/>
          </a:xfrm>
        </p:grpSpPr>
        <p:sp>
          <p:nvSpPr>
            <p:cNvPr id="28" name="object 28"/>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29" name="object 29"/>
            <p:cNvSpPr/>
            <p:nvPr/>
          </p:nvSpPr>
          <p:spPr>
            <a:xfrm>
              <a:off x="3121007" y="1514901"/>
              <a:ext cx="907415" cy="833755"/>
            </a:xfrm>
            <a:custGeom>
              <a:avLst/>
              <a:gdLst/>
              <a:ahLst/>
              <a:cxnLst/>
              <a:rect l="l" t="t" r="r" b="b"/>
              <a:pathLst>
                <a:path w="907414" h="833755">
                  <a:moveTo>
                    <a:pt x="536981" y="815530"/>
                  </a:moveTo>
                  <a:lnTo>
                    <a:pt x="567090" y="807254"/>
                  </a:lnTo>
                  <a:lnTo>
                    <a:pt x="596104" y="796566"/>
                  </a:lnTo>
                  <a:lnTo>
                    <a:pt x="623926" y="783587"/>
                  </a:lnTo>
                  <a:lnTo>
                    <a:pt x="650455" y="768438"/>
                  </a:lnTo>
                  <a:lnTo>
                    <a:pt x="715162" y="833145"/>
                  </a:lnTo>
                  <a:lnTo>
                    <a:pt x="833145" y="715175"/>
                  </a:lnTo>
                  <a:lnTo>
                    <a:pt x="768426" y="650455"/>
                  </a:lnTo>
                  <a:lnTo>
                    <a:pt x="783579" y="623916"/>
                  </a:lnTo>
                  <a:lnTo>
                    <a:pt x="796558" y="596072"/>
                  </a:lnTo>
                  <a:lnTo>
                    <a:pt x="807243" y="567036"/>
                  </a:lnTo>
                  <a:lnTo>
                    <a:pt x="815517" y="536917"/>
                  </a:lnTo>
                  <a:lnTo>
                    <a:pt x="906983" y="536917"/>
                  </a:lnTo>
                  <a:lnTo>
                    <a:pt x="906983" y="370065"/>
                  </a:lnTo>
                  <a:lnTo>
                    <a:pt x="815517" y="370065"/>
                  </a:lnTo>
                  <a:lnTo>
                    <a:pt x="807243" y="339946"/>
                  </a:lnTo>
                  <a:lnTo>
                    <a:pt x="796558" y="310910"/>
                  </a:lnTo>
                  <a:lnTo>
                    <a:pt x="783579" y="283066"/>
                  </a:lnTo>
                  <a:lnTo>
                    <a:pt x="768426" y="256527"/>
                  </a:lnTo>
                  <a:lnTo>
                    <a:pt x="833145" y="191808"/>
                  </a:lnTo>
                  <a:lnTo>
                    <a:pt x="715162" y="73837"/>
                  </a:lnTo>
                  <a:lnTo>
                    <a:pt x="650455" y="138557"/>
                  </a:lnTo>
                  <a:lnTo>
                    <a:pt x="623914" y="123403"/>
                  </a:lnTo>
                  <a:lnTo>
                    <a:pt x="596066" y="110424"/>
                  </a:lnTo>
                  <a:lnTo>
                    <a:pt x="567025" y="99739"/>
                  </a:lnTo>
                  <a:lnTo>
                    <a:pt x="536905" y="91465"/>
                  </a:lnTo>
                  <a:lnTo>
                    <a:pt x="536905" y="0"/>
                  </a:lnTo>
                  <a:lnTo>
                    <a:pt x="370065" y="0"/>
                  </a:lnTo>
                  <a:lnTo>
                    <a:pt x="370065" y="91465"/>
                  </a:lnTo>
                  <a:lnTo>
                    <a:pt x="339944" y="99739"/>
                  </a:lnTo>
                  <a:lnTo>
                    <a:pt x="310905" y="110424"/>
                  </a:lnTo>
                  <a:lnTo>
                    <a:pt x="283061" y="123403"/>
                  </a:lnTo>
                  <a:lnTo>
                    <a:pt x="256527" y="138557"/>
                  </a:lnTo>
                  <a:lnTo>
                    <a:pt x="191808" y="73837"/>
                  </a:lnTo>
                  <a:lnTo>
                    <a:pt x="73837" y="191808"/>
                  </a:lnTo>
                  <a:lnTo>
                    <a:pt x="138544" y="256527"/>
                  </a:lnTo>
                  <a:lnTo>
                    <a:pt x="123390" y="283066"/>
                  </a:lnTo>
                  <a:lnTo>
                    <a:pt x="110413" y="310910"/>
                  </a:lnTo>
                  <a:lnTo>
                    <a:pt x="99732" y="339946"/>
                  </a:lnTo>
                  <a:lnTo>
                    <a:pt x="91465" y="370065"/>
                  </a:lnTo>
                  <a:lnTo>
                    <a:pt x="0" y="370065"/>
                  </a:lnTo>
                  <a:lnTo>
                    <a:pt x="0" y="536917"/>
                  </a:lnTo>
                  <a:lnTo>
                    <a:pt x="91465" y="536917"/>
                  </a:lnTo>
                  <a:lnTo>
                    <a:pt x="99732" y="567036"/>
                  </a:lnTo>
                  <a:lnTo>
                    <a:pt x="110413" y="596072"/>
                  </a:lnTo>
                  <a:lnTo>
                    <a:pt x="123390" y="623916"/>
                  </a:lnTo>
                  <a:lnTo>
                    <a:pt x="138544" y="650455"/>
                  </a:lnTo>
                  <a:lnTo>
                    <a:pt x="73837" y="715175"/>
                  </a:lnTo>
                  <a:lnTo>
                    <a:pt x="191808" y="833145"/>
                  </a:lnTo>
                  <a:lnTo>
                    <a:pt x="256527" y="768438"/>
                  </a:lnTo>
                  <a:lnTo>
                    <a:pt x="283061" y="783585"/>
                  </a:lnTo>
                  <a:lnTo>
                    <a:pt x="310905" y="796559"/>
                  </a:lnTo>
                  <a:lnTo>
                    <a:pt x="339944" y="807243"/>
                  </a:lnTo>
                  <a:lnTo>
                    <a:pt x="370065" y="815517"/>
                  </a:lnTo>
                </a:path>
              </a:pathLst>
            </a:custGeom>
            <a:ln w="46278">
              <a:solidFill>
                <a:srgbClr val="000000"/>
              </a:solidFill>
            </a:ln>
          </p:spPr>
          <p:txBody>
            <a:bodyPr wrap="square" lIns="0" tIns="0" rIns="0" bIns="0" rtlCol="0"/>
            <a:lstStyle/>
            <a:p>
              <a:endParaRPr>
                <a:latin typeface="Grammarsaurus" pitchFamily="2" charset="0"/>
              </a:endParaRPr>
            </a:p>
          </p:txBody>
        </p:sp>
        <p:sp>
          <p:nvSpPr>
            <p:cNvPr id="30" name="object 30"/>
            <p:cNvSpPr/>
            <p:nvPr/>
          </p:nvSpPr>
          <p:spPr>
            <a:xfrm>
              <a:off x="3381547" y="1789604"/>
              <a:ext cx="386080" cy="632460"/>
            </a:xfrm>
            <a:custGeom>
              <a:avLst/>
              <a:gdLst/>
              <a:ahLst/>
              <a:cxnLst/>
              <a:rect l="l" t="t" r="r" b="b"/>
              <a:pathLst>
                <a:path w="386079" h="632460">
                  <a:moveTo>
                    <a:pt x="276440" y="632282"/>
                  </a:moveTo>
                  <a:lnTo>
                    <a:pt x="109524" y="632282"/>
                  </a:lnTo>
                  <a:lnTo>
                    <a:pt x="109512" y="352069"/>
                  </a:lnTo>
                  <a:lnTo>
                    <a:pt x="65070" y="322527"/>
                  </a:lnTo>
                  <a:lnTo>
                    <a:pt x="30462" y="282132"/>
                  </a:lnTo>
                  <a:lnTo>
                    <a:pt x="8001" y="233195"/>
                  </a:lnTo>
                  <a:lnTo>
                    <a:pt x="0" y="178028"/>
                  </a:lnTo>
                  <a:lnTo>
                    <a:pt x="5636" y="131541"/>
                  </a:lnTo>
                  <a:lnTo>
                    <a:pt x="21644" y="89144"/>
                  </a:lnTo>
                  <a:lnTo>
                    <a:pt x="46672" y="52188"/>
                  </a:lnTo>
                  <a:lnTo>
                    <a:pt x="79371" y="22023"/>
                  </a:lnTo>
                  <a:lnTo>
                    <a:pt x="118389" y="0"/>
                  </a:lnTo>
                  <a:lnTo>
                    <a:pt x="118389" y="166509"/>
                  </a:lnTo>
                  <a:lnTo>
                    <a:pt x="192976" y="211340"/>
                  </a:lnTo>
                  <a:lnTo>
                    <a:pt x="267563" y="166509"/>
                  </a:lnTo>
                  <a:lnTo>
                    <a:pt x="267563" y="0"/>
                  </a:lnTo>
                  <a:lnTo>
                    <a:pt x="306581" y="22023"/>
                  </a:lnTo>
                  <a:lnTo>
                    <a:pt x="339280" y="52188"/>
                  </a:lnTo>
                  <a:lnTo>
                    <a:pt x="364308" y="89144"/>
                  </a:lnTo>
                  <a:lnTo>
                    <a:pt x="380316" y="131541"/>
                  </a:lnTo>
                  <a:lnTo>
                    <a:pt x="385952" y="178028"/>
                  </a:lnTo>
                  <a:lnTo>
                    <a:pt x="377951" y="233195"/>
                  </a:lnTo>
                  <a:lnTo>
                    <a:pt x="355490" y="282132"/>
                  </a:lnTo>
                  <a:lnTo>
                    <a:pt x="320882" y="322527"/>
                  </a:lnTo>
                  <a:lnTo>
                    <a:pt x="276440" y="352069"/>
                  </a:lnTo>
                  <a:lnTo>
                    <a:pt x="276440" y="632282"/>
                  </a:lnTo>
                  <a:close/>
                </a:path>
              </a:pathLst>
            </a:custGeom>
            <a:ln w="46278">
              <a:solidFill>
                <a:srgbClr val="000000"/>
              </a:solidFill>
            </a:ln>
          </p:spPr>
          <p:txBody>
            <a:bodyPr wrap="square" lIns="0" tIns="0" rIns="0" bIns="0" rtlCol="0"/>
            <a:lstStyle/>
            <a:p>
              <a:endParaRPr>
                <a:latin typeface="Grammarsaurus" pitchFamily="2" charset="0"/>
              </a:endParaRPr>
            </a:p>
          </p:txBody>
        </p:sp>
      </p:grpSp>
      <p:sp>
        <p:nvSpPr>
          <p:cNvPr id="31" name="object 31"/>
          <p:cNvSpPr txBox="1">
            <a:spLocks noGrp="1"/>
          </p:cNvSpPr>
          <p:nvPr>
            <p:ph type="title"/>
          </p:nvPr>
        </p:nvSpPr>
        <p:spPr>
          <a:xfrm>
            <a:off x="366953" y="187863"/>
            <a:ext cx="11458092" cy="658712"/>
          </a:xfrm>
          <a:prstGeom prst="rect">
            <a:avLst/>
          </a:prstGeom>
        </p:spPr>
        <p:txBody>
          <a:bodyPr vert="horz" wrap="square" lIns="0" tIns="210381"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33" name="object 33"/>
          <p:cNvSpPr txBox="1"/>
          <p:nvPr/>
        </p:nvSpPr>
        <p:spPr>
          <a:xfrm>
            <a:off x="288094" y="6350055"/>
            <a:ext cx="2192020" cy="235321"/>
          </a:xfrm>
          <a:prstGeom prst="rect">
            <a:avLst/>
          </a:prstGeom>
        </p:spPr>
        <p:txBody>
          <a:bodyPr vert="horz" wrap="square" lIns="0" tIns="12065" rIns="0" bIns="0" rtlCol="0">
            <a:spAutoFit/>
          </a:bodyPr>
          <a:lstStyle/>
          <a:p>
            <a:pPr marL="12700" algn="ctr">
              <a:lnSpc>
                <a:spcPct val="100000"/>
              </a:lnSpc>
              <a:spcBef>
                <a:spcPts val="95"/>
              </a:spcBef>
            </a:pPr>
            <a:r>
              <a:rPr sz="1450" dirty="0">
                <a:solidFill>
                  <a:srgbClr val="D1E293"/>
                </a:solidFill>
                <a:latin typeface="Grammarsaurus" pitchFamily="2" charset="0"/>
                <a:cs typeface="Verdana"/>
              </a:rPr>
              <a:t>*connecting vowel letter</a:t>
            </a:r>
            <a:endParaRPr sz="1450">
              <a:latin typeface="Grammarsaurus" pitchFamily="2" charset="0"/>
              <a:cs typeface="Verdana"/>
            </a:endParaRPr>
          </a:p>
        </p:txBody>
      </p:sp>
      <p:sp>
        <p:nvSpPr>
          <p:cNvPr id="34" name="object 6">
            <a:extLst>
              <a:ext uri="{FF2B5EF4-FFF2-40B4-BE49-F238E27FC236}">
                <a16:creationId xmlns:a16="http://schemas.microsoft.com/office/drawing/2014/main" id="{FB0CF789-D378-1A77-63EA-00A08C66F51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19860"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ctrTitle"/>
          </p:nvPr>
        </p:nvSpPr>
        <p:spPr>
          <a:xfrm>
            <a:off x="651935" y="307695"/>
            <a:ext cx="10888129" cy="513181"/>
          </a:xfrm>
          <a:prstGeom prst="rect">
            <a:avLst/>
          </a:prstGeom>
        </p:spPr>
        <p:txBody>
          <a:bodyPr vert="horz" wrap="square" lIns="0" tIns="96738" rIns="0" bIns="0" rtlCol="0">
            <a:spAutoFit/>
          </a:bodyPr>
          <a:lstStyle/>
          <a:p>
            <a:pPr marL="12065">
              <a:lnSpc>
                <a:spcPct val="100000"/>
              </a:lnSpc>
              <a:spcBef>
                <a:spcPts val="100"/>
              </a:spcBef>
            </a:pPr>
            <a:r>
              <a:rPr sz="2700" b="0" dirty="0">
                <a:solidFill>
                  <a:srgbClr val="000000"/>
                </a:solidFill>
                <a:latin typeface="Grammarsaurus" pitchFamily="2" charset="0"/>
                <a:cs typeface="Verdana"/>
              </a:rPr>
              <a:t>Can you box the base of this stem ending in the suffix </a:t>
            </a:r>
            <a:r>
              <a:rPr sz="2700" dirty="0">
                <a:solidFill>
                  <a:srgbClr val="000000"/>
                </a:solidFill>
                <a:latin typeface="Grammarsaurus" pitchFamily="2" charset="0"/>
              </a:rPr>
              <a:t>–an</a:t>
            </a:r>
            <a:r>
              <a:rPr sz="2700" b="0" dirty="0">
                <a:solidFill>
                  <a:srgbClr val="000000"/>
                </a:solidFill>
                <a:latin typeface="Grammarsaurus" pitchFamily="2" charset="0"/>
                <a:cs typeface="Verdana"/>
              </a:rPr>
              <a:t>?</a:t>
            </a:r>
            <a:endParaRPr sz="2700">
              <a:latin typeface="Grammarsaurus" pitchFamily="2" charset="0"/>
              <a:cs typeface="Verdana"/>
            </a:endParaRPr>
          </a:p>
        </p:txBody>
      </p:sp>
      <p:sp>
        <p:nvSpPr>
          <p:cNvPr id="8" name="object 8"/>
          <p:cNvSpPr txBox="1"/>
          <p:nvPr/>
        </p:nvSpPr>
        <p:spPr>
          <a:xfrm>
            <a:off x="4077519" y="2387453"/>
            <a:ext cx="4990281" cy="1200970"/>
          </a:xfrm>
          <a:prstGeom prst="rect">
            <a:avLst/>
          </a:prstGeom>
        </p:spPr>
        <p:txBody>
          <a:bodyPr vert="horz" wrap="square" lIns="0" tIns="15875" rIns="0" bIns="0" rtlCol="0">
            <a:spAutoFit/>
          </a:bodyPr>
          <a:lstStyle/>
          <a:p>
            <a:pPr marL="12700">
              <a:lnSpc>
                <a:spcPct val="100000"/>
              </a:lnSpc>
              <a:spcBef>
                <a:spcPts val="125"/>
              </a:spcBef>
            </a:pPr>
            <a:r>
              <a:rPr sz="7700" b="1" dirty="0">
                <a:latin typeface="Grammarsaurus" pitchFamily="2" charset="0"/>
                <a:cs typeface="Arial"/>
              </a:rPr>
              <a:t>politician</a:t>
            </a:r>
            <a:endParaRPr sz="7700" dirty="0">
              <a:latin typeface="Grammarsaurus" pitchFamily="2" charset="0"/>
              <a:cs typeface="Arial"/>
            </a:endParaRPr>
          </a:p>
        </p:txBody>
      </p:sp>
      <p:sp>
        <p:nvSpPr>
          <p:cNvPr id="10" name="object 6">
            <a:extLst>
              <a:ext uri="{FF2B5EF4-FFF2-40B4-BE49-F238E27FC236}">
                <a16:creationId xmlns:a16="http://schemas.microsoft.com/office/drawing/2014/main" id="{850AEC6D-6C66-ECF0-024A-B0BF7F98AE2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4777317" y="1213286"/>
              <a:ext cx="6851650" cy="2438400"/>
            </a:xfrm>
            <a:custGeom>
              <a:avLst/>
              <a:gdLst/>
              <a:ahLst/>
              <a:cxnLst/>
              <a:rect l="l" t="t" r="r" b="b"/>
              <a:pathLst>
                <a:path w="6851650" h="2438400">
                  <a:moveTo>
                    <a:pt x="6796871" y="2336800"/>
                  </a:moveTo>
                  <a:lnTo>
                    <a:pt x="4525602" y="2336800"/>
                  </a:lnTo>
                  <a:lnTo>
                    <a:pt x="4576744" y="2349500"/>
                  </a:lnTo>
                  <a:lnTo>
                    <a:pt x="4780815" y="2349500"/>
                  </a:lnTo>
                  <a:lnTo>
                    <a:pt x="4831679" y="2362200"/>
                  </a:lnTo>
                  <a:lnTo>
                    <a:pt x="4882470" y="2362200"/>
                  </a:lnTo>
                  <a:lnTo>
                    <a:pt x="4933183" y="2374900"/>
                  </a:lnTo>
                  <a:lnTo>
                    <a:pt x="5034347" y="2374900"/>
                  </a:lnTo>
                  <a:lnTo>
                    <a:pt x="5135124" y="2400300"/>
                  </a:lnTo>
                  <a:lnTo>
                    <a:pt x="6213377" y="2400300"/>
                  </a:lnTo>
                  <a:lnTo>
                    <a:pt x="6262870" y="2413000"/>
                  </a:lnTo>
                  <a:lnTo>
                    <a:pt x="6312401" y="2413000"/>
                  </a:lnTo>
                  <a:lnTo>
                    <a:pt x="6361988" y="2425700"/>
                  </a:lnTo>
                  <a:lnTo>
                    <a:pt x="6411648" y="2425700"/>
                  </a:lnTo>
                  <a:lnTo>
                    <a:pt x="6461398" y="2438400"/>
                  </a:lnTo>
                  <a:lnTo>
                    <a:pt x="6696482" y="2438400"/>
                  </a:lnTo>
                  <a:lnTo>
                    <a:pt x="6758449" y="2413000"/>
                  </a:lnTo>
                  <a:lnTo>
                    <a:pt x="6792776" y="2371812"/>
                  </a:lnTo>
                  <a:lnTo>
                    <a:pt x="6795248" y="2349500"/>
                  </a:lnTo>
                  <a:lnTo>
                    <a:pt x="6796871" y="2336800"/>
                  </a:lnTo>
                  <a:close/>
                </a:path>
                <a:path w="6851650" h="2438400">
                  <a:moveTo>
                    <a:pt x="1296026" y="2387600"/>
                  </a:moveTo>
                  <a:lnTo>
                    <a:pt x="442483" y="2387600"/>
                  </a:lnTo>
                  <a:lnTo>
                    <a:pt x="495857" y="2400300"/>
                  </a:lnTo>
                  <a:lnTo>
                    <a:pt x="1244199" y="2400300"/>
                  </a:lnTo>
                  <a:lnTo>
                    <a:pt x="1296026" y="2387600"/>
                  </a:lnTo>
                  <a:close/>
                </a:path>
                <a:path w="6851650" h="2438400">
                  <a:moveTo>
                    <a:pt x="3808355" y="2374900"/>
                  </a:moveTo>
                  <a:lnTo>
                    <a:pt x="2377518" y="2374900"/>
                  </a:lnTo>
                  <a:lnTo>
                    <a:pt x="2429207" y="2387600"/>
                  </a:lnTo>
                  <a:lnTo>
                    <a:pt x="2532784" y="2387600"/>
                  </a:lnTo>
                  <a:lnTo>
                    <a:pt x="2584684" y="2400300"/>
                  </a:lnTo>
                  <a:lnTo>
                    <a:pt x="3706234" y="2400300"/>
                  </a:lnTo>
                  <a:lnTo>
                    <a:pt x="3808355" y="2374900"/>
                  </a:lnTo>
                  <a:close/>
                </a:path>
                <a:path w="6851650" h="2438400">
                  <a:moveTo>
                    <a:pt x="6829369" y="2298700"/>
                  </a:moveTo>
                  <a:lnTo>
                    <a:pt x="6823659" y="2298700"/>
                  </a:lnTo>
                  <a:lnTo>
                    <a:pt x="6817653" y="2311400"/>
                  </a:lnTo>
                  <a:lnTo>
                    <a:pt x="6809215" y="2336800"/>
                  </a:lnTo>
                  <a:lnTo>
                    <a:pt x="6798094" y="2362200"/>
                  </a:lnTo>
                  <a:lnTo>
                    <a:pt x="6792776" y="2371812"/>
                  </a:lnTo>
                  <a:lnTo>
                    <a:pt x="6792433" y="2374900"/>
                  </a:lnTo>
                  <a:lnTo>
                    <a:pt x="6791427" y="2387600"/>
                  </a:lnTo>
                  <a:lnTo>
                    <a:pt x="6791980" y="2400300"/>
                  </a:lnTo>
                  <a:lnTo>
                    <a:pt x="6800494" y="2400300"/>
                  </a:lnTo>
                  <a:lnTo>
                    <a:pt x="6804786" y="2387600"/>
                  </a:lnTo>
                  <a:lnTo>
                    <a:pt x="6809389" y="2387600"/>
                  </a:lnTo>
                  <a:lnTo>
                    <a:pt x="6814054" y="2362200"/>
                  </a:lnTo>
                  <a:lnTo>
                    <a:pt x="6818531" y="2349500"/>
                  </a:lnTo>
                  <a:lnTo>
                    <a:pt x="6822571" y="2336800"/>
                  </a:lnTo>
                  <a:lnTo>
                    <a:pt x="6825924" y="2324100"/>
                  </a:lnTo>
                  <a:lnTo>
                    <a:pt x="6828341" y="2311400"/>
                  </a:lnTo>
                  <a:lnTo>
                    <a:pt x="6829573" y="2311400"/>
                  </a:lnTo>
                  <a:lnTo>
                    <a:pt x="6829369" y="2298700"/>
                  </a:lnTo>
                  <a:close/>
                </a:path>
                <a:path w="6851650" h="2438400">
                  <a:moveTo>
                    <a:pt x="912022" y="0"/>
                  </a:moveTo>
                  <a:lnTo>
                    <a:pt x="472923" y="0"/>
                  </a:lnTo>
                  <a:lnTo>
                    <a:pt x="244645" y="63500"/>
                  </a:lnTo>
                  <a:lnTo>
                    <a:pt x="200890" y="88900"/>
                  </a:lnTo>
                  <a:lnTo>
                    <a:pt x="157854" y="101600"/>
                  </a:lnTo>
                  <a:lnTo>
                    <a:pt x="111452" y="127000"/>
                  </a:lnTo>
                  <a:lnTo>
                    <a:pt x="74165" y="165100"/>
                  </a:lnTo>
                  <a:lnTo>
                    <a:pt x="45294" y="203200"/>
                  </a:lnTo>
                  <a:lnTo>
                    <a:pt x="24143" y="241299"/>
                  </a:lnTo>
                  <a:lnTo>
                    <a:pt x="10013" y="292099"/>
                  </a:lnTo>
                  <a:lnTo>
                    <a:pt x="1163" y="355599"/>
                  </a:lnTo>
                  <a:lnTo>
                    <a:pt x="0" y="393699"/>
                  </a:lnTo>
                  <a:lnTo>
                    <a:pt x="780" y="419099"/>
                  </a:lnTo>
                  <a:lnTo>
                    <a:pt x="3021" y="444499"/>
                  </a:lnTo>
                  <a:lnTo>
                    <a:pt x="5287" y="469899"/>
                  </a:lnTo>
                  <a:lnTo>
                    <a:pt x="7577" y="507999"/>
                  </a:lnTo>
                  <a:lnTo>
                    <a:pt x="12228" y="584199"/>
                  </a:lnTo>
                  <a:lnTo>
                    <a:pt x="16964" y="685799"/>
                  </a:lnTo>
                  <a:lnTo>
                    <a:pt x="19360" y="749299"/>
                  </a:lnTo>
                  <a:lnTo>
                    <a:pt x="21775" y="800099"/>
                  </a:lnTo>
                  <a:lnTo>
                    <a:pt x="26652" y="927099"/>
                  </a:lnTo>
                  <a:lnTo>
                    <a:pt x="29112" y="1003299"/>
                  </a:lnTo>
                  <a:lnTo>
                    <a:pt x="39073" y="1269999"/>
                  </a:lnTo>
                  <a:lnTo>
                    <a:pt x="41587" y="1333499"/>
                  </a:lnTo>
                  <a:lnTo>
                    <a:pt x="44109" y="1409699"/>
                  </a:lnTo>
                  <a:lnTo>
                    <a:pt x="49168" y="1536699"/>
                  </a:lnTo>
                  <a:lnTo>
                    <a:pt x="51705" y="1587499"/>
                  </a:lnTo>
                  <a:lnTo>
                    <a:pt x="54243" y="1651000"/>
                  </a:lnTo>
                  <a:lnTo>
                    <a:pt x="59324" y="1752600"/>
                  </a:lnTo>
                  <a:lnTo>
                    <a:pt x="66935" y="1866900"/>
                  </a:lnTo>
                  <a:lnTo>
                    <a:pt x="71989" y="1917700"/>
                  </a:lnTo>
                  <a:lnTo>
                    <a:pt x="84551" y="1968500"/>
                  </a:lnTo>
                  <a:lnTo>
                    <a:pt x="90133" y="1993900"/>
                  </a:lnTo>
                  <a:lnTo>
                    <a:pt x="94303" y="2032000"/>
                  </a:lnTo>
                  <a:lnTo>
                    <a:pt x="99264" y="2082800"/>
                  </a:lnTo>
                  <a:lnTo>
                    <a:pt x="106655" y="2120900"/>
                  </a:lnTo>
                  <a:lnTo>
                    <a:pt x="116635" y="2171700"/>
                  </a:lnTo>
                  <a:lnTo>
                    <a:pt x="129363" y="2209800"/>
                  </a:lnTo>
                  <a:lnTo>
                    <a:pt x="163690" y="2260600"/>
                  </a:lnTo>
                  <a:lnTo>
                    <a:pt x="210901" y="2311400"/>
                  </a:lnTo>
                  <a:lnTo>
                    <a:pt x="239733" y="2336800"/>
                  </a:lnTo>
                  <a:lnTo>
                    <a:pt x="308641" y="2362200"/>
                  </a:lnTo>
                  <a:lnTo>
                    <a:pt x="349033" y="2374900"/>
                  </a:lnTo>
                  <a:lnTo>
                    <a:pt x="393594" y="2387600"/>
                  </a:lnTo>
                  <a:lnTo>
                    <a:pt x="1399474" y="2387600"/>
                  </a:lnTo>
                  <a:lnTo>
                    <a:pt x="1451108" y="2374900"/>
                  </a:lnTo>
                  <a:lnTo>
                    <a:pt x="1657181" y="2374900"/>
                  </a:lnTo>
                  <a:lnTo>
                    <a:pt x="1708614" y="2362200"/>
                  </a:lnTo>
                  <a:lnTo>
                    <a:pt x="4013091" y="2362200"/>
                  </a:lnTo>
                  <a:lnTo>
                    <a:pt x="4064343" y="2349500"/>
                  </a:lnTo>
                  <a:lnTo>
                    <a:pt x="4269448" y="2349500"/>
                  </a:lnTo>
                  <a:lnTo>
                    <a:pt x="4320719" y="2336800"/>
                  </a:lnTo>
                  <a:lnTo>
                    <a:pt x="6796871" y="2336800"/>
                  </a:lnTo>
                  <a:lnTo>
                    <a:pt x="6800119" y="2311400"/>
                  </a:lnTo>
                  <a:lnTo>
                    <a:pt x="6802947" y="2273300"/>
                  </a:lnTo>
                  <a:lnTo>
                    <a:pt x="6805959" y="2235200"/>
                  </a:lnTo>
                  <a:lnTo>
                    <a:pt x="6809122" y="2197100"/>
                  </a:lnTo>
                  <a:lnTo>
                    <a:pt x="6812400" y="2171700"/>
                  </a:lnTo>
                  <a:lnTo>
                    <a:pt x="6817525" y="2120900"/>
                  </a:lnTo>
                  <a:lnTo>
                    <a:pt x="6827797" y="2006600"/>
                  </a:lnTo>
                  <a:lnTo>
                    <a:pt x="6832706" y="1955800"/>
                  </a:lnTo>
                  <a:lnTo>
                    <a:pt x="6837303" y="1905000"/>
                  </a:lnTo>
                  <a:lnTo>
                    <a:pt x="6841470" y="1854200"/>
                  </a:lnTo>
                  <a:lnTo>
                    <a:pt x="6844691" y="1803400"/>
                  </a:lnTo>
                  <a:lnTo>
                    <a:pt x="6846114" y="1765300"/>
                  </a:lnTo>
                  <a:lnTo>
                    <a:pt x="6847399" y="1727200"/>
                  </a:lnTo>
                  <a:lnTo>
                    <a:pt x="6848535" y="1689100"/>
                  </a:lnTo>
                  <a:lnTo>
                    <a:pt x="6849512" y="1651000"/>
                  </a:lnTo>
                  <a:lnTo>
                    <a:pt x="6850319" y="1600199"/>
                  </a:lnTo>
                  <a:lnTo>
                    <a:pt x="6850947" y="1549399"/>
                  </a:lnTo>
                  <a:lnTo>
                    <a:pt x="6851385" y="1485899"/>
                  </a:lnTo>
                  <a:lnTo>
                    <a:pt x="6851623" y="1435099"/>
                  </a:lnTo>
                  <a:lnTo>
                    <a:pt x="6851650" y="1371599"/>
                  </a:lnTo>
                  <a:lnTo>
                    <a:pt x="6851505" y="1333499"/>
                  </a:lnTo>
                  <a:lnTo>
                    <a:pt x="6851457" y="1320799"/>
                  </a:lnTo>
                  <a:lnTo>
                    <a:pt x="6851117" y="1269999"/>
                  </a:lnTo>
                  <a:lnTo>
                    <a:pt x="6851032" y="1257299"/>
                  </a:lnTo>
                  <a:lnTo>
                    <a:pt x="6850366" y="1193799"/>
                  </a:lnTo>
                  <a:lnTo>
                    <a:pt x="6849448" y="1130299"/>
                  </a:lnTo>
                  <a:lnTo>
                    <a:pt x="6848268" y="1066799"/>
                  </a:lnTo>
                  <a:lnTo>
                    <a:pt x="6846815" y="1003299"/>
                  </a:lnTo>
                  <a:lnTo>
                    <a:pt x="6845080" y="939799"/>
                  </a:lnTo>
                  <a:lnTo>
                    <a:pt x="6843052" y="876299"/>
                  </a:lnTo>
                  <a:lnTo>
                    <a:pt x="6840721" y="812799"/>
                  </a:lnTo>
                  <a:lnTo>
                    <a:pt x="6838076" y="749299"/>
                  </a:lnTo>
                  <a:lnTo>
                    <a:pt x="6835107" y="685799"/>
                  </a:lnTo>
                  <a:lnTo>
                    <a:pt x="6831804" y="622299"/>
                  </a:lnTo>
                  <a:lnTo>
                    <a:pt x="6828156" y="571499"/>
                  </a:lnTo>
                  <a:lnTo>
                    <a:pt x="6824154" y="507999"/>
                  </a:lnTo>
                  <a:lnTo>
                    <a:pt x="6819786" y="457199"/>
                  </a:lnTo>
                  <a:lnTo>
                    <a:pt x="6815043" y="406399"/>
                  </a:lnTo>
                  <a:lnTo>
                    <a:pt x="6809914" y="355599"/>
                  </a:lnTo>
                  <a:lnTo>
                    <a:pt x="6804389" y="317499"/>
                  </a:lnTo>
                  <a:lnTo>
                    <a:pt x="6798458" y="279399"/>
                  </a:lnTo>
                  <a:lnTo>
                    <a:pt x="6792111" y="241299"/>
                  </a:lnTo>
                  <a:lnTo>
                    <a:pt x="6785336" y="203200"/>
                  </a:lnTo>
                  <a:lnTo>
                    <a:pt x="6770465" y="152400"/>
                  </a:lnTo>
                  <a:lnTo>
                    <a:pt x="6749453" y="114300"/>
                  </a:lnTo>
                  <a:lnTo>
                    <a:pt x="6723383" y="76200"/>
                  </a:lnTo>
                  <a:lnTo>
                    <a:pt x="6692857" y="50800"/>
                  </a:lnTo>
                  <a:lnTo>
                    <a:pt x="6620843" y="25400"/>
                  </a:lnTo>
                  <a:lnTo>
                    <a:pt x="1163398" y="25400"/>
                  </a:lnTo>
                  <a:lnTo>
                    <a:pt x="1113020" y="12700"/>
                  </a:lnTo>
                  <a:lnTo>
                    <a:pt x="962121" y="12700"/>
                  </a:lnTo>
                  <a:lnTo>
                    <a:pt x="912022" y="0"/>
                  </a:lnTo>
                  <a:close/>
                </a:path>
                <a:path w="6851650" h="2438400">
                  <a:moveTo>
                    <a:pt x="3961860" y="2362200"/>
                  </a:moveTo>
                  <a:lnTo>
                    <a:pt x="2119821" y="2362200"/>
                  </a:lnTo>
                  <a:lnTo>
                    <a:pt x="2171281" y="2374900"/>
                  </a:lnTo>
                  <a:lnTo>
                    <a:pt x="3910657" y="2374900"/>
                  </a:lnTo>
                  <a:lnTo>
                    <a:pt x="3961860" y="2362200"/>
                  </a:lnTo>
                  <a:close/>
                </a:path>
                <a:path w="6851650" h="2438400">
                  <a:moveTo>
                    <a:pt x="5003458" y="12700"/>
                  </a:moveTo>
                  <a:lnTo>
                    <a:pt x="3744055" y="12700"/>
                  </a:lnTo>
                  <a:lnTo>
                    <a:pt x="3694413" y="25400"/>
                  </a:lnTo>
                  <a:lnTo>
                    <a:pt x="5053890" y="25400"/>
                  </a:lnTo>
                  <a:lnTo>
                    <a:pt x="5003458" y="12700"/>
                  </a:lnTo>
                  <a:close/>
                </a:path>
                <a:path w="6851650" h="2438400">
                  <a:moveTo>
                    <a:pt x="6580559" y="12700"/>
                  </a:moveTo>
                  <a:lnTo>
                    <a:pt x="6449814" y="12700"/>
                  </a:lnTo>
                  <a:lnTo>
                    <a:pt x="6404940" y="25400"/>
                  </a:lnTo>
                  <a:lnTo>
                    <a:pt x="6620843" y="25400"/>
                  </a:lnTo>
                  <a:lnTo>
                    <a:pt x="6580559" y="12700"/>
                  </a:lnTo>
                  <a:close/>
                </a:path>
                <a:path w="6851650" h="2438400">
                  <a:moveTo>
                    <a:pt x="4750781" y="0"/>
                  </a:moveTo>
                  <a:lnTo>
                    <a:pt x="3943592" y="0"/>
                  </a:lnTo>
                  <a:lnTo>
                    <a:pt x="3893574" y="12700"/>
                  </a:lnTo>
                  <a:lnTo>
                    <a:pt x="4801366" y="12700"/>
                  </a:lnTo>
                  <a:lnTo>
                    <a:pt x="4750781"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7565720" y="3446538"/>
              <a:ext cx="1476375" cy="445770"/>
            </a:xfrm>
            <a:custGeom>
              <a:avLst/>
              <a:gdLst/>
              <a:ahLst/>
              <a:cxnLst/>
              <a:rect l="l" t="t" r="r" b="b"/>
              <a:pathLst>
                <a:path w="1476375" h="445770">
                  <a:moveTo>
                    <a:pt x="157251" y="0"/>
                  </a:moveTo>
                  <a:lnTo>
                    <a:pt x="119735" y="1270"/>
                  </a:lnTo>
                  <a:lnTo>
                    <a:pt x="117640" y="38341"/>
                  </a:lnTo>
                  <a:lnTo>
                    <a:pt x="106667" y="75298"/>
                  </a:lnTo>
                  <a:lnTo>
                    <a:pt x="89395" y="112153"/>
                  </a:lnTo>
                  <a:lnTo>
                    <a:pt x="68465" y="148907"/>
                  </a:lnTo>
                  <a:lnTo>
                    <a:pt x="46469" y="185572"/>
                  </a:lnTo>
                  <a:lnTo>
                    <a:pt x="26009" y="222148"/>
                  </a:lnTo>
                  <a:lnTo>
                    <a:pt x="9702" y="258635"/>
                  </a:lnTo>
                  <a:lnTo>
                    <a:pt x="165" y="295033"/>
                  </a:lnTo>
                  <a:lnTo>
                    <a:pt x="0" y="331368"/>
                  </a:lnTo>
                  <a:lnTo>
                    <a:pt x="11798" y="367626"/>
                  </a:lnTo>
                  <a:lnTo>
                    <a:pt x="38201" y="403809"/>
                  </a:lnTo>
                  <a:lnTo>
                    <a:pt x="16637" y="368338"/>
                  </a:lnTo>
                  <a:lnTo>
                    <a:pt x="7721" y="333870"/>
                  </a:lnTo>
                  <a:lnTo>
                    <a:pt x="19545" y="267157"/>
                  </a:lnTo>
                  <a:lnTo>
                    <a:pt x="57023" y="202031"/>
                  </a:lnTo>
                  <a:lnTo>
                    <a:pt x="103555" y="136893"/>
                  </a:lnTo>
                  <a:lnTo>
                    <a:pt x="125006" y="103797"/>
                  </a:lnTo>
                  <a:lnTo>
                    <a:pt x="142494" y="70091"/>
                  </a:lnTo>
                  <a:lnTo>
                    <a:pt x="153936" y="35560"/>
                  </a:lnTo>
                  <a:lnTo>
                    <a:pt x="157251" y="0"/>
                  </a:lnTo>
                  <a:close/>
                </a:path>
                <a:path w="1476375" h="445770">
                  <a:moveTo>
                    <a:pt x="1476032" y="303923"/>
                  </a:moveTo>
                  <a:lnTo>
                    <a:pt x="1466888" y="261937"/>
                  </a:lnTo>
                  <a:lnTo>
                    <a:pt x="1446225" y="225793"/>
                  </a:lnTo>
                  <a:lnTo>
                    <a:pt x="1421218" y="192049"/>
                  </a:lnTo>
                  <a:lnTo>
                    <a:pt x="1401508" y="158737"/>
                  </a:lnTo>
                  <a:lnTo>
                    <a:pt x="1396707" y="123863"/>
                  </a:lnTo>
                  <a:lnTo>
                    <a:pt x="1416431" y="85445"/>
                  </a:lnTo>
                  <a:lnTo>
                    <a:pt x="1383741" y="70002"/>
                  </a:lnTo>
                  <a:lnTo>
                    <a:pt x="1376527" y="82880"/>
                  </a:lnTo>
                  <a:lnTo>
                    <a:pt x="1370596" y="96405"/>
                  </a:lnTo>
                  <a:lnTo>
                    <a:pt x="1366316" y="110528"/>
                  </a:lnTo>
                  <a:lnTo>
                    <a:pt x="1364043" y="125209"/>
                  </a:lnTo>
                  <a:lnTo>
                    <a:pt x="1371714" y="165442"/>
                  </a:lnTo>
                  <a:lnTo>
                    <a:pt x="1396542" y="200621"/>
                  </a:lnTo>
                  <a:lnTo>
                    <a:pt x="1426425" y="233603"/>
                  </a:lnTo>
                  <a:lnTo>
                    <a:pt x="1449298" y="267220"/>
                  </a:lnTo>
                  <a:lnTo>
                    <a:pt x="1461236" y="306146"/>
                  </a:lnTo>
                  <a:lnTo>
                    <a:pt x="1460119" y="346430"/>
                  </a:lnTo>
                  <a:lnTo>
                    <a:pt x="1446466" y="385051"/>
                  </a:lnTo>
                  <a:lnTo>
                    <a:pt x="1420774" y="418998"/>
                  </a:lnTo>
                  <a:lnTo>
                    <a:pt x="1383576" y="445249"/>
                  </a:lnTo>
                  <a:lnTo>
                    <a:pt x="1424520" y="420243"/>
                  </a:lnTo>
                  <a:lnTo>
                    <a:pt x="1454086" y="386245"/>
                  </a:lnTo>
                  <a:lnTo>
                    <a:pt x="1471510" y="346417"/>
                  </a:lnTo>
                  <a:lnTo>
                    <a:pt x="1476032" y="303923"/>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7929155" y="3553690"/>
              <a:ext cx="75758" cy="204063"/>
            </a:xfrm>
            <a:prstGeom prst="rect">
              <a:avLst/>
            </a:prstGeom>
          </p:spPr>
        </p:pic>
        <p:pic>
          <p:nvPicPr>
            <p:cNvPr id="9" name="object 9"/>
            <p:cNvPicPr/>
            <p:nvPr/>
          </p:nvPicPr>
          <p:blipFill>
            <a:blip r:embed="rId4" cstate="print"/>
            <a:stretch>
              <a:fillRect/>
            </a:stretch>
          </p:blipFill>
          <p:spPr>
            <a:xfrm>
              <a:off x="8586823" y="3540319"/>
              <a:ext cx="75758" cy="204063"/>
            </a:xfrm>
            <a:prstGeom prst="rect">
              <a:avLst/>
            </a:prstGeom>
          </p:spPr>
        </p:pic>
        <p:sp>
          <p:nvSpPr>
            <p:cNvPr id="10" name="object 10"/>
            <p:cNvSpPr/>
            <p:nvPr/>
          </p:nvSpPr>
          <p:spPr>
            <a:xfrm>
              <a:off x="7284730" y="3451843"/>
              <a:ext cx="323215" cy="456565"/>
            </a:xfrm>
            <a:custGeom>
              <a:avLst/>
              <a:gdLst/>
              <a:ahLst/>
              <a:cxnLst/>
              <a:rect l="l" t="t" r="r" b="b"/>
              <a:pathLst>
                <a:path w="323215" h="456564">
                  <a:moveTo>
                    <a:pt x="322719" y="0"/>
                  </a:moveTo>
                  <a:lnTo>
                    <a:pt x="286092" y="6921"/>
                  </a:lnTo>
                  <a:lnTo>
                    <a:pt x="288257" y="20667"/>
                  </a:lnTo>
                  <a:lnTo>
                    <a:pt x="286546" y="35018"/>
                  </a:lnTo>
                  <a:lnTo>
                    <a:pt x="247276" y="88982"/>
                  </a:lnTo>
                  <a:lnTo>
                    <a:pt x="214666" y="110126"/>
                  </a:lnTo>
                  <a:lnTo>
                    <a:pt x="180691" y="130820"/>
                  </a:lnTo>
                  <a:lnTo>
                    <a:pt x="150723" y="155232"/>
                  </a:lnTo>
                  <a:lnTo>
                    <a:pt x="125663" y="185754"/>
                  </a:lnTo>
                  <a:lnTo>
                    <a:pt x="95310" y="261168"/>
                  </a:lnTo>
                  <a:lnTo>
                    <a:pt x="92600" y="303756"/>
                  </a:lnTo>
                  <a:lnTo>
                    <a:pt x="92332" y="346172"/>
                  </a:lnTo>
                  <a:lnTo>
                    <a:pt x="87224" y="387589"/>
                  </a:lnTo>
                  <a:lnTo>
                    <a:pt x="69989" y="427177"/>
                  </a:lnTo>
                  <a:lnTo>
                    <a:pt x="57164" y="440479"/>
                  </a:lnTo>
                  <a:lnTo>
                    <a:pt x="40166" y="450564"/>
                  </a:lnTo>
                  <a:lnTo>
                    <a:pt x="20583" y="455277"/>
                  </a:lnTo>
                  <a:lnTo>
                    <a:pt x="0" y="452462"/>
                  </a:lnTo>
                  <a:lnTo>
                    <a:pt x="20650" y="456268"/>
                  </a:lnTo>
                  <a:lnTo>
                    <a:pt x="59530" y="442681"/>
                  </a:lnTo>
                  <a:lnTo>
                    <a:pt x="84548" y="413665"/>
                  </a:lnTo>
                  <a:lnTo>
                    <a:pt x="100711" y="361734"/>
                  </a:lnTo>
                  <a:lnTo>
                    <a:pt x="104895" y="309265"/>
                  </a:lnTo>
                  <a:lnTo>
                    <a:pt x="113555" y="258168"/>
                  </a:lnTo>
                  <a:lnTo>
                    <a:pt x="132681" y="210486"/>
                  </a:lnTo>
                  <a:lnTo>
                    <a:pt x="168262" y="168262"/>
                  </a:lnTo>
                  <a:lnTo>
                    <a:pt x="202011" y="145571"/>
                  </a:lnTo>
                  <a:lnTo>
                    <a:pt x="239162" y="124102"/>
                  </a:lnTo>
                  <a:lnTo>
                    <a:pt x="274761" y="101333"/>
                  </a:lnTo>
                  <a:lnTo>
                    <a:pt x="303855" y="74741"/>
                  </a:lnTo>
                  <a:lnTo>
                    <a:pt x="321493" y="41804"/>
                  </a:lnTo>
                  <a:lnTo>
                    <a:pt x="322719"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7388859" y="3686635"/>
              <a:ext cx="117678" cy="197027"/>
            </a:xfrm>
            <a:prstGeom prst="rect">
              <a:avLst/>
            </a:prstGeom>
          </p:spPr>
        </p:pic>
        <p:sp>
          <p:nvSpPr>
            <p:cNvPr id="12" name="object 12"/>
            <p:cNvSpPr/>
            <p:nvPr/>
          </p:nvSpPr>
          <p:spPr>
            <a:xfrm>
              <a:off x="7253185" y="3545801"/>
              <a:ext cx="1712595" cy="541655"/>
            </a:xfrm>
            <a:custGeom>
              <a:avLst/>
              <a:gdLst/>
              <a:ahLst/>
              <a:cxnLst/>
              <a:rect l="l" t="t" r="r" b="b"/>
              <a:pathLst>
                <a:path w="1712595" h="541654">
                  <a:moveTo>
                    <a:pt x="133680" y="199567"/>
                  </a:moveTo>
                  <a:lnTo>
                    <a:pt x="91198" y="201041"/>
                  </a:lnTo>
                  <a:lnTo>
                    <a:pt x="53505" y="213118"/>
                  </a:lnTo>
                  <a:lnTo>
                    <a:pt x="22479" y="233121"/>
                  </a:lnTo>
                  <a:lnTo>
                    <a:pt x="0" y="258330"/>
                  </a:lnTo>
                  <a:lnTo>
                    <a:pt x="28397" y="239179"/>
                  </a:lnTo>
                  <a:lnTo>
                    <a:pt x="60744" y="227660"/>
                  </a:lnTo>
                  <a:lnTo>
                    <a:pt x="93929" y="224421"/>
                  </a:lnTo>
                  <a:lnTo>
                    <a:pt x="124853" y="230085"/>
                  </a:lnTo>
                  <a:lnTo>
                    <a:pt x="133680" y="199567"/>
                  </a:lnTo>
                  <a:close/>
                </a:path>
                <a:path w="1712595" h="541654">
                  <a:moveTo>
                    <a:pt x="703935" y="520065"/>
                  </a:moveTo>
                  <a:lnTo>
                    <a:pt x="659968" y="503047"/>
                  </a:lnTo>
                  <a:lnTo>
                    <a:pt x="615848" y="446049"/>
                  </a:lnTo>
                  <a:lnTo>
                    <a:pt x="608114" y="370814"/>
                  </a:lnTo>
                  <a:lnTo>
                    <a:pt x="609612" y="331000"/>
                  </a:lnTo>
                  <a:lnTo>
                    <a:pt x="610260" y="292214"/>
                  </a:lnTo>
                  <a:lnTo>
                    <a:pt x="593077" y="218363"/>
                  </a:lnTo>
                  <a:lnTo>
                    <a:pt x="570814" y="184048"/>
                  </a:lnTo>
                  <a:lnTo>
                    <a:pt x="543585" y="152577"/>
                  </a:lnTo>
                  <a:lnTo>
                    <a:pt x="514997" y="123164"/>
                  </a:lnTo>
                  <a:lnTo>
                    <a:pt x="487248" y="94145"/>
                  </a:lnTo>
                  <a:lnTo>
                    <a:pt x="463067" y="64084"/>
                  </a:lnTo>
                  <a:lnTo>
                    <a:pt x="445782" y="32766"/>
                  </a:lnTo>
                  <a:lnTo>
                    <a:pt x="438708" y="0"/>
                  </a:lnTo>
                  <a:lnTo>
                    <a:pt x="401218" y="1739"/>
                  </a:lnTo>
                  <a:lnTo>
                    <a:pt x="414439" y="46037"/>
                  </a:lnTo>
                  <a:lnTo>
                    <a:pt x="439343" y="84137"/>
                  </a:lnTo>
                  <a:lnTo>
                    <a:pt x="471627" y="118275"/>
                  </a:lnTo>
                  <a:lnTo>
                    <a:pt x="506984" y="150647"/>
                  </a:lnTo>
                  <a:lnTo>
                    <a:pt x="541108" y="183489"/>
                  </a:lnTo>
                  <a:lnTo>
                    <a:pt x="569671" y="219011"/>
                  </a:lnTo>
                  <a:lnTo>
                    <a:pt x="571131" y="222186"/>
                  </a:lnTo>
                  <a:lnTo>
                    <a:pt x="560590" y="224155"/>
                  </a:lnTo>
                  <a:lnTo>
                    <a:pt x="535317" y="229743"/>
                  </a:lnTo>
                  <a:lnTo>
                    <a:pt x="485800" y="247167"/>
                  </a:lnTo>
                  <a:lnTo>
                    <a:pt x="444436" y="277431"/>
                  </a:lnTo>
                  <a:lnTo>
                    <a:pt x="423722" y="319874"/>
                  </a:lnTo>
                  <a:lnTo>
                    <a:pt x="420420" y="362077"/>
                  </a:lnTo>
                  <a:lnTo>
                    <a:pt x="415925" y="381355"/>
                  </a:lnTo>
                  <a:lnTo>
                    <a:pt x="389483" y="414210"/>
                  </a:lnTo>
                  <a:lnTo>
                    <a:pt x="346697" y="433476"/>
                  </a:lnTo>
                  <a:lnTo>
                    <a:pt x="321970" y="435800"/>
                  </a:lnTo>
                  <a:lnTo>
                    <a:pt x="347167" y="435406"/>
                  </a:lnTo>
                  <a:lnTo>
                    <a:pt x="393954" y="418769"/>
                  </a:lnTo>
                  <a:lnTo>
                    <a:pt x="426859" y="384911"/>
                  </a:lnTo>
                  <a:lnTo>
                    <a:pt x="442214" y="322630"/>
                  </a:lnTo>
                  <a:lnTo>
                    <a:pt x="463638" y="288620"/>
                  </a:lnTo>
                  <a:lnTo>
                    <a:pt x="500202" y="267627"/>
                  </a:lnTo>
                  <a:lnTo>
                    <a:pt x="545134" y="256095"/>
                  </a:lnTo>
                  <a:lnTo>
                    <a:pt x="584619" y="251320"/>
                  </a:lnTo>
                  <a:lnTo>
                    <a:pt x="588391" y="259435"/>
                  </a:lnTo>
                  <a:lnTo>
                    <a:pt x="595045" y="303009"/>
                  </a:lnTo>
                  <a:lnTo>
                    <a:pt x="595630" y="348767"/>
                  </a:lnTo>
                  <a:lnTo>
                    <a:pt x="596988" y="394817"/>
                  </a:lnTo>
                  <a:lnTo>
                    <a:pt x="605942" y="439293"/>
                  </a:lnTo>
                  <a:lnTo>
                    <a:pt x="629335" y="480301"/>
                  </a:lnTo>
                  <a:lnTo>
                    <a:pt x="661873" y="506920"/>
                  </a:lnTo>
                  <a:lnTo>
                    <a:pt x="681964" y="515632"/>
                  </a:lnTo>
                  <a:lnTo>
                    <a:pt x="703935" y="520065"/>
                  </a:lnTo>
                  <a:close/>
                </a:path>
                <a:path w="1712595" h="541654">
                  <a:moveTo>
                    <a:pt x="1497825" y="220941"/>
                  </a:moveTo>
                  <a:lnTo>
                    <a:pt x="1469351" y="218274"/>
                  </a:lnTo>
                  <a:lnTo>
                    <a:pt x="1440929" y="218846"/>
                  </a:lnTo>
                  <a:lnTo>
                    <a:pt x="1413319" y="222542"/>
                  </a:lnTo>
                  <a:lnTo>
                    <a:pt x="1387297" y="229260"/>
                  </a:lnTo>
                  <a:lnTo>
                    <a:pt x="1362671" y="236982"/>
                  </a:lnTo>
                  <a:lnTo>
                    <a:pt x="1337830" y="243967"/>
                  </a:lnTo>
                  <a:lnTo>
                    <a:pt x="1312799" y="246875"/>
                  </a:lnTo>
                  <a:lnTo>
                    <a:pt x="1287576" y="242354"/>
                  </a:lnTo>
                  <a:lnTo>
                    <a:pt x="1334998" y="251409"/>
                  </a:lnTo>
                  <a:lnTo>
                    <a:pt x="1437474" y="241846"/>
                  </a:lnTo>
                  <a:lnTo>
                    <a:pt x="1488122" y="251269"/>
                  </a:lnTo>
                  <a:lnTo>
                    <a:pt x="1497825" y="220941"/>
                  </a:lnTo>
                  <a:close/>
                </a:path>
                <a:path w="1712595" h="541654">
                  <a:moveTo>
                    <a:pt x="1712531" y="97574"/>
                  </a:moveTo>
                  <a:lnTo>
                    <a:pt x="1699399" y="68160"/>
                  </a:lnTo>
                  <a:lnTo>
                    <a:pt x="1652638" y="84721"/>
                  </a:lnTo>
                  <a:lnTo>
                    <a:pt x="1606143" y="105346"/>
                  </a:lnTo>
                  <a:lnTo>
                    <a:pt x="1563522" y="131038"/>
                  </a:lnTo>
                  <a:lnTo>
                    <a:pt x="1528394" y="162788"/>
                  </a:lnTo>
                  <a:lnTo>
                    <a:pt x="1504365" y="201599"/>
                  </a:lnTo>
                  <a:lnTo>
                    <a:pt x="1489646" y="252006"/>
                  </a:lnTo>
                  <a:lnTo>
                    <a:pt x="1477060" y="302552"/>
                  </a:lnTo>
                  <a:lnTo>
                    <a:pt x="1458188" y="350812"/>
                  </a:lnTo>
                  <a:lnTo>
                    <a:pt x="1424622" y="394373"/>
                  </a:lnTo>
                  <a:lnTo>
                    <a:pt x="1363941" y="439661"/>
                  </a:lnTo>
                  <a:lnTo>
                    <a:pt x="1327531" y="455409"/>
                  </a:lnTo>
                  <a:lnTo>
                    <a:pt x="1288034" y="465366"/>
                  </a:lnTo>
                  <a:lnTo>
                    <a:pt x="1328356" y="457238"/>
                  </a:lnTo>
                  <a:lnTo>
                    <a:pt x="1366342" y="443026"/>
                  </a:lnTo>
                  <a:lnTo>
                    <a:pt x="1401089" y="423519"/>
                  </a:lnTo>
                  <a:lnTo>
                    <a:pt x="1431721" y="399503"/>
                  </a:lnTo>
                  <a:lnTo>
                    <a:pt x="1478305" y="340804"/>
                  </a:lnTo>
                  <a:lnTo>
                    <a:pt x="1490726" y="313728"/>
                  </a:lnTo>
                  <a:lnTo>
                    <a:pt x="1537970" y="332790"/>
                  </a:lnTo>
                  <a:lnTo>
                    <a:pt x="1568183" y="358635"/>
                  </a:lnTo>
                  <a:lnTo>
                    <a:pt x="1579156" y="389902"/>
                  </a:lnTo>
                  <a:lnTo>
                    <a:pt x="1576882" y="414286"/>
                  </a:lnTo>
                  <a:lnTo>
                    <a:pt x="1559280" y="415556"/>
                  </a:lnTo>
                  <a:lnTo>
                    <a:pt x="1531937" y="424103"/>
                  </a:lnTo>
                  <a:lnTo>
                    <a:pt x="1509014" y="437629"/>
                  </a:lnTo>
                  <a:lnTo>
                    <a:pt x="1491653" y="454736"/>
                  </a:lnTo>
                  <a:lnTo>
                    <a:pt x="1514106" y="444207"/>
                  </a:lnTo>
                  <a:lnTo>
                    <a:pt x="1537893" y="439013"/>
                  </a:lnTo>
                  <a:lnTo>
                    <a:pt x="1561223" y="439013"/>
                  </a:lnTo>
                  <a:lnTo>
                    <a:pt x="1571713" y="441553"/>
                  </a:lnTo>
                  <a:lnTo>
                    <a:pt x="1562227" y="474459"/>
                  </a:lnTo>
                  <a:lnTo>
                    <a:pt x="1561020" y="493318"/>
                  </a:lnTo>
                  <a:lnTo>
                    <a:pt x="1564830" y="512203"/>
                  </a:lnTo>
                  <a:lnTo>
                    <a:pt x="1574507" y="528929"/>
                  </a:lnTo>
                  <a:lnTo>
                    <a:pt x="1590941" y="541312"/>
                  </a:lnTo>
                  <a:lnTo>
                    <a:pt x="1568767" y="510387"/>
                  </a:lnTo>
                  <a:lnTo>
                    <a:pt x="1571536" y="476084"/>
                  </a:lnTo>
                  <a:lnTo>
                    <a:pt x="1586052" y="440423"/>
                  </a:lnTo>
                  <a:lnTo>
                    <a:pt x="1599069" y="405472"/>
                  </a:lnTo>
                  <a:lnTo>
                    <a:pt x="1598574" y="365467"/>
                  </a:lnTo>
                  <a:lnTo>
                    <a:pt x="1576222" y="330530"/>
                  </a:lnTo>
                  <a:lnTo>
                    <a:pt x="1540510" y="302336"/>
                  </a:lnTo>
                  <a:lnTo>
                    <a:pt x="1500974" y="283083"/>
                  </a:lnTo>
                  <a:lnTo>
                    <a:pt x="1503832" y="273672"/>
                  </a:lnTo>
                  <a:lnTo>
                    <a:pt x="1516519" y="227520"/>
                  </a:lnTo>
                  <a:lnTo>
                    <a:pt x="1539900" y="189090"/>
                  </a:lnTo>
                  <a:lnTo>
                    <a:pt x="1572564" y="157645"/>
                  </a:lnTo>
                  <a:lnTo>
                    <a:pt x="1613154" y="132422"/>
                  </a:lnTo>
                  <a:lnTo>
                    <a:pt x="1660271" y="112649"/>
                  </a:lnTo>
                  <a:lnTo>
                    <a:pt x="1712531" y="97574"/>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7682052" y="3887958"/>
              <a:ext cx="95580" cy="121653"/>
            </a:xfrm>
            <a:prstGeom prst="rect">
              <a:avLst/>
            </a:prstGeom>
          </p:spPr>
        </p:pic>
        <p:pic>
          <p:nvPicPr>
            <p:cNvPr id="14" name="object 14"/>
            <p:cNvPicPr/>
            <p:nvPr/>
          </p:nvPicPr>
          <p:blipFill>
            <a:blip r:embed="rId7" cstate="print"/>
            <a:stretch>
              <a:fillRect/>
            </a:stretch>
          </p:blipFill>
          <p:spPr>
            <a:xfrm>
              <a:off x="8836842" y="3675297"/>
              <a:ext cx="109791" cy="97815"/>
            </a:xfrm>
            <a:prstGeom prst="rect">
              <a:avLst/>
            </a:prstGeom>
          </p:spPr>
        </p:pic>
        <p:sp>
          <p:nvSpPr>
            <p:cNvPr id="15" name="object 15"/>
            <p:cNvSpPr/>
            <p:nvPr/>
          </p:nvSpPr>
          <p:spPr>
            <a:xfrm>
              <a:off x="7288784" y="3446538"/>
              <a:ext cx="939165" cy="403860"/>
            </a:xfrm>
            <a:custGeom>
              <a:avLst/>
              <a:gdLst/>
              <a:ahLst/>
              <a:cxnLst/>
              <a:rect l="l" t="t" r="r" b="b"/>
              <a:pathLst>
                <a:path w="939165" h="403860">
                  <a:moveTo>
                    <a:pt x="119634" y="192074"/>
                  </a:moveTo>
                  <a:lnTo>
                    <a:pt x="85445" y="193725"/>
                  </a:lnTo>
                  <a:lnTo>
                    <a:pt x="53403" y="200952"/>
                  </a:lnTo>
                  <a:lnTo>
                    <a:pt x="24561" y="213055"/>
                  </a:lnTo>
                  <a:lnTo>
                    <a:pt x="0" y="229362"/>
                  </a:lnTo>
                  <a:lnTo>
                    <a:pt x="28384" y="220230"/>
                  </a:lnTo>
                  <a:lnTo>
                    <a:pt x="57518" y="216281"/>
                  </a:lnTo>
                  <a:lnTo>
                    <a:pt x="86093" y="217258"/>
                  </a:lnTo>
                  <a:lnTo>
                    <a:pt x="112801" y="222948"/>
                  </a:lnTo>
                  <a:lnTo>
                    <a:pt x="119634" y="192074"/>
                  </a:lnTo>
                  <a:close/>
                </a:path>
                <a:path w="939165" h="403860">
                  <a:moveTo>
                    <a:pt x="938949" y="331368"/>
                  </a:moveTo>
                  <a:lnTo>
                    <a:pt x="929246" y="258635"/>
                  </a:lnTo>
                  <a:lnTo>
                    <a:pt x="912939" y="222148"/>
                  </a:lnTo>
                  <a:lnTo>
                    <a:pt x="892479" y="185572"/>
                  </a:lnTo>
                  <a:lnTo>
                    <a:pt x="870483" y="148907"/>
                  </a:lnTo>
                  <a:lnTo>
                    <a:pt x="849541" y="112153"/>
                  </a:lnTo>
                  <a:lnTo>
                    <a:pt x="832281" y="75298"/>
                  </a:lnTo>
                  <a:lnTo>
                    <a:pt x="821309" y="38341"/>
                  </a:lnTo>
                  <a:lnTo>
                    <a:pt x="819213" y="1270"/>
                  </a:lnTo>
                  <a:lnTo>
                    <a:pt x="781697" y="0"/>
                  </a:lnTo>
                  <a:lnTo>
                    <a:pt x="796442" y="70091"/>
                  </a:lnTo>
                  <a:lnTo>
                    <a:pt x="835393" y="136893"/>
                  </a:lnTo>
                  <a:lnTo>
                    <a:pt x="881926" y="202031"/>
                  </a:lnTo>
                  <a:lnTo>
                    <a:pt x="902830" y="234492"/>
                  </a:lnTo>
                  <a:lnTo>
                    <a:pt x="919403" y="267157"/>
                  </a:lnTo>
                  <a:lnTo>
                    <a:pt x="929563" y="300202"/>
                  </a:lnTo>
                  <a:lnTo>
                    <a:pt x="931214" y="333870"/>
                  </a:lnTo>
                  <a:lnTo>
                    <a:pt x="922312" y="368338"/>
                  </a:lnTo>
                  <a:lnTo>
                    <a:pt x="900747" y="403809"/>
                  </a:lnTo>
                  <a:lnTo>
                    <a:pt x="927138" y="367626"/>
                  </a:lnTo>
                  <a:lnTo>
                    <a:pt x="938949" y="331368"/>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8" cstate="print"/>
            <a:stretch>
              <a:fillRect/>
            </a:stretch>
          </p:blipFill>
          <p:spPr>
            <a:xfrm>
              <a:off x="7958234" y="3553690"/>
              <a:ext cx="75758" cy="204063"/>
            </a:xfrm>
            <a:prstGeom prst="rect">
              <a:avLst/>
            </a:prstGeom>
          </p:spPr>
        </p:pic>
        <p:sp>
          <p:nvSpPr>
            <p:cNvPr id="17" name="object 17"/>
            <p:cNvSpPr/>
            <p:nvPr/>
          </p:nvSpPr>
          <p:spPr>
            <a:xfrm>
              <a:off x="8186015" y="3451843"/>
              <a:ext cx="323215" cy="456565"/>
            </a:xfrm>
            <a:custGeom>
              <a:avLst/>
              <a:gdLst/>
              <a:ahLst/>
              <a:cxnLst/>
              <a:rect l="l" t="t" r="r" b="b"/>
              <a:pathLst>
                <a:path w="323215" h="456564">
                  <a:moveTo>
                    <a:pt x="0" y="0"/>
                  </a:moveTo>
                  <a:lnTo>
                    <a:pt x="1226" y="41804"/>
                  </a:lnTo>
                  <a:lnTo>
                    <a:pt x="47958" y="101333"/>
                  </a:lnTo>
                  <a:lnTo>
                    <a:pt x="83557" y="124102"/>
                  </a:lnTo>
                  <a:lnTo>
                    <a:pt x="120708" y="145571"/>
                  </a:lnTo>
                  <a:lnTo>
                    <a:pt x="154457" y="168262"/>
                  </a:lnTo>
                  <a:lnTo>
                    <a:pt x="190038" y="210486"/>
                  </a:lnTo>
                  <a:lnTo>
                    <a:pt x="209164" y="258168"/>
                  </a:lnTo>
                  <a:lnTo>
                    <a:pt x="217824" y="309265"/>
                  </a:lnTo>
                  <a:lnTo>
                    <a:pt x="222008" y="361734"/>
                  </a:lnTo>
                  <a:lnTo>
                    <a:pt x="225383" y="379403"/>
                  </a:lnTo>
                  <a:lnTo>
                    <a:pt x="248818" y="429348"/>
                  </a:lnTo>
                  <a:lnTo>
                    <a:pt x="281582" y="452331"/>
                  </a:lnTo>
                  <a:lnTo>
                    <a:pt x="302069" y="456268"/>
                  </a:lnTo>
                  <a:lnTo>
                    <a:pt x="322719" y="452462"/>
                  </a:lnTo>
                  <a:lnTo>
                    <a:pt x="302136" y="455277"/>
                  </a:lnTo>
                  <a:lnTo>
                    <a:pt x="282552" y="450564"/>
                  </a:lnTo>
                  <a:lnTo>
                    <a:pt x="235495" y="387589"/>
                  </a:lnTo>
                  <a:lnTo>
                    <a:pt x="230386" y="346172"/>
                  </a:lnTo>
                  <a:lnTo>
                    <a:pt x="230119" y="303756"/>
                  </a:lnTo>
                  <a:lnTo>
                    <a:pt x="227409" y="261168"/>
                  </a:lnTo>
                  <a:lnTo>
                    <a:pt x="214972" y="219240"/>
                  </a:lnTo>
                  <a:lnTo>
                    <a:pt x="185437" y="170039"/>
                  </a:lnTo>
                  <a:lnTo>
                    <a:pt x="142027" y="130820"/>
                  </a:lnTo>
                  <a:lnTo>
                    <a:pt x="108053" y="110126"/>
                  </a:lnTo>
                  <a:lnTo>
                    <a:pt x="75442" y="88982"/>
                  </a:lnTo>
                  <a:lnTo>
                    <a:pt x="49568" y="63220"/>
                  </a:lnTo>
                  <a:lnTo>
                    <a:pt x="41345" y="49396"/>
                  </a:lnTo>
                  <a:lnTo>
                    <a:pt x="36171" y="35018"/>
                  </a:lnTo>
                  <a:lnTo>
                    <a:pt x="34457" y="20667"/>
                  </a:lnTo>
                  <a:lnTo>
                    <a:pt x="36614" y="6921"/>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9" cstate="print"/>
            <a:stretch>
              <a:fillRect/>
            </a:stretch>
          </p:blipFill>
          <p:spPr>
            <a:xfrm>
              <a:off x="8286925" y="3638601"/>
              <a:ext cx="253351" cy="245061"/>
            </a:xfrm>
            <a:prstGeom prst="rect">
              <a:avLst/>
            </a:prstGeom>
          </p:spPr>
        </p:pic>
      </p:grpSp>
      <p:sp>
        <p:nvSpPr>
          <p:cNvPr id="19" name="object 19"/>
          <p:cNvSpPr txBox="1"/>
          <p:nvPr/>
        </p:nvSpPr>
        <p:spPr>
          <a:xfrm>
            <a:off x="5006340" y="1356892"/>
            <a:ext cx="6423660" cy="2064385"/>
          </a:xfrm>
          <a:prstGeom prst="rect">
            <a:avLst/>
          </a:prstGeom>
        </p:spPr>
        <p:txBody>
          <a:bodyPr vert="horz" wrap="square" lIns="0" tIns="12700" rIns="0" bIns="0" rtlCol="0">
            <a:spAutoFit/>
          </a:bodyPr>
          <a:lstStyle/>
          <a:p>
            <a:pPr marL="12700" marR="5080" algn="ctr">
              <a:lnSpc>
                <a:spcPct val="112400"/>
              </a:lnSpc>
              <a:spcBef>
                <a:spcPts val="100"/>
              </a:spcBef>
            </a:pPr>
            <a:r>
              <a:rPr sz="1700" b="1" dirty="0">
                <a:solidFill>
                  <a:srgbClr val="D1E293"/>
                </a:solidFill>
                <a:latin typeface="Grammarsaurus" pitchFamily="2" charset="0"/>
                <a:cs typeface="Tahoma"/>
              </a:rPr>
              <a:t>From the spelling of the adjective </a:t>
            </a:r>
            <a:r>
              <a:rPr sz="1700" b="1" dirty="0">
                <a:solidFill>
                  <a:srgbClr val="FFFFFF"/>
                </a:solidFill>
                <a:latin typeface="Grammarsaurus" pitchFamily="2" charset="0"/>
                <a:cs typeface="Tahoma"/>
              </a:rPr>
              <a:t>polite</a:t>
            </a:r>
            <a:r>
              <a:rPr sz="1700" b="1" dirty="0">
                <a:solidFill>
                  <a:srgbClr val="D1E293"/>
                </a:solidFill>
                <a:latin typeface="Grammarsaurus" pitchFamily="2" charset="0"/>
                <a:cs typeface="Tahoma"/>
              </a:rPr>
              <a:t>, we might think it could be related to the word </a:t>
            </a:r>
            <a:r>
              <a:rPr sz="1700" b="1" dirty="0">
                <a:solidFill>
                  <a:srgbClr val="FFFFFF"/>
                </a:solidFill>
                <a:latin typeface="Grammarsaurus" pitchFamily="2" charset="0"/>
                <a:cs typeface="Tahoma"/>
              </a:rPr>
              <a:t>politician</a:t>
            </a:r>
            <a:r>
              <a:rPr sz="1700" b="1" dirty="0">
                <a:solidFill>
                  <a:srgbClr val="D1E293"/>
                </a:solidFill>
                <a:latin typeface="Grammarsaurus" pitchFamily="2" charset="0"/>
                <a:cs typeface="Tahoma"/>
              </a:rPr>
              <a:t>. But if we look deeper, we can see the word </a:t>
            </a:r>
            <a:r>
              <a:rPr sz="1700" b="1" dirty="0">
                <a:solidFill>
                  <a:srgbClr val="FFFFFF"/>
                </a:solidFill>
                <a:latin typeface="Grammarsaurus" pitchFamily="2" charset="0"/>
                <a:cs typeface="Tahoma"/>
              </a:rPr>
              <a:t>polite </a:t>
            </a:r>
            <a:r>
              <a:rPr sz="1700" b="1" dirty="0">
                <a:solidFill>
                  <a:srgbClr val="D1E293"/>
                </a:solidFill>
                <a:latin typeface="Grammarsaurus" pitchFamily="2" charset="0"/>
                <a:cs typeface="Tahoma"/>
              </a:rPr>
              <a:t>actually comes from a different root and carries a different meaning. In this case, it comes from the Latin root </a:t>
            </a:r>
            <a:r>
              <a:rPr sz="1700" b="1" dirty="0">
                <a:solidFill>
                  <a:srgbClr val="FFFFFF"/>
                </a:solidFill>
                <a:latin typeface="Grammarsaurus" pitchFamily="2" charset="0"/>
                <a:cs typeface="Tahoma"/>
              </a:rPr>
              <a:t>polire</a:t>
            </a:r>
            <a:r>
              <a:rPr sz="1700" b="1" dirty="0">
                <a:solidFill>
                  <a:srgbClr val="D1E293"/>
                </a:solidFill>
                <a:latin typeface="Grammarsaurus" pitchFamily="2" charset="0"/>
                <a:cs typeface="Tahoma"/>
              </a:rPr>
              <a:t>, which means </a:t>
            </a:r>
            <a:r>
              <a:rPr sz="1700" b="1" dirty="0">
                <a:solidFill>
                  <a:srgbClr val="FFFFFF"/>
                </a:solidFill>
                <a:latin typeface="Grammarsaurus" pitchFamily="2" charset="0"/>
                <a:cs typeface="Tahoma"/>
              </a:rPr>
              <a:t>“polish or make smooth”</a:t>
            </a:r>
            <a:r>
              <a:rPr sz="1700" b="1" dirty="0">
                <a:solidFill>
                  <a:srgbClr val="D1E293"/>
                </a:solidFill>
                <a:latin typeface="Grammarsaurus" pitchFamily="2" charset="0"/>
                <a:cs typeface="Tahoma"/>
              </a:rPr>
              <a:t>. So when someone is being </a:t>
            </a:r>
            <a:r>
              <a:rPr sz="1700" b="1" dirty="0">
                <a:solidFill>
                  <a:srgbClr val="FFFFFF"/>
                </a:solidFill>
                <a:latin typeface="Grammarsaurus" pitchFamily="2" charset="0"/>
                <a:cs typeface="Tahoma"/>
              </a:rPr>
              <a:t>polite</a:t>
            </a:r>
            <a:r>
              <a:rPr sz="1700" b="1" dirty="0">
                <a:solidFill>
                  <a:srgbClr val="D1E293"/>
                </a:solidFill>
                <a:latin typeface="Grammarsaurus" pitchFamily="2" charset="0"/>
                <a:cs typeface="Tahoma"/>
              </a:rPr>
              <a:t>, they are showing </a:t>
            </a:r>
            <a:r>
              <a:rPr sz="1700" b="1" dirty="0">
                <a:solidFill>
                  <a:srgbClr val="FFFFFF"/>
                </a:solidFill>
                <a:latin typeface="Grammarsaurus" pitchFamily="2" charset="0"/>
                <a:cs typeface="Tahoma"/>
              </a:rPr>
              <a:t>“polished behaviour”</a:t>
            </a:r>
            <a:r>
              <a:rPr sz="1700" b="1" dirty="0">
                <a:solidFill>
                  <a:srgbClr val="D1E293"/>
                </a:solidFill>
                <a:latin typeface="Grammarsaurus" pitchFamily="2" charset="0"/>
                <a:cs typeface="Tahoma"/>
              </a:rPr>
              <a:t>.</a:t>
            </a:r>
            <a:endParaRPr sz="1700" dirty="0">
              <a:latin typeface="Grammarsaurus" pitchFamily="2" charset="0"/>
              <a:cs typeface="Tahoma"/>
            </a:endParaRPr>
          </a:p>
        </p:txBody>
      </p:sp>
      <p:pic>
        <p:nvPicPr>
          <p:cNvPr id="20" name="object 20"/>
          <p:cNvPicPr/>
          <p:nvPr/>
        </p:nvPicPr>
        <p:blipFill>
          <a:blip r:embed="rId10" cstate="print"/>
          <a:stretch>
            <a:fillRect/>
          </a:stretch>
        </p:blipFill>
        <p:spPr>
          <a:xfrm>
            <a:off x="1313879" y="4190468"/>
            <a:ext cx="9563980" cy="1864372"/>
          </a:xfrm>
          <a:prstGeom prst="rect">
            <a:avLst/>
          </a:prstGeom>
        </p:spPr>
      </p:pic>
      <p:sp>
        <p:nvSpPr>
          <p:cNvPr id="21" name="object 21"/>
          <p:cNvSpPr txBox="1"/>
          <p:nvPr/>
        </p:nvSpPr>
        <p:spPr>
          <a:xfrm>
            <a:off x="1817129" y="4392513"/>
            <a:ext cx="8609965" cy="289823"/>
          </a:xfrm>
          <a:prstGeom prst="rect">
            <a:avLst/>
          </a:prstGeom>
        </p:spPr>
        <p:txBody>
          <a:bodyPr vert="horz" wrap="square" lIns="0" tIns="12700" rIns="0" bIns="0" rtlCol="0">
            <a:spAutoFit/>
          </a:bodyPr>
          <a:lstStyle/>
          <a:p>
            <a:pPr marL="12700" algn="ctr">
              <a:lnSpc>
                <a:spcPct val="100000"/>
              </a:lnSpc>
              <a:spcBef>
                <a:spcPts val="100"/>
              </a:spcBef>
            </a:pPr>
            <a:r>
              <a:rPr b="1" dirty="0">
                <a:solidFill>
                  <a:srgbClr val="D1E293"/>
                </a:solidFill>
                <a:latin typeface="Grammarsaurus" pitchFamily="2" charset="0"/>
                <a:cs typeface="Tahoma"/>
              </a:rPr>
              <a:t>In </a:t>
            </a:r>
            <a:r>
              <a:rPr b="1" dirty="0">
                <a:solidFill>
                  <a:srgbClr val="FFFFFF"/>
                </a:solidFill>
                <a:latin typeface="Grammarsaurus" pitchFamily="2" charset="0"/>
                <a:cs typeface="Tahoma"/>
              </a:rPr>
              <a:t>politician</a:t>
            </a:r>
            <a:r>
              <a:rPr b="1" dirty="0">
                <a:solidFill>
                  <a:srgbClr val="D1E293"/>
                </a:solidFill>
                <a:latin typeface="Grammarsaurus" pitchFamily="2" charset="0"/>
                <a:cs typeface="Tahoma"/>
              </a:rPr>
              <a:t>, the base </a:t>
            </a:r>
            <a:r>
              <a:rPr b="1" dirty="0">
                <a:solidFill>
                  <a:srgbClr val="FFFFFF"/>
                </a:solidFill>
                <a:latin typeface="Grammarsaurus" pitchFamily="2" charset="0"/>
                <a:cs typeface="Tahoma"/>
              </a:rPr>
              <a:t>pole </a:t>
            </a:r>
            <a:r>
              <a:rPr b="1" dirty="0">
                <a:solidFill>
                  <a:srgbClr val="D1E293"/>
                </a:solidFill>
                <a:latin typeface="Grammarsaurus" pitchFamily="2" charset="0"/>
                <a:cs typeface="Tahoma"/>
              </a:rPr>
              <a:t>comes from the Greek root </a:t>
            </a:r>
            <a:r>
              <a:rPr b="1" dirty="0">
                <a:solidFill>
                  <a:srgbClr val="FFFFFF"/>
                </a:solidFill>
                <a:latin typeface="Grammarsaurus" pitchFamily="2" charset="0"/>
                <a:cs typeface="Tahoma"/>
              </a:rPr>
              <a:t>polis </a:t>
            </a:r>
            <a:r>
              <a:rPr b="1" dirty="0">
                <a:solidFill>
                  <a:srgbClr val="D1E293"/>
                </a:solidFill>
                <a:latin typeface="Grammarsaurus" pitchFamily="2" charset="0"/>
                <a:cs typeface="Tahoma"/>
              </a:rPr>
              <a:t>meaning </a:t>
            </a:r>
            <a:r>
              <a:rPr b="1" dirty="0">
                <a:solidFill>
                  <a:srgbClr val="FFFFFF"/>
                </a:solidFill>
                <a:latin typeface="Grammarsaurus" pitchFamily="2" charset="0"/>
                <a:cs typeface="Tahoma"/>
              </a:rPr>
              <a:t>“city”</a:t>
            </a:r>
            <a:r>
              <a:rPr b="1" dirty="0">
                <a:solidFill>
                  <a:srgbClr val="D1E293"/>
                </a:solidFill>
                <a:latin typeface="Grammarsaurus" pitchFamily="2" charset="0"/>
                <a:cs typeface="Tahoma"/>
              </a:rPr>
              <a:t>.</a:t>
            </a:r>
            <a:endParaRPr dirty="0">
              <a:latin typeface="Grammarsaurus" pitchFamily="2" charset="0"/>
              <a:cs typeface="Tahoma"/>
            </a:endParaRPr>
          </a:p>
        </p:txBody>
      </p:sp>
      <p:sp>
        <p:nvSpPr>
          <p:cNvPr id="22" name="object 22"/>
          <p:cNvSpPr txBox="1"/>
          <p:nvPr/>
        </p:nvSpPr>
        <p:spPr>
          <a:xfrm>
            <a:off x="762000" y="2486870"/>
            <a:ext cx="4526081" cy="1094530"/>
          </a:xfrm>
          <a:prstGeom prst="rect">
            <a:avLst/>
          </a:prstGeom>
        </p:spPr>
        <p:txBody>
          <a:bodyPr vert="horz" wrap="square" lIns="0" tIns="17145" rIns="0" bIns="0" rtlCol="0">
            <a:spAutoFit/>
          </a:bodyPr>
          <a:lstStyle/>
          <a:p>
            <a:pPr marL="12700">
              <a:lnSpc>
                <a:spcPct val="100000"/>
              </a:lnSpc>
              <a:spcBef>
                <a:spcPts val="135"/>
              </a:spcBef>
            </a:pPr>
            <a:r>
              <a:rPr sz="7000" b="1" dirty="0">
                <a:latin typeface="Grammarsaurus" pitchFamily="2" charset="0"/>
                <a:cs typeface="Arial"/>
              </a:rPr>
              <a:t>politician</a:t>
            </a:r>
            <a:endParaRPr sz="7000" dirty="0">
              <a:latin typeface="Grammarsaurus" pitchFamily="2" charset="0"/>
              <a:cs typeface="Arial"/>
            </a:endParaRPr>
          </a:p>
        </p:txBody>
      </p:sp>
      <p:sp>
        <p:nvSpPr>
          <p:cNvPr id="23" name="object 23"/>
          <p:cNvSpPr txBox="1">
            <a:spLocks noGrp="1"/>
          </p:cNvSpPr>
          <p:nvPr>
            <p:ph type="title"/>
          </p:nvPr>
        </p:nvSpPr>
        <p:spPr>
          <a:xfrm>
            <a:off x="366953" y="187863"/>
            <a:ext cx="11458092" cy="658712"/>
          </a:xfrm>
          <a:prstGeom prst="rect">
            <a:avLst/>
          </a:prstGeom>
        </p:spPr>
        <p:txBody>
          <a:bodyPr vert="horz" wrap="square" lIns="0" tIns="210381"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a:latin typeface="Grammarsaurus" pitchFamily="2" charset="0"/>
              <a:cs typeface="Verdana"/>
            </a:endParaRPr>
          </a:p>
        </p:txBody>
      </p:sp>
      <p:sp>
        <p:nvSpPr>
          <p:cNvPr id="24" name="object 24"/>
          <p:cNvSpPr txBox="1"/>
          <p:nvPr/>
        </p:nvSpPr>
        <p:spPr>
          <a:xfrm>
            <a:off x="2939578" y="5513505"/>
            <a:ext cx="7254875" cy="391160"/>
          </a:xfrm>
          <a:prstGeom prst="rect">
            <a:avLst/>
          </a:prstGeom>
        </p:spPr>
        <p:txBody>
          <a:bodyPr vert="horz" wrap="square" lIns="0" tIns="12700" rIns="0" bIns="0" rtlCol="0">
            <a:spAutoFit/>
          </a:bodyPr>
          <a:lstStyle/>
          <a:p>
            <a:pPr marL="12700" algn="ctr">
              <a:lnSpc>
                <a:spcPct val="100000"/>
              </a:lnSpc>
              <a:spcBef>
                <a:spcPts val="100"/>
              </a:spcBef>
            </a:pPr>
            <a:r>
              <a:rPr sz="2400" dirty="0">
                <a:latin typeface="Grammarsaurus" pitchFamily="2" charset="0"/>
                <a:cs typeface="Verdana"/>
              </a:rPr>
              <a:t>Now, let’s break this word down into a word sum.</a:t>
            </a:r>
          </a:p>
        </p:txBody>
      </p:sp>
      <p:grpSp>
        <p:nvGrpSpPr>
          <p:cNvPr id="25" name="object 25"/>
          <p:cNvGrpSpPr/>
          <p:nvPr/>
        </p:nvGrpSpPr>
        <p:grpSpPr>
          <a:xfrm>
            <a:off x="717435" y="293410"/>
            <a:ext cx="11208385" cy="3343910"/>
            <a:chOff x="717435" y="293410"/>
            <a:chExt cx="11208385" cy="3343910"/>
          </a:xfrm>
        </p:grpSpPr>
        <p:sp>
          <p:nvSpPr>
            <p:cNvPr id="26" name="object 26"/>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sp>
          <p:nvSpPr>
            <p:cNvPr id="27" name="object 27"/>
            <p:cNvSpPr/>
            <p:nvPr/>
          </p:nvSpPr>
          <p:spPr>
            <a:xfrm>
              <a:off x="735107" y="2524603"/>
              <a:ext cx="1311275" cy="1095375"/>
            </a:xfrm>
            <a:custGeom>
              <a:avLst/>
              <a:gdLst/>
              <a:ahLst/>
              <a:cxnLst/>
              <a:rect l="l" t="t" r="r" b="b"/>
              <a:pathLst>
                <a:path w="1311275" h="1095375">
                  <a:moveTo>
                    <a:pt x="219887" y="0"/>
                  </a:moveTo>
                  <a:lnTo>
                    <a:pt x="1091095" y="0"/>
                  </a:lnTo>
                  <a:lnTo>
                    <a:pt x="1135412" y="4467"/>
                  </a:lnTo>
                  <a:lnTo>
                    <a:pt x="1176689" y="17280"/>
                  </a:lnTo>
                  <a:lnTo>
                    <a:pt x="1214040" y="37554"/>
                  </a:lnTo>
                  <a:lnTo>
                    <a:pt x="1246582" y="64404"/>
                  </a:lnTo>
                  <a:lnTo>
                    <a:pt x="1273432" y="96947"/>
                  </a:lnTo>
                  <a:lnTo>
                    <a:pt x="1293704" y="134298"/>
                  </a:lnTo>
                  <a:lnTo>
                    <a:pt x="1306515" y="175573"/>
                  </a:lnTo>
                  <a:lnTo>
                    <a:pt x="1310982" y="219887"/>
                  </a:lnTo>
                  <a:lnTo>
                    <a:pt x="1310982" y="875157"/>
                  </a:lnTo>
                  <a:lnTo>
                    <a:pt x="1306515" y="919471"/>
                  </a:lnTo>
                  <a:lnTo>
                    <a:pt x="1293704" y="960745"/>
                  </a:lnTo>
                  <a:lnTo>
                    <a:pt x="1273432" y="998096"/>
                  </a:lnTo>
                  <a:lnTo>
                    <a:pt x="1246582" y="1030639"/>
                  </a:lnTo>
                  <a:lnTo>
                    <a:pt x="1214040" y="1057490"/>
                  </a:lnTo>
                  <a:lnTo>
                    <a:pt x="1176689" y="1077764"/>
                  </a:lnTo>
                  <a:lnTo>
                    <a:pt x="1135412" y="1090577"/>
                  </a:lnTo>
                  <a:lnTo>
                    <a:pt x="1091095" y="1095044"/>
                  </a:lnTo>
                  <a:lnTo>
                    <a:pt x="219887" y="1095044"/>
                  </a:lnTo>
                  <a:lnTo>
                    <a:pt x="175573" y="1090577"/>
                  </a:lnTo>
                  <a:lnTo>
                    <a:pt x="134298" y="1077764"/>
                  </a:lnTo>
                  <a:lnTo>
                    <a:pt x="96947" y="1057490"/>
                  </a:lnTo>
                  <a:lnTo>
                    <a:pt x="64404" y="1030639"/>
                  </a:lnTo>
                  <a:lnTo>
                    <a:pt x="37554" y="998096"/>
                  </a:lnTo>
                  <a:lnTo>
                    <a:pt x="17280" y="960745"/>
                  </a:lnTo>
                  <a:lnTo>
                    <a:pt x="4467" y="919471"/>
                  </a:lnTo>
                  <a:lnTo>
                    <a:pt x="0" y="875157"/>
                  </a:lnTo>
                  <a:lnTo>
                    <a:pt x="0" y="219887"/>
                  </a:lnTo>
                  <a:lnTo>
                    <a:pt x="4467" y="175573"/>
                  </a:lnTo>
                  <a:lnTo>
                    <a:pt x="17280" y="134298"/>
                  </a:lnTo>
                  <a:lnTo>
                    <a:pt x="37554" y="96947"/>
                  </a:lnTo>
                  <a:lnTo>
                    <a:pt x="64404" y="64404"/>
                  </a:lnTo>
                  <a:lnTo>
                    <a:pt x="96947" y="37554"/>
                  </a:lnTo>
                  <a:lnTo>
                    <a:pt x="134298" y="17280"/>
                  </a:lnTo>
                  <a:lnTo>
                    <a:pt x="175573" y="4467"/>
                  </a:lnTo>
                  <a:lnTo>
                    <a:pt x="219887" y="0"/>
                  </a:lnTo>
                  <a:close/>
                </a:path>
              </a:pathLst>
            </a:custGeom>
            <a:ln w="35344">
              <a:solidFill>
                <a:srgbClr val="3CA249"/>
              </a:solidFill>
            </a:ln>
          </p:spPr>
          <p:txBody>
            <a:bodyPr wrap="square" lIns="0" tIns="0" rIns="0" bIns="0" rtlCol="0"/>
            <a:lstStyle/>
            <a:p>
              <a:endParaRPr>
                <a:latin typeface="Grammarsaurus" pitchFamily="2" charset="0"/>
              </a:endParaRPr>
            </a:p>
          </p:txBody>
        </p:sp>
        <p:sp>
          <p:nvSpPr>
            <p:cNvPr id="28" name="object 28"/>
            <p:cNvSpPr/>
            <p:nvPr/>
          </p:nvSpPr>
          <p:spPr>
            <a:xfrm>
              <a:off x="1829031" y="2345052"/>
              <a:ext cx="125095" cy="0"/>
            </a:xfrm>
            <a:custGeom>
              <a:avLst/>
              <a:gdLst/>
              <a:ahLst/>
              <a:cxnLst/>
              <a:rect l="l" t="t" r="r" b="b"/>
              <a:pathLst>
                <a:path w="125094">
                  <a:moveTo>
                    <a:pt x="0" y="0"/>
                  </a:moveTo>
                  <a:lnTo>
                    <a:pt x="124790" y="0"/>
                  </a:lnTo>
                </a:path>
              </a:pathLst>
            </a:custGeom>
            <a:ln w="32270">
              <a:solidFill>
                <a:srgbClr val="000000"/>
              </a:solidFill>
            </a:ln>
          </p:spPr>
          <p:txBody>
            <a:bodyPr wrap="square" lIns="0" tIns="0" rIns="0" bIns="0" rtlCol="0"/>
            <a:lstStyle/>
            <a:p>
              <a:endParaRPr>
                <a:latin typeface="Grammarsaurus" pitchFamily="2" charset="0"/>
              </a:endParaRPr>
            </a:p>
          </p:txBody>
        </p:sp>
        <p:sp>
          <p:nvSpPr>
            <p:cNvPr id="29" name="object 29"/>
            <p:cNvSpPr/>
            <p:nvPr/>
          </p:nvSpPr>
          <p:spPr>
            <a:xfrm>
              <a:off x="1637527" y="2345052"/>
              <a:ext cx="125095" cy="0"/>
            </a:xfrm>
            <a:custGeom>
              <a:avLst/>
              <a:gdLst/>
              <a:ahLst/>
              <a:cxnLst/>
              <a:rect l="l" t="t" r="r" b="b"/>
              <a:pathLst>
                <a:path w="125094">
                  <a:moveTo>
                    <a:pt x="0" y="0"/>
                  </a:moveTo>
                  <a:lnTo>
                    <a:pt x="124790" y="0"/>
                  </a:lnTo>
                </a:path>
              </a:pathLst>
            </a:custGeom>
            <a:ln w="32270">
              <a:solidFill>
                <a:srgbClr val="000000"/>
              </a:solidFill>
            </a:ln>
          </p:spPr>
          <p:txBody>
            <a:bodyPr wrap="square" lIns="0" tIns="0" rIns="0" bIns="0" rtlCol="0"/>
            <a:lstStyle/>
            <a:p>
              <a:endParaRPr>
                <a:latin typeface="Grammarsaurus" pitchFamily="2" charset="0"/>
              </a:endParaRPr>
            </a:p>
          </p:txBody>
        </p:sp>
        <p:sp>
          <p:nvSpPr>
            <p:cNvPr id="30" name="object 30"/>
            <p:cNvSpPr/>
            <p:nvPr/>
          </p:nvSpPr>
          <p:spPr>
            <a:xfrm>
              <a:off x="1446018" y="2345052"/>
              <a:ext cx="125095" cy="0"/>
            </a:xfrm>
            <a:custGeom>
              <a:avLst/>
              <a:gdLst/>
              <a:ahLst/>
              <a:cxnLst/>
              <a:rect l="l" t="t" r="r" b="b"/>
              <a:pathLst>
                <a:path w="125094">
                  <a:moveTo>
                    <a:pt x="0" y="0"/>
                  </a:moveTo>
                  <a:lnTo>
                    <a:pt x="124802" y="0"/>
                  </a:lnTo>
                </a:path>
              </a:pathLst>
            </a:custGeom>
            <a:ln w="32270">
              <a:solidFill>
                <a:srgbClr val="000000"/>
              </a:solidFill>
            </a:ln>
          </p:spPr>
          <p:txBody>
            <a:bodyPr wrap="square" lIns="0" tIns="0" rIns="0" bIns="0" rtlCol="0"/>
            <a:lstStyle/>
            <a:p>
              <a:endParaRPr>
                <a:latin typeface="Grammarsaurus" pitchFamily="2" charset="0"/>
              </a:endParaRPr>
            </a:p>
          </p:txBody>
        </p:sp>
        <p:sp>
          <p:nvSpPr>
            <p:cNvPr id="31" name="object 31"/>
            <p:cNvSpPr/>
            <p:nvPr/>
          </p:nvSpPr>
          <p:spPr>
            <a:xfrm>
              <a:off x="1159120" y="1391300"/>
              <a:ext cx="511809" cy="953769"/>
            </a:xfrm>
            <a:custGeom>
              <a:avLst/>
              <a:gdLst/>
              <a:ahLst/>
              <a:cxnLst/>
              <a:rect l="l" t="t" r="r" b="b"/>
              <a:pathLst>
                <a:path w="511810" h="953769">
                  <a:moveTo>
                    <a:pt x="511670" y="378104"/>
                  </a:moveTo>
                  <a:lnTo>
                    <a:pt x="511670" y="13588"/>
                  </a:lnTo>
                  <a:lnTo>
                    <a:pt x="511670" y="6083"/>
                  </a:lnTo>
                  <a:lnTo>
                    <a:pt x="505587" y="0"/>
                  </a:lnTo>
                  <a:lnTo>
                    <a:pt x="343611" y="0"/>
                  </a:lnTo>
                  <a:lnTo>
                    <a:pt x="337527" y="6083"/>
                  </a:lnTo>
                  <a:lnTo>
                    <a:pt x="337527" y="13588"/>
                  </a:lnTo>
                  <a:lnTo>
                    <a:pt x="337527" y="240271"/>
                  </a:lnTo>
                  <a:lnTo>
                    <a:pt x="303974" y="240271"/>
                  </a:lnTo>
                  <a:lnTo>
                    <a:pt x="296468" y="240271"/>
                  </a:lnTo>
                  <a:lnTo>
                    <a:pt x="290385" y="246367"/>
                  </a:lnTo>
                  <a:lnTo>
                    <a:pt x="290385" y="253872"/>
                  </a:lnTo>
                  <a:lnTo>
                    <a:pt x="290385" y="310413"/>
                  </a:lnTo>
                  <a:lnTo>
                    <a:pt x="231952" y="310413"/>
                  </a:lnTo>
                  <a:lnTo>
                    <a:pt x="231952" y="143751"/>
                  </a:lnTo>
                  <a:lnTo>
                    <a:pt x="109880" y="21678"/>
                  </a:lnTo>
                  <a:lnTo>
                    <a:pt x="109880" y="381190"/>
                  </a:lnTo>
                  <a:lnTo>
                    <a:pt x="70840" y="381190"/>
                  </a:lnTo>
                  <a:lnTo>
                    <a:pt x="63334" y="381190"/>
                  </a:lnTo>
                  <a:lnTo>
                    <a:pt x="57251" y="387286"/>
                  </a:lnTo>
                  <a:lnTo>
                    <a:pt x="57251" y="394792"/>
                  </a:lnTo>
                  <a:lnTo>
                    <a:pt x="57251" y="538619"/>
                  </a:lnTo>
                  <a:lnTo>
                    <a:pt x="13601" y="538619"/>
                  </a:lnTo>
                  <a:lnTo>
                    <a:pt x="6096" y="538619"/>
                  </a:lnTo>
                  <a:lnTo>
                    <a:pt x="0" y="544702"/>
                  </a:lnTo>
                  <a:lnTo>
                    <a:pt x="0" y="552208"/>
                  </a:lnTo>
                  <a:lnTo>
                    <a:pt x="0" y="720788"/>
                  </a:lnTo>
                  <a:lnTo>
                    <a:pt x="0" y="797293"/>
                  </a:lnTo>
                  <a:lnTo>
                    <a:pt x="0" y="953757"/>
                  </a:lnTo>
                  <a:lnTo>
                    <a:pt x="220192" y="953757"/>
                  </a:lnTo>
                </a:path>
              </a:pathLst>
            </a:custGeom>
            <a:ln w="32270">
              <a:solidFill>
                <a:srgbClr val="000000"/>
              </a:solidFill>
            </a:ln>
          </p:spPr>
          <p:txBody>
            <a:bodyPr wrap="square" lIns="0" tIns="0" rIns="0" bIns="0" rtlCol="0"/>
            <a:lstStyle/>
            <a:p>
              <a:endParaRPr>
                <a:latin typeface="Grammarsaurus" pitchFamily="2" charset="0"/>
              </a:endParaRPr>
            </a:p>
          </p:txBody>
        </p:sp>
        <p:pic>
          <p:nvPicPr>
            <p:cNvPr id="32" name="object 32"/>
            <p:cNvPicPr/>
            <p:nvPr/>
          </p:nvPicPr>
          <p:blipFill>
            <a:blip r:embed="rId11" cstate="print"/>
            <a:stretch>
              <a:fillRect/>
            </a:stretch>
          </p:blipFill>
          <p:spPr>
            <a:xfrm>
              <a:off x="1714131" y="1543692"/>
              <a:ext cx="168109" cy="242557"/>
            </a:xfrm>
            <a:prstGeom prst="rect">
              <a:avLst/>
            </a:prstGeom>
          </p:spPr>
        </p:pic>
        <p:sp>
          <p:nvSpPr>
            <p:cNvPr id="33" name="object 33"/>
            <p:cNvSpPr/>
            <p:nvPr/>
          </p:nvSpPr>
          <p:spPr>
            <a:xfrm>
              <a:off x="1924740" y="1336596"/>
              <a:ext cx="303530" cy="1009015"/>
            </a:xfrm>
            <a:custGeom>
              <a:avLst/>
              <a:gdLst/>
              <a:ahLst/>
              <a:cxnLst/>
              <a:rect l="l" t="t" r="r" b="b"/>
              <a:pathLst>
                <a:path w="303530" h="1009014">
                  <a:moveTo>
                    <a:pt x="0" y="435432"/>
                  </a:moveTo>
                  <a:lnTo>
                    <a:pt x="0" y="13601"/>
                  </a:lnTo>
                  <a:lnTo>
                    <a:pt x="0" y="6083"/>
                  </a:lnTo>
                  <a:lnTo>
                    <a:pt x="6083" y="0"/>
                  </a:lnTo>
                  <a:lnTo>
                    <a:pt x="13589" y="0"/>
                  </a:lnTo>
                  <a:lnTo>
                    <a:pt x="107772" y="0"/>
                  </a:lnTo>
                  <a:lnTo>
                    <a:pt x="115277" y="0"/>
                  </a:lnTo>
                  <a:lnTo>
                    <a:pt x="121361" y="6083"/>
                  </a:lnTo>
                  <a:lnTo>
                    <a:pt x="121361" y="13601"/>
                  </a:lnTo>
                  <a:lnTo>
                    <a:pt x="121361" y="87591"/>
                  </a:lnTo>
                  <a:lnTo>
                    <a:pt x="182918" y="87591"/>
                  </a:lnTo>
                  <a:lnTo>
                    <a:pt x="190436" y="87591"/>
                  </a:lnTo>
                  <a:lnTo>
                    <a:pt x="196519" y="93675"/>
                  </a:lnTo>
                  <a:lnTo>
                    <a:pt x="196519" y="101206"/>
                  </a:lnTo>
                  <a:lnTo>
                    <a:pt x="196519" y="162814"/>
                  </a:lnTo>
                  <a:lnTo>
                    <a:pt x="219722" y="162814"/>
                  </a:lnTo>
                  <a:lnTo>
                    <a:pt x="227241" y="162814"/>
                  </a:lnTo>
                  <a:lnTo>
                    <a:pt x="233324" y="168897"/>
                  </a:lnTo>
                  <a:lnTo>
                    <a:pt x="233324" y="176403"/>
                  </a:lnTo>
                  <a:lnTo>
                    <a:pt x="233324" y="304622"/>
                  </a:lnTo>
                  <a:lnTo>
                    <a:pt x="233324" y="381139"/>
                  </a:lnTo>
                  <a:lnTo>
                    <a:pt x="233324" y="509790"/>
                  </a:lnTo>
                  <a:lnTo>
                    <a:pt x="289852" y="509790"/>
                  </a:lnTo>
                  <a:lnTo>
                    <a:pt x="297357" y="509790"/>
                  </a:lnTo>
                  <a:lnTo>
                    <a:pt x="303441" y="515874"/>
                  </a:lnTo>
                  <a:lnTo>
                    <a:pt x="303441" y="523392"/>
                  </a:lnTo>
                  <a:lnTo>
                    <a:pt x="303441" y="1008456"/>
                  </a:lnTo>
                  <a:lnTo>
                    <a:pt x="95796" y="1008456"/>
                  </a:lnTo>
                </a:path>
              </a:pathLst>
            </a:custGeom>
            <a:ln w="32270">
              <a:solidFill>
                <a:srgbClr val="000000"/>
              </a:solidFill>
            </a:ln>
          </p:spPr>
          <p:txBody>
            <a:bodyPr wrap="square" lIns="0" tIns="0" rIns="0" bIns="0" rtlCol="0"/>
            <a:lstStyle/>
            <a:p>
              <a:endParaRPr>
                <a:latin typeface="Grammarsaurus" pitchFamily="2" charset="0"/>
              </a:endParaRPr>
            </a:p>
          </p:txBody>
        </p:sp>
        <p:sp>
          <p:nvSpPr>
            <p:cNvPr id="34" name="object 34"/>
            <p:cNvSpPr/>
            <p:nvPr/>
          </p:nvSpPr>
          <p:spPr>
            <a:xfrm>
              <a:off x="1449499" y="1761694"/>
              <a:ext cx="118110" cy="118110"/>
            </a:xfrm>
            <a:custGeom>
              <a:avLst/>
              <a:gdLst/>
              <a:ahLst/>
              <a:cxnLst/>
              <a:rect l="l" t="t" r="r" b="b"/>
              <a:pathLst>
                <a:path w="118109" h="118110">
                  <a:moveTo>
                    <a:pt x="117830" y="58915"/>
                  </a:moveTo>
                  <a:lnTo>
                    <a:pt x="113200" y="81847"/>
                  </a:lnTo>
                  <a:lnTo>
                    <a:pt x="100574" y="100574"/>
                  </a:lnTo>
                  <a:lnTo>
                    <a:pt x="81847" y="113200"/>
                  </a:lnTo>
                  <a:lnTo>
                    <a:pt x="58915" y="117830"/>
                  </a:lnTo>
                  <a:lnTo>
                    <a:pt x="35983" y="113200"/>
                  </a:lnTo>
                  <a:lnTo>
                    <a:pt x="17256" y="100574"/>
                  </a:lnTo>
                  <a:lnTo>
                    <a:pt x="4629" y="81847"/>
                  </a:lnTo>
                  <a:lnTo>
                    <a:pt x="0" y="58915"/>
                  </a:lnTo>
                  <a:lnTo>
                    <a:pt x="4629" y="35983"/>
                  </a:lnTo>
                  <a:lnTo>
                    <a:pt x="17256" y="17256"/>
                  </a:lnTo>
                  <a:lnTo>
                    <a:pt x="35983" y="4629"/>
                  </a:lnTo>
                  <a:lnTo>
                    <a:pt x="58915" y="0"/>
                  </a:lnTo>
                  <a:lnTo>
                    <a:pt x="81847" y="4629"/>
                  </a:lnTo>
                  <a:lnTo>
                    <a:pt x="100574" y="17256"/>
                  </a:lnTo>
                  <a:lnTo>
                    <a:pt x="113200" y="35983"/>
                  </a:lnTo>
                  <a:lnTo>
                    <a:pt x="117830" y="5891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35" name="object 35"/>
            <p:cNvSpPr/>
            <p:nvPr/>
          </p:nvSpPr>
          <p:spPr>
            <a:xfrm>
              <a:off x="1421013" y="1879513"/>
              <a:ext cx="175260" cy="51435"/>
            </a:xfrm>
            <a:custGeom>
              <a:avLst/>
              <a:gdLst/>
              <a:ahLst/>
              <a:cxnLst/>
              <a:rect l="l" t="t" r="r" b="b"/>
              <a:pathLst>
                <a:path w="175259" h="51435">
                  <a:moveTo>
                    <a:pt x="0" y="51003"/>
                  </a:moveTo>
                  <a:lnTo>
                    <a:pt x="6354" y="30802"/>
                  </a:lnTo>
                  <a:lnTo>
                    <a:pt x="19099" y="14628"/>
                  </a:lnTo>
                  <a:lnTo>
                    <a:pt x="36699" y="3891"/>
                  </a:lnTo>
                  <a:lnTo>
                    <a:pt x="57619" y="0"/>
                  </a:lnTo>
                  <a:lnTo>
                    <a:pt x="117182" y="0"/>
                  </a:lnTo>
                  <a:lnTo>
                    <a:pt x="138101" y="3891"/>
                  </a:lnTo>
                  <a:lnTo>
                    <a:pt x="155697" y="14628"/>
                  </a:lnTo>
                  <a:lnTo>
                    <a:pt x="168437" y="30802"/>
                  </a:lnTo>
                  <a:lnTo>
                    <a:pt x="174790" y="51003"/>
                  </a:lnTo>
                </a:path>
              </a:pathLst>
            </a:custGeom>
            <a:ln w="32270">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1641008" y="1761694"/>
              <a:ext cx="118110" cy="118110"/>
            </a:xfrm>
            <a:custGeom>
              <a:avLst/>
              <a:gdLst/>
              <a:ahLst/>
              <a:cxnLst/>
              <a:rect l="l" t="t" r="r" b="b"/>
              <a:pathLst>
                <a:path w="118110" h="118110">
                  <a:moveTo>
                    <a:pt x="117830" y="58915"/>
                  </a:moveTo>
                  <a:lnTo>
                    <a:pt x="113200" y="81847"/>
                  </a:lnTo>
                  <a:lnTo>
                    <a:pt x="100574" y="100574"/>
                  </a:lnTo>
                  <a:lnTo>
                    <a:pt x="81847" y="113200"/>
                  </a:lnTo>
                  <a:lnTo>
                    <a:pt x="58915" y="117830"/>
                  </a:lnTo>
                  <a:lnTo>
                    <a:pt x="35983" y="113200"/>
                  </a:lnTo>
                  <a:lnTo>
                    <a:pt x="17256" y="100574"/>
                  </a:lnTo>
                  <a:lnTo>
                    <a:pt x="4629" y="81847"/>
                  </a:lnTo>
                  <a:lnTo>
                    <a:pt x="0" y="58915"/>
                  </a:lnTo>
                  <a:lnTo>
                    <a:pt x="4629" y="35983"/>
                  </a:lnTo>
                  <a:lnTo>
                    <a:pt x="17256" y="17256"/>
                  </a:lnTo>
                  <a:lnTo>
                    <a:pt x="35983" y="4629"/>
                  </a:lnTo>
                  <a:lnTo>
                    <a:pt x="58915" y="0"/>
                  </a:lnTo>
                  <a:lnTo>
                    <a:pt x="81847" y="4629"/>
                  </a:lnTo>
                  <a:lnTo>
                    <a:pt x="100574" y="17256"/>
                  </a:lnTo>
                  <a:lnTo>
                    <a:pt x="113200" y="35983"/>
                  </a:lnTo>
                  <a:lnTo>
                    <a:pt x="117830" y="5891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37" name="object 37"/>
            <p:cNvSpPr/>
            <p:nvPr/>
          </p:nvSpPr>
          <p:spPr>
            <a:xfrm>
              <a:off x="1612540" y="1879513"/>
              <a:ext cx="175260" cy="51435"/>
            </a:xfrm>
            <a:custGeom>
              <a:avLst/>
              <a:gdLst/>
              <a:ahLst/>
              <a:cxnLst/>
              <a:rect l="l" t="t" r="r" b="b"/>
              <a:pathLst>
                <a:path w="175260" h="51435">
                  <a:moveTo>
                    <a:pt x="0" y="51003"/>
                  </a:moveTo>
                  <a:lnTo>
                    <a:pt x="6341" y="30802"/>
                  </a:lnTo>
                  <a:lnTo>
                    <a:pt x="19083" y="14628"/>
                  </a:lnTo>
                  <a:lnTo>
                    <a:pt x="36684" y="3891"/>
                  </a:lnTo>
                  <a:lnTo>
                    <a:pt x="57607" y="0"/>
                  </a:lnTo>
                  <a:lnTo>
                    <a:pt x="117170" y="0"/>
                  </a:lnTo>
                  <a:lnTo>
                    <a:pt x="138088" y="3891"/>
                  </a:lnTo>
                  <a:lnTo>
                    <a:pt x="155684" y="14628"/>
                  </a:lnTo>
                  <a:lnTo>
                    <a:pt x="168424" y="30802"/>
                  </a:lnTo>
                  <a:lnTo>
                    <a:pt x="174777" y="51003"/>
                  </a:lnTo>
                </a:path>
              </a:pathLst>
            </a:custGeom>
            <a:ln w="32270">
              <a:solidFill>
                <a:srgbClr val="000000"/>
              </a:solidFill>
            </a:ln>
          </p:spPr>
          <p:txBody>
            <a:bodyPr wrap="square" lIns="0" tIns="0" rIns="0" bIns="0" rtlCol="0"/>
            <a:lstStyle/>
            <a:p>
              <a:endParaRPr>
                <a:latin typeface="Grammarsaurus" pitchFamily="2" charset="0"/>
              </a:endParaRPr>
            </a:p>
          </p:txBody>
        </p:sp>
        <p:sp>
          <p:nvSpPr>
            <p:cNvPr id="38" name="object 38"/>
            <p:cNvSpPr/>
            <p:nvPr/>
          </p:nvSpPr>
          <p:spPr>
            <a:xfrm>
              <a:off x="1832513" y="1761694"/>
              <a:ext cx="118110" cy="118110"/>
            </a:xfrm>
            <a:custGeom>
              <a:avLst/>
              <a:gdLst/>
              <a:ahLst/>
              <a:cxnLst/>
              <a:rect l="l" t="t" r="r" b="b"/>
              <a:pathLst>
                <a:path w="118110" h="118110">
                  <a:moveTo>
                    <a:pt x="117830" y="58915"/>
                  </a:moveTo>
                  <a:lnTo>
                    <a:pt x="113200" y="81847"/>
                  </a:lnTo>
                  <a:lnTo>
                    <a:pt x="100574" y="100574"/>
                  </a:lnTo>
                  <a:lnTo>
                    <a:pt x="81847" y="113200"/>
                  </a:lnTo>
                  <a:lnTo>
                    <a:pt x="58915" y="117830"/>
                  </a:lnTo>
                  <a:lnTo>
                    <a:pt x="35983" y="113200"/>
                  </a:lnTo>
                  <a:lnTo>
                    <a:pt x="17256" y="100574"/>
                  </a:lnTo>
                  <a:lnTo>
                    <a:pt x="4629" y="81847"/>
                  </a:lnTo>
                  <a:lnTo>
                    <a:pt x="0" y="58915"/>
                  </a:lnTo>
                  <a:lnTo>
                    <a:pt x="4629" y="35983"/>
                  </a:lnTo>
                  <a:lnTo>
                    <a:pt x="17256" y="17256"/>
                  </a:lnTo>
                  <a:lnTo>
                    <a:pt x="35983" y="4629"/>
                  </a:lnTo>
                  <a:lnTo>
                    <a:pt x="58915" y="0"/>
                  </a:lnTo>
                  <a:lnTo>
                    <a:pt x="81847" y="4629"/>
                  </a:lnTo>
                  <a:lnTo>
                    <a:pt x="100574" y="17256"/>
                  </a:lnTo>
                  <a:lnTo>
                    <a:pt x="113200" y="35983"/>
                  </a:lnTo>
                  <a:lnTo>
                    <a:pt x="117830" y="5891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1804026" y="1879513"/>
              <a:ext cx="175260" cy="51435"/>
            </a:xfrm>
            <a:custGeom>
              <a:avLst/>
              <a:gdLst/>
              <a:ahLst/>
              <a:cxnLst/>
              <a:rect l="l" t="t" r="r" b="b"/>
              <a:pathLst>
                <a:path w="175260" h="51435">
                  <a:moveTo>
                    <a:pt x="0" y="51003"/>
                  </a:moveTo>
                  <a:lnTo>
                    <a:pt x="6354" y="30802"/>
                  </a:lnTo>
                  <a:lnTo>
                    <a:pt x="19099" y="14628"/>
                  </a:lnTo>
                  <a:lnTo>
                    <a:pt x="36699" y="3891"/>
                  </a:lnTo>
                  <a:lnTo>
                    <a:pt x="57619" y="0"/>
                  </a:lnTo>
                  <a:lnTo>
                    <a:pt x="117182" y="0"/>
                  </a:lnTo>
                  <a:lnTo>
                    <a:pt x="138101" y="3891"/>
                  </a:lnTo>
                  <a:lnTo>
                    <a:pt x="155697" y="14628"/>
                  </a:lnTo>
                  <a:lnTo>
                    <a:pt x="168437" y="30802"/>
                  </a:lnTo>
                  <a:lnTo>
                    <a:pt x="174790" y="51003"/>
                  </a:lnTo>
                </a:path>
              </a:pathLst>
            </a:custGeom>
            <a:ln w="32270">
              <a:solidFill>
                <a:srgbClr val="000000"/>
              </a:solidFill>
            </a:ln>
          </p:spPr>
          <p:txBody>
            <a:bodyPr wrap="square" lIns="0" tIns="0" rIns="0" bIns="0" rtlCol="0"/>
            <a:lstStyle/>
            <a:p>
              <a:endParaRPr>
                <a:latin typeface="Grammarsaurus" pitchFamily="2" charset="0"/>
              </a:endParaRPr>
            </a:p>
          </p:txBody>
        </p:sp>
        <p:sp>
          <p:nvSpPr>
            <p:cNvPr id="40" name="object 40"/>
            <p:cNvSpPr/>
            <p:nvPr/>
          </p:nvSpPr>
          <p:spPr>
            <a:xfrm>
              <a:off x="1412664" y="2203160"/>
              <a:ext cx="0" cy="142240"/>
            </a:xfrm>
            <a:custGeom>
              <a:avLst/>
              <a:gdLst/>
              <a:ahLst/>
              <a:cxnLst/>
              <a:rect l="l" t="t" r="r" b="b"/>
              <a:pathLst>
                <a:path h="142239">
                  <a:moveTo>
                    <a:pt x="0" y="0"/>
                  </a:moveTo>
                  <a:lnTo>
                    <a:pt x="0" y="141884"/>
                  </a:lnTo>
                </a:path>
              </a:pathLst>
            </a:custGeom>
            <a:ln w="3227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1353748" y="1929908"/>
              <a:ext cx="118110" cy="118110"/>
            </a:xfrm>
            <a:custGeom>
              <a:avLst/>
              <a:gdLst/>
              <a:ahLst/>
              <a:cxnLst/>
              <a:rect l="l" t="t" r="r" b="b"/>
              <a:pathLst>
                <a:path w="118109" h="118110">
                  <a:moveTo>
                    <a:pt x="117830" y="58915"/>
                  </a:moveTo>
                  <a:lnTo>
                    <a:pt x="113200" y="81847"/>
                  </a:lnTo>
                  <a:lnTo>
                    <a:pt x="100574" y="100574"/>
                  </a:lnTo>
                  <a:lnTo>
                    <a:pt x="81847" y="113200"/>
                  </a:lnTo>
                  <a:lnTo>
                    <a:pt x="58915" y="117830"/>
                  </a:lnTo>
                  <a:lnTo>
                    <a:pt x="35983" y="113200"/>
                  </a:lnTo>
                  <a:lnTo>
                    <a:pt x="17256" y="100574"/>
                  </a:lnTo>
                  <a:lnTo>
                    <a:pt x="4629" y="81847"/>
                  </a:lnTo>
                  <a:lnTo>
                    <a:pt x="0" y="58915"/>
                  </a:lnTo>
                  <a:lnTo>
                    <a:pt x="4629" y="35983"/>
                  </a:lnTo>
                  <a:lnTo>
                    <a:pt x="17256" y="17256"/>
                  </a:lnTo>
                  <a:lnTo>
                    <a:pt x="35983" y="4629"/>
                  </a:lnTo>
                  <a:lnTo>
                    <a:pt x="58915" y="0"/>
                  </a:lnTo>
                  <a:lnTo>
                    <a:pt x="81847" y="4629"/>
                  </a:lnTo>
                  <a:lnTo>
                    <a:pt x="100574" y="17256"/>
                  </a:lnTo>
                  <a:lnTo>
                    <a:pt x="113200" y="35983"/>
                  </a:lnTo>
                  <a:lnTo>
                    <a:pt x="117830" y="5891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1316348" y="2047741"/>
              <a:ext cx="193040" cy="297815"/>
            </a:xfrm>
            <a:custGeom>
              <a:avLst/>
              <a:gdLst/>
              <a:ahLst/>
              <a:cxnLst/>
              <a:rect l="l" t="t" r="r" b="b"/>
              <a:pathLst>
                <a:path w="193040" h="297814">
                  <a:moveTo>
                    <a:pt x="192024" y="143865"/>
                  </a:moveTo>
                  <a:lnTo>
                    <a:pt x="183921" y="52908"/>
                  </a:lnTo>
                  <a:lnTo>
                    <a:pt x="165287" y="15219"/>
                  </a:lnTo>
                  <a:lnTo>
                    <a:pt x="126098" y="0"/>
                  </a:lnTo>
                  <a:lnTo>
                    <a:pt x="66535" y="0"/>
                  </a:lnTo>
                  <a:lnTo>
                    <a:pt x="27339" y="15219"/>
                  </a:lnTo>
                  <a:lnTo>
                    <a:pt x="8699" y="52908"/>
                  </a:lnTo>
                  <a:lnTo>
                    <a:pt x="609" y="143865"/>
                  </a:lnTo>
                  <a:lnTo>
                    <a:pt x="0" y="150660"/>
                  </a:lnTo>
                  <a:lnTo>
                    <a:pt x="5359" y="156502"/>
                  </a:lnTo>
                  <a:lnTo>
                    <a:pt x="12179" y="156502"/>
                  </a:lnTo>
                  <a:lnTo>
                    <a:pt x="39738" y="156502"/>
                  </a:lnTo>
                  <a:lnTo>
                    <a:pt x="39738" y="274078"/>
                  </a:lnTo>
                  <a:lnTo>
                    <a:pt x="41563" y="283119"/>
                  </a:lnTo>
                  <a:lnTo>
                    <a:pt x="46542" y="290502"/>
                  </a:lnTo>
                  <a:lnTo>
                    <a:pt x="53925" y="295481"/>
                  </a:lnTo>
                  <a:lnTo>
                    <a:pt x="62966" y="297306"/>
                  </a:lnTo>
                  <a:lnTo>
                    <a:pt x="129667" y="297306"/>
                  </a:lnTo>
                  <a:lnTo>
                    <a:pt x="138707" y="295481"/>
                  </a:lnTo>
                  <a:lnTo>
                    <a:pt x="146091" y="290502"/>
                  </a:lnTo>
                  <a:lnTo>
                    <a:pt x="151069" y="283119"/>
                  </a:lnTo>
                  <a:lnTo>
                    <a:pt x="152895" y="274078"/>
                  </a:lnTo>
                  <a:lnTo>
                    <a:pt x="152895" y="156502"/>
                  </a:lnTo>
                  <a:lnTo>
                    <a:pt x="180454" y="156502"/>
                  </a:lnTo>
                  <a:lnTo>
                    <a:pt x="187274" y="156502"/>
                  </a:lnTo>
                  <a:lnTo>
                    <a:pt x="192633" y="150660"/>
                  </a:lnTo>
                  <a:lnTo>
                    <a:pt x="192024" y="14386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1604173" y="2203160"/>
              <a:ext cx="0" cy="142240"/>
            </a:xfrm>
            <a:custGeom>
              <a:avLst/>
              <a:gdLst/>
              <a:ahLst/>
              <a:cxnLst/>
              <a:rect l="l" t="t" r="r" b="b"/>
              <a:pathLst>
                <a:path h="142239">
                  <a:moveTo>
                    <a:pt x="0" y="0"/>
                  </a:moveTo>
                  <a:lnTo>
                    <a:pt x="0" y="141884"/>
                  </a:lnTo>
                </a:path>
              </a:pathLst>
            </a:custGeom>
            <a:ln w="32270">
              <a:solidFill>
                <a:srgbClr val="000000"/>
              </a:solidFill>
            </a:ln>
          </p:spPr>
          <p:txBody>
            <a:bodyPr wrap="square" lIns="0" tIns="0" rIns="0" bIns="0" rtlCol="0"/>
            <a:lstStyle/>
            <a:p>
              <a:endParaRPr>
                <a:latin typeface="Grammarsaurus" pitchFamily="2" charset="0"/>
              </a:endParaRPr>
            </a:p>
          </p:txBody>
        </p:sp>
        <p:pic>
          <p:nvPicPr>
            <p:cNvPr id="44" name="object 44"/>
            <p:cNvPicPr/>
            <p:nvPr/>
          </p:nvPicPr>
          <p:blipFill>
            <a:blip r:embed="rId12" cstate="print"/>
            <a:stretch>
              <a:fillRect/>
            </a:stretch>
          </p:blipFill>
          <p:spPr>
            <a:xfrm>
              <a:off x="1529121" y="1913773"/>
              <a:ext cx="150101" cy="150101"/>
            </a:xfrm>
            <a:prstGeom prst="rect">
              <a:avLst/>
            </a:prstGeom>
          </p:spPr>
        </p:pic>
        <p:sp>
          <p:nvSpPr>
            <p:cNvPr id="45" name="object 45"/>
            <p:cNvSpPr/>
            <p:nvPr/>
          </p:nvSpPr>
          <p:spPr>
            <a:xfrm>
              <a:off x="1507858" y="2047741"/>
              <a:ext cx="193040" cy="297815"/>
            </a:xfrm>
            <a:custGeom>
              <a:avLst/>
              <a:gdLst/>
              <a:ahLst/>
              <a:cxnLst/>
              <a:rect l="l" t="t" r="r" b="b"/>
              <a:pathLst>
                <a:path w="193039" h="297814">
                  <a:moveTo>
                    <a:pt x="192024" y="143865"/>
                  </a:moveTo>
                  <a:lnTo>
                    <a:pt x="183921" y="52908"/>
                  </a:lnTo>
                  <a:lnTo>
                    <a:pt x="165287" y="15219"/>
                  </a:lnTo>
                  <a:lnTo>
                    <a:pt x="126098" y="0"/>
                  </a:lnTo>
                  <a:lnTo>
                    <a:pt x="66535" y="0"/>
                  </a:lnTo>
                  <a:lnTo>
                    <a:pt x="27339" y="15219"/>
                  </a:lnTo>
                  <a:lnTo>
                    <a:pt x="8699" y="52908"/>
                  </a:lnTo>
                  <a:lnTo>
                    <a:pt x="609" y="143865"/>
                  </a:lnTo>
                  <a:lnTo>
                    <a:pt x="0" y="150660"/>
                  </a:lnTo>
                  <a:lnTo>
                    <a:pt x="5359" y="156502"/>
                  </a:lnTo>
                  <a:lnTo>
                    <a:pt x="12179" y="156502"/>
                  </a:lnTo>
                  <a:lnTo>
                    <a:pt x="39738" y="156502"/>
                  </a:lnTo>
                  <a:lnTo>
                    <a:pt x="39738" y="274078"/>
                  </a:lnTo>
                  <a:lnTo>
                    <a:pt x="41563" y="283119"/>
                  </a:lnTo>
                  <a:lnTo>
                    <a:pt x="46542" y="290502"/>
                  </a:lnTo>
                  <a:lnTo>
                    <a:pt x="53925" y="295481"/>
                  </a:lnTo>
                  <a:lnTo>
                    <a:pt x="62966" y="297306"/>
                  </a:lnTo>
                  <a:lnTo>
                    <a:pt x="129667" y="297306"/>
                  </a:lnTo>
                  <a:lnTo>
                    <a:pt x="138707" y="295481"/>
                  </a:lnTo>
                  <a:lnTo>
                    <a:pt x="146091" y="290502"/>
                  </a:lnTo>
                  <a:lnTo>
                    <a:pt x="151069" y="283119"/>
                  </a:lnTo>
                  <a:lnTo>
                    <a:pt x="152895" y="274078"/>
                  </a:lnTo>
                  <a:lnTo>
                    <a:pt x="152895" y="156502"/>
                  </a:lnTo>
                  <a:lnTo>
                    <a:pt x="180454" y="156502"/>
                  </a:lnTo>
                  <a:lnTo>
                    <a:pt x="187274" y="156502"/>
                  </a:lnTo>
                  <a:lnTo>
                    <a:pt x="192633" y="150660"/>
                  </a:lnTo>
                  <a:lnTo>
                    <a:pt x="192024" y="14386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46" name="object 46"/>
            <p:cNvSpPr/>
            <p:nvPr/>
          </p:nvSpPr>
          <p:spPr>
            <a:xfrm>
              <a:off x="1795677" y="2203160"/>
              <a:ext cx="0" cy="142240"/>
            </a:xfrm>
            <a:custGeom>
              <a:avLst/>
              <a:gdLst/>
              <a:ahLst/>
              <a:cxnLst/>
              <a:rect l="l" t="t" r="r" b="b"/>
              <a:pathLst>
                <a:path h="142239">
                  <a:moveTo>
                    <a:pt x="0" y="0"/>
                  </a:moveTo>
                  <a:lnTo>
                    <a:pt x="0" y="141884"/>
                  </a:lnTo>
                </a:path>
              </a:pathLst>
            </a:custGeom>
            <a:ln w="32270">
              <a:solidFill>
                <a:srgbClr val="000000"/>
              </a:solidFill>
            </a:ln>
          </p:spPr>
          <p:txBody>
            <a:bodyPr wrap="square" lIns="0" tIns="0" rIns="0" bIns="0" rtlCol="0"/>
            <a:lstStyle/>
            <a:p>
              <a:endParaRPr>
                <a:latin typeface="Grammarsaurus" pitchFamily="2" charset="0"/>
              </a:endParaRPr>
            </a:p>
          </p:txBody>
        </p:sp>
        <p:pic>
          <p:nvPicPr>
            <p:cNvPr id="47" name="object 47"/>
            <p:cNvPicPr/>
            <p:nvPr/>
          </p:nvPicPr>
          <p:blipFill>
            <a:blip r:embed="rId12" cstate="print"/>
            <a:stretch>
              <a:fillRect/>
            </a:stretch>
          </p:blipFill>
          <p:spPr>
            <a:xfrm>
              <a:off x="1720626" y="1913773"/>
              <a:ext cx="150101" cy="150101"/>
            </a:xfrm>
            <a:prstGeom prst="rect">
              <a:avLst/>
            </a:prstGeom>
          </p:spPr>
        </p:pic>
        <p:sp>
          <p:nvSpPr>
            <p:cNvPr id="48" name="object 48"/>
            <p:cNvSpPr/>
            <p:nvPr/>
          </p:nvSpPr>
          <p:spPr>
            <a:xfrm>
              <a:off x="1699361" y="2047741"/>
              <a:ext cx="193040" cy="297815"/>
            </a:xfrm>
            <a:custGeom>
              <a:avLst/>
              <a:gdLst/>
              <a:ahLst/>
              <a:cxnLst/>
              <a:rect l="l" t="t" r="r" b="b"/>
              <a:pathLst>
                <a:path w="193039" h="297814">
                  <a:moveTo>
                    <a:pt x="192024" y="143865"/>
                  </a:moveTo>
                  <a:lnTo>
                    <a:pt x="183921" y="52908"/>
                  </a:lnTo>
                  <a:lnTo>
                    <a:pt x="165287" y="15219"/>
                  </a:lnTo>
                  <a:lnTo>
                    <a:pt x="126098" y="0"/>
                  </a:lnTo>
                  <a:lnTo>
                    <a:pt x="66535" y="0"/>
                  </a:lnTo>
                  <a:lnTo>
                    <a:pt x="27339" y="15219"/>
                  </a:lnTo>
                  <a:lnTo>
                    <a:pt x="8699" y="52908"/>
                  </a:lnTo>
                  <a:lnTo>
                    <a:pt x="609" y="143865"/>
                  </a:lnTo>
                  <a:lnTo>
                    <a:pt x="0" y="150660"/>
                  </a:lnTo>
                  <a:lnTo>
                    <a:pt x="5359" y="156502"/>
                  </a:lnTo>
                  <a:lnTo>
                    <a:pt x="12179" y="156502"/>
                  </a:lnTo>
                  <a:lnTo>
                    <a:pt x="39738" y="156502"/>
                  </a:lnTo>
                  <a:lnTo>
                    <a:pt x="39738" y="274078"/>
                  </a:lnTo>
                  <a:lnTo>
                    <a:pt x="41563" y="283119"/>
                  </a:lnTo>
                  <a:lnTo>
                    <a:pt x="46542" y="290502"/>
                  </a:lnTo>
                  <a:lnTo>
                    <a:pt x="53925" y="295481"/>
                  </a:lnTo>
                  <a:lnTo>
                    <a:pt x="62966" y="297306"/>
                  </a:lnTo>
                  <a:lnTo>
                    <a:pt x="129667" y="297306"/>
                  </a:lnTo>
                  <a:lnTo>
                    <a:pt x="138707" y="295481"/>
                  </a:lnTo>
                  <a:lnTo>
                    <a:pt x="146091" y="290502"/>
                  </a:lnTo>
                  <a:lnTo>
                    <a:pt x="151069" y="283119"/>
                  </a:lnTo>
                  <a:lnTo>
                    <a:pt x="152895" y="274078"/>
                  </a:lnTo>
                  <a:lnTo>
                    <a:pt x="152895" y="156502"/>
                  </a:lnTo>
                  <a:lnTo>
                    <a:pt x="180454" y="156502"/>
                  </a:lnTo>
                  <a:lnTo>
                    <a:pt x="187274" y="156502"/>
                  </a:lnTo>
                  <a:lnTo>
                    <a:pt x="192633" y="150660"/>
                  </a:lnTo>
                  <a:lnTo>
                    <a:pt x="192024" y="143865"/>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49" name="object 49"/>
            <p:cNvSpPr/>
            <p:nvPr/>
          </p:nvSpPr>
          <p:spPr>
            <a:xfrm>
              <a:off x="1987180" y="2203160"/>
              <a:ext cx="0" cy="142240"/>
            </a:xfrm>
            <a:custGeom>
              <a:avLst/>
              <a:gdLst/>
              <a:ahLst/>
              <a:cxnLst/>
              <a:rect l="l" t="t" r="r" b="b"/>
              <a:pathLst>
                <a:path h="142239">
                  <a:moveTo>
                    <a:pt x="0" y="0"/>
                  </a:moveTo>
                  <a:lnTo>
                    <a:pt x="0" y="141884"/>
                  </a:lnTo>
                </a:path>
              </a:pathLst>
            </a:custGeom>
            <a:ln w="32270">
              <a:solidFill>
                <a:srgbClr val="000000"/>
              </a:solidFill>
            </a:ln>
          </p:spPr>
          <p:txBody>
            <a:bodyPr wrap="square" lIns="0" tIns="0" rIns="0" bIns="0" rtlCol="0"/>
            <a:lstStyle/>
            <a:p>
              <a:endParaRPr>
                <a:latin typeface="Grammarsaurus" pitchFamily="2" charset="0"/>
              </a:endParaRPr>
            </a:p>
          </p:txBody>
        </p:sp>
        <p:pic>
          <p:nvPicPr>
            <p:cNvPr id="50" name="object 50"/>
            <p:cNvPicPr/>
            <p:nvPr/>
          </p:nvPicPr>
          <p:blipFill>
            <a:blip r:embed="rId12" cstate="print"/>
            <a:stretch>
              <a:fillRect/>
            </a:stretch>
          </p:blipFill>
          <p:spPr>
            <a:xfrm>
              <a:off x="1912129" y="1913773"/>
              <a:ext cx="150101" cy="150101"/>
            </a:xfrm>
            <a:prstGeom prst="rect">
              <a:avLst/>
            </a:prstGeom>
          </p:spPr>
        </p:pic>
        <p:sp>
          <p:nvSpPr>
            <p:cNvPr id="51" name="object 51"/>
            <p:cNvSpPr/>
            <p:nvPr/>
          </p:nvSpPr>
          <p:spPr>
            <a:xfrm>
              <a:off x="1890875" y="2047733"/>
              <a:ext cx="193040" cy="297815"/>
            </a:xfrm>
            <a:custGeom>
              <a:avLst/>
              <a:gdLst/>
              <a:ahLst/>
              <a:cxnLst/>
              <a:rect l="l" t="t" r="r" b="b"/>
              <a:pathLst>
                <a:path w="193039" h="297814">
                  <a:moveTo>
                    <a:pt x="152882" y="156514"/>
                  </a:moveTo>
                  <a:lnTo>
                    <a:pt x="180454" y="156514"/>
                  </a:lnTo>
                  <a:lnTo>
                    <a:pt x="187261" y="156514"/>
                  </a:lnTo>
                  <a:lnTo>
                    <a:pt x="192620" y="150660"/>
                  </a:lnTo>
                  <a:lnTo>
                    <a:pt x="192011" y="143878"/>
                  </a:lnTo>
                  <a:lnTo>
                    <a:pt x="183921" y="52908"/>
                  </a:lnTo>
                  <a:lnTo>
                    <a:pt x="177988" y="32007"/>
                  </a:lnTo>
                  <a:lnTo>
                    <a:pt x="165280" y="15224"/>
                  </a:lnTo>
                  <a:lnTo>
                    <a:pt x="147434" y="4055"/>
                  </a:lnTo>
                  <a:lnTo>
                    <a:pt x="126085" y="0"/>
                  </a:lnTo>
                  <a:lnTo>
                    <a:pt x="66522" y="0"/>
                  </a:lnTo>
                  <a:lnTo>
                    <a:pt x="27338" y="15224"/>
                  </a:lnTo>
                  <a:lnTo>
                    <a:pt x="8699" y="52908"/>
                  </a:lnTo>
                  <a:lnTo>
                    <a:pt x="596" y="143878"/>
                  </a:lnTo>
                  <a:lnTo>
                    <a:pt x="0" y="150660"/>
                  </a:lnTo>
                  <a:lnTo>
                    <a:pt x="5346" y="156514"/>
                  </a:lnTo>
                  <a:lnTo>
                    <a:pt x="12166" y="156514"/>
                  </a:lnTo>
                  <a:lnTo>
                    <a:pt x="39725" y="156514"/>
                  </a:lnTo>
                  <a:lnTo>
                    <a:pt x="39725" y="274091"/>
                  </a:lnTo>
                  <a:lnTo>
                    <a:pt x="41551" y="283130"/>
                  </a:lnTo>
                  <a:lnTo>
                    <a:pt x="46529" y="290509"/>
                  </a:lnTo>
                  <a:lnTo>
                    <a:pt x="53913" y="295483"/>
                  </a:lnTo>
                  <a:lnTo>
                    <a:pt x="62953" y="297307"/>
                  </a:lnTo>
                  <a:lnTo>
                    <a:pt x="129654" y="297307"/>
                  </a:lnTo>
                  <a:lnTo>
                    <a:pt x="138695" y="295483"/>
                  </a:lnTo>
                  <a:lnTo>
                    <a:pt x="146078" y="290509"/>
                  </a:lnTo>
                  <a:lnTo>
                    <a:pt x="151056" y="283130"/>
                  </a:lnTo>
                  <a:lnTo>
                    <a:pt x="152882" y="274091"/>
                  </a:lnTo>
                  <a:lnTo>
                    <a:pt x="152882" y="156514"/>
                  </a:lnTo>
                  <a:close/>
                </a:path>
              </a:pathLst>
            </a:custGeom>
            <a:ln w="32270">
              <a:solidFill>
                <a:srgbClr val="000000"/>
              </a:solidFill>
            </a:ln>
          </p:spPr>
          <p:txBody>
            <a:bodyPr wrap="square" lIns="0" tIns="0" rIns="0" bIns="0" rtlCol="0"/>
            <a:lstStyle/>
            <a:p>
              <a:endParaRPr>
                <a:latin typeface="Grammarsaurus" pitchFamily="2" charset="0"/>
              </a:endParaRPr>
            </a:p>
          </p:txBody>
        </p:sp>
        <p:sp>
          <p:nvSpPr>
            <p:cNvPr id="52" name="object 52"/>
            <p:cNvSpPr/>
            <p:nvPr/>
          </p:nvSpPr>
          <p:spPr>
            <a:xfrm>
              <a:off x="1758843" y="1473032"/>
              <a:ext cx="0" cy="86995"/>
            </a:xfrm>
            <a:custGeom>
              <a:avLst/>
              <a:gdLst/>
              <a:ahLst/>
              <a:cxnLst/>
              <a:rect l="l" t="t" r="r" b="b"/>
              <a:pathLst>
                <a:path h="86994">
                  <a:moveTo>
                    <a:pt x="0" y="86804"/>
                  </a:moveTo>
                  <a:lnTo>
                    <a:pt x="0" y="0"/>
                  </a:lnTo>
                </a:path>
              </a:pathLst>
            </a:custGeom>
            <a:ln w="32270">
              <a:solidFill>
                <a:srgbClr val="000000"/>
              </a:solidFill>
            </a:ln>
          </p:spPr>
          <p:txBody>
            <a:bodyPr wrap="square" lIns="0" tIns="0" rIns="0" bIns="0" rtlCol="0"/>
            <a:lstStyle/>
            <a:p>
              <a:endParaRPr>
                <a:latin typeface="Grammarsaurus" pitchFamily="2" charset="0"/>
              </a:endParaRPr>
            </a:p>
          </p:txBody>
        </p:sp>
        <p:sp>
          <p:nvSpPr>
            <p:cNvPr id="53" name="object 53"/>
            <p:cNvSpPr/>
            <p:nvPr/>
          </p:nvSpPr>
          <p:spPr>
            <a:xfrm>
              <a:off x="1391074" y="1458715"/>
              <a:ext cx="0" cy="76835"/>
            </a:xfrm>
            <a:custGeom>
              <a:avLst/>
              <a:gdLst/>
              <a:ahLst/>
              <a:cxnLst/>
              <a:rect l="l" t="t" r="r" b="b"/>
              <a:pathLst>
                <a:path h="76834">
                  <a:moveTo>
                    <a:pt x="0" y="76339"/>
                  </a:moveTo>
                  <a:lnTo>
                    <a:pt x="0" y="0"/>
                  </a:lnTo>
                </a:path>
              </a:pathLst>
            </a:custGeom>
            <a:ln w="32270">
              <a:solidFill>
                <a:srgbClr val="000000"/>
              </a:solidFill>
            </a:ln>
          </p:spPr>
          <p:txBody>
            <a:bodyPr wrap="square" lIns="0" tIns="0" rIns="0" bIns="0" rtlCol="0"/>
            <a:lstStyle/>
            <a:p>
              <a:endParaRPr>
                <a:latin typeface="Grammarsaurus" pitchFamily="2" charset="0"/>
              </a:endParaRPr>
            </a:p>
          </p:txBody>
        </p:sp>
        <p:sp>
          <p:nvSpPr>
            <p:cNvPr id="54" name="object 54"/>
            <p:cNvSpPr/>
            <p:nvPr/>
          </p:nvSpPr>
          <p:spPr>
            <a:xfrm>
              <a:off x="1269001" y="1351324"/>
              <a:ext cx="0" cy="62230"/>
            </a:xfrm>
            <a:custGeom>
              <a:avLst/>
              <a:gdLst/>
              <a:ahLst/>
              <a:cxnLst/>
              <a:rect l="l" t="t" r="r" b="b"/>
              <a:pathLst>
                <a:path h="62230">
                  <a:moveTo>
                    <a:pt x="0" y="61658"/>
                  </a:moveTo>
                  <a:lnTo>
                    <a:pt x="0" y="0"/>
                  </a:lnTo>
                </a:path>
              </a:pathLst>
            </a:custGeom>
            <a:ln w="32270">
              <a:solidFill>
                <a:srgbClr val="000000"/>
              </a:solidFill>
            </a:ln>
          </p:spPr>
          <p:txBody>
            <a:bodyPr wrap="square" lIns="0" tIns="0" rIns="0" bIns="0" rtlCol="0"/>
            <a:lstStyle/>
            <a:p>
              <a:endParaRPr>
                <a:latin typeface="Grammarsaurus" pitchFamily="2" charset="0"/>
              </a:endParaRPr>
            </a:p>
          </p:txBody>
        </p:sp>
      </p:grpSp>
      <p:sp>
        <p:nvSpPr>
          <p:cNvPr id="56" name="object 6">
            <a:extLst>
              <a:ext uri="{FF2B5EF4-FFF2-40B4-BE49-F238E27FC236}">
                <a16:creationId xmlns:a16="http://schemas.microsoft.com/office/drawing/2014/main" id="{D7A75CED-41F8-3680-472B-8AA36F8A9E7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6" name="object 6"/>
          <p:cNvGrpSpPr/>
          <p:nvPr/>
        </p:nvGrpSpPr>
        <p:grpSpPr>
          <a:xfrm>
            <a:off x="1351307" y="4321669"/>
            <a:ext cx="9458960" cy="2172970"/>
            <a:chOff x="1351307" y="4321669"/>
            <a:chExt cx="9458960" cy="2172970"/>
          </a:xfrm>
        </p:grpSpPr>
        <p:pic>
          <p:nvPicPr>
            <p:cNvPr id="7" name="object 7"/>
            <p:cNvPicPr/>
            <p:nvPr/>
          </p:nvPicPr>
          <p:blipFill>
            <a:blip r:embed="rId2" cstate="print"/>
            <a:stretch>
              <a:fillRect/>
            </a:stretch>
          </p:blipFill>
          <p:spPr>
            <a:xfrm>
              <a:off x="5115439" y="6262619"/>
              <a:ext cx="231461" cy="231461"/>
            </a:xfrm>
            <a:prstGeom prst="rect">
              <a:avLst/>
            </a:prstGeom>
          </p:spPr>
        </p:pic>
        <p:sp>
          <p:nvSpPr>
            <p:cNvPr id="8" name="object 8"/>
            <p:cNvSpPr/>
            <p:nvPr/>
          </p:nvSpPr>
          <p:spPr>
            <a:xfrm>
              <a:off x="1351307" y="4321669"/>
              <a:ext cx="9458960" cy="1045210"/>
            </a:xfrm>
            <a:custGeom>
              <a:avLst/>
              <a:gdLst/>
              <a:ahLst/>
              <a:cxnLst/>
              <a:rect l="l" t="t" r="r" b="b"/>
              <a:pathLst>
                <a:path w="9458960" h="1045210">
                  <a:moveTo>
                    <a:pt x="9381878" y="1002029"/>
                  </a:moveTo>
                  <a:lnTo>
                    <a:pt x="6283733" y="1002029"/>
                  </a:lnTo>
                  <a:lnTo>
                    <a:pt x="6334404" y="1003300"/>
                  </a:lnTo>
                  <a:lnTo>
                    <a:pt x="6385044" y="1003300"/>
                  </a:lnTo>
                  <a:lnTo>
                    <a:pt x="6435648" y="1004569"/>
                  </a:lnTo>
                  <a:lnTo>
                    <a:pt x="6486215" y="1004569"/>
                  </a:lnTo>
                  <a:lnTo>
                    <a:pt x="6788647" y="1012189"/>
                  </a:lnTo>
                  <a:lnTo>
                    <a:pt x="6839855" y="1014780"/>
                  </a:lnTo>
                  <a:lnTo>
                    <a:pt x="6840846" y="1014780"/>
                  </a:lnTo>
                  <a:lnTo>
                    <a:pt x="6889016" y="1016000"/>
                  </a:lnTo>
                  <a:lnTo>
                    <a:pt x="6939105" y="1018539"/>
                  </a:lnTo>
                  <a:lnTo>
                    <a:pt x="6989125" y="1019810"/>
                  </a:lnTo>
                  <a:lnTo>
                    <a:pt x="7088949" y="1024889"/>
                  </a:lnTo>
                  <a:lnTo>
                    <a:pt x="8452259" y="1024889"/>
                  </a:lnTo>
                  <a:lnTo>
                    <a:pt x="8649581" y="1029969"/>
                  </a:lnTo>
                  <a:lnTo>
                    <a:pt x="8698960" y="1032510"/>
                  </a:lnTo>
                  <a:lnTo>
                    <a:pt x="8748377" y="1033779"/>
                  </a:lnTo>
                  <a:lnTo>
                    <a:pt x="8797840" y="1036319"/>
                  </a:lnTo>
                  <a:lnTo>
                    <a:pt x="8847358" y="1037589"/>
                  </a:lnTo>
                  <a:lnTo>
                    <a:pt x="8896940" y="1040129"/>
                  </a:lnTo>
                  <a:lnTo>
                    <a:pt x="9096086" y="1045210"/>
                  </a:lnTo>
                  <a:lnTo>
                    <a:pt x="9196273" y="1045210"/>
                  </a:lnTo>
                  <a:lnTo>
                    <a:pt x="9244376" y="1043939"/>
                  </a:lnTo>
                  <a:lnTo>
                    <a:pt x="9289281" y="1040129"/>
                  </a:lnTo>
                  <a:lnTo>
                    <a:pt x="9329929" y="1032510"/>
                  </a:lnTo>
                  <a:lnTo>
                    <a:pt x="9377149" y="1014780"/>
                  </a:lnTo>
                  <a:lnTo>
                    <a:pt x="9377312" y="1013460"/>
                  </a:lnTo>
                  <a:lnTo>
                    <a:pt x="9381878" y="1002029"/>
                  </a:lnTo>
                  <a:close/>
                </a:path>
                <a:path w="9458960" h="1045210">
                  <a:moveTo>
                    <a:pt x="9426838" y="984250"/>
                  </a:moveTo>
                  <a:lnTo>
                    <a:pt x="9417536" y="986789"/>
                  </a:lnTo>
                  <a:lnTo>
                    <a:pt x="9397717" y="999489"/>
                  </a:lnTo>
                  <a:lnTo>
                    <a:pt x="9377149" y="1014780"/>
                  </a:lnTo>
                  <a:lnTo>
                    <a:pt x="9375748" y="1026160"/>
                  </a:lnTo>
                  <a:lnTo>
                    <a:pt x="9380643" y="1029969"/>
                  </a:lnTo>
                  <a:lnTo>
                    <a:pt x="9412868" y="1007110"/>
                  </a:lnTo>
                  <a:lnTo>
                    <a:pt x="9427747" y="988060"/>
                  </a:lnTo>
                  <a:lnTo>
                    <a:pt x="9426838" y="984250"/>
                  </a:lnTo>
                  <a:close/>
                </a:path>
                <a:path w="9458960" h="1045210">
                  <a:moveTo>
                    <a:pt x="1001113" y="0"/>
                  </a:moveTo>
                  <a:lnTo>
                    <a:pt x="846668" y="0"/>
                  </a:lnTo>
                  <a:lnTo>
                    <a:pt x="645233" y="5079"/>
                  </a:lnTo>
                  <a:lnTo>
                    <a:pt x="595830" y="7619"/>
                  </a:lnTo>
                  <a:lnTo>
                    <a:pt x="546854" y="11429"/>
                  </a:lnTo>
                  <a:lnTo>
                    <a:pt x="498329" y="13969"/>
                  </a:lnTo>
                  <a:lnTo>
                    <a:pt x="450278" y="17779"/>
                  </a:lnTo>
                  <a:lnTo>
                    <a:pt x="355689" y="27940"/>
                  </a:lnTo>
                  <a:lnTo>
                    <a:pt x="217931" y="46990"/>
                  </a:lnTo>
                  <a:lnTo>
                    <a:pt x="153868" y="59690"/>
                  </a:lnTo>
                  <a:lnTo>
                    <a:pt x="102389" y="73659"/>
                  </a:lnTo>
                  <a:lnTo>
                    <a:pt x="62530" y="90169"/>
                  </a:lnTo>
                  <a:lnTo>
                    <a:pt x="13830" y="127000"/>
                  </a:lnTo>
                  <a:lnTo>
                    <a:pt x="0" y="167640"/>
                  </a:lnTo>
                  <a:lnTo>
                    <a:pt x="1079" y="182879"/>
                  </a:lnTo>
                  <a:lnTo>
                    <a:pt x="8027" y="207009"/>
                  </a:lnTo>
                  <a:lnTo>
                    <a:pt x="15142" y="242569"/>
                  </a:lnTo>
                  <a:lnTo>
                    <a:pt x="22407" y="289559"/>
                  </a:lnTo>
                  <a:lnTo>
                    <a:pt x="29804" y="344169"/>
                  </a:lnTo>
                  <a:lnTo>
                    <a:pt x="37315" y="405129"/>
                  </a:lnTo>
                  <a:lnTo>
                    <a:pt x="44922" y="468629"/>
                  </a:lnTo>
                  <a:lnTo>
                    <a:pt x="52608" y="533400"/>
                  </a:lnTo>
                  <a:lnTo>
                    <a:pt x="60355" y="598169"/>
                  </a:lnTo>
                  <a:lnTo>
                    <a:pt x="68144" y="657860"/>
                  </a:lnTo>
                  <a:lnTo>
                    <a:pt x="75959" y="712469"/>
                  </a:lnTo>
                  <a:lnTo>
                    <a:pt x="83782" y="759460"/>
                  </a:lnTo>
                  <a:lnTo>
                    <a:pt x="99377" y="819150"/>
                  </a:lnTo>
                  <a:lnTo>
                    <a:pt x="116730" y="844550"/>
                  </a:lnTo>
                  <a:lnTo>
                    <a:pt x="124435" y="854710"/>
                  </a:lnTo>
                  <a:lnTo>
                    <a:pt x="130187" y="869950"/>
                  </a:lnTo>
                  <a:lnTo>
                    <a:pt x="136614" y="890269"/>
                  </a:lnTo>
                  <a:lnTo>
                    <a:pt x="146060" y="908050"/>
                  </a:lnTo>
                  <a:lnTo>
                    <a:pt x="174755" y="939800"/>
                  </a:lnTo>
                  <a:lnTo>
                    <a:pt x="217771" y="966469"/>
                  </a:lnTo>
                  <a:lnTo>
                    <a:pt x="276603" y="986789"/>
                  </a:lnTo>
                  <a:lnTo>
                    <a:pt x="352748" y="1002029"/>
                  </a:lnTo>
                  <a:lnTo>
                    <a:pt x="397781" y="1008379"/>
                  </a:lnTo>
                  <a:lnTo>
                    <a:pt x="502701" y="1018539"/>
                  </a:lnTo>
                  <a:lnTo>
                    <a:pt x="628675" y="1023619"/>
                  </a:lnTo>
                  <a:lnTo>
                    <a:pt x="777199" y="1026160"/>
                  </a:lnTo>
                  <a:lnTo>
                    <a:pt x="949769" y="1026160"/>
                  </a:lnTo>
                  <a:lnTo>
                    <a:pt x="1045540" y="1024889"/>
                  </a:lnTo>
                  <a:lnTo>
                    <a:pt x="1717598" y="1024889"/>
                  </a:lnTo>
                  <a:lnTo>
                    <a:pt x="2078392" y="1016000"/>
                  </a:lnTo>
                  <a:lnTo>
                    <a:pt x="2129776" y="1016000"/>
                  </a:lnTo>
                  <a:lnTo>
                    <a:pt x="2179100" y="1014780"/>
                  </a:lnTo>
                  <a:lnTo>
                    <a:pt x="2230431" y="1014780"/>
                  </a:lnTo>
                  <a:lnTo>
                    <a:pt x="2283765" y="1013460"/>
                  </a:lnTo>
                  <a:lnTo>
                    <a:pt x="2335050" y="1013460"/>
                  </a:lnTo>
                  <a:lnTo>
                    <a:pt x="2386318" y="1012189"/>
                  </a:lnTo>
                  <a:lnTo>
                    <a:pt x="5420346" y="1012189"/>
                  </a:lnTo>
                  <a:lnTo>
                    <a:pt x="5725097" y="1004569"/>
                  </a:lnTo>
                  <a:lnTo>
                    <a:pt x="5775921" y="1004569"/>
                  </a:lnTo>
                  <a:lnTo>
                    <a:pt x="5826747" y="1003300"/>
                  </a:lnTo>
                  <a:lnTo>
                    <a:pt x="5877571" y="1003300"/>
                  </a:lnTo>
                  <a:lnTo>
                    <a:pt x="5928389" y="1002029"/>
                  </a:lnTo>
                  <a:lnTo>
                    <a:pt x="9381878" y="1002029"/>
                  </a:lnTo>
                  <a:lnTo>
                    <a:pt x="9387459" y="988060"/>
                  </a:lnTo>
                  <a:lnTo>
                    <a:pt x="9399880" y="942339"/>
                  </a:lnTo>
                  <a:lnTo>
                    <a:pt x="9415046" y="894079"/>
                  </a:lnTo>
                  <a:lnTo>
                    <a:pt x="9425657" y="859789"/>
                  </a:lnTo>
                  <a:lnTo>
                    <a:pt x="9444532" y="795019"/>
                  </a:lnTo>
                  <a:lnTo>
                    <a:pt x="9453126" y="737869"/>
                  </a:lnTo>
                  <a:lnTo>
                    <a:pt x="9456077" y="697229"/>
                  </a:lnTo>
                  <a:lnTo>
                    <a:pt x="9457949" y="650239"/>
                  </a:lnTo>
                  <a:lnTo>
                    <a:pt x="9458605" y="599439"/>
                  </a:lnTo>
                  <a:lnTo>
                    <a:pt x="9457908" y="544829"/>
                  </a:lnTo>
                  <a:lnTo>
                    <a:pt x="9455722" y="487679"/>
                  </a:lnTo>
                  <a:lnTo>
                    <a:pt x="9451911" y="429259"/>
                  </a:lnTo>
                  <a:lnTo>
                    <a:pt x="9446338" y="372109"/>
                  </a:lnTo>
                  <a:lnTo>
                    <a:pt x="9438865" y="314959"/>
                  </a:lnTo>
                  <a:lnTo>
                    <a:pt x="9429358" y="260350"/>
                  </a:lnTo>
                  <a:lnTo>
                    <a:pt x="9417679" y="209550"/>
                  </a:lnTo>
                  <a:lnTo>
                    <a:pt x="9403691" y="163829"/>
                  </a:lnTo>
                  <a:lnTo>
                    <a:pt x="9387259" y="123190"/>
                  </a:lnTo>
                  <a:lnTo>
                    <a:pt x="9346514" y="67309"/>
                  </a:lnTo>
                  <a:lnTo>
                    <a:pt x="9286687" y="36829"/>
                  </a:lnTo>
                  <a:lnTo>
                    <a:pt x="9248253" y="26669"/>
                  </a:lnTo>
                  <a:lnTo>
                    <a:pt x="9205041" y="19050"/>
                  </a:lnTo>
                  <a:lnTo>
                    <a:pt x="9169553" y="15240"/>
                  </a:lnTo>
                  <a:lnTo>
                    <a:pt x="1793942" y="15240"/>
                  </a:lnTo>
                  <a:lnTo>
                    <a:pt x="1740928" y="13969"/>
                  </a:lnTo>
                  <a:lnTo>
                    <a:pt x="1687838" y="13969"/>
                  </a:lnTo>
                  <a:lnTo>
                    <a:pt x="1528335" y="10159"/>
                  </a:lnTo>
                  <a:lnTo>
                    <a:pt x="1475167" y="10159"/>
                  </a:lnTo>
                  <a:lnTo>
                    <a:pt x="1105336" y="1269"/>
                  </a:lnTo>
                  <a:lnTo>
                    <a:pt x="1053114" y="1269"/>
                  </a:lnTo>
                  <a:lnTo>
                    <a:pt x="1001113" y="0"/>
                  </a:lnTo>
                  <a:close/>
                </a:path>
                <a:path w="9458960" h="1045210">
                  <a:moveTo>
                    <a:pt x="5420346" y="1012189"/>
                  </a:moveTo>
                  <a:lnTo>
                    <a:pt x="2898766" y="1012189"/>
                  </a:lnTo>
                  <a:lnTo>
                    <a:pt x="2950058" y="1013460"/>
                  </a:lnTo>
                  <a:lnTo>
                    <a:pt x="3052708" y="1013460"/>
                  </a:lnTo>
                  <a:lnTo>
                    <a:pt x="3155469" y="1016000"/>
                  </a:lnTo>
                  <a:lnTo>
                    <a:pt x="3206899" y="1016000"/>
                  </a:lnTo>
                  <a:lnTo>
                    <a:pt x="3568128" y="1024889"/>
                  </a:lnTo>
                  <a:lnTo>
                    <a:pt x="5116398" y="1024889"/>
                  </a:lnTo>
                  <a:lnTo>
                    <a:pt x="5217584" y="1019810"/>
                  </a:lnTo>
                  <a:lnTo>
                    <a:pt x="5268230" y="1018539"/>
                  </a:lnTo>
                  <a:lnTo>
                    <a:pt x="5318908" y="1016000"/>
                  </a:lnTo>
                  <a:lnTo>
                    <a:pt x="5367609" y="1014780"/>
                  </a:lnTo>
                  <a:lnTo>
                    <a:pt x="5368611" y="1014780"/>
                  </a:lnTo>
                  <a:lnTo>
                    <a:pt x="5420346" y="1012189"/>
                  </a:lnTo>
                  <a:close/>
                </a:path>
                <a:path w="9458960" h="1045210">
                  <a:moveTo>
                    <a:pt x="8607361" y="13969"/>
                  </a:moveTo>
                  <a:lnTo>
                    <a:pt x="1952294" y="13969"/>
                  </a:lnTo>
                  <a:lnTo>
                    <a:pt x="1899648" y="15240"/>
                  </a:lnTo>
                  <a:lnTo>
                    <a:pt x="8658585" y="15240"/>
                  </a:lnTo>
                  <a:lnTo>
                    <a:pt x="8607361" y="13969"/>
                  </a:lnTo>
                  <a:close/>
                </a:path>
                <a:path w="9458960" h="1045210">
                  <a:moveTo>
                    <a:pt x="9053477" y="8890"/>
                  </a:moveTo>
                  <a:lnTo>
                    <a:pt x="8940916" y="8890"/>
                  </a:lnTo>
                  <a:lnTo>
                    <a:pt x="8825442" y="11429"/>
                  </a:lnTo>
                  <a:lnTo>
                    <a:pt x="8768300" y="13969"/>
                  </a:lnTo>
                  <a:lnTo>
                    <a:pt x="8712456" y="13969"/>
                  </a:lnTo>
                  <a:lnTo>
                    <a:pt x="8658585" y="15240"/>
                  </a:lnTo>
                  <a:lnTo>
                    <a:pt x="9169553" y="15240"/>
                  </a:lnTo>
                  <a:lnTo>
                    <a:pt x="9157723" y="13969"/>
                  </a:lnTo>
                  <a:lnTo>
                    <a:pt x="9106977" y="10159"/>
                  </a:lnTo>
                  <a:lnTo>
                    <a:pt x="9053477" y="8890"/>
                  </a:lnTo>
                  <a:close/>
                </a:path>
                <a:path w="9458960" h="1045210">
                  <a:moveTo>
                    <a:pt x="6759276" y="7619"/>
                  </a:moveTo>
                  <a:lnTo>
                    <a:pt x="5282575" y="7619"/>
                  </a:lnTo>
                  <a:lnTo>
                    <a:pt x="5031701" y="13969"/>
                  </a:lnTo>
                  <a:lnTo>
                    <a:pt x="7115848" y="13969"/>
                  </a:lnTo>
                  <a:lnTo>
                    <a:pt x="7065016" y="12700"/>
                  </a:lnTo>
                  <a:lnTo>
                    <a:pt x="7014143" y="12700"/>
                  </a:lnTo>
                  <a:lnTo>
                    <a:pt x="6912287" y="10159"/>
                  </a:lnTo>
                  <a:lnTo>
                    <a:pt x="6861311" y="10159"/>
                  </a:lnTo>
                  <a:lnTo>
                    <a:pt x="6759276" y="7619"/>
                  </a:lnTo>
                  <a:close/>
                </a:path>
                <a:path w="9458960" h="1045210">
                  <a:moveTo>
                    <a:pt x="6554968" y="5079"/>
                  </a:moveTo>
                  <a:lnTo>
                    <a:pt x="5433952" y="5079"/>
                  </a:lnTo>
                  <a:lnTo>
                    <a:pt x="5332969" y="7619"/>
                  </a:lnTo>
                  <a:lnTo>
                    <a:pt x="6708224" y="7619"/>
                  </a:lnTo>
                  <a:lnTo>
                    <a:pt x="6657153" y="6350"/>
                  </a:lnTo>
                  <a:lnTo>
                    <a:pt x="6606067" y="6350"/>
                  </a:lnTo>
                  <a:lnTo>
                    <a:pt x="6554968" y="5079"/>
                  </a:lnTo>
                  <a:close/>
                </a:path>
                <a:path w="9458960" h="1045210">
                  <a:moveTo>
                    <a:pt x="6452744" y="3809"/>
                  </a:moveTo>
                  <a:lnTo>
                    <a:pt x="5535173" y="3809"/>
                  </a:lnTo>
                  <a:lnTo>
                    <a:pt x="5484534" y="5079"/>
                  </a:lnTo>
                  <a:lnTo>
                    <a:pt x="6503859" y="5079"/>
                  </a:lnTo>
                  <a:lnTo>
                    <a:pt x="6452744" y="3809"/>
                  </a:lnTo>
                  <a:close/>
                </a:path>
                <a:path w="9458960" h="1045210">
                  <a:moveTo>
                    <a:pt x="6299393" y="2540"/>
                  </a:moveTo>
                  <a:lnTo>
                    <a:pt x="5636607" y="2540"/>
                  </a:lnTo>
                  <a:lnTo>
                    <a:pt x="5585865" y="3809"/>
                  </a:lnTo>
                  <a:lnTo>
                    <a:pt x="6350508" y="3809"/>
                  </a:lnTo>
                  <a:lnTo>
                    <a:pt x="6299393" y="2540"/>
                  </a:lnTo>
                  <a:close/>
                </a:path>
                <a:path w="9458960" h="1045210">
                  <a:moveTo>
                    <a:pt x="6095027" y="1269"/>
                  </a:moveTo>
                  <a:lnTo>
                    <a:pt x="5840015" y="1269"/>
                  </a:lnTo>
                  <a:lnTo>
                    <a:pt x="5789103" y="2540"/>
                  </a:lnTo>
                  <a:lnTo>
                    <a:pt x="6146098" y="2540"/>
                  </a:lnTo>
                  <a:lnTo>
                    <a:pt x="6095027" y="1269"/>
                  </a:lnTo>
                  <a:close/>
                </a:path>
              </a:pathLst>
            </a:custGeom>
            <a:solidFill>
              <a:srgbClr val="134E29"/>
            </a:solidFill>
          </p:spPr>
          <p:txBody>
            <a:bodyPr wrap="square" lIns="0" tIns="0" rIns="0" bIns="0" rtlCol="0"/>
            <a:lstStyle/>
            <a:p>
              <a:pPr algn="ctr"/>
              <a:endParaRPr>
                <a:latin typeface="Grammarsaurus" pitchFamily="2" charset="0"/>
              </a:endParaRPr>
            </a:p>
          </p:txBody>
        </p:sp>
        <p:sp>
          <p:nvSpPr>
            <p:cNvPr id="9" name="object 9"/>
            <p:cNvSpPr/>
            <p:nvPr/>
          </p:nvSpPr>
          <p:spPr>
            <a:xfrm>
              <a:off x="5572773" y="5177193"/>
              <a:ext cx="1287780" cy="387350"/>
            </a:xfrm>
            <a:custGeom>
              <a:avLst/>
              <a:gdLst/>
              <a:ahLst/>
              <a:cxnLst/>
              <a:rect l="l" t="t" r="r" b="b"/>
              <a:pathLst>
                <a:path w="1287779" h="387350">
                  <a:moveTo>
                    <a:pt x="137782" y="0"/>
                  </a:moveTo>
                  <a:lnTo>
                    <a:pt x="105092" y="1104"/>
                  </a:lnTo>
                  <a:lnTo>
                    <a:pt x="102628" y="36563"/>
                  </a:lnTo>
                  <a:lnTo>
                    <a:pt x="91059" y="71894"/>
                  </a:lnTo>
                  <a:lnTo>
                    <a:pt x="73418" y="107137"/>
                  </a:lnTo>
                  <a:lnTo>
                    <a:pt x="32016" y="177317"/>
                  </a:lnTo>
                  <a:lnTo>
                    <a:pt x="14300" y="212267"/>
                  </a:lnTo>
                  <a:lnTo>
                    <a:pt x="2616" y="247129"/>
                  </a:lnTo>
                  <a:lnTo>
                    <a:pt x="0" y="281901"/>
                  </a:lnTo>
                  <a:lnTo>
                    <a:pt x="9461" y="316611"/>
                  </a:lnTo>
                  <a:lnTo>
                    <a:pt x="34023" y="351231"/>
                  </a:lnTo>
                  <a:lnTo>
                    <a:pt x="12865" y="314312"/>
                  </a:lnTo>
                  <a:lnTo>
                    <a:pt x="7048" y="278599"/>
                  </a:lnTo>
                  <a:lnTo>
                    <a:pt x="13462" y="243814"/>
                  </a:lnTo>
                  <a:lnTo>
                    <a:pt x="28968" y="209613"/>
                  </a:lnTo>
                  <a:lnTo>
                    <a:pt x="50444" y="175729"/>
                  </a:lnTo>
                  <a:lnTo>
                    <a:pt x="74752" y="141820"/>
                  </a:lnTo>
                  <a:lnTo>
                    <a:pt x="98767" y="107607"/>
                  </a:lnTo>
                  <a:lnTo>
                    <a:pt x="119367" y="72771"/>
                  </a:lnTo>
                  <a:lnTo>
                    <a:pt x="133413" y="36995"/>
                  </a:lnTo>
                  <a:lnTo>
                    <a:pt x="137782" y="0"/>
                  </a:lnTo>
                  <a:close/>
                </a:path>
                <a:path w="1287779" h="387350">
                  <a:moveTo>
                    <a:pt x="1287259" y="273646"/>
                  </a:moveTo>
                  <a:lnTo>
                    <a:pt x="1279194" y="227812"/>
                  </a:lnTo>
                  <a:lnTo>
                    <a:pt x="1255750" y="188925"/>
                  </a:lnTo>
                  <a:lnTo>
                    <a:pt x="1229690" y="152615"/>
                  </a:lnTo>
                  <a:lnTo>
                    <a:pt x="1217383" y="115544"/>
                  </a:lnTo>
                  <a:lnTo>
                    <a:pt x="1235214" y="74307"/>
                  </a:lnTo>
                  <a:lnTo>
                    <a:pt x="1206728" y="60871"/>
                  </a:lnTo>
                  <a:lnTo>
                    <a:pt x="1200416" y="72085"/>
                  </a:lnTo>
                  <a:lnTo>
                    <a:pt x="1195260" y="83845"/>
                  </a:lnTo>
                  <a:lnTo>
                    <a:pt x="1191526" y="96126"/>
                  </a:lnTo>
                  <a:lnTo>
                    <a:pt x="1189558" y="108889"/>
                  </a:lnTo>
                  <a:lnTo>
                    <a:pt x="1196225" y="143891"/>
                  </a:lnTo>
                  <a:lnTo>
                    <a:pt x="1217866" y="174498"/>
                  </a:lnTo>
                  <a:lnTo>
                    <a:pt x="1243914" y="203174"/>
                  </a:lnTo>
                  <a:lnTo>
                    <a:pt x="1263853" y="232410"/>
                  </a:lnTo>
                  <a:lnTo>
                    <a:pt x="1275054" y="275031"/>
                  </a:lnTo>
                  <a:lnTo>
                    <a:pt x="1268666" y="318452"/>
                  </a:lnTo>
                  <a:lnTo>
                    <a:pt x="1245552" y="357581"/>
                  </a:lnTo>
                  <a:lnTo>
                    <a:pt x="1206588" y="387261"/>
                  </a:lnTo>
                  <a:lnTo>
                    <a:pt x="1249654" y="358749"/>
                  </a:lnTo>
                  <a:lnTo>
                    <a:pt x="1276985" y="319087"/>
                  </a:lnTo>
                  <a:lnTo>
                    <a:pt x="1287259" y="273646"/>
                  </a:lnTo>
                  <a:close/>
                </a:path>
              </a:pathLst>
            </a:custGeom>
            <a:solidFill>
              <a:srgbClr val="114D25"/>
            </a:solidFill>
          </p:spPr>
          <p:txBody>
            <a:bodyPr wrap="square" lIns="0" tIns="0" rIns="0" bIns="0" rtlCol="0"/>
            <a:lstStyle/>
            <a:p>
              <a:pPr algn="ctr"/>
              <a:endParaRPr>
                <a:latin typeface="Grammarsaurus" pitchFamily="2" charset="0"/>
              </a:endParaRPr>
            </a:p>
          </p:txBody>
        </p:sp>
        <p:pic>
          <p:nvPicPr>
            <p:cNvPr id="10" name="object 10"/>
            <p:cNvPicPr/>
            <p:nvPr/>
          </p:nvPicPr>
          <p:blipFill>
            <a:blip r:embed="rId3" cstate="print"/>
            <a:stretch>
              <a:fillRect/>
            </a:stretch>
          </p:blipFill>
          <p:spPr>
            <a:xfrm>
              <a:off x="5890254" y="5270388"/>
              <a:ext cx="66030" cy="177495"/>
            </a:xfrm>
            <a:prstGeom prst="rect">
              <a:avLst/>
            </a:prstGeom>
          </p:spPr>
        </p:pic>
        <p:pic>
          <p:nvPicPr>
            <p:cNvPr id="11" name="object 11"/>
            <p:cNvPicPr/>
            <p:nvPr/>
          </p:nvPicPr>
          <p:blipFill>
            <a:blip r:embed="rId4" cstate="print"/>
            <a:stretch>
              <a:fillRect/>
            </a:stretch>
          </p:blipFill>
          <p:spPr>
            <a:xfrm>
              <a:off x="6463438" y="5258757"/>
              <a:ext cx="66025" cy="177495"/>
            </a:xfrm>
            <a:prstGeom prst="rect">
              <a:avLst/>
            </a:prstGeom>
          </p:spPr>
        </p:pic>
        <p:sp>
          <p:nvSpPr>
            <p:cNvPr id="12" name="object 12"/>
            <p:cNvSpPr/>
            <p:nvPr/>
          </p:nvSpPr>
          <p:spPr>
            <a:xfrm>
              <a:off x="5328627" y="5181804"/>
              <a:ext cx="281305" cy="396875"/>
            </a:xfrm>
            <a:custGeom>
              <a:avLst/>
              <a:gdLst/>
              <a:ahLst/>
              <a:cxnLst/>
              <a:rect l="l" t="t" r="r" b="b"/>
              <a:pathLst>
                <a:path w="281304" h="396875">
                  <a:moveTo>
                    <a:pt x="281254" y="0"/>
                  </a:moveTo>
                  <a:lnTo>
                    <a:pt x="249339" y="6019"/>
                  </a:lnTo>
                  <a:lnTo>
                    <a:pt x="251225" y="17975"/>
                  </a:lnTo>
                  <a:lnTo>
                    <a:pt x="249732" y="30456"/>
                  </a:lnTo>
                  <a:lnTo>
                    <a:pt x="215502" y="77392"/>
                  </a:lnTo>
                  <a:lnTo>
                    <a:pt x="157474" y="113791"/>
                  </a:lnTo>
                  <a:lnTo>
                    <a:pt x="131356" y="135026"/>
                  </a:lnTo>
                  <a:lnTo>
                    <a:pt x="100945" y="175879"/>
                  </a:lnTo>
                  <a:lnTo>
                    <a:pt x="81923" y="236389"/>
                  </a:lnTo>
                  <a:lnTo>
                    <a:pt x="80711" y="282706"/>
                  </a:lnTo>
                  <a:lnTo>
                    <a:pt x="77866" y="328230"/>
                  </a:lnTo>
                  <a:lnTo>
                    <a:pt x="60985" y="371551"/>
                  </a:lnTo>
                  <a:lnTo>
                    <a:pt x="49811" y="383121"/>
                  </a:lnTo>
                  <a:lnTo>
                    <a:pt x="35002" y="391893"/>
                  </a:lnTo>
                  <a:lnTo>
                    <a:pt x="17938" y="395993"/>
                  </a:lnTo>
                  <a:lnTo>
                    <a:pt x="0" y="393547"/>
                  </a:lnTo>
                  <a:lnTo>
                    <a:pt x="17995" y="396857"/>
                  </a:lnTo>
                  <a:lnTo>
                    <a:pt x="64401" y="373443"/>
                  </a:lnTo>
                  <a:lnTo>
                    <a:pt x="84827" y="329998"/>
                  </a:lnTo>
                  <a:lnTo>
                    <a:pt x="91411" y="268991"/>
                  </a:lnTo>
                  <a:lnTo>
                    <a:pt x="98958" y="224548"/>
                  </a:lnTo>
                  <a:lnTo>
                    <a:pt x="115630" y="183077"/>
                  </a:lnTo>
                  <a:lnTo>
                    <a:pt x="146646" y="146354"/>
                  </a:lnTo>
                  <a:lnTo>
                    <a:pt x="182436" y="122864"/>
                  </a:lnTo>
                  <a:lnTo>
                    <a:pt x="221252" y="100276"/>
                  </a:lnTo>
                  <a:lnTo>
                    <a:pt x="255633" y="74799"/>
                  </a:lnTo>
                  <a:lnTo>
                    <a:pt x="278120" y="42638"/>
                  </a:lnTo>
                  <a:lnTo>
                    <a:pt x="281254" y="0"/>
                  </a:lnTo>
                  <a:close/>
                </a:path>
              </a:pathLst>
            </a:custGeom>
            <a:solidFill>
              <a:srgbClr val="114D25"/>
            </a:solidFill>
          </p:spPr>
          <p:txBody>
            <a:bodyPr wrap="square" lIns="0" tIns="0" rIns="0" bIns="0" rtlCol="0"/>
            <a:lstStyle/>
            <a:p>
              <a:pPr algn="ctr"/>
              <a:endParaRPr>
                <a:latin typeface="Grammarsaurus" pitchFamily="2" charset="0"/>
              </a:endParaRPr>
            </a:p>
          </p:txBody>
        </p:sp>
        <p:pic>
          <p:nvPicPr>
            <p:cNvPr id="13" name="object 13"/>
            <p:cNvPicPr/>
            <p:nvPr/>
          </p:nvPicPr>
          <p:blipFill>
            <a:blip r:embed="rId5" cstate="print"/>
            <a:stretch>
              <a:fillRect/>
            </a:stretch>
          </p:blipFill>
          <p:spPr>
            <a:xfrm>
              <a:off x="5419377" y="5386021"/>
              <a:ext cx="102977" cy="171373"/>
            </a:xfrm>
            <a:prstGeom prst="rect">
              <a:avLst/>
            </a:prstGeom>
          </p:spPr>
        </p:pic>
        <p:sp>
          <p:nvSpPr>
            <p:cNvPr id="14" name="object 14"/>
            <p:cNvSpPr/>
            <p:nvPr/>
          </p:nvSpPr>
          <p:spPr>
            <a:xfrm>
              <a:off x="5301132" y="5263527"/>
              <a:ext cx="1492885" cy="471170"/>
            </a:xfrm>
            <a:custGeom>
              <a:avLst/>
              <a:gdLst/>
              <a:ahLst/>
              <a:cxnLst/>
              <a:rect l="l" t="t" r="r" b="b"/>
              <a:pathLst>
                <a:path w="1492884" h="471170">
                  <a:moveTo>
                    <a:pt x="116509" y="173583"/>
                  </a:moveTo>
                  <a:lnTo>
                    <a:pt x="79476" y="174866"/>
                  </a:lnTo>
                  <a:lnTo>
                    <a:pt x="46621" y="185369"/>
                  </a:lnTo>
                  <a:lnTo>
                    <a:pt x="19583" y="202755"/>
                  </a:lnTo>
                  <a:lnTo>
                    <a:pt x="0" y="224688"/>
                  </a:lnTo>
                  <a:lnTo>
                    <a:pt x="24739" y="208026"/>
                  </a:lnTo>
                  <a:lnTo>
                    <a:pt x="52933" y="198018"/>
                  </a:lnTo>
                  <a:lnTo>
                    <a:pt x="81864" y="195199"/>
                  </a:lnTo>
                  <a:lnTo>
                    <a:pt x="108813" y="200126"/>
                  </a:lnTo>
                  <a:lnTo>
                    <a:pt x="116509" y="173583"/>
                  </a:lnTo>
                  <a:close/>
                </a:path>
                <a:path w="1492884" h="471170">
                  <a:moveTo>
                    <a:pt x="613498" y="452335"/>
                  </a:moveTo>
                  <a:lnTo>
                    <a:pt x="570890" y="434797"/>
                  </a:lnTo>
                  <a:lnTo>
                    <a:pt x="545630" y="408165"/>
                  </a:lnTo>
                  <a:lnTo>
                    <a:pt x="533400" y="374840"/>
                  </a:lnTo>
                  <a:lnTo>
                    <a:pt x="529920" y="337235"/>
                  </a:lnTo>
                  <a:lnTo>
                    <a:pt x="531939" y="258864"/>
                  </a:lnTo>
                  <a:lnTo>
                    <a:pt x="528828" y="222910"/>
                  </a:lnTo>
                  <a:lnTo>
                    <a:pt x="516890" y="189928"/>
                  </a:lnTo>
                  <a:lnTo>
                    <a:pt x="497484" y="160083"/>
                  </a:lnTo>
                  <a:lnTo>
                    <a:pt x="473748" y="132702"/>
                  </a:lnTo>
                  <a:lnTo>
                    <a:pt x="448830" y="107124"/>
                  </a:lnTo>
                  <a:lnTo>
                    <a:pt x="424649" y="81889"/>
                  </a:lnTo>
                  <a:lnTo>
                    <a:pt x="403567" y="55740"/>
                  </a:lnTo>
                  <a:lnTo>
                    <a:pt x="388505" y="28498"/>
                  </a:lnTo>
                  <a:lnTo>
                    <a:pt x="382346" y="0"/>
                  </a:lnTo>
                  <a:lnTo>
                    <a:pt x="349681" y="1511"/>
                  </a:lnTo>
                  <a:lnTo>
                    <a:pt x="364210" y="45885"/>
                  </a:lnTo>
                  <a:lnTo>
                    <a:pt x="391744" y="83362"/>
                  </a:lnTo>
                  <a:lnTo>
                    <a:pt x="426339" y="117017"/>
                  </a:lnTo>
                  <a:lnTo>
                    <a:pt x="462026" y="149910"/>
                  </a:lnTo>
                  <a:lnTo>
                    <a:pt x="492836" y="185102"/>
                  </a:lnTo>
                  <a:lnTo>
                    <a:pt x="512800" y="225653"/>
                  </a:lnTo>
                  <a:lnTo>
                    <a:pt x="518985" y="273392"/>
                  </a:lnTo>
                  <a:lnTo>
                    <a:pt x="519252" y="323456"/>
                  </a:lnTo>
                  <a:lnTo>
                    <a:pt x="525195" y="372643"/>
                  </a:lnTo>
                  <a:lnTo>
                    <a:pt x="548487" y="417766"/>
                  </a:lnTo>
                  <a:lnTo>
                    <a:pt x="561403" y="430403"/>
                  </a:lnTo>
                  <a:lnTo>
                    <a:pt x="576834" y="440905"/>
                  </a:lnTo>
                  <a:lnTo>
                    <a:pt x="594347" y="448487"/>
                  </a:lnTo>
                  <a:lnTo>
                    <a:pt x="613498" y="452335"/>
                  </a:lnTo>
                  <a:close/>
                </a:path>
                <a:path w="1492884" h="471170">
                  <a:moveTo>
                    <a:pt x="1305382" y="192163"/>
                  </a:moveTo>
                  <a:lnTo>
                    <a:pt x="1280579" y="189852"/>
                  </a:lnTo>
                  <a:lnTo>
                    <a:pt x="1255814" y="190347"/>
                  </a:lnTo>
                  <a:lnTo>
                    <a:pt x="1231747" y="193560"/>
                  </a:lnTo>
                  <a:lnTo>
                    <a:pt x="1209065" y="199402"/>
                  </a:lnTo>
                  <a:lnTo>
                    <a:pt x="1187602" y="206133"/>
                  </a:lnTo>
                  <a:lnTo>
                    <a:pt x="1165961" y="212204"/>
                  </a:lnTo>
                  <a:lnTo>
                    <a:pt x="1144143" y="214718"/>
                  </a:lnTo>
                  <a:lnTo>
                    <a:pt x="1122159" y="210781"/>
                  </a:lnTo>
                  <a:lnTo>
                    <a:pt x="1163485" y="218668"/>
                  </a:lnTo>
                  <a:lnTo>
                    <a:pt x="1252804" y="210362"/>
                  </a:lnTo>
                  <a:lnTo>
                    <a:pt x="1296936" y="218541"/>
                  </a:lnTo>
                  <a:lnTo>
                    <a:pt x="1305382" y="192163"/>
                  </a:lnTo>
                  <a:close/>
                </a:path>
                <a:path w="1492884" h="471170">
                  <a:moveTo>
                    <a:pt x="1492516" y="84861"/>
                  </a:moveTo>
                  <a:lnTo>
                    <a:pt x="1481074" y="59283"/>
                  </a:lnTo>
                  <a:lnTo>
                    <a:pt x="1430058" y="77812"/>
                  </a:lnTo>
                  <a:lnTo>
                    <a:pt x="1380617" y="102196"/>
                  </a:lnTo>
                  <a:lnTo>
                    <a:pt x="1338910" y="134137"/>
                  </a:lnTo>
                  <a:lnTo>
                    <a:pt x="1311084" y="175336"/>
                  </a:lnTo>
                  <a:lnTo>
                    <a:pt x="1298270" y="219189"/>
                  </a:lnTo>
                  <a:lnTo>
                    <a:pt x="1287310" y="263156"/>
                  </a:lnTo>
                  <a:lnTo>
                    <a:pt x="1270850" y="305130"/>
                  </a:lnTo>
                  <a:lnTo>
                    <a:pt x="1241602" y="343014"/>
                  </a:lnTo>
                  <a:lnTo>
                    <a:pt x="1188720" y="382409"/>
                  </a:lnTo>
                  <a:lnTo>
                    <a:pt x="1122553" y="404761"/>
                  </a:lnTo>
                  <a:lnTo>
                    <a:pt x="1157706" y="397700"/>
                  </a:lnTo>
                  <a:lnTo>
                    <a:pt x="1221092" y="368363"/>
                  </a:lnTo>
                  <a:lnTo>
                    <a:pt x="1270546" y="323392"/>
                  </a:lnTo>
                  <a:lnTo>
                    <a:pt x="1299133" y="273050"/>
                  </a:lnTo>
                  <a:lnTo>
                    <a:pt x="1348765" y="294703"/>
                  </a:lnTo>
                  <a:lnTo>
                    <a:pt x="1373339" y="324866"/>
                  </a:lnTo>
                  <a:lnTo>
                    <a:pt x="1374800" y="360311"/>
                  </a:lnTo>
                  <a:lnTo>
                    <a:pt x="1358950" y="361442"/>
                  </a:lnTo>
                  <a:lnTo>
                    <a:pt x="1335125" y="368884"/>
                  </a:lnTo>
                  <a:lnTo>
                    <a:pt x="1315135" y="380644"/>
                  </a:lnTo>
                  <a:lnTo>
                    <a:pt x="1300010" y="395528"/>
                  </a:lnTo>
                  <a:lnTo>
                    <a:pt x="1319580" y="386372"/>
                  </a:lnTo>
                  <a:lnTo>
                    <a:pt x="1340319" y="381850"/>
                  </a:lnTo>
                  <a:lnTo>
                    <a:pt x="1360652" y="381850"/>
                  </a:lnTo>
                  <a:lnTo>
                    <a:pt x="1369326" y="383946"/>
                  </a:lnTo>
                  <a:lnTo>
                    <a:pt x="1361528" y="412673"/>
                  </a:lnTo>
                  <a:lnTo>
                    <a:pt x="1360474" y="429069"/>
                  </a:lnTo>
                  <a:lnTo>
                    <a:pt x="1363789" y="445503"/>
                  </a:lnTo>
                  <a:lnTo>
                    <a:pt x="1372235" y="460057"/>
                  </a:lnTo>
                  <a:lnTo>
                    <a:pt x="1386547" y="470827"/>
                  </a:lnTo>
                  <a:lnTo>
                    <a:pt x="1367218" y="443928"/>
                  </a:lnTo>
                  <a:lnTo>
                    <a:pt x="1369644" y="414083"/>
                  </a:lnTo>
                  <a:lnTo>
                    <a:pt x="1382293" y="383070"/>
                  </a:lnTo>
                  <a:lnTo>
                    <a:pt x="1393634" y="352679"/>
                  </a:lnTo>
                  <a:lnTo>
                    <a:pt x="1393202" y="317881"/>
                  </a:lnTo>
                  <a:lnTo>
                    <a:pt x="1373733" y="287489"/>
                  </a:lnTo>
                  <a:lnTo>
                    <a:pt x="1342605" y="262966"/>
                  </a:lnTo>
                  <a:lnTo>
                    <a:pt x="1308150" y="246227"/>
                  </a:lnTo>
                  <a:lnTo>
                    <a:pt x="1325067" y="190703"/>
                  </a:lnTo>
                  <a:lnTo>
                    <a:pt x="1352550" y="152844"/>
                  </a:lnTo>
                  <a:lnTo>
                    <a:pt x="1391018" y="123355"/>
                  </a:lnTo>
                  <a:lnTo>
                    <a:pt x="1438363" y="101066"/>
                  </a:lnTo>
                  <a:lnTo>
                    <a:pt x="1492516" y="84861"/>
                  </a:lnTo>
                  <a:close/>
                </a:path>
              </a:pathLst>
            </a:custGeom>
            <a:solidFill>
              <a:srgbClr val="114D25"/>
            </a:solidFill>
          </p:spPr>
          <p:txBody>
            <a:bodyPr wrap="square" lIns="0" tIns="0" rIns="0" bIns="0" rtlCol="0"/>
            <a:lstStyle/>
            <a:p>
              <a:pPr algn="ctr"/>
              <a:endParaRPr>
                <a:latin typeface="Grammarsaurus" pitchFamily="2" charset="0"/>
              </a:endParaRPr>
            </a:p>
          </p:txBody>
        </p:sp>
        <p:pic>
          <p:nvPicPr>
            <p:cNvPr id="15" name="object 15"/>
            <p:cNvPicPr/>
            <p:nvPr/>
          </p:nvPicPr>
          <p:blipFill>
            <a:blip r:embed="rId6" cstate="print"/>
            <a:stretch>
              <a:fillRect/>
            </a:stretch>
          </p:blipFill>
          <p:spPr>
            <a:xfrm>
              <a:off x="5581745" y="5454446"/>
              <a:ext cx="235051" cy="212498"/>
            </a:xfrm>
            <a:prstGeom prst="rect">
              <a:avLst/>
            </a:prstGeom>
          </p:spPr>
        </p:pic>
        <p:pic>
          <p:nvPicPr>
            <p:cNvPr id="16" name="object 16"/>
            <p:cNvPicPr/>
            <p:nvPr/>
          </p:nvPicPr>
          <p:blipFill>
            <a:blip r:embed="rId7" cstate="print"/>
            <a:stretch>
              <a:fillRect/>
            </a:stretch>
          </p:blipFill>
          <p:spPr>
            <a:xfrm>
              <a:off x="6681329" y="5376160"/>
              <a:ext cx="95694" cy="85077"/>
            </a:xfrm>
            <a:prstGeom prst="rect">
              <a:avLst/>
            </a:prstGeom>
          </p:spPr>
        </p:pic>
        <p:sp>
          <p:nvSpPr>
            <p:cNvPr id="17" name="object 17"/>
            <p:cNvSpPr/>
            <p:nvPr/>
          </p:nvSpPr>
          <p:spPr>
            <a:xfrm>
              <a:off x="5332145" y="5177193"/>
              <a:ext cx="819150" cy="351790"/>
            </a:xfrm>
            <a:custGeom>
              <a:avLst/>
              <a:gdLst/>
              <a:ahLst/>
              <a:cxnLst/>
              <a:rect l="l" t="t" r="r" b="b"/>
              <a:pathLst>
                <a:path w="819150" h="351789">
                  <a:moveTo>
                    <a:pt x="104267" y="167055"/>
                  </a:moveTo>
                  <a:lnTo>
                    <a:pt x="74472" y="168503"/>
                  </a:lnTo>
                  <a:lnTo>
                    <a:pt x="46545" y="174790"/>
                  </a:lnTo>
                  <a:lnTo>
                    <a:pt x="21412" y="185318"/>
                  </a:lnTo>
                  <a:lnTo>
                    <a:pt x="0" y="199478"/>
                  </a:lnTo>
                  <a:lnTo>
                    <a:pt x="24739" y="191541"/>
                  </a:lnTo>
                  <a:lnTo>
                    <a:pt x="50139" y="188112"/>
                  </a:lnTo>
                  <a:lnTo>
                    <a:pt x="75044" y="188976"/>
                  </a:lnTo>
                  <a:lnTo>
                    <a:pt x="98310" y="193903"/>
                  </a:lnTo>
                  <a:lnTo>
                    <a:pt x="104267" y="167055"/>
                  </a:lnTo>
                  <a:close/>
                </a:path>
                <a:path w="819150" h="351789">
                  <a:moveTo>
                    <a:pt x="819073" y="281901"/>
                  </a:moveTo>
                  <a:lnTo>
                    <a:pt x="816444" y="247129"/>
                  </a:lnTo>
                  <a:lnTo>
                    <a:pt x="804773" y="212267"/>
                  </a:lnTo>
                  <a:lnTo>
                    <a:pt x="787057" y="177317"/>
                  </a:lnTo>
                  <a:lnTo>
                    <a:pt x="745655" y="107137"/>
                  </a:lnTo>
                  <a:lnTo>
                    <a:pt x="728014" y="71894"/>
                  </a:lnTo>
                  <a:lnTo>
                    <a:pt x="716445" y="36563"/>
                  </a:lnTo>
                  <a:lnTo>
                    <a:pt x="713968" y="1104"/>
                  </a:lnTo>
                  <a:lnTo>
                    <a:pt x="681278" y="0"/>
                  </a:lnTo>
                  <a:lnTo>
                    <a:pt x="699706" y="72771"/>
                  </a:lnTo>
                  <a:lnTo>
                    <a:pt x="720293" y="107607"/>
                  </a:lnTo>
                  <a:lnTo>
                    <a:pt x="744321" y="141820"/>
                  </a:lnTo>
                  <a:lnTo>
                    <a:pt x="768629" y="175729"/>
                  </a:lnTo>
                  <a:lnTo>
                    <a:pt x="790105" y="209613"/>
                  </a:lnTo>
                  <a:lnTo>
                    <a:pt x="805611" y="243814"/>
                  </a:lnTo>
                  <a:lnTo>
                    <a:pt x="812025" y="278599"/>
                  </a:lnTo>
                  <a:lnTo>
                    <a:pt x="806208" y="314312"/>
                  </a:lnTo>
                  <a:lnTo>
                    <a:pt x="785037" y="351231"/>
                  </a:lnTo>
                  <a:lnTo>
                    <a:pt x="809612" y="316611"/>
                  </a:lnTo>
                  <a:lnTo>
                    <a:pt x="819073" y="281901"/>
                  </a:lnTo>
                  <a:close/>
                </a:path>
              </a:pathLst>
            </a:custGeom>
            <a:solidFill>
              <a:srgbClr val="114D25"/>
            </a:solidFill>
          </p:spPr>
          <p:txBody>
            <a:bodyPr wrap="square" lIns="0" tIns="0" rIns="0" bIns="0" rtlCol="0"/>
            <a:lstStyle/>
            <a:p>
              <a:pPr algn="ctr"/>
              <a:endParaRPr>
                <a:latin typeface="Grammarsaurus" pitchFamily="2" charset="0"/>
              </a:endParaRPr>
            </a:p>
          </p:txBody>
        </p:sp>
        <p:pic>
          <p:nvPicPr>
            <p:cNvPr id="18" name="object 18"/>
            <p:cNvPicPr/>
            <p:nvPr/>
          </p:nvPicPr>
          <p:blipFill>
            <a:blip r:embed="rId8" cstate="print"/>
            <a:stretch>
              <a:fillRect/>
            </a:stretch>
          </p:blipFill>
          <p:spPr>
            <a:xfrm>
              <a:off x="5915601" y="5270388"/>
              <a:ext cx="66030" cy="177495"/>
            </a:xfrm>
            <a:prstGeom prst="rect">
              <a:avLst/>
            </a:prstGeom>
          </p:spPr>
        </p:pic>
        <p:sp>
          <p:nvSpPr>
            <p:cNvPr id="19" name="object 19"/>
            <p:cNvSpPr/>
            <p:nvPr/>
          </p:nvSpPr>
          <p:spPr>
            <a:xfrm>
              <a:off x="6114119" y="5181804"/>
              <a:ext cx="281305" cy="396875"/>
            </a:xfrm>
            <a:custGeom>
              <a:avLst/>
              <a:gdLst/>
              <a:ahLst/>
              <a:cxnLst/>
              <a:rect l="l" t="t" r="r" b="b"/>
              <a:pathLst>
                <a:path w="281304" h="396875">
                  <a:moveTo>
                    <a:pt x="0" y="0"/>
                  </a:moveTo>
                  <a:lnTo>
                    <a:pt x="3133" y="42638"/>
                  </a:lnTo>
                  <a:lnTo>
                    <a:pt x="25620" y="74799"/>
                  </a:lnTo>
                  <a:lnTo>
                    <a:pt x="60002" y="100276"/>
                  </a:lnTo>
                  <a:lnTo>
                    <a:pt x="98817" y="122864"/>
                  </a:lnTo>
                  <a:lnTo>
                    <a:pt x="134607" y="146354"/>
                  </a:lnTo>
                  <a:lnTo>
                    <a:pt x="165623" y="183077"/>
                  </a:lnTo>
                  <a:lnTo>
                    <a:pt x="182295" y="224548"/>
                  </a:lnTo>
                  <a:lnTo>
                    <a:pt x="189842" y="268991"/>
                  </a:lnTo>
                  <a:lnTo>
                    <a:pt x="193484" y="314629"/>
                  </a:lnTo>
                  <a:lnTo>
                    <a:pt x="196426" y="329998"/>
                  </a:lnTo>
                  <a:lnTo>
                    <a:pt x="216852" y="373443"/>
                  </a:lnTo>
                  <a:lnTo>
                    <a:pt x="263258" y="396857"/>
                  </a:lnTo>
                  <a:lnTo>
                    <a:pt x="281254" y="393547"/>
                  </a:lnTo>
                  <a:lnTo>
                    <a:pt x="263315" y="395993"/>
                  </a:lnTo>
                  <a:lnTo>
                    <a:pt x="246251" y="391893"/>
                  </a:lnTo>
                  <a:lnTo>
                    <a:pt x="203388" y="328230"/>
                  </a:lnTo>
                  <a:lnTo>
                    <a:pt x="200542" y="282706"/>
                  </a:lnTo>
                  <a:lnTo>
                    <a:pt x="199330" y="236389"/>
                  </a:lnTo>
                  <a:lnTo>
                    <a:pt x="187350" y="190690"/>
                  </a:lnTo>
                  <a:lnTo>
                    <a:pt x="161611" y="147901"/>
                  </a:lnTo>
                  <a:lnTo>
                    <a:pt x="123779" y="113791"/>
                  </a:lnTo>
                  <a:lnTo>
                    <a:pt x="94170" y="95788"/>
                  </a:lnTo>
                  <a:lnTo>
                    <a:pt x="65751" y="77392"/>
                  </a:lnTo>
                  <a:lnTo>
                    <a:pt x="43205" y="54978"/>
                  </a:lnTo>
                  <a:lnTo>
                    <a:pt x="36033" y="42958"/>
                  </a:lnTo>
                  <a:lnTo>
                    <a:pt x="31521" y="30456"/>
                  </a:lnTo>
                  <a:lnTo>
                    <a:pt x="30028" y="17975"/>
                  </a:lnTo>
                  <a:lnTo>
                    <a:pt x="31915" y="6019"/>
                  </a:lnTo>
                  <a:lnTo>
                    <a:pt x="0" y="0"/>
                  </a:lnTo>
                  <a:close/>
                </a:path>
              </a:pathLst>
            </a:custGeom>
            <a:solidFill>
              <a:srgbClr val="114D25"/>
            </a:solidFill>
          </p:spPr>
          <p:txBody>
            <a:bodyPr wrap="square" lIns="0" tIns="0" rIns="0" bIns="0" rtlCol="0"/>
            <a:lstStyle/>
            <a:p>
              <a:pPr algn="ctr"/>
              <a:endParaRPr>
                <a:latin typeface="Grammarsaurus" pitchFamily="2" charset="0"/>
              </a:endParaRPr>
            </a:p>
          </p:txBody>
        </p:sp>
        <p:pic>
          <p:nvPicPr>
            <p:cNvPr id="20" name="object 20"/>
            <p:cNvPicPr/>
            <p:nvPr/>
          </p:nvPicPr>
          <p:blipFill>
            <a:blip r:embed="rId9" cstate="print"/>
            <a:stretch>
              <a:fillRect/>
            </a:stretch>
          </p:blipFill>
          <p:spPr>
            <a:xfrm>
              <a:off x="6201646" y="5344248"/>
              <a:ext cx="221221" cy="213146"/>
            </a:xfrm>
            <a:prstGeom prst="rect">
              <a:avLst/>
            </a:prstGeom>
          </p:spPr>
        </p:pic>
      </p:grpSp>
      <p:sp>
        <p:nvSpPr>
          <p:cNvPr id="21" name="object 21"/>
          <p:cNvSpPr txBox="1"/>
          <p:nvPr/>
        </p:nvSpPr>
        <p:spPr>
          <a:xfrm>
            <a:off x="1876921" y="4443073"/>
            <a:ext cx="8434705" cy="732155"/>
          </a:xfrm>
          <a:prstGeom prst="rect">
            <a:avLst/>
          </a:prstGeom>
        </p:spPr>
        <p:txBody>
          <a:bodyPr vert="horz" wrap="square" lIns="0" tIns="12700" rIns="0" bIns="0" rtlCol="0">
            <a:spAutoFit/>
          </a:bodyPr>
          <a:lstStyle/>
          <a:p>
            <a:pPr marL="9525" marR="5080" indent="1588" algn="ctr">
              <a:lnSpc>
                <a:spcPct val="107800"/>
              </a:lnSpc>
              <a:spcBef>
                <a:spcPts val="100"/>
              </a:spcBef>
            </a:pPr>
            <a:r>
              <a:rPr sz="2150" b="1" dirty="0">
                <a:solidFill>
                  <a:srgbClr val="D1E293"/>
                </a:solidFill>
                <a:latin typeface="Grammarsaurus" pitchFamily="2" charset="0"/>
                <a:cs typeface="Tahoma"/>
              </a:rPr>
              <a:t>A </a:t>
            </a:r>
            <a:r>
              <a:rPr sz="2150" b="1" dirty="0">
                <a:solidFill>
                  <a:srgbClr val="FFFFFF"/>
                </a:solidFill>
                <a:latin typeface="Grammarsaurus" pitchFamily="2" charset="0"/>
                <a:cs typeface="Tahoma"/>
              </a:rPr>
              <a:t>politician </a:t>
            </a:r>
            <a:r>
              <a:rPr sz="2150" b="1" dirty="0">
                <a:solidFill>
                  <a:srgbClr val="D1E293"/>
                </a:solidFill>
                <a:latin typeface="Grammarsaurus" pitchFamily="2" charset="0"/>
                <a:cs typeface="Tahoma"/>
              </a:rPr>
              <a:t>is a person </a:t>
            </a:r>
            <a:r>
              <a:rPr sz="2150" b="1" dirty="0">
                <a:solidFill>
                  <a:srgbClr val="FFFFFF"/>
                </a:solidFill>
                <a:latin typeface="Grammarsaurus" pitchFamily="2" charset="0"/>
                <a:cs typeface="Tahoma"/>
              </a:rPr>
              <a:t>“linked to” </a:t>
            </a:r>
            <a:r>
              <a:rPr sz="2150" b="1" dirty="0">
                <a:solidFill>
                  <a:srgbClr val="D1E293"/>
                </a:solidFill>
                <a:latin typeface="Grammarsaurus" pitchFamily="2" charset="0"/>
                <a:cs typeface="Tahoma"/>
              </a:rPr>
              <a:t>public affairs in the </a:t>
            </a:r>
            <a:r>
              <a:rPr sz="2150" b="1" dirty="0">
                <a:solidFill>
                  <a:srgbClr val="FFFFFF"/>
                </a:solidFill>
                <a:latin typeface="Grammarsaurus" pitchFamily="2" charset="0"/>
                <a:cs typeface="Tahoma"/>
              </a:rPr>
              <a:t>city</a:t>
            </a:r>
            <a:r>
              <a:rPr sz="2150" b="1" dirty="0">
                <a:solidFill>
                  <a:srgbClr val="D1E293"/>
                </a:solidFill>
                <a:latin typeface="Grammarsaurus" pitchFamily="2" charset="0"/>
                <a:cs typeface="Tahoma"/>
              </a:rPr>
              <a:t>, what we would describe today as the </a:t>
            </a:r>
            <a:r>
              <a:rPr sz="2150" b="1" dirty="0">
                <a:solidFill>
                  <a:srgbClr val="FFFFFF"/>
                </a:solidFill>
                <a:latin typeface="Grammarsaurus" pitchFamily="2" charset="0"/>
                <a:cs typeface="Tahoma"/>
              </a:rPr>
              <a:t>government</a:t>
            </a:r>
            <a:r>
              <a:rPr sz="2150" b="1" dirty="0">
                <a:solidFill>
                  <a:srgbClr val="D1E293"/>
                </a:solidFill>
                <a:latin typeface="Grammarsaurus" pitchFamily="2" charset="0"/>
                <a:cs typeface="Tahoma"/>
              </a:rPr>
              <a:t>.</a:t>
            </a:r>
            <a:endParaRPr sz="2150" dirty="0">
              <a:latin typeface="Grammarsaurus" pitchFamily="2" charset="0"/>
              <a:cs typeface="Tahoma"/>
            </a:endParaRPr>
          </a:p>
        </p:txBody>
      </p:sp>
      <p:sp>
        <p:nvSpPr>
          <p:cNvPr id="22" name="object 22"/>
          <p:cNvSpPr txBox="1"/>
          <p:nvPr/>
        </p:nvSpPr>
        <p:spPr>
          <a:xfrm>
            <a:off x="1763612" y="2514600"/>
            <a:ext cx="9209187" cy="1200970"/>
          </a:xfrm>
          <a:prstGeom prst="rect">
            <a:avLst/>
          </a:prstGeom>
        </p:spPr>
        <p:txBody>
          <a:bodyPr vert="horz" wrap="square" lIns="0" tIns="15875" rIns="0" bIns="0" rtlCol="0">
            <a:spAutoFit/>
          </a:bodyPr>
          <a:lstStyle/>
          <a:p>
            <a:pPr marL="12700">
              <a:lnSpc>
                <a:spcPct val="100000"/>
              </a:lnSpc>
              <a:spcBef>
                <a:spcPts val="125"/>
              </a:spcBef>
              <a:tabLst>
                <a:tab pos="2858770" algn="l"/>
                <a:tab pos="4531360" algn="l"/>
                <a:tab pos="6261100" algn="l"/>
                <a:tab pos="7575550" algn="l"/>
              </a:tabLst>
            </a:pPr>
            <a:r>
              <a:rPr sz="7700" b="1" dirty="0">
                <a:latin typeface="Grammarsaurus" pitchFamily="2" charset="0"/>
                <a:cs typeface="Arial"/>
              </a:rPr>
              <a:t>pole	it	ic	i	an</a:t>
            </a:r>
            <a:endParaRPr sz="7700" dirty="0">
              <a:latin typeface="Grammarsaurus" pitchFamily="2" charset="0"/>
              <a:cs typeface="Arial"/>
            </a:endParaRPr>
          </a:p>
        </p:txBody>
      </p:sp>
      <p:sp>
        <p:nvSpPr>
          <p:cNvPr id="23" name="object 23"/>
          <p:cNvSpPr txBox="1">
            <a:spLocks noGrp="1"/>
          </p:cNvSpPr>
          <p:nvPr>
            <p:ph type="title"/>
          </p:nvPr>
        </p:nvSpPr>
        <p:spPr>
          <a:xfrm>
            <a:off x="366953" y="187863"/>
            <a:ext cx="11458092" cy="630921"/>
          </a:xfrm>
          <a:prstGeom prst="rect">
            <a:avLst/>
          </a:prstGeom>
        </p:spPr>
        <p:txBody>
          <a:bodyPr vert="horz" wrap="square" lIns="0" tIns="213339" rIns="0" bIns="0" rtlCol="0">
            <a:spAutoFit/>
          </a:bodyPr>
          <a:lstStyle/>
          <a:p>
            <a:pPr marL="297180">
              <a:lnSpc>
                <a:spcPct val="100000"/>
              </a:lnSpc>
              <a:spcBef>
                <a:spcPts val="100"/>
              </a:spcBef>
            </a:pPr>
            <a:r>
              <a:rPr sz="2700" b="0" dirty="0">
                <a:solidFill>
                  <a:srgbClr val="000000"/>
                </a:solidFill>
                <a:latin typeface="Grammarsaurus" pitchFamily="2" charset="0"/>
                <a:cs typeface="Verdana"/>
              </a:rPr>
              <a:t>How did you do?</a:t>
            </a:r>
            <a:endParaRPr sz="2700">
              <a:latin typeface="Grammarsaurus" pitchFamily="2" charset="0"/>
              <a:cs typeface="Verdana"/>
            </a:endParaRPr>
          </a:p>
        </p:txBody>
      </p:sp>
      <p:grpSp>
        <p:nvGrpSpPr>
          <p:cNvPr id="24" name="object 24"/>
          <p:cNvGrpSpPr/>
          <p:nvPr/>
        </p:nvGrpSpPr>
        <p:grpSpPr>
          <a:xfrm>
            <a:off x="3893233" y="293410"/>
            <a:ext cx="8032750" cy="3518535"/>
            <a:chOff x="3893233" y="293410"/>
            <a:chExt cx="8032750" cy="3518535"/>
          </a:xfrm>
        </p:grpSpPr>
        <p:sp>
          <p:nvSpPr>
            <p:cNvPr id="25" name="object 25"/>
            <p:cNvSpPr/>
            <p:nvPr/>
          </p:nvSpPr>
          <p:spPr>
            <a:xfrm>
              <a:off x="11155886"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10" cstate="print"/>
            <a:stretch>
              <a:fillRect/>
            </a:stretch>
          </p:blipFill>
          <p:spPr>
            <a:xfrm>
              <a:off x="9508416" y="1550915"/>
              <a:ext cx="860406" cy="972475"/>
            </a:xfrm>
            <a:prstGeom prst="rect">
              <a:avLst/>
            </a:prstGeom>
          </p:spPr>
        </p:pic>
        <p:sp>
          <p:nvSpPr>
            <p:cNvPr id="27" name="object 27"/>
            <p:cNvSpPr/>
            <p:nvPr/>
          </p:nvSpPr>
          <p:spPr>
            <a:xfrm>
              <a:off x="3893223" y="1619071"/>
              <a:ext cx="5186680" cy="1814830"/>
            </a:xfrm>
            <a:custGeom>
              <a:avLst/>
              <a:gdLst/>
              <a:ahLst/>
              <a:cxnLst/>
              <a:rect l="l" t="t" r="r" b="b"/>
              <a:pathLst>
                <a:path w="5186680" h="1814829">
                  <a:moveTo>
                    <a:pt x="403161" y="1546847"/>
                  </a:moveTo>
                  <a:lnTo>
                    <a:pt x="401027" y="1536306"/>
                  </a:lnTo>
                  <a:lnTo>
                    <a:pt x="395198" y="1527670"/>
                  </a:lnTo>
                  <a:lnTo>
                    <a:pt x="386575" y="1521853"/>
                  </a:lnTo>
                  <a:lnTo>
                    <a:pt x="376021" y="1519707"/>
                  </a:lnTo>
                  <a:lnTo>
                    <a:pt x="294563" y="1519707"/>
                  </a:lnTo>
                  <a:lnTo>
                    <a:pt x="294563" y="1438249"/>
                  </a:lnTo>
                  <a:lnTo>
                    <a:pt x="292430" y="1427734"/>
                  </a:lnTo>
                  <a:lnTo>
                    <a:pt x="286600" y="1419098"/>
                  </a:lnTo>
                  <a:lnTo>
                    <a:pt x="277977" y="1413256"/>
                  </a:lnTo>
                  <a:lnTo>
                    <a:pt x="267423" y="1411109"/>
                  </a:lnTo>
                  <a:lnTo>
                    <a:pt x="256882" y="1413256"/>
                  </a:lnTo>
                  <a:lnTo>
                    <a:pt x="248246" y="1419072"/>
                  </a:lnTo>
                  <a:lnTo>
                    <a:pt x="242417" y="1427708"/>
                  </a:lnTo>
                  <a:lnTo>
                    <a:pt x="240284" y="1438249"/>
                  </a:lnTo>
                  <a:lnTo>
                    <a:pt x="240284" y="1519707"/>
                  </a:lnTo>
                  <a:lnTo>
                    <a:pt x="158826" y="1519707"/>
                  </a:lnTo>
                  <a:lnTo>
                    <a:pt x="148285" y="1521853"/>
                  </a:lnTo>
                  <a:lnTo>
                    <a:pt x="139649" y="1527670"/>
                  </a:lnTo>
                  <a:lnTo>
                    <a:pt x="133819" y="1536306"/>
                  </a:lnTo>
                  <a:lnTo>
                    <a:pt x="131686" y="1546847"/>
                  </a:lnTo>
                  <a:lnTo>
                    <a:pt x="133832" y="1557401"/>
                  </a:lnTo>
                  <a:lnTo>
                    <a:pt x="139674" y="1566024"/>
                  </a:lnTo>
                  <a:lnTo>
                    <a:pt x="148297" y="1571853"/>
                  </a:lnTo>
                  <a:lnTo>
                    <a:pt x="158826" y="1573987"/>
                  </a:lnTo>
                  <a:lnTo>
                    <a:pt x="240284" y="1573987"/>
                  </a:lnTo>
                  <a:lnTo>
                    <a:pt x="240284" y="1655445"/>
                  </a:lnTo>
                  <a:lnTo>
                    <a:pt x="242417" y="1665998"/>
                  </a:lnTo>
                  <a:lnTo>
                    <a:pt x="248246" y="1674622"/>
                  </a:lnTo>
                  <a:lnTo>
                    <a:pt x="256882" y="1680451"/>
                  </a:lnTo>
                  <a:lnTo>
                    <a:pt x="267423" y="1682584"/>
                  </a:lnTo>
                  <a:lnTo>
                    <a:pt x="277977" y="1680438"/>
                  </a:lnTo>
                  <a:lnTo>
                    <a:pt x="286600" y="1674609"/>
                  </a:lnTo>
                  <a:lnTo>
                    <a:pt x="292430" y="1665973"/>
                  </a:lnTo>
                  <a:lnTo>
                    <a:pt x="294563" y="1655445"/>
                  </a:lnTo>
                  <a:lnTo>
                    <a:pt x="294563" y="1573987"/>
                  </a:lnTo>
                  <a:lnTo>
                    <a:pt x="376021" y="1573987"/>
                  </a:lnTo>
                  <a:lnTo>
                    <a:pt x="386549" y="1571853"/>
                  </a:lnTo>
                  <a:lnTo>
                    <a:pt x="395185" y="1566024"/>
                  </a:lnTo>
                  <a:lnTo>
                    <a:pt x="401015" y="1557401"/>
                  </a:lnTo>
                  <a:lnTo>
                    <a:pt x="403161" y="1546847"/>
                  </a:lnTo>
                  <a:close/>
                </a:path>
                <a:path w="5186680" h="1814829">
                  <a:moveTo>
                    <a:pt x="534860" y="1546860"/>
                  </a:moveTo>
                  <a:lnTo>
                    <a:pt x="530542" y="1498854"/>
                  </a:lnTo>
                  <a:lnTo>
                    <a:pt x="518147" y="1453807"/>
                  </a:lnTo>
                  <a:lnTo>
                    <a:pt x="518109" y="1453642"/>
                  </a:lnTo>
                  <a:lnTo>
                    <a:pt x="506691" y="1429639"/>
                  </a:lnTo>
                  <a:lnTo>
                    <a:pt x="506691" y="1546860"/>
                  </a:lnTo>
                  <a:lnTo>
                    <a:pt x="501840" y="1594866"/>
                  </a:lnTo>
                  <a:lnTo>
                    <a:pt x="487870" y="1639900"/>
                  </a:lnTo>
                  <a:lnTo>
                    <a:pt x="465772" y="1680540"/>
                  </a:lnTo>
                  <a:lnTo>
                    <a:pt x="436537" y="1715960"/>
                  </a:lnTo>
                  <a:lnTo>
                    <a:pt x="401116" y="1745208"/>
                  </a:lnTo>
                  <a:lnTo>
                    <a:pt x="360476" y="1767293"/>
                  </a:lnTo>
                  <a:lnTo>
                    <a:pt x="315595" y="1781251"/>
                  </a:lnTo>
                  <a:lnTo>
                    <a:pt x="267423" y="1786128"/>
                  </a:lnTo>
                  <a:lnTo>
                    <a:pt x="219265" y="1781251"/>
                  </a:lnTo>
                  <a:lnTo>
                    <a:pt x="174383" y="1767293"/>
                  </a:lnTo>
                  <a:lnTo>
                    <a:pt x="133743" y="1745208"/>
                  </a:lnTo>
                  <a:lnTo>
                    <a:pt x="98323" y="1715960"/>
                  </a:lnTo>
                  <a:lnTo>
                    <a:pt x="69075" y="1680540"/>
                  </a:lnTo>
                  <a:lnTo>
                    <a:pt x="47091" y="1640078"/>
                  </a:lnTo>
                  <a:lnTo>
                    <a:pt x="46990" y="1639900"/>
                  </a:lnTo>
                  <a:lnTo>
                    <a:pt x="33032" y="1595018"/>
                  </a:lnTo>
                  <a:lnTo>
                    <a:pt x="28155" y="1546860"/>
                  </a:lnTo>
                  <a:lnTo>
                    <a:pt x="33020" y="1498854"/>
                  </a:lnTo>
                  <a:lnTo>
                    <a:pt x="33032" y="1498688"/>
                  </a:lnTo>
                  <a:lnTo>
                    <a:pt x="46990" y="1453807"/>
                  </a:lnTo>
                  <a:lnTo>
                    <a:pt x="69075" y="1413167"/>
                  </a:lnTo>
                  <a:lnTo>
                    <a:pt x="98323" y="1377746"/>
                  </a:lnTo>
                  <a:lnTo>
                    <a:pt x="133743" y="1348511"/>
                  </a:lnTo>
                  <a:lnTo>
                    <a:pt x="174383" y="1326413"/>
                  </a:lnTo>
                  <a:lnTo>
                    <a:pt x="219265" y="1312456"/>
                  </a:lnTo>
                  <a:lnTo>
                    <a:pt x="267423" y="1307592"/>
                  </a:lnTo>
                  <a:lnTo>
                    <a:pt x="315595" y="1312456"/>
                  </a:lnTo>
                  <a:lnTo>
                    <a:pt x="360476" y="1326413"/>
                  </a:lnTo>
                  <a:lnTo>
                    <a:pt x="401116" y="1348511"/>
                  </a:lnTo>
                  <a:lnTo>
                    <a:pt x="436537" y="1377746"/>
                  </a:lnTo>
                  <a:lnTo>
                    <a:pt x="465772" y="1413167"/>
                  </a:lnTo>
                  <a:lnTo>
                    <a:pt x="487768" y="1453642"/>
                  </a:lnTo>
                  <a:lnTo>
                    <a:pt x="487870" y="1453807"/>
                  </a:lnTo>
                  <a:lnTo>
                    <a:pt x="501827" y="1498688"/>
                  </a:lnTo>
                  <a:lnTo>
                    <a:pt x="506691" y="1546860"/>
                  </a:lnTo>
                  <a:lnTo>
                    <a:pt x="506691" y="1429639"/>
                  </a:lnTo>
                  <a:lnTo>
                    <a:pt x="471881" y="1374660"/>
                  </a:lnTo>
                  <a:lnTo>
                    <a:pt x="439635" y="1342402"/>
                  </a:lnTo>
                  <a:lnTo>
                    <a:pt x="402297" y="1315999"/>
                  </a:lnTo>
                  <a:lnTo>
                    <a:pt x="384619" y="1307592"/>
                  </a:lnTo>
                  <a:lnTo>
                    <a:pt x="360641" y="1296187"/>
                  </a:lnTo>
                  <a:lnTo>
                    <a:pt x="315429" y="1283754"/>
                  </a:lnTo>
                  <a:lnTo>
                    <a:pt x="267423" y="1279436"/>
                  </a:lnTo>
                  <a:lnTo>
                    <a:pt x="219417" y="1283754"/>
                  </a:lnTo>
                  <a:lnTo>
                    <a:pt x="174205" y="1296187"/>
                  </a:lnTo>
                  <a:lnTo>
                    <a:pt x="132562" y="1315999"/>
                  </a:lnTo>
                  <a:lnTo>
                    <a:pt x="95224" y="1342402"/>
                  </a:lnTo>
                  <a:lnTo>
                    <a:pt x="62979" y="1374660"/>
                  </a:lnTo>
                  <a:lnTo>
                    <a:pt x="36563" y="1411986"/>
                  </a:lnTo>
                  <a:lnTo>
                    <a:pt x="16764" y="1453642"/>
                  </a:lnTo>
                  <a:lnTo>
                    <a:pt x="4368" y="1498688"/>
                  </a:lnTo>
                  <a:lnTo>
                    <a:pt x="4318" y="1498854"/>
                  </a:lnTo>
                  <a:lnTo>
                    <a:pt x="0" y="1546860"/>
                  </a:lnTo>
                  <a:lnTo>
                    <a:pt x="4318" y="1594866"/>
                  </a:lnTo>
                  <a:lnTo>
                    <a:pt x="16713" y="1639900"/>
                  </a:lnTo>
                  <a:lnTo>
                    <a:pt x="36563" y="1681721"/>
                  </a:lnTo>
                  <a:lnTo>
                    <a:pt x="62979" y="1719059"/>
                  </a:lnTo>
                  <a:lnTo>
                    <a:pt x="95224" y="1751304"/>
                  </a:lnTo>
                  <a:lnTo>
                    <a:pt x="132562" y="1777720"/>
                  </a:lnTo>
                  <a:lnTo>
                    <a:pt x="174205" y="1797519"/>
                  </a:lnTo>
                  <a:lnTo>
                    <a:pt x="219417" y="1809965"/>
                  </a:lnTo>
                  <a:lnTo>
                    <a:pt x="267423" y="1814283"/>
                  </a:lnTo>
                  <a:lnTo>
                    <a:pt x="315429" y="1809965"/>
                  </a:lnTo>
                  <a:lnTo>
                    <a:pt x="360641" y="1797519"/>
                  </a:lnTo>
                  <a:lnTo>
                    <a:pt x="402297" y="1777720"/>
                  </a:lnTo>
                  <a:lnTo>
                    <a:pt x="439635" y="1751304"/>
                  </a:lnTo>
                  <a:lnTo>
                    <a:pt x="471881" y="1719059"/>
                  </a:lnTo>
                  <a:lnTo>
                    <a:pt x="498297" y="1681721"/>
                  </a:lnTo>
                  <a:lnTo>
                    <a:pt x="518109" y="1640078"/>
                  </a:lnTo>
                  <a:lnTo>
                    <a:pt x="530504" y="1595018"/>
                  </a:lnTo>
                  <a:lnTo>
                    <a:pt x="530542" y="1594866"/>
                  </a:lnTo>
                  <a:lnTo>
                    <a:pt x="534860" y="1546860"/>
                  </a:lnTo>
                  <a:close/>
                </a:path>
                <a:path w="5186680" h="1814829">
                  <a:moveTo>
                    <a:pt x="2025230" y="1546847"/>
                  </a:moveTo>
                  <a:lnTo>
                    <a:pt x="2023097" y="1536306"/>
                  </a:lnTo>
                  <a:lnTo>
                    <a:pt x="2017268" y="1527670"/>
                  </a:lnTo>
                  <a:lnTo>
                    <a:pt x="2008632" y="1521853"/>
                  </a:lnTo>
                  <a:lnTo>
                    <a:pt x="1998091" y="1519707"/>
                  </a:lnTo>
                  <a:lnTo>
                    <a:pt x="1916633" y="1519707"/>
                  </a:lnTo>
                  <a:lnTo>
                    <a:pt x="1916633" y="1438249"/>
                  </a:lnTo>
                  <a:lnTo>
                    <a:pt x="1914499" y="1427734"/>
                  </a:lnTo>
                  <a:lnTo>
                    <a:pt x="1908670" y="1419098"/>
                  </a:lnTo>
                  <a:lnTo>
                    <a:pt x="1900034" y="1413256"/>
                  </a:lnTo>
                  <a:lnTo>
                    <a:pt x="1889493" y="1411109"/>
                  </a:lnTo>
                  <a:lnTo>
                    <a:pt x="1878952" y="1413256"/>
                  </a:lnTo>
                  <a:lnTo>
                    <a:pt x="1870316" y="1419072"/>
                  </a:lnTo>
                  <a:lnTo>
                    <a:pt x="1864487" y="1427708"/>
                  </a:lnTo>
                  <a:lnTo>
                    <a:pt x="1862353" y="1438249"/>
                  </a:lnTo>
                  <a:lnTo>
                    <a:pt x="1862353" y="1519707"/>
                  </a:lnTo>
                  <a:lnTo>
                    <a:pt x="1780895" y="1519707"/>
                  </a:lnTo>
                  <a:lnTo>
                    <a:pt x="1770354" y="1521853"/>
                  </a:lnTo>
                  <a:lnTo>
                    <a:pt x="1761718" y="1527670"/>
                  </a:lnTo>
                  <a:lnTo>
                    <a:pt x="1755889" y="1536306"/>
                  </a:lnTo>
                  <a:lnTo>
                    <a:pt x="1753755" y="1546847"/>
                  </a:lnTo>
                  <a:lnTo>
                    <a:pt x="1755902" y="1557401"/>
                  </a:lnTo>
                  <a:lnTo>
                    <a:pt x="1761744" y="1566024"/>
                  </a:lnTo>
                  <a:lnTo>
                    <a:pt x="1770367" y="1571853"/>
                  </a:lnTo>
                  <a:lnTo>
                    <a:pt x="1780895" y="1573987"/>
                  </a:lnTo>
                  <a:lnTo>
                    <a:pt x="1862353" y="1573987"/>
                  </a:lnTo>
                  <a:lnTo>
                    <a:pt x="1862353" y="1655445"/>
                  </a:lnTo>
                  <a:lnTo>
                    <a:pt x="1864487" y="1665998"/>
                  </a:lnTo>
                  <a:lnTo>
                    <a:pt x="1870316" y="1674622"/>
                  </a:lnTo>
                  <a:lnTo>
                    <a:pt x="1878952" y="1680451"/>
                  </a:lnTo>
                  <a:lnTo>
                    <a:pt x="1889493" y="1682584"/>
                  </a:lnTo>
                  <a:lnTo>
                    <a:pt x="1900034" y="1680438"/>
                  </a:lnTo>
                  <a:lnTo>
                    <a:pt x="1908670" y="1674609"/>
                  </a:lnTo>
                  <a:lnTo>
                    <a:pt x="1914499" y="1665973"/>
                  </a:lnTo>
                  <a:lnTo>
                    <a:pt x="1916633" y="1655445"/>
                  </a:lnTo>
                  <a:lnTo>
                    <a:pt x="1916633" y="1573987"/>
                  </a:lnTo>
                  <a:lnTo>
                    <a:pt x="1998091" y="1573987"/>
                  </a:lnTo>
                  <a:lnTo>
                    <a:pt x="2008619" y="1571853"/>
                  </a:lnTo>
                  <a:lnTo>
                    <a:pt x="2017255" y="1566024"/>
                  </a:lnTo>
                  <a:lnTo>
                    <a:pt x="2023084" y="1557401"/>
                  </a:lnTo>
                  <a:lnTo>
                    <a:pt x="2025230" y="1546847"/>
                  </a:lnTo>
                  <a:close/>
                </a:path>
                <a:path w="5186680" h="1814829">
                  <a:moveTo>
                    <a:pt x="2156930" y="1546860"/>
                  </a:moveTo>
                  <a:lnTo>
                    <a:pt x="2152612" y="1498854"/>
                  </a:lnTo>
                  <a:lnTo>
                    <a:pt x="2140216" y="1453807"/>
                  </a:lnTo>
                  <a:lnTo>
                    <a:pt x="2140178" y="1453642"/>
                  </a:lnTo>
                  <a:lnTo>
                    <a:pt x="2128761" y="1429639"/>
                  </a:lnTo>
                  <a:lnTo>
                    <a:pt x="2128761" y="1546860"/>
                  </a:lnTo>
                  <a:lnTo>
                    <a:pt x="2123910" y="1594866"/>
                  </a:lnTo>
                  <a:lnTo>
                    <a:pt x="2109927" y="1639900"/>
                  </a:lnTo>
                  <a:lnTo>
                    <a:pt x="2087841" y="1680540"/>
                  </a:lnTo>
                  <a:lnTo>
                    <a:pt x="2058606" y="1715960"/>
                  </a:lnTo>
                  <a:lnTo>
                    <a:pt x="2023186" y="1745208"/>
                  </a:lnTo>
                  <a:lnTo>
                    <a:pt x="1982546" y="1767293"/>
                  </a:lnTo>
                  <a:lnTo>
                    <a:pt x="1937664" y="1781251"/>
                  </a:lnTo>
                  <a:lnTo>
                    <a:pt x="1889493" y="1786128"/>
                  </a:lnTo>
                  <a:lnTo>
                    <a:pt x="1841334" y="1781251"/>
                  </a:lnTo>
                  <a:lnTo>
                    <a:pt x="1796453" y="1767293"/>
                  </a:lnTo>
                  <a:lnTo>
                    <a:pt x="1755813" y="1745208"/>
                  </a:lnTo>
                  <a:lnTo>
                    <a:pt x="1720392" y="1715960"/>
                  </a:lnTo>
                  <a:lnTo>
                    <a:pt x="1691144" y="1680540"/>
                  </a:lnTo>
                  <a:lnTo>
                    <a:pt x="1669161" y="1640078"/>
                  </a:lnTo>
                  <a:lnTo>
                    <a:pt x="1669059" y="1639900"/>
                  </a:lnTo>
                  <a:lnTo>
                    <a:pt x="1655102" y="1595018"/>
                  </a:lnTo>
                  <a:lnTo>
                    <a:pt x="1650225" y="1546860"/>
                  </a:lnTo>
                  <a:lnTo>
                    <a:pt x="1655076" y="1498854"/>
                  </a:lnTo>
                  <a:lnTo>
                    <a:pt x="1669059" y="1453807"/>
                  </a:lnTo>
                  <a:lnTo>
                    <a:pt x="1691144" y="1413167"/>
                  </a:lnTo>
                  <a:lnTo>
                    <a:pt x="1720392" y="1377746"/>
                  </a:lnTo>
                  <a:lnTo>
                    <a:pt x="1755813" y="1348511"/>
                  </a:lnTo>
                  <a:lnTo>
                    <a:pt x="1796453" y="1326413"/>
                  </a:lnTo>
                  <a:lnTo>
                    <a:pt x="1841334" y="1312456"/>
                  </a:lnTo>
                  <a:lnTo>
                    <a:pt x="1889493" y="1307592"/>
                  </a:lnTo>
                  <a:lnTo>
                    <a:pt x="1937664" y="1312456"/>
                  </a:lnTo>
                  <a:lnTo>
                    <a:pt x="1982546" y="1326413"/>
                  </a:lnTo>
                  <a:lnTo>
                    <a:pt x="2023186" y="1348511"/>
                  </a:lnTo>
                  <a:lnTo>
                    <a:pt x="2058606" y="1377746"/>
                  </a:lnTo>
                  <a:lnTo>
                    <a:pt x="2087841" y="1413167"/>
                  </a:lnTo>
                  <a:lnTo>
                    <a:pt x="2109838" y="1453642"/>
                  </a:lnTo>
                  <a:lnTo>
                    <a:pt x="2123897" y="1498688"/>
                  </a:lnTo>
                  <a:lnTo>
                    <a:pt x="2128761" y="1546860"/>
                  </a:lnTo>
                  <a:lnTo>
                    <a:pt x="2128761" y="1429639"/>
                  </a:lnTo>
                  <a:lnTo>
                    <a:pt x="2093950" y="1374660"/>
                  </a:lnTo>
                  <a:lnTo>
                    <a:pt x="2061705" y="1342402"/>
                  </a:lnTo>
                  <a:lnTo>
                    <a:pt x="2024367" y="1315999"/>
                  </a:lnTo>
                  <a:lnTo>
                    <a:pt x="2006688" y="1307592"/>
                  </a:lnTo>
                  <a:lnTo>
                    <a:pt x="1982711" y="1296187"/>
                  </a:lnTo>
                  <a:lnTo>
                    <a:pt x="1937499" y="1283754"/>
                  </a:lnTo>
                  <a:lnTo>
                    <a:pt x="1889493" y="1279436"/>
                  </a:lnTo>
                  <a:lnTo>
                    <a:pt x="1841487" y="1283754"/>
                  </a:lnTo>
                  <a:lnTo>
                    <a:pt x="1796275" y="1296187"/>
                  </a:lnTo>
                  <a:lnTo>
                    <a:pt x="1754632" y="1315999"/>
                  </a:lnTo>
                  <a:lnTo>
                    <a:pt x="1717294" y="1342402"/>
                  </a:lnTo>
                  <a:lnTo>
                    <a:pt x="1685048" y="1374660"/>
                  </a:lnTo>
                  <a:lnTo>
                    <a:pt x="1658632" y="1411986"/>
                  </a:lnTo>
                  <a:lnTo>
                    <a:pt x="1638833" y="1453642"/>
                  </a:lnTo>
                  <a:lnTo>
                    <a:pt x="1626425" y="1498688"/>
                  </a:lnTo>
                  <a:lnTo>
                    <a:pt x="1622069" y="1546860"/>
                  </a:lnTo>
                  <a:lnTo>
                    <a:pt x="1626387" y="1594866"/>
                  </a:lnTo>
                  <a:lnTo>
                    <a:pt x="1638782" y="1639900"/>
                  </a:lnTo>
                  <a:lnTo>
                    <a:pt x="1658632" y="1681721"/>
                  </a:lnTo>
                  <a:lnTo>
                    <a:pt x="1685048" y="1719059"/>
                  </a:lnTo>
                  <a:lnTo>
                    <a:pt x="1717294" y="1751304"/>
                  </a:lnTo>
                  <a:lnTo>
                    <a:pt x="1754632" y="1777720"/>
                  </a:lnTo>
                  <a:lnTo>
                    <a:pt x="1796275" y="1797519"/>
                  </a:lnTo>
                  <a:lnTo>
                    <a:pt x="1841487" y="1809965"/>
                  </a:lnTo>
                  <a:lnTo>
                    <a:pt x="1889493" y="1814283"/>
                  </a:lnTo>
                  <a:lnTo>
                    <a:pt x="1937499" y="1809965"/>
                  </a:lnTo>
                  <a:lnTo>
                    <a:pt x="1982711" y="1797519"/>
                  </a:lnTo>
                  <a:lnTo>
                    <a:pt x="2024367" y="1777720"/>
                  </a:lnTo>
                  <a:lnTo>
                    <a:pt x="2061705" y="1751304"/>
                  </a:lnTo>
                  <a:lnTo>
                    <a:pt x="2093950" y="1719059"/>
                  </a:lnTo>
                  <a:lnTo>
                    <a:pt x="2120366" y="1681721"/>
                  </a:lnTo>
                  <a:lnTo>
                    <a:pt x="2140178" y="1640078"/>
                  </a:lnTo>
                  <a:lnTo>
                    <a:pt x="2152573" y="1595018"/>
                  </a:lnTo>
                  <a:lnTo>
                    <a:pt x="2152612" y="1594866"/>
                  </a:lnTo>
                  <a:lnTo>
                    <a:pt x="2156930" y="1546860"/>
                  </a:lnTo>
                  <a:close/>
                </a:path>
                <a:path w="5186680" h="1814829">
                  <a:moveTo>
                    <a:pt x="3122168" y="596074"/>
                  </a:moveTo>
                  <a:lnTo>
                    <a:pt x="3108680" y="555205"/>
                  </a:lnTo>
                  <a:lnTo>
                    <a:pt x="3108579" y="554875"/>
                  </a:lnTo>
                  <a:lnTo>
                    <a:pt x="3106420" y="551853"/>
                  </a:lnTo>
                  <a:lnTo>
                    <a:pt x="3091294" y="530999"/>
                  </a:lnTo>
                  <a:lnTo>
                    <a:pt x="3084182" y="521208"/>
                  </a:lnTo>
                  <a:lnTo>
                    <a:pt x="3080029" y="518147"/>
                  </a:lnTo>
                  <a:lnTo>
                    <a:pt x="3075076" y="514502"/>
                  </a:lnTo>
                  <a:lnTo>
                    <a:pt x="3075076" y="613981"/>
                  </a:lnTo>
                  <a:lnTo>
                    <a:pt x="3075000" y="614832"/>
                  </a:lnTo>
                  <a:lnTo>
                    <a:pt x="3050565" y="673150"/>
                  </a:lnTo>
                  <a:lnTo>
                    <a:pt x="2991574" y="697788"/>
                  </a:lnTo>
                  <a:lnTo>
                    <a:pt x="2959214" y="691057"/>
                  </a:lnTo>
                  <a:lnTo>
                    <a:pt x="2932646" y="672934"/>
                  </a:lnTo>
                  <a:lnTo>
                    <a:pt x="2914700" y="646290"/>
                  </a:lnTo>
                  <a:lnTo>
                    <a:pt x="2908414" y="614832"/>
                  </a:lnTo>
                  <a:lnTo>
                    <a:pt x="2908287" y="614222"/>
                  </a:lnTo>
                  <a:lnTo>
                    <a:pt x="2933382" y="555205"/>
                  </a:lnTo>
                  <a:lnTo>
                    <a:pt x="2992488" y="530999"/>
                  </a:lnTo>
                  <a:lnTo>
                    <a:pt x="3024441" y="537819"/>
                  </a:lnTo>
                  <a:lnTo>
                    <a:pt x="3050679" y="555802"/>
                  </a:lnTo>
                  <a:lnTo>
                    <a:pt x="3068155" y="581698"/>
                  </a:lnTo>
                  <a:lnTo>
                    <a:pt x="3068510" y="582282"/>
                  </a:lnTo>
                  <a:lnTo>
                    <a:pt x="3075076" y="613981"/>
                  </a:lnTo>
                  <a:lnTo>
                    <a:pt x="3075076" y="514502"/>
                  </a:lnTo>
                  <a:lnTo>
                    <a:pt x="3051568" y="497154"/>
                  </a:lnTo>
                  <a:lnTo>
                    <a:pt x="3013151" y="484416"/>
                  </a:lnTo>
                  <a:lnTo>
                    <a:pt x="2971406" y="484771"/>
                  </a:lnTo>
                  <a:lnTo>
                    <a:pt x="2952508" y="489508"/>
                  </a:lnTo>
                  <a:lnTo>
                    <a:pt x="2934817" y="496735"/>
                  </a:lnTo>
                  <a:lnTo>
                    <a:pt x="2918168" y="506336"/>
                  </a:lnTo>
                  <a:lnTo>
                    <a:pt x="2902394" y="518147"/>
                  </a:lnTo>
                  <a:lnTo>
                    <a:pt x="2819273" y="434886"/>
                  </a:lnTo>
                  <a:lnTo>
                    <a:pt x="2776359" y="391782"/>
                  </a:lnTo>
                  <a:lnTo>
                    <a:pt x="2774200" y="349796"/>
                  </a:lnTo>
                  <a:lnTo>
                    <a:pt x="2774162" y="261696"/>
                  </a:lnTo>
                  <a:lnTo>
                    <a:pt x="2828252" y="237007"/>
                  </a:lnTo>
                  <a:lnTo>
                    <a:pt x="2848584" y="214972"/>
                  </a:lnTo>
                  <a:lnTo>
                    <a:pt x="2862567" y="199821"/>
                  </a:lnTo>
                  <a:lnTo>
                    <a:pt x="2879280" y="156883"/>
                  </a:lnTo>
                  <a:lnTo>
                    <a:pt x="2880550" y="114960"/>
                  </a:lnTo>
                  <a:lnTo>
                    <a:pt x="2865805" y="69532"/>
                  </a:lnTo>
                  <a:lnTo>
                    <a:pt x="2849156" y="48120"/>
                  </a:lnTo>
                  <a:lnTo>
                    <a:pt x="2837878" y="33604"/>
                  </a:lnTo>
                  <a:lnTo>
                    <a:pt x="2833725" y="31013"/>
                  </a:lnTo>
                  <a:lnTo>
                    <a:pt x="2833725" y="131521"/>
                  </a:lnTo>
                  <a:lnTo>
                    <a:pt x="2827032" y="163817"/>
                  </a:lnTo>
                  <a:lnTo>
                    <a:pt x="2808897" y="190423"/>
                  </a:lnTo>
                  <a:lnTo>
                    <a:pt x="2782227" y="208432"/>
                  </a:lnTo>
                  <a:lnTo>
                    <a:pt x="2749893" y="214972"/>
                  </a:lnTo>
                  <a:lnTo>
                    <a:pt x="2717584" y="208127"/>
                  </a:lnTo>
                  <a:lnTo>
                    <a:pt x="2691028" y="189865"/>
                  </a:lnTo>
                  <a:lnTo>
                    <a:pt x="2673134" y="163118"/>
                  </a:lnTo>
                  <a:lnTo>
                    <a:pt x="2666784" y="130835"/>
                  </a:lnTo>
                  <a:lnTo>
                    <a:pt x="2673566" y="99237"/>
                  </a:lnTo>
                  <a:lnTo>
                    <a:pt x="2673642" y="98844"/>
                  </a:lnTo>
                  <a:lnTo>
                    <a:pt x="2691574" y="72644"/>
                  </a:lnTo>
                  <a:lnTo>
                    <a:pt x="2717939" y="54775"/>
                  </a:lnTo>
                  <a:lnTo>
                    <a:pt x="2749931" y="48120"/>
                  </a:lnTo>
                  <a:lnTo>
                    <a:pt x="2782239" y="54635"/>
                  </a:lnTo>
                  <a:lnTo>
                    <a:pt x="2808909" y="72644"/>
                  </a:lnTo>
                  <a:lnTo>
                    <a:pt x="2827045" y="99237"/>
                  </a:lnTo>
                  <a:lnTo>
                    <a:pt x="2833725" y="131521"/>
                  </a:lnTo>
                  <a:lnTo>
                    <a:pt x="2833725" y="31013"/>
                  </a:lnTo>
                  <a:lnTo>
                    <a:pt x="2799550" y="9613"/>
                  </a:lnTo>
                  <a:lnTo>
                    <a:pt x="2753652" y="0"/>
                  </a:lnTo>
                  <a:lnTo>
                    <a:pt x="2708910" y="6718"/>
                  </a:lnTo>
                  <a:lnTo>
                    <a:pt x="2669603" y="28003"/>
                  </a:lnTo>
                  <a:lnTo>
                    <a:pt x="2639377" y="61023"/>
                  </a:lnTo>
                  <a:lnTo>
                    <a:pt x="2621915" y="102933"/>
                  </a:lnTo>
                  <a:lnTo>
                    <a:pt x="2618854" y="126022"/>
                  </a:lnTo>
                  <a:lnTo>
                    <a:pt x="2619806" y="148615"/>
                  </a:lnTo>
                  <a:lnTo>
                    <a:pt x="2633802" y="192112"/>
                  </a:lnTo>
                  <a:lnTo>
                    <a:pt x="2672029" y="237172"/>
                  </a:lnTo>
                  <a:lnTo>
                    <a:pt x="2726347" y="261251"/>
                  </a:lnTo>
                  <a:lnTo>
                    <a:pt x="2726283" y="354838"/>
                  </a:lnTo>
                  <a:lnTo>
                    <a:pt x="2694838" y="421144"/>
                  </a:lnTo>
                  <a:lnTo>
                    <a:pt x="2623134" y="492963"/>
                  </a:lnTo>
                  <a:lnTo>
                    <a:pt x="2617000" y="499249"/>
                  </a:lnTo>
                  <a:lnTo>
                    <a:pt x="2598775" y="518502"/>
                  </a:lnTo>
                  <a:lnTo>
                    <a:pt x="2593289" y="514388"/>
                  </a:lnTo>
                  <a:lnTo>
                    <a:pt x="2592222" y="513524"/>
                  </a:lnTo>
                  <a:lnTo>
                    <a:pt x="2592222" y="614832"/>
                  </a:lnTo>
                  <a:lnTo>
                    <a:pt x="2585580" y="646290"/>
                  </a:lnTo>
                  <a:lnTo>
                    <a:pt x="2585504" y="646633"/>
                  </a:lnTo>
                  <a:lnTo>
                    <a:pt x="2585389" y="647166"/>
                  </a:lnTo>
                  <a:lnTo>
                    <a:pt x="2567165" y="673671"/>
                  </a:lnTo>
                  <a:lnTo>
                    <a:pt x="2540431" y="691502"/>
                  </a:lnTo>
                  <a:lnTo>
                    <a:pt x="2508085" y="697788"/>
                  </a:lnTo>
                  <a:lnTo>
                    <a:pt x="2476462" y="691057"/>
                  </a:lnTo>
                  <a:lnTo>
                    <a:pt x="2476131" y="691057"/>
                  </a:lnTo>
                  <a:lnTo>
                    <a:pt x="2449868" y="673150"/>
                  </a:lnTo>
                  <a:lnTo>
                    <a:pt x="2449677" y="672934"/>
                  </a:lnTo>
                  <a:lnTo>
                    <a:pt x="2432075" y="646785"/>
                  </a:lnTo>
                  <a:lnTo>
                    <a:pt x="2425522" y="614832"/>
                  </a:lnTo>
                  <a:lnTo>
                    <a:pt x="2425623" y="613981"/>
                  </a:lnTo>
                  <a:lnTo>
                    <a:pt x="2431961" y="582460"/>
                  </a:lnTo>
                  <a:lnTo>
                    <a:pt x="2431986" y="582282"/>
                  </a:lnTo>
                  <a:lnTo>
                    <a:pt x="2449842" y="555802"/>
                  </a:lnTo>
                  <a:lnTo>
                    <a:pt x="2449944" y="555650"/>
                  </a:lnTo>
                  <a:lnTo>
                    <a:pt x="2476398" y="537692"/>
                  </a:lnTo>
                  <a:lnTo>
                    <a:pt x="2476106" y="537692"/>
                  </a:lnTo>
                  <a:lnTo>
                    <a:pt x="2508808" y="530999"/>
                  </a:lnTo>
                  <a:lnTo>
                    <a:pt x="2508935" y="530999"/>
                  </a:lnTo>
                  <a:lnTo>
                    <a:pt x="2541206" y="537692"/>
                  </a:lnTo>
                  <a:lnTo>
                    <a:pt x="2567762" y="555802"/>
                  </a:lnTo>
                  <a:lnTo>
                    <a:pt x="2585593" y="582282"/>
                  </a:lnTo>
                  <a:lnTo>
                    <a:pt x="2585720" y="582460"/>
                  </a:lnTo>
                  <a:lnTo>
                    <a:pt x="2592057" y="613981"/>
                  </a:lnTo>
                  <a:lnTo>
                    <a:pt x="2592108" y="614222"/>
                  </a:lnTo>
                  <a:lnTo>
                    <a:pt x="2592222" y="614832"/>
                  </a:lnTo>
                  <a:lnTo>
                    <a:pt x="2592222" y="513524"/>
                  </a:lnTo>
                  <a:lnTo>
                    <a:pt x="2552166" y="491147"/>
                  </a:lnTo>
                  <a:lnTo>
                    <a:pt x="2517940" y="483463"/>
                  </a:lnTo>
                  <a:lnTo>
                    <a:pt x="2483129" y="486016"/>
                  </a:lnTo>
                  <a:lnTo>
                    <a:pt x="2416949" y="520738"/>
                  </a:lnTo>
                  <a:lnTo>
                    <a:pt x="2381529" y="580491"/>
                  </a:lnTo>
                  <a:lnTo>
                    <a:pt x="2377770" y="617880"/>
                  </a:lnTo>
                  <a:lnTo>
                    <a:pt x="2383866" y="657199"/>
                  </a:lnTo>
                  <a:lnTo>
                    <a:pt x="2399741" y="690499"/>
                  </a:lnTo>
                  <a:lnTo>
                    <a:pt x="2425204" y="717181"/>
                  </a:lnTo>
                  <a:lnTo>
                    <a:pt x="2460040" y="736701"/>
                  </a:lnTo>
                  <a:lnTo>
                    <a:pt x="2498280" y="746556"/>
                  </a:lnTo>
                  <a:lnTo>
                    <a:pt x="2534818" y="745121"/>
                  </a:lnTo>
                  <a:lnTo>
                    <a:pt x="2569083" y="732421"/>
                  </a:lnTo>
                  <a:lnTo>
                    <a:pt x="2600604" y="708482"/>
                  </a:lnTo>
                  <a:lnTo>
                    <a:pt x="2608910" y="697788"/>
                  </a:lnTo>
                  <a:lnTo>
                    <a:pt x="2625001" y="677075"/>
                  </a:lnTo>
                  <a:lnTo>
                    <a:pt x="2637955" y="642797"/>
                  </a:lnTo>
                  <a:lnTo>
                    <a:pt x="2639695" y="607453"/>
                  </a:lnTo>
                  <a:lnTo>
                    <a:pt x="2639758" y="605993"/>
                  </a:lnTo>
                  <a:lnTo>
                    <a:pt x="2630703" y="567080"/>
                  </a:lnTo>
                  <a:lnTo>
                    <a:pt x="2627846" y="559181"/>
                  </a:lnTo>
                  <a:lnTo>
                    <a:pt x="2628481" y="555802"/>
                  </a:lnTo>
                  <a:lnTo>
                    <a:pt x="2628582" y="555205"/>
                  </a:lnTo>
                  <a:lnTo>
                    <a:pt x="2628646" y="554875"/>
                  </a:lnTo>
                  <a:lnTo>
                    <a:pt x="2652776" y="530999"/>
                  </a:lnTo>
                  <a:lnTo>
                    <a:pt x="2665374" y="518502"/>
                  </a:lnTo>
                  <a:lnTo>
                    <a:pt x="2744749" y="439166"/>
                  </a:lnTo>
                  <a:lnTo>
                    <a:pt x="2747454" y="437083"/>
                  </a:lnTo>
                  <a:lnTo>
                    <a:pt x="2749981" y="434886"/>
                  </a:lnTo>
                  <a:lnTo>
                    <a:pt x="2751721" y="436003"/>
                  </a:lnTo>
                  <a:lnTo>
                    <a:pt x="2752966" y="436524"/>
                  </a:lnTo>
                  <a:lnTo>
                    <a:pt x="2839529" y="523074"/>
                  </a:lnTo>
                  <a:lnTo>
                    <a:pt x="2870835" y="554875"/>
                  </a:lnTo>
                  <a:lnTo>
                    <a:pt x="2870631" y="554875"/>
                  </a:lnTo>
                  <a:lnTo>
                    <a:pt x="2871152" y="562114"/>
                  </a:lnTo>
                  <a:lnTo>
                    <a:pt x="2869615" y="566254"/>
                  </a:lnTo>
                  <a:lnTo>
                    <a:pt x="2860929" y="607453"/>
                  </a:lnTo>
                  <a:lnTo>
                    <a:pt x="2864637" y="646290"/>
                  </a:lnTo>
                  <a:lnTo>
                    <a:pt x="2879267" y="681812"/>
                  </a:lnTo>
                  <a:lnTo>
                    <a:pt x="2934703" y="732421"/>
                  </a:lnTo>
                  <a:lnTo>
                    <a:pt x="2972358" y="743966"/>
                  </a:lnTo>
                  <a:lnTo>
                    <a:pt x="3014548" y="743724"/>
                  </a:lnTo>
                  <a:lnTo>
                    <a:pt x="3061830" y="725741"/>
                  </a:lnTo>
                  <a:lnTo>
                    <a:pt x="3091484" y="697788"/>
                  </a:lnTo>
                  <a:lnTo>
                    <a:pt x="3119742" y="646290"/>
                  </a:lnTo>
                  <a:lnTo>
                    <a:pt x="3122168" y="596074"/>
                  </a:lnTo>
                  <a:close/>
                </a:path>
                <a:path w="5186680" h="1814829">
                  <a:moveTo>
                    <a:pt x="3768471" y="1546847"/>
                  </a:moveTo>
                  <a:lnTo>
                    <a:pt x="3766324" y="1536306"/>
                  </a:lnTo>
                  <a:lnTo>
                    <a:pt x="3760495" y="1527670"/>
                  </a:lnTo>
                  <a:lnTo>
                    <a:pt x="3751872" y="1521853"/>
                  </a:lnTo>
                  <a:lnTo>
                    <a:pt x="3741331" y="1519707"/>
                  </a:lnTo>
                  <a:lnTo>
                    <a:pt x="3659873" y="1519707"/>
                  </a:lnTo>
                  <a:lnTo>
                    <a:pt x="3659873" y="1438249"/>
                  </a:lnTo>
                  <a:lnTo>
                    <a:pt x="3657727" y="1427734"/>
                  </a:lnTo>
                  <a:lnTo>
                    <a:pt x="3651897" y="1419098"/>
                  </a:lnTo>
                  <a:lnTo>
                    <a:pt x="3643274" y="1413256"/>
                  </a:lnTo>
                  <a:lnTo>
                    <a:pt x="3632733" y="1411109"/>
                  </a:lnTo>
                  <a:lnTo>
                    <a:pt x="3622179" y="1413256"/>
                  </a:lnTo>
                  <a:lnTo>
                    <a:pt x="3613556" y="1419072"/>
                  </a:lnTo>
                  <a:lnTo>
                    <a:pt x="3607727" y="1427708"/>
                  </a:lnTo>
                  <a:lnTo>
                    <a:pt x="3605593" y="1438249"/>
                  </a:lnTo>
                  <a:lnTo>
                    <a:pt x="3605593" y="1519707"/>
                  </a:lnTo>
                  <a:lnTo>
                    <a:pt x="3524135" y="1519707"/>
                  </a:lnTo>
                  <a:lnTo>
                    <a:pt x="3513582" y="1521853"/>
                  </a:lnTo>
                  <a:lnTo>
                    <a:pt x="3504958" y="1527670"/>
                  </a:lnTo>
                  <a:lnTo>
                    <a:pt x="3499129" y="1536306"/>
                  </a:lnTo>
                  <a:lnTo>
                    <a:pt x="3496995" y="1546847"/>
                  </a:lnTo>
                  <a:lnTo>
                    <a:pt x="3499142" y="1557401"/>
                  </a:lnTo>
                  <a:lnTo>
                    <a:pt x="3504971" y="1566024"/>
                  </a:lnTo>
                  <a:lnTo>
                    <a:pt x="3513607" y="1571853"/>
                  </a:lnTo>
                  <a:lnTo>
                    <a:pt x="3524135" y="1573987"/>
                  </a:lnTo>
                  <a:lnTo>
                    <a:pt x="3605593" y="1573987"/>
                  </a:lnTo>
                  <a:lnTo>
                    <a:pt x="3605593" y="1655445"/>
                  </a:lnTo>
                  <a:lnTo>
                    <a:pt x="3607727" y="1665998"/>
                  </a:lnTo>
                  <a:lnTo>
                    <a:pt x="3613556" y="1674622"/>
                  </a:lnTo>
                  <a:lnTo>
                    <a:pt x="3622179" y="1680451"/>
                  </a:lnTo>
                  <a:lnTo>
                    <a:pt x="3632733" y="1682584"/>
                  </a:lnTo>
                  <a:lnTo>
                    <a:pt x="3643274" y="1680438"/>
                  </a:lnTo>
                  <a:lnTo>
                    <a:pt x="3651897" y="1674609"/>
                  </a:lnTo>
                  <a:lnTo>
                    <a:pt x="3657727" y="1665973"/>
                  </a:lnTo>
                  <a:lnTo>
                    <a:pt x="3659873" y="1655445"/>
                  </a:lnTo>
                  <a:lnTo>
                    <a:pt x="3659873" y="1573987"/>
                  </a:lnTo>
                  <a:lnTo>
                    <a:pt x="3741331" y="1573987"/>
                  </a:lnTo>
                  <a:lnTo>
                    <a:pt x="3751859" y="1571853"/>
                  </a:lnTo>
                  <a:lnTo>
                    <a:pt x="3760482" y="1566024"/>
                  </a:lnTo>
                  <a:lnTo>
                    <a:pt x="3766324" y="1557401"/>
                  </a:lnTo>
                  <a:lnTo>
                    <a:pt x="3768471" y="1546847"/>
                  </a:lnTo>
                  <a:close/>
                </a:path>
                <a:path w="5186680" h="1814829">
                  <a:moveTo>
                    <a:pt x="3900170" y="1546860"/>
                  </a:moveTo>
                  <a:lnTo>
                    <a:pt x="3895852" y="1498854"/>
                  </a:lnTo>
                  <a:lnTo>
                    <a:pt x="3883456" y="1453807"/>
                  </a:lnTo>
                  <a:lnTo>
                    <a:pt x="3883406" y="1453642"/>
                  </a:lnTo>
                  <a:lnTo>
                    <a:pt x="3872001" y="1429651"/>
                  </a:lnTo>
                  <a:lnTo>
                    <a:pt x="3872001" y="1546860"/>
                  </a:lnTo>
                  <a:lnTo>
                    <a:pt x="3867150" y="1594866"/>
                  </a:lnTo>
                  <a:lnTo>
                    <a:pt x="3853167" y="1639900"/>
                  </a:lnTo>
                  <a:lnTo>
                    <a:pt x="3831082" y="1680540"/>
                  </a:lnTo>
                  <a:lnTo>
                    <a:pt x="3801846" y="1715960"/>
                  </a:lnTo>
                  <a:lnTo>
                    <a:pt x="3766413" y="1745208"/>
                  </a:lnTo>
                  <a:lnTo>
                    <a:pt x="3725773" y="1767293"/>
                  </a:lnTo>
                  <a:lnTo>
                    <a:pt x="3680891" y="1781251"/>
                  </a:lnTo>
                  <a:lnTo>
                    <a:pt x="3632733" y="1786128"/>
                  </a:lnTo>
                  <a:lnTo>
                    <a:pt x="3584575" y="1781251"/>
                  </a:lnTo>
                  <a:lnTo>
                    <a:pt x="3539693" y="1767293"/>
                  </a:lnTo>
                  <a:lnTo>
                    <a:pt x="3499053" y="1745208"/>
                  </a:lnTo>
                  <a:lnTo>
                    <a:pt x="3463620" y="1715960"/>
                  </a:lnTo>
                  <a:lnTo>
                    <a:pt x="3434384" y="1680540"/>
                  </a:lnTo>
                  <a:lnTo>
                    <a:pt x="3412388" y="1640078"/>
                  </a:lnTo>
                  <a:lnTo>
                    <a:pt x="3398329" y="1595018"/>
                  </a:lnTo>
                  <a:lnTo>
                    <a:pt x="3393465" y="1546860"/>
                  </a:lnTo>
                  <a:lnTo>
                    <a:pt x="3398316" y="1498854"/>
                  </a:lnTo>
                  <a:lnTo>
                    <a:pt x="3398329" y="1498688"/>
                  </a:lnTo>
                  <a:lnTo>
                    <a:pt x="3412299" y="1453807"/>
                  </a:lnTo>
                  <a:lnTo>
                    <a:pt x="3434384" y="1413167"/>
                  </a:lnTo>
                  <a:lnTo>
                    <a:pt x="3463620" y="1377746"/>
                  </a:lnTo>
                  <a:lnTo>
                    <a:pt x="3499053" y="1348511"/>
                  </a:lnTo>
                  <a:lnTo>
                    <a:pt x="3539693" y="1326413"/>
                  </a:lnTo>
                  <a:lnTo>
                    <a:pt x="3584575" y="1312456"/>
                  </a:lnTo>
                  <a:lnTo>
                    <a:pt x="3632733" y="1307592"/>
                  </a:lnTo>
                  <a:lnTo>
                    <a:pt x="3680891" y="1312456"/>
                  </a:lnTo>
                  <a:lnTo>
                    <a:pt x="3725773" y="1326413"/>
                  </a:lnTo>
                  <a:lnTo>
                    <a:pt x="3766413" y="1348511"/>
                  </a:lnTo>
                  <a:lnTo>
                    <a:pt x="3801846" y="1377746"/>
                  </a:lnTo>
                  <a:lnTo>
                    <a:pt x="3831082" y="1413167"/>
                  </a:lnTo>
                  <a:lnTo>
                    <a:pt x="3853078" y="1453642"/>
                  </a:lnTo>
                  <a:lnTo>
                    <a:pt x="3867124" y="1498688"/>
                  </a:lnTo>
                  <a:lnTo>
                    <a:pt x="3872001" y="1546860"/>
                  </a:lnTo>
                  <a:lnTo>
                    <a:pt x="3872001" y="1429651"/>
                  </a:lnTo>
                  <a:lnTo>
                    <a:pt x="3837190" y="1374660"/>
                  </a:lnTo>
                  <a:lnTo>
                    <a:pt x="3804932" y="1342402"/>
                  </a:lnTo>
                  <a:lnTo>
                    <a:pt x="3767607" y="1315999"/>
                  </a:lnTo>
                  <a:lnTo>
                    <a:pt x="3749916" y="1307592"/>
                  </a:lnTo>
                  <a:lnTo>
                    <a:pt x="3725951" y="1296187"/>
                  </a:lnTo>
                  <a:lnTo>
                    <a:pt x="3680739" y="1283754"/>
                  </a:lnTo>
                  <a:lnTo>
                    <a:pt x="3632733" y="1279436"/>
                  </a:lnTo>
                  <a:lnTo>
                    <a:pt x="3584727" y="1283754"/>
                  </a:lnTo>
                  <a:lnTo>
                    <a:pt x="3539515" y="1296187"/>
                  </a:lnTo>
                  <a:lnTo>
                    <a:pt x="3497859" y="1315999"/>
                  </a:lnTo>
                  <a:lnTo>
                    <a:pt x="3460534" y="1342402"/>
                  </a:lnTo>
                  <a:lnTo>
                    <a:pt x="3428276" y="1374660"/>
                  </a:lnTo>
                  <a:lnTo>
                    <a:pt x="3401872" y="1411986"/>
                  </a:lnTo>
                  <a:lnTo>
                    <a:pt x="3382060" y="1453642"/>
                  </a:lnTo>
                  <a:lnTo>
                    <a:pt x="3369665" y="1498688"/>
                  </a:lnTo>
                  <a:lnTo>
                    <a:pt x="3365309" y="1546860"/>
                  </a:lnTo>
                  <a:lnTo>
                    <a:pt x="3369627" y="1594866"/>
                  </a:lnTo>
                  <a:lnTo>
                    <a:pt x="3382010" y="1639900"/>
                  </a:lnTo>
                  <a:lnTo>
                    <a:pt x="3401872" y="1681721"/>
                  </a:lnTo>
                  <a:lnTo>
                    <a:pt x="3428276" y="1719059"/>
                  </a:lnTo>
                  <a:lnTo>
                    <a:pt x="3460534" y="1751304"/>
                  </a:lnTo>
                  <a:lnTo>
                    <a:pt x="3497859" y="1777720"/>
                  </a:lnTo>
                  <a:lnTo>
                    <a:pt x="3539515" y="1797519"/>
                  </a:lnTo>
                  <a:lnTo>
                    <a:pt x="3584727" y="1809965"/>
                  </a:lnTo>
                  <a:lnTo>
                    <a:pt x="3632733" y="1814283"/>
                  </a:lnTo>
                  <a:lnTo>
                    <a:pt x="3680739" y="1809965"/>
                  </a:lnTo>
                  <a:lnTo>
                    <a:pt x="3725951" y="1797519"/>
                  </a:lnTo>
                  <a:lnTo>
                    <a:pt x="3749916" y="1786128"/>
                  </a:lnTo>
                  <a:lnTo>
                    <a:pt x="3767607" y="1777720"/>
                  </a:lnTo>
                  <a:lnTo>
                    <a:pt x="3804932" y="1751304"/>
                  </a:lnTo>
                  <a:lnTo>
                    <a:pt x="3837190" y="1719059"/>
                  </a:lnTo>
                  <a:lnTo>
                    <a:pt x="3863606" y="1681721"/>
                  </a:lnTo>
                  <a:lnTo>
                    <a:pt x="3883406" y="1640078"/>
                  </a:lnTo>
                  <a:lnTo>
                    <a:pt x="3895814" y="1595018"/>
                  </a:lnTo>
                  <a:lnTo>
                    <a:pt x="3895852" y="1594866"/>
                  </a:lnTo>
                  <a:lnTo>
                    <a:pt x="3900170" y="1546860"/>
                  </a:lnTo>
                  <a:close/>
                </a:path>
                <a:path w="5186680" h="1814829">
                  <a:moveTo>
                    <a:pt x="5054752" y="1546847"/>
                  </a:moveTo>
                  <a:lnTo>
                    <a:pt x="5052606" y="1536306"/>
                  </a:lnTo>
                  <a:lnTo>
                    <a:pt x="5046777" y="1527670"/>
                  </a:lnTo>
                  <a:lnTo>
                    <a:pt x="5038153" y="1521853"/>
                  </a:lnTo>
                  <a:lnTo>
                    <a:pt x="5027612" y="1519707"/>
                  </a:lnTo>
                  <a:lnTo>
                    <a:pt x="4946154" y="1519707"/>
                  </a:lnTo>
                  <a:lnTo>
                    <a:pt x="4946154" y="1438249"/>
                  </a:lnTo>
                  <a:lnTo>
                    <a:pt x="4944008" y="1427734"/>
                  </a:lnTo>
                  <a:lnTo>
                    <a:pt x="4938179" y="1419098"/>
                  </a:lnTo>
                  <a:lnTo>
                    <a:pt x="4929556" y="1413256"/>
                  </a:lnTo>
                  <a:lnTo>
                    <a:pt x="4919015" y="1411109"/>
                  </a:lnTo>
                  <a:lnTo>
                    <a:pt x="4908461" y="1413256"/>
                  </a:lnTo>
                  <a:lnTo>
                    <a:pt x="4899838" y="1419072"/>
                  </a:lnTo>
                  <a:lnTo>
                    <a:pt x="4894008" y="1427708"/>
                  </a:lnTo>
                  <a:lnTo>
                    <a:pt x="4891875" y="1438249"/>
                  </a:lnTo>
                  <a:lnTo>
                    <a:pt x="4891875" y="1519707"/>
                  </a:lnTo>
                  <a:lnTo>
                    <a:pt x="4810417" y="1519707"/>
                  </a:lnTo>
                  <a:lnTo>
                    <a:pt x="4799863" y="1521853"/>
                  </a:lnTo>
                  <a:lnTo>
                    <a:pt x="4791240" y="1527670"/>
                  </a:lnTo>
                  <a:lnTo>
                    <a:pt x="4785411" y="1536306"/>
                  </a:lnTo>
                  <a:lnTo>
                    <a:pt x="4783277" y="1546847"/>
                  </a:lnTo>
                  <a:lnTo>
                    <a:pt x="4785411" y="1557401"/>
                  </a:lnTo>
                  <a:lnTo>
                    <a:pt x="4791253" y="1566024"/>
                  </a:lnTo>
                  <a:lnTo>
                    <a:pt x="4799889" y="1571853"/>
                  </a:lnTo>
                  <a:lnTo>
                    <a:pt x="4810417" y="1573987"/>
                  </a:lnTo>
                  <a:lnTo>
                    <a:pt x="4891875" y="1573987"/>
                  </a:lnTo>
                  <a:lnTo>
                    <a:pt x="4891875" y="1655445"/>
                  </a:lnTo>
                  <a:lnTo>
                    <a:pt x="4894008" y="1665998"/>
                  </a:lnTo>
                  <a:lnTo>
                    <a:pt x="4899838" y="1674622"/>
                  </a:lnTo>
                  <a:lnTo>
                    <a:pt x="4908461" y="1680451"/>
                  </a:lnTo>
                  <a:lnTo>
                    <a:pt x="4919015" y="1682584"/>
                  </a:lnTo>
                  <a:lnTo>
                    <a:pt x="4929556" y="1680438"/>
                  </a:lnTo>
                  <a:lnTo>
                    <a:pt x="4938179" y="1674609"/>
                  </a:lnTo>
                  <a:lnTo>
                    <a:pt x="4944008" y="1665973"/>
                  </a:lnTo>
                  <a:lnTo>
                    <a:pt x="4946154" y="1655445"/>
                  </a:lnTo>
                  <a:lnTo>
                    <a:pt x="4946154" y="1573987"/>
                  </a:lnTo>
                  <a:lnTo>
                    <a:pt x="5027612" y="1573987"/>
                  </a:lnTo>
                  <a:lnTo>
                    <a:pt x="5038141" y="1571853"/>
                  </a:lnTo>
                  <a:lnTo>
                    <a:pt x="5046764" y="1566024"/>
                  </a:lnTo>
                  <a:lnTo>
                    <a:pt x="5052606" y="1557401"/>
                  </a:lnTo>
                  <a:lnTo>
                    <a:pt x="5054752" y="1546847"/>
                  </a:lnTo>
                  <a:close/>
                </a:path>
                <a:path w="5186680" h="1814829">
                  <a:moveTo>
                    <a:pt x="5186451" y="1546860"/>
                  </a:moveTo>
                  <a:lnTo>
                    <a:pt x="5182133" y="1498854"/>
                  </a:lnTo>
                  <a:lnTo>
                    <a:pt x="5169738" y="1453807"/>
                  </a:lnTo>
                  <a:lnTo>
                    <a:pt x="5169687" y="1453642"/>
                  </a:lnTo>
                  <a:lnTo>
                    <a:pt x="5158283" y="1429664"/>
                  </a:lnTo>
                  <a:lnTo>
                    <a:pt x="5158283" y="1546860"/>
                  </a:lnTo>
                  <a:lnTo>
                    <a:pt x="5153418" y="1594866"/>
                  </a:lnTo>
                  <a:lnTo>
                    <a:pt x="5139448" y="1639900"/>
                  </a:lnTo>
                  <a:lnTo>
                    <a:pt x="5117363" y="1680540"/>
                  </a:lnTo>
                  <a:lnTo>
                    <a:pt x="5088128" y="1715960"/>
                  </a:lnTo>
                  <a:lnTo>
                    <a:pt x="5052695" y="1745208"/>
                  </a:lnTo>
                  <a:lnTo>
                    <a:pt x="5012055" y="1767293"/>
                  </a:lnTo>
                  <a:lnTo>
                    <a:pt x="4967173" y="1781251"/>
                  </a:lnTo>
                  <a:lnTo>
                    <a:pt x="4919015" y="1786128"/>
                  </a:lnTo>
                  <a:lnTo>
                    <a:pt x="4870856" y="1781251"/>
                  </a:lnTo>
                  <a:lnTo>
                    <a:pt x="4825974" y="1767293"/>
                  </a:lnTo>
                  <a:lnTo>
                    <a:pt x="4785334" y="1745208"/>
                  </a:lnTo>
                  <a:lnTo>
                    <a:pt x="4749901" y="1715960"/>
                  </a:lnTo>
                  <a:lnTo>
                    <a:pt x="4720666" y="1680540"/>
                  </a:lnTo>
                  <a:lnTo>
                    <a:pt x="4698670" y="1640078"/>
                  </a:lnTo>
                  <a:lnTo>
                    <a:pt x="4684611" y="1595018"/>
                  </a:lnTo>
                  <a:lnTo>
                    <a:pt x="4679747" y="1546860"/>
                  </a:lnTo>
                  <a:lnTo>
                    <a:pt x="4684598" y="1498854"/>
                  </a:lnTo>
                  <a:lnTo>
                    <a:pt x="4684611" y="1498688"/>
                  </a:lnTo>
                  <a:lnTo>
                    <a:pt x="4698581" y="1453807"/>
                  </a:lnTo>
                  <a:lnTo>
                    <a:pt x="4720666" y="1413167"/>
                  </a:lnTo>
                  <a:lnTo>
                    <a:pt x="4749901" y="1377746"/>
                  </a:lnTo>
                  <a:lnTo>
                    <a:pt x="4785334" y="1348511"/>
                  </a:lnTo>
                  <a:lnTo>
                    <a:pt x="4825974" y="1326413"/>
                  </a:lnTo>
                  <a:lnTo>
                    <a:pt x="4870856" y="1312456"/>
                  </a:lnTo>
                  <a:lnTo>
                    <a:pt x="4919015" y="1307592"/>
                  </a:lnTo>
                  <a:lnTo>
                    <a:pt x="4967173" y="1312456"/>
                  </a:lnTo>
                  <a:lnTo>
                    <a:pt x="5012055" y="1326413"/>
                  </a:lnTo>
                  <a:lnTo>
                    <a:pt x="5052695" y="1348511"/>
                  </a:lnTo>
                  <a:lnTo>
                    <a:pt x="5088128" y="1377746"/>
                  </a:lnTo>
                  <a:lnTo>
                    <a:pt x="5117363" y="1413167"/>
                  </a:lnTo>
                  <a:lnTo>
                    <a:pt x="5139360" y="1453642"/>
                  </a:lnTo>
                  <a:lnTo>
                    <a:pt x="5153406" y="1498688"/>
                  </a:lnTo>
                  <a:lnTo>
                    <a:pt x="5158283" y="1546860"/>
                  </a:lnTo>
                  <a:lnTo>
                    <a:pt x="5158283" y="1429664"/>
                  </a:lnTo>
                  <a:lnTo>
                    <a:pt x="5123472" y="1374660"/>
                  </a:lnTo>
                  <a:lnTo>
                    <a:pt x="5091214" y="1342402"/>
                  </a:lnTo>
                  <a:lnTo>
                    <a:pt x="5053889" y="1315999"/>
                  </a:lnTo>
                  <a:lnTo>
                    <a:pt x="5036197" y="1307592"/>
                  </a:lnTo>
                  <a:lnTo>
                    <a:pt x="5012233" y="1296187"/>
                  </a:lnTo>
                  <a:lnTo>
                    <a:pt x="4967021" y="1283754"/>
                  </a:lnTo>
                  <a:lnTo>
                    <a:pt x="4919015" y="1279436"/>
                  </a:lnTo>
                  <a:lnTo>
                    <a:pt x="4871009" y="1283754"/>
                  </a:lnTo>
                  <a:lnTo>
                    <a:pt x="4825797" y="1296187"/>
                  </a:lnTo>
                  <a:lnTo>
                    <a:pt x="4784141" y="1315999"/>
                  </a:lnTo>
                  <a:lnTo>
                    <a:pt x="4746815" y="1342402"/>
                  </a:lnTo>
                  <a:lnTo>
                    <a:pt x="4714557" y="1374660"/>
                  </a:lnTo>
                  <a:lnTo>
                    <a:pt x="4688154" y="1411986"/>
                  </a:lnTo>
                  <a:lnTo>
                    <a:pt x="4668342" y="1453642"/>
                  </a:lnTo>
                  <a:lnTo>
                    <a:pt x="4655947" y="1498688"/>
                  </a:lnTo>
                  <a:lnTo>
                    <a:pt x="4651591" y="1546860"/>
                  </a:lnTo>
                  <a:lnTo>
                    <a:pt x="4655909" y="1594866"/>
                  </a:lnTo>
                  <a:lnTo>
                    <a:pt x="4668291" y="1639900"/>
                  </a:lnTo>
                  <a:lnTo>
                    <a:pt x="4688154" y="1681721"/>
                  </a:lnTo>
                  <a:lnTo>
                    <a:pt x="4714557" y="1719059"/>
                  </a:lnTo>
                  <a:lnTo>
                    <a:pt x="4746815" y="1751304"/>
                  </a:lnTo>
                  <a:lnTo>
                    <a:pt x="4784141" y="1777720"/>
                  </a:lnTo>
                  <a:lnTo>
                    <a:pt x="4825797" y="1797519"/>
                  </a:lnTo>
                  <a:lnTo>
                    <a:pt x="4871009" y="1809965"/>
                  </a:lnTo>
                  <a:lnTo>
                    <a:pt x="4919015" y="1814283"/>
                  </a:lnTo>
                  <a:lnTo>
                    <a:pt x="4967021" y="1809965"/>
                  </a:lnTo>
                  <a:lnTo>
                    <a:pt x="5012233" y="1797519"/>
                  </a:lnTo>
                  <a:lnTo>
                    <a:pt x="5036197" y="1786128"/>
                  </a:lnTo>
                  <a:lnTo>
                    <a:pt x="5053889" y="1777720"/>
                  </a:lnTo>
                  <a:lnTo>
                    <a:pt x="5091214" y="1751304"/>
                  </a:lnTo>
                  <a:lnTo>
                    <a:pt x="5123472" y="1719059"/>
                  </a:lnTo>
                  <a:lnTo>
                    <a:pt x="5149875" y="1681721"/>
                  </a:lnTo>
                  <a:lnTo>
                    <a:pt x="5169687" y="1640078"/>
                  </a:lnTo>
                  <a:lnTo>
                    <a:pt x="5182095" y="1595018"/>
                  </a:lnTo>
                  <a:lnTo>
                    <a:pt x="5182133" y="1594866"/>
                  </a:lnTo>
                  <a:lnTo>
                    <a:pt x="5186451" y="1546860"/>
                  </a:lnTo>
                  <a:close/>
                </a:path>
              </a:pathLst>
            </a:custGeom>
            <a:solidFill>
              <a:srgbClr val="000000"/>
            </a:solidFill>
          </p:spPr>
          <p:txBody>
            <a:bodyPr wrap="square" lIns="0" tIns="0" rIns="0" bIns="0" rtlCol="0"/>
            <a:lstStyle/>
            <a:p>
              <a:endParaRPr>
                <a:latin typeface="Grammarsaurus" pitchFamily="2" charset="0"/>
              </a:endParaRPr>
            </a:p>
          </p:txBody>
        </p:sp>
        <p:sp>
          <p:nvSpPr>
            <p:cNvPr id="28" name="object 28"/>
            <p:cNvSpPr/>
            <p:nvPr/>
          </p:nvSpPr>
          <p:spPr>
            <a:xfrm>
              <a:off x="7828205" y="3529014"/>
              <a:ext cx="619760" cy="283210"/>
            </a:xfrm>
            <a:custGeom>
              <a:avLst/>
              <a:gdLst/>
              <a:ahLst/>
              <a:cxnLst/>
              <a:rect l="l" t="t" r="r" b="b"/>
              <a:pathLst>
                <a:path w="619759" h="283210">
                  <a:moveTo>
                    <a:pt x="614735" y="270676"/>
                  </a:moveTo>
                  <a:lnTo>
                    <a:pt x="399999" y="270676"/>
                  </a:lnTo>
                  <a:lnTo>
                    <a:pt x="432542" y="272253"/>
                  </a:lnTo>
                  <a:lnTo>
                    <a:pt x="432400" y="272253"/>
                  </a:lnTo>
                  <a:lnTo>
                    <a:pt x="465140" y="277064"/>
                  </a:lnTo>
                  <a:lnTo>
                    <a:pt x="543941" y="277064"/>
                  </a:lnTo>
                  <a:lnTo>
                    <a:pt x="558480" y="277441"/>
                  </a:lnTo>
                  <a:lnTo>
                    <a:pt x="573027" y="279496"/>
                  </a:lnTo>
                  <a:lnTo>
                    <a:pt x="587635" y="281733"/>
                  </a:lnTo>
                  <a:lnTo>
                    <a:pt x="603987" y="282754"/>
                  </a:lnTo>
                  <a:lnTo>
                    <a:pt x="606666" y="282754"/>
                  </a:lnTo>
                  <a:lnTo>
                    <a:pt x="610603" y="280442"/>
                  </a:lnTo>
                  <a:lnTo>
                    <a:pt x="613327" y="276700"/>
                  </a:lnTo>
                  <a:lnTo>
                    <a:pt x="613422" y="276569"/>
                  </a:lnTo>
                  <a:lnTo>
                    <a:pt x="614628" y="273385"/>
                  </a:lnTo>
                  <a:lnTo>
                    <a:pt x="614735" y="270676"/>
                  </a:lnTo>
                  <a:close/>
                </a:path>
                <a:path w="619759" h="283210">
                  <a:moveTo>
                    <a:pt x="617458" y="265908"/>
                  </a:moveTo>
                  <a:lnTo>
                    <a:pt x="614628" y="273385"/>
                  </a:lnTo>
                  <a:lnTo>
                    <a:pt x="614501" y="276569"/>
                  </a:lnTo>
                  <a:lnTo>
                    <a:pt x="614433" y="278296"/>
                  </a:lnTo>
                  <a:lnTo>
                    <a:pt x="616531" y="272253"/>
                  </a:lnTo>
                  <a:lnTo>
                    <a:pt x="617458" y="265908"/>
                  </a:lnTo>
                  <a:close/>
                </a:path>
                <a:path w="619759" h="283210">
                  <a:moveTo>
                    <a:pt x="69094" y="0"/>
                  </a:moveTo>
                  <a:lnTo>
                    <a:pt x="14401" y="12587"/>
                  </a:lnTo>
                  <a:lnTo>
                    <a:pt x="0" y="43829"/>
                  </a:lnTo>
                  <a:lnTo>
                    <a:pt x="203" y="49137"/>
                  </a:lnTo>
                  <a:lnTo>
                    <a:pt x="1718" y="81649"/>
                  </a:lnTo>
                  <a:lnTo>
                    <a:pt x="3321" y="135343"/>
                  </a:lnTo>
                  <a:lnTo>
                    <a:pt x="4971" y="189007"/>
                  </a:lnTo>
                  <a:lnTo>
                    <a:pt x="6629" y="221426"/>
                  </a:lnTo>
                  <a:lnTo>
                    <a:pt x="7366" y="227991"/>
                  </a:lnTo>
                  <a:lnTo>
                    <a:pt x="8267" y="228423"/>
                  </a:lnTo>
                  <a:lnTo>
                    <a:pt x="8648" y="235091"/>
                  </a:lnTo>
                  <a:lnTo>
                    <a:pt x="12857" y="257703"/>
                  </a:lnTo>
                  <a:lnTo>
                    <a:pt x="23228" y="270911"/>
                  </a:lnTo>
                  <a:lnTo>
                    <a:pt x="41295" y="276700"/>
                  </a:lnTo>
                  <a:lnTo>
                    <a:pt x="69577" y="277064"/>
                  </a:lnTo>
                  <a:lnTo>
                    <a:pt x="423889" y="277064"/>
                  </a:lnTo>
                  <a:lnTo>
                    <a:pt x="115303" y="276700"/>
                  </a:lnTo>
                  <a:lnTo>
                    <a:pt x="142961" y="274257"/>
                  </a:lnTo>
                  <a:lnTo>
                    <a:pt x="172247" y="273385"/>
                  </a:lnTo>
                  <a:lnTo>
                    <a:pt x="359792" y="273385"/>
                  </a:lnTo>
                  <a:lnTo>
                    <a:pt x="367554" y="272253"/>
                  </a:lnTo>
                  <a:lnTo>
                    <a:pt x="399999" y="270676"/>
                  </a:lnTo>
                  <a:lnTo>
                    <a:pt x="614735" y="270676"/>
                  </a:lnTo>
                  <a:lnTo>
                    <a:pt x="614883" y="266942"/>
                  </a:lnTo>
                  <a:lnTo>
                    <a:pt x="615213" y="261532"/>
                  </a:lnTo>
                  <a:lnTo>
                    <a:pt x="615988" y="250699"/>
                  </a:lnTo>
                  <a:lnTo>
                    <a:pt x="618034" y="223594"/>
                  </a:lnTo>
                  <a:lnTo>
                    <a:pt x="618617" y="214847"/>
                  </a:lnTo>
                  <a:lnTo>
                    <a:pt x="619495" y="175781"/>
                  </a:lnTo>
                  <a:lnTo>
                    <a:pt x="619101" y="115973"/>
                  </a:lnTo>
                  <a:lnTo>
                    <a:pt x="616861" y="56386"/>
                  </a:lnTo>
                  <a:lnTo>
                    <a:pt x="612203" y="17984"/>
                  </a:lnTo>
                  <a:lnTo>
                    <a:pt x="603669" y="5365"/>
                  </a:lnTo>
                  <a:lnTo>
                    <a:pt x="597069" y="3595"/>
                  </a:lnTo>
                  <a:lnTo>
                    <a:pt x="127977" y="3595"/>
                  </a:lnTo>
                  <a:lnTo>
                    <a:pt x="98473" y="2473"/>
                  </a:lnTo>
                  <a:lnTo>
                    <a:pt x="69094" y="0"/>
                  </a:lnTo>
                  <a:close/>
                </a:path>
                <a:path w="619759" h="283210">
                  <a:moveTo>
                    <a:pt x="359792" y="273385"/>
                  </a:moveTo>
                  <a:lnTo>
                    <a:pt x="174128" y="273385"/>
                  </a:lnTo>
                  <a:lnTo>
                    <a:pt x="204292" y="274257"/>
                  </a:lnTo>
                  <a:lnTo>
                    <a:pt x="203697" y="274257"/>
                  </a:lnTo>
                  <a:lnTo>
                    <a:pt x="231790" y="276700"/>
                  </a:lnTo>
                  <a:lnTo>
                    <a:pt x="115303" y="276700"/>
                  </a:lnTo>
                  <a:lnTo>
                    <a:pt x="111172" y="277064"/>
                  </a:lnTo>
                  <a:lnTo>
                    <a:pt x="334568" y="277064"/>
                  </a:lnTo>
                  <a:lnTo>
                    <a:pt x="359792" y="273385"/>
                  </a:lnTo>
                  <a:close/>
                </a:path>
                <a:path w="619759" h="283210">
                  <a:moveTo>
                    <a:pt x="397602" y="214"/>
                  </a:moveTo>
                  <a:lnTo>
                    <a:pt x="363441" y="781"/>
                  </a:lnTo>
                  <a:lnTo>
                    <a:pt x="328700" y="3595"/>
                  </a:lnTo>
                  <a:lnTo>
                    <a:pt x="466115" y="3595"/>
                  </a:lnTo>
                  <a:lnTo>
                    <a:pt x="431900" y="1319"/>
                  </a:lnTo>
                  <a:lnTo>
                    <a:pt x="397602" y="214"/>
                  </a:lnTo>
                  <a:close/>
                </a:path>
                <a:path w="619759" h="283210">
                  <a:moveTo>
                    <a:pt x="591202" y="2022"/>
                  </a:moveTo>
                  <a:lnTo>
                    <a:pt x="577133" y="3063"/>
                  </a:lnTo>
                  <a:lnTo>
                    <a:pt x="563791" y="3595"/>
                  </a:lnTo>
                  <a:lnTo>
                    <a:pt x="597069" y="3595"/>
                  </a:lnTo>
                  <a:lnTo>
                    <a:pt x="591202" y="2022"/>
                  </a:lnTo>
                  <a:close/>
                </a:path>
              </a:pathLst>
            </a:custGeom>
            <a:solidFill>
              <a:srgbClr val="134E29"/>
            </a:solidFill>
          </p:spPr>
          <p:txBody>
            <a:bodyPr wrap="square" lIns="0" tIns="0" rIns="0" bIns="0" rtlCol="0"/>
            <a:lstStyle/>
            <a:p>
              <a:endParaRPr>
                <a:latin typeface="Grammarsaurus" pitchFamily="2" charset="0"/>
              </a:endParaRPr>
            </a:p>
          </p:txBody>
        </p:sp>
      </p:grpSp>
      <p:sp>
        <p:nvSpPr>
          <p:cNvPr id="29" name="object 29"/>
          <p:cNvSpPr txBox="1"/>
          <p:nvPr/>
        </p:nvSpPr>
        <p:spPr>
          <a:xfrm>
            <a:off x="7897255" y="3537139"/>
            <a:ext cx="451484" cy="236603"/>
          </a:xfrm>
          <a:prstGeom prst="rect">
            <a:avLst/>
          </a:prstGeom>
        </p:spPr>
        <p:txBody>
          <a:bodyPr vert="horz" wrap="square" lIns="0" tIns="13335" rIns="0" bIns="0" rtlCol="0">
            <a:spAutoFit/>
          </a:bodyPr>
          <a:lstStyle/>
          <a:p>
            <a:pPr marL="12700" algn="ctr">
              <a:lnSpc>
                <a:spcPct val="100000"/>
              </a:lnSpc>
              <a:spcBef>
                <a:spcPts val="105"/>
              </a:spcBef>
            </a:pPr>
            <a:r>
              <a:rPr sz="1450" dirty="0">
                <a:solidFill>
                  <a:srgbClr val="D1E293"/>
                </a:solidFill>
                <a:latin typeface="Grammarsaurus" pitchFamily="2" charset="0"/>
                <a:cs typeface="Verdana"/>
              </a:rPr>
              <a:t>*CVL</a:t>
            </a:r>
            <a:endParaRPr sz="1450" dirty="0">
              <a:latin typeface="Grammarsaurus" pitchFamily="2" charset="0"/>
              <a:cs typeface="Verdana"/>
            </a:endParaRPr>
          </a:p>
        </p:txBody>
      </p:sp>
      <p:sp>
        <p:nvSpPr>
          <p:cNvPr id="30" name="object 30"/>
          <p:cNvSpPr/>
          <p:nvPr/>
        </p:nvSpPr>
        <p:spPr>
          <a:xfrm>
            <a:off x="218705" y="6304415"/>
            <a:ext cx="2319020" cy="345440"/>
          </a:xfrm>
          <a:custGeom>
            <a:avLst/>
            <a:gdLst/>
            <a:ahLst/>
            <a:cxnLst/>
            <a:rect l="l" t="t" r="r" b="b"/>
            <a:pathLst>
              <a:path w="2319020" h="345440">
                <a:moveTo>
                  <a:pt x="2300842" y="330311"/>
                </a:moveTo>
                <a:lnTo>
                  <a:pt x="1497144" y="330311"/>
                </a:lnTo>
                <a:lnTo>
                  <a:pt x="1546246" y="330620"/>
                </a:lnTo>
                <a:lnTo>
                  <a:pt x="1545836" y="330620"/>
                </a:lnTo>
                <a:lnTo>
                  <a:pt x="1594431" y="331543"/>
                </a:lnTo>
                <a:lnTo>
                  <a:pt x="1594261" y="331543"/>
                </a:lnTo>
                <a:lnTo>
                  <a:pt x="1642514" y="333081"/>
                </a:lnTo>
                <a:lnTo>
                  <a:pt x="1690566" y="335233"/>
                </a:lnTo>
                <a:lnTo>
                  <a:pt x="1741855" y="338197"/>
                </a:lnTo>
                <a:lnTo>
                  <a:pt x="2090312" y="338564"/>
                </a:lnTo>
                <a:lnTo>
                  <a:pt x="2199435" y="343801"/>
                </a:lnTo>
                <a:lnTo>
                  <a:pt x="2254542" y="344922"/>
                </a:lnTo>
                <a:lnTo>
                  <a:pt x="2266331" y="344481"/>
                </a:lnTo>
                <a:lnTo>
                  <a:pt x="2300616" y="332192"/>
                </a:lnTo>
                <a:lnTo>
                  <a:pt x="2300694" y="331543"/>
                </a:lnTo>
                <a:lnTo>
                  <a:pt x="2300805" y="330620"/>
                </a:lnTo>
                <a:lnTo>
                  <a:pt x="2300842" y="330311"/>
                </a:lnTo>
                <a:close/>
              </a:path>
              <a:path w="2319020" h="345440">
                <a:moveTo>
                  <a:pt x="2311048" y="324493"/>
                </a:moveTo>
                <a:lnTo>
                  <a:pt x="2300441" y="333646"/>
                </a:lnTo>
                <a:lnTo>
                  <a:pt x="2299976" y="337505"/>
                </a:lnTo>
                <a:lnTo>
                  <a:pt x="2299893" y="338197"/>
                </a:lnTo>
                <a:lnTo>
                  <a:pt x="2299848" y="338564"/>
                </a:lnTo>
                <a:lnTo>
                  <a:pt x="2299723" y="339607"/>
                </a:lnTo>
                <a:lnTo>
                  <a:pt x="2307623" y="332192"/>
                </a:lnTo>
                <a:lnTo>
                  <a:pt x="2311048" y="324493"/>
                </a:lnTo>
                <a:close/>
              </a:path>
              <a:path w="2319020" h="345440">
                <a:moveTo>
                  <a:pt x="258621" y="0"/>
                </a:moveTo>
                <a:lnTo>
                  <a:pt x="203133" y="0"/>
                </a:lnTo>
                <a:lnTo>
                  <a:pt x="152579" y="1923"/>
                </a:lnTo>
                <a:lnTo>
                  <a:pt x="102108" y="6795"/>
                </a:lnTo>
                <a:lnTo>
                  <a:pt x="53911" y="15370"/>
                </a:lnTo>
                <a:lnTo>
                  <a:pt x="10225" y="33786"/>
                </a:lnTo>
                <a:lnTo>
                  <a:pt x="0" y="53482"/>
                </a:lnTo>
                <a:lnTo>
                  <a:pt x="762" y="59972"/>
                </a:lnTo>
                <a:lnTo>
                  <a:pt x="6442" y="99642"/>
                </a:lnTo>
                <a:lnTo>
                  <a:pt x="12450" y="165163"/>
                </a:lnTo>
                <a:lnTo>
                  <a:pt x="18637" y="230651"/>
                </a:lnTo>
                <a:lnTo>
                  <a:pt x="24853" y="270221"/>
                </a:lnTo>
                <a:lnTo>
                  <a:pt x="27584" y="278222"/>
                </a:lnTo>
                <a:lnTo>
                  <a:pt x="30949" y="278755"/>
                </a:lnTo>
                <a:lnTo>
                  <a:pt x="32410" y="286883"/>
                </a:lnTo>
                <a:lnTo>
                  <a:pt x="43335" y="309953"/>
                </a:lnTo>
                <a:lnTo>
                  <a:pt x="68299" y="325368"/>
                </a:lnTo>
                <a:lnTo>
                  <a:pt x="110236" y="334370"/>
                </a:lnTo>
                <a:lnTo>
                  <a:pt x="172081" y="338197"/>
                </a:lnTo>
                <a:lnTo>
                  <a:pt x="414609" y="338197"/>
                </a:lnTo>
                <a:lnTo>
                  <a:pt x="522516" y="334945"/>
                </a:lnTo>
                <a:lnTo>
                  <a:pt x="623076" y="333646"/>
                </a:lnTo>
                <a:lnTo>
                  <a:pt x="1338704" y="333646"/>
                </a:lnTo>
                <a:lnTo>
                  <a:pt x="1351439" y="333081"/>
                </a:lnTo>
                <a:lnTo>
                  <a:pt x="1400003" y="331543"/>
                </a:lnTo>
                <a:lnTo>
                  <a:pt x="1448586" y="330620"/>
                </a:lnTo>
                <a:lnTo>
                  <a:pt x="2300842" y="330311"/>
                </a:lnTo>
                <a:lnTo>
                  <a:pt x="2301392" y="325745"/>
                </a:lnTo>
                <a:lnTo>
                  <a:pt x="2310761" y="283691"/>
                </a:lnTo>
                <a:lnTo>
                  <a:pt x="2313217" y="272856"/>
                </a:lnTo>
                <a:lnTo>
                  <a:pt x="2315387" y="262181"/>
                </a:lnTo>
                <a:lnTo>
                  <a:pt x="2318333" y="226886"/>
                </a:lnTo>
                <a:lnTo>
                  <a:pt x="2318500" y="172117"/>
                </a:lnTo>
                <a:lnTo>
                  <a:pt x="2314791" y="110971"/>
                </a:lnTo>
                <a:lnTo>
                  <a:pt x="2306110" y="56548"/>
                </a:lnTo>
                <a:lnTo>
                  <a:pt x="2291359" y="21948"/>
                </a:lnTo>
                <a:lnTo>
                  <a:pt x="2259433" y="6547"/>
                </a:lnTo>
                <a:lnTo>
                  <a:pt x="2234859" y="4397"/>
                </a:lnTo>
                <a:lnTo>
                  <a:pt x="427374" y="4397"/>
                </a:lnTo>
                <a:lnTo>
                  <a:pt x="316464" y="1398"/>
                </a:lnTo>
                <a:lnTo>
                  <a:pt x="317415" y="1398"/>
                </a:lnTo>
                <a:lnTo>
                  <a:pt x="258621" y="0"/>
                </a:lnTo>
                <a:close/>
              </a:path>
              <a:path w="2319020" h="345440">
                <a:moveTo>
                  <a:pt x="1338704" y="333646"/>
                </a:moveTo>
                <a:lnTo>
                  <a:pt x="674197" y="333646"/>
                </a:lnTo>
                <a:lnTo>
                  <a:pt x="726328" y="334081"/>
                </a:lnTo>
                <a:lnTo>
                  <a:pt x="724940" y="334081"/>
                </a:lnTo>
                <a:lnTo>
                  <a:pt x="776344" y="334945"/>
                </a:lnTo>
                <a:lnTo>
                  <a:pt x="775535" y="334945"/>
                </a:lnTo>
                <a:lnTo>
                  <a:pt x="826866" y="336239"/>
                </a:lnTo>
                <a:lnTo>
                  <a:pt x="826253" y="336239"/>
                </a:lnTo>
                <a:lnTo>
                  <a:pt x="884704" y="338197"/>
                </a:lnTo>
                <a:lnTo>
                  <a:pt x="1251113" y="338197"/>
                </a:lnTo>
                <a:lnTo>
                  <a:pt x="1302938" y="335233"/>
                </a:lnTo>
                <a:lnTo>
                  <a:pt x="1338704" y="333646"/>
                </a:lnTo>
                <a:close/>
              </a:path>
              <a:path w="2319020" h="345440">
                <a:moveTo>
                  <a:pt x="1488155" y="266"/>
                </a:moveTo>
                <a:lnTo>
                  <a:pt x="1436692" y="266"/>
                </a:lnTo>
                <a:lnTo>
                  <a:pt x="1334860" y="1398"/>
                </a:lnTo>
                <a:lnTo>
                  <a:pt x="1231151" y="4397"/>
                </a:lnTo>
                <a:lnTo>
                  <a:pt x="1744624" y="4397"/>
                </a:lnTo>
                <a:lnTo>
                  <a:pt x="1601995" y="1398"/>
                </a:lnTo>
                <a:lnTo>
                  <a:pt x="1606497" y="1398"/>
                </a:lnTo>
                <a:lnTo>
                  <a:pt x="1542370" y="629"/>
                </a:lnTo>
                <a:lnTo>
                  <a:pt x="1544889" y="629"/>
                </a:lnTo>
                <a:lnTo>
                  <a:pt x="1488155" y="266"/>
                </a:lnTo>
                <a:close/>
              </a:path>
              <a:path w="2319020" h="345440">
                <a:moveTo>
                  <a:pt x="2212778" y="2465"/>
                </a:moveTo>
                <a:lnTo>
                  <a:pt x="2160121" y="3733"/>
                </a:lnTo>
                <a:lnTo>
                  <a:pt x="2109219" y="4397"/>
                </a:lnTo>
                <a:lnTo>
                  <a:pt x="2234859" y="4397"/>
                </a:lnTo>
                <a:lnTo>
                  <a:pt x="2212778" y="2465"/>
                </a:lnTo>
                <a:close/>
              </a:path>
            </a:pathLst>
          </a:custGeom>
          <a:solidFill>
            <a:srgbClr val="134E29"/>
          </a:solidFill>
        </p:spPr>
        <p:txBody>
          <a:bodyPr wrap="square" lIns="0" tIns="0" rIns="0" bIns="0" rtlCol="0"/>
          <a:lstStyle/>
          <a:p>
            <a:endParaRPr>
              <a:latin typeface="Grammarsaurus" pitchFamily="2" charset="0"/>
            </a:endParaRPr>
          </a:p>
        </p:txBody>
      </p:sp>
      <p:sp>
        <p:nvSpPr>
          <p:cNvPr id="31" name="object 31"/>
          <p:cNvSpPr txBox="1"/>
          <p:nvPr/>
        </p:nvSpPr>
        <p:spPr>
          <a:xfrm>
            <a:off x="288094" y="6348012"/>
            <a:ext cx="2192020" cy="237244"/>
          </a:xfrm>
          <a:prstGeom prst="rect">
            <a:avLst/>
          </a:prstGeom>
        </p:spPr>
        <p:txBody>
          <a:bodyPr vert="horz" wrap="square" lIns="0" tIns="13970" rIns="0" bIns="0" rtlCol="0">
            <a:spAutoFit/>
          </a:bodyPr>
          <a:lstStyle/>
          <a:p>
            <a:pPr marL="12700" algn="ctr">
              <a:lnSpc>
                <a:spcPct val="100000"/>
              </a:lnSpc>
              <a:spcBef>
                <a:spcPts val="110"/>
              </a:spcBef>
            </a:pPr>
            <a:r>
              <a:rPr sz="1450" dirty="0">
                <a:solidFill>
                  <a:srgbClr val="D1E293"/>
                </a:solidFill>
                <a:latin typeface="Grammarsaurus" pitchFamily="2" charset="0"/>
                <a:cs typeface="Verdana"/>
              </a:rPr>
              <a:t>*connecting vowel letter</a:t>
            </a:r>
            <a:endParaRPr sz="1450">
              <a:latin typeface="Grammarsaurus" pitchFamily="2" charset="0"/>
              <a:cs typeface="Verdana"/>
            </a:endParaRPr>
          </a:p>
        </p:txBody>
      </p:sp>
      <p:grpSp>
        <p:nvGrpSpPr>
          <p:cNvPr id="32" name="object 32"/>
          <p:cNvGrpSpPr/>
          <p:nvPr/>
        </p:nvGrpSpPr>
        <p:grpSpPr>
          <a:xfrm>
            <a:off x="2233429" y="1469985"/>
            <a:ext cx="1374140" cy="2103755"/>
            <a:chOff x="2233429" y="1469985"/>
            <a:chExt cx="1374140" cy="2103755"/>
          </a:xfrm>
        </p:grpSpPr>
        <p:sp>
          <p:nvSpPr>
            <p:cNvPr id="33" name="object 33"/>
            <p:cNvSpPr/>
            <p:nvPr/>
          </p:nvSpPr>
          <p:spPr>
            <a:xfrm>
              <a:off x="2876567" y="2428523"/>
              <a:ext cx="116839" cy="0"/>
            </a:xfrm>
            <a:custGeom>
              <a:avLst/>
              <a:gdLst/>
              <a:ahLst/>
              <a:cxnLst/>
              <a:rect l="l" t="t" r="r" b="b"/>
              <a:pathLst>
                <a:path w="116839">
                  <a:moveTo>
                    <a:pt x="0" y="0"/>
                  </a:moveTo>
                  <a:lnTo>
                    <a:pt x="116255"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34" name="object 34"/>
            <p:cNvSpPr/>
            <p:nvPr/>
          </p:nvSpPr>
          <p:spPr>
            <a:xfrm>
              <a:off x="2698160" y="2428523"/>
              <a:ext cx="116839" cy="0"/>
            </a:xfrm>
            <a:custGeom>
              <a:avLst/>
              <a:gdLst/>
              <a:ahLst/>
              <a:cxnLst/>
              <a:rect l="l" t="t" r="r" b="b"/>
              <a:pathLst>
                <a:path w="116839">
                  <a:moveTo>
                    <a:pt x="0" y="0"/>
                  </a:moveTo>
                  <a:lnTo>
                    <a:pt x="116255"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35" name="object 35"/>
            <p:cNvSpPr/>
            <p:nvPr/>
          </p:nvSpPr>
          <p:spPr>
            <a:xfrm>
              <a:off x="2519747" y="2428523"/>
              <a:ext cx="116839" cy="0"/>
            </a:xfrm>
            <a:custGeom>
              <a:avLst/>
              <a:gdLst/>
              <a:ahLst/>
              <a:cxnLst/>
              <a:rect l="l" t="t" r="r" b="b"/>
              <a:pathLst>
                <a:path w="116839">
                  <a:moveTo>
                    <a:pt x="0" y="0"/>
                  </a:moveTo>
                  <a:lnTo>
                    <a:pt x="116268"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36" name="object 36"/>
            <p:cNvSpPr/>
            <p:nvPr/>
          </p:nvSpPr>
          <p:spPr>
            <a:xfrm>
              <a:off x="2252479" y="1539994"/>
              <a:ext cx="476884" cy="889000"/>
            </a:xfrm>
            <a:custGeom>
              <a:avLst/>
              <a:gdLst/>
              <a:ahLst/>
              <a:cxnLst/>
              <a:rect l="l" t="t" r="r" b="b"/>
              <a:pathLst>
                <a:path w="476885" h="889000">
                  <a:moveTo>
                    <a:pt x="476669" y="352247"/>
                  </a:moveTo>
                  <a:lnTo>
                    <a:pt x="476669" y="12661"/>
                  </a:lnTo>
                  <a:lnTo>
                    <a:pt x="476669" y="5664"/>
                  </a:lnTo>
                  <a:lnTo>
                    <a:pt x="470992" y="0"/>
                  </a:lnTo>
                  <a:lnTo>
                    <a:pt x="320103" y="0"/>
                  </a:lnTo>
                  <a:lnTo>
                    <a:pt x="314426" y="5664"/>
                  </a:lnTo>
                  <a:lnTo>
                    <a:pt x="314426" y="12661"/>
                  </a:lnTo>
                  <a:lnTo>
                    <a:pt x="314426" y="223837"/>
                  </a:lnTo>
                  <a:lnTo>
                    <a:pt x="283184" y="223837"/>
                  </a:lnTo>
                  <a:lnTo>
                    <a:pt x="276186" y="223837"/>
                  </a:lnTo>
                  <a:lnTo>
                    <a:pt x="270510" y="229514"/>
                  </a:lnTo>
                  <a:lnTo>
                    <a:pt x="270510" y="236512"/>
                  </a:lnTo>
                  <a:lnTo>
                    <a:pt x="270510" y="289178"/>
                  </a:lnTo>
                  <a:lnTo>
                    <a:pt x="216077" y="289178"/>
                  </a:lnTo>
                  <a:lnTo>
                    <a:pt x="216077" y="133921"/>
                  </a:lnTo>
                  <a:lnTo>
                    <a:pt x="102362" y="20205"/>
                  </a:lnTo>
                  <a:lnTo>
                    <a:pt x="102362" y="355130"/>
                  </a:lnTo>
                  <a:lnTo>
                    <a:pt x="65989" y="355130"/>
                  </a:lnTo>
                  <a:lnTo>
                    <a:pt x="58991" y="355130"/>
                  </a:lnTo>
                  <a:lnTo>
                    <a:pt x="53327" y="360794"/>
                  </a:lnTo>
                  <a:lnTo>
                    <a:pt x="53327" y="367791"/>
                  </a:lnTo>
                  <a:lnTo>
                    <a:pt x="53327" y="501776"/>
                  </a:lnTo>
                  <a:lnTo>
                    <a:pt x="12661" y="501776"/>
                  </a:lnTo>
                  <a:lnTo>
                    <a:pt x="5664" y="501776"/>
                  </a:lnTo>
                  <a:lnTo>
                    <a:pt x="0" y="507453"/>
                  </a:lnTo>
                  <a:lnTo>
                    <a:pt x="0" y="514451"/>
                  </a:lnTo>
                  <a:lnTo>
                    <a:pt x="0" y="671487"/>
                  </a:lnTo>
                  <a:lnTo>
                    <a:pt x="0" y="742772"/>
                  </a:lnTo>
                  <a:lnTo>
                    <a:pt x="0" y="888530"/>
                  </a:lnTo>
                  <a:lnTo>
                    <a:pt x="205117" y="888530"/>
                  </a:lnTo>
                </a:path>
              </a:pathLst>
            </a:custGeom>
            <a:ln w="38100">
              <a:solidFill>
                <a:srgbClr val="000000"/>
              </a:solidFill>
            </a:ln>
          </p:spPr>
          <p:txBody>
            <a:bodyPr wrap="square" lIns="0" tIns="0" rIns="0" bIns="0" rtlCol="0"/>
            <a:lstStyle/>
            <a:p>
              <a:endParaRPr>
                <a:latin typeface="Grammarsaurus" pitchFamily="2" charset="0"/>
              </a:endParaRPr>
            </a:p>
          </p:txBody>
        </p:sp>
        <p:pic>
          <p:nvPicPr>
            <p:cNvPr id="37" name="object 37"/>
            <p:cNvPicPr/>
            <p:nvPr/>
          </p:nvPicPr>
          <p:blipFill>
            <a:blip r:embed="rId11" cstate="print"/>
            <a:stretch>
              <a:fillRect/>
            </a:stretch>
          </p:blipFill>
          <p:spPr>
            <a:xfrm>
              <a:off x="2765507" y="1677943"/>
              <a:ext cx="164642" cy="234010"/>
            </a:xfrm>
            <a:prstGeom prst="rect">
              <a:avLst/>
            </a:prstGeom>
          </p:spPr>
        </p:pic>
        <p:sp>
          <p:nvSpPr>
            <p:cNvPr id="38" name="object 38"/>
            <p:cNvSpPr/>
            <p:nvPr/>
          </p:nvSpPr>
          <p:spPr>
            <a:xfrm>
              <a:off x="2965731" y="1489035"/>
              <a:ext cx="283210" cy="939800"/>
            </a:xfrm>
            <a:custGeom>
              <a:avLst/>
              <a:gdLst/>
              <a:ahLst/>
              <a:cxnLst/>
              <a:rect l="l" t="t" r="r" b="b"/>
              <a:pathLst>
                <a:path w="283210" h="939800">
                  <a:moveTo>
                    <a:pt x="0" y="405650"/>
                  </a:moveTo>
                  <a:lnTo>
                    <a:pt x="0" y="12661"/>
                  </a:lnTo>
                  <a:lnTo>
                    <a:pt x="0" y="5664"/>
                  </a:lnTo>
                  <a:lnTo>
                    <a:pt x="5676" y="0"/>
                  </a:lnTo>
                  <a:lnTo>
                    <a:pt x="12661" y="0"/>
                  </a:lnTo>
                  <a:lnTo>
                    <a:pt x="100393" y="0"/>
                  </a:lnTo>
                  <a:lnTo>
                    <a:pt x="107391" y="0"/>
                  </a:lnTo>
                  <a:lnTo>
                    <a:pt x="113055" y="5664"/>
                  </a:lnTo>
                  <a:lnTo>
                    <a:pt x="113055" y="12661"/>
                  </a:lnTo>
                  <a:lnTo>
                    <a:pt x="113055" y="81597"/>
                  </a:lnTo>
                  <a:lnTo>
                    <a:pt x="170408" y="81597"/>
                  </a:lnTo>
                  <a:lnTo>
                    <a:pt x="177406" y="81597"/>
                  </a:lnTo>
                  <a:lnTo>
                    <a:pt x="183083" y="87261"/>
                  </a:lnTo>
                  <a:lnTo>
                    <a:pt x="183083" y="94284"/>
                  </a:lnTo>
                  <a:lnTo>
                    <a:pt x="183083" y="151676"/>
                  </a:lnTo>
                  <a:lnTo>
                    <a:pt x="204698" y="151676"/>
                  </a:lnTo>
                  <a:lnTo>
                    <a:pt x="211696" y="151676"/>
                  </a:lnTo>
                  <a:lnTo>
                    <a:pt x="217360" y="157340"/>
                  </a:lnTo>
                  <a:lnTo>
                    <a:pt x="217360" y="164337"/>
                  </a:lnTo>
                  <a:lnTo>
                    <a:pt x="217360" y="283794"/>
                  </a:lnTo>
                  <a:lnTo>
                    <a:pt x="217360" y="355066"/>
                  </a:lnTo>
                  <a:lnTo>
                    <a:pt x="217360" y="474929"/>
                  </a:lnTo>
                  <a:lnTo>
                    <a:pt x="270027" y="474929"/>
                  </a:lnTo>
                  <a:lnTo>
                    <a:pt x="277025" y="474929"/>
                  </a:lnTo>
                  <a:lnTo>
                    <a:pt x="282689" y="480593"/>
                  </a:lnTo>
                  <a:lnTo>
                    <a:pt x="282689" y="487591"/>
                  </a:lnTo>
                  <a:lnTo>
                    <a:pt x="282689" y="939482"/>
                  </a:lnTo>
                  <a:lnTo>
                    <a:pt x="89242" y="939482"/>
                  </a:lnTo>
                </a:path>
              </a:pathLst>
            </a:custGeom>
            <a:ln w="38100">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2522997" y="1885055"/>
              <a:ext cx="109855" cy="109855"/>
            </a:xfrm>
            <a:custGeom>
              <a:avLst/>
              <a:gdLst/>
              <a:ahLst/>
              <a:cxnLst/>
              <a:rect l="l" t="t" r="r" b="b"/>
              <a:pathLst>
                <a:path w="109855" h="109855">
                  <a:moveTo>
                    <a:pt x="109766" y="54889"/>
                  </a:moveTo>
                  <a:lnTo>
                    <a:pt x="105452" y="76254"/>
                  </a:lnTo>
                  <a:lnTo>
                    <a:pt x="93689" y="93702"/>
                  </a:lnTo>
                  <a:lnTo>
                    <a:pt x="76242" y="105465"/>
                  </a:lnTo>
                  <a:lnTo>
                    <a:pt x="54876" y="109778"/>
                  </a:lnTo>
                  <a:lnTo>
                    <a:pt x="33518" y="105465"/>
                  </a:lnTo>
                  <a:lnTo>
                    <a:pt x="16075" y="93702"/>
                  </a:lnTo>
                  <a:lnTo>
                    <a:pt x="4313" y="76254"/>
                  </a:lnTo>
                  <a:lnTo>
                    <a:pt x="0" y="54889"/>
                  </a:lnTo>
                  <a:lnTo>
                    <a:pt x="4313" y="33523"/>
                  </a:lnTo>
                  <a:lnTo>
                    <a:pt x="16075" y="16076"/>
                  </a:lnTo>
                  <a:lnTo>
                    <a:pt x="33518" y="4313"/>
                  </a:lnTo>
                  <a:lnTo>
                    <a:pt x="54876" y="0"/>
                  </a:lnTo>
                  <a:lnTo>
                    <a:pt x="76242" y="4313"/>
                  </a:lnTo>
                  <a:lnTo>
                    <a:pt x="93689" y="16076"/>
                  </a:lnTo>
                  <a:lnTo>
                    <a:pt x="105452" y="33523"/>
                  </a:lnTo>
                  <a:lnTo>
                    <a:pt x="109766" y="54889"/>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40" name="object 40"/>
            <p:cNvSpPr/>
            <p:nvPr/>
          </p:nvSpPr>
          <p:spPr>
            <a:xfrm>
              <a:off x="2496452" y="1994825"/>
              <a:ext cx="163195" cy="47625"/>
            </a:xfrm>
            <a:custGeom>
              <a:avLst/>
              <a:gdLst/>
              <a:ahLst/>
              <a:cxnLst/>
              <a:rect l="l" t="t" r="r" b="b"/>
              <a:pathLst>
                <a:path w="163194" h="47625">
                  <a:moveTo>
                    <a:pt x="0" y="47510"/>
                  </a:moveTo>
                  <a:lnTo>
                    <a:pt x="5921" y="28691"/>
                  </a:lnTo>
                  <a:lnTo>
                    <a:pt x="17797" y="13625"/>
                  </a:lnTo>
                  <a:lnTo>
                    <a:pt x="34195" y="3624"/>
                  </a:lnTo>
                  <a:lnTo>
                    <a:pt x="53682" y="0"/>
                  </a:lnTo>
                  <a:lnTo>
                    <a:pt x="109169" y="0"/>
                  </a:lnTo>
                  <a:lnTo>
                    <a:pt x="128660" y="3624"/>
                  </a:lnTo>
                  <a:lnTo>
                    <a:pt x="145053" y="13625"/>
                  </a:lnTo>
                  <a:lnTo>
                    <a:pt x="156921" y="28691"/>
                  </a:lnTo>
                  <a:lnTo>
                    <a:pt x="162839" y="47510"/>
                  </a:lnTo>
                </a:path>
              </a:pathLst>
            </a:custGeom>
            <a:ln w="38100">
              <a:solidFill>
                <a:srgbClr val="000000"/>
              </a:solidFill>
            </a:ln>
          </p:spPr>
          <p:txBody>
            <a:bodyPr wrap="square" lIns="0" tIns="0" rIns="0" bIns="0" rtlCol="0"/>
            <a:lstStyle/>
            <a:p>
              <a:endParaRPr>
                <a:latin typeface="Grammarsaurus" pitchFamily="2" charset="0"/>
              </a:endParaRPr>
            </a:p>
          </p:txBody>
        </p:sp>
        <p:sp>
          <p:nvSpPr>
            <p:cNvPr id="41" name="object 41"/>
            <p:cNvSpPr/>
            <p:nvPr/>
          </p:nvSpPr>
          <p:spPr>
            <a:xfrm>
              <a:off x="2701410" y="1885055"/>
              <a:ext cx="109855" cy="109855"/>
            </a:xfrm>
            <a:custGeom>
              <a:avLst/>
              <a:gdLst/>
              <a:ahLst/>
              <a:cxnLst/>
              <a:rect l="l" t="t" r="r" b="b"/>
              <a:pathLst>
                <a:path w="109855" h="109855">
                  <a:moveTo>
                    <a:pt x="109766" y="54889"/>
                  </a:moveTo>
                  <a:lnTo>
                    <a:pt x="105452" y="76254"/>
                  </a:lnTo>
                  <a:lnTo>
                    <a:pt x="93689" y="93702"/>
                  </a:lnTo>
                  <a:lnTo>
                    <a:pt x="76242" y="105465"/>
                  </a:lnTo>
                  <a:lnTo>
                    <a:pt x="54876" y="109778"/>
                  </a:lnTo>
                  <a:lnTo>
                    <a:pt x="33513" y="105465"/>
                  </a:lnTo>
                  <a:lnTo>
                    <a:pt x="16070" y="93702"/>
                  </a:lnTo>
                  <a:lnTo>
                    <a:pt x="4311" y="76254"/>
                  </a:lnTo>
                  <a:lnTo>
                    <a:pt x="0" y="54889"/>
                  </a:lnTo>
                  <a:lnTo>
                    <a:pt x="4311" y="33523"/>
                  </a:lnTo>
                  <a:lnTo>
                    <a:pt x="16070" y="16076"/>
                  </a:lnTo>
                  <a:lnTo>
                    <a:pt x="33513" y="4313"/>
                  </a:lnTo>
                  <a:lnTo>
                    <a:pt x="54876" y="0"/>
                  </a:lnTo>
                  <a:lnTo>
                    <a:pt x="76242" y="4313"/>
                  </a:lnTo>
                  <a:lnTo>
                    <a:pt x="93689" y="16076"/>
                  </a:lnTo>
                  <a:lnTo>
                    <a:pt x="105452" y="33523"/>
                  </a:lnTo>
                  <a:lnTo>
                    <a:pt x="109766" y="54889"/>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42" name="object 42"/>
            <p:cNvSpPr/>
            <p:nvPr/>
          </p:nvSpPr>
          <p:spPr>
            <a:xfrm>
              <a:off x="2674881" y="1994825"/>
              <a:ext cx="163195" cy="47625"/>
            </a:xfrm>
            <a:custGeom>
              <a:avLst/>
              <a:gdLst/>
              <a:ahLst/>
              <a:cxnLst/>
              <a:rect l="l" t="t" r="r" b="b"/>
              <a:pathLst>
                <a:path w="163194" h="47625">
                  <a:moveTo>
                    <a:pt x="0" y="47510"/>
                  </a:moveTo>
                  <a:lnTo>
                    <a:pt x="5907" y="28691"/>
                  </a:lnTo>
                  <a:lnTo>
                    <a:pt x="17776" y="13625"/>
                  </a:lnTo>
                  <a:lnTo>
                    <a:pt x="34175" y="3624"/>
                  </a:lnTo>
                  <a:lnTo>
                    <a:pt x="53670" y="0"/>
                  </a:lnTo>
                  <a:lnTo>
                    <a:pt x="109156" y="0"/>
                  </a:lnTo>
                  <a:lnTo>
                    <a:pt x="128641" y="3624"/>
                  </a:lnTo>
                  <a:lnTo>
                    <a:pt x="145034" y="13625"/>
                  </a:lnTo>
                  <a:lnTo>
                    <a:pt x="156901" y="28691"/>
                  </a:lnTo>
                  <a:lnTo>
                    <a:pt x="162814" y="47510"/>
                  </a:lnTo>
                </a:path>
              </a:pathLst>
            </a:custGeom>
            <a:ln w="38100">
              <a:solidFill>
                <a:srgbClr val="000000"/>
              </a:solidFill>
            </a:ln>
          </p:spPr>
          <p:txBody>
            <a:bodyPr wrap="square" lIns="0" tIns="0" rIns="0" bIns="0" rtlCol="0"/>
            <a:lstStyle/>
            <a:p>
              <a:endParaRPr>
                <a:latin typeface="Grammarsaurus" pitchFamily="2" charset="0"/>
              </a:endParaRPr>
            </a:p>
          </p:txBody>
        </p:sp>
        <p:sp>
          <p:nvSpPr>
            <p:cNvPr id="43" name="object 43"/>
            <p:cNvSpPr/>
            <p:nvPr/>
          </p:nvSpPr>
          <p:spPr>
            <a:xfrm>
              <a:off x="2879817" y="1885055"/>
              <a:ext cx="109855" cy="109855"/>
            </a:xfrm>
            <a:custGeom>
              <a:avLst/>
              <a:gdLst/>
              <a:ahLst/>
              <a:cxnLst/>
              <a:rect l="l" t="t" r="r" b="b"/>
              <a:pathLst>
                <a:path w="109855" h="109855">
                  <a:moveTo>
                    <a:pt x="109766" y="54889"/>
                  </a:moveTo>
                  <a:lnTo>
                    <a:pt x="105452" y="76254"/>
                  </a:lnTo>
                  <a:lnTo>
                    <a:pt x="93689" y="93702"/>
                  </a:lnTo>
                  <a:lnTo>
                    <a:pt x="76242" y="105465"/>
                  </a:lnTo>
                  <a:lnTo>
                    <a:pt x="54876" y="109778"/>
                  </a:lnTo>
                  <a:lnTo>
                    <a:pt x="33518" y="105465"/>
                  </a:lnTo>
                  <a:lnTo>
                    <a:pt x="16075" y="93702"/>
                  </a:lnTo>
                  <a:lnTo>
                    <a:pt x="4313" y="76254"/>
                  </a:lnTo>
                  <a:lnTo>
                    <a:pt x="0" y="54889"/>
                  </a:lnTo>
                  <a:lnTo>
                    <a:pt x="4313" y="33523"/>
                  </a:lnTo>
                  <a:lnTo>
                    <a:pt x="16075" y="16076"/>
                  </a:lnTo>
                  <a:lnTo>
                    <a:pt x="33518" y="4313"/>
                  </a:lnTo>
                  <a:lnTo>
                    <a:pt x="54876" y="0"/>
                  </a:lnTo>
                  <a:lnTo>
                    <a:pt x="76242" y="4313"/>
                  </a:lnTo>
                  <a:lnTo>
                    <a:pt x="93689" y="16076"/>
                  </a:lnTo>
                  <a:lnTo>
                    <a:pt x="105452" y="33523"/>
                  </a:lnTo>
                  <a:lnTo>
                    <a:pt x="109766" y="54889"/>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2853272" y="1994825"/>
              <a:ext cx="163195" cy="47625"/>
            </a:xfrm>
            <a:custGeom>
              <a:avLst/>
              <a:gdLst/>
              <a:ahLst/>
              <a:cxnLst/>
              <a:rect l="l" t="t" r="r" b="b"/>
              <a:pathLst>
                <a:path w="163194" h="47625">
                  <a:moveTo>
                    <a:pt x="0" y="47510"/>
                  </a:moveTo>
                  <a:lnTo>
                    <a:pt x="5921" y="28691"/>
                  </a:lnTo>
                  <a:lnTo>
                    <a:pt x="17797" y="13625"/>
                  </a:lnTo>
                  <a:lnTo>
                    <a:pt x="34195" y="3624"/>
                  </a:lnTo>
                  <a:lnTo>
                    <a:pt x="53682" y="0"/>
                  </a:lnTo>
                  <a:lnTo>
                    <a:pt x="109169" y="0"/>
                  </a:lnTo>
                  <a:lnTo>
                    <a:pt x="128660" y="3624"/>
                  </a:lnTo>
                  <a:lnTo>
                    <a:pt x="145053" y="13625"/>
                  </a:lnTo>
                  <a:lnTo>
                    <a:pt x="156921" y="28691"/>
                  </a:lnTo>
                  <a:lnTo>
                    <a:pt x="162839" y="47510"/>
                  </a:lnTo>
                </a:path>
              </a:pathLst>
            </a:custGeom>
            <a:ln w="38100">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2488674" y="2296335"/>
              <a:ext cx="0" cy="132715"/>
            </a:xfrm>
            <a:custGeom>
              <a:avLst/>
              <a:gdLst/>
              <a:ahLst/>
              <a:cxnLst/>
              <a:rect l="l" t="t" r="r" b="b"/>
              <a:pathLst>
                <a:path h="132714">
                  <a:moveTo>
                    <a:pt x="0" y="0"/>
                  </a:moveTo>
                  <a:lnTo>
                    <a:pt x="0" y="132181"/>
                  </a:lnTo>
                </a:path>
              </a:pathLst>
            </a:custGeom>
            <a:ln w="38100">
              <a:solidFill>
                <a:srgbClr val="000000"/>
              </a:solidFill>
            </a:ln>
          </p:spPr>
          <p:txBody>
            <a:bodyPr wrap="square" lIns="0" tIns="0" rIns="0" bIns="0" rtlCol="0"/>
            <a:lstStyle/>
            <a:p>
              <a:endParaRPr>
                <a:latin typeface="Grammarsaurus" pitchFamily="2" charset="0"/>
              </a:endParaRPr>
            </a:p>
          </p:txBody>
        </p:sp>
        <p:sp>
          <p:nvSpPr>
            <p:cNvPr id="46" name="object 46"/>
            <p:cNvSpPr/>
            <p:nvPr/>
          </p:nvSpPr>
          <p:spPr>
            <a:xfrm>
              <a:off x="2433793" y="2041767"/>
              <a:ext cx="109855" cy="109855"/>
            </a:xfrm>
            <a:custGeom>
              <a:avLst/>
              <a:gdLst/>
              <a:ahLst/>
              <a:cxnLst/>
              <a:rect l="l" t="t" r="r" b="b"/>
              <a:pathLst>
                <a:path w="109855" h="109855">
                  <a:moveTo>
                    <a:pt x="109766" y="54889"/>
                  </a:moveTo>
                  <a:lnTo>
                    <a:pt x="105452" y="76254"/>
                  </a:lnTo>
                  <a:lnTo>
                    <a:pt x="93689" y="93702"/>
                  </a:lnTo>
                  <a:lnTo>
                    <a:pt x="76242" y="105465"/>
                  </a:lnTo>
                  <a:lnTo>
                    <a:pt x="54876" y="109778"/>
                  </a:lnTo>
                  <a:lnTo>
                    <a:pt x="33513" y="105465"/>
                  </a:lnTo>
                  <a:lnTo>
                    <a:pt x="16070" y="93702"/>
                  </a:lnTo>
                  <a:lnTo>
                    <a:pt x="4311" y="76254"/>
                  </a:lnTo>
                  <a:lnTo>
                    <a:pt x="0" y="54889"/>
                  </a:lnTo>
                  <a:lnTo>
                    <a:pt x="4311" y="33523"/>
                  </a:lnTo>
                  <a:lnTo>
                    <a:pt x="16070" y="16076"/>
                  </a:lnTo>
                  <a:lnTo>
                    <a:pt x="33513" y="4313"/>
                  </a:lnTo>
                  <a:lnTo>
                    <a:pt x="54876" y="0"/>
                  </a:lnTo>
                  <a:lnTo>
                    <a:pt x="76242" y="4313"/>
                  </a:lnTo>
                  <a:lnTo>
                    <a:pt x="93689" y="16076"/>
                  </a:lnTo>
                  <a:lnTo>
                    <a:pt x="105452" y="33523"/>
                  </a:lnTo>
                  <a:lnTo>
                    <a:pt x="109766" y="54889"/>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47" name="object 47"/>
            <p:cNvSpPr/>
            <p:nvPr/>
          </p:nvSpPr>
          <p:spPr>
            <a:xfrm>
              <a:off x="2398944" y="2151536"/>
              <a:ext cx="179705" cy="277495"/>
            </a:xfrm>
            <a:custGeom>
              <a:avLst/>
              <a:gdLst/>
              <a:ahLst/>
              <a:cxnLst/>
              <a:rect l="l" t="t" r="r" b="b"/>
              <a:pathLst>
                <a:path w="179705" h="277494">
                  <a:moveTo>
                    <a:pt x="178892" y="134035"/>
                  </a:moveTo>
                  <a:lnTo>
                    <a:pt x="171348" y="49301"/>
                  </a:lnTo>
                  <a:lnTo>
                    <a:pt x="153984" y="14182"/>
                  </a:lnTo>
                  <a:lnTo>
                    <a:pt x="117475" y="0"/>
                  </a:lnTo>
                  <a:lnTo>
                    <a:pt x="61988" y="0"/>
                  </a:lnTo>
                  <a:lnTo>
                    <a:pt x="25474" y="14182"/>
                  </a:lnTo>
                  <a:lnTo>
                    <a:pt x="8115" y="49301"/>
                  </a:lnTo>
                  <a:lnTo>
                    <a:pt x="571" y="134035"/>
                  </a:lnTo>
                  <a:lnTo>
                    <a:pt x="0" y="140360"/>
                  </a:lnTo>
                  <a:lnTo>
                    <a:pt x="4991" y="145808"/>
                  </a:lnTo>
                  <a:lnTo>
                    <a:pt x="11341" y="145808"/>
                  </a:lnTo>
                  <a:lnTo>
                    <a:pt x="37020" y="145808"/>
                  </a:lnTo>
                  <a:lnTo>
                    <a:pt x="37020" y="255346"/>
                  </a:lnTo>
                  <a:lnTo>
                    <a:pt x="38721" y="263769"/>
                  </a:lnTo>
                  <a:lnTo>
                    <a:pt x="43359" y="270648"/>
                  </a:lnTo>
                  <a:lnTo>
                    <a:pt x="50238" y="275286"/>
                  </a:lnTo>
                  <a:lnTo>
                    <a:pt x="58661" y="276986"/>
                  </a:lnTo>
                  <a:lnTo>
                    <a:pt x="120802" y="276986"/>
                  </a:lnTo>
                  <a:lnTo>
                    <a:pt x="129223" y="275286"/>
                  </a:lnTo>
                  <a:lnTo>
                    <a:pt x="136097" y="270648"/>
                  </a:lnTo>
                  <a:lnTo>
                    <a:pt x="140731" y="263769"/>
                  </a:lnTo>
                  <a:lnTo>
                    <a:pt x="142430" y="255346"/>
                  </a:lnTo>
                  <a:lnTo>
                    <a:pt x="142430" y="145808"/>
                  </a:lnTo>
                  <a:lnTo>
                    <a:pt x="168122" y="145808"/>
                  </a:lnTo>
                  <a:lnTo>
                    <a:pt x="174472" y="145808"/>
                  </a:lnTo>
                  <a:lnTo>
                    <a:pt x="179451" y="140360"/>
                  </a:lnTo>
                  <a:lnTo>
                    <a:pt x="178892" y="134035"/>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48" name="object 48"/>
            <p:cNvSpPr/>
            <p:nvPr/>
          </p:nvSpPr>
          <p:spPr>
            <a:xfrm>
              <a:off x="2667087" y="2296335"/>
              <a:ext cx="0" cy="132715"/>
            </a:xfrm>
            <a:custGeom>
              <a:avLst/>
              <a:gdLst/>
              <a:ahLst/>
              <a:cxnLst/>
              <a:rect l="l" t="t" r="r" b="b"/>
              <a:pathLst>
                <a:path h="132714">
                  <a:moveTo>
                    <a:pt x="0" y="0"/>
                  </a:moveTo>
                  <a:lnTo>
                    <a:pt x="0" y="132181"/>
                  </a:lnTo>
                </a:path>
              </a:pathLst>
            </a:custGeom>
            <a:ln w="38100">
              <a:solidFill>
                <a:srgbClr val="000000"/>
              </a:solidFill>
            </a:ln>
          </p:spPr>
          <p:txBody>
            <a:bodyPr wrap="square" lIns="0" tIns="0" rIns="0" bIns="0" rtlCol="0"/>
            <a:lstStyle/>
            <a:p>
              <a:endParaRPr>
                <a:latin typeface="Grammarsaurus" pitchFamily="2" charset="0"/>
              </a:endParaRPr>
            </a:p>
          </p:txBody>
        </p:sp>
        <p:pic>
          <p:nvPicPr>
            <p:cNvPr id="49" name="object 49"/>
            <p:cNvPicPr/>
            <p:nvPr/>
          </p:nvPicPr>
          <p:blipFill>
            <a:blip r:embed="rId12" cstate="print"/>
            <a:stretch>
              <a:fillRect/>
            </a:stretch>
          </p:blipFill>
          <p:spPr>
            <a:xfrm>
              <a:off x="2593157" y="2022717"/>
              <a:ext cx="147866" cy="147878"/>
            </a:xfrm>
            <a:prstGeom prst="rect">
              <a:avLst/>
            </a:prstGeom>
          </p:spPr>
        </p:pic>
        <p:sp>
          <p:nvSpPr>
            <p:cNvPr id="50" name="object 50"/>
            <p:cNvSpPr/>
            <p:nvPr/>
          </p:nvSpPr>
          <p:spPr>
            <a:xfrm>
              <a:off x="2577358" y="2151536"/>
              <a:ext cx="179705" cy="277495"/>
            </a:xfrm>
            <a:custGeom>
              <a:avLst/>
              <a:gdLst/>
              <a:ahLst/>
              <a:cxnLst/>
              <a:rect l="l" t="t" r="r" b="b"/>
              <a:pathLst>
                <a:path w="179705" h="277494">
                  <a:moveTo>
                    <a:pt x="178892" y="134035"/>
                  </a:moveTo>
                  <a:lnTo>
                    <a:pt x="171348" y="49301"/>
                  </a:lnTo>
                  <a:lnTo>
                    <a:pt x="153984" y="14182"/>
                  </a:lnTo>
                  <a:lnTo>
                    <a:pt x="117475" y="0"/>
                  </a:lnTo>
                  <a:lnTo>
                    <a:pt x="61988" y="0"/>
                  </a:lnTo>
                  <a:lnTo>
                    <a:pt x="25474" y="14182"/>
                  </a:lnTo>
                  <a:lnTo>
                    <a:pt x="8115" y="49301"/>
                  </a:lnTo>
                  <a:lnTo>
                    <a:pt x="571" y="134035"/>
                  </a:lnTo>
                  <a:lnTo>
                    <a:pt x="0" y="140360"/>
                  </a:lnTo>
                  <a:lnTo>
                    <a:pt x="4991" y="145808"/>
                  </a:lnTo>
                  <a:lnTo>
                    <a:pt x="11341" y="145808"/>
                  </a:lnTo>
                  <a:lnTo>
                    <a:pt x="37020" y="145808"/>
                  </a:lnTo>
                  <a:lnTo>
                    <a:pt x="37020" y="255346"/>
                  </a:lnTo>
                  <a:lnTo>
                    <a:pt x="38721" y="263769"/>
                  </a:lnTo>
                  <a:lnTo>
                    <a:pt x="43359" y="270648"/>
                  </a:lnTo>
                  <a:lnTo>
                    <a:pt x="50238" y="275286"/>
                  </a:lnTo>
                  <a:lnTo>
                    <a:pt x="58661" y="276986"/>
                  </a:lnTo>
                  <a:lnTo>
                    <a:pt x="120802" y="276986"/>
                  </a:lnTo>
                  <a:lnTo>
                    <a:pt x="129225" y="275286"/>
                  </a:lnTo>
                  <a:lnTo>
                    <a:pt x="136104" y="270648"/>
                  </a:lnTo>
                  <a:lnTo>
                    <a:pt x="140742" y="263769"/>
                  </a:lnTo>
                  <a:lnTo>
                    <a:pt x="142443" y="255346"/>
                  </a:lnTo>
                  <a:lnTo>
                    <a:pt x="142443" y="145808"/>
                  </a:lnTo>
                  <a:lnTo>
                    <a:pt x="168122" y="145808"/>
                  </a:lnTo>
                  <a:lnTo>
                    <a:pt x="174472" y="145808"/>
                  </a:lnTo>
                  <a:lnTo>
                    <a:pt x="179451" y="140360"/>
                  </a:lnTo>
                  <a:lnTo>
                    <a:pt x="178892" y="134035"/>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51" name="object 51"/>
            <p:cNvSpPr/>
            <p:nvPr/>
          </p:nvSpPr>
          <p:spPr>
            <a:xfrm>
              <a:off x="2845494" y="2296335"/>
              <a:ext cx="0" cy="132715"/>
            </a:xfrm>
            <a:custGeom>
              <a:avLst/>
              <a:gdLst/>
              <a:ahLst/>
              <a:cxnLst/>
              <a:rect l="l" t="t" r="r" b="b"/>
              <a:pathLst>
                <a:path h="132714">
                  <a:moveTo>
                    <a:pt x="0" y="0"/>
                  </a:moveTo>
                  <a:lnTo>
                    <a:pt x="0" y="132181"/>
                  </a:lnTo>
                </a:path>
              </a:pathLst>
            </a:custGeom>
            <a:ln w="38100">
              <a:solidFill>
                <a:srgbClr val="000000"/>
              </a:solidFill>
            </a:ln>
          </p:spPr>
          <p:txBody>
            <a:bodyPr wrap="square" lIns="0" tIns="0" rIns="0" bIns="0" rtlCol="0"/>
            <a:lstStyle/>
            <a:p>
              <a:endParaRPr>
                <a:latin typeface="Grammarsaurus" pitchFamily="2" charset="0"/>
              </a:endParaRPr>
            </a:p>
          </p:txBody>
        </p:sp>
        <p:pic>
          <p:nvPicPr>
            <p:cNvPr id="52" name="object 52"/>
            <p:cNvPicPr/>
            <p:nvPr/>
          </p:nvPicPr>
          <p:blipFill>
            <a:blip r:embed="rId13" cstate="print"/>
            <a:stretch>
              <a:fillRect/>
            </a:stretch>
          </p:blipFill>
          <p:spPr>
            <a:xfrm>
              <a:off x="2771564" y="2022717"/>
              <a:ext cx="147866" cy="147878"/>
            </a:xfrm>
            <a:prstGeom prst="rect">
              <a:avLst/>
            </a:prstGeom>
          </p:spPr>
        </p:pic>
        <p:sp>
          <p:nvSpPr>
            <p:cNvPr id="53" name="object 53"/>
            <p:cNvSpPr/>
            <p:nvPr/>
          </p:nvSpPr>
          <p:spPr>
            <a:xfrm>
              <a:off x="2755765" y="2151536"/>
              <a:ext cx="179705" cy="277495"/>
            </a:xfrm>
            <a:custGeom>
              <a:avLst/>
              <a:gdLst/>
              <a:ahLst/>
              <a:cxnLst/>
              <a:rect l="l" t="t" r="r" b="b"/>
              <a:pathLst>
                <a:path w="179705" h="277494">
                  <a:moveTo>
                    <a:pt x="178892" y="134035"/>
                  </a:moveTo>
                  <a:lnTo>
                    <a:pt x="171348" y="49301"/>
                  </a:lnTo>
                  <a:lnTo>
                    <a:pt x="153984" y="14182"/>
                  </a:lnTo>
                  <a:lnTo>
                    <a:pt x="117475" y="0"/>
                  </a:lnTo>
                  <a:lnTo>
                    <a:pt x="61988" y="0"/>
                  </a:lnTo>
                  <a:lnTo>
                    <a:pt x="25474" y="14182"/>
                  </a:lnTo>
                  <a:lnTo>
                    <a:pt x="8115" y="49301"/>
                  </a:lnTo>
                  <a:lnTo>
                    <a:pt x="571" y="134035"/>
                  </a:lnTo>
                  <a:lnTo>
                    <a:pt x="0" y="140360"/>
                  </a:lnTo>
                  <a:lnTo>
                    <a:pt x="4991" y="145808"/>
                  </a:lnTo>
                  <a:lnTo>
                    <a:pt x="11341" y="145808"/>
                  </a:lnTo>
                  <a:lnTo>
                    <a:pt x="37020" y="145808"/>
                  </a:lnTo>
                  <a:lnTo>
                    <a:pt x="37020" y="255346"/>
                  </a:lnTo>
                  <a:lnTo>
                    <a:pt x="38721" y="263769"/>
                  </a:lnTo>
                  <a:lnTo>
                    <a:pt x="43359" y="270648"/>
                  </a:lnTo>
                  <a:lnTo>
                    <a:pt x="50238" y="275286"/>
                  </a:lnTo>
                  <a:lnTo>
                    <a:pt x="58661" y="276986"/>
                  </a:lnTo>
                  <a:lnTo>
                    <a:pt x="120802" y="276986"/>
                  </a:lnTo>
                  <a:lnTo>
                    <a:pt x="129223" y="275286"/>
                  </a:lnTo>
                  <a:lnTo>
                    <a:pt x="136097" y="270648"/>
                  </a:lnTo>
                  <a:lnTo>
                    <a:pt x="140731" y="263769"/>
                  </a:lnTo>
                  <a:lnTo>
                    <a:pt x="142430" y="255346"/>
                  </a:lnTo>
                  <a:lnTo>
                    <a:pt x="142430" y="145808"/>
                  </a:lnTo>
                  <a:lnTo>
                    <a:pt x="168122" y="145808"/>
                  </a:lnTo>
                  <a:lnTo>
                    <a:pt x="174472" y="145808"/>
                  </a:lnTo>
                  <a:lnTo>
                    <a:pt x="179451" y="140360"/>
                  </a:lnTo>
                  <a:lnTo>
                    <a:pt x="178892" y="134035"/>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54" name="object 54"/>
            <p:cNvSpPr/>
            <p:nvPr/>
          </p:nvSpPr>
          <p:spPr>
            <a:xfrm>
              <a:off x="3023901" y="2296335"/>
              <a:ext cx="0" cy="132715"/>
            </a:xfrm>
            <a:custGeom>
              <a:avLst/>
              <a:gdLst/>
              <a:ahLst/>
              <a:cxnLst/>
              <a:rect l="l" t="t" r="r" b="b"/>
              <a:pathLst>
                <a:path h="132714">
                  <a:moveTo>
                    <a:pt x="0" y="0"/>
                  </a:moveTo>
                  <a:lnTo>
                    <a:pt x="0" y="132181"/>
                  </a:lnTo>
                </a:path>
              </a:pathLst>
            </a:custGeom>
            <a:ln w="38100">
              <a:solidFill>
                <a:srgbClr val="000000"/>
              </a:solidFill>
            </a:ln>
          </p:spPr>
          <p:txBody>
            <a:bodyPr wrap="square" lIns="0" tIns="0" rIns="0" bIns="0" rtlCol="0"/>
            <a:lstStyle/>
            <a:p>
              <a:endParaRPr>
                <a:latin typeface="Grammarsaurus" pitchFamily="2" charset="0"/>
              </a:endParaRPr>
            </a:p>
          </p:txBody>
        </p:sp>
        <p:pic>
          <p:nvPicPr>
            <p:cNvPr id="55" name="object 55"/>
            <p:cNvPicPr/>
            <p:nvPr/>
          </p:nvPicPr>
          <p:blipFill>
            <a:blip r:embed="rId13" cstate="print"/>
            <a:stretch>
              <a:fillRect/>
            </a:stretch>
          </p:blipFill>
          <p:spPr>
            <a:xfrm>
              <a:off x="2949972" y="2022717"/>
              <a:ext cx="147866" cy="147878"/>
            </a:xfrm>
            <a:prstGeom prst="rect">
              <a:avLst/>
            </a:prstGeom>
          </p:spPr>
        </p:pic>
        <p:sp>
          <p:nvSpPr>
            <p:cNvPr id="56" name="object 56"/>
            <p:cNvSpPr/>
            <p:nvPr/>
          </p:nvSpPr>
          <p:spPr>
            <a:xfrm>
              <a:off x="2934180" y="2151540"/>
              <a:ext cx="179705" cy="277495"/>
            </a:xfrm>
            <a:custGeom>
              <a:avLst/>
              <a:gdLst/>
              <a:ahLst/>
              <a:cxnLst/>
              <a:rect l="l" t="t" r="r" b="b"/>
              <a:pathLst>
                <a:path w="179705" h="277494">
                  <a:moveTo>
                    <a:pt x="142430" y="145808"/>
                  </a:moveTo>
                  <a:lnTo>
                    <a:pt x="168109" y="145808"/>
                  </a:lnTo>
                  <a:lnTo>
                    <a:pt x="174459" y="145808"/>
                  </a:lnTo>
                  <a:lnTo>
                    <a:pt x="179451" y="140360"/>
                  </a:lnTo>
                  <a:lnTo>
                    <a:pt x="178879" y="134035"/>
                  </a:lnTo>
                  <a:lnTo>
                    <a:pt x="171335" y="49288"/>
                  </a:lnTo>
                  <a:lnTo>
                    <a:pt x="165812" y="29816"/>
                  </a:lnTo>
                  <a:lnTo>
                    <a:pt x="153976" y="14181"/>
                  </a:lnTo>
                  <a:lnTo>
                    <a:pt x="137351" y="3777"/>
                  </a:lnTo>
                  <a:lnTo>
                    <a:pt x="117462" y="0"/>
                  </a:lnTo>
                  <a:lnTo>
                    <a:pt x="61976" y="0"/>
                  </a:lnTo>
                  <a:lnTo>
                    <a:pt x="25466" y="14181"/>
                  </a:lnTo>
                  <a:lnTo>
                    <a:pt x="8102" y="49288"/>
                  </a:lnTo>
                  <a:lnTo>
                    <a:pt x="558" y="134035"/>
                  </a:lnTo>
                  <a:lnTo>
                    <a:pt x="0" y="140360"/>
                  </a:lnTo>
                  <a:lnTo>
                    <a:pt x="4978" y="145808"/>
                  </a:lnTo>
                  <a:lnTo>
                    <a:pt x="11341" y="145808"/>
                  </a:lnTo>
                  <a:lnTo>
                    <a:pt x="37020" y="145808"/>
                  </a:lnTo>
                  <a:lnTo>
                    <a:pt x="37020" y="255346"/>
                  </a:lnTo>
                  <a:lnTo>
                    <a:pt x="38719" y="263767"/>
                  </a:lnTo>
                  <a:lnTo>
                    <a:pt x="43353" y="270641"/>
                  </a:lnTo>
                  <a:lnTo>
                    <a:pt x="50227" y="275275"/>
                  </a:lnTo>
                  <a:lnTo>
                    <a:pt x="58648" y="276974"/>
                  </a:lnTo>
                  <a:lnTo>
                    <a:pt x="120789" y="276974"/>
                  </a:lnTo>
                  <a:lnTo>
                    <a:pt x="129212" y="275275"/>
                  </a:lnTo>
                  <a:lnTo>
                    <a:pt x="136091" y="270641"/>
                  </a:lnTo>
                  <a:lnTo>
                    <a:pt x="140729" y="263767"/>
                  </a:lnTo>
                  <a:lnTo>
                    <a:pt x="142430" y="255346"/>
                  </a:lnTo>
                  <a:lnTo>
                    <a:pt x="142430" y="145808"/>
                  </a:lnTo>
                  <a:close/>
                </a:path>
              </a:pathLst>
            </a:custGeom>
            <a:ln w="38100">
              <a:solidFill>
                <a:srgbClr val="000000"/>
              </a:solidFill>
            </a:ln>
          </p:spPr>
          <p:txBody>
            <a:bodyPr wrap="square" lIns="0" tIns="0" rIns="0" bIns="0" rtlCol="0"/>
            <a:lstStyle/>
            <a:p>
              <a:endParaRPr>
                <a:latin typeface="Grammarsaurus" pitchFamily="2" charset="0"/>
              </a:endParaRPr>
            </a:p>
          </p:txBody>
        </p:sp>
        <p:sp>
          <p:nvSpPr>
            <p:cNvPr id="57" name="object 57"/>
            <p:cNvSpPr/>
            <p:nvPr/>
          </p:nvSpPr>
          <p:spPr>
            <a:xfrm>
              <a:off x="2811179" y="1616144"/>
              <a:ext cx="0" cy="81280"/>
            </a:xfrm>
            <a:custGeom>
              <a:avLst/>
              <a:gdLst/>
              <a:ahLst/>
              <a:cxnLst/>
              <a:rect l="l" t="t" r="r" b="b"/>
              <a:pathLst>
                <a:path h="81280">
                  <a:moveTo>
                    <a:pt x="0" y="80860"/>
                  </a:moveTo>
                  <a:lnTo>
                    <a:pt x="0"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58" name="object 58"/>
            <p:cNvSpPr/>
            <p:nvPr/>
          </p:nvSpPr>
          <p:spPr>
            <a:xfrm>
              <a:off x="2468561" y="1602799"/>
              <a:ext cx="0" cy="71120"/>
            </a:xfrm>
            <a:custGeom>
              <a:avLst/>
              <a:gdLst/>
              <a:ahLst/>
              <a:cxnLst/>
              <a:rect l="l" t="t" r="r" b="b"/>
              <a:pathLst>
                <a:path h="71119">
                  <a:moveTo>
                    <a:pt x="0" y="71120"/>
                  </a:moveTo>
                  <a:lnTo>
                    <a:pt x="0"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59" name="object 59"/>
            <p:cNvSpPr/>
            <p:nvPr/>
          </p:nvSpPr>
          <p:spPr>
            <a:xfrm>
              <a:off x="2354836" y="1502752"/>
              <a:ext cx="0" cy="57785"/>
            </a:xfrm>
            <a:custGeom>
              <a:avLst/>
              <a:gdLst/>
              <a:ahLst/>
              <a:cxnLst/>
              <a:rect l="l" t="t" r="r" b="b"/>
              <a:pathLst>
                <a:path h="57784">
                  <a:moveTo>
                    <a:pt x="0" y="57442"/>
                  </a:moveTo>
                  <a:lnTo>
                    <a:pt x="0" y="0"/>
                  </a:lnTo>
                </a:path>
              </a:pathLst>
            </a:custGeom>
            <a:ln w="38100">
              <a:solidFill>
                <a:srgbClr val="000000"/>
              </a:solidFill>
            </a:ln>
          </p:spPr>
          <p:txBody>
            <a:bodyPr wrap="square" lIns="0" tIns="0" rIns="0" bIns="0" rtlCol="0"/>
            <a:lstStyle/>
            <a:p>
              <a:endParaRPr>
                <a:latin typeface="Grammarsaurus" pitchFamily="2" charset="0"/>
              </a:endParaRPr>
            </a:p>
          </p:txBody>
        </p:sp>
        <p:sp>
          <p:nvSpPr>
            <p:cNvPr id="60" name="object 60"/>
            <p:cNvSpPr/>
            <p:nvPr/>
          </p:nvSpPr>
          <p:spPr>
            <a:xfrm>
              <a:off x="3161766" y="2883677"/>
              <a:ext cx="401320" cy="645160"/>
            </a:xfrm>
            <a:custGeom>
              <a:avLst/>
              <a:gdLst/>
              <a:ahLst/>
              <a:cxnLst/>
              <a:rect l="l" t="t" r="r" b="b"/>
              <a:pathLst>
                <a:path w="401320" h="645160">
                  <a:moveTo>
                    <a:pt x="400761" y="0"/>
                  </a:moveTo>
                  <a:lnTo>
                    <a:pt x="0" y="645134"/>
                  </a:lnTo>
                </a:path>
              </a:pathLst>
            </a:custGeom>
            <a:ln w="88900">
              <a:solidFill>
                <a:srgbClr val="FF0000"/>
              </a:solidFill>
            </a:ln>
          </p:spPr>
          <p:txBody>
            <a:bodyPr wrap="square" lIns="0" tIns="0" rIns="0" bIns="0" rtlCol="0"/>
            <a:lstStyle/>
            <a:p>
              <a:endParaRPr>
                <a:latin typeface="Grammarsaurus" pitchFamily="2" charset="0"/>
              </a:endParaRPr>
            </a:p>
          </p:txBody>
        </p:sp>
      </p:grpSp>
      <p:sp>
        <p:nvSpPr>
          <p:cNvPr id="61" name="object 6">
            <a:extLst>
              <a:ext uri="{FF2B5EF4-FFF2-40B4-BE49-F238E27FC236}">
                <a16:creationId xmlns:a16="http://schemas.microsoft.com/office/drawing/2014/main" id="{6BB540AF-8C7F-6D09-0D9D-119D9A08BEE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1987" y="0"/>
                  </a:moveTo>
                  <a:lnTo>
                    <a:pt x="12077687" y="0"/>
                  </a:lnTo>
                  <a:lnTo>
                    <a:pt x="12077687" y="114300"/>
                  </a:lnTo>
                  <a:lnTo>
                    <a:pt x="12077687" y="6743700"/>
                  </a:lnTo>
                  <a:lnTo>
                    <a:pt x="114300" y="6743700"/>
                  </a:lnTo>
                  <a:lnTo>
                    <a:pt x="114300" y="114300"/>
                  </a:lnTo>
                  <a:lnTo>
                    <a:pt x="12077687" y="114300"/>
                  </a:lnTo>
                  <a:lnTo>
                    <a:pt x="12077687" y="0"/>
                  </a:lnTo>
                  <a:lnTo>
                    <a:pt x="0" y="0"/>
                  </a:lnTo>
                  <a:lnTo>
                    <a:pt x="0" y="114300"/>
                  </a:lnTo>
                  <a:lnTo>
                    <a:pt x="0" y="6743700"/>
                  </a:lnTo>
                  <a:lnTo>
                    <a:pt x="0" y="6858000"/>
                  </a:lnTo>
                  <a:lnTo>
                    <a:pt x="12191987" y="6858000"/>
                  </a:lnTo>
                  <a:lnTo>
                    <a:pt x="12191987" y="6743700"/>
                  </a:lnTo>
                  <a:lnTo>
                    <a:pt x="12191987" y="114300"/>
                  </a:lnTo>
                  <a:lnTo>
                    <a:pt x="12191987"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6"/>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77"/>
                  </a:lnTo>
                  <a:lnTo>
                    <a:pt x="801268" y="78077"/>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77"/>
                  </a:moveTo>
                  <a:lnTo>
                    <a:pt x="738009" y="78077"/>
                  </a:lnTo>
                  <a:lnTo>
                    <a:pt x="738009" y="638325"/>
                  </a:lnTo>
                  <a:lnTo>
                    <a:pt x="801268" y="638325"/>
                  </a:lnTo>
                  <a:lnTo>
                    <a:pt x="801268" y="78077"/>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11773128" y="347120"/>
              <a:ext cx="168325" cy="147380"/>
            </a:xfrm>
            <a:prstGeom prst="rect">
              <a:avLst/>
            </a:prstGeom>
          </p:spPr>
        </p:pic>
        <p:pic>
          <p:nvPicPr>
            <p:cNvPr id="8" name="object 8"/>
            <p:cNvPicPr/>
            <p:nvPr/>
          </p:nvPicPr>
          <p:blipFill>
            <a:blip r:embed="rId4"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3869900" y="2320707"/>
              <a:ext cx="4464898" cy="3239766"/>
            </a:xfrm>
            <a:prstGeom prst="rect">
              <a:avLst/>
            </a:prstGeom>
          </p:spPr>
        </p:pic>
      </p:grpSp>
      <p:sp>
        <p:nvSpPr>
          <p:cNvPr id="11" name="object 11"/>
          <p:cNvSpPr txBox="1"/>
          <p:nvPr/>
        </p:nvSpPr>
        <p:spPr>
          <a:xfrm>
            <a:off x="5745782" y="4273098"/>
            <a:ext cx="731520" cy="394970"/>
          </a:xfrm>
          <a:prstGeom prst="rect">
            <a:avLst/>
          </a:prstGeom>
        </p:spPr>
        <p:txBody>
          <a:bodyPr vert="horz" wrap="square" lIns="0" tIns="15240" rIns="0" bIns="0" rtlCol="0">
            <a:spAutoFit/>
          </a:bodyPr>
          <a:lstStyle/>
          <a:p>
            <a:pPr marL="12700">
              <a:lnSpc>
                <a:spcPct val="100000"/>
              </a:lnSpc>
              <a:spcBef>
                <a:spcPts val="120"/>
              </a:spcBef>
            </a:pPr>
            <a:r>
              <a:rPr sz="2400" b="1" dirty="0">
                <a:solidFill>
                  <a:srgbClr val="FFFFFF"/>
                </a:solidFill>
                <a:latin typeface="Grammarsaurus" pitchFamily="2" charset="0"/>
                <a:cs typeface="Tahoma"/>
              </a:rPr>
              <a:t>pole</a:t>
            </a:r>
            <a:endParaRPr sz="2400">
              <a:latin typeface="Grammarsaurus" pitchFamily="2" charset="0"/>
              <a:cs typeface="Tahoma"/>
            </a:endParaRPr>
          </a:p>
        </p:txBody>
      </p:sp>
      <p:sp>
        <p:nvSpPr>
          <p:cNvPr id="12" name="object 12"/>
          <p:cNvSpPr txBox="1"/>
          <p:nvPr/>
        </p:nvSpPr>
        <p:spPr>
          <a:xfrm>
            <a:off x="990600" y="4522401"/>
            <a:ext cx="3524212" cy="567463"/>
          </a:xfrm>
          <a:prstGeom prst="rect">
            <a:avLst/>
          </a:prstGeom>
        </p:spPr>
        <p:txBody>
          <a:bodyPr vert="horz" wrap="square" lIns="0" tIns="13335" rIns="0" bIns="0" rtlCol="0">
            <a:spAutoFit/>
          </a:bodyPr>
          <a:lstStyle/>
          <a:p>
            <a:pPr marL="12700">
              <a:lnSpc>
                <a:spcPct val="100000"/>
              </a:lnSpc>
              <a:spcBef>
                <a:spcPts val="105"/>
              </a:spcBef>
            </a:pPr>
            <a:r>
              <a:rPr sz="3600" b="1" dirty="0">
                <a:latin typeface="Grammarsaurus" pitchFamily="2" charset="0"/>
                <a:cs typeface="Arial"/>
              </a:rPr>
              <a:t>cosmo</a:t>
            </a:r>
            <a:r>
              <a:rPr sz="3600" b="1" dirty="0">
                <a:solidFill>
                  <a:srgbClr val="3CA249"/>
                </a:solidFill>
                <a:latin typeface="Grammarsaurus" pitchFamily="2" charset="0"/>
                <a:cs typeface="Arial"/>
              </a:rPr>
              <a:t>pol</a:t>
            </a:r>
            <a:r>
              <a:rPr sz="3600" b="1" dirty="0">
                <a:latin typeface="Grammarsaurus" pitchFamily="2" charset="0"/>
                <a:cs typeface="Arial"/>
              </a:rPr>
              <a:t>itan</a:t>
            </a:r>
            <a:endParaRPr sz="3600" dirty="0">
              <a:latin typeface="Grammarsaurus" pitchFamily="2" charset="0"/>
              <a:cs typeface="Arial"/>
            </a:endParaRPr>
          </a:p>
        </p:txBody>
      </p:sp>
      <p:sp>
        <p:nvSpPr>
          <p:cNvPr id="13" name="object 13"/>
          <p:cNvSpPr txBox="1"/>
          <p:nvPr/>
        </p:nvSpPr>
        <p:spPr>
          <a:xfrm>
            <a:off x="1121543" y="2186803"/>
            <a:ext cx="10785006" cy="567463"/>
          </a:xfrm>
          <a:prstGeom prst="rect">
            <a:avLst/>
          </a:prstGeom>
        </p:spPr>
        <p:txBody>
          <a:bodyPr vert="horz" wrap="square" lIns="0" tIns="13335" rIns="0" bIns="0" rtlCol="0">
            <a:spAutoFit/>
          </a:bodyPr>
          <a:lstStyle/>
          <a:p>
            <a:pPr marL="12700">
              <a:lnSpc>
                <a:spcPct val="100000"/>
              </a:lnSpc>
              <a:spcBef>
                <a:spcPts val="105"/>
              </a:spcBef>
              <a:tabLst>
                <a:tab pos="7274559" algn="l"/>
              </a:tabLst>
            </a:pPr>
            <a:r>
              <a:rPr sz="3600" b="1" dirty="0">
                <a:latin typeface="Grammarsaurus" pitchFamily="2" charset="0"/>
                <a:cs typeface="Arial"/>
              </a:rPr>
              <a:t>metro</a:t>
            </a:r>
            <a:r>
              <a:rPr sz="3600" b="1" dirty="0">
                <a:solidFill>
                  <a:srgbClr val="3CA249"/>
                </a:solidFill>
                <a:latin typeface="Grammarsaurus" pitchFamily="2" charset="0"/>
                <a:cs typeface="Arial"/>
              </a:rPr>
              <a:t>pol</a:t>
            </a:r>
            <a:r>
              <a:rPr sz="3600" b="1" dirty="0">
                <a:latin typeface="Grammarsaurus" pitchFamily="2" charset="0"/>
                <a:cs typeface="Arial"/>
              </a:rPr>
              <a:t>itan	</a:t>
            </a:r>
            <a:r>
              <a:rPr sz="3600" b="1" dirty="0">
                <a:solidFill>
                  <a:srgbClr val="3CA249"/>
                </a:solidFill>
                <a:latin typeface="Grammarsaurus" pitchFamily="2" charset="0"/>
                <a:cs typeface="Arial"/>
              </a:rPr>
              <a:t>pol</a:t>
            </a:r>
            <a:r>
              <a:rPr sz="3600" b="1" dirty="0">
                <a:latin typeface="Grammarsaurus" pitchFamily="2" charset="0"/>
                <a:cs typeface="Arial"/>
              </a:rPr>
              <a:t>icy</a:t>
            </a:r>
            <a:endParaRPr sz="3600" dirty="0">
              <a:latin typeface="Grammarsaurus" pitchFamily="2" charset="0"/>
              <a:cs typeface="Arial"/>
            </a:endParaRPr>
          </a:p>
        </p:txBody>
      </p:sp>
      <p:sp>
        <p:nvSpPr>
          <p:cNvPr id="14" name="object 14"/>
          <p:cNvSpPr txBox="1"/>
          <p:nvPr/>
        </p:nvSpPr>
        <p:spPr>
          <a:xfrm>
            <a:off x="8383828" y="4461737"/>
            <a:ext cx="1542899" cy="567463"/>
          </a:xfrm>
          <a:prstGeom prst="rect">
            <a:avLst/>
          </a:prstGeom>
        </p:spPr>
        <p:txBody>
          <a:bodyPr vert="horz" wrap="square" lIns="0" tIns="13335" rIns="0" bIns="0" rtlCol="0">
            <a:spAutoFit/>
          </a:bodyPr>
          <a:lstStyle/>
          <a:p>
            <a:pPr marL="12700">
              <a:lnSpc>
                <a:spcPct val="100000"/>
              </a:lnSpc>
              <a:spcBef>
                <a:spcPts val="105"/>
              </a:spcBef>
            </a:pPr>
            <a:r>
              <a:rPr sz="3600" b="1" dirty="0">
                <a:solidFill>
                  <a:srgbClr val="3CA249"/>
                </a:solidFill>
                <a:latin typeface="Grammarsaurus" pitchFamily="2" charset="0"/>
                <a:cs typeface="Arial"/>
              </a:rPr>
              <a:t>pol</a:t>
            </a:r>
            <a:r>
              <a:rPr sz="3600" b="1" dirty="0">
                <a:latin typeface="Grammarsaurus" pitchFamily="2" charset="0"/>
                <a:cs typeface="Arial"/>
              </a:rPr>
              <a:t>ice</a:t>
            </a:r>
            <a:endParaRPr sz="3600">
              <a:latin typeface="Grammarsaurus" pitchFamily="2" charset="0"/>
              <a:cs typeface="Arial"/>
            </a:endParaRPr>
          </a:p>
        </p:txBody>
      </p:sp>
      <p:sp>
        <p:nvSpPr>
          <p:cNvPr id="15" name="object 15"/>
          <p:cNvSpPr txBox="1">
            <a:spLocks noGrp="1"/>
          </p:cNvSpPr>
          <p:nvPr>
            <p:ph type="title"/>
          </p:nvPr>
        </p:nvSpPr>
        <p:spPr>
          <a:xfrm>
            <a:off x="651929" y="320884"/>
            <a:ext cx="9977755" cy="1041400"/>
          </a:xfrm>
          <a:prstGeom prst="rect">
            <a:avLst/>
          </a:prstGeom>
        </p:spPr>
        <p:txBody>
          <a:bodyPr vert="horz" wrap="square" lIns="0" tIns="12700" rIns="0" bIns="0" rtlCol="0">
            <a:spAutoFit/>
          </a:bodyPr>
          <a:lstStyle/>
          <a:p>
            <a:pPr marL="12700" marR="5080">
              <a:lnSpc>
                <a:spcPct val="114900"/>
              </a:lnSpc>
              <a:spcBef>
                <a:spcPts val="100"/>
              </a:spcBef>
            </a:pPr>
            <a:r>
              <a:rPr sz="2900" b="0" dirty="0">
                <a:solidFill>
                  <a:srgbClr val="000000"/>
                </a:solidFill>
                <a:latin typeface="Grammarsaurus" pitchFamily="2" charset="0"/>
                <a:cs typeface="Verdana"/>
              </a:rPr>
              <a:t>Can you spot the base </a:t>
            </a:r>
            <a:r>
              <a:rPr sz="2900" dirty="0">
                <a:solidFill>
                  <a:srgbClr val="000000"/>
                </a:solidFill>
                <a:latin typeface="Grammarsaurus" pitchFamily="2" charset="0"/>
              </a:rPr>
              <a:t>pole </a:t>
            </a:r>
            <a:r>
              <a:rPr sz="2900" b="0" dirty="0">
                <a:solidFill>
                  <a:srgbClr val="000000"/>
                </a:solidFill>
                <a:latin typeface="Grammarsaurus" pitchFamily="2" charset="0"/>
                <a:cs typeface="Verdana"/>
              </a:rPr>
              <a:t>in these words? How is the idea of </a:t>
            </a:r>
            <a:r>
              <a:rPr sz="2900" dirty="0">
                <a:solidFill>
                  <a:srgbClr val="000000"/>
                </a:solidFill>
                <a:latin typeface="Grammarsaurus" pitchFamily="2" charset="0"/>
              </a:rPr>
              <a:t>“city” </a:t>
            </a:r>
            <a:r>
              <a:rPr sz="2900" b="0" dirty="0">
                <a:solidFill>
                  <a:srgbClr val="000000"/>
                </a:solidFill>
                <a:latin typeface="Grammarsaurus" pitchFamily="2" charset="0"/>
                <a:cs typeface="Verdana"/>
              </a:rPr>
              <a:t>connected in each of their meanings?</a:t>
            </a:r>
            <a:endParaRPr sz="2900">
              <a:latin typeface="Grammarsaurus" pitchFamily="2" charset="0"/>
              <a:cs typeface="Verdana"/>
            </a:endParaRPr>
          </a:p>
        </p:txBody>
      </p:sp>
      <p:sp>
        <p:nvSpPr>
          <p:cNvPr id="17" name="object 6">
            <a:extLst>
              <a:ext uri="{FF2B5EF4-FFF2-40B4-BE49-F238E27FC236}">
                <a16:creationId xmlns:a16="http://schemas.microsoft.com/office/drawing/2014/main" id="{82221C49-E48C-644C-6004-51E463EDA7B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11137900" y="225399"/>
              <a:ext cx="843280" cy="866140"/>
            </a:xfrm>
            <a:custGeom>
              <a:avLst/>
              <a:gdLst/>
              <a:ahLst/>
              <a:cxnLst/>
              <a:rect l="l" t="t" r="r" b="b"/>
              <a:pathLst>
                <a:path w="843279" h="866140">
                  <a:moveTo>
                    <a:pt x="305295" y="792251"/>
                  </a:moveTo>
                  <a:lnTo>
                    <a:pt x="281355" y="736193"/>
                  </a:lnTo>
                  <a:lnTo>
                    <a:pt x="256095" y="711682"/>
                  </a:lnTo>
                  <a:lnTo>
                    <a:pt x="256095" y="791616"/>
                  </a:lnTo>
                  <a:lnTo>
                    <a:pt x="252463" y="800074"/>
                  </a:lnTo>
                  <a:lnTo>
                    <a:pt x="248754" y="806577"/>
                  </a:lnTo>
                  <a:lnTo>
                    <a:pt x="243166" y="814247"/>
                  </a:lnTo>
                  <a:lnTo>
                    <a:pt x="62115" y="814247"/>
                  </a:lnTo>
                  <a:lnTo>
                    <a:pt x="56527" y="806577"/>
                  </a:lnTo>
                  <a:lnTo>
                    <a:pt x="52819" y="800074"/>
                  </a:lnTo>
                  <a:lnTo>
                    <a:pt x="49187" y="791616"/>
                  </a:lnTo>
                  <a:lnTo>
                    <a:pt x="54749" y="782243"/>
                  </a:lnTo>
                  <a:lnTo>
                    <a:pt x="73037" y="759002"/>
                  </a:lnTo>
                  <a:lnTo>
                    <a:pt x="96367" y="741426"/>
                  </a:lnTo>
                  <a:lnTo>
                    <a:pt x="123355" y="730313"/>
                  </a:lnTo>
                  <a:lnTo>
                    <a:pt x="152641" y="726427"/>
                  </a:lnTo>
                  <a:lnTo>
                    <a:pt x="181927" y="730313"/>
                  </a:lnTo>
                  <a:lnTo>
                    <a:pt x="208927" y="741426"/>
                  </a:lnTo>
                  <a:lnTo>
                    <a:pt x="232257" y="759002"/>
                  </a:lnTo>
                  <a:lnTo>
                    <a:pt x="250532" y="782243"/>
                  </a:lnTo>
                  <a:lnTo>
                    <a:pt x="256095" y="791616"/>
                  </a:lnTo>
                  <a:lnTo>
                    <a:pt x="256095" y="711682"/>
                  </a:lnTo>
                  <a:lnTo>
                    <a:pt x="246722" y="704176"/>
                  </a:lnTo>
                  <a:lnTo>
                    <a:pt x="226491" y="692200"/>
                  </a:lnTo>
                  <a:lnTo>
                    <a:pt x="236410" y="674649"/>
                  </a:lnTo>
                  <a:lnTo>
                    <a:pt x="244284" y="660730"/>
                  </a:lnTo>
                  <a:lnTo>
                    <a:pt x="249326" y="625868"/>
                  </a:lnTo>
                  <a:lnTo>
                    <a:pt x="241604" y="591413"/>
                  </a:lnTo>
                  <a:lnTo>
                    <a:pt x="236969" y="584568"/>
                  </a:lnTo>
                  <a:lnTo>
                    <a:pt x="221094" y="561149"/>
                  </a:lnTo>
                  <a:lnTo>
                    <a:pt x="197688" y="545617"/>
                  </a:lnTo>
                  <a:lnTo>
                    <a:pt x="197688" y="629615"/>
                  </a:lnTo>
                  <a:lnTo>
                    <a:pt x="194386" y="646569"/>
                  </a:lnTo>
                  <a:lnTo>
                    <a:pt x="184505" y="661466"/>
                  </a:lnTo>
                  <a:lnTo>
                    <a:pt x="169608" y="671347"/>
                  </a:lnTo>
                  <a:lnTo>
                    <a:pt x="152641" y="674649"/>
                  </a:lnTo>
                  <a:lnTo>
                    <a:pt x="135686" y="671347"/>
                  </a:lnTo>
                  <a:lnTo>
                    <a:pt x="108458" y="638467"/>
                  </a:lnTo>
                  <a:lnTo>
                    <a:pt x="107581" y="629615"/>
                  </a:lnTo>
                  <a:lnTo>
                    <a:pt x="108458" y="620750"/>
                  </a:lnTo>
                  <a:lnTo>
                    <a:pt x="135686" y="587870"/>
                  </a:lnTo>
                  <a:lnTo>
                    <a:pt x="152641" y="584568"/>
                  </a:lnTo>
                  <a:lnTo>
                    <a:pt x="161264" y="585393"/>
                  </a:lnTo>
                  <a:lnTo>
                    <a:pt x="194386" y="612648"/>
                  </a:lnTo>
                  <a:lnTo>
                    <a:pt x="197688" y="629615"/>
                  </a:lnTo>
                  <a:lnTo>
                    <a:pt x="197688" y="545617"/>
                  </a:lnTo>
                  <a:lnTo>
                    <a:pt x="189103" y="539915"/>
                  </a:lnTo>
                  <a:lnTo>
                    <a:pt x="152641" y="532841"/>
                  </a:lnTo>
                  <a:lnTo>
                    <a:pt x="116205" y="539915"/>
                  </a:lnTo>
                  <a:lnTo>
                    <a:pt x="84188" y="561149"/>
                  </a:lnTo>
                  <a:lnTo>
                    <a:pt x="57696" y="610577"/>
                  </a:lnTo>
                  <a:lnTo>
                    <a:pt x="55829" y="629615"/>
                  </a:lnTo>
                  <a:lnTo>
                    <a:pt x="57327" y="646569"/>
                  </a:lnTo>
                  <a:lnTo>
                    <a:pt x="57378" y="646861"/>
                  </a:lnTo>
                  <a:lnTo>
                    <a:pt x="61747" y="663054"/>
                  </a:lnTo>
                  <a:lnTo>
                    <a:pt x="68948" y="678307"/>
                  </a:lnTo>
                  <a:lnTo>
                    <a:pt x="78803" y="692200"/>
                  </a:lnTo>
                  <a:lnTo>
                    <a:pt x="58559" y="704176"/>
                  </a:lnTo>
                  <a:lnTo>
                    <a:pt x="23939" y="736193"/>
                  </a:lnTo>
                  <a:lnTo>
                    <a:pt x="2628" y="773607"/>
                  </a:lnTo>
                  <a:lnTo>
                    <a:pt x="0" y="792251"/>
                  </a:lnTo>
                  <a:lnTo>
                    <a:pt x="2349" y="810958"/>
                  </a:lnTo>
                  <a:lnTo>
                    <a:pt x="21488" y="844486"/>
                  </a:lnTo>
                  <a:lnTo>
                    <a:pt x="73456" y="866000"/>
                  </a:lnTo>
                  <a:lnTo>
                    <a:pt x="231838" y="866000"/>
                  </a:lnTo>
                  <a:lnTo>
                    <a:pt x="268770" y="856157"/>
                  </a:lnTo>
                  <a:lnTo>
                    <a:pt x="295605" y="828890"/>
                  </a:lnTo>
                  <a:lnTo>
                    <a:pt x="302945" y="810958"/>
                  </a:lnTo>
                  <a:lnTo>
                    <a:pt x="305295" y="792251"/>
                  </a:lnTo>
                  <a:close/>
                </a:path>
                <a:path w="843279" h="866140">
                  <a:moveTo>
                    <a:pt x="753325" y="154317"/>
                  </a:moveTo>
                  <a:lnTo>
                    <a:pt x="745439" y="105600"/>
                  </a:lnTo>
                  <a:lnTo>
                    <a:pt x="723506" y="63246"/>
                  </a:lnTo>
                  <a:lnTo>
                    <a:pt x="712012" y="51752"/>
                  </a:lnTo>
                  <a:lnTo>
                    <a:pt x="701573" y="41313"/>
                  </a:lnTo>
                  <a:lnTo>
                    <a:pt x="701573" y="154317"/>
                  </a:lnTo>
                  <a:lnTo>
                    <a:pt x="693496" y="194208"/>
                  </a:lnTo>
                  <a:lnTo>
                    <a:pt x="671487" y="226809"/>
                  </a:lnTo>
                  <a:lnTo>
                    <a:pt x="638886" y="248818"/>
                  </a:lnTo>
                  <a:lnTo>
                    <a:pt x="588429" y="259016"/>
                  </a:lnTo>
                  <a:lnTo>
                    <a:pt x="588784" y="259016"/>
                  </a:lnTo>
                  <a:lnTo>
                    <a:pt x="580707" y="264464"/>
                  </a:lnTo>
                  <a:lnTo>
                    <a:pt x="575157" y="272694"/>
                  </a:lnTo>
                  <a:lnTo>
                    <a:pt x="573125" y="282765"/>
                  </a:lnTo>
                  <a:lnTo>
                    <a:pt x="573125" y="315976"/>
                  </a:lnTo>
                  <a:lnTo>
                    <a:pt x="504926" y="259016"/>
                  </a:lnTo>
                  <a:lnTo>
                    <a:pt x="499059" y="256882"/>
                  </a:lnTo>
                  <a:lnTo>
                    <a:pt x="414388" y="256882"/>
                  </a:lnTo>
                  <a:lnTo>
                    <a:pt x="414388" y="309181"/>
                  </a:lnTo>
                  <a:lnTo>
                    <a:pt x="409435" y="333616"/>
                  </a:lnTo>
                  <a:lnTo>
                    <a:pt x="395960" y="353593"/>
                  </a:lnTo>
                  <a:lnTo>
                    <a:pt x="375983" y="367068"/>
                  </a:lnTo>
                  <a:lnTo>
                    <a:pt x="351561" y="372008"/>
                  </a:lnTo>
                  <a:lnTo>
                    <a:pt x="225412" y="372008"/>
                  </a:lnTo>
                  <a:lnTo>
                    <a:pt x="219544" y="374142"/>
                  </a:lnTo>
                  <a:lnTo>
                    <a:pt x="184137" y="403720"/>
                  </a:lnTo>
                  <a:lnTo>
                    <a:pt x="184137" y="397891"/>
                  </a:lnTo>
                  <a:lnTo>
                    <a:pt x="182105" y="387819"/>
                  </a:lnTo>
                  <a:lnTo>
                    <a:pt x="176555" y="379590"/>
                  </a:lnTo>
                  <a:lnTo>
                    <a:pt x="168478" y="374142"/>
                  </a:lnTo>
                  <a:lnTo>
                    <a:pt x="168833" y="374142"/>
                  </a:lnTo>
                  <a:lnTo>
                    <a:pt x="133832" y="367068"/>
                  </a:lnTo>
                  <a:lnTo>
                    <a:pt x="113855" y="353593"/>
                  </a:lnTo>
                  <a:lnTo>
                    <a:pt x="100368" y="333616"/>
                  </a:lnTo>
                  <a:lnTo>
                    <a:pt x="95427" y="309181"/>
                  </a:lnTo>
                  <a:lnTo>
                    <a:pt x="100368" y="284759"/>
                  </a:lnTo>
                  <a:lnTo>
                    <a:pt x="113842" y="264782"/>
                  </a:lnTo>
                  <a:lnTo>
                    <a:pt x="133819" y="251307"/>
                  </a:lnTo>
                  <a:lnTo>
                    <a:pt x="158267" y="246354"/>
                  </a:lnTo>
                  <a:lnTo>
                    <a:pt x="195338" y="246354"/>
                  </a:lnTo>
                  <a:lnTo>
                    <a:pt x="219430" y="272021"/>
                  </a:lnTo>
                  <a:lnTo>
                    <a:pt x="248805" y="291668"/>
                  </a:lnTo>
                  <a:lnTo>
                    <a:pt x="282384" y="304215"/>
                  </a:lnTo>
                  <a:lnTo>
                    <a:pt x="319138" y="308635"/>
                  </a:lnTo>
                  <a:lnTo>
                    <a:pt x="414375" y="308635"/>
                  </a:lnTo>
                  <a:lnTo>
                    <a:pt x="414388" y="309181"/>
                  </a:lnTo>
                  <a:lnTo>
                    <a:pt x="414388" y="256882"/>
                  </a:lnTo>
                  <a:lnTo>
                    <a:pt x="319138" y="256882"/>
                  </a:lnTo>
                  <a:lnTo>
                    <a:pt x="279247" y="248818"/>
                  </a:lnTo>
                  <a:lnTo>
                    <a:pt x="275615" y="246354"/>
                  </a:lnTo>
                  <a:lnTo>
                    <a:pt x="246646" y="226809"/>
                  </a:lnTo>
                  <a:lnTo>
                    <a:pt x="224637" y="194208"/>
                  </a:lnTo>
                  <a:lnTo>
                    <a:pt x="216573" y="154317"/>
                  </a:lnTo>
                  <a:lnTo>
                    <a:pt x="224637" y="114439"/>
                  </a:lnTo>
                  <a:lnTo>
                    <a:pt x="246646" y="81838"/>
                  </a:lnTo>
                  <a:lnTo>
                    <a:pt x="279247" y="59829"/>
                  </a:lnTo>
                  <a:lnTo>
                    <a:pt x="319138" y="51752"/>
                  </a:lnTo>
                  <a:lnTo>
                    <a:pt x="599008" y="51752"/>
                  </a:lnTo>
                  <a:lnTo>
                    <a:pt x="638886" y="59829"/>
                  </a:lnTo>
                  <a:lnTo>
                    <a:pt x="671487" y="81838"/>
                  </a:lnTo>
                  <a:lnTo>
                    <a:pt x="693496" y="114439"/>
                  </a:lnTo>
                  <a:lnTo>
                    <a:pt x="701573" y="154317"/>
                  </a:lnTo>
                  <a:lnTo>
                    <a:pt x="701573" y="41313"/>
                  </a:lnTo>
                  <a:lnTo>
                    <a:pt x="690079" y="29819"/>
                  </a:lnTo>
                  <a:lnTo>
                    <a:pt x="647725" y="7886"/>
                  </a:lnTo>
                  <a:lnTo>
                    <a:pt x="598995" y="0"/>
                  </a:lnTo>
                  <a:lnTo>
                    <a:pt x="319138" y="0"/>
                  </a:lnTo>
                  <a:lnTo>
                    <a:pt x="270408" y="7886"/>
                  </a:lnTo>
                  <a:lnTo>
                    <a:pt x="228053" y="29819"/>
                  </a:lnTo>
                  <a:lnTo>
                    <a:pt x="194627" y="63246"/>
                  </a:lnTo>
                  <a:lnTo>
                    <a:pt x="172694" y="105600"/>
                  </a:lnTo>
                  <a:lnTo>
                    <a:pt x="164820" y="154317"/>
                  </a:lnTo>
                  <a:lnTo>
                    <a:pt x="165163" y="164693"/>
                  </a:lnTo>
                  <a:lnTo>
                    <a:pt x="166179" y="174866"/>
                  </a:lnTo>
                  <a:lnTo>
                    <a:pt x="167855" y="184848"/>
                  </a:lnTo>
                  <a:lnTo>
                    <a:pt x="170065" y="194208"/>
                  </a:lnTo>
                  <a:lnTo>
                    <a:pt x="170167" y="194602"/>
                  </a:lnTo>
                  <a:lnTo>
                    <a:pt x="158267" y="194602"/>
                  </a:lnTo>
                  <a:lnTo>
                    <a:pt x="113703" y="203631"/>
                  </a:lnTo>
                  <a:lnTo>
                    <a:pt x="77266" y="228206"/>
                  </a:lnTo>
                  <a:lnTo>
                    <a:pt x="52793" y="264464"/>
                  </a:lnTo>
                  <a:lnTo>
                    <a:pt x="43776" y="308635"/>
                  </a:lnTo>
                  <a:lnTo>
                    <a:pt x="43675" y="309181"/>
                  </a:lnTo>
                  <a:lnTo>
                    <a:pt x="50393" y="347878"/>
                  </a:lnTo>
                  <a:lnTo>
                    <a:pt x="68986" y="380949"/>
                  </a:lnTo>
                  <a:lnTo>
                    <a:pt x="97104" y="406044"/>
                  </a:lnTo>
                  <a:lnTo>
                    <a:pt x="132384" y="420814"/>
                  </a:lnTo>
                  <a:lnTo>
                    <a:pt x="132384" y="459041"/>
                  </a:lnTo>
                  <a:lnTo>
                    <a:pt x="154546" y="484911"/>
                  </a:lnTo>
                  <a:lnTo>
                    <a:pt x="164211" y="484911"/>
                  </a:lnTo>
                  <a:lnTo>
                    <a:pt x="170103" y="482866"/>
                  </a:lnTo>
                  <a:lnTo>
                    <a:pt x="240868" y="423760"/>
                  </a:lnTo>
                  <a:lnTo>
                    <a:pt x="351561" y="423760"/>
                  </a:lnTo>
                  <a:lnTo>
                    <a:pt x="396113" y="414743"/>
                  </a:lnTo>
                  <a:lnTo>
                    <a:pt x="412445" y="403720"/>
                  </a:lnTo>
                  <a:lnTo>
                    <a:pt x="432536" y="390169"/>
                  </a:lnTo>
                  <a:lnTo>
                    <a:pt x="457123" y="353745"/>
                  </a:lnTo>
                  <a:lnTo>
                    <a:pt x="466140" y="309181"/>
                  </a:lnTo>
                  <a:lnTo>
                    <a:pt x="466128" y="308635"/>
                  </a:lnTo>
                  <a:lnTo>
                    <a:pt x="483616" y="308635"/>
                  </a:lnTo>
                  <a:lnTo>
                    <a:pt x="587159" y="395122"/>
                  </a:lnTo>
                  <a:lnTo>
                    <a:pt x="593051" y="397167"/>
                  </a:lnTo>
                  <a:lnTo>
                    <a:pt x="602729" y="397167"/>
                  </a:lnTo>
                  <a:lnTo>
                    <a:pt x="624878" y="315976"/>
                  </a:lnTo>
                  <a:lnTo>
                    <a:pt x="624878" y="306463"/>
                  </a:lnTo>
                  <a:lnTo>
                    <a:pt x="666191" y="293230"/>
                  </a:lnTo>
                  <a:lnTo>
                    <a:pt x="701548" y="269544"/>
                  </a:lnTo>
                  <a:lnTo>
                    <a:pt x="729081" y="237274"/>
                  </a:lnTo>
                  <a:lnTo>
                    <a:pt x="746950" y="198247"/>
                  </a:lnTo>
                  <a:lnTo>
                    <a:pt x="753325" y="154317"/>
                  </a:lnTo>
                  <a:close/>
                </a:path>
                <a:path w="843279" h="866140">
                  <a:moveTo>
                    <a:pt x="843026" y="778878"/>
                  </a:moveTo>
                  <a:lnTo>
                    <a:pt x="839927" y="756856"/>
                  </a:lnTo>
                  <a:lnTo>
                    <a:pt x="830935" y="735901"/>
                  </a:lnTo>
                  <a:lnTo>
                    <a:pt x="812431" y="709663"/>
                  </a:lnTo>
                  <a:lnTo>
                    <a:pt x="791019" y="687641"/>
                  </a:lnTo>
                  <a:lnTo>
                    <a:pt x="791019" y="783183"/>
                  </a:lnTo>
                  <a:lnTo>
                    <a:pt x="789101" y="791133"/>
                  </a:lnTo>
                  <a:lnTo>
                    <a:pt x="756208" y="814247"/>
                  </a:lnTo>
                  <a:lnTo>
                    <a:pt x="553339" y="814247"/>
                  </a:lnTo>
                  <a:lnTo>
                    <a:pt x="520446" y="791133"/>
                  </a:lnTo>
                  <a:lnTo>
                    <a:pt x="518528" y="783183"/>
                  </a:lnTo>
                  <a:lnTo>
                    <a:pt x="518871" y="773353"/>
                  </a:lnTo>
                  <a:lnTo>
                    <a:pt x="547725" y="731024"/>
                  </a:lnTo>
                  <a:lnTo>
                    <a:pt x="579094" y="707390"/>
                  </a:lnTo>
                  <a:lnTo>
                    <a:pt x="615391" y="692442"/>
                  </a:lnTo>
                  <a:lnTo>
                    <a:pt x="654773" y="687222"/>
                  </a:lnTo>
                  <a:lnTo>
                    <a:pt x="694169" y="692442"/>
                  </a:lnTo>
                  <a:lnTo>
                    <a:pt x="730465" y="707390"/>
                  </a:lnTo>
                  <a:lnTo>
                    <a:pt x="761822" y="731024"/>
                  </a:lnTo>
                  <a:lnTo>
                    <a:pt x="786409" y="762279"/>
                  </a:lnTo>
                  <a:lnTo>
                    <a:pt x="791019" y="783183"/>
                  </a:lnTo>
                  <a:lnTo>
                    <a:pt x="791019" y="687641"/>
                  </a:lnTo>
                  <a:lnTo>
                    <a:pt x="790613" y="687222"/>
                  </a:lnTo>
                  <a:lnTo>
                    <a:pt x="790308" y="686904"/>
                  </a:lnTo>
                  <a:lnTo>
                    <a:pt x="765098" y="667931"/>
                  </a:lnTo>
                  <a:lnTo>
                    <a:pt x="737323" y="653021"/>
                  </a:lnTo>
                  <a:lnTo>
                    <a:pt x="751789" y="635431"/>
                  </a:lnTo>
                  <a:lnTo>
                    <a:pt x="751967" y="635203"/>
                  </a:lnTo>
                  <a:lnTo>
                    <a:pt x="762685" y="615175"/>
                  </a:lnTo>
                  <a:lnTo>
                    <a:pt x="769277" y="593432"/>
                  </a:lnTo>
                  <a:lnTo>
                    <a:pt x="771512" y="570484"/>
                  </a:lnTo>
                  <a:lnTo>
                    <a:pt x="769277" y="547535"/>
                  </a:lnTo>
                  <a:lnTo>
                    <a:pt x="762685" y="525792"/>
                  </a:lnTo>
                  <a:lnTo>
                    <a:pt x="751967" y="505752"/>
                  </a:lnTo>
                  <a:lnTo>
                    <a:pt x="751789" y="505536"/>
                  </a:lnTo>
                  <a:lnTo>
                    <a:pt x="737323" y="487934"/>
                  </a:lnTo>
                  <a:lnTo>
                    <a:pt x="719759" y="476288"/>
                  </a:lnTo>
                  <a:lnTo>
                    <a:pt x="719759" y="570484"/>
                  </a:lnTo>
                  <a:lnTo>
                    <a:pt x="718515" y="583260"/>
                  </a:lnTo>
                  <a:lnTo>
                    <a:pt x="679246" y="630682"/>
                  </a:lnTo>
                  <a:lnTo>
                    <a:pt x="654773" y="635431"/>
                  </a:lnTo>
                  <a:lnTo>
                    <a:pt x="630313" y="630682"/>
                  </a:lnTo>
                  <a:lnTo>
                    <a:pt x="600671" y="606513"/>
                  </a:lnTo>
                  <a:lnTo>
                    <a:pt x="589788" y="570484"/>
                  </a:lnTo>
                  <a:lnTo>
                    <a:pt x="591045" y="557707"/>
                  </a:lnTo>
                  <a:lnTo>
                    <a:pt x="619023" y="516216"/>
                  </a:lnTo>
                  <a:lnTo>
                    <a:pt x="654773" y="505536"/>
                  </a:lnTo>
                  <a:lnTo>
                    <a:pt x="667194" y="506717"/>
                  </a:lnTo>
                  <a:lnTo>
                    <a:pt x="708888" y="534441"/>
                  </a:lnTo>
                  <a:lnTo>
                    <a:pt x="719759" y="570484"/>
                  </a:lnTo>
                  <a:lnTo>
                    <a:pt x="719759" y="476288"/>
                  </a:lnTo>
                  <a:lnTo>
                    <a:pt x="698728" y="462330"/>
                  </a:lnTo>
                  <a:lnTo>
                    <a:pt x="654773" y="453796"/>
                  </a:lnTo>
                  <a:lnTo>
                    <a:pt x="610831" y="462330"/>
                  </a:lnTo>
                  <a:lnTo>
                    <a:pt x="572223" y="487934"/>
                  </a:lnTo>
                  <a:lnTo>
                    <a:pt x="546862" y="525792"/>
                  </a:lnTo>
                  <a:lnTo>
                    <a:pt x="538035" y="570484"/>
                  </a:lnTo>
                  <a:lnTo>
                    <a:pt x="540283" y="593432"/>
                  </a:lnTo>
                  <a:lnTo>
                    <a:pt x="546862" y="615175"/>
                  </a:lnTo>
                  <a:lnTo>
                    <a:pt x="557580" y="635203"/>
                  </a:lnTo>
                  <a:lnTo>
                    <a:pt x="572223" y="653021"/>
                  </a:lnTo>
                  <a:lnTo>
                    <a:pt x="544461" y="667931"/>
                  </a:lnTo>
                  <a:lnTo>
                    <a:pt x="497128" y="709663"/>
                  </a:lnTo>
                  <a:lnTo>
                    <a:pt x="469646" y="756856"/>
                  </a:lnTo>
                  <a:lnTo>
                    <a:pt x="466534" y="778878"/>
                  </a:lnTo>
                  <a:lnTo>
                    <a:pt x="469315" y="800963"/>
                  </a:lnTo>
                  <a:lnTo>
                    <a:pt x="491921" y="840574"/>
                  </a:lnTo>
                  <a:lnTo>
                    <a:pt x="530466" y="863003"/>
                  </a:lnTo>
                  <a:lnTo>
                    <a:pt x="553339" y="866000"/>
                  </a:lnTo>
                  <a:lnTo>
                    <a:pt x="756208" y="866000"/>
                  </a:lnTo>
                  <a:lnTo>
                    <a:pt x="799858" y="854367"/>
                  </a:lnTo>
                  <a:lnTo>
                    <a:pt x="831583" y="822147"/>
                  </a:lnTo>
                  <a:lnTo>
                    <a:pt x="840257" y="800963"/>
                  </a:lnTo>
                  <a:lnTo>
                    <a:pt x="843026" y="778878"/>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5160794" y="4804984"/>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8" name="object 8"/>
            <p:cNvSpPr/>
            <p:nvPr/>
          </p:nvSpPr>
          <p:spPr>
            <a:xfrm>
              <a:off x="5160794" y="4804984"/>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9" name="object 9"/>
          <p:cNvSpPr txBox="1"/>
          <p:nvPr/>
        </p:nvSpPr>
        <p:spPr>
          <a:xfrm>
            <a:off x="5186259" y="4881623"/>
            <a:ext cx="5735320" cy="570669"/>
          </a:xfrm>
          <a:prstGeom prst="rect">
            <a:avLst/>
          </a:prstGeom>
        </p:spPr>
        <p:txBody>
          <a:bodyPr vert="horz" wrap="square" lIns="0" tIns="16510" rIns="0" bIns="0" rtlCol="0">
            <a:spAutoFit/>
          </a:bodyPr>
          <a:lstStyle/>
          <a:p>
            <a:pPr marL="227013" marR="245110" indent="12700" algn="ctr">
              <a:lnSpc>
                <a:spcPct val="100000"/>
              </a:lnSpc>
              <a:spcBef>
                <a:spcPts val="130"/>
              </a:spcBef>
            </a:pPr>
            <a:r>
              <a:rPr dirty="0">
                <a:latin typeface="Grammarsaurus" pitchFamily="2" charset="0"/>
                <a:cs typeface="Arial MT"/>
              </a:rPr>
              <a:t>The people in charge of maintaining public order and enforcing laws in the </a:t>
            </a:r>
            <a:r>
              <a:rPr b="1" dirty="0">
                <a:latin typeface="Grammarsaurus" pitchFamily="2" charset="0"/>
                <a:cs typeface="Arial"/>
              </a:rPr>
              <a:t>city </a:t>
            </a:r>
            <a:r>
              <a:rPr dirty="0">
                <a:latin typeface="Grammarsaurus" pitchFamily="2" charset="0"/>
                <a:cs typeface="Arial MT"/>
              </a:rPr>
              <a:t>or community.</a:t>
            </a:r>
          </a:p>
        </p:txBody>
      </p:sp>
      <p:grpSp>
        <p:nvGrpSpPr>
          <p:cNvPr id="10" name="object 10"/>
          <p:cNvGrpSpPr/>
          <p:nvPr/>
        </p:nvGrpSpPr>
        <p:grpSpPr>
          <a:xfrm>
            <a:off x="1206976" y="4790996"/>
            <a:ext cx="2646045" cy="790575"/>
            <a:chOff x="1206976" y="4790996"/>
            <a:chExt cx="2646045" cy="790575"/>
          </a:xfrm>
        </p:grpSpPr>
        <p:sp>
          <p:nvSpPr>
            <p:cNvPr id="11" name="object 11"/>
            <p:cNvSpPr/>
            <p:nvPr/>
          </p:nvSpPr>
          <p:spPr>
            <a:xfrm>
              <a:off x="1223803" y="4807823"/>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12" name="object 12"/>
            <p:cNvSpPr/>
            <p:nvPr/>
          </p:nvSpPr>
          <p:spPr>
            <a:xfrm>
              <a:off x="1223803" y="4807823"/>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13" name="object 13"/>
          <p:cNvSpPr txBox="1"/>
          <p:nvPr/>
        </p:nvSpPr>
        <p:spPr>
          <a:xfrm>
            <a:off x="1259254" y="5008911"/>
            <a:ext cx="2541143" cy="325089"/>
          </a:xfrm>
          <a:prstGeom prst="rect">
            <a:avLst/>
          </a:prstGeom>
        </p:spPr>
        <p:txBody>
          <a:bodyPr vert="horz" wrap="square" lIns="0" tIns="17145" rIns="0" bIns="0" rtlCol="0">
            <a:spAutoFit/>
          </a:bodyPr>
          <a:lstStyle/>
          <a:p>
            <a:pPr marL="12700" algn="ctr">
              <a:lnSpc>
                <a:spcPct val="100000"/>
              </a:lnSpc>
              <a:spcBef>
                <a:spcPts val="135"/>
              </a:spcBef>
            </a:pPr>
            <a:r>
              <a:rPr sz="2000" b="1" dirty="0">
                <a:latin typeface="Grammarsaurus" pitchFamily="2" charset="0"/>
                <a:cs typeface="Arial"/>
              </a:rPr>
              <a:t>metro</a:t>
            </a:r>
            <a:r>
              <a:rPr sz="2000" b="1" dirty="0">
                <a:solidFill>
                  <a:srgbClr val="3CA249"/>
                </a:solidFill>
                <a:latin typeface="Grammarsaurus" pitchFamily="2" charset="0"/>
                <a:cs typeface="Arial"/>
              </a:rPr>
              <a:t>pol</a:t>
            </a:r>
            <a:r>
              <a:rPr sz="2000" b="1" dirty="0">
                <a:latin typeface="Grammarsaurus" pitchFamily="2" charset="0"/>
                <a:cs typeface="Arial"/>
              </a:rPr>
              <a:t>itan</a:t>
            </a:r>
            <a:endParaRPr sz="2000">
              <a:latin typeface="Grammarsaurus" pitchFamily="2" charset="0"/>
              <a:cs typeface="Arial"/>
            </a:endParaRPr>
          </a:p>
        </p:txBody>
      </p:sp>
      <p:grpSp>
        <p:nvGrpSpPr>
          <p:cNvPr id="14" name="object 14"/>
          <p:cNvGrpSpPr/>
          <p:nvPr/>
        </p:nvGrpSpPr>
        <p:grpSpPr>
          <a:xfrm>
            <a:off x="5144602" y="3865924"/>
            <a:ext cx="5819140" cy="788670"/>
            <a:chOff x="5144602" y="3865924"/>
            <a:chExt cx="5819140" cy="788670"/>
          </a:xfrm>
        </p:grpSpPr>
        <p:sp>
          <p:nvSpPr>
            <p:cNvPr id="15" name="object 15"/>
            <p:cNvSpPr/>
            <p:nvPr/>
          </p:nvSpPr>
          <p:spPr>
            <a:xfrm>
              <a:off x="5160794" y="3882116"/>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16" name="object 16"/>
            <p:cNvSpPr/>
            <p:nvPr/>
          </p:nvSpPr>
          <p:spPr>
            <a:xfrm>
              <a:off x="5160794" y="3882116"/>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17" name="object 17"/>
          <p:cNvSpPr txBox="1"/>
          <p:nvPr/>
        </p:nvSpPr>
        <p:spPr>
          <a:xfrm>
            <a:off x="5201343" y="4109861"/>
            <a:ext cx="5735320" cy="293670"/>
          </a:xfrm>
          <a:prstGeom prst="rect">
            <a:avLst/>
          </a:prstGeom>
        </p:spPr>
        <p:txBody>
          <a:bodyPr vert="horz" wrap="square" lIns="0" tIns="16510" rIns="0" bIns="0" rtlCol="0">
            <a:spAutoFit/>
          </a:bodyPr>
          <a:lstStyle/>
          <a:p>
            <a:pPr marL="546100" indent="-536575" algn="ctr">
              <a:lnSpc>
                <a:spcPct val="100000"/>
              </a:lnSpc>
              <a:spcBef>
                <a:spcPts val="130"/>
              </a:spcBef>
            </a:pPr>
            <a:r>
              <a:rPr dirty="0">
                <a:latin typeface="Grammarsaurus" pitchFamily="2" charset="0"/>
                <a:cs typeface="Arial MT"/>
              </a:rPr>
              <a:t>A major </a:t>
            </a:r>
            <a:r>
              <a:rPr b="1" dirty="0">
                <a:latin typeface="Grammarsaurus" pitchFamily="2" charset="0"/>
                <a:cs typeface="Arial"/>
              </a:rPr>
              <a:t>city </a:t>
            </a:r>
            <a:r>
              <a:rPr dirty="0">
                <a:latin typeface="Grammarsaurus" pitchFamily="2" charset="0"/>
                <a:cs typeface="Arial MT"/>
              </a:rPr>
              <a:t>and its surrounding communities.</a:t>
            </a:r>
          </a:p>
        </p:txBody>
      </p:sp>
      <p:grpSp>
        <p:nvGrpSpPr>
          <p:cNvPr id="18" name="object 18"/>
          <p:cNvGrpSpPr/>
          <p:nvPr/>
        </p:nvGrpSpPr>
        <p:grpSpPr>
          <a:xfrm>
            <a:off x="1206976" y="3868129"/>
            <a:ext cx="2646045" cy="790575"/>
            <a:chOff x="1206976" y="3868129"/>
            <a:chExt cx="2646045" cy="790575"/>
          </a:xfrm>
        </p:grpSpPr>
        <p:sp>
          <p:nvSpPr>
            <p:cNvPr id="19" name="object 19"/>
            <p:cNvSpPr/>
            <p:nvPr/>
          </p:nvSpPr>
          <p:spPr>
            <a:xfrm>
              <a:off x="1223803" y="3884956"/>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20" name="object 20"/>
            <p:cNvSpPr/>
            <p:nvPr/>
          </p:nvSpPr>
          <p:spPr>
            <a:xfrm>
              <a:off x="1223803" y="3884956"/>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21" name="object 21"/>
          <p:cNvSpPr txBox="1"/>
          <p:nvPr/>
        </p:nvSpPr>
        <p:spPr>
          <a:xfrm>
            <a:off x="1953432" y="4086047"/>
            <a:ext cx="1156144" cy="325089"/>
          </a:xfrm>
          <a:prstGeom prst="rect">
            <a:avLst/>
          </a:prstGeom>
        </p:spPr>
        <p:txBody>
          <a:bodyPr vert="horz" wrap="square" lIns="0" tIns="17145" rIns="0" bIns="0" rtlCol="0">
            <a:spAutoFit/>
          </a:bodyPr>
          <a:lstStyle/>
          <a:p>
            <a:pPr marL="12700" algn="ctr">
              <a:lnSpc>
                <a:spcPct val="100000"/>
              </a:lnSpc>
              <a:spcBef>
                <a:spcPts val="135"/>
              </a:spcBef>
            </a:pPr>
            <a:r>
              <a:rPr sz="2000" b="1" dirty="0">
                <a:solidFill>
                  <a:srgbClr val="3CA249"/>
                </a:solidFill>
                <a:latin typeface="Grammarsaurus" pitchFamily="2" charset="0"/>
                <a:cs typeface="Arial"/>
              </a:rPr>
              <a:t>pol</a:t>
            </a:r>
            <a:r>
              <a:rPr sz="2000" b="1" dirty="0">
                <a:latin typeface="Grammarsaurus" pitchFamily="2" charset="0"/>
                <a:cs typeface="Arial"/>
              </a:rPr>
              <a:t>ice</a:t>
            </a:r>
            <a:endParaRPr sz="2000">
              <a:latin typeface="Grammarsaurus" pitchFamily="2" charset="0"/>
              <a:cs typeface="Arial"/>
            </a:endParaRPr>
          </a:p>
        </p:txBody>
      </p:sp>
      <p:grpSp>
        <p:nvGrpSpPr>
          <p:cNvPr id="22" name="object 22"/>
          <p:cNvGrpSpPr/>
          <p:nvPr/>
        </p:nvGrpSpPr>
        <p:grpSpPr>
          <a:xfrm>
            <a:off x="5144602" y="2943057"/>
            <a:ext cx="5819140" cy="788670"/>
            <a:chOff x="5144602" y="2943057"/>
            <a:chExt cx="5819140" cy="788670"/>
          </a:xfrm>
        </p:grpSpPr>
        <p:sp>
          <p:nvSpPr>
            <p:cNvPr id="23" name="object 23"/>
            <p:cNvSpPr/>
            <p:nvPr/>
          </p:nvSpPr>
          <p:spPr>
            <a:xfrm>
              <a:off x="5160794" y="2959249"/>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24" name="object 24"/>
            <p:cNvSpPr/>
            <p:nvPr/>
          </p:nvSpPr>
          <p:spPr>
            <a:xfrm>
              <a:off x="5160794" y="2959249"/>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25" name="object 25"/>
          <p:cNvSpPr txBox="1"/>
          <p:nvPr/>
        </p:nvSpPr>
        <p:spPr>
          <a:xfrm>
            <a:off x="5186259" y="3033203"/>
            <a:ext cx="5735320" cy="570669"/>
          </a:xfrm>
          <a:prstGeom prst="rect">
            <a:avLst/>
          </a:prstGeom>
        </p:spPr>
        <p:txBody>
          <a:bodyPr vert="horz" wrap="square" lIns="0" tIns="16510" rIns="0" bIns="0" rtlCol="0">
            <a:spAutoFit/>
          </a:bodyPr>
          <a:lstStyle/>
          <a:p>
            <a:pPr marR="11430" algn="ctr">
              <a:lnSpc>
                <a:spcPct val="100000"/>
              </a:lnSpc>
              <a:spcBef>
                <a:spcPts val="130"/>
              </a:spcBef>
            </a:pPr>
            <a:r>
              <a:rPr dirty="0">
                <a:latin typeface="Grammarsaurus" pitchFamily="2" charset="0"/>
                <a:cs typeface="Arial MT"/>
              </a:rPr>
              <a:t>A plan, rule, or strategy adopted by a </a:t>
            </a:r>
            <a:r>
              <a:rPr b="1" dirty="0">
                <a:latin typeface="Grammarsaurus" pitchFamily="2" charset="0"/>
                <a:cs typeface="Arial"/>
              </a:rPr>
              <a:t>government</a:t>
            </a:r>
            <a:endParaRPr dirty="0">
              <a:latin typeface="Grammarsaurus" pitchFamily="2" charset="0"/>
              <a:cs typeface="Arial"/>
            </a:endParaRPr>
          </a:p>
          <a:p>
            <a:pPr marR="5715" algn="ctr">
              <a:lnSpc>
                <a:spcPct val="100000"/>
              </a:lnSpc>
            </a:pPr>
            <a:r>
              <a:rPr dirty="0">
                <a:latin typeface="Grammarsaurus" pitchFamily="2" charset="0"/>
                <a:cs typeface="Arial MT"/>
              </a:rPr>
              <a:t>or organisation.</a:t>
            </a:r>
          </a:p>
        </p:txBody>
      </p:sp>
      <p:grpSp>
        <p:nvGrpSpPr>
          <p:cNvPr id="26" name="object 26"/>
          <p:cNvGrpSpPr/>
          <p:nvPr/>
        </p:nvGrpSpPr>
        <p:grpSpPr>
          <a:xfrm>
            <a:off x="1206976" y="2945263"/>
            <a:ext cx="2646045" cy="790575"/>
            <a:chOff x="1206976" y="2945263"/>
            <a:chExt cx="2646045" cy="790575"/>
          </a:xfrm>
        </p:grpSpPr>
        <p:sp>
          <p:nvSpPr>
            <p:cNvPr id="27" name="object 27"/>
            <p:cNvSpPr/>
            <p:nvPr/>
          </p:nvSpPr>
          <p:spPr>
            <a:xfrm>
              <a:off x="1223803" y="2962090"/>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28" name="object 28"/>
            <p:cNvSpPr/>
            <p:nvPr/>
          </p:nvSpPr>
          <p:spPr>
            <a:xfrm>
              <a:off x="1223803" y="2962090"/>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29" name="object 29"/>
          <p:cNvSpPr txBox="1"/>
          <p:nvPr/>
        </p:nvSpPr>
        <p:spPr>
          <a:xfrm>
            <a:off x="1223803" y="3163182"/>
            <a:ext cx="2612390" cy="325089"/>
          </a:xfrm>
          <a:prstGeom prst="rect">
            <a:avLst/>
          </a:prstGeom>
        </p:spPr>
        <p:txBody>
          <a:bodyPr vert="horz" wrap="square" lIns="0" tIns="17145" rIns="0" bIns="0" rtlCol="0">
            <a:spAutoFit/>
          </a:bodyPr>
          <a:lstStyle/>
          <a:p>
            <a:pPr marL="12700" algn="ctr">
              <a:lnSpc>
                <a:spcPct val="100000"/>
              </a:lnSpc>
              <a:spcBef>
                <a:spcPts val="135"/>
              </a:spcBef>
            </a:pPr>
            <a:r>
              <a:rPr sz="2000" b="1" dirty="0">
                <a:latin typeface="Grammarsaurus" pitchFamily="2" charset="0"/>
                <a:cs typeface="Arial"/>
              </a:rPr>
              <a:t>cosmo</a:t>
            </a:r>
            <a:r>
              <a:rPr sz="2000" b="1" dirty="0">
                <a:solidFill>
                  <a:srgbClr val="3CA249"/>
                </a:solidFill>
                <a:latin typeface="Grammarsaurus" pitchFamily="2" charset="0"/>
                <a:cs typeface="Arial"/>
              </a:rPr>
              <a:t>pol</a:t>
            </a:r>
            <a:r>
              <a:rPr sz="2000" b="1" dirty="0">
                <a:latin typeface="Grammarsaurus" pitchFamily="2" charset="0"/>
                <a:cs typeface="Arial"/>
              </a:rPr>
              <a:t>itan</a:t>
            </a:r>
            <a:endParaRPr sz="2000">
              <a:latin typeface="Grammarsaurus" pitchFamily="2" charset="0"/>
              <a:cs typeface="Arial"/>
            </a:endParaRPr>
          </a:p>
        </p:txBody>
      </p:sp>
      <p:grpSp>
        <p:nvGrpSpPr>
          <p:cNvPr id="30" name="object 30"/>
          <p:cNvGrpSpPr/>
          <p:nvPr/>
        </p:nvGrpSpPr>
        <p:grpSpPr>
          <a:xfrm>
            <a:off x="5144602" y="2020191"/>
            <a:ext cx="5819140" cy="788670"/>
            <a:chOff x="5144602" y="2020191"/>
            <a:chExt cx="5819140" cy="788670"/>
          </a:xfrm>
        </p:grpSpPr>
        <p:sp>
          <p:nvSpPr>
            <p:cNvPr id="31" name="object 31"/>
            <p:cNvSpPr/>
            <p:nvPr/>
          </p:nvSpPr>
          <p:spPr>
            <a:xfrm>
              <a:off x="5160794" y="2036384"/>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32" name="object 32"/>
            <p:cNvSpPr/>
            <p:nvPr/>
          </p:nvSpPr>
          <p:spPr>
            <a:xfrm>
              <a:off x="5160794" y="2036384"/>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33" name="object 33"/>
          <p:cNvSpPr txBox="1"/>
          <p:nvPr/>
        </p:nvSpPr>
        <p:spPr>
          <a:xfrm>
            <a:off x="4932048" y="2276918"/>
            <a:ext cx="6243741" cy="293670"/>
          </a:xfrm>
          <a:prstGeom prst="rect">
            <a:avLst/>
          </a:prstGeom>
        </p:spPr>
        <p:txBody>
          <a:bodyPr vert="horz" wrap="square" lIns="0" tIns="16510" rIns="0" bIns="0" rtlCol="0">
            <a:spAutoFit/>
          </a:bodyPr>
          <a:lstStyle/>
          <a:p>
            <a:pPr marL="115888" indent="-106363" algn="ctr">
              <a:lnSpc>
                <a:spcPct val="100000"/>
              </a:lnSpc>
              <a:spcBef>
                <a:spcPts val="130"/>
              </a:spcBef>
            </a:pPr>
            <a:r>
              <a:rPr dirty="0">
                <a:latin typeface="Grammarsaurus" pitchFamily="2" charset="0"/>
                <a:cs typeface="Arial MT"/>
              </a:rPr>
              <a:t>A person who feels at home in </a:t>
            </a:r>
            <a:r>
              <a:rPr b="1" dirty="0">
                <a:latin typeface="Grammarsaurus" pitchFamily="2" charset="0"/>
                <a:cs typeface="Arial"/>
              </a:rPr>
              <a:t>cities </a:t>
            </a:r>
            <a:r>
              <a:rPr dirty="0">
                <a:latin typeface="Grammarsaurus" pitchFamily="2" charset="0"/>
                <a:cs typeface="Arial MT"/>
              </a:rPr>
              <a:t>around the world.</a:t>
            </a:r>
          </a:p>
        </p:txBody>
      </p:sp>
      <p:grpSp>
        <p:nvGrpSpPr>
          <p:cNvPr id="34" name="object 34"/>
          <p:cNvGrpSpPr/>
          <p:nvPr/>
        </p:nvGrpSpPr>
        <p:grpSpPr>
          <a:xfrm>
            <a:off x="1207154" y="2022574"/>
            <a:ext cx="2645410" cy="790575"/>
            <a:chOff x="1207154" y="2022574"/>
            <a:chExt cx="2645410" cy="790575"/>
          </a:xfrm>
        </p:grpSpPr>
        <p:sp>
          <p:nvSpPr>
            <p:cNvPr id="35" name="object 35"/>
            <p:cNvSpPr/>
            <p:nvPr/>
          </p:nvSpPr>
          <p:spPr>
            <a:xfrm>
              <a:off x="1223803" y="2039223"/>
              <a:ext cx="2612390" cy="756920"/>
            </a:xfrm>
            <a:custGeom>
              <a:avLst/>
              <a:gdLst/>
              <a:ahLst/>
              <a:cxnLst/>
              <a:rect l="l" t="t" r="r" b="b"/>
              <a:pathLst>
                <a:path w="2612390" h="756919">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36" name="object 36"/>
            <p:cNvSpPr/>
            <p:nvPr/>
          </p:nvSpPr>
          <p:spPr>
            <a:xfrm>
              <a:off x="1223803" y="2039223"/>
              <a:ext cx="2612390" cy="756920"/>
            </a:xfrm>
            <a:custGeom>
              <a:avLst/>
              <a:gdLst/>
              <a:ahLst/>
              <a:cxnLst/>
              <a:rect l="l" t="t" r="r" b="b"/>
              <a:pathLst>
                <a:path w="2612390" h="756919">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37" name="object 37"/>
          <p:cNvSpPr txBox="1"/>
          <p:nvPr/>
        </p:nvSpPr>
        <p:spPr>
          <a:xfrm>
            <a:off x="1937351" y="2240311"/>
            <a:ext cx="1188530" cy="325089"/>
          </a:xfrm>
          <a:prstGeom prst="rect">
            <a:avLst/>
          </a:prstGeom>
        </p:spPr>
        <p:txBody>
          <a:bodyPr vert="horz" wrap="square" lIns="0" tIns="17145" rIns="0" bIns="0" rtlCol="0">
            <a:spAutoFit/>
          </a:bodyPr>
          <a:lstStyle/>
          <a:p>
            <a:pPr marL="12700" algn="ctr">
              <a:lnSpc>
                <a:spcPct val="100000"/>
              </a:lnSpc>
              <a:spcBef>
                <a:spcPts val="135"/>
              </a:spcBef>
            </a:pPr>
            <a:r>
              <a:rPr sz="2000" b="1" dirty="0">
                <a:solidFill>
                  <a:srgbClr val="3CA249"/>
                </a:solidFill>
                <a:latin typeface="Grammarsaurus" pitchFamily="2" charset="0"/>
                <a:cs typeface="Arial"/>
              </a:rPr>
              <a:t>pol</a:t>
            </a:r>
            <a:r>
              <a:rPr sz="2000" b="1" dirty="0">
                <a:latin typeface="Grammarsaurus" pitchFamily="2" charset="0"/>
                <a:cs typeface="Arial"/>
              </a:rPr>
              <a:t>icy</a:t>
            </a:r>
            <a:endParaRPr sz="2000" dirty="0">
              <a:latin typeface="Grammarsaurus" pitchFamily="2" charset="0"/>
              <a:cs typeface="Arial"/>
            </a:endParaRPr>
          </a:p>
        </p:txBody>
      </p:sp>
      <p:sp>
        <p:nvSpPr>
          <p:cNvPr id="38" name="object 38"/>
          <p:cNvSpPr txBox="1">
            <a:spLocks noGrp="1"/>
          </p:cNvSpPr>
          <p:nvPr>
            <p:ph type="title"/>
          </p:nvPr>
        </p:nvSpPr>
        <p:spPr>
          <a:xfrm>
            <a:off x="366953" y="187863"/>
            <a:ext cx="11458092" cy="660015"/>
          </a:xfrm>
          <a:prstGeom prst="rect">
            <a:avLst/>
          </a:prstGeom>
        </p:spPr>
        <p:txBody>
          <a:bodyPr vert="horz" wrap="square" lIns="0" tIns="211672"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Can you match each word to a meaning?</a:t>
            </a:r>
            <a:endParaRPr sz="2900">
              <a:latin typeface="Grammarsaurus" pitchFamily="2" charset="0"/>
              <a:cs typeface="Verdana"/>
            </a:endParaRPr>
          </a:p>
        </p:txBody>
      </p:sp>
      <p:sp>
        <p:nvSpPr>
          <p:cNvPr id="40" name="object 6">
            <a:extLst>
              <a:ext uri="{FF2B5EF4-FFF2-40B4-BE49-F238E27FC236}">
                <a16:creationId xmlns:a16="http://schemas.microsoft.com/office/drawing/2014/main" id="{B4ABB432-9CAB-328C-95F4-A14854DD9D0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D9478-15CA-CCDB-A10F-76ED375C19BE}"/>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710445EE-0B5E-EB7F-4918-47DCC042FFDA}"/>
              </a:ext>
            </a:extLst>
          </p:cNvPr>
          <p:cNvGrpSpPr/>
          <p:nvPr/>
        </p:nvGrpSpPr>
        <p:grpSpPr>
          <a:xfrm>
            <a:off x="0" y="0"/>
            <a:ext cx="12192000" cy="6858000"/>
            <a:chOff x="0" y="0"/>
            <a:chExt cx="12192000" cy="6858000"/>
          </a:xfrm>
        </p:grpSpPr>
        <p:sp>
          <p:nvSpPr>
            <p:cNvPr id="3" name="object 3">
              <a:extLst>
                <a:ext uri="{FF2B5EF4-FFF2-40B4-BE49-F238E27FC236}">
                  <a16:creationId xmlns:a16="http://schemas.microsoft.com/office/drawing/2014/main" id="{4202223F-24EA-A332-157B-8203A90948A7}"/>
                </a:ext>
              </a:extLst>
            </p:cNvPr>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a:extLst>
                <a:ext uri="{FF2B5EF4-FFF2-40B4-BE49-F238E27FC236}">
                  <a16:creationId xmlns:a16="http://schemas.microsoft.com/office/drawing/2014/main" id="{1AFEBA3E-24F3-6B0F-96FE-0833EB4C3DD5}"/>
                </a:ext>
              </a:extLst>
            </p:cNvPr>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a:extLst>
                <a:ext uri="{FF2B5EF4-FFF2-40B4-BE49-F238E27FC236}">
                  <a16:creationId xmlns:a16="http://schemas.microsoft.com/office/drawing/2014/main" id="{31972690-3A91-A34A-1E14-24387BAC68F7}"/>
                </a:ext>
              </a:extLst>
            </p:cNvPr>
            <p:cNvPicPr/>
            <p:nvPr/>
          </p:nvPicPr>
          <p:blipFill>
            <a:blip r:embed="rId2" cstate="print"/>
            <a:stretch>
              <a:fillRect/>
            </a:stretch>
          </p:blipFill>
          <p:spPr>
            <a:xfrm>
              <a:off x="5115438" y="6262619"/>
              <a:ext cx="231461" cy="231461"/>
            </a:xfrm>
            <a:prstGeom prst="rect">
              <a:avLst/>
            </a:prstGeom>
          </p:spPr>
        </p:pic>
        <p:sp>
          <p:nvSpPr>
            <p:cNvPr id="7" name="object 7">
              <a:extLst>
                <a:ext uri="{FF2B5EF4-FFF2-40B4-BE49-F238E27FC236}">
                  <a16:creationId xmlns:a16="http://schemas.microsoft.com/office/drawing/2014/main" id="{33BA6404-A35E-150B-37FE-36B7BD2D3C36}"/>
                </a:ext>
              </a:extLst>
            </p:cNvPr>
            <p:cNvSpPr/>
            <p:nvPr/>
          </p:nvSpPr>
          <p:spPr>
            <a:xfrm>
              <a:off x="5160794" y="4804984"/>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8" name="object 8">
              <a:extLst>
                <a:ext uri="{FF2B5EF4-FFF2-40B4-BE49-F238E27FC236}">
                  <a16:creationId xmlns:a16="http://schemas.microsoft.com/office/drawing/2014/main" id="{5F484D08-0EC2-2669-2369-5BC3E3628CFF}"/>
                </a:ext>
              </a:extLst>
            </p:cNvPr>
            <p:cNvSpPr/>
            <p:nvPr/>
          </p:nvSpPr>
          <p:spPr>
            <a:xfrm>
              <a:off x="5160794" y="4804984"/>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9" name="object 9">
            <a:extLst>
              <a:ext uri="{FF2B5EF4-FFF2-40B4-BE49-F238E27FC236}">
                <a16:creationId xmlns:a16="http://schemas.microsoft.com/office/drawing/2014/main" id="{CD604EAD-9E14-C3F8-88C8-61CF5908B825}"/>
              </a:ext>
            </a:extLst>
          </p:cNvPr>
          <p:cNvSpPr txBox="1"/>
          <p:nvPr/>
        </p:nvSpPr>
        <p:spPr>
          <a:xfrm>
            <a:off x="5186259" y="4881623"/>
            <a:ext cx="5735320" cy="570669"/>
          </a:xfrm>
          <a:prstGeom prst="rect">
            <a:avLst/>
          </a:prstGeom>
        </p:spPr>
        <p:txBody>
          <a:bodyPr vert="horz" wrap="square" lIns="0" tIns="16510" rIns="0" bIns="0" rtlCol="0">
            <a:spAutoFit/>
          </a:bodyPr>
          <a:lstStyle/>
          <a:p>
            <a:pPr marL="227013" marR="245110" indent="12700" algn="ctr">
              <a:lnSpc>
                <a:spcPct val="100000"/>
              </a:lnSpc>
              <a:spcBef>
                <a:spcPts val="130"/>
              </a:spcBef>
            </a:pPr>
            <a:r>
              <a:rPr dirty="0">
                <a:latin typeface="Grammarsaurus" pitchFamily="2" charset="0"/>
                <a:cs typeface="Arial MT"/>
              </a:rPr>
              <a:t>The people in charge of maintaining public order and enforcing laws in the </a:t>
            </a:r>
            <a:r>
              <a:rPr b="1" dirty="0">
                <a:latin typeface="Grammarsaurus" pitchFamily="2" charset="0"/>
                <a:cs typeface="Arial"/>
              </a:rPr>
              <a:t>city </a:t>
            </a:r>
            <a:r>
              <a:rPr dirty="0">
                <a:latin typeface="Grammarsaurus" pitchFamily="2" charset="0"/>
                <a:cs typeface="Arial MT"/>
              </a:rPr>
              <a:t>or community.</a:t>
            </a:r>
          </a:p>
        </p:txBody>
      </p:sp>
      <p:grpSp>
        <p:nvGrpSpPr>
          <p:cNvPr id="10" name="object 10">
            <a:extLst>
              <a:ext uri="{FF2B5EF4-FFF2-40B4-BE49-F238E27FC236}">
                <a16:creationId xmlns:a16="http://schemas.microsoft.com/office/drawing/2014/main" id="{9330DF65-641C-05AD-2D93-4DF499D101EB}"/>
              </a:ext>
            </a:extLst>
          </p:cNvPr>
          <p:cNvGrpSpPr/>
          <p:nvPr/>
        </p:nvGrpSpPr>
        <p:grpSpPr>
          <a:xfrm>
            <a:off x="1206976" y="4790996"/>
            <a:ext cx="2646045" cy="790575"/>
            <a:chOff x="1206976" y="4790996"/>
            <a:chExt cx="2646045" cy="790575"/>
          </a:xfrm>
        </p:grpSpPr>
        <p:sp>
          <p:nvSpPr>
            <p:cNvPr id="11" name="object 11">
              <a:extLst>
                <a:ext uri="{FF2B5EF4-FFF2-40B4-BE49-F238E27FC236}">
                  <a16:creationId xmlns:a16="http://schemas.microsoft.com/office/drawing/2014/main" id="{EE07DF72-F1E9-A9F8-4D09-9349FD641ECC}"/>
                </a:ext>
              </a:extLst>
            </p:cNvPr>
            <p:cNvSpPr/>
            <p:nvPr/>
          </p:nvSpPr>
          <p:spPr>
            <a:xfrm>
              <a:off x="1223803" y="4807823"/>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12" name="object 12">
              <a:extLst>
                <a:ext uri="{FF2B5EF4-FFF2-40B4-BE49-F238E27FC236}">
                  <a16:creationId xmlns:a16="http://schemas.microsoft.com/office/drawing/2014/main" id="{42B943D1-D35F-F234-A9FC-ABF7671F839B}"/>
                </a:ext>
              </a:extLst>
            </p:cNvPr>
            <p:cNvSpPr/>
            <p:nvPr/>
          </p:nvSpPr>
          <p:spPr>
            <a:xfrm>
              <a:off x="1223803" y="4807823"/>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13" name="object 13">
            <a:extLst>
              <a:ext uri="{FF2B5EF4-FFF2-40B4-BE49-F238E27FC236}">
                <a16:creationId xmlns:a16="http://schemas.microsoft.com/office/drawing/2014/main" id="{C86FC73C-D24A-7113-DE99-02E3C2DC4BB3}"/>
              </a:ext>
            </a:extLst>
          </p:cNvPr>
          <p:cNvSpPr txBox="1"/>
          <p:nvPr/>
        </p:nvSpPr>
        <p:spPr>
          <a:xfrm>
            <a:off x="1259254" y="5008911"/>
            <a:ext cx="2541143" cy="325089"/>
          </a:xfrm>
          <a:prstGeom prst="rect">
            <a:avLst/>
          </a:prstGeom>
        </p:spPr>
        <p:txBody>
          <a:bodyPr vert="horz" wrap="square" lIns="0" tIns="17145" rIns="0" bIns="0" rtlCol="0">
            <a:spAutoFit/>
          </a:bodyPr>
          <a:lstStyle/>
          <a:p>
            <a:pPr marL="12700" algn="ctr">
              <a:lnSpc>
                <a:spcPct val="100000"/>
              </a:lnSpc>
              <a:spcBef>
                <a:spcPts val="135"/>
              </a:spcBef>
            </a:pPr>
            <a:r>
              <a:rPr sz="2000" b="1" dirty="0">
                <a:latin typeface="Grammarsaurus" pitchFamily="2" charset="0"/>
                <a:cs typeface="Arial"/>
              </a:rPr>
              <a:t>metro</a:t>
            </a:r>
            <a:r>
              <a:rPr sz="2000" b="1" dirty="0">
                <a:solidFill>
                  <a:srgbClr val="3CA249"/>
                </a:solidFill>
                <a:latin typeface="Grammarsaurus" pitchFamily="2" charset="0"/>
                <a:cs typeface="Arial"/>
              </a:rPr>
              <a:t>pol</a:t>
            </a:r>
            <a:r>
              <a:rPr sz="2000" b="1" dirty="0">
                <a:latin typeface="Grammarsaurus" pitchFamily="2" charset="0"/>
                <a:cs typeface="Arial"/>
              </a:rPr>
              <a:t>itan</a:t>
            </a:r>
            <a:endParaRPr sz="2000">
              <a:latin typeface="Grammarsaurus" pitchFamily="2" charset="0"/>
              <a:cs typeface="Arial"/>
            </a:endParaRPr>
          </a:p>
        </p:txBody>
      </p:sp>
      <p:grpSp>
        <p:nvGrpSpPr>
          <p:cNvPr id="14" name="object 14">
            <a:extLst>
              <a:ext uri="{FF2B5EF4-FFF2-40B4-BE49-F238E27FC236}">
                <a16:creationId xmlns:a16="http://schemas.microsoft.com/office/drawing/2014/main" id="{169C1493-8F5B-BAE3-F02C-1A1DADF6059F}"/>
              </a:ext>
            </a:extLst>
          </p:cNvPr>
          <p:cNvGrpSpPr/>
          <p:nvPr/>
        </p:nvGrpSpPr>
        <p:grpSpPr>
          <a:xfrm>
            <a:off x="5144602" y="3865924"/>
            <a:ext cx="5819140" cy="788670"/>
            <a:chOff x="5144602" y="3865924"/>
            <a:chExt cx="5819140" cy="788670"/>
          </a:xfrm>
        </p:grpSpPr>
        <p:sp>
          <p:nvSpPr>
            <p:cNvPr id="15" name="object 15">
              <a:extLst>
                <a:ext uri="{FF2B5EF4-FFF2-40B4-BE49-F238E27FC236}">
                  <a16:creationId xmlns:a16="http://schemas.microsoft.com/office/drawing/2014/main" id="{5CB04D0A-4E50-19BE-1C44-8F508CD9660A}"/>
                </a:ext>
              </a:extLst>
            </p:cNvPr>
            <p:cNvSpPr/>
            <p:nvPr/>
          </p:nvSpPr>
          <p:spPr>
            <a:xfrm>
              <a:off x="5160794" y="3882116"/>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16" name="object 16">
              <a:extLst>
                <a:ext uri="{FF2B5EF4-FFF2-40B4-BE49-F238E27FC236}">
                  <a16:creationId xmlns:a16="http://schemas.microsoft.com/office/drawing/2014/main" id="{7317DEBB-544F-DC14-0589-449000910FFE}"/>
                </a:ext>
              </a:extLst>
            </p:cNvPr>
            <p:cNvSpPr/>
            <p:nvPr/>
          </p:nvSpPr>
          <p:spPr>
            <a:xfrm>
              <a:off x="5160794" y="3882116"/>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17" name="object 17">
            <a:extLst>
              <a:ext uri="{FF2B5EF4-FFF2-40B4-BE49-F238E27FC236}">
                <a16:creationId xmlns:a16="http://schemas.microsoft.com/office/drawing/2014/main" id="{732218D8-48EB-DCC4-DA25-3EB9CAA8DB55}"/>
              </a:ext>
            </a:extLst>
          </p:cNvPr>
          <p:cNvSpPr txBox="1"/>
          <p:nvPr/>
        </p:nvSpPr>
        <p:spPr>
          <a:xfrm>
            <a:off x="5201343" y="4109861"/>
            <a:ext cx="5735320" cy="293670"/>
          </a:xfrm>
          <a:prstGeom prst="rect">
            <a:avLst/>
          </a:prstGeom>
        </p:spPr>
        <p:txBody>
          <a:bodyPr vert="horz" wrap="square" lIns="0" tIns="16510" rIns="0" bIns="0" rtlCol="0">
            <a:spAutoFit/>
          </a:bodyPr>
          <a:lstStyle/>
          <a:p>
            <a:pPr marL="546100" indent="-536575" algn="ctr">
              <a:lnSpc>
                <a:spcPct val="100000"/>
              </a:lnSpc>
              <a:spcBef>
                <a:spcPts val="130"/>
              </a:spcBef>
            </a:pPr>
            <a:r>
              <a:rPr dirty="0">
                <a:latin typeface="Grammarsaurus" pitchFamily="2" charset="0"/>
                <a:cs typeface="Arial MT"/>
              </a:rPr>
              <a:t>A major </a:t>
            </a:r>
            <a:r>
              <a:rPr b="1" dirty="0">
                <a:latin typeface="Grammarsaurus" pitchFamily="2" charset="0"/>
                <a:cs typeface="Arial"/>
              </a:rPr>
              <a:t>city </a:t>
            </a:r>
            <a:r>
              <a:rPr dirty="0">
                <a:latin typeface="Grammarsaurus" pitchFamily="2" charset="0"/>
                <a:cs typeface="Arial MT"/>
              </a:rPr>
              <a:t>and its surrounding communities.</a:t>
            </a:r>
          </a:p>
        </p:txBody>
      </p:sp>
      <p:grpSp>
        <p:nvGrpSpPr>
          <p:cNvPr id="18" name="object 18">
            <a:extLst>
              <a:ext uri="{FF2B5EF4-FFF2-40B4-BE49-F238E27FC236}">
                <a16:creationId xmlns:a16="http://schemas.microsoft.com/office/drawing/2014/main" id="{EE48115E-9261-540F-1C8D-CE4864A98CC5}"/>
              </a:ext>
            </a:extLst>
          </p:cNvPr>
          <p:cNvGrpSpPr/>
          <p:nvPr/>
        </p:nvGrpSpPr>
        <p:grpSpPr>
          <a:xfrm>
            <a:off x="1206976" y="3868129"/>
            <a:ext cx="2646045" cy="790575"/>
            <a:chOff x="1206976" y="3868129"/>
            <a:chExt cx="2646045" cy="790575"/>
          </a:xfrm>
        </p:grpSpPr>
        <p:sp>
          <p:nvSpPr>
            <p:cNvPr id="19" name="object 19">
              <a:extLst>
                <a:ext uri="{FF2B5EF4-FFF2-40B4-BE49-F238E27FC236}">
                  <a16:creationId xmlns:a16="http://schemas.microsoft.com/office/drawing/2014/main" id="{D0EE22F2-811F-E4EC-5D75-1E8B7C13068F}"/>
                </a:ext>
              </a:extLst>
            </p:cNvPr>
            <p:cNvSpPr/>
            <p:nvPr/>
          </p:nvSpPr>
          <p:spPr>
            <a:xfrm>
              <a:off x="1223803" y="3884956"/>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20" name="object 20">
              <a:extLst>
                <a:ext uri="{FF2B5EF4-FFF2-40B4-BE49-F238E27FC236}">
                  <a16:creationId xmlns:a16="http://schemas.microsoft.com/office/drawing/2014/main" id="{A793485F-632A-096B-1F16-096B71178DCC}"/>
                </a:ext>
              </a:extLst>
            </p:cNvPr>
            <p:cNvSpPr/>
            <p:nvPr/>
          </p:nvSpPr>
          <p:spPr>
            <a:xfrm>
              <a:off x="1223803" y="3884956"/>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21" name="object 21">
            <a:extLst>
              <a:ext uri="{FF2B5EF4-FFF2-40B4-BE49-F238E27FC236}">
                <a16:creationId xmlns:a16="http://schemas.microsoft.com/office/drawing/2014/main" id="{5D401C3B-E668-CBE3-C355-71A8627C98AB}"/>
              </a:ext>
            </a:extLst>
          </p:cNvPr>
          <p:cNvSpPr txBox="1"/>
          <p:nvPr/>
        </p:nvSpPr>
        <p:spPr>
          <a:xfrm>
            <a:off x="1953432" y="4086047"/>
            <a:ext cx="1156144" cy="325089"/>
          </a:xfrm>
          <a:prstGeom prst="rect">
            <a:avLst/>
          </a:prstGeom>
        </p:spPr>
        <p:txBody>
          <a:bodyPr vert="horz" wrap="square" lIns="0" tIns="17145" rIns="0" bIns="0" rtlCol="0">
            <a:spAutoFit/>
          </a:bodyPr>
          <a:lstStyle/>
          <a:p>
            <a:pPr marL="12700" algn="ctr">
              <a:lnSpc>
                <a:spcPct val="100000"/>
              </a:lnSpc>
              <a:spcBef>
                <a:spcPts val="135"/>
              </a:spcBef>
            </a:pPr>
            <a:r>
              <a:rPr sz="2000" b="1" dirty="0">
                <a:solidFill>
                  <a:srgbClr val="3CA249"/>
                </a:solidFill>
                <a:latin typeface="Grammarsaurus" pitchFamily="2" charset="0"/>
                <a:cs typeface="Arial"/>
              </a:rPr>
              <a:t>pol</a:t>
            </a:r>
            <a:r>
              <a:rPr sz="2000" b="1" dirty="0">
                <a:latin typeface="Grammarsaurus" pitchFamily="2" charset="0"/>
                <a:cs typeface="Arial"/>
              </a:rPr>
              <a:t>ice</a:t>
            </a:r>
            <a:endParaRPr sz="2000">
              <a:latin typeface="Grammarsaurus" pitchFamily="2" charset="0"/>
              <a:cs typeface="Arial"/>
            </a:endParaRPr>
          </a:p>
        </p:txBody>
      </p:sp>
      <p:grpSp>
        <p:nvGrpSpPr>
          <p:cNvPr id="22" name="object 22">
            <a:extLst>
              <a:ext uri="{FF2B5EF4-FFF2-40B4-BE49-F238E27FC236}">
                <a16:creationId xmlns:a16="http://schemas.microsoft.com/office/drawing/2014/main" id="{E0F21E1E-EFD8-5DF5-5F12-D082B5225CA0}"/>
              </a:ext>
            </a:extLst>
          </p:cNvPr>
          <p:cNvGrpSpPr/>
          <p:nvPr/>
        </p:nvGrpSpPr>
        <p:grpSpPr>
          <a:xfrm>
            <a:off x="5144602" y="2943057"/>
            <a:ext cx="5819140" cy="788670"/>
            <a:chOff x="5144602" y="2943057"/>
            <a:chExt cx="5819140" cy="788670"/>
          </a:xfrm>
        </p:grpSpPr>
        <p:sp>
          <p:nvSpPr>
            <p:cNvPr id="23" name="object 23">
              <a:extLst>
                <a:ext uri="{FF2B5EF4-FFF2-40B4-BE49-F238E27FC236}">
                  <a16:creationId xmlns:a16="http://schemas.microsoft.com/office/drawing/2014/main" id="{DCF1AB82-E785-3443-BE63-A9FFBCC82439}"/>
                </a:ext>
              </a:extLst>
            </p:cNvPr>
            <p:cNvSpPr/>
            <p:nvPr/>
          </p:nvSpPr>
          <p:spPr>
            <a:xfrm>
              <a:off x="5160794" y="2959249"/>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24" name="object 24">
              <a:extLst>
                <a:ext uri="{FF2B5EF4-FFF2-40B4-BE49-F238E27FC236}">
                  <a16:creationId xmlns:a16="http://schemas.microsoft.com/office/drawing/2014/main" id="{B139B527-7A6D-D45A-7BA4-913AAEC54CDB}"/>
                </a:ext>
              </a:extLst>
            </p:cNvPr>
            <p:cNvSpPr/>
            <p:nvPr/>
          </p:nvSpPr>
          <p:spPr>
            <a:xfrm>
              <a:off x="5160794" y="2959249"/>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25" name="object 25">
            <a:extLst>
              <a:ext uri="{FF2B5EF4-FFF2-40B4-BE49-F238E27FC236}">
                <a16:creationId xmlns:a16="http://schemas.microsoft.com/office/drawing/2014/main" id="{D22D6736-EB8D-FB13-036A-F5E9A324E6A4}"/>
              </a:ext>
            </a:extLst>
          </p:cNvPr>
          <p:cNvSpPr txBox="1"/>
          <p:nvPr/>
        </p:nvSpPr>
        <p:spPr>
          <a:xfrm>
            <a:off x="5186259" y="3033203"/>
            <a:ext cx="5735320" cy="570669"/>
          </a:xfrm>
          <a:prstGeom prst="rect">
            <a:avLst/>
          </a:prstGeom>
        </p:spPr>
        <p:txBody>
          <a:bodyPr vert="horz" wrap="square" lIns="0" tIns="16510" rIns="0" bIns="0" rtlCol="0">
            <a:spAutoFit/>
          </a:bodyPr>
          <a:lstStyle/>
          <a:p>
            <a:pPr marR="11430" algn="ctr">
              <a:lnSpc>
                <a:spcPct val="100000"/>
              </a:lnSpc>
              <a:spcBef>
                <a:spcPts val="130"/>
              </a:spcBef>
            </a:pPr>
            <a:r>
              <a:rPr dirty="0">
                <a:latin typeface="Grammarsaurus" pitchFamily="2" charset="0"/>
                <a:cs typeface="Arial MT"/>
              </a:rPr>
              <a:t>A plan, rule, or strategy adopted by a </a:t>
            </a:r>
            <a:r>
              <a:rPr b="1" dirty="0">
                <a:latin typeface="Grammarsaurus" pitchFamily="2" charset="0"/>
                <a:cs typeface="Arial"/>
              </a:rPr>
              <a:t>government</a:t>
            </a:r>
            <a:endParaRPr dirty="0">
              <a:latin typeface="Grammarsaurus" pitchFamily="2" charset="0"/>
              <a:cs typeface="Arial"/>
            </a:endParaRPr>
          </a:p>
          <a:p>
            <a:pPr marR="5715" algn="ctr">
              <a:lnSpc>
                <a:spcPct val="100000"/>
              </a:lnSpc>
            </a:pPr>
            <a:r>
              <a:rPr dirty="0">
                <a:latin typeface="Grammarsaurus" pitchFamily="2" charset="0"/>
                <a:cs typeface="Arial MT"/>
              </a:rPr>
              <a:t>or organisation.</a:t>
            </a:r>
          </a:p>
        </p:txBody>
      </p:sp>
      <p:grpSp>
        <p:nvGrpSpPr>
          <p:cNvPr id="26" name="object 26">
            <a:extLst>
              <a:ext uri="{FF2B5EF4-FFF2-40B4-BE49-F238E27FC236}">
                <a16:creationId xmlns:a16="http://schemas.microsoft.com/office/drawing/2014/main" id="{B7E07F62-3E6A-ED46-845C-99B5955CA491}"/>
              </a:ext>
            </a:extLst>
          </p:cNvPr>
          <p:cNvGrpSpPr/>
          <p:nvPr/>
        </p:nvGrpSpPr>
        <p:grpSpPr>
          <a:xfrm>
            <a:off x="1206976" y="2945263"/>
            <a:ext cx="2646045" cy="790575"/>
            <a:chOff x="1206976" y="2945263"/>
            <a:chExt cx="2646045" cy="790575"/>
          </a:xfrm>
        </p:grpSpPr>
        <p:sp>
          <p:nvSpPr>
            <p:cNvPr id="27" name="object 27">
              <a:extLst>
                <a:ext uri="{FF2B5EF4-FFF2-40B4-BE49-F238E27FC236}">
                  <a16:creationId xmlns:a16="http://schemas.microsoft.com/office/drawing/2014/main" id="{435BA55F-1F57-3462-8BE9-A7A151AF6DE6}"/>
                </a:ext>
              </a:extLst>
            </p:cNvPr>
            <p:cNvSpPr/>
            <p:nvPr/>
          </p:nvSpPr>
          <p:spPr>
            <a:xfrm>
              <a:off x="1223803" y="2962090"/>
              <a:ext cx="2612390" cy="756920"/>
            </a:xfrm>
            <a:custGeom>
              <a:avLst/>
              <a:gdLst/>
              <a:ahLst/>
              <a:cxnLst/>
              <a:rect l="l" t="t" r="r" b="b"/>
              <a:pathLst>
                <a:path w="2612390" h="756920">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28" name="object 28">
              <a:extLst>
                <a:ext uri="{FF2B5EF4-FFF2-40B4-BE49-F238E27FC236}">
                  <a16:creationId xmlns:a16="http://schemas.microsoft.com/office/drawing/2014/main" id="{06A73F83-4BFE-64EB-24E7-221F3A3C4DC7}"/>
                </a:ext>
              </a:extLst>
            </p:cNvPr>
            <p:cNvSpPr/>
            <p:nvPr/>
          </p:nvSpPr>
          <p:spPr>
            <a:xfrm>
              <a:off x="1223803" y="2962090"/>
              <a:ext cx="2612390" cy="756920"/>
            </a:xfrm>
            <a:custGeom>
              <a:avLst/>
              <a:gdLst/>
              <a:ahLst/>
              <a:cxnLst/>
              <a:rect l="l" t="t" r="r" b="b"/>
              <a:pathLst>
                <a:path w="2612390" h="756920">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29" name="object 29">
            <a:extLst>
              <a:ext uri="{FF2B5EF4-FFF2-40B4-BE49-F238E27FC236}">
                <a16:creationId xmlns:a16="http://schemas.microsoft.com/office/drawing/2014/main" id="{176D148E-D1EA-8428-040D-276B34A07EDA}"/>
              </a:ext>
            </a:extLst>
          </p:cNvPr>
          <p:cNvSpPr txBox="1"/>
          <p:nvPr/>
        </p:nvSpPr>
        <p:spPr>
          <a:xfrm>
            <a:off x="1223803" y="3163182"/>
            <a:ext cx="2612390" cy="325089"/>
          </a:xfrm>
          <a:prstGeom prst="rect">
            <a:avLst/>
          </a:prstGeom>
        </p:spPr>
        <p:txBody>
          <a:bodyPr vert="horz" wrap="square" lIns="0" tIns="17145" rIns="0" bIns="0" rtlCol="0">
            <a:spAutoFit/>
          </a:bodyPr>
          <a:lstStyle/>
          <a:p>
            <a:pPr marL="12700" algn="ctr">
              <a:lnSpc>
                <a:spcPct val="100000"/>
              </a:lnSpc>
              <a:spcBef>
                <a:spcPts val="135"/>
              </a:spcBef>
            </a:pPr>
            <a:r>
              <a:rPr sz="2000" b="1" dirty="0">
                <a:latin typeface="Grammarsaurus" pitchFamily="2" charset="0"/>
                <a:cs typeface="Arial"/>
              </a:rPr>
              <a:t>cosmo</a:t>
            </a:r>
            <a:r>
              <a:rPr sz="2000" b="1" dirty="0">
                <a:solidFill>
                  <a:srgbClr val="3CA249"/>
                </a:solidFill>
                <a:latin typeface="Grammarsaurus" pitchFamily="2" charset="0"/>
                <a:cs typeface="Arial"/>
              </a:rPr>
              <a:t>pol</a:t>
            </a:r>
            <a:r>
              <a:rPr sz="2000" b="1" dirty="0">
                <a:latin typeface="Grammarsaurus" pitchFamily="2" charset="0"/>
                <a:cs typeface="Arial"/>
              </a:rPr>
              <a:t>itan</a:t>
            </a:r>
            <a:endParaRPr sz="2000">
              <a:latin typeface="Grammarsaurus" pitchFamily="2" charset="0"/>
              <a:cs typeface="Arial"/>
            </a:endParaRPr>
          </a:p>
        </p:txBody>
      </p:sp>
      <p:grpSp>
        <p:nvGrpSpPr>
          <p:cNvPr id="30" name="object 30">
            <a:extLst>
              <a:ext uri="{FF2B5EF4-FFF2-40B4-BE49-F238E27FC236}">
                <a16:creationId xmlns:a16="http://schemas.microsoft.com/office/drawing/2014/main" id="{07BC7AC8-43B5-C869-0898-C5F41BC9C53E}"/>
              </a:ext>
            </a:extLst>
          </p:cNvPr>
          <p:cNvGrpSpPr/>
          <p:nvPr/>
        </p:nvGrpSpPr>
        <p:grpSpPr>
          <a:xfrm>
            <a:off x="5144602" y="2020191"/>
            <a:ext cx="5819140" cy="788670"/>
            <a:chOff x="5144602" y="2020191"/>
            <a:chExt cx="5819140" cy="788670"/>
          </a:xfrm>
        </p:grpSpPr>
        <p:sp>
          <p:nvSpPr>
            <p:cNvPr id="31" name="object 31">
              <a:extLst>
                <a:ext uri="{FF2B5EF4-FFF2-40B4-BE49-F238E27FC236}">
                  <a16:creationId xmlns:a16="http://schemas.microsoft.com/office/drawing/2014/main" id="{A4FC833E-343B-3C17-6EC1-57C8EC04C7A7}"/>
                </a:ext>
              </a:extLst>
            </p:cNvPr>
            <p:cNvSpPr/>
            <p:nvPr/>
          </p:nvSpPr>
          <p:spPr>
            <a:xfrm>
              <a:off x="5160794" y="2036384"/>
              <a:ext cx="5786755" cy="756285"/>
            </a:xfrm>
            <a:custGeom>
              <a:avLst/>
              <a:gdLst/>
              <a:ahLst/>
              <a:cxnLst/>
              <a:rect l="l" t="t" r="r" b="b"/>
              <a:pathLst>
                <a:path w="5786755" h="756285">
                  <a:moveTo>
                    <a:pt x="5755690" y="0"/>
                  </a:moveTo>
                  <a:lnTo>
                    <a:pt x="30543" y="0"/>
                  </a:lnTo>
                  <a:lnTo>
                    <a:pt x="18682" y="2411"/>
                  </a:lnTo>
                  <a:lnTo>
                    <a:pt x="8970" y="8977"/>
                  </a:lnTo>
                  <a:lnTo>
                    <a:pt x="2409" y="18693"/>
                  </a:lnTo>
                  <a:lnTo>
                    <a:pt x="0" y="30556"/>
                  </a:lnTo>
                  <a:lnTo>
                    <a:pt x="0" y="725474"/>
                  </a:lnTo>
                  <a:lnTo>
                    <a:pt x="2409" y="737335"/>
                  </a:lnTo>
                  <a:lnTo>
                    <a:pt x="8970" y="747047"/>
                  </a:lnTo>
                  <a:lnTo>
                    <a:pt x="18682" y="753608"/>
                  </a:lnTo>
                  <a:lnTo>
                    <a:pt x="30543" y="756018"/>
                  </a:lnTo>
                  <a:lnTo>
                    <a:pt x="5755690" y="756018"/>
                  </a:lnTo>
                  <a:lnTo>
                    <a:pt x="5767551" y="753608"/>
                  </a:lnTo>
                  <a:lnTo>
                    <a:pt x="5777263" y="747047"/>
                  </a:lnTo>
                  <a:lnTo>
                    <a:pt x="5783824" y="737335"/>
                  </a:lnTo>
                  <a:lnTo>
                    <a:pt x="5786234" y="725474"/>
                  </a:lnTo>
                  <a:lnTo>
                    <a:pt x="5786234" y="30556"/>
                  </a:lnTo>
                  <a:lnTo>
                    <a:pt x="5783824" y="18693"/>
                  </a:lnTo>
                  <a:lnTo>
                    <a:pt x="5777263" y="8977"/>
                  </a:lnTo>
                  <a:lnTo>
                    <a:pt x="5767551" y="2411"/>
                  </a:lnTo>
                  <a:lnTo>
                    <a:pt x="5755690" y="0"/>
                  </a:lnTo>
                  <a:close/>
                </a:path>
              </a:pathLst>
            </a:custGeom>
            <a:solidFill>
              <a:srgbClr val="F5F8DC"/>
            </a:solidFill>
          </p:spPr>
          <p:txBody>
            <a:bodyPr wrap="square" lIns="0" tIns="0" rIns="0" bIns="0" rtlCol="0"/>
            <a:lstStyle/>
            <a:p>
              <a:endParaRPr>
                <a:latin typeface="Grammarsaurus" pitchFamily="2" charset="0"/>
              </a:endParaRPr>
            </a:p>
          </p:txBody>
        </p:sp>
        <p:sp>
          <p:nvSpPr>
            <p:cNvPr id="32" name="object 32">
              <a:extLst>
                <a:ext uri="{FF2B5EF4-FFF2-40B4-BE49-F238E27FC236}">
                  <a16:creationId xmlns:a16="http://schemas.microsoft.com/office/drawing/2014/main" id="{3F6A4A02-44A1-C1CE-58DD-308BF356A875}"/>
                </a:ext>
              </a:extLst>
            </p:cNvPr>
            <p:cNvSpPr/>
            <p:nvPr/>
          </p:nvSpPr>
          <p:spPr>
            <a:xfrm>
              <a:off x="5160794" y="2036384"/>
              <a:ext cx="5786755" cy="756285"/>
            </a:xfrm>
            <a:custGeom>
              <a:avLst/>
              <a:gdLst/>
              <a:ahLst/>
              <a:cxnLst/>
              <a:rect l="l" t="t" r="r" b="b"/>
              <a:pathLst>
                <a:path w="5786755" h="756285">
                  <a:moveTo>
                    <a:pt x="5755690" y="756018"/>
                  </a:moveTo>
                  <a:lnTo>
                    <a:pt x="30543" y="756018"/>
                  </a:lnTo>
                  <a:lnTo>
                    <a:pt x="18682" y="753608"/>
                  </a:lnTo>
                  <a:lnTo>
                    <a:pt x="8970" y="747047"/>
                  </a:lnTo>
                  <a:lnTo>
                    <a:pt x="2409" y="737335"/>
                  </a:lnTo>
                  <a:lnTo>
                    <a:pt x="0" y="725474"/>
                  </a:lnTo>
                  <a:lnTo>
                    <a:pt x="0" y="30556"/>
                  </a:lnTo>
                  <a:lnTo>
                    <a:pt x="2409" y="18693"/>
                  </a:lnTo>
                  <a:lnTo>
                    <a:pt x="8970" y="8977"/>
                  </a:lnTo>
                  <a:lnTo>
                    <a:pt x="18682" y="2411"/>
                  </a:lnTo>
                  <a:lnTo>
                    <a:pt x="30543" y="0"/>
                  </a:lnTo>
                  <a:lnTo>
                    <a:pt x="5755690" y="0"/>
                  </a:lnTo>
                  <a:lnTo>
                    <a:pt x="5767551" y="2411"/>
                  </a:lnTo>
                  <a:lnTo>
                    <a:pt x="5777263" y="8977"/>
                  </a:lnTo>
                  <a:lnTo>
                    <a:pt x="5783824" y="18693"/>
                  </a:lnTo>
                  <a:lnTo>
                    <a:pt x="5786234" y="30556"/>
                  </a:lnTo>
                  <a:lnTo>
                    <a:pt x="5786234" y="725474"/>
                  </a:lnTo>
                  <a:lnTo>
                    <a:pt x="5783824" y="737335"/>
                  </a:lnTo>
                  <a:lnTo>
                    <a:pt x="5777263" y="747047"/>
                  </a:lnTo>
                  <a:lnTo>
                    <a:pt x="5767551" y="753608"/>
                  </a:lnTo>
                  <a:lnTo>
                    <a:pt x="5755690" y="756018"/>
                  </a:lnTo>
                  <a:close/>
                </a:path>
              </a:pathLst>
            </a:custGeom>
            <a:ln w="32245">
              <a:solidFill>
                <a:srgbClr val="000000"/>
              </a:solidFill>
            </a:ln>
          </p:spPr>
          <p:txBody>
            <a:bodyPr wrap="square" lIns="0" tIns="0" rIns="0" bIns="0" rtlCol="0"/>
            <a:lstStyle/>
            <a:p>
              <a:endParaRPr>
                <a:latin typeface="Grammarsaurus" pitchFamily="2" charset="0"/>
              </a:endParaRPr>
            </a:p>
          </p:txBody>
        </p:sp>
      </p:grpSp>
      <p:sp>
        <p:nvSpPr>
          <p:cNvPr id="33" name="object 33">
            <a:extLst>
              <a:ext uri="{FF2B5EF4-FFF2-40B4-BE49-F238E27FC236}">
                <a16:creationId xmlns:a16="http://schemas.microsoft.com/office/drawing/2014/main" id="{A138A90D-206D-3E3F-8E18-595AE454A87A}"/>
              </a:ext>
            </a:extLst>
          </p:cNvPr>
          <p:cNvSpPr txBox="1"/>
          <p:nvPr/>
        </p:nvSpPr>
        <p:spPr>
          <a:xfrm>
            <a:off x="4932048" y="2276918"/>
            <a:ext cx="6243741" cy="293670"/>
          </a:xfrm>
          <a:prstGeom prst="rect">
            <a:avLst/>
          </a:prstGeom>
        </p:spPr>
        <p:txBody>
          <a:bodyPr vert="horz" wrap="square" lIns="0" tIns="16510" rIns="0" bIns="0" rtlCol="0">
            <a:spAutoFit/>
          </a:bodyPr>
          <a:lstStyle/>
          <a:p>
            <a:pPr marL="115888" indent="-106363" algn="ctr">
              <a:lnSpc>
                <a:spcPct val="100000"/>
              </a:lnSpc>
              <a:spcBef>
                <a:spcPts val="130"/>
              </a:spcBef>
            </a:pPr>
            <a:r>
              <a:rPr dirty="0">
                <a:latin typeface="Grammarsaurus" pitchFamily="2" charset="0"/>
                <a:cs typeface="Arial MT"/>
              </a:rPr>
              <a:t>A person who feels at home in </a:t>
            </a:r>
            <a:r>
              <a:rPr b="1" dirty="0">
                <a:latin typeface="Grammarsaurus" pitchFamily="2" charset="0"/>
                <a:cs typeface="Arial"/>
              </a:rPr>
              <a:t>cities </a:t>
            </a:r>
            <a:r>
              <a:rPr dirty="0">
                <a:latin typeface="Grammarsaurus" pitchFamily="2" charset="0"/>
                <a:cs typeface="Arial MT"/>
              </a:rPr>
              <a:t>around the world.</a:t>
            </a:r>
          </a:p>
        </p:txBody>
      </p:sp>
      <p:grpSp>
        <p:nvGrpSpPr>
          <p:cNvPr id="34" name="object 34">
            <a:extLst>
              <a:ext uri="{FF2B5EF4-FFF2-40B4-BE49-F238E27FC236}">
                <a16:creationId xmlns:a16="http://schemas.microsoft.com/office/drawing/2014/main" id="{35CA0E9A-E987-2356-C4F1-372C09FC100C}"/>
              </a:ext>
            </a:extLst>
          </p:cNvPr>
          <p:cNvGrpSpPr/>
          <p:nvPr/>
        </p:nvGrpSpPr>
        <p:grpSpPr>
          <a:xfrm>
            <a:off x="1207154" y="2022574"/>
            <a:ext cx="2645410" cy="790575"/>
            <a:chOff x="1207154" y="2022574"/>
            <a:chExt cx="2645410" cy="790575"/>
          </a:xfrm>
        </p:grpSpPr>
        <p:sp>
          <p:nvSpPr>
            <p:cNvPr id="35" name="object 35">
              <a:extLst>
                <a:ext uri="{FF2B5EF4-FFF2-40B4-BE49-F238E27FC236}">
                  <a16:creationId xmlns:a16="http://schemas.microsoft.com/office/drawing/2014/main" id="{558E52D5-8124-A4F3-5BE1-4E28F1003292}"/>
                </a:ext>
              </a:extLst>
            </p:cNvPr>
            <p:cNvSpPr/>
            <p:nvPr/>
          </p:nvSpPr>
          <p:spPr>
            <a:xfrm>
              <a:off x="1223803" y="2039223"/>
              <a:ext cx="2612390" cy="756920"/>
            </a:xfrm>
            <a:custGeom>
              <a:avLst/>
              <a:gdLst/>
              <a:ahLst/>
              <a:cxnLst/>
              <a:rect l="l" t="t" r="r" b="b"/>
              <a:pathLst>
                <a:path w="2612390" h="756919">
                  <a:moveTo>
                    <a:pt x="2574239" y="0"/>
                  </a:moveTo>
                  <a:lnTo>
                    <a:pt x="37833" y="0"/>
                  </a:lnTo>
                  <a:lnTo>
                    <a:pt x="23145" y="2986"/>
                  </a:lnTo>
                  <a:lnTo>
                    <a:pt x="11115" y="11117"/>
                  </a:lnTo>
                  <a:lnTo>
                    <a:pt x="2986" y="23151"/>
                  </a:lnTo>
                  <a:lnTo>
                    <a:pt x="0" y="37845"/>
                  </a:lnTo>
                  <a:lnTo>
                    <a:pt x="0" y="718858"/>
                  </a:lnTo>
                  <a:lnTo>
                    <a:pt x="2986" y="733545"/>
                  </a:lnTo>
                  <a:lnTo>
                    <a:pt x="11115" y="745575"/>
                  </a:lnTo>
                  <a:lnTo>
                    <a:pt x="23145" y="753705"/>
                  </a:lnTo>
                  <a:lnTo>
                    <a:pt x="37833" y="756691"/>
                  </a:lnTo>
                  <a:lnTo>
                    <a:pt x="2574239" y="756691"/>
                  </a:lnTo>
                  <a:lnTo>
                    <a:pt x="2588932" y="753705"/>
                  </a:lnTo>
                  <a:lnTo>
                    <a:pt x="2600961" y="745575"/>
                  </a:lnTo>
                  <a:lnTo>
                    <a:pt x="2609088" y="733545"/>
                  </a:lnTo>
                  <a:lnTo>
                    <a:pt x="2612072" y="718858"/>
                  </a:lnTo>
                  <a:lnTo>
                    <a:pt x="2612072" y="37845"/>
                  </a:lnTo>
                  <a:lnTo>
                    <a:pt x="2609088" y="23151"/>
                  </a:lnTo>
                  <a:lnTo>
                    <a:pt x="2600961" y="11117"/>
                  </a:lnTo>
                  <a:lnTo>
                    <a:pt x="2588932" y="2986"/>
                  </a:lnTo>
                  <a:lnTo>
                    <a:pt x="2574239" y="0"/>
                  </a:lnTo>
                  <a:close/>
                </a:path>
              </a:pathLst>
            </a:custGeom>
            <a:solidFill>
              <a:srgbClr val="F5F8DC"/>
            </a:solidFill>
          </p:spPr>
          <p:txBody>
            <a:bodyPr wrap="square" lIns="0" tIns="0" rIns="0" bIns="0" rtlCol="0"/>
            <a:lstStyle/>
            <a:p>
              <a:endParaRPr>
                <a:latin typeface="Grammarsaurus" pitchFamily="2" charset="0"/>
              </a:endParaRPr>
            </a:p>
          </p:txBody>
        </p:sp>
        <p:sp>
          <p:nvSpPr>
            <p:cNvPr id="36" name="object 36">
              <a:extLst>
                <a:ext uri="{FF2B5EF4-FFF2-40B4-BE49-F238E27FC236}">
                  <a16:creationId xmlns:a16="http://schemas.microsoft.com/office/drawing/2014/main" id="{53217F84-F3CD-F017-277F-949E9D462108}"/>
                </a:ext>
              </a:extLst>
            </p:cNvPr>
            <p:cNvSpPr/>
            <p:nvPr/>
          </p:nvSpPr>
          <p:spPr>
            <a:xfrm>
              <a:off x="1223803" y="2039223"/>
              <a:ext cx="2612390" cy="756920"/>
            </a:xfrm>
            <a:custGeom>
              <a:avLst/>
              <a:gdLst/>
              <a:ahLst/>
              <a:cxnLst/>
              <a:rect l="l" t="t" r="r" b="b"/>
              <a:pathLst>
                <a:path w="2612390" h="756919">
                  <a:moveTo>
                    <a:pt x="2574239" y="756691"/>
                  </a:moveTo>
                  <a:lnTo>
                    <a:pt x="37833" y="756691"/>
                  </a:lnTo>
                  <a:lnTo>
                    <a:pt x="23145" y="753705"/>
                  </a:lnTo>
                  <a:lnTo>
                    <a:pt x="11115" y="745575"/>
                  </a:lnTo>
                  <a:lnTo>
                    <a:pt x="2986" y="733545"/>
                  </a:lnTo>
                  <a:lnTo>
                    <a:pt x="0" y="718858"/>
                  </a:lnTo>
                  <a:lnTo>
                    <a:pt x="0" y="37845"/>
                  </a:lnTo>
                  <a:lnTo>
                    <a:pt x="2986" y="23151"/>
                  </a:lnTo>
                  <a:lnTo>
                    <a:pt x="11115" y="11117"/>
                  </a:lnTo>
                  <a:lnTo>
                    <a:pt x="23145" y="2986"/>
                  </a:lnTo>
                  <a:lnTo>
                    <a:pt x="37833" y="0"/>
                  </a:lnTo>
                  <a:lnTo>
                    <a:pt x="2574239" y="0"/>
                  </a:lnTo>
                  <a:lnTo>
                    <a:pt x="2588932" y="2986"/>
                  </a:lnTo>
                  <a:lnTo>
                    <a:pt x="2600961" y="11117"/>
                  </a:lnTo>
                  <a:lnTo>
                    <a:pt x="2609088" y="23151"/>
                  </a:lnTo>
                  <a:lnTo>
                    <a:pt x="2612072" y="37845"/>
                  </a:lnTo>
                  <a:lnTo>
                    <a:pt x="2612072" y="718858"/>
                  </a:lnTo>
                  <a:lnTo>
                    <a:pt x="2609088" y="733545"/>
                  </a:lnTo>
                  <a:lnTo>
                    <a:pt x="2600961" y="745575"/>
                  </a:lnTo>
                  <a:lnTo>
                    <a:pt x="2588932" y="753705"/>
                  </a:lnTo>
                  <a:lnTo>
                    <a:pt x="2574239" y="756691"/>
                  </a:lnTo>
                  <a:close/>
                </a:path>
              </a:pathLst>
            </a:custGeom>
            <a:ln w="33299">
              <a:solidFill>
                <a:srgbClr val="000000"/>
              </a:solidFill>
            </a:ln>
          </p:spPr>
          <p:txBody>
            <a:bodyPr wrap="square" lIns="0" tIns="0" rIns="0" bIns="0" rtlCol="0"/>
            <a:lstStyle/>
            <a:p>
              <a:endParaRPr>
                <a:latin typeface="Grammarsaurus" pitchFamily="2" charset="0"/>
              </a:endParaRPr>
            </a:p>
          </p:txBody>
        </p:sp>
      </p:grpSp>
      <p:sp>
        <p:nvSpPr>
          <p:cNvPr id="37" name="object 37">
            <a:extLst>
              <a:ext uri="{FF2B5EF4-FFF2-40B4-BE49-F238E27FC236}">
                <a16:creationId xmlns:a16="http://schemas.microsoft.com/office/drawing/2014/main" id="{7D1006A1-078B-F4AC-A68A-2761000AA2B6}"/>
              </a:ext>
            </a:extLst>
          </p:cNvPr>
          <p:cNvSpPr txBox="1"/>
          <p:nvPr/>
        </p:nvSpPr>
        <p:spPr>
          <a:xfrm>
            <a:off x="1937351" y="2240311"/>
            <a:ext cx="1188530" cy="325089"/>
          </a:xfrm>
          <a:prstGeom prst="rect">
            <a:avLst/>
          </a:prstGeom>
        </p:spPr>
        <p:txBody>
          <a:bodyPr vert="horz" wrap="square" lIns="0" tIns="17145" rIns="0" bIns="0" rtlCol="0">
            <a:spAutoFit/>
          </a:bodyPr>
          <a:lstStyle/>
          <a:p>
            <a:pPr marL="12700" algn="ctr">
              <a:lnSpc>
                <a:spcPct val="100000"/>
              </a:lnSpc>
              <a:spcBef>
                <a:spcPts val="135"/>
              </a:spcBef>
            </a:pPr>
            <a:r>
              <a:rPr sz="2000" b="1" dirty="0">
                <a:solidFill>
                  <a:srgbClr val="3CA249"/>
                </a:solidFill>
                <a:latin typeface="Grammarsaurus" pitchFamily="2" charset="0"/>
                <a:cs typeface="Arial"/>
              </a:rPr>
              <a:t>pol</a:t>
            </a:r>
            <a:r>
              <a:rPr sz="2000" b="1" dirty="0">
                <a:latin typeface="Grammarsaurus" pitchFamily="2" charset="0"/>
                <a:cs typeface="Arial"/>
              </a:rPr>
              <a:t>icy</a:t>
            </a:r>
            <a:endParaRPr sz="2000" dirty="0">
              <a:latin typeface="Grammarsaurus" pitchFamily="2" charset="0"/>
              <a:cs typeface="Arial"/>
            </a:endParaRPr>
          </a:p>
        </p:txBody>
      </p:sp>
      <p:sp>
        <p:nvSpPr>
          <p:cNvPr id="40" name="object 6">
            <a:extLst>
              <a:ext uri="{FF2B5EF4-FFF2-40B4-BE49-F238E27FC236}">
                <a16:creationId xmlns:a16="http://schemas.microsoft.com/office/drawing/2014/main" id="{7BCE1FF3-284C-FE0D-1A90-5CE1C8D97EA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42" name="object 41">
            <a:extLst>
              <a:ext uri="{FF2B5EF4-FFF2-40B4-BE49-F238E27FC236}">
                <a16:creationId xmlns:a16="http://schemas.microsoft.com/office/drawing/2014/main" id="{DCFD0640-AC74-6C37-BDF1-E8CC2EC941F8}"/>
              </a:ext>
            </a:extLst>
          </p:cNvPr>
          <p:cNvSpPr txBox="1">
            <a:spLocks noGrp="1"/>
          </p:cNvSpPr>
          <p:nvPr>
            <p:ph type="title"/>
          </p:nvPr>
        </p:nvSpPr>
        <p:spPr>
          <a:xfrm>
            <a:off x="366953" y="187863"/>
            <a:ext cx="11458092" cy="660015"/>
          </a:xfrm>
          <a:prstGeom prst="rect">
            <a:avLst/>
          </a:prstGeom>
        </p:spPr>
        <p:txBody>
          <a:bodyPr vert="horz" wrap="square" lIns="0" tIns="211672" rIns="0" bIns="0" rtlCol="0">
            <a:spAutoFit/>
          </a:bodyPr>
          <a:lstStyle/>
          <a:p>
            <a:pPr marL="297180">
              <a:lnSpc>
                <a:spcPct val="100000"/>
              </a:lnSpc>
              <a:spcBef>
                <a:spcPts val="100"/>
              </a:spcBef>
            </a:pPr>
            <a:r>
              <a:rPr sz="2900" b="0" dirty="0">
                <a:solidFill>
                  <a:srgbClr val="000000"/>
                </a:solidFill>
                <a:latin typeface="Grammarsaurus" pitchFamily="2" charset="0"/>
                <a:cs typeface="Verdana"/>
              </a:rPr>
              <a:t>How did you do?</a:t>
            </a:r>
            <a:endParaRPr sz="2900" dirty="0">
              <a:latin typeface="Grammarsaurus" pitchFamily="2" charset="0"/>
              <a:cs typeface="Verdana"/>
            </a:endParaRPr>
          </a:p>
        </p:txBody>
      </p:sp>
      <p:sp>
        <p:nvSpPr>
          <p:cNvPr id="43" name="object 42">
            <a:extLst>
              <a:ext uri="{FF2B5EF4-FFF2-40B4-BE49-F238E27FC236}">
                <a16:creationId xmlns:a16="http://schemas.microsoft.com/office/drawing/2014/main" id="{E356E8D8-8562-8FE5-A3D1-650F2FE1B8F8}"/>
              </a:ext>
            </a:extLst>
          </p:cNvPr>
          <p:cNvSpPr/>
          <p:nvPr/>
        </p:nvSpPr>
        <p:spPr>
          <a:xfrm>
            <a:off x="11155885" y="293410"/>
            <a:ext cx="770255" cy="733425"/>
          </a:xfrm>
          <a:custGeom>
            <a:avLst/>
            <a:gdLst/>
            <a:ahLst/>
            <a:cxnLst/>
            <a:rect l="l" t="t" r="r" b="b"/>
            <a:pathLst>
              <a:path w="770254" h="733425">
                <a:moveTo>
                  <a:pt x="513270" y="0"/>
                </a:moveTo>
                <a:lnTo>
                  <a:pt x="212636" y="0"/>
                </a:lnTo>
                <a:lnTo>
                  <a:pt x="168241" y="286"/>
                </a:lnTo>
                <a:lnTo>
                  <a:pt x="102822" y="7731"/>
                </a:lnTo>
                <a:lnTo>
                  <a:pt x="58488" y="28579"/>
                </a:lnTo>
                <a:lnTo>
                  <a:pt x="26981" y="60088"/>
                </a:lnTo>
                <a:lnTo>
                  <a:pt x="6188" y="104370"/>
                </a:lnTo>
                <a:lnTo>
                  <a:pt x="229" y="168299"/>
                </a:lnTo>
                <a:lnTo>
                  <a:pt x="0" y="212636"/>
                </a:lnTo>
                <a:lnTo>
                  <a:pt x="0" y="520598"/>
                </a:lnTo>
                <a:lnTo>
                  <a:pt x="236" y="557202"/>
                </a:lnTo>
                <a:lnTo>
                  <a:pt x="286" y="564992"/>
                </a:lnTo>
                <a:lnTo>
                  <a:pt x="2265" y="600338"/>
                </a:lnTo>
                <a:lnTo>
                  <a:pt x="2290" y="600795"/>
                </a:lnTo>
                <a:lnTo>
                  <a:pt x="7636" y="629895"/>
                </a:lnTo>
                <a:lnTo>
                  <a:pt x="28581" y="674751"/>
                </a:lnTo>
                <a:lnTo>
                  <a:pt x="60093" y="706260"/>
                </a:lnTo>
                <a:lnTo>
                  <a:pt x="104370" y="727058"/>
                </a:lnTo>
                <a:lnTo>
                  <a:pt x="168299" y="733018"/>
                </a:lnTo>
                <a:lnTo>
                  <a:pt x="212636" y="733247"/>
                </a:lnTo>
                <a:lnTo>
                  <a:pt x="520611" y="733247"/>
                </a:lnTo>
                <a:lnTo>
                  <a:pt x="563981" y="733018"/>
                </a:lnTo>
                <a:lnTo>
                  <a:pt x="630424" y="725510"/>
                </a:lnTo>
                <a:lnTo>
                  <a:pt x="674758" y="704654"/>
                </a:lnTo>
                <a:lnTo>
                  <a:pt x="706266" y="673151"/>
                </a:lnTo>
                <a:lnTo>
                  <a:pt x="714259" y="659802"/>
                </a:lnTo>
                <a:lnTo>
                  <a:pt x="176033" y="659802"/>
                </a:lnTo>
                <a:lnTo>
                  <a:pt x="148023" y="659001"/>
                </a:lnTo>
                <a:lnTo>
                  <a:pt x="103339" y="646398"/>
                </a:lnTo>
                <a:lnTo>
                  <a:pt x="76421" y="605666"/>
                </a:lnTo>
                <a:lnTo>
                  <a:pt x="73444" y="557202"/>
                </a:lnTo>
                <a:lnTo>
                  <a:pt x="73444" y="176031"/>
                </a:lnTo>
                <a:lnTo>
                  <a:pt x="76421" y="127568"/>
                </a:lnTo>
                <a:lnTo>
                  <a:pt x="103339" y="86841"/>
                </a:lnTo>
                <a:lnTo>
                  <a:pt x="148023" y="74234"/>
                </a:lnTo>
                <a:lnTo>
                  <a:pt x="176033" y="73431"/>
                </a:lnTo>
                <a:lnTo>
                  <a:pt x="512617" y="73431"/>
                </a:lnTo>
                <a:lnTo>
                  <a:pt x="528279" y="70681"/>
                </a:lnTo>
                <a:lnTo>
                  <a:pt x="539851" y="63233"/>
                </a:lnTo>
                <a:lnTo>
                  <a:pt x="547299" y="51660"/>
                </a:lnTo>
                <a:lnTo>
                  <a:pt x="549934" y="36658"/>
                </a:lnTo>
                <a:lnTo>
                  <a:pt x="547299" y="21645"/>
                </a:lnTo>
                <a:lnTo>
                  <a:pt x="539851" y="10077"/>
                </a:lnTo>
                <a:lnTo>
                  <a:pt x="528279" y="2633"/>
                </a:lnTo>
                <a:lnTo>
                  <a:pt x="513270" y="0"/>
                </a:lnTo>
                <a:close/>
              </a:path>
              <a:path w="770254" h="733425">
                <a:moveTo>
                  <a:pt x="696582" y="329958"/>
                </a:moveTo>
                <a:lnTo>
                  <a:pt x="662553" y="351614"/>
                </a:lnTo>
                <a:lnTo>
                  <a:pt x="659802" y="557202"/>
                </a:lnTo>
                <a:lnTo>
                  <a:pt x="659001" y="585215"/>
                </a:lnTo>
                <a:lnTo>
                  <a:pt x="646405" y="629895"/>
                </a:lnTo>
                <a:lnTo>
                  <a:pt x="605673" y="656825"/>
                </a:lnTo>
                <a:lnTo>
                  <a:pt x="557213" y="659802"/>
                </a:lnTo>
                <a:lnTo>
                  <a:pt x="714259" y="659802"/>
                </a:lnTo>
                <a:lnTo>
                  <a:pt x="731343" y="600795"/>
                </a:lnTo>
                <a:lnTo>
                  <a:pt x="733247" y="520598"/>
                </a:lnTo>
                <a:lnTo>
                  <a:pt x="733247" y="366623"/>
                </a:lnTo>
                <a:lnTo>
                  <a:pt x="730611" y="351614"/>
                </a:lnTo>
                <a:lnTo>
                  <a:pt x="723163" y="340042"/>
                </a:lnTo>
                <a:lnTo>
                  <a:pt x="711590" y="332594"/>
                </a:lnTo>
                <a:lnTo>
                  <a:pt x="696582" y="329958"/>
                </a:lnTo>
                <a:close/>
              </a:path>
              <a:path w="770254" h="733425">
                <a:moveTo>
                  <a:pt x="256640" y="293290"/>
                </a:moveTo>
                <a:lnTo>
                  <a:pt x="243121" y="296040"/>
                </a:lnTo>
                <a:lnTo>
                  <a:pt x="230974" y="304291"/>
                </a:lnTo>
                <a:lnTo>
                  <a:pt x="222723" y="316438"/>
                </a:lnTo>
                <a:lnTo>
                  <a:pt x="219973" y="329958"/>
                </a:lnTo>
                <a:lnTo>
                  <a:pt x="222723" y="343479"/>
                </a:lnTo>
                <a:lnTo>
                  <a:pt x="340956" y="465607"/>
                </a:lnTo>
                <a:lnTo>
                  <a:pt x="366623" y="476605"/>
                </a:lnTo>
                <a:lnTo>
                  <a:pt x="374241" y="475917"/>
                </a:lnTo>
                <a:lnTo>
                  <a:pt x="380828" y="473854"/>
                </a:lnTo>
                <a:lnTo>
                  <a:pt x="386729" y="470417"/>
                </a:lnTo>
                <a:lnTo>
                  <a:pt x="392290" y="465607"/>
                </a:lnTo>
                <a:lnTo>
                  <a:pt x="469277" y="388619"/>
                </a:lnTo>
                <a:lnTo>
                  <a:pt x="366623" y="388619"/>
                </a:lnTo>
                <a:lnTo>
                  <a:pt x="282295" y="304291"/>
                </a:lnTo>
                <a:lnTo>
                  <a:pt x="270156" y="296040"/>
                </a:lnTo>
                <a:lnTo>
                  <a:pt x="256640" y="293290"/>
                </a:lnTo>
                <a:close/>
              </a:path>
              <a:path w="770254" h="733425">
                <a:moveTo>
                  <a:pt x="733247" y="36658"/>
                </a:moveTo>
                <a:lnTo>
                  <a:pt x="719726" y="39406"/>
                </a:lnTo>
                <a:lnTo>
                  <a:pt x="707580" y="47650"/>
                </a:lnTo>
                <a:lnTo>
                  <a:pt x="366623" y="388619"/>
                </a:lnTo>
                <a:lnTo>
                  <a:pt x="469277" y="388619"/>
                </a:lnTo>
                <a:lnTo>
                  <a:pt x="758913" y="98983"/>
                </a:lnTo>
                <a:lnTo>
                  <a:pt x="767154" y="86841"/>
                </a:lnTo>
                <a:lnTo>
                  <a:pt x="769882" y="73431"/>
                </a:lnTo>
                <a:lnTo>
                  <a:pt x="769370" y="70681"/>
                </a:lnTo>
                <a:lnTo>
                  <a:pt x="746767" y="39406"/>
                </a:lnTo>
                <a:lnTo>
                  <a:pt x="733247" y="36658"/>
                </a:lnTo>
                <a:close/>
              </a:path>
            </a:pathLst>
          </a:custGeom>
          <a:solidFill>
            <a:srgbClr val="000000"/>
          </a:solidFill>
        </p:spPr>
        <p:txBody>
          <a:bodyPr wrap="square" lIns="0" tIns="0" rIns="0" bIns="0" rtlCol="0"/>
          <a:lstStyle/>
          <a:p>
            <a:endParaRPr/>
          </a:p>
        </p:txBody>
      </p:sp>
      <p:sp>
        <p:nvSpPr>
          <p:cNvPr id="44" name="Rectangle 43">
            <a:extLst>
              <a:ext uri="{FF2B5EF4-FFF2-40B4-BE49-F238E27FC236}">
                <a16:creationId xmlns:a16="http://schemas.microsoft.com/office/drawing/2014/main" id="{4B7B1A50-2F92-8236-26B7-1075D6C7E7B9}"/>
              </a:ext>
            </a:extLst>
          </p:cNvPr>
          <p:cNvSpPr/>
          <p:nvPr/>
        </p:nvSpPr>
        <p:spPr>
          <a:xfrm>
            <a:off x="3868816" y="2036384"/>
            <a:ext cx="1279245" cy="3524885"/>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extLst>
      <p:ext uri="{BB962C8B-B14F-4D97-AF65-F5344CB8AC3E}">
        <p14:creationId xmlns:p14="http://schemas.microsoft.com/office/powerpoint/2010/main" val="343520638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2949272" y="5195661"/>
              <a:ext cx="6292850" cy="688340"/>
            </a:xfrm>
            <a:custGeom>
              <a:avLst/>
              <a:gdLst/>
              <a:ahLst/>
              <a:cxnLst/>
              <a:rect l="l" t="t" r="r" b="b"/>
              <a:pathLst>
                <a:path w="6292850" h="688339">
                  <a:moveTo>
                    <a:pt x="624203" y="0"/>
                  </a:moveTo>
                  <a:lnTo>
                    <a:pt x="573687" y="199"/>
                  </a:lnTo>
                  <a:lnTo>
                    <a:pt x="523617" y="966"/>
                  </a:lnTo>
                  <a:lnTo>
                    <a:pt x="474041" y="2383"/>
                  </a:lnTo>
                  <a:lnTo>
                    <a:pt x="425008" y="4533"/>
                  </a:lnTo>
                  <a:lnTo>
                    <a:pt x="376569" y="7500"/>
                  </a:lnTo>
                  <a:lnTo>
                    <a:pt x="328772" y="11367"/>
                  </a:lnTo>
                  <a:lnTo>
                    <a:pt x="281666" y="16218"/>
                  </a:lnTo>
                  <a:lnTo>
                    <a:pt x="235302" y="22134"/>
                  </a:lnTo>
                  <a:lnTo>
                    <a:pt x="189727" y="29201"/>
                  </a:lnTo>
                  <a:lnTo>
                    <a:pt x="144993" y="37500"/>
                  </a:lnTo>
                  <a:lnTo>
                    <a:pt x="93047" y="49763"/>
                  </a:lnTo>
                  <a:lnTo>
                    <a:pt x="53934" y="64607"/>
                  </a:lnTo>
                  <a:lnTo>
                    <a:pt x="9204" y="101000"/>
                  </a:lnTo>
                  <a:lnTo>
                    <a:pt x="0" y="133172"/>
                  </a:lnTo>
                  <a:lnTo>
                    <a:pt x="721" y="144675"/>
                  </a:lnTo>
                  <a:lnTo>
                    <a:pt x="16128" y="188156"/>
                  </a:lnTo>
                  <a:lnTo>
                    <a:pt x="32436" y="231531"/>
                  </a:lnTo>
                  <a:lnTo>
                    <a:pt x="66113" y="318043"/>
                  </a:lnTo>
                  <a:lnTo>
                    <a:pt x="71625" y="325093"/>
                  </a:lnTo>
                  <a:lnTo>
                    <a:pt x="82006" y="321624"/>
                  </a:lnTo>
                  <a:lnTo>
                    <a:pt x="86611" y="328838"/>
                  </a:lnTo>
                  <a:lnTo>
                    <a:pt x="86859" y="353720"/>
                  </a:lnTo>
                  <a:lnTo>
                    <a:pt x="86308" y="378938"/>
                  </a:lnTo>
                  <a:lnTo>
                    <a:pt x="84626" y="429673"/>
                  </a:lnTo>
                  <a:lnTo>
                    <a:pt x="84404" y="454834"/>
                  </a:lnTo>
                  <a:lnTo>
                    <a:pt x="87477" y="503857"/>
                  </a:lnTo>
                  <a:lnTo>
                    <a:pt x="98268" y="549960"/>
                  </a:lnTo>
                  <a:lnTo>
                    <a:pt x="120418" y="591724"/>
                  </a:lnTo>
                  <a:lnTo>
                    <a:pt x="157567" y="627725"/>
                  </a:lnTo>
                  <a:lnTo>
                    <a:pt x="213353" y="656543"/>
                  </a:lnTo>
                  <a:lnTo>
                    <a:pt x="291416" y="676756"/>
                  </a:lnTo>
                  <a:lnTo>
                    <a:pt x="339939" y="683191"/>
                  </a:lnTo>
                  <a:lnTo>
                    <a:pt x="395396" y="686942"/>
                  </a:lnTo>
                  <a:lnTo>
                    <a:pt x="458242" y="687831"/>
                  </a:lnTo>
                  <a:lnTo>
                    <a:pt x="528933" y="685680"/>
                  </a:lnTo>
                  <a:lnTo>
                    <a:pt x="607922" y="680311"/>
                  </a:lnTo>
                  <a:lnTo>
                    <a:pt x="695665" y="671548"/>
                  </a:lnTo>
                  <a:lnTo>
                    <a:pt x="1142832" y="671230"/>
                  </a:lnTo>
                  <a:lnTo>
                    <a:pt x="1245895" y="668029"/>
                  </a:lnTo>
                  <a:lnTo>
                    <a:pt x="1348683" y="665408"/>
                  </a:lnTo>
                  <a:lnTo>
                    <a:pt x="1451255" y="663369"/>
                  </a:lnTo>
                  <a:lnTo>
                    <a:pt x="1553667" y="661910"/>
                  </a:lnTo>
                  <a:lnTo>
                    <a:pt x="1655978" y="661030"/>
                  </a:lnTo>
                  <a:lnTo>
                    <a:pt x="1758243" y="660729"/>
                  </a:lnTo>
                  <a:lnTo>
                    <a:pt x="1860522" y="661006"/>
                  </a:lnTo>
                  <a:lnTo>
                    <a:pt x="1962872" y="661860"/>
                  </a:lnTo>
                  <a:lnTo>
                    <a:pt x="2065349" y="663292"/>
                  </a:lnTo>
                  <a:lnTo>
                    <a:pt x="2168011" y="665299"/>
                  </a:lnTo>
                  <a:lnTo>
                    <a:pt x="2270916" y="667882"/>
                  </a:lnTo>
                  <a:lnTo>
                    <a:pt x="2374122" y="671040"/>
                  </a:lnTo>
                  <a:lnTo>
                    <a:pt x="2413469" y="671196"/>
                  </a:lnTo>
                  <a:lnTo>
                    <a:pt x="3404283" y="671319"/>
                  </a:lnTo>
                  <a:lnTo>
                    <a:pt x="3505307" y="666076"/>
                  </a:lnTo>
                  <a:lnTo>
                    <a:pt x="3606520" y="661707"/>
                  </a:lnTo>
                  <a:lnTo>
                    <a:pt x="3707867" y="658211"/>
                  </a:lnTo>
                  <a:lnTo>
                    <a:pt x="3809293" y="655588"/>
                  </a:lnTo>
                  <a:lnTo>
                    <a:pt x="3910745" y="653839"/>
                  </a:lnTo>
                  <a:lnTo>
                    <a:pt x="4012168" y="652963"/>
                  </a:lnTo>
                  <a:lnTo>
                    <a:pt x="4113508" y="652959"/>
                  </a:lnTo>
                  <a:lnTo>
                    <a:pt x="4214711" y="653828"/>
                  </a:lnTo>
                  <a:lnTo>
                    <a:pt x="4315722" y="655569"/>
                  </a:lnTo>
                  <a:lnTo>
                    <a:pt x="4416487" y="658183"/>
                  </a:lnTo>
                  <a:lnTo>
                    <a:pt x="4516952" y="661669"/>
                  </a:lnTo>
                  <a:lnTo>
                    <a:pt x="4617062" y="666026"/>
                  </a:lnTo>
                  <a:lnTo>
                    <a:pt x="4716764" y="671256"/>
                  </a:lnTo>
                  <a:lnTo>
                    <a:pt x="5389940" y="671319"/>
                  </a:lnTo>
                  <a:lnTo>
                    <a:pt x="5525373" y="671586"/>
                  </a:lnTo>
                  <a:lnTo>
                    <a:pt x="5574637" y="671131"/>
                  </a:lnTo>
                  <a:lnTo>
                    <a:pt x="5623870" y="671550"/>
                  </a:lnTo>
                  <a:lnTo>
                    <a:pt x="5673093" y="672681"/>
                  </a:lnTo>
                  <a:lnTo>
                    <a:pt x="5722325" y="674360"/>
                  </a:lnTo>
                  <a:lnTo>
                    <a:pt x="5771587" y="676424"/>
                  </a:lnTo>
                  <a:lnTo>
                    <a:pt x="5919746" y="683298"/>
                  </a:lnTo>
                  <a:lnTo>
                    <a:pt x="5969323" y="685273"/>
                  </a:lnTo>
                  <a:lnTo>
                    <a:pt x="6019029" y="686819"/>
                  </a:lnTo>
                  <a:lnTo>
                    <a:pt x="6068884" y="687772"/>
                  </a:lnTo>
                  <a:lnTo>
                    <a:pt x="6118908" y="687969"/>
                  </a:lnTo>
                  <a:lnTo>
                    <a:pt x="6150913" y="686903"/>
                  </a:lnTo>
                  <a:lnTo>
                    <a:pt x="6207842" y="677755"/>
                  </a:lnTo>
                  <a:lnTo>
                    <a:pt x="6260504" y="632844"/>
                  </a:lnTo>
                  <a:lnTo>
                    <a:pt x="6272323" y="594189"/>
                  </a:lnTo>
                  <a:lnTo>
                    <a:pt x="6271575" y="554570"/>
                  </a:lnTo>
                  <a:lnTo>
                    <a:pt x="6263026" y="514385"/>
                  </a:lnTo>
                  <a:lnTo>
                    <a:pt x="6251439" y="474031"/>
                  </a:lnTo>
                  <a:lnTo>
                    <a:pt x="6241581" y="433905"/>
                  </a:lnTo>
                  <a:lnTo>
                    <a:pt x="6238217" y="394405"/>
                  </a:lnTo>
                  <a:lnTo>
                    <a:pt x="6248710" y="344028"/>
                  </a:lnTo>
                  <a:lnTo>
                    <a:pt x="6271537" y="260157"/>
                  </a:lnTo>
                  <a:lnTo>
                    <a:pt x="6284096" y="222129"/>
                  </a:lnTo>
                  <a:lnTo>
                    <a:pt x="6292091" y="190491"/>
                  </a:lnTo>
                  <a:lnTo>
                    <a:pt x="6282474" y="131486"/>
                  </a:lnTo>
                  <a:lnTo>
                    <a:pt x="6258909" y="96667"/>
                  </a:lnTo>
                  <a:lnTo>
                    <a:pt x="6218869" y="53337"/>
                  </a:lnTo>
                  <a:lnTo>
                    <a:pt x="6153492" y="21095"/>
                  </a:lnTo>
                  <a:lnTo>
                    <a:pt x="6109312" y="12649"/>
                  </a:lnTo>
                  <a:lnTo>
                    <a:pt x="6059493" y="8096"/>
                  </a:lnTo>
                  <a:lnTo>
                    <a:pt x="6005550" y="6519"/>
                  </a:lnTo>
                  <a:lnTo>
                    <a:pt x="5949001" y="6998"/>
                  </a:lnTo>
                  <a:lnTo>
                    <a:pt x="5834148" y="10458"/>
                  </a:lnTo>
                  <a:lnTo>
                    <a:pt x="5778876" y="11603"/>
                  </a:lnTo>
                  <a:lnTo>
                    <a:pt x="5727062" y="11135"/>
                  </a:lnTo>
                  <a:lnTo>
                    <a:pt x="4734658" y="11135"/>
                  </a:lnTo>
                  <a:lnTo>
                    <a:pt x="4683288" y="9985"/>
                  </a:lnTo>
                  <a:lnTo>
                    <a:pt x="4425682" y="5053"/>
                  </a:lnTo>
                  <a:lnTo>
                    <a:pt x="4219129" y="2376"/>
                  </a:lnTo>
                  <a:lnTo>
                    <a:pt x="4064247" y="1307"/>
                  </a:lnTo>
                  <a:lnTo>
                    <a:pt x="3909614" y="1187"/>
                  </a:lnTo>
                  <a:lnTo>
                    <a:pt x="3755425" y="2143"/>
                  </a:lnTo>
                  <a:lnTo>
                    <a:pt x="3652978" y="3442"/>
                  </a:lnTo>
                  <a:lnTo>
                    <a:pt x="3550874" y="5314"/>
                  </a:lnTo>
                  <a:lnTo>
                    <a:pt x="3449173" y="7798"/>
                  </a:lnTo>
                  <a:lnTo>
                    <a:pt x="3347933" y="10932"/>
                  </a:lnTo>
                  <a:lnTo>
                    <a:pt x="1298991" y="11135"/>
                  </a:lnTo>
                  <a:lnTo>
                    <a:pt x="1247173" y="11537"/>
                  </a:lnTo>
                  <a:lnTo>
                    <a:pt x="1195160" y="11424"/>
                  </a:lnTo>
                  <a:lnTo>
                    <a:pt x="1143001" y="10880"/>
                  </a:lnTo>
                  <a:lnTo>
                    <a:pt x="1090744" y="9987"/>
                  </a:lnTo>
                  <a:lnTo>
                    <a:pt x="1038440" y="8829"/>
                  </a:lnTo>
                  <a:lnTo>
                    <a:pt x="829732" y="3207"/>
                  </a:lnTo>
                  <a:lnTo>
                    <a:pt x="726373" y="969"/>
                  </a:lnTo>
                  <a:lnTo>
                    <a:pt x="675114" y="284"/>
                  </a:lnTo>
                  <a:lnTo>
                    <a:pt x="624203"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5752034" y="5730723"/>
              <a:ext cx="142875" cy="363855"/>
            </a:xfrm>
            <a:custGeom>
              <a:avLst/>
              <a:gdLst/>
              <a:ahLst/>
              <a:cxnLst/>
              <a:rect l="l" t="t" r="r" b="b"/>
              <a:pathLst>
                <a:path w="142875" h="363854">
                  <a:moveTo>
                    <a:pt x="142322" y="0"/>
                  </a:moveTo>
                  <a:lnTo>
                    <a:pt x="108553" y="1142"/>
                  </a:lnTo>
                  <a:lnTo>
                    <a:pt x="106004" y="37839"/>
                  </a:lnTo>
                  <a:lnTo>
                    <a:pt x="94055" y="74421"/>
                  </a:lnTo>
                  <a:lnTo>
                    <a:pt x="75831" y="110894"/>
                  </a:lnTo>
                  <a:lnTo>
                    <a:pt x="33064" y="183530"/>
                  </a:lnTo>
                  <a:lnTo>
                    <a:pt x="14772" y="219703"/>
                  </a:lnTo>
                  <a:lnTo>
                    <a:pt x="2709" y="255786"/>
                  </a:lnTo>
                  <a:lnTo>
                    <a:pt x="0" y="291782"/>
                  </a:lnTo>
                  <a:lnTo>
                    <a:pt x="9770" y="327698"/>
                  </a:lnTo>
                  <a:lnTo>
                    <a:pt x="35147" y="363537"/>
                  </a:lnTo>
                  <a:lnTo>
                    <a:pt x="14566" y="328740"/>
                  </a:lnTo>
                  <a:lnTo>
                    <a:pt x="7334" y="295007"/>
                  </a:lnTo>
                  <a:lnTo>
                    <a:pt x="23208" y="229780"/>
                  </a:lnTo>
                  <a:lnTo>
                    <a:pt x="63342" y="165953"/>
                  </a:lnTo>
                  <a:lnTo>
                    <a:pt x="86435" y="133968"/>
                  </a:lnTo>
                  <a:lnTo>
                    <a:pt x="108308" y="101618"/>
                  </a:lnTo>
                  <a:lnTo>
                    <a:pt x="126533" y="68666"/>
                  </a:lnTo>
                  <a:lnTo>
                    <a:pt x="138680" y="34872"/>
                  </a:lnTo>
                  <a:lnTo>
                    <a:pt x="142322" y="0"/>
                  </a:lnTo>
                  <a:close/>
                </a:path>
              </a:pathLst>
            </a:custGeom>
            <a:solidFill>
              <a:srgbClr val="114D2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6079966" y="5827188"/>
              <a:ext cx="68203" cy="183705"/>
            </a:xfrm>
            <a:prstGeom prst="rect">
              <a:avLst/>
            </a:prstGeom>
          </p:spPr>
        </p:pic>
        <p:pic>
          <p:nvPicPr>
            <p:cNvPr id="9" name="object 9"/>
            <p:cNvPicPr/>
            <p:nvPr/>
          </p:nvPicPr>
          <p:blipFill>
            <a:blip r:embed="rId4" cstate="print"/>
            <a:stretch>
              <a:fillRect/>
            </a:stretch>
          </p:blipFill>
          <p:spPr>
            <a:xfrm>
              <a:off x="6672031" y="5807342"/>
              <a:ext cx="68198" cy="183718"/>
            </a:xfrm>
            <a:prstGeom prst="rect">
              <a:avLst/>
            </a:prstGeom>
          </p:spPr>
        </p:pic>
        <p:sp>
          <p:nvSpPr>
            <p:cNvPr id="10" name="object 10"/>
            <p:cNvSpPr/>
            <p:nvPr/>
          </p:nvSpPr>
          <p:spPr>
            <a:xfrm>
              <a:off x="5499830" y="5735500"/>
              <a:ext cx="290830" cy="410845"/>
            </a:xfrm>
            <a:custGeom>
              <a:avLst/>
              <a:gdLst/>
              <a:ahLst/>
              <a:cxnLst/>
              <a:rect l="l" t="t" r="r" b="b"/>
              <a:pathLst>
                <a:path w="290829" h="410845">
                  <a:moveTo>
                    <a:pt x="290525" y="0"/>
                  </a:moveTo>
                  <a:lnTo>
                    <a:pt x="257555" y="6235"/>
                  </a:lnTo>
                  <a:lnTo>
                    <a:pt x="259506" y="18607"/>
                  </a:lnTo>
                  <a:lnTo>
                    <a:pt x="257965" y="31524"/>
                  </a:lnTo>
                  <a:lnTo>
                    <a:pt x="222604" y="80105"/>
                  </a:lnTo>
                  <a:lnTo>
                    <a:pt x="162665" y="117775"/>
                  </a:lnTo>
                  <a:lnTo>
                    <a:pt x="135686" y="139750"/>
                  </a:lnTo>
                  <a:lnTo>
                    <a:pt x="104277" y="182041"/>
                  </a:lnTo>
                  <a:lnTo>
                    <a:pt x="84628" y="244674"/>
                  </a:lnTo>
                  <a:lnTo>
                    <a:pt x="83375" y="292612"/>
                  </a:lnTo>
                  <a:lnTo>
                    <a:pt x="80436" y="339729"/>
                  </a:lnTo>
                  <a:lnTo>
                    <a:pt x="63004" y="384568"/>
                  </a:lnTo>
                  <a:lnTo>
                    <a:pt x="51460" y="396541"/>
                  </a:lnTo>
                  <a:lnTo>
                    <a:pt x="36160" y="405620"/>
                  </a:lnTo>
                  <a:lnTo>
                    <a:pt x="18531" y="409862"/>
                  </a:lnTo>
                  <a:lnTo>
                    <a:pt x="0" y="407327"/>
                  </a:lnTo>
                  <a:lnTo>
                    <a:pt x="18591" y="410755"/>
                  </a:lnTo>
                  <a:lnTo>
                    <a:pt x="66535" y="386511"/>
                  </a:lnTo>
                  <a:lnTo>
                    <a:pt x="87627" y="341552"/>
                  </a:lnTo>
                  <a:lnTo>
                    <a:pt x="94428" y="278410"/>
                  </a:lnTo>
                  <a:lnTo>
                    <a:pt x="102223" y="232413"/>
                  </a:lnTo>
                  <a:lnTo>
                    <a:pt x="119442" y="189487"/>
                  </a:lnTo>
                  <a:lnTo>
                    <a:pt x="151472" y="151472"/>
                  </a:lnTo>
                  <a:lnTo>
                    <a:pt x="188445" y="127164"/>
                  </a:lnTo>
                  <a:lnTo>
                    <a:pt x="228542" y="103788"/>
                  </a:lnTo>
                  <a:lnTo>
                    <a:pt x="264058" y="77420"/>
                  </a:lnTo>
                  <a:lnTo>
                    <a:pt x="287287" y="44132"/>
                  </a:lnTo>
                  <a:lnTo>
                    <a:pt x="290525"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5" cstate="print"/>
            <a:stretch>
              <a:fillRect/>
            </a:stretch>
          </p:blipFill>
          <p:spPr>
            <a:xfrm>
              <a:off x="5471436" y="5946871"/>
              <a:ext cx="228508" cy="177380"/>
            </a:xfrm>
            <a:prstGeom prst="rect">
              <a:avLst/>
            </a:prstGeom>
          </p:spPr>
        </p:pic>
        <p:sp>
          <p:nvSpPr>
            <p:cNvPr id="12" name="object 12"/>
            <p:cNvSpPr/>
            <p:nvPr/>
          </p:nvSpPr>
          <p:spPr>
            <a:xfrm>
              <a:off x="5832638" y="5820083"/>
              <a:ext cx="273050" cy="468630"/>
            </a:xfrm>
            <a:custGeom>
              <a:avLst/>
              <a:gdLst/>
              <a:ahLst/>
              <a:cxnLst/>
              <a:rect l="l" t="t" r="r" b="b"/>
              <a:pathLst>
                <a:path w="273050" h="468629">
                  <a:moveTo>
                    <a:pt x="33743" y="0"/>
                  </a:moveTo>
                  <a:lnTo>
                    <a:pt x="0" y="1562"/>
                  </a:lnTo>
                  <a:lnTo>
                    <a:pt x="11899" y="41443"/>
                  </a:lnTo>
                  <a:lnTo>
                    <a:pt x="34320" y="75746"/>
                  </a:lnTo>
                  <a:lnTo>
                    <a:pt x="63385" y="106470"/>
                  </a:lnTo>
                  <a:lnTo>
                    <a:pt x="95214" y="135614"/>
                  </a:lnTo>
                  <a:lnTo>
                    <a:pt x="125927" y="165177"/>
                  </a:lnTo>
                  <a:lnTo>
                    <a:pt x="151646" y="197157"/>
                  </a:lnTo>
                  <a:lnTo>
                    <a:pt x="168490" y="233553"/>
                  </a:lnTo>
                  <a:lnTo>
                    <a:pt x="174887" y="282962"/>
                  </a:lnTo>
                  <a:lnTo>
                    <a:pt x="175152" y="334779"/>
                  </a:lnTo>
                  <a:lnTo>
                    <a:pt x="181303" y="385695"/>
                  </a:lnTo>
                  <a:lnTo>
                    <a:pt x="205358" y="432396"/>
                  </a:lnTo>
                  <a:lnTo>
                    <a:pt x="252738" y="464190"/>
                  </a:lnTo>
                  <a:lnTo>
                    <a:pt x="272516" y="468185"/>
                  </a:lnTo>
                  <a:lnTo>
                    <a:pt x="228502" y="450028"/>
                  </a:lnTo>
                  <a:lnTo>
                    <a:pt x="202406" y="422454"/>
                  </a:lnTo>
                  <a:lnTo>
                    <a:pt x="189781" y="387960"/>
                  </a:lnTo>
                  <a:lnTo>
                    <a:pt x="186181" y="349043"/>
                  </a:lnTo>
                  <a:lnTo>
                    <a:pt x="188263" y="267926"/>
                  </a:lnTo>
                  <a:lnTo>
                    <a:pt x="185051" y="230720"/>
                  </a:lnTo>
                  <a:lnTo>
                    <a:pt x="172716" y="196585"/>
                  </a:lnTo>
                  <a:lnTo>
                    <a:pt x="152671" y="165690"/>
                  </a:lnTo>
                  <a:lnTo>
                    <a:pt x="128157" y="137348"/>
                  </a:lnTo>
                  <a:lnTo>
                    <a:pt x="102412" y="110871"/>
                  </a:lnTo>
                  <a:lnTo>
                    <a:pt x="77440" y="84753"/>
                  </a:lnTo>
                  <a:lnTo>
                    <a:pt x="55672" y="57692"/>
                  </a:lnTo>
                  <a:lnTo>
                    <a:pt x="40106" y="29503"/>
                  </a:lnTo>
                  <a:lnTo>
                    <a:pt x="33743"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6" cstate="print"/>
            <a:stretch>
              <a:fillRect/>
            </a:stretch>
          </p:blipFill>
          <p:spPr>
            <a:xfrm>
              <a:off x="5761287" y="6017695"/>
              <a:ext cx="242798" cy="219939"/>
            </a:xfrm>
            <a:prstGeom prst="rect">
              <a:avLst/>
            </a:prstGeom>
          </p:spPr>
        </p:pic>
        <p:sp>
          <p:nvSpPr>
            <p:cNvPr id="14" name="object 14"/>
            <p:cNvSpPr/>
            <p:nvPr/>
          </p:nvSpPr>
          <p:spPr>
            <a:xfrm>
              <a:off x="5503469" y="5730735"/>
              <a:ext cx="846455" cy="363855"/>
            </a:xfrm>
            <a:custGeom>
              <a:avLst/>
              <a:gdLst/>
              <a:ahLst/>
              <a:cxnLst/>
              <a:rect l="l" t="t" r="r" b="b"/>
              <a:pathLst>
                <a:path w="846454" h="363854">
                  <a:moveTo>
                    <a:pt x="107696" y="172910"/>
                  </a:moveTo>
                  <a:lnTo>
                    <a:pt x="76936" y="174396"/>
                  </a:lnTo>
                  <a:lnTo>
                    <a:pt x="48094" y="180898"/>
                  </a:lnTo>
                  <a:lnTo>
                    <a:pt x="22123" y="191795"/>
                  </a:lnTo>
                  <a:lnTo>
                    <a:pt x="0" y="206463"/>
                  </a:lnTo>
                  <a:lnTo>
                    <a:pt x="25565" y="198247"/>
                  </a:lnTo>
                  <a:lnTo>
                    <a:pt x="51790" y="194691"/>
                  </a:lnTo>
                  <a:lnTo>
                    <a:pt x="77520" y="195580"/>
                  </a:lnTo>
                  <a:lnTo>
                    <a:pt x="101549" y="200698"/>
                  </a:lnTo>
                  <a:lnTo>
                    <a:pt x="107696" y="172910"/>
                  </a:lnTo>
                  <a:close/>
                </a:path>
                <a:path w="846454" h="363854">
                  <a:moveTo>
                    <a:pt x="846048" y="291782"/>
                  </a:moveTo>
                  <a:lnTo>
                    <a:pt x="843343" y="255778"/>
                  </a:lnTo>
                  <a:lnTo>
                    <a:pt x="831278" y="219697"/>
                  </a:lnTo>
                  <a:lnTo>
                    <a:pt x="812990" y="183527"/>
                  </a:lnTo>
                  <a:lnTo>
                    <a:pt x="770216" y="110883"/>
                  </a:lnTo>
                  <a:lnTo>
                    <a:pt x="751992" y="74422"/>
                  </a:lnTo>
                  <a:lnTo>
                    <a:pt x="740041" y="37833"/>
                  </a:lnTo>
                  <a:lnTo>
                    <a:pt x="737501" y="1143"/>
                  </a:lnTo>
                  <a:lnTo>
                    <a:pt x="703732" y="0"/>
                  </a:lnTo>
                  <a:lnTo>
                    <a:pt x="719518" y="68656"/>
                  </a:lnTo>
                  <a:lnTo>
                    <a:pt x="759612" y="133959"/>
                  </a:lnTo>
                  <a:lnTo>
                    <a:pt x="782713" y="165950"/>
                  </a:lnTo>
                  <a:lnTo>
                    <a:pt x="804595" y="197802"/>
                  </a:lnTo>
                  <a:lnTo>
                    <a:pt x="822845" y="229781"/>
                  </a:lnTo>
                  <a:lnTo>
                    <a:pt x="835025" y="262089"/>
                  </a:lnTo>
                  <a:lnTo>
                    <a:pt x="838720" y="295008"/>
                  </a:lnTo>
                  <a:lnTo>
                    <a:pt x="831481" y="328739"/>
                  </a:lnTo>
                  <a:lnTo>
                    <a:pt x="810907" y="363537"/>
                  </a:lnTo>
                  <a:lnTo>
                    <a:pt x="836282" y="327698"/>
                  </a:lnTo>
                  <a:lnTo>
                    <a:pt x="846048" y="291782"/>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7" cstate="print"/>
            <a:stretch>
              <a:fillRect/>
            </a:stretch>
          </p:blipFill>
          <p:spPr>
            <a:xfrm>
              <a:off x="6106147" y="5827188"/>
              <a:ext cx="68203" cy="183705"/>
            </a:xfrm>
            <a:prstGeom prst="rect">
              <a:avLst/>
            </a:prstGeom>
          </p:spPr>
        </p:pic>
        <p:sp>
          <p:nvSpPr>
            <p:cNvPr id="16" name="object 16"/>
            <p:cNvSpPr/>
            <p:nvPr/>
          </p:nvSpPr>
          <p:spPr>
            <a:xfrm>
              <a:off x="6311203" y="5735500"/>
              <a:ext cx="290830" cy="410845"/>
            </a:xfrm>
            <a:custGeom>
              <a:avLst/>
              <a:gdLst/>
              <a:ahLst/>
              <a:cxnLst/>
              <a:rect l="l" t="t" r="r" b="b"/>
              <a:pathLst>
                <a:path w="290829" h="410845">
                  <a:moveTo>
                    <a:pt x="0" y="0"/>
                  </a:moveTo>
                  <a:lnTo>
                    <a:pt x="3237" y="44132"/>
                  </a:lnTo>
                  <a:lnTo>
                    <a:pt x="26466" y="77420"/>
                  </a:lnTo>
                  <a:lnTo>
                    <a:pt x="61982" y="103788"/>
                  </a:lnTo>
                  <a:lnTo>
                    <a:pt x="102079" y="127164"/>
                  </a:lnTo>
                  <a:lnTo>
                    <a:pt x="139052" y="151472"/>
                  </a:lnTo>
                  <a:lnTo>
                    <a:pt x="171083" y="189487"/>
                  </a:lnTo>
                  <a:lnTo>
                    <a:pt x="188301" y="232413"/>
                  </a:lnTo>
                  <a:lnTo>
                    <a:pt x="196096" y="278410"/>
                  </a:lnTo>
                  <a:lnTo>
                    <a:pt x="199859" y="325640"/>
                  </a:lnTo>
                  <a:lnTo>
                    <a:pt x="202897" y="341552"/>
                  </a:lnTo>
                  <a:lnTo>
                    <a:pt x="223989" y="386511"/>
                  </a:lnTo>
                  <a:lnTo>
                    <a:pt x="271933" y="410755"/>
                  </a:lnTo>
                  <a:lnTo>
                    <a:pt x="290525" y="407327"/>
                  </a:lnTo>
                  <a:lnTo>
                    <a:pt x="271993" y="409862"/>
                  </a:lnTo>
                  <a:lnTo>
                    <a:pt x="254365" y="405620"/>
                  </a:lnTo>
                  <a:lnTo>
                    <a:pt x="210088" y="339729"/>
                  </a:lnTo>
                  <a:lnTo>
                    <a:pt x="207149" y="292612"/>
                  </a:lnTo>
                  <a:lnTo>
                    <a:pt x="205896" y="244674"/>
                  </a:lnTo>
                  <a:lnTo>
                    <a:pt x="193522" y="197370"/>
                  </a:lnTo>
                  <a:lnTo>
                    <a:pt x="166937" y="153079"/>
                  </a:lnTo>
                  <a:lnTo>
                    <a:pt x="127859" y="117775"/>
                  </a:lnTo>
                  <a:lnTo>
                    <a:pt x="97275" y="99144"/>
                  </a:lnTo>
                  <a:lnTo>
                    <a:pt x="67920" y="80105"/>
                  </a:lnTo>
                  <a:lnTo>
                    <a:pt x="44627" y="56908"/>
                  </a:lnTo>
                  <a:lnTo>
                    <a:pt x="37219" y="44465"/>
                  </a:lnTo>
                  <a:lnTo>
                    <a:pt x="32559" y="31524"/>
                  </a:lnTo>
                  <a:lnTo>
                    <a:pt x="31018" y="18607"/>
                  </a:lnTo>
                  <a:lnTo>
                    <a:pt x="32969" y="6235"/>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8" cstate="print"/>
            <a:stretch>
              <a:fillRect/>
            </a:stretch>
          </p:blipFill>
          <p:spPr>
            <a:xfrm>
              <a:off x="6401619" y="5903635"/>
              <a:ext cx="228502" cy="220616"/>
            </a:xfrm>
            <a:prstGeom prst="rect">
              <a:avLst/>
            </a:prstGeom>
          </p:spPr>
        </p:pic>
      </p:grpSp>
      <p:sp>
        <p:nvSpPr>
          <p:cNvPr id="18" name="object 18"/>
          <p:cNvSpPr txBox="1"/>
          <p:nvPr/>
        </p:nvSpPr>
        <p:spPr>
          <a:xfrm>
            <a:off x="3173505" y="5375962"/>
            <a:ext cx="5861685" cy="291747"/>
          </a:xfrm>
          <a:prstGeom prst="rect">
            <a:avLst/>
          </a:prstGeom>
        </p:spPr>
        <p:txBody>
          <a:bodyPr vert="horz" wrap="square" lIns="0" tIns="14605" rIns="0" bIns="0" rtlCol="0">
            <a:spAutoFit/>
          </a:bodyPr>
          <a:lstStyle/>
          <a:p>
            <a:pPr marL="12700" algn="ctr">
              <a:lnSpc>
                <a:spcPct val="100000"/>
              </a:lnSpc>
              <a:spcBef>
                <a:spcPts val="115"/>
              </a:spcBef>
            </a:pPr>
            <a:r>
              <a:rPr b="1" dirty="0">
                <a:solidFill>
                  <a:srgbClr val="D1E293"/>
                </a:solidFill>
                <a:latin typeface="Grammarsaurus" pitchFamily="2" charset="0"/>
                <a:cs typeface="Tahoma"/>
              </a:rPr>
              <a:t>What role do you think might suit each applicant?</a:t>
            </a:r>
            <a:endParaRPr dirty="0">
              <a:latin typeface="Grammarsaurus" pitchFamily="2" charset="0"/>
              <a:cs typeface="Tahoma"/>
            </a:endParaRPr>
          </a:p>
        </p:txBody>
      </p:sp>
      <p:grpSp>
        <p:nvGrpSpPr>
          <p:cNvPr id="19" name="object 19"/>
          <p:cNvGrpSpPr/>
          <p:nvPr/>
        </p:nvGrpSpPr>
        <p:grpSpPr>
          <a:xfrm>
            <a:off x="3853207" y="223169"/>
            <a:ext cx="8115300" cy="820419"/>
            <a:chOff x="3853207" y="223169"/>
            <a:chExt cx="8115300" cy="820419"/>
          </a:xfrm>
        </p:grpSpPr>
        <p:sp>
          <p:nvSpPr>
            <p:cNvPr id="20" name="object 20"/>
            <p:cNvSpPr/>
            <p:nvPr/>
          </p:nvSpPr>
          <p:spPr>
            <a:xfrm>
              <a:off x="11119859" y="223169"/>
              <a:ext cx="848994" cy="812165"/>
            </a:xfrm>
            <a:custGeom>
              <a:avLst/>
              <a:gdLst/>
              <a:ahLst/>
              <a:cxnLst/>
              <a:rect l="l" t="t" r="r" b="b"/>
              <a:pathLst>
                <a:path w="848995" h="812165">
                  <a:moveTo>
                    <a:pt x="291499" y="175910"/>
                  </a:moveTo>
                  <a:lnTo>
                    <a:pt x="247399" y="182371"/>
                  </a:lnTo>
                  <a:lnTo>
                    <a:pt x="157130" y="246488"/>
                  </a:lnTo>
                  <a:lnTo>
                    <a:pt x="125296" y="276010"/>
                  </a:lnTo>
                  <a:lnTo>
                    <a:pt x="100349" y="311551"/>
                  </a:lnTo>
                  <a:lnTo>
                    <a:pt x="9912" y="474161"/>
                  </a:lnTo>
                  <a:lnTo>
                    <a:pt x="0" y="505271"/>
                  </a:lnTo>
                  <a:lnTo>
                    <a:pt x="2565" y="536860"/>
                  </a:lnTo>
                  <a:lnTo>
                    <a:pt x="41090" y="586861"/>
                  </a:lnTo>
                  <a:lnTo>
                    <a:pt x="73107" y="597529"/>
                  </a:lnTo>
                  <a:lnTo>
                    <a:pt x="60445" y="619437"/>
                  </a:lnTo>
                  <a:lnTo>
                    <a:pt x="59643" y="621519"/>
                  </a:lnTo>
                  <a:lnTo>
                    <a:pt x="59531" y="621812"/>
                  </a:lnTo>
                  <a:lnTo>
                    <a:pt x="23996" y="781679"/>
                  </a:lnTo>
                  <a:lnTo>
                    <a:pt x="50674" y="811824"/>
                  </a:lnTo>
                  <a:lnTo>
                    <a:pt x="58138" y="809902"/>
                  </a:lnTo>
                  <a:lnTo>
                    <a:pt x="64801" y="805657"/>
                  </a:lnTo>
                  <a:lnTo>
                    <a:pt x="153181" y="727120"/>
                  </a:lnTo>
                  <a:lnTo>
                    <a:pt x="414360" y="727120"/>
                  </a:lnTo>
                  <a:lnTo>
                    <a:pt x="417214" y="723187"/>
                  </a:lnTo>
                  <a:lnTo>
                    <a:pt x="417771" y="720999"/>
                  </a:lnTo>
                  <a:lnTo>
                    <a:pt x="226167" y="720999"/>
                  </a:lnTo>
                  <a:lnTo>
                    <a:pt x="213371" y="718426"/>
                  </a:lnTo>
                  <a:lnTo>
                    <a:pt x="211826" y="717392"/>
                  </a:lnTo>
                  <a:lnTo>
                    <a:pt x="89236" y="717392"/>
                  </a:lnTo>
                  <a:lnTo>
                    <a:pt x="106711" y="638804"/>
                  </a:lnTo>
                  <a:lnTo>
                    <a:pt x="108464" y="635756"/>
                  </a:lnTo>
                  <a:lnTo>
                    <a:pt x="420425" y="635756"/>
                  </a:lnTo>
                  <a:lnTo>
                    <a:pt x="416604" y="633869"/>
                  </a:lnTo>
                  <a:lnTo>
                    <a:pt x="405707" y="628189"/>
                  </a:lnTo>
                  <a:lnTo>
                    <a:pt x="394658" y="623263"/>
                  </a:lnTo>
                  <a:lnTo>
                    <a:pt x="386086" y="621519"/>
                  </a:lnTo>
                  <a:lnTo>
                    <a:pt x="176422" y="621519"/>
                  </a:lnTo>
                  <a:lnTo>
                    <a:pt x="163525" y="618910"/>
                  </a:lnTo>
                  <a:lnTo>
                    <a:pt x="152984" y="611798"/>
                  </a:lnTo>
                  <a:lnTo>
                    <a:pt x="145871" y="601256"/>
                  </a:lnTo>
                  <a:lnTo>
                    <a:pt x="143262" y="588360"/>
                  </a:lnTo>
                  <a:lnTo>
                    <a:pt x="145871" y="575463"/>
                  </a:lnTo>
                  <a:lnTo>
                    <a:pt x="152984" y="564922"/>
                  </a:lnTo>
                  <a:lnTo>
                    <a:pt x="163525" y="557809"/>
                  </a:lnTo>
                  <a:lnTo>
                    <a:pt x="176422" y="555200"/>
                  </a:lnTo>
                  <a:lnTo>
                    <a:pt x="394442" y="555200"/>
                  </a:lnTo>
                  <a:lnTo>
                    <a:pt x="399675" y="553460"/>
                  </a:lnTo>
                  <a:lnTo>
                    <a:pt x="407061" y="547921"/>
                  </a:lnTo>
                  <a:lnTo>
                    <a:pt x="77197" y="547921"/>
                  </a:lnTo>
                  <a:lnTo>
                    <a:pt x="65970" y="543795"/>
                  </a:lnTo>
                  <a:lnTo>
                    <a:pt x="56086" y="535082"/>
                  </a:lnTo>
                  <a:lnTo>
                    <a:pt x="50425" y="523620"/>
                  </a:lnTo>
                  <a:lnTo>
                    <a:pt x="49393" y="510879"/>
                  </a:lnTo>
                  <a:lnTo>
                    <a:pt x="53397" y="498329"/>
                  </a:lnTo>
                  <a:lnTo>
                    <a:pt x="143833" y="335731"/>
                  </a:lnTo>
                  <a:lnTo>
                    <a:pt x="174250" y="296900"/>
                  </a:lnTo>
                  <a:lnTo>
                    <a:pt x="257397" y="233471"/>
                  </a:lnTo>
                  <a:lnTo>
                    <a:pt x="279873" y="225263"/>
                  </a:lnTo>
                  <a:lnTo>
                    <a:pt x="345509" y="225263"/>
                  </a:lnTo>
                  <a:lnTo>
                    <a:pt x="371071" y="180995"/>
                  </a:lnTo>
                  <a:lnTo>
                    <a:pt x="313632" y="180995"/>
                  </a:lnTo>
                  <a:lnTo>
                    <a:pt x="291499" y="175910"/>
                  </a:lnTo>
                  <a:close/>
                </a:path>
                <a:path w="848995" h="812165">
                  <a:moveTo>
                    <a:pt x="414360" y="727120"/>
                  </a:moveTo>
                  <a:lnTo>
                    <a:pt x="153181" y="727120"/>
                  </a:lnTo>
                  <a:lnTo>
                    <a:pt x="166076" y="744880"/>
                  </a:lnTo>
                  <a:lnTo>
                    <a:pt x="183126" y="758656"/>
                  </a:lnTo>
                  <a:lnTo>
                    <a:pt x="203449" y="767566"/>
                  </a:lnTo>
                  <a:lnTo>
                    <a:pt x="226167" y="770732"/>
                  </a:lnTo>
                  <a:lnTo>
                    <a:pt x="242658" y="769083"/>
                  </a:lnTo>
                  <a:lnTo>
                    <a:pt x="258044" y="764355"/>
                  </a:lnTo>
                  <a:lnTo>
                    <a:pt x="272002" y="756871"/>
                  </a:lnTo>
                  <a:lnTo>
                    <a:pt x="284206" y="746957"/>
                  </a:lnTo>
                  <a:lnTo>
                    <a:pt x="399970" y="746957"/>
                  </a:lnTo>
                  <a:lnTo>
                    <a:pt x="414360" y="727120"/>
                  </a:lnTo>
                  <a:close/>
                </a:path>
                <a:path w="848995" h="812165">
                  <a:moveTo>
                    <a:pt x="399970" y="746957"/>
                  </a:moveTo>
                  <a:lnTo>
                    <a:pt x="284206" y="746957"/>
                  </a:lnTo>
                  <a:lnTo>
                    <a:pt x="296417" y="756871"/>
                  </a:lnTo>
                  <a:lnTo>
                    <a:pt x="310373" y="764355"/>
                  </a:lnTo>
                  <a:lnTo>
                    <a:pt x="325756" y="769083"/>
                  </a:lnTo>
                  <a:lnTo>
                    <a:pt x="342245" y="770732"/>
                  </a:lnTo>
                  <a:lnTo>
                    <a:pt x="373426" y="764645"/>
                  </a:lnTo>
                  <a:lnTo>
                    <a:pt x="399219" y="747992"/>
                  </a:lnTo>
                  <a:lnTo>
                    <a:pt x="399970" y="746957"/>
                  </a:lnTo>
                  <a:close/>
                </a:path>
                <a:path w="848995" h="812165">
                  <a:moveTo>
                    <a:pt x="848379" y="697834"/>
                  </a:moveTo>
                  <a:lnTo>
                    <a:pt x="695826" y="697834"/>
                  </a:lnTo>
                  <a:lnTo>
                    <a:pt x="695826" y="704171"/>
                  </a:lnTo>
                  <a:lnTo>
                    <a:pt x="697781" y="713856"/>
                  </a:lnTo>
                  <a:lnTo>
                    <a:pt x="703111" y="721764"/>
                  </a:lnTo>
                  <a:lnTo>
                    <a:pt x="711137" y="727120"/>
                  </a:lnTo>
                  <a:lnTo>
                    <a:pt x="720693" y="729050"/>
                  </a:lnTo>
                  <a:lnTo>
                    <a:pt x="823499" y="729050"/>
                  </a:lnTo>
                  <a:lnTo>
                    <a:pt x="833062" y="727120"/>
                  </a:lnTo>
                  <a:lnTo>
                    <a:pt x="841092" y="721764"/>
                  </a:lnTo>
                  <a:lnTo>
                    <a:pt x="846424" y="713856"/>
                  </a:lnTo>
                  <a:lnTo>
                    <a:pt x="848379" y="704171"/>
                  </a:lnTo>
                  <a:lnTo>
                    <a:pt x="848379" y="697834"/>
                  </a:lnTo>
                  <a:close/>
                </a:path>
                <a:path w="848995" h="812165">
                  <a:moveTo>
                    <a:pt x="329538" y="718426"/>
                  </a:moveTo>
                  <a:lnTo>
                    <a:pt x="238875" y="718426"/>
                  </a:lnTo>
                  <a:lnTo>
                    <a:pt x="226167" y="720999"/>
                  </a:lnTo>
                  <a:lnTo>
                    <a:pt x="342245" y="720999"/>
                  </a:lnTo>
                  <a:lnTo>
                    <a:pt x="329538" y="718426"/>
                  </a:lnTo>
                  <a:close/>
                </a:path>
                <a:path w="848995" h="812165">
                  <a:moveTo>
                    <a:pt x="546567" y="262694"/>
                  </a:moveTo>
                  <a:lnTo>
                    <a:pt x="438778" y="262694"/>
                  </a:lnTo>
                  <a:lnTo>
                    <a:pt x="648684" y="371863"/>
                  </a:lnTo>
                  <a:lnTo>
                    <a:pt x="652621" y="372815"/>
                  </a:lnTo>
                  <a:lnTo>
                    <a:pt x="695826" y="372815"/>
                  </a:lnTo>
                  <a:lnTo>
                    <a:pt x="695826" y="644278"/>
                  </a:lnTo>
                  <a:lnTo>
                    <a:pt x="664944" y="655854"/>
                  </a:lnTo>
                  <a:lnTo>
                    <a:pt x="632609" y="664309"/>
                  </a:lnTo>
                  <a:lnTo>
                    <a:pt x="599450" y="669492"/>
                  </a:lnTo>
                  <a:lnTo>
                    <a:pt x="566096" y="671253"/>
                  </a:lnTo>
                  <a:lnTo>
                    <a:pt x="375405" y="671253"/>
                  </a:lnTo>
                  <a:lnTo>
                    <a:pt x="375320" y="688258"/>
                  </a:lnTo>
                  <a:lnTo>
                    <a:pt x="372796" y="700730"/>
                  </a:lnTo>
                  <a:lnTo>
                    <a:pt x="365683" y="711272"/>
                  </a:lnTo>
                  <a:lnTo>
                    <a:pt x="355085" y="718426"/>
                  </a:lnTo>
                  <a:lnTo>
                    <a:pt x="354951" y="718426"/>
                  </a:lnTo>
                  <a:lnTo>
                    <a:pt x="342245" y="720999"/>
                  </a:lnTo>
                  <a:lnTo>
                    <a:pt x="417771" y="720999"/>
                  </a:lnTo>
                  <a:lnTo>
                    <a:pt x="424999" y="692639"/>
                  </a:lnTo>
                  <a:lnTo>
                    <a:pt x="848379" y="692639"/>
                  </a:lnTo>
                  <a:lnTo>
                    <a:pt x="848379" y="679304"/>
                  </a:lnTo>
                  <a:lnTo>
                    <a:pt x="745572" y="679304"/>
                  </a:lnTo>
                  <a:lnTo>
                    <a:pt x="745572" y="331134"/>
                  </a:lnTo>
                  <a:lnTo>
                    <a:pt x="848379" y="331134"/>
                  </a:lnTo>
                  <a:lnTo>
                    <a:pt x="848379" y="323082"/>
                  </a:lnTo>
                  <a:lnTo>
                    <a:pt x="662705" y="323082"/>
                  </a:lnTo>
                  <a:lnTo>
                    <a:pt x="546567" y="262694"/>
                  </a:lnTo>
                  <a:close/>
                </a:path>
                <a:path w="848995" h="812165">
                  <a:moveTo>
                    <a:pt x="848379" y="692639"/>
                  </a:moveTo>
                  <a:lnTo>
                    <a:pt x="424999" y="692639"/>
                  </a:lnTo>
                  <a:lnTo>
                    <a:pt x="459055" y="704909"/>
                  </a:lnTo>
                  <a:lnTo>
                    <a:pt x="494434" y="713856"/>
                  </a:lnTo>
                  <a:lnTo>
                    <a:pt x="494620" y="713856"/>
                  </a:lnTo>
                  <a:lnTo>
                    <a:pt x="529960" y="719180"/>
                  </a:lnTo>
                  <a:lnTo>
                    <a:pt x="566096" y="720999"/>
                  </a:lnTo>
                  <a:lnTo>
                    <a:pt x="599085" y="719494"/>
                  </a:lnTo>
                  <a:lnTo>
                    <a:pt x="632009" y="715055"/>
                  </a:lnTo>
                  <a:lnTo>
                    <a:pt x="664408" y="707797"/>
                  </a:lnTo>
                  <a:lnTo>
                    <a:pt x="695826" y="697834"/>
                  </a:lnTo>
                  <a:lnTo>
                    <a:pt x="848379" y="697834"/>
                  </a:lnTo>
                  <a:lnTo>
                    <a:pt x="848379" y="692639"/>
                  </a:lnTo>
                  <a:close/>
                </a:path>
                <a:path w="848995" h="812165">
                  <a:moveTo>
                    <a:pt x="309073" y="671253"/>
                  </a:moveTo>
                  <a:lnTo>
                    <a:pt x="259340" y="671253"/>
                  </a:lnTo>
                  <a:lnTo>
                    <a:pt x="259255" y="688258"/>
                  </a:lnTo>
                  <a:lnTo>
                    <a:pt x="256728" y="700730"/>
                  </a:lnTo>
                  <a:lnTo>
                    <a:pt x="249612" y="711272"/>
                  </a:lnTo>
                  <a:lnTo>
                    <a:pt x="239009" y="718426"/>
                  </a:lnTo>
                  <a:lnTo>
                    <a:pt x="329404" y="718426"/>
                  </a:lnTo>
                  <a:lnTo>
                    <a:pt x="318801" y="711272"/>
                  </a:lnTo>
                  <a:lnTo>
                    <a:pt x="311684" y="700730"/>
                  </a:lnTo>
                  <a:lnTo>
                    <a:pt x="309158" y="688258"/>
                  </a:lnTo>
                  <a:lnTo>
                    <a:pt x="309073" y="671253"/>
                  </a:lnTo>
                  <a:close/>
                </a:path>
                <a:path w="848995" h="812165">
                  <a:moveTo>
                    <a:pt x="420425" y="635756"/>
                  </a:moveTo>
                  <a:lnTo>
                    <a:pt x="108464" y="635756"/>
                  </a:lnTo>
                  <a:lnTo>
                    <a:pt x="116312" y="645364"/>
                  </a:lnTo>
                  <a:lnTo>
                    <a:pt x="125485" y="653700"/>
                  </a:lnTo>
                  <a:lnTo>
                    <a:pt x="135824" y="660604"/>
                  </a:lnTo>
                  <a:lnTo>
                    <a:pt x="147173" y="665919"/>
                  </a:lnTo>
                  <a:lnTo>
                    <a:pt x="89236" y="717392"/>
                  </a:lnTo>
                  <a:lnTo>
                    <a:pt x="211826" y="717392"/>
                  </a:lnTo>
                  <a:lnTo>
                    <a:pt x="202885" y="711410"/>
                  </a:lnTo>
                  <a:lnTo>
                    <a:pt x="195757" y="701003"/>
                  </a:lnTo>
                  <a:lnTo>
                    <a:pt x="193033" y="688258"/>
                  </a:lnTo>
                  <a:lnTo>
                    <a:pt x="202850" y="671253"/>
                  </a:lnTo>
                  <a:lnTo>
                    <a:pt x="566096" y="671253"/>
                  </a:lnTo>
                  <a:lnTo>
                    <a:pt x="529552" y="669110"/>
                  </a:lnTo>
                  <a:lnTo>
                    <a:pt x="493479" y="662756"/>
                  </a:lnTo>
                  <a:lnTo>
                    <a:pt x="458370" y="652307"/>
                  </a:lnTo>
                  <a:lnTo>
                    <a:pt x="424719" y="637877"/>
                  </a:lnTo>
                  <a:lnTo>
                    <a:pt x="420425" y="635756"/>
                  </a:lnTo>
                  <a:close/>
                </a:path>
                <a:path w="848995" h="812165">
                  <a:moveTo>
                    <a:pt x="848379" y="331134"/>
                  </a:moveTo>
                  <a:lnTo>
                    <a:pt x="798633" y="331134"/>
                  </a:lnTo>
                  <a:lnTo>
                    <a:pt x="798633" y="679304"/>
                  </a:lnTo>
                  <a:lnTo>
                    <a:pt x="848379" y="679304"/>
                  </a:lnTo>
                  <a:lnTo>
                    <a:pt x="848379" y="331134"/>
                  </a:lnTo>
                  <a:close/>
                </a:path>
                <a:path w="848995" h="812165">
                  <a:moveTo>
                    <a:pt x="345509" y="225263"/>
                  </a:moveTo>
                  <a:lnTo>
                    <a:pt x="279873" y="225263"/>
                  </a:lnTo>
                  <a:lnTo>
                    <a:pt x="287889" y="225572"/>
                  </a:lnTo>
                  <a:lnTo>
                    <a:pt x="107956" y="537179"/>
                  </a:lnTo>
                  <a:lnTo>
                    <a:pt x="98833" y="544319"/>
                  </a:lnTo>
                  <a:lnTo>
                    <a:pt x="88158" y="547921"/>
                  </a:lnTo>
                  <a:lnTo>
                    <a:pt x="407061" y="547921"/>
                  </a:lnTo>
                  <a:lnTo>
                    <a:pt x="463674" y="505467"/>
                  </a:lnTo>
                  <a:lnTo>
                    <a:pt x="183704" y="505467"/>
                  </a:lnTo>
                  <a:lnTo>
                    <a:pt x="345509" y="225263"/>
                  </a:lnTo>
                  <a:close/>
                </a:path>
                <a:path w="848995" h="812165">
                  <a:moveTo>
                    <a:pt x="505725" y="146768"/>
                  </a:moveTo>
                  <a:lnTo>
                    <a:pt x="390836" y="146768"/>
                  </a:lnTo>
                  <a:lnTo>
                    <a:pt x="433927" y="171635"/>
                  </a:lnTo>
                  <a:lnTo>
                    <a:pt x="241259" y="505271"/>
                  </a:lnTo>
                  <a:lnTo>
                    <a:pt x="241146" y="505467"/>
                  </a:lnTo>
                  <a:lnTo>
                    <a:pt x="298596" y="505467"/>
                  </a:lnTo>
                  <a:lnTo>
                    <a:pt x="438778" y="262694"/>
                  </a:lnTo>
                  <a:lnTo>
                    <a:pt x="546567" y="262694"/>
                  </a:lnTo>
                  <a:lnTo>
                    <a:pt x="463670" y="219590"/>
                  </a:lnTo>
                  <a:lnTo>
                    <a:pt x="505725" y="146768"/>
                  </a:lnTo>
                  <a:close/>
                </a:path>
                <a:path w="848995" h="812165">
                  <a:moveTo>
                    <a:pt x="458908" y="455972"/>
                  </a:moveTo>
                  <a:lnTo>
                    <a:pt x="449384" y="456453"/>
                  </a:lnTo>
                  <a:lnTo>
                    <a:pt x="440467" y="460699"/>
                  </a:lnTo>
                  <a:lnTo>
                    <a:pt x="380765" y="505467"/>
                  </a:lnTo>
                  <a:lnTo>
                    <a:pt x="463674" y="505467"/>
                  </a:lnTo>
                  <a:lnTo>
                    <a:pt x="470312" y="500488"/>
                  </a:lnTo>
                  <a:lnTo>
                    <a:pt x="476884" y="493117"/>
                  </a:lnTo>
                  <a:lnTo>
                    <a:pt x="480012" y="484110"/>
                  </a:lnTo>
                  <a:lnTo>
                    <a:pt x="479535" y="474587"/>
                  </a:lnTo>
                  <a:lnTo>
                    <a:pt x="475291" y="465665"/>
                  </a:lnTo>
                  <a:lnTo>
                    <a:pt x="467917" y="459096"/>
                  </a:lnTo>
                  <a:lnTo>
                    <a:pt x="458908" y="455972"/>
                  </a:lnTo>
                  <a:close/>
                </a:path>
                <a:path w="848995" h="812165">
                  <a:moveTo>
                    <a:pt x="823499" y="281401"/>
                  </a:moveTo>
                  <a:lnTo>
                    <a:pt x="720693" y="281401"/>
                  </a:lnTo>
                  <a:lnTo>
                    <a:pt x="711016" y="283356"/>
                  </a:lnTo>
                  <a:lnTo>
                    <a:pt x="703111" y="288686"/>
                  </a:lnTo>
                  <a:lnTo>
                    <a:pt x="697781" y="296590"/>
                  </a:lnTo>
                  <a:lnTo>
                    <a:pt x="695826" y="306267"/>
                  </a:lnTo>
                  <a:lnTo>
                    <a:pt x="695826" y="323082"/>
                  </a:lnTo>
                  <a:lnTo>
                    <a:pt x="848379" y="323082"/>
                  </a:lnTo>
                  <a:lnTo>
                    <a:pt x="848379" y="306267"/>
                  </a:lnTo>
                  <a:lnTo>
                    <a:pt x="846486" y="296900"/>
                  </a:lnTo>
                  <a:lnTo>
                    <a:pt x="846424" y="296590"/>
                  </a:lnTo>
                  <a:lnTo>
                    <a:pt x="841092" y="288686"/>
                  </a:lnTo>
                  <a:lnTo>
                    <a:pt x="833184" y="283356"/>
                  </a:lnTo>
                  <a:lnTo>
                    <a:pt x="823499" y="281401"/>
                  </a:lnTo>
                  <a:close/>
                </a:path>
                <a:path w="848995" h="812165">
                  <a:moveTo>
                    <a:pt x="459095" y="0"/>
                  </a:moveTo>
                  <a:lnTo>
                    <a:pt x="436892" y="1558"/>
                  </a:lnTo>
                  <a:lnTo>
                    <a:pt x="416889" y="11310"/>
                  </a:lnTo>
                  <a:lnTo>
                    <a:pt x="401656" y="28569"/>
                  </a:lnTo>
                  <a:lnTo>
                    <a:pt x="313632" y="180995"/>
                  </a:lnTo>
                  <a:lnTo>
                    <a:pt x="371071" y="180995"/>
                  </a:lnTo>
                  <a:lnTo>
                    <a:pt x="390836" y="146768"/>
                  </a:lnTo>
                  <a:lnTo>
                    <a:pt x="505725" y="146768"/>
                  </a:lnTo>
                  <a:lnTo>
                    <a:pt x="516243" y="128556"/>
                  </a:lnTo>
                  <a:lnTo>
                    <a:pt x="458793" y="128556"/>
                  </a:lnTo>
                  <a:lnTo>
                    <a:pt x="415715" y="103690"/>
                  </a:lnTo>
                  <a:lnTo>
                    <a:pt x="447020" y="49473"/>
                  </a:lnTo>
                  <a:lnTo>
                    <a:pt x="452100" y="48114"/>
                  </a:lnTo>
                  <a:lnTo>
                    <a:pt x="532484" y="48114"/>
                  </a:lnTo>
                  <a:lnTo>
                    <a:pt x="526705" y="38813"/>
                  </a:lnTo>
                  <a:lnTo>
                    <a:pt x="518980" y="30576"/>
                  </a:lnTo>
                  <a:lnTo>
                    <a:pt x="509657" y="23908"/>
                  </a:lnTo>
                  <a:lnTo>
                    <a:pt x="480929" y="7322"/>
                  </a:lnTo>
                  <a:lnTo>
                    <a:pt x="459095" y="0"/>
                  </a:lnTo>
                  <a:close/>
                </a:path>
                <a:path w="848995" h="812165">
                  <a:moveTo>
                    <a:pt x="532484" y="48114"/>
                  </a:moveTo>
                  <a:lnTo>
                    <a:pt x="452100" y="48114"/>
                  </a:lnTo>
                  <a:lnTo>
                    <a:pt x="488600" y="69184"/>
                  </a:lnTo>
                  <a:lnTo>
                    <a:pt x="490264" y="74162"/>
                  </a:lnTo>
                  <a:lnTo>
                    <a:pt x="487813" y="78302"/>
                  </a:lnTo>
                  <a:lnTo>
                    <a:pt x="458793" y="128556"/>
                  </a:lnTo>
                  <a:lnTo>
                    <a:pt x="516243" y="128556"/>
                  </a:lnTo>
                  <a:lnTo>
                    <a:pt x="535641" y="92732"/>
                  </a:lnTo>
                  <a:lnTo>
                    <a:pt x="538573" y="70447"/>
                  </a:lnTo>
                  <a:lnTo>
                    <a:pt x="536695" y="59138"/>
                  </a:lnTo>
                  <a:lnTo>
                    <a:pt x="532665" y="48406"/>
                  </a:lnTo>
                  <a:lnTo>
                    <a:pt x="532484" y="48114"/>
                  </a:lnTo>
                  <a:close/>
                </a:path>
              </a:pathLst>
            </a:custGeom>
            <a:solidFill>
              <a:srgbClr val="000000"/>
            </a:solidFill>
          </p:spPr>
          <p:txBody>
            <a:bodyPr wrap="square" lIns="0" tIns="0" rIns="0" bIns="0" rtlCol="0"/>
            <a:lstStyle/>
            <a:p>
              <a:endParaRPr>
                <a:latin typeface="Grammarsaurus" pitchFamily="2" charset="0"/>
              </a:endParaRPr>
            </a:p>
          </p:txBody>
        </p:sp>
        <p:sp>
          <p:nvSpPr>
            <p:cNvPr id="21" name="object 21"/>
            <p:cNvSpPr/>
            <p:nvPr/>
          </p:nvSpPr>
          <p:spPr>
            <a:xfrm>
              <a:off x="3853207" y="409562"/>
              <a:ext cx="4485640" cy="634365"/>
            </a:xfrm>
            <a:custGeom>
              <a:avLst/>
              <a:gdLst/>
              <a:ahLst/>
              <a:cxnLst/>
              <a:rect l="l" t="t" r="r" b="b"/>
              <a:pathLst>
                <a:path w="4485640" h="634365">
                  <a:moveTo>
                    <a:pt x="4449640" y="606902"/>
                  </a:moveTo>
                  <a:lnTo>
                    <a:pt x="2895752" y="606902"/>
                  </a:lnTo>
                  <a:lnTo>
                    <a:pt x="2949185" y="607078"/>
                  </a:lnTo>
                  <a:lnTo>
                    <a:pt x="3000846" y="607602"/>
                  </a:lnTo>
                  <a:lnTo>
                    <a:pt x="3000499" y="607602"/>
                  </a:lnTo>
                  <a:lnTo>
                    <a:pt x="3052791" y="608474"/>
                  </a:lnTo>
                  <a:lnTo>
                    <a:pt x="3052564" y="608474"/>
                  </a:lnTo>
                  <a:lnTo>
                    <a:pt x="3104706" y="609695"/>
                  </a:lnTo>
                  <a:lnTo>
                    <a:pt x="3104533" y="609695"/>
                  </a:lnTo>
                  <a:lnTo>
                    <a:pt x="3156543" y="611264"/>
                  </a:lnTo>
                  <a:lnTo>
                    <a:pt x="3156401" y="611264"/>
                  </a:lnTo>
                  <a:lnTo>
                    <a:pt x="3208155" y="613181"/>
                  </a:lnTo>
                  <a:lnTo>
                    <a:pt x="3366232" y="621227"/>
                  </a:lnTo>
                  <a:lnTo>
                    <a:pt x="4003489" y="621227"/>
                  </a:lnTo>
                  <a:lnTo>
                    <a:pt x="4043428" y="622060"/>
                  </a:lnTo>
                  <a:lnTo>
                    <a:pt x="4254565" y="631675"/>
                  </a:lnTo>
                  <a:lnTo>
                    <a:pt x="4307747" y="633285"/>
                  </a:lnTo>
                  <a:lnTo>
                    <a:pt x="4361186" y="633737"/>
                  </a:lnTo>
                  <a:lnTo>
                    <a:pt x="4405293" y="630262"/>
                  </a:lnTo>
                  <a:lnTo>
                    <a:pt x="4447660" y="614361"/>
                  </a:lnTo>
                  <a:lnTo>
                    <a:pt x="4449594" y="607078"/>
                  </a:lnTo>
                  <a:lnTo>
                    <a:pt x="4449640" y="606902"/>
                  </a:lnTo>
                  <a:close/>
                </a:path>
                <a:path w="4485640" h="634365">
                  <a:moveTo>
                    <a:pt x="4471137" y="596810"/>
                  </a:moveTo>
                  <a:lnTo>
                    <a:pt x="4463980" y="599555"/>
                  </a:lnTo>
                  <a:lnTo>
                    <a:pt x="4447669" y="614361"/>
                  </a:lnTo>
                  <a:lnTo>
                    <a:pt x="4446165" y="620110"/>
                  </a:lnTo>
                  <a:lnTo>
                    <a:pt x="4450302" y="623519"/>
                  </a:lnTo>
                  <a:lnTo>
                    <a:pt x="4459228" y="615983"/>
                  </a:lnTo>
                  <a:lnTo>
                    <a:pt x="4467863" y="604683"/>
                  </a:lnTo>
                  <a:lnTo>
                    <a:pt x="4471137" y="596810"/>
                  </a:lnTo>
                  <a:close/>
                </a:path>
                <a:path w="4485640" h="634365">
                  <a:moveTo>
                    <a:pt x="447148" y="0"/>
                  </a:moveTo>
                  <a:lnTo>
                    <a:pt x="374932" y="440"/>
                  </a:lnTo>
                  <a:lnTo>
                    <a:pt x="390393" y="440"/>
                  </a:lnTo>
                  <a:lnTo>
                    <a:pt x="344460" y="1575"/>
                  </a:lnTo>
                  <a:lnTo>
                    <a:pt x="292369" y="4058"/>
                  </a:lnTo>
                  <a:lnTo>
                    <a:pt x="293058" y="4058"/>
                  </a:lnTo>
                  <a:lnTo>
                    <a:pt x="244921" y="7685"/>
                  </a:lnTo>
                  <a:lnTo>
                    <a:pt x="196594" y="12912"/>
                  </a:lnTo>
                  <a:lnTo>
                    <a:pt x="149367" y="19840"/>
                  </a:lnTo>
                  <a:lnTo>
                    <a:pt x="103346" y="28658"/>
                  </a:lnTo>
                  <a:lnTo>
                    <a:pt x="66324" y="38026"/>
                  </a:lnTo>
                  <a:lnTo>
                    <a:pt x="18821" y="62482"/>
                  </a:lnTo>
                  <a:lnTo>
                    <a:pt x="0" y="101757"/>
                  </a:lnTo>
                  <a:lnTo>
                    <a:pt x="514" y="110547"/>
                  </a:lnTo>
                  <a:lnTo>
                    <a:pt x="5906" y="138063"/>
                  </a:lnTo>
                  <a:lnTo>
                    <a:pt x="11495" y="183386"/>
                  </a:lnTo>
                  <a:lnTo>
                    <a:pt x="17245" y="240576"/>
                  </a:lnTo>
                  <a:lnTo>
                    <a:pt x="23118" y="303691"/>
                  </a:lnTo>
                  <a:lnTo>
                    <a:pt x="29079" y="366790"/>
                  </a:lnTo>
                  <a:lnTo>
                    <a:pt x="35092" y="423931"/>
                  </a:lnTo>
                  <a:lnTo>
                    <a:pt x="41118" y="469174"/>
                  </a:lnTo>
                  <a:lnTo>
                    <a:pt x="55354" y="511782"/>
                  </a:lnTo>
                  <a:lnTo>
                    <a:pt x="59005" y="518154"/>
                  </a:lnTo>
                  <a:lnTo>
                    <a:pt x="82872" y="569521"/>
                  </a:lnTo>
                  <a:lnTo>
                    <a:pt x="131176" y="597830"/>
                  </a:lnTo>
                  <a:lnTo>
                    <a:pt x="212318" y="614361"/>
                  </a:lnTo>
                  <a:lnTo>
                    <a:pt x="268489" y="619047"/>
                  </a:lnTo>
                  <a:lnTo>
                    <a:pt x="270297" y="619047"/>
                  </a:lnTo>
                  <a:lnTo>
                    <a:pt x="331976" y="621389"/>
                  </a:lnTo>
                  <a:lnTo>
                    <a:pt x="409155" y="622060"/>
                  </a:lnTo>
                  <a:lnTo>
                    <a:pt x="407018" y="622060"/>
                  </a:lnTo>
                  <a:lnTo>
                    <a:pt x="806363" y="621227"/>
                  </a:lnTo>
                  <a:lnTo>
                    <a:pt x="1021467" y="615180"/>
                  </a:lnTo>
                  <a:lnTo>
                    <a:pt x="1068990" y="614361"/>
                  </a:lnTo>
                  <a:lnTo>
                    <a:pt x="1067665" y="614361"/>
                  </a:lnTo>
                  <a:lnTo>
                    <a:pt x="1175363" y="613181"/>
                  </a:lnTo>
                  <a:lnTo>
                    <a:pt x="1174758" y="613181"/>
                  </a:lnTo>
                  <a:lnTo>
                    <a:pt x="2588865" y="612949"/>
                  </a:lnTo>
                  <a:lnTo>
                    <a:pt x="2739135" y="608474"/>
                  </a:lnTo>
                  <a:lnTo>
                    <a:pt x="2895752" y="606902"/>
                  </a:lnTo>
                  <a:lnTo>
                    <a:pt x="4449640" y="606902"/>
                  </a:lnTo>
                  <a:lnTo>
                    <a:pt x="4451851" y="598532"/>
                  </a:lnTo>
                  <a:lnTo>
                    <a:pt x="4464929" y="541543"/>
                  </a:lnTo>
                  <a:lnTo>
                    <a:pt x="4469963" y="521311"/>
                  </a:lnTo>
                  <a:lnTo>
                    <a:pt x="4474714" y="501416"/>
                  </a:lnTo>
                  <a:lnTo>
                    <a:pt x="4478915" y="481819"/>
                  </a:lnTo>
                  <a:lnTo>
                    <a:pt x="4482616" y="451658"/>
                  </a:lnTo>
                  <a:lnTo>
                    <a:pt x="4484950" y="407164"/>
                  </a:lnTo>
                  <a:lnTo>
                    <a:pt x="4485553" y="352459"/>
                  </a:lnTo>
                  <a:lnTo>
                    <a:pt x="4484061" y="291668"/>
                  </a:lnTo>
                  <a:lnTo>
                    <a:pt x="4480110" y="228915"/>
                  </a:lnTo>
                  <a:lnTo>
                    <a:pt x="4473336" y="168322"/>
                  </a:lnTo>
                  <a:lnTo>
                    <a:pt x="4463374" y="114014"/>
                  </a:lnTo>
                  <a:lnTo>
                    <a:pt x="4449861" y="70115"/>
                  </a:lnTo>
                  <a:lnTo>
                    <a:pt x="4401606" y="21407"/>
                  </a:lnTo>
                  <a:lnTo>
                    <a:pt x="4359111" y="10384"/>
                  </a:lnTo>
                  <a:lnTo>
                    <a:pt x="4342280" y="8817"/>
                  </a:lnTo>
                  <a:lnTo>
                    <a:pt x="872700" y="8817"/>
                  </a:lnTo>
                  <a:lnTo>
                    <a:pt x="830993" y="8596"/>
                  </a:lnTo>
                  <a:lnTo>
                    <a:pt x="716912" y="6104"/>
                  </a:lnTo>
                  <a:lnTo>
                    <a:pt x="716333" y="6104"/>
                  </a:lnTo>
                  <a:lnTo>
                    <a:pt x="499413" y="440"/>
                  </a:lnTo>
                  <a:lnTo>
                    <a:pt x="447148" y="0"/>
                  </a:lnTo>
                  <a:close/>
                </a:path>
                <a:path w="4485640" h="634365">
                  <a:moveTo>
                    <a:pt x="2588865" y="612949"/>
                  </a:moveTo>
                  <a:lnTo>
                    <a:pt x="1280514" y="612949"/>
                  </a:lnTo>
                  <a:lnTo>
                    <a:pt x="1336576" y="613181"/>
                  </a:lnTo>
                  <a:lnTo>
                    <a:pt x="1385952" y="613623"/>
                  </a:lnTo>
                  <a:lnTo>
                    <a:pt x="1384571" y="613623"/>
                  </a:lnTo>
                  <a:lnTo>
                    <a:pt x="1442771" y="614361"/>
                  </a:lnTo>
                  <a:lnTo>
                    <a:pt x="1440413" y="614361"/>
                  </a:lnTo>
                  <a:lnTo>
                    <a:pt x="1488867" y="615180"/>
                  </a:lnTo>
                  <a:lnTo>
                    <a:pt x="1488085" y="615180"/>
                  </a:lnTo>
                  <a:lnTo>
                    <a:pt x="1540596" y="616290"/>
                  </a:lnTo>
                  <a:lnTo>
                    <a:pt x="1539935" y="616290"/>
                  </a:lnTo>
                  <a:lnTo>
                    <a:pt x="1592468" y="617621"/>
                  </a:lnTo>
                  <a:lnTo>
                    <a:pt x="1591884" y="617621"/>
                  </a:lnTo>
                  <a:lnTo>
                    <a:pt x="1704957" y="621227"/>
                  </a:lnTo>
                  <a:lnTo>
                    <a:pt x="2422801" y="621227"/>
                  </a:lnTo>
                  <a:lnTo>
                    <a:pt x="2530417" y="615447"/>
                  </a:lnTo>
                  <a:lnTo>
                    <a:pt x="2588865" y="612949"/>
                  </a:lnTo>
                  <a:close/>
                </a:path>
                <a:path w="4485640" h="634365">
                  <a:moveTo>
                    <a:pt x="4251721" y="5118"/>
                  </a:moveTo>
                  <a:lnTo>
                    <a:pt x="4135471" y="8596"/>
                  </a:lnTo>
                  <a:lnTo>
                    <a:pt x="872700" y="8817"/>
                  </a:lnTo>
                  <a:lnTo>
                    <a:pt x="4342280" y="8817"/>
                  </a:lnTo>
                  <a:lnTo>
                    <a:pt x="4308099" y="5635"/>
                  </a:lnTo>
                  <a:lnTo>
                    <a:pt x="4251721" y="5118"/>
                  </a:lnTo>
                  <a:close/>
                </a:path>
                <a:path w="4485640" h="634365">
                  <a:moveTo>
                    <a:pt x="3222384" y="5118"/>
                  </a:moveTo>
                  <a:lnTo>
                    <a:pt x="2488146" y="5118"/>
                  </a:lnTo>
                  <a:lnTo>
                    <a:pt x="2379038" y="8596"/>
                  </a:lnTo>
                  <a:lnTo>
                    <a:pt x="3378470" y="8596"/>
                  </a:lnTo>
                  <a:lnTo>
                    <a:pt x="3326847" y="7368"/>
                  </a:lnTo>
                  <a:lnTo>
                    <a:pt x="3327142" y="7368"/>
                  </a:lnTo>
                  <a:lnTo>
                    <a:pt x="3222384" y="5118"/>
                  </a:lnTo>
                  <a:close/>
                </a:path>
                <a:path w="4485640" h="634365">
                  <a:moveTo>
                    <a:pt x="2966998" y="1447"/>
                  </a:moveTo>
                  <a:lnTo>
                    <a:pt x="2695333" y="1447"/>
                  </a:lnTo>
                  <a:lnTo>
                    <a:pt x="2591412" y="2833"/>
                  </a:lnTo>
                  <a:lnTo>
                    <a:pt x="2591566" y="2833"/>
                  </a:lnTo>
                  <a:lnTo>
                    <a:pt x="2529505" y="4058"/>
                  </a:lnTo>
                  <a:lnTo>
                    <a:pt x="2531562" y="4058"/>
                  </a:lnTo>
                  <a:lnTo>
                    <a:pt x="2488008" y="5118"/>
                  </a:lnTo>
                  <a:lnTo>
                    <a:pt x="3222810" y="5118"/>
                  </a:lnTo>
                  <a:lnTo>
                    <a:pt x="2966998" y="1447"/>
                  </a:lnTo>
                  <a:close/>
                </a:path>
                <a:path w="4485640" h="634365">
                  <a:moveTo>
                    <a:pt x="2854450" y="871"/>
                  </a:moveTo>
                  <a:lnTo>
                    <a:pt x="2800053" y="871"/>
                  </a:lnTo>
                  <a:lnTo>
                    <a:pt x="2695037" y="1447"/>
                  </a:lnTo>
                  <a:lnTo>
                    <a:pt x="2971723" y="1447"/>
                  </a:lnTo>
                  <a:lnTo>
                    <a:pt x="2914417" y="1060"/>
                  </a:lnTo>
                  <a:lnTo>
                    <a:pt x="2854450" y="871"/>
                  </a:lnTo>
                  <a:close/>
                </a:path>
              </a:pathLst>
            </a:custGeom>
            <a:solidFill>
              <a:srgbClr val="134E29"/>
            </a:solidFill>
          </p:spPr>
          <p:txBody>
            <a:bodyPr wrap="square" lIns="0" tIns="0" rIns="0" bIns="0" rtlCol="0"/>
            <a:lstStyle/>
            <a:p>
              <a:endParaRPr>
                <a:latin typeface="Grammarsaurus" pitchFamily="2" charset="0"/>
              </a:endParaRPr>
            </a:p>
          </p:txBody>
        </p:sp>
      </p:grpSp>
      <p:sp>
        <p:nvSpPr>
          <p:cNvPr id="22" name="object 22"/>
          <p:cNvSpPr txBox="1">
            <a:spLocks noGrp="1"/>
          </p:cNvSpPr>
          <p:nvPr>
            <p:ph type="title"/>
          </p:nvPr>
        </p:nvSpPr>
        <p:spPr>
          <a:xfrm>
            <a:off x="620878" y="199135"/>
            <a:ext cx="11458092" cy="698500"/>
          </a:xfrm>
          <a:prstGeom prst="rect">
            <a:avLst/>
          </a:prstGeom>
        </p:spPr>
        <p:txBody>
          <a:bodyPr vert="horz" wrap="square" lIns="0" tIns="381982" rIns="0" bIns="0" rtlCol="0">
            <a:spAutoFit/>
          </a:bodyPr>
          <a:lstStyle/>
          <a:p>
            <a:pPr marL="3712845">
              <a:lnSpc>
                <a:spcPct val="100000"/>
              </a:lnSpc>
              <a:spcBef>
                <a:spcPts val="130"/>
              </a:spcBef>
            </a:pPr>
            <a:r>
              <a:rPr dirty="0">
                <a:latin typeface="Grammarsaurus" pitchFamily="2" charset="0"/>
              </a:rPr>
              <a:t>Welcome to the careers office.</a:t>
            </a:r>
          </a:p>
        </p:txBody>
      </p:sp>
      <p:sp>
        <p:nvSpPr>
          <p:cNvPr id="23" name="object 23"/>
          <p:cNvSpPr txBox="1"/>
          <p:nvPr/>
        </p:nvSpPr>
        <p:spPr>
          <a:xfrm>
            <a:off x="2418986" y="1190231"/>
            <a:ext cx="8861854" cy="3704860"/>
          </a:xfrm>
          <a:prstGeom prst="rect">
            <a:avLst/>
          </a:prstGeom>
        </p:spPr>
        <p:txBody>
          <a:bodyPr vert="horz" wrap="square" lIns="0" tIns="12700" rIns="0" bIns="0" rtlCol="0">
            <a:spAutoFit/>
          </a:bodyPr>
          <a:lstStyle/>
          <a:p>
            <a:pPr marL="259079">
              <a:lnSpc>
                <a:spcPct val="100000"/>
              </a:lnSpc>
              <a:spcBef>
                <a:spcPts val="100"/>
              </a:spcBef>
            </a:pPr>
            <a:r>
              <a:rPr sz="1800" dirty="0">
                <a:latin typeface="Grammarsaurus" pitchFamily="2" charset="0"/>
                <a:cs typeface="Verdana"/>
              </a:rPr>
              <a:t>We have many potential applicants looking for new roles.</a:t>
            </a:r>
          </a:p>
          <a:p>
            <a:pPr>
              <a:lnSpc>
                <a:spcPct val="100000"/>
              </a:lnSpc>
              <a:spcBef>
                <a:spcPts val="550"/>
              </a:spcBef>
            </a:pPr>
            <a:endParaRPr sz="1800" dirty="0">
              <a:latin typeface="Grammarsaurus" pitchFamily="2" charset="0"/>
              <a:cs typeface="Verdana"/>
            </a:endParaRPr>
          </a:p>
          <a:p>
            <a:pPr marL="12700">
              <a:lnSpc>
                <a:spcPct val="100000"/>
              </a:lnSpc>
            </a:pPr>
            <a:r>
              <a:rPr sz="2000" dirty="0">
                <a:latin typeface="Grammarsaurus" pitchFamily="2" charset="0"/>
                <a:cs typeface="Arial MT"/>
              </a:rPr>
              <a:t>Meet Ian. He is very crafty and skillful in mechanics.</a:t>
            </a:r>
          </a:p>
          <a:p>
            <a:pPr marL="12700" marR="5080">
              <a:lnSpc>
                <a:spcPct val="183300"/>
              </a:lnSpc>
            </a:pPr>
            <a:r>
              <a:rPr sz="2000" dirty="0">
                <a:latin typeface="Grammarsaurus" pitchFamily="2" charset="0"/>
                <a:cs typeface="Arial MT"/>
              </a:rPr>
              <a:t>Meet Lilian. She is very talented in making things pretty, like hair and nails. Meet Christian. He has a lot of experience in studying how the eyes work.</a:t>
            </a:r>
          </a:p>
          <a:p>
            <a:pPr marL="12700">
              <a:lnSpc>
                <a:spcPct val="100000"/>
              </a:lnSpc>
              <a:spcBef>
                <a:spcPts val="2000"/>
              </a:spcBef>
            </a:pPr>
            <a:r>
              <a:rPr sz="2000" dirty="0">
                <a:latin typeface="Grammarsaurus" pitchFamily="2" charset="0"/>
                <a:cs typeface="Arial MT"/>
              </a:rPr>
              <a:t>Meet Sian. She has studied natural science at university.</a:t>
            </a:r>
          </a:p>
          <a:p>
            <a:pPr marL="12700" marR="318135">
              <a:lnSpc>
                <a:spcPct val="183300"/>
              </a:lnSpc>
              <a:spcBef>
                <a:spcPts val="5"/>
              </a:spcBef>
            </a:pPr>
            <a:r>
              <a:rPr sz="2000" dirty="0">
                <a:latin typeface="Grammarsaurus" pitchFamily="2" charset="0"/>
                <a:cs typeface="Arial MT"/>
              </a:rPr>
              <a:t>Meet Julian. He is very skilled in playing the guitar and he also sings. </a:t>
            </a:r>
            <a:r>
              <a:rPr lang="en-US" sz="2000" dirty="0">
                <a:latin typeface="Grammarsaurus" pitchFamily="2" charset="0"/>
                <a:cs typeface="Arial MT"/>
              </a:rPr>
              <a:t/>
            </a:r>
            <a:br>
              <a:rPr lang="en-US" sz="2000" dirty="0">
                <a:latin typeface="Grammarsaurus" pitchFamily="2" charset="0"/>
                <a:cs typeface="Arial MT"/>
              </a:rPr>
            </a:br>
            <a:r>
              <a:rPr sz="2000" dirty="0">
                <a:latin typeface="Grammarsaurus" pitchFamily="2" charset="0"/>
                <a:cs typeface="Arial MT"/>
              </a:rPr>
              <a:t>Meet Adriana. She has strong beliefs in how to improve the government.</a:t>
            </a:r>
          </a:p>
        </p:txBody>
      </p:sp>
      <p:grpSp>
        <p:nvGrpSpPr>
          <p:cNvPr id="24" name="object 24"/>
          <p:cNvGrpSpPr/>
          <p:nvPr/>
        </p:nvGrpSpPr>
        <p:grpSpPr>
          <a:xfrm>
            <a:off x="1859499" y="1654877"/>
            <a:ext cx="434340" cy="3289935"/>
            <a:chOff x="1859499" y="1654877"/>
            <a:chExt cx="434340" cy="3289935"/>
          </a:xfrm>
        </p:grpSpPr>
        <p:sp>
          <p:nvSpPr>
            <p:cNvPr id="25" name="object 25"/>
            <p:cNvSpPr/>
            <p:nvPr/>
          </p:nvSpPr>
          <p:spPr>
            <a:xfrm>
              <a:off x="1882305" y="1654885"/>
              <a:ext cx="387985" cy="1005205"/>
            </a:xfrm>
            <a:custGeom>
              <a:avLst/>
              <a:gdLst/>
              <a:ahLst/>
              <a:cxnLst/>
              <a:rect l="l" t="t" r="r" b="b"/>
              <a:pathLst>
                <a:path w="387985" h="1005205">
                  <a:moveTo>
                    <a:pt x="158623" y="721271"/>
                  </a:moveTo>
                  <a:lnTo>
                    <a:pt x="158546" y="719709"/>
                  </a:lnTo>
                  <a:lnTo>
                    <a:pt x="158534" y="718248"/>
                  </a:lnTo>
                  <a:lnTo>
                    <a:pt x="157962" y="713219"/>
                  </a:lnTo>
                  <a:lnTo>
                    <a:pt x="155714" y="711263"/>
                  </a:lnTo>
                  <a:lnTo>
                    <a:pt x="148869" y="710984"/>
                  </a:lnTo>
                  <a:lnTo>
                    <a:pt x="146265" y="712749"/>
                  </a:lnTo>
                  <a:lnTo>
                    <a:pt x="145503" y="719455"/>
                  </a:lnTo>
                  <a:lnTo>
                    <a:pt x="145491" y="722706"/>
                  </a:lnTo>
                  <a:lnTo>
                    <a:pt x="146354" y="729373"/>
                  </a:lnTo>
                  <a:lnTo>
                    <a:pt x="148907" y="731050"/>
                  </a:lnTo>
                  <a:lnTo>
                    <a:pt x="155752" y="730707"/>
                  </a:lnTo>
                  <a:lnTo>
                    <a:pt x="157784" y="728814"/>
                  </a:lnTo>
                  <a:lnTo>
                    <a:pt x="158559" y="724090"/>
                  </a:lnTo>
                  <a:lnTo>
                    <a:pt x="158534" y="722617"/>
                  </a:lnTo>
                  <a:lnTo>
                    <a:pt x="158623" y="721271"/>
                  </a:lnTo>
                  <a:close/>
                </a:path>
                <a:path w="387985" h="1005205">
                  <a:moveTo>
                    <a:pt x="165658" y="174472"/>
                  </a:moveTo>
                  <a:lnTo>
                    <a:pt x="165544" y="169379"/>
                  </a:lnTo>
                  <a:lnTo>
                    <a:pt x="165430" y="164388"/>
                  </a:lnTo>
                  <a:lnTo>
                    <a:pt x="161036" y="160147"/>
                  </a:lnTo>
                  <a:lnTo>
                    <a:pt x="151091" y="160286"/>
                  </a:lnTo>
                  <a:lnTo>
                    <a:pt x="146761" y="164630"/>
                  </a:lnTo>
                  <a:lnTo>
                    <a:pt x="146710" y="174802"/>
                  </a:lnTo>
                  <a:lnTo>
                    <a:pt x="151168" y="179044"/>
                  </a:lnTo>
                  <a:lnTo>
                    <a:pt x="161632" y="178689"/>
                  </a:lnTo>
                  <a:lnTo>
                    <a:pt x="165658" y="174472"/>
                  </a:lnTo>
                  <a:close/>
                </a:path>
                <a:path w="387985" h="1005205">
                  <a:moveTo>
                    <a:pt x="166522" y="689559"/>
                  </a:moveTo>
                  <a:lnTo>
                    <a:pt x="163525" y="685088"/>
                  </a:lnTo>
                  <a:lnTo>
                    <a:pt x="160159" y="682853"/>
                  </a:lnTo>
                  <a:lnTo>
                    <a:pt x="150393" y="685317"/>
                  </a:lnTo>
                  <a:lnTo>
                    <a:pt x="142557" y="688047"/>
                  </a:lnTo>
                  <a:lnTo>
                    <a:pt x="131775" y="692124"/>
                  </a:lnTo>
                  <a:lnTo>
                    <a:pt x="130670" y="695426"/>
                  </a:lnTo>
                  <a:lnTo>
                    <a:pt x="133070" y="700455"/>
                  </a:lnTo>
                  <a:lnTo>
                    <a:pt x="135470" y="701929"/>
                  </a:lnTo>
                  <a:lnTo>
                    <a:pt x="137299" y="703745"/>
                  </a:lnTo>
                  <a:lnTo>
                    <a:pt x="150469" y="699160"/>
                  </a:lnTo>
                  <a:lnTo>
                    <a:pt x="156705" y="696912"/>
                  </a:lnTo>
                  <a:lnTo>
                    <a:pt x="162775" y="694537"/>
                  </a:lnTo>
                  <a:lnTo>
                    <a:pt x="165760" y="693305"/>
                  </a:lnTo>
                  <a:lnTo>
                    <a:pt x="166522" y="689559"/>
                  </a:lnTo>
                  <a:close/>
                </a:path>
                <a:path w="387985" h="1005205">
                  <a:moveTo>
                    <a:pt x="179552" y="146291"/>
                  </a:moveTo>
                  <a:lnTo>
                    <a:pt x="178676" y="142201"/>
                  </a:lnTo>
                  <a:lnTo>
                    <a:pt x="168694" y="137299"/>
                  </a:lnTo>
                  <a:lnTo>
                    <a:pt x="162674" y="135585"/>
                  </a:lnTo>
                  <a:lnTo>
                    <a:pt x="156387" y="133261"/>
                  </a:lnTo>
                  <a:lnTo>
                    <a:pt x="150063" y="135509"/>
                  </a:lnTo>
                  <a:lnTo>
                    <a:pt x="144018" y="137134"/>
                  </a:lnTo>
                  <a:lnTo>
                    <a:pt x="133692" y="142100"/>
                  </a:lnTo>
                  <a:lnTo>
                    <a:pt x="132727" y="146240"/>
                  </a:lnTo>
                  <a:lnTo>
                    <a:pt x="137121" y="153136"/>
                  </a:lnTo>
                  <a:lnTo>
                    <a:pt x="140855" y="153809"/>
                  </a:lnTo>
                  <a:lnTo>
                    <a:pt x="152666" y="147269"/>
                  </a:lnTo>
                  <a:lnTo>
                    <a:pt x="159981" y="147345"/>
                  </a:lnTo>
                  <a:lnTo>
                    <a:pt x="171653" y="154000"/>
                  </a:lnTo>
                  <a:lnTo>
                    <a:pt x="175399" y="153238"/>
                  </a:lnTo>
                  <a:lnTo>
                    <a:pt x="179552" y="146291"/>
                  </a:lnTo>
                  <a:close/>
                </a:path>
                <a:path w="387985" h="1005205">
                  <a:moveTo>
                    <a:pt x="222656" y="765848"/>
                  </a:moveTo>
                  <a:lnTo>
                    <a:pt x="218071" y="759764"/>
                  </a:lnTo>
                  <a:lnTo>
                    <a:pt x="214376" y="759472"/>
                  </a:lnTo>
                  <a:lnTo>
                    <a:pt x="210629" y="761974"/>
                  </a:lnTo>
                  <a:lnTo>
                    <a:pt x="202615" y="765797"/>
                  </a:lnTo>
                  <a:lnTo>
                    <a:pt x="194144" y="767092"/>
                  </a:lnTo>
                  <a:lnTo>
                    <a:pt x="185712" y="765860"/>
                  </a:lnTo>
                  <a:lnTo>
                    <a:pt x="177838" y="762101"/>
                  </a:lnTo>
                  <a:lnTo>
                    <a:pt x="173875" y="759434"/>
                  </a:lnTo>
                  <a:lnTo>
                    <a:pt x="170065" y="759752"/>
                  </a:lnTo>
                  <a:lnTo>
                    <a:pt x="165709" y="766000"/>
                  </a:lnTo>
                  <a:lnTo>
                    <a:pt x="166535" y="769683"/>
                  </a:lnTo>
                  <a:lnTo>
                    <a:pt x="169989" y="772477"/>
                  </a:lnTo>
                  <a:lnTo>
                    <a:pt x="203555" y="780148"/>
                  </a:lnTo>
                  <a:lnTo>
                    <a:pt x="212039" y="777506"/>
                  </a:lnTo>
                  <a:lnTo>
                    <a:pt x="221818" y="769683"/>
                  </a:lnTo>
                  <a:lnTo>
                    <a:pt x="222656" y="765848"/>
                  </a:lnTo>
                  <a:close/>
                </a:path>
                <a:path w="387985" h="1005205">
                  <a:moveTo>
                    <a:pt x="227050" y="228422"/>
                  </a:moveTo>
                  <a:lnTo>
                    <a:pt x="224015" y="220624"/>
                  </a:lnTo>
                  <a:lnTo>
                    <a:pt x="220332" y="219303"/>
                  </a:lnTo>
                  <a:lnTo>
                    <a:pt x="215531" y="221246"/>
                  </a:lnTo>
                  <a:lnTo>
                    <a:pt x="204787" y="224497"/>
                  </a:lnTo>
                  <a:lnTo>
                    <a:pt x="194043" y="225577"/>
                  </a:lnTo>
                  <a:lnTo>
                    <a:pt x="183299" y="224472"/>
                  </a:lnTo>
                  <a:lnTo>
                    <a:pt x="172554" y="221183"/>
                  </a:lnTo>
                  <a:lnTo>
                    <a:pt x="168008" y="219341"/>
                  </a:lnTo>
                  <a:lnTo>
                    <a:pt x="164465" y="220611"/>
                  </a:lnTo>
                  <a:lnTo>
                    <a:pt x="161201" y="228206"/>
                  </a:lnTo>
                  <a:lnTo>
                    <a:pt x="162788" y="231584"/>
                  </a:lnTo>
                  <a:lnTo>
                    <a:pt x="167386" y="233654"/>
                  </a:lnTo>
                  <a:lnTo>
                    <a:pt x="173863" y="236169"/>
                  </a:lnTo>
                  <a:lnTo>
                    <a:pt x="180505" y="237909"/>
                  </a:lnTo>
                  <a:lnTo>
                    <a:pt x="187299" y="238836"/>
                  </a:lnTo>
                  <a:lnTo>
                    <a:pt x="194233" y="238963"/>
                  </a:lnTo>
                  <a:lnTo>
                    <a:pt x="201091" y="238823"/>
                  </a:lnTo>
                  <a:lnTo>
                    <a:pt x="207797" y="237909"/>
                  </a:lnTo>
                  <a:lnTo>
                    <a:pt x="214325" y="236220"/>
                  </a:lnTo>
                  <a:lnTo>
                    <a:pt x="220713" y="233794"/>
                  </a:lnTo>
                  <a:lnTo>
                    <a:pt x="225336" y="231736"/>
                  </a:lnTo>
                  <a:lnTo>
                    <a:pt x="227050" y="228422"/>
                  </a:lnTo>
                  <a:close/>
                </a:path>
                <a:path w="387985" h="1005205">
                  <a:moveTo>
                    <a:pt x="241668" y="174434"/>
                  </a:moveTo>
                  <a:lnTo>
                    <a:pt x="241528" y="169430"/>
                  </a:lnTo>
                  <a:lnTo>
                    <a:pt x="241388" y="164426"/>
                  </a:lnTo>
                  <a:lnTo>
                    <a:pt x="237032" y="160197"/>
                  </a:lnTo>
                  <a:lnTo>
                    <a:pt x="226885" y="160248"/>
                  </a:lnTo>
                  <a:lnTo>
                    <a:pt x="222491" y="164871"/>
                  </a:lnTo>
                  <a:lnTo>
                    <a:pt x="222986" y="175120"/>
                  </a:lnTo>
                  <a:lnTo>
                    <a:pt x="227279" y="179044"/>
                  </a:lnTo>
                  <a:lnTo>
                    <a:pt x="237528" y="178739"/>
                  </a:lnTo>
                  <a:lnTo>
                    <a:pt x="241668" y="174434"/>
                  </a:lnTo>
                  <a:close/>
                </a:path>
                <a:path w="387985" h="1005205">
                  <a:moveTo>
                    <a:pt x="242900" y="721982"/>
                  </a:moveTo>
                  <a:lnTo>
                    <a:pt x="242824" y="719023"/>
                  </a:lnTo>
                  <a:lnTo>
                    <a:pt x="241896" y="712609"/>
                  </a:lnTo>
                  <a:lnTo>
                    <a:pt x="239268" y="710933"/>
                  </a:lnTo>
                  <a:lnTo>
                    <a:pt x="232651" y="711301"/>
                  </a:lnTo>
                  <a:lnTo>
                    <a:pt x="230441" y="713143"/>
                  </a:lnTo>
                  <a:lnTo>
                    <a:pt x="229768" y="717956"/>
                  </a:lnTo>
                  <a:lnTo>
                    <a:pt x="229755" y="719416"/>
                  </a:lnTo>
                  <a:lnTo>
                    <a:pt x="229666" y="720864"/>
                  </a:lnTo>
                  <a:lnTo>
                    <a:pt x="229806" y="720864"/>
                  </a:lnTo>
                  <a:lnTo>
                    <a:pt x="229806" y="722033"/>
                  </a:lnTo>
                  <a:lnTo>
                    <a:pt x="229743" y="723201"/>
                  </a:lnTo>
                  <a:lnTo>
                    <a:pt x="230085" y="728230"/>
                  </a:lnTo>
                  <a:lnTo>
                    <a:pt x="231990" y="730694"/>
                  </a:lnTo>
                  <a:lnTo>
                    <a:pt x="240055" y="731024"/>
                  </a:lnTo>
                  <a:lnTo>
                    <a:pt x="242303" y="728687"/>
                  </a:lnTo>
                  <a:lnTo>
                    <a:pt x="242900" y="721982"/>
                  </a:lnTo>
                  <a:close/>
                </a:path>
                <a:path w="387985" h="1005205">
                  <a:moveTo>
                    <a:pt x="255524" y="145884"/>
                  </a:moveTo>
                  <a:lnTo>
                    <a:pt x="254558" y="142316"/>
                  </a:lnTo>
                  <a:lnTo>
                    <a:pt x="245046" y="137782"/>
                  </a:lnTo>
                  <a:lnTo>
                    <a:pt x="238810" y="135763"/>
                  </a:lnTo>
                  <a:lnTo>
                    <a:pt x="232384" y="133273"/>
                  </a:lnTo>
                  <a:lnTo>
                    <a:pt x="225793" y="135699"/>
                  </a:lnTo>
                  <a:lnTo>
                    <a:pt x="219646" y="137502"/>
                  </a:lnTo>
                  <a:lnTo>
                    <a:pt x="209740" y="142163"/>
                  </a:lnTo>
                  <a:lnTo>
                    <a:pt x="208864" y="146138"/>
                  </a:lnTo>
                  <a:lnTo>
                    <a:pt x="212699" y="152844"/>
                  </a:lnTo>
                  <a:lnTo>
                    <a:pt x="216712" y="153987"/>
                  </a:lnTo>
                  <a:lnTo>
                    <a:pt x="228358" y="147218"/>
                  </a:lnTo>
                  <a:lnTo>
                    <a:pt x="236004" y="147193"/>
                  </a:lnTo>
                  <a:lnTo>
                    <a:pt x="247688" y="154165"/>
                  </a:lnTo>
                  <a:lnTo>
                    <a:pt x="251574" y="153149"/>
                  </a:lnTo>
                  <a:lnTo>
                    <a:pt x="255524" y="145884"/>
                  </a:lnTo>
                  <a:close/>
                </a:path>
                <a:path w="387985" h="1005205">
                  <a:moveTo>
                    <a:pt x="362280" y="999807"/>
                  </a:moveTo>
                  <a:lnTo>
                    <a:pt x="362165" y="955357"/>
                  </a:lnTo>
                  <a:lnTo>
                    <a:pt x="362051" y="947737"/>
                  </a:lnTo>
                  <a:lnTo>
                    <a:pt x="361937" y="942657"/>
                  </a:lnTo>
                  <a:lnTo>
                    <a:pt x="361886" y="940117"/>
                  </a:lnTo>
                  <a:lnTo>
                    <a:pt x="360883" y="933767"/>
                  </a:lnTo>
                  <a:lnTo>
                    <a:pt x="360476" y="932497"/>
                  </a:lnTo>
                  <a:lnTo>
                    <a:pt x="358889" y="927417"/>
                  </a:lnTo>
                  <a:lnTo>
                    <a:pt x="353504" y="917257"/>
                  </a:lnTo>
                  <a:lnTo>
                    <a:pt x="347002" y="909637"/>
                  </a:lnTo>
                  <a:lnTo>
                    <a:pt x="345922" y="908367"/>
                  </a:lnTo>
                  <a:lnTo>
                    <a:pt x="339674" y="904214"/>
                  </a:lnTo>
                  <a:lnTo>
                    <a:pt x="339674" y="921067"/>
                  </a:lnTo>
                  <a:lnTo>
                    <a:pt x="320484" y="937577"/>
                  </a:lnTo>
                  <a:lnTo>
                    <a:pt x="320484" y="909637"/>
                  </a:lnTo>
                  <a:lnTo>
                    <a:pt x="327787" y="910907"/>
                  </a:lnTo>
                  <a:lnTo>
                    <a:pt x="334238" y="914717"/>
                  </a:lnTo>
                  <a:lnTo>
                    <a:pt x="339674" y="921067"/>
                  </a:lnTo>
                  <a:lnTo>
                    <a:pt x="339674" y="904214"/>
                  </a:lnTo>
                  <a:lnTo>
                    <a:pt x="336372" y="902017"/>
                  </a:lnTo>
                  <a:lnTo>
                    <a:pt x="325081" y="896937"/>
                  </a:lnTo>
                  <a:lnTo>
                    <a:pt x="321233" y="895667"/>
                  </a:lnTo>
                  <a:lnTo>
                    <a:pt x="319976" y="894397"/>
                  </a:lnTo>
                  <a:lnTo>
                    <a:pt x="320065" y="750887"/>
                  </a:lnTo>
                  <a:lnTo>
                    <a:pt x="320078" y="740727"/>
                  </a:lnTo>
                  <a:lnTo>
                    <a:pt x="320103" y="705167"/>
                  </a:lnTo>
                  <a:lnTo>
                    <a:pt x="320116" y="686117"/>
                  </a:lnTo>
                  <a:lnTo>
                    <a:pt x="318617" y="665797"/>
                  </a:lnTo>
                  <a:lnTo>
                    <a:pt x="318528" y="664527"/>
                  </a:lnTo>
                  <a:lnTo>
                    <a:pt x="313601" y="642937"/>
                  </a:lnTo>
                  <a:lnTo>
                    <a:pt x="307543" y="629323"/>
                  </a:lnTo>
                  <a:lnTo>
                    <a:pt x="307543" y="724217"/>
                  </a:lnTo>
                  <a:lnTo>
                    <a:pt x="306044" y="735647"/>
                  </a:lnTo>
                  <a:lnTo>
                    <a:pt x="299847" y="740727"/>
                  </a:lnTo>
                  <a:lnTo>
                    <a:pt x="293065" y="739457"/>
                  </a:lnTo>
                  <a:lnTo>
                    <a:pt x="291960" y="738187"/>
                  </a:lnTo>
                  <a:lnTo>
                    <a:pt x="290233" y="734377"/>
                  </a:lnTo>
                  <a:lnTo>
                    <a:pt x="287794" y="731837"/>
                  </a:lnTo>
                  <a:lnTo>
                    <a:pt x="280301" y="733107"/>
                  </a:lnTo>
                  <a:lnTo>
                    <a:pt x="279006" y="736917"/>
                  </a:lnTo>
                  <a:lnTo>
                    <a:pt x="278930" y="738187"/>
                  </a:lnTo>
                  <a:lnTo>
                    <a:pt x="278866" y="739457"/>
                  </a:lnTo>
                  <a:lnTo>
                    <a:pt x="278066" y="749617"/>
                  </a:lnTo>
                  <a:lnTo>
                    <a:pt x="256946" y="795337"/>
                  </a:lnTo>
                  <a:lnTo>
                    <a:pt x="222046" y="819467"/>
                  </a:lnTo>
                  <a:lnTo>
                    <a:pt x="199847" y="823277"/>
                  </a:lnTo>
                  <a:lnTo>
                    <a:pt x="169824" y="820737"/>
                  </a:lnTo>
                  <a:lnTo>
                    <a:pt x="145567" y="807885"/>
                  </a:lnTo>
                  <a:lnTo>
                    <a:pt x="145567" y="824547"/>
                  </a:lnTo>
                  <a:lnTo>
                    <a:pt x="145503" y="828357"/>
                  </a:lnTo>
                  <a:lnTo>
                    <a:pt x="145415" y="860107"/>
                  </a:lnTo>
                  <a:lnTo>
                    <a:pt x="142125" y="866457"/>
                  </a:lnTo>
                  <a:lnTo>
                    <a:pt x="97320" y="815657"/>
                  </a:lnTo>
                  <a:lnTo>
                    <a:pt x="81965" y="750887"/>
                  </a:lnTo>
                  <a:lnTo>
                    <a:pt x="86563" y="752157"/>
                  </a:lnTo>
                  <a:lnTo>
                    <a:pt x="97675" y="752157"/>
                  </a:lnTo>
                  <a:lnTo>
                    <a:pt x="97663" y="754697"/>
                  </a:lnTo>
                  <a:lnTo>
                    <a:pt x="98005" y="755967"/>
                  </a:lnTo>
                  <a:lnTo>
                    <a:pt x="101003" y="768667"/>
                  </a:lnTo>
                  <a:lnTo>
                    <a:pt x="105448" y="780097"/>
                  </a:lnTo>
                  <a:lnTo>
                    <a:pt x="111340" y="791527"/>
                  </a:lnTo>
                  <a:lnTo>
                    <a:pt x="118694" y="801687"/>
                  </a:lnTo>
                  <a:lnTo>
                    <a:pt x="123913" y="806767"/>
                  </a:lnTo>
                  <a:lnTo>
                    <a:pt x="129565" y="813117"/>
                  </a:lnTo>
                  <a:lnTo>
                    <a:pt x="135661" y="816927"/>
                  </a:lnTo>
                  <a:lnTo>
                    <a:pt x="142227" y="822007"/>
                  </a:lnTo>
                  <a:lnTo>
                    <a:pt x="144640" y="823277"/>
                  </a:lnTo>
                  <a:lnTo>
                    <a:pt x="145567" y="824547"/>
                  </a:lnTo>
                  <a:lnTo>
                    <a:pt x="145567" y="807885"/>
                  </a:lnTo>
                  <a:lnTo>
                    <a:pt x="143471" y="806767"/>
                  </a:lnTo>
                  <a:lnTo>
                    <a:pt x="123164" y="785177"/>
                  </a:lnTo>
                  <a:lnTo>
                    <a:pt x="111353" y="755967"/>
                  </a:lnTo>
                  <a:lnTo>
                    <a:pt x="110172" y="750887"/>
                  </a:lnTo>
                  <a:lnTo>
                    <a:pt x="109982" y="745807"/>
                  </a:lnTo>
                  <a:lnTo>
                    <a:pt x="109550" y="740727"/>
                  </a:lnTo>
                  <a:lnTo>
                    <a:pt x="109435" y="739457"/>
                  </a:lnTo>
                  <a:lnTo>
                    <a:pt x="109334" y="738187"/>
                  </a:lnTo>
                  <a:lnTo>
                    <a:pt x="109220" y="736917"/>
                  </a:lnTo>
                  <a:lnTo>
                    <a:pt x="109118" y="735647"/>
                  </a:lnTo>
                  <a:lnTo>
                    <a:pt x="107899" y="733107"/>
                  </a:lnTo>
                  <a:lnTo>
                    <a:pt x="100622" y="731837"/>
                  </a:lnTo>
                  <a:lnTo>
                    <a:pt x="98171" y="734377"/>
                  </a:lnTo>
                  <a:lnTo>
                    <a:pt x="96380" y="738187"/>
                  </a:lnTo>
                  <a:lnTo>
                    <a:pt x="95402" y="739457"/>
                  </a:lnTo>
                  <a:lnTo>
                    <a:pt x="88836" y="740727"/>
                  </a:lnTo>
                  <a:lnTo>
                    <a:pt x="83083" y="736917"/>
                  </a:lnTo>
                  <a:lnTo>
                    <a:pt x="80492" y="725487"/>
                  </a:lnTo>
                  <a:lnTo>
                    <a:pt x="84226" y="719137"/>
                  </a:lnTo>
                  <a:lnTo>
                    <a:pt x="92506" y="717867"/>
                  </a:lnTo>
                  <a:lnTo>
                    <a:pt x="97777" y="717867"/>
                  </a:lnTo>
                  <a:lnTo>
                    <a:pt x="107530" y="715327"/>
                  </a:lnTo>
                  <a:lnTo>
                    <a:pt x="123520" y="688657"/>
                  </a:lnTo>
                  <a:lnTo>
                    <a:pt x="123609" y="687387"/>
                  </a:lnTo>
                  <a:lnTo>
                    <a:pt x="123710" y="686117"/>
                  </a:lnTo>
                  <a:lnTo>
                    <a:pt x="123812" y="683577"/>
                  </a:lnTo>
                  <a:lnTo>
                    <a:pt x="123913" y="681037"/>
                  </a:lnTo>
                  <a:lnTo>
                    <a:pt x="123964" y="679767"/>
                  </a:lnTo>
                  <a:lnTo>
                    <a:pt x="126149" y="668337"/>
                  </a:lnTo>
                  <a:lnTo>
                    <a:pt x="130073" y="664527"/>
                  </a:lnTo>
                  <a:lnTo>
                    <a:pt x="137401" y="658177"/>
                  </a:lnTo>
                  <a:lnTo>
                    <a:pt x="138430" y="655637"/>
                  </a:lnTo>
                  <a:lnTo>
                    <a:pt x="134226" y="648017"/>
                  </a:lnTo>
                  <a:lnTo>
                    <a:pt x="129882" y="648017"/>
                  </a:lnTo>
                  <a:lnTo>
                    <a:pt x="110312" y="683577"/>
                  </a:lnTo>
                  <a:lnTo>
                    <a:pt x="109474" y="693737"/>
                  </a:lnTo>
                  <a:lnTo>
                    <a:pt x="106870" y="700087"/>
                  </a:lnTo>
                  <a:lnTo>
                    <a:pt x="101244" y="702627"/>
                  </a:lnTo>
                  <a:lnTo>
                    <a:pt x="91376" y="705167"/>
                  </a:lnTo>
                  <a:lnTo>
                    <a:pt x="88252" y="705167"/>
                  </a:lnTo>
                  <a:lnTo>
                    <a:pt x="85166" y="706437"/>
                  </a:lnTo>
                  <a:lnTo>
                    <a:pt x="81851" y="706437"/>
                  </a:lnTo>
                  <a:lnTo>
                    <a:pt x="81762" y="675957"/>
                  </a:lnTo>
                  <a:lnTo>
                    <a:pt x="87642" y="646747"/>
                  </a:lnTo>
                  <a:lnTo>
                    <a:pt x="100558" y="620077"/>
                  </a:lnTo>
                  <a:lnTo>
                    <a:pt x="121640" y="597217"/>
                  </a:lnTo>
                  <a:lnTo>
                    <a:pt x="125704" y="604837"/>
                  </a:lnTo>
                  <a:lnTo>
                    <a:pt x="129717" y="611187"/>
                  </a:lnTo>
                  <a:lnTo>
                    <a:pt x="152590" y="646747"/>
                  </a:lnTo>
                  <a:lnTo>
                    <a:pt x="187858" y="681037"/>
                  </a:lnTo>
                  <a:lnTo>
                    <a:pt x="227393" y="705167"/>
                  </a:lnTo>
                  <a:lnTo>
                    <a:pt x="266827" y="716597"/>
                  </a:lnTo>
                  <a:lnTo>
                    <a:pt x="287743" y="717867"/>
                  </a:lnTo>
                  <a:lnTo>
                    <a:pt x="294182" y="717867"/>
                  </a:lnTo>
                  <a:lnTo>
                    <a:pt x="303301" y="719137"/>
                  </a:lnTo>
                  <a:lnTo>
                    <a:pt x="307543" y="724217"/>
                  </a:lnTo>
                  <a:lnTo>
                    <a:pt x="307543" y="629323"/>
                  </a:lnTo>
                  <a:lnTo>
                    <a:pt x="306095" y="626059"/>
                  </a:lnTo>
                  <a:lnTo>
                    <a:pt x="306095" y="673417"/>
                  </a:lnTo>
                  <a:lnTo>
                    <a:pt x="306057" y="705167"/>
                  </a:lnTo>
                  <a:lnTo>
                    <a:pt x="291884" y="705167"/>
                  </a:lnTo>
                  <a:lnTo>
                    <a:pt x="284543" y="703897"/>
                  </a:lnTo>
                  <a:lnTo>
                    <a:pt x="263398" y="702627"/>
                  </a:lnTo>
                  <a:lnTo>
                    <a:pt x="224256" y="688657"/>
                  </a:lnTo>
                  <a:lnTo>
                    <a:pt x="183134" y="660717"/>
                  </a:lnTo>
                  <a:lnTo>
                    <a:pt x="147091" y="616267"/>
                  </a:lnTo>
                  <a:lnTo>
                    <a:pt x="133540" y="589597"/>
                  </a:lnTo>
                  <a:lnTo>
                    <a:pt x="133362" y="589597"/>
                  </a:lnTo>
                  <a:lnTo>
                    <a:pt x="133108" y="588327"/>
                  </a:lnTo>
                  <a:lnTo>
                    <a:pt x="163410" y="574357"/>
                  </a:lnTo>
                  <a:lnTo>
                    <a:pt x="196545" y="570547"/>
                  </a:lnTo>
                  <a:lnTo>
                    <a:pt x="229412" y="575627"/>
                  </a:lnTo>
                  <a:lnTo>
                    <a:pt x="277025" y="607377"/>
                  </a:lnTo>
                  <a:lnTo>
                    <a:pt x="300621" y="646747"/>
                  </a:lnTo>
                  <a:lnTo>
                    <a:pt x="306095" y="673417"/>
                  </a:lnTo>
                  <a:lnTo>
                    <a:pt x="306095" y="626059"/>
                  </a:lnTo>
                  <a:lnTo>
                    <a:pt x="274993" y="587057"/>
                  </a:lnTo>
                  <a:lnTo>
                    <a:pt x="231724" y="562927"/>
                  </a:lnTo>
                  <a:lnTo>
                    <a:pt x="206387" y="557847"/>
                  </a:lnTo>
                  <a:lnTo>
                    <a:pt x="175082" y="559117"/>
                  </a:lnTo>
                  <a:lnTo>
                    <a:pt x="120789" y="580707"/>
                  </a:lnTo>
                  <a:lnTo>
                    <a:pt x="86144" y="618807"/>
                  </a:lnTo>
                  <a:lnTo>
                    <a:pt x="71551" y="654367"/>
                  </a:lnTo>
                  <a:lnTo>
                    <a:pt x="68732" y="740727"/>
                  </a:lnTo>
                  <a:lnTo>
                    <a:pt x="68897" y="744537"/>
                  </a:lnTo>
                  <a:lnTo>
                    <a:pt x="69265" y="749617"/>
                  </a:lnTo>
                  <a:lnTo>
                    <a:pt x="69354" y="750887"/>
                  </a:lnTo>
                  <a:lnTo>
                    <a:pt x="69443" y="752157"/>
                  </a:lnTo>
                  <a:lnTo>
                    <a:pt x="69545" y="753427"/>
                  </a:lnTo>
                  <a:lnTo>
                    <a:pt x="69634" y="754697"/>
                  </a:lnTo>
                  <a:lnTo>
                    <a:pt x="79095" y="805497"/>
                  </a:lnTo>
                  <a:lnTo>
                    <a:pt x="101460" y="851217"/>
                  </a:lnTo>
                  <a:lnTo>
                    <a:pt x="118643" y="874077"/>
                  </a:lnTo>
                  <a:lnTo>
                    <a:pt x="119672" y="875347"/>
                  </a:lnTo>
                  <a:lnTo>
                    <a:pt x="120929" y="876617"/>
                  </a:lnTo>
                  <a:lnTo>
                    <a:pt x="119456" y="876617"/>
                  </a:lnTo>
                  <a:lnTo>
                    <a:pt x="118516" y="877887"/>
                  </a:lnTo>
                  <a:lnTo>
                    <a:pt x="60744" y="898207"/>
                  </a:lnTo>
                  <a:lnTo>
                    <a:pt x="28460" y="929957"/>
                  </a:lnTo>
                  <a:lnTo>
                    <a:pt x="26047" y="999807"/>
                  </a:lnTo>
                  <a:lnTo>
                    <a:pt x="26898" y="1003617"/>
                  </a:lnTo>
                  <a:lnTo>
                    <a:pt x="30454" y="1004887"/>
                  </a:lnTo>
                  <a:lnTo>
                    <a:pt x="34823" y="1004887"/>
                  </a:lnTo>
                  <a:lnTo>
                    <a:pt x="38328" y="1003617"/>
                  </a:lnTo>
                  <a:lnTo>
                    <a:pt x="39370" y="999807"/>
                  </a:lnTo>
                  <a:lnTo>
                    <a:pt x="39395" y="942657"/>
                  </a:lnTo>
                  <a:lnTo>
                    <a:pt x="40373" y="937577"/>
                  </a:lnTo>
                  <a:lnTo>
                    <a:pt x="41071" y="931227"/>
                  </a:lnTo>
                  <a:lnTo>
                    <a:pt x="45427" y="935037"/>
                  </a:lnTo>
                  <a:lnTo>
                    <a:pt x="66700" y="954087"/>
                  </a:lnTo>
                  <a:lnTo>
                    <a:pt x="79387" y="964247"/>
                  </a:lnTo>
                  <a:lnTo>
                    <a:pt x="82524" y="970597"/>
                  </a:lnTo>
                  <a:lnTo>
                    <a:pt x="82296" y="978217"/>
                  </a:lnTo>
                  <a:lnTo>
                    <a:pt x="82219" y="980757"/>
                  </a:lnTo>
                  <a:lnTo>
                    <a:pt x="82105" y="984567"/>
                  </a:lnTo>
                  <a:lnTo>
                    <a:pt x="82423" y="989647"/>
                  </a:lnTo>
                  <a:lnTo>
                    <a:pt x="82029" y="999807"/>
                  </a:lnTo>
                  <a:lnTo>
                    <a:pt x="83210" y="1003617"/>
                  </a:lnTo>
                  <a:lnTo>
                    <a:pt x="86474" y="1004887"/>
                  </a:lnTo>
                  <a:lnTo>
                    <a:pt x="90855" y="1004887"/>
                  </a:lnTo>
                  <a:lnTo>
                    <a:pt x="94475" y="1003617"/>
                  </a:lnTo>
                  <a:lnTo>
                    <a:pt x="95580" y="999807"/>
                  </a:lnTo>
                  <a:lnTo>
                    <a:pt x="95224" y="990917"/>
                  </a:lnTo>
                  <a:lnTo>
                    <a:pt x="95300" y="984567"/>
                  </a:lnTo>
                  <a:lnTo>
                    <a:pt x="74218" y="942657"/>
                  </a:lnTo>
                  <a:lnTo>
                    <a:pt x="61074" y="931227"/>
                  </a:lnTo>
                  <a:lnTo>
                    <a:pt x="50850" y="922337"/>
                  </a:lnTo>
                  <a:lnTo>
                    <a:pt x="49923" y="921067"/>
                  </a:lnTo>
                  <a:lnTo>
                    <a:pt x="48615" y="921067"/>
                  </a:lnTo>
                  <a:lnTo>
                    <a:pt x="58127" y="913447"/>
                  </a:lnTo>
                  <a:lnTo>
                    <a:pt x="68707" y="908367"/>
                  </a:lnTo>
                  <a:lnTo>
                    <a:pt x="79692" y="905827"/>
                  </a:lnTo>
                  <a:lnTo>
                    <a:pt x="90474" y="900747"/>
                  </a:lnTo>
                  <a:lnTo>
                    <a:pt x="120408" y="942657"/>
                  </a:lnTo>
                  <a:lnTo>
                    <a:pt x="165430" y="966787"/>
                  </a:lnTo>
                  <a:lnTo>
                    <a:pt x="191274" y="970597"/>
                  </a:lnTo>
                  <a:lnTo>
                    <a:pt x="216065" y="968057"/>
                  </a:lnTo>
                  <a:lnTo>
                    <a:pt x="239839" y="960437"/>
                  </a:lnTo>
                  <a:lnTo>
                    <a:pt x="248958" y="955357"/>
                  </a:lnTo>
                  <a:lnTo>
                    <a:pt x="262648" y="947737"/>
                  </a:lnTo>
                  <a:lnTo>
                    <a:pt x="277647" y="984567"/>
                  </a:lnTo>
                  <a:lnTo>
                    <a:pt x="278879" y="999807"/>
                  </a:lnTo>
                  <a:lnTo>
                    <a:pt x="278968" y="1001077"/>
                  </a:lnTo>
                  <a:lnTo>
                    <a:pt x="280035" y="1003617"/>
                  </a:lnTo>
                  <a:lnTo>
                    <a:pt x="283451" y="1004887"/>
                  </a:lnTo>
                  <a:lnTo>
                    <a:pt x="287832" y="1004887"/>
                  </a:lnTo>
                  <a:lnTo>
                    <a:pt x="291236" y="1002347"/>
                  </a:lnTo>
                  <a:lnTo>
                    <a:pt x="292036" y="999807"/>
                  </a:lnTo>
                  <a:lnTo>
                    <a:pt x="291858" y="994727"/>
                  </a:lnTo>
                  <a:lnTo>
                    <a:pt x="290207" y="980757"/>
                  </a:lnTo>
                  <a:lnTo>
                    <a:pt x="286664" y="968057"/>
                  </a:lnTo>
                  <a:lnTo>
                    <a:pt x="281495" y="954087"/>
                  </a:lnTo>
                  <a:lnTo>
                    <a:pt x="278244" y="947737"/>
                  </a:lnTo>
                  <a:lnTo>
                    <a:pt x="274993" y="941387"/>
                  </a:lnTo>
                  <a:lnTo>
                    <a:pt x="263588" y="922337"/>
                  </a:lnTo>
                  <a:lnTo>
                    <a:pt x="258013" y="912177"/>
                  </a:lnTo>
                  <a:lnTo>
                    <a:pt x="255638" y="907694"/>
                  </a:lnTo>
                  <a:lnTo>
                    <a:pt x="255638" y="935037"/>
                  </a:lnTo>
                  <a:lnTo>
                    <a:pt x="216306" y="955357"/>
                  </a:lnTo>
                  <a:lnTo>
                    <a:pt x="172466" y="954087"/>
                  </a:lnTo>
                  <a:lnTo>
                    <a:pt x="132143" y="935037"/>
                  </a:lnTo>
                  <a:lnTo>
                    <a:pt x="106248" y="900747"/>
                  </a:lnTo>
                  <a:lnTo>
                    <a:pt x="103378" y="896937"/>
                  </a:lnTo>
                  <a:lnTo>
                    <a:pt x="117094" y="891857"/>
                  </a:lnTo>
                  <a:lnTo>
                    <a:pt x="127431" y="908367"/>
                  </a:lnTo>
                  <a:lnTo>
                    <a:pt x="140449" y="922337"/>
                  </a:lnTo>
                  <a:lnTo>
                    <a:pt x="156235" y="933767"/>
                  </a:lnTo>
                  <a:lnTo>
                    <a:pt x="174917" y="940117"/>
                  </a:lnTo>
                  <a:lnTo>
                    <a:pt x="194665" y="942657"/>
                  </a:lnTo>
                  <a:lnTo>
                    <a:pt x="213423" y="940117"/>
                  </a:lnTo>
                  <a:lnTo>
                    <a:pt x="231203" y="933767"/>
                  </a:lnTo>
                  <a:lnTo>
                    <a:pt x="238683" y="928687"/>
                  </a:lnTo>
                  <a:lnTo>
                    <a:pt x="248043" y="922337"/>
                  </a:lnTo>
                  <a:lnTo>
                    <a:pt x="248577" y="923607"/>
                  </a:lnTo>
                  <a:lnTo>
                    <a:pt x="249097" y="923607"/>
                  </a:lnTo>
                  <a:lnTo>
                    <a:pt x="251548" y="928687"/>
                  </a:lnTo>
                  <a:lnTo>
                    <a:pt x="255638" y="935037"/>
                  </a:lnTo>
                  <a:lnTo>
                    <a:pt x="255638" y="907694"/>
                  </a:lnTo>
                  <a:lnTo>
                    <a:pt x="252641" y="902017"/>
                  </a:lnTo>
                  <a:lnTo>
                    <a:pt x="248005" y="890587"/>
                  </a:lnTo>
                  <a:lnTo>
                    <a:pt x="242912" y="852487"/>
                  </a:lnTo>
                  <a:lnTo>
                    <a:pt x="241998" y="847407"/>
                  </a:lnTo>
                  <a:lnTo>
                    <a:pt x="239458" y="844867"/>
                  </a:lnTo>
                  <a:lnTo>
                    <a:pt x="231990" y="846137"/>
                  </a:lnTo>
                  <a:lnTo>
                    <a:pt x="229717" y="847407"/>
                  </a:lnTo>
                  <a:lnTo>
                    <a:pt x="230670" y="866457"/>
                  </a:lnTo>
                  <a:lnTo>
                    <a:pt x="230949" y="870267"/>
                  </a:lnTo>
                  <a:lnTo>
                    <a:pt x="231038" y="871537"/>
                  </a:lnTo>
                  <a:lnTo>
                    <a:pt x="231127" y="872807"/>
                  </a:lnTo>
                  <a:lnTo>
                    <a:pt x="231228" y="874077"/>
                  </a:lnTo>
                  <a:lnTo>
                    <a:pt x="231317" y="875347"/>
                  </a:lnTo>
                  <a:lnTo>
                    <a:pt x="241604" y="909637"/>
                  </a:lnTo>
                  <a:lnTo>
                    <a:pt x="241198" y="910907"/>
                  </a:lnTo>
                  <a:lnTo>
                    <a:pt x="238785" y="913447"/>
                  </a:lnTo>
                  <a:lnTo>
                    <a:pt x="213766" y="926147"/>
                  </a:lnTo>
                  <a:lnTo>
                    <a:pt x="186093" y="928687"/>
                  </a:lnTo>
                  <a:lnTo>
                    <a:pt x="159651" y="919797"/>
                  </a:lnTo>
                  <a:lnTo>
                    <a:pt x="138366" y="902017"/>
                  </a:lnTo>
                  <a:lnTo>
                    <a:pt x="135191" y="896937"/>
                  </a:lnTo>
                  <a:lnTo>
                    <a:pt x="132549" y="893127"/>
                  </a:lnTo>
                  <a:lnTo>
                    <a:pt x="131826" y="891857"/>
                  </a:lnTo>
                  <a:lnTo>
                    <a:pt x="129654" y="888047"/>
                  </a:lnTo>
                  <a:lnTo>
                    <a:pt x="134670" y="885507"/>
                  </a:lnTo>
                  <a:lnTo>
                    <a:pt x="139357" y="884237"/>
                  </a:lnTo>
                  <a:lnTo>
                    <a:pt x="143421" y="881697"/>
                  </a:lnTo>
                  <a:lnTo>
                    <a:pt x="149517" y="876617"/>
                  </a:lnTo>
                  <a:lnTo>
                    <a:pt x="153162" y="871537"/>
                  </a:lnTo>
                  <a:lnTo>
                    <a:pt x="154076" y="870267"/>
                  </a:lnTo>
                  <a:lnTo>
                    <a:pt x="157022" y="862647"/>
                  </a:lnTo>
                  <a:lnTo>
                    <a:pt x="158280" y="855027"/>
                  </a:lnTo>
                  <a:lnTo>
                    <a:pt x="158661" y="847407"/>
                  </a:lnTo>
                  <a:lnTo>
                    <a:pt x="158356" y="839787"/>
                  </a:lnTo>
                  <a:lnTo>
                    <a:pt x="158356" y="830897"/>
                  </a:lnTo>
                  <a:lnTo>
                    <a:pt x="162953" y="832167"/>
                  </a:lnTo>
                  <a:lnTo>
                    <a:pt x="166903" y="833437"/>
                  </a:lnTo>
                  <a:lnTo>
                    <a:pt x="170916" y="833437"/>
                  </a:lnTo>
                  <a:lnTo>
                    <a:pt x="211226" y="835977"/>
                  </a:lnTo>
                  <a:lnTo>
                    <a:pt x="224269" y="830897"/>
                  </a:lnTo>
                  <a:lnTo>
                    <a:pt x="243852" y="823277"/>
                  </a:lnTo>
                  <a:lnTo>
                    <a:pt x="247116" y="822007"/>
                  </a:lnTo>
                  <a:lnTo>
                    <a:pt x="274726" y="794067"/>
                  </a:lnTo>
                  <a:lnTo>
                    <a:pt x="290182" y="757237"/>
                  </a:lnTo>
                  <a:lnTo>
                    <a:pt x="290791" y="753427"/>
                  </a:lnTo>
                  <a:lnTo>
                    <a:pt x="291744" y="752157"/>
                  </a:lnTo>
                  <a:lnTo>
                    <a:pt x="298932" y="752157"/>
                  </a:lnTo>
                  <a:lnTo>
                    <a:pt x="302755" y="750887"/>
                  </a:lnTo>
                  <a:lnTo>
                    <a:pt x="306971" y="750887"/>
                  </a:lnTo>
                  <a:lnTo>
                    <a:pt x="306908" y="999807"/>
                  </a:lnTo>
                  <a:lnTo>
                    <a:pt x="307403" y="1003617"/>
                  </a:lnTo>
                  <a:lnTo>
                    <a:pt x="311467" y="1004887"/>
                  </a:lnTo>
                  <a:lnTo>
                    <a:pt x="315849" y="1004887"/>
                  </a:lnTo>
                  <a:lnTo>
                    <a:pt x="319163" y="1003617"/>
                  </a:lnTo>
                  <a:lnTo>
                    <a:pt x="320217" y="999807"/>
                  </a:lnTo>
                  <a:lnTo>
                    <a:pt x="320255" y="956627"/>
                  </a:lnTo>
                  <a:lnTo>
                    <a:pt x="321348" y="954087"/>
                  </a:lnTo>
                  <a:lnTo>
                    <a:pt x="322808" y="952817"/>
                  </a:lnTo>
                  <a:lnTo>
                    <a:pt x="327926" y="947737"/>
                  </a:lnTo>
                  <a:lnTo>
                    <a:pt x="333133" y="943927"/>
                  </a:lnTo>
                  <a:lnTo>
                    <a:pt x="340207" y="937577"/>
                  </a:lnTo>
                  <a:lnTo>
                    <a:pt x="344462" y="933767"/>
                  </a:lnTo>
                  <a:lnTo>
                    <a:pt x="345427" y="933767"/>
                  </a:lnTo>
                  <a:lnTo>
                    <a:pt x="347319" y="932497"/>
                  </a:lnTo>
                  <a:lnTo>
                    <a:pt x="347954" y="937577"/>
                  </a:lnTo>
                  <a:lnTo>
                    <a:pt x="348919" y="942657"/>
                  </a:lnTo>
                  <a:lnTo>
                    <a:pt x="348945" y="999807"/>
                  </a:lnTo>
                  <a:lnTo>
                    <a:pt x="349999" y="1003617"/>
                  </a:lnTo>
                  <a:lnTo>
                    <a:pt x="353491" y="1004887"/>
                  </a:lnTo>
                  <a:lnTo>
                    <a:pt x="357860" y="1004887"/>
                  </a:lnTo>
                  <a:lnTo>
                    <a:pt x="361061" y="1003617"/>
                  </a:lnTo>
                  <a:lnTo>
                    <a:pt x="362280" y="999807"/>
                  </a:lnTo>
                  <a:close/>
                </a:path>
                <a:path w="387985" h="1005205">
                  <a:moveTo>
                    <a:pt x="387718" y="452120"/>
                  </a:moveTo>
                  <a:lnTo>
                    <a:pt x="381901" y="398780"/>
                  </a:lnTo>
                  <a:lnTo>
                    <a:pt x="380098" y="381000"/>
                  </a:lnTo>
                  <a:lnTo>
                    <a:pt x="375577" y="363220"/>
                  </a:lnTo>
                  <a:lnTo>
                    <a:pt x="335343" y="330200"/>
                  </a:lnTo>
                  <a:lnTo>
                    <a:pt x="307187" y="322580"/>
                  </a:lnTo>
                  <a:lnTo>
                    <a:pt x="293103" y="320040"/>
                  </a:lnTo>
                  <a:lnTo>
                    <a:pt x="280746" y="317080"/>
                  </a:lnTo>
                  <a:lnTo>
                    <a:pt x="280746" y="396240"/>
                  </a:lnTo>
                  <a:lnTo>
                    <a:pt x="280593" y="397510"/>
                  </a:lnTo>
                  <a:lnTo>
                    <a:pt x="247472" y="350520"/>
                  </a:lnTo>
                  <a:lnTo>
                    <a:pt x="247434" y="322580"/>
                  </a:lnTo>
                  <a:lnTo>
                    <a:pt x="253606" y="323850"/>
                  </a:lnTo>
                  <a:lnTo>
                    <a:pt x="273913" y="361950"/>
                  </a:lnTo>
                  <a:lnTo>
                    <a:pt x="280746" y="396240"/>
                  </a:lnTo>
                  <a:lnTo>
                    <a:pt x="280746" y="317080"/>
                  </a:lnTo>
                  <a:lnTo>
                    <a:pt x="271970" y="314960"/>
                  </a:lnTo>
                  <a:lnTo>
                    <a:pt x="247688" y="308610"/>
                  </a:lnTo>
                  <a:lnTo>
                    <a:pt x="246684" y="307340"/>
                  </a:lnTo>
                  <a:lnTo>
                    <a:pt x="245567" y="287020"/>
                  </a:lnTo>
                  <a:lnTo>
                    <a:pt x="244817" y="281940"/>
                  </a:lnTo>
                  <a:lnTo>
                    <a:pt x="244627" y="280670"/>
                  </a:lnTo>
                  <a:lnTo>
                    <a:pt x="243674" y="274320"/>
                  </a:lnTo>
                  <a:lnTo>
                    <a:pt x="245148" y="271780"/>
                  </a:lnTo>
                  <a:lnTo>
                    <a:pt x="278765" y="233680"/>
                  </a:lnTo>
                  <a:lnTo>
                    <a:pt x="287820" y="213360"/>
                  </a:lnTo>
                  <a:lnTo>
                    <a:pt x="290233" y="210820"/>
                  </a:lnTo>
                  <a:lnTo>
                    <a:pt x="296964" y="209550"/>
                  </a:lnTo>
                  <a:lnTo>
                    <a:pt x="307327" y="208280"/>
                  </a:lnTo>
                  <a:lnTo>
                    <a:pt x="316128" y="201930"/>
                  </a:lnTo>
                  <a:lnTo>
                    <a:pt x="327914" y="172720"/>
                  </a:lnTo>
                  <a:lnTo>
                    <a:pt x="325704" y="162560"/>
                  </a:lnTo>
                  <a:lnTo>
                    <a:pt x="323037" y="158750"/>
                  </a:lnTo>
                  <a:lnTo>
                    <a:pt x="320357" y="154940"/>
                  </a:lnTo>
                  <a:lnTo>
                    <a:pt x="313994" y="150177"/>
                  </a:lnTo>
                  <a:lnTo>
                    <a:pt x="313994" y="172720"/>
                  </a:lnTo>
                  <a:lnTo>
                    <a:pt x="312966" y="182880"/>
                  </a:lnTo>
                  <a:lnTo>
                    <a:pt x="308724" y="190500"/>
                  </a:lnTo>
                  <a:lnTo>
                    <a:pt x="301993" y="195580"/>
                  </a:lnTo>
                  <a:lnTo>
                    <a:pt x="293509" y="196850"/>
                  </a:lnTo>
                  <a:lnTo>
                    <a:pt x="297815" y="162560"/>
                  </a:lnTo>
                  <a:lnTo>
                    <a:pt x="307060" y="158750"/>
                  </a:lnTo>
                  <a:lnTo>
                    <a:pt x="313207" y="162560"/>
                  </a:lnTo>
                  <a:lnTo>
                    <a:pt x="313994" y="172720"/>
                  </a:lnTo>
                  <a:lnTo>
                    <a:pt x="313994" y="150177"/>
                  </a:lnTo>
                  <a:lnTo>
                    <a:pt x="313575" y="149860"/>
                  </a:lnTo>
                  <a:lnTo>
                    <a:pt x="311873" y="148590"/>
                  </a:lnTo>
                  <a:lnTo>
                    <a:pt x="311759" y="125730"/>
                  </a:lnTo>
                  <a:lnTo>
                    <a:pt x="306666" y="71120"/>
                  </a:lnTo>
                  <a:lnTo>
                    <a:pt x="298792" y="52412"/>
                  </a:lnTo>
                  <a:lnTo>
                    <a:pt x="298792" y="147320"/>
                  </a:lnTo>
                  <a:lnTo>
                    <a:pt x="294068" y="149860"/>
                  </a:lnTo>
                  <a:lnTo>
                    <a:pt x="291071" y="148590"/>
                  </a:lnTo>
                  <a:lnTo>
                    <a:pt x="287020" y="143510"/>
                  </a:lnTo>
                  <a:lnTo>
                    <a:pt x="283806" y="141097"/>
                  </a:lnTo>
                  <a:lnTo>
                    <a:pt x="283806" y="161290"/>
                  </a:lnTo>
                  <a:lnTo>
                    <a:pt x="283679" y="163830"/>
                  </a:lnTo>
                  <a:lnTo>
                    <a:pt x="283616" y="165100"/>
                  </a:lnTo>
                  <a:lnTo>
                    <a:pt x="275513" y="207010"/>
                  </a:lnTo>
                  <a:lnTo>
                    <a:pt x="254050" y="245110"/>
                  </a:lnTo>
                  <a:lnTo>
                    <a:pt x="233210" y="264464"/>
                  </a:lnTo>
                  <a:lnTo>
                    <a:pt x="233210" y="309880"/>
                  </a:lnTo>
                  <a:lnTo>
                    <a:pt x="218249" y="345440"/>
                  </a:lnTo>
                  <a:lnTo>
                    <a:pt x="188379" y="353060"/>
                  </a:lnTo>
                  <a:lnTo>
                    <a:pt x="181343" y="350520"/>
                  </a:lnTo>
                  <a:lnTo>
                    <a:pt x="174294" y="347980"/>
                  </a:lnTo>
                  <a:lnTo>
                    <a:pt x="163271" y="339090"/>
                  </a:lnTo>
                  <a:lnTo>
                    <a:pt x="156438" y="325120"/>
                  </a:lnTo>
                  <a:lnTo>
                    <a:pt x="156311" y="323850"/>
                  </a:lnTo>
                  <a:lnTo>
                    <a:pt x="156184" y="322580"/>
                  </a:lnTo>
                  <a:lnTo>
                    <a:pt x="154927" y="309880"/>
                  </a:lnTo>
                  <a:lnTo>
                    <a:pt x="155562" y="303530"/>
                  </a:lnTo>
                  <a:lnTo>
                    <a:pt x="156146" y="297180"/>
                  </a:lnTo>
                  <a:lnTo>
                    <a:pt x="157226" y="283210"/>
                  </a:lnTo>
                  <a:lnTo>
                    <a:pt x="157314" y="281940"/>
                  </a:lnTo>
                  <a:lnTo>
                    <a:pt x="175742" y="290830"/>
                  </a:lnTo>
                  <a:lnTo>
                    <a:pt x="194170" y="294640"/>
                  </a:lnTo>
                  <a:lnTo>
                    <a:pt x="212712" y="290830"/>
                  </a:lnTo>
                  <a:lnTo>
                    <a:pt x="231470" y="281940"/>
                  </a:lnTo>
                  <a:lnTo>
                    <a:pt x="232029" y="290830"/>
                  </a:lnTo>
                  <a:lnTo>
                    <a:pt x="232105" y="292100"/>
                  </a:lnTo>
                  <a:lnTo>
                    <a:pt x="232816" y="300990"/>
                  </a:lnTo>
                  <a:lnTo>
                    <a:pt x="233095" y="307340"/>
                  </a:lnTo>
                  <a:lnTo>
                    <a:pt x="233210" y="309880"/>
                  </a:lnTo>
                  <a:lnTo>
                    <a:pt x="233210" y="264464"/>
                  </a:lnTo>
                  <a:lnTo>
                    <a:pt x="225386" y="269240"/>
                  </a:lnTo>
                  <a:lnTo>
                    <a:pt x="214223" y="275590"/>
                  </a:lnTo>
                  <a:lnTo>
                    <a:pt x="203936" y="279400"/>
                  </a:lnTo>
                  <a:lnTo>
                    <a:pt x="193624" y="280670"/>
                  </a:lnTo>
                  <a:lnTo>
                    <a:pt x="183337" y="279400"/>
                  </a:lnTo>
                  <a:lnTo>
                    <a:pt x="146113" y="256540"/>
                  </a:lnTo>
                  <a:lnTo>
                    <a:pt x="112382" y="205740"/>
                  </a:lnTo>
                  <a:lnTo>
                    <a:pt x="110401" y="196850"/>
                  </a:lnTo>
                  <a:lnTo>
                    <a:pt x="105295" y="173990"/>
                  </a:lnTo>
                  <a:lnTo>
                    <a:pt x="105054" y="166370"/>
                  </a:lnTo>
                  <a:lnTo>
                    <a:pt x="106210" y="161290"/>
                  </a:lnTo>
                  <a:lnTo>
                    <a:pt x="107353" y="158750"/>
                  </a:lnTo>
                  <a:lnTo>
                    <a:pt x="109054" y="154940"/>
                  </a:lnTo>
                  <a:lnTo>
                    <a:pt x="113893" y="149860"/>
                  </a:lnTo>
                  <a:lnTo>
                    <a:pt x="122770" y="140970"/>
                  </a:lnTo>
                  <a:lnTo>
                    <a:pt x="129044" y="130810"/>
                  </a:lnTo>
                  <a:lnTo>
                    <a:pt x="132981" y="119380"/>
                  </a:lnTo>
                  <a:lnTo>
                    <a:pt x="134810" y="106680"/>
                  </a:lnTo>
                  <a:lnTo>
                    <a:pt x="134899" y="105410"/>
                  </a:lnTo>
                  <a:lnTo>
                    <a:pt x="134988" y="104140"/>
                  </a:lnTo>
                  <a:lnTo>
                    <a:pt x="135483" y="101600"/>
                  </a:lnTo>
                  <a:lnTo>
                    <a:pt x="135902" y="97790"/>
                  </a:lnTo>
                  <a:lnTo>
                    <a:pt x="136550" y="97790"/>
                  </a:lnTo>
                  <a:lnTo>
                    <a:pt x="165277" y="101600"/>
                  </a:lnTo>
                  <a:lnTo>
                    <a:pt x="194119" y="102870"/>
                  </a:lnTo>
                  <a:lnTo>
                    <a:pt x="223100" y="101600"/>
                  </a:lnTo>
                  <a:lnTo>
                    <a:pt x="252247" y="97790"/>
                  </a:lnTo>
                  <a:lnTo>
                    <a:pt x="253796" y="107950"/>
                  </a:lnTo>
                  <a:lnTo>
                    <a:pt x="268947" y="144780"/>
                  </a:lnTo>
                  <a:lnTo>
                    <a:pt x="282854" y="158750"/>
                  </a:lnTo>
                  <a:lnTo>
                    <a:pt x="283806" y="161290"/>
                  </a:lnTo>
                  <a:lnTo>
                    <a:pt x="283806" y="141097"/>
                  </a:lnTo>
                  <a:lnTo>
                    <a:pt x="283654" y="140970"/>
                  </a:lnTo>
                  <a:lnTo>
                    <a:pt x="276936" y="133350"/>
                  </a:lnTo>
                  <a:lnTo>
                    <a:pt x="267017" y="104140"/>
                  </a:lnTo>
                  <a:lnTo>
                    <a:pt x="266903" y="102870"/>
                  </a:lnTo>
                  <a:lnTo>
                    <a:pt x="266788" y="101600"/>
                  </a:lnTo>
                  <a:lnTo>
                    <a:pt x="266230" y="97790"/>
                  </a:lnTo>
                  <a:lnTo>
                    <a:pt x="265849" y="95250"/>
                  </a:lnTo>
                  <a:lnTo>
                    <a:pt x="265023" y="88900"/>
                  </a:lnTo>
                  <a:lnTo>
                    <a:pt x="264350" y="83820"/>
                  </a:lnTo>
                  <a:lnTo>
                    <a:pt x="261327" y="81280"/>
                  </a:lnTo>
                  <a:lnTo>
                    <a:pt x="254965" y="82550"/>
                  </a:lnTo>
                  <a:lnTo>
                    <a:pt x="224574" y="87630"/>
                  </a:lnTo>
                  <a:lnTo>
                    <a:pt x="194183" y="88900"/>
                  </a:lnTo>
                  <a:lnTo>
                    <a:pt x="163779" y="87630"/>
                  </a:lnTo>
                  <a:lnTo>
                    <a:pt x="133388" y="82550"/>
                  </a:lnTo>
                  <a:lnTo>
                    <a:pt x="126987" y="81280"/>
                  </a:lnTo>
                  <a:lnTo>
                    <a:pt x="123964" y="83820"/>
                  </a:lnTo>
                  <a:lnTo>
                    <a:pt x="122161" y="97790"/>
                  </a:lnTo>
                  <a:lnTo>
                    <a:pt x="121234" y="105410"/>
                  </a:lnTo>
                  <a:lnTo>
                    <a:pt x="118986" y="120650"/>
                  </a:lnTo>
                  <a:lnTo>
                    <a:pt x="115849" y="128270"/>
                  </a:lnTo>
                  <a:lnTo>
                    <a:pt x="107010" y="138430"/>
                  </a:lnTo>
                  <a:lnTo>
                    <a:pt x="103187" y="140970"/>
                  </a:lnTo>
                  <a:lnTo>
                    <a:pt x="97180" y="148590"/>
                  </a:lnTo>
                  <a:lnTo>
                    <a:pt x="94780" y="149644"/>
                  </a:lnTo>
                  <a:lnTo>
                    <a:pt x="94780" y="196850"/>
                  </a:lnTo>
                  <a:lnTo>
                    <a:pt x="88036" y="195580"/>
                  </a:lnTo>
                  <a:lnTo>
                    <a:pt x="81889" y="191770"/>
                  </a:lnTo>
                  <a:lnTo>
                    <a:pt x="77127" y="186690"/>
                  </a:lnTo>
                  <a:lnTo>
                    <a:pt x="74536" y="179070"/>
                  </a:lnTo>
                  <a:lnTo>
                    <a:pt x="74244" y="177800"/>
                  </a:lnTo>
                  <a:lnTo>
                    <a:pt x="74333" y="172720"/>
                  </a:lnTo>
                  <a:lnTo>
                    <a:pt x="74650" y="166370"/>
                  </a:lnTo>
                  <a:lnTo>
                    <a:pt x="74714" y="165100"/>
                  </a:lnTo>
                  <a:lnTo>
                    <a:pt x="74777" y="163830"/>
                  </a:lnTo>
                  <a:lnTo>
                    <a:pt x="80518" y="158750"/>
                  </a:lnTo>
                  <a:lnTo>
                    <a:pt x="90449" y="161290"/>
                  </a:lnTo>
                  <a:lnTo>
                    <a:pt x="94780" y="196850"/>
                  </a:lnTo>
                  <a:lnTo>
                    <a:pt x="94780" y="149644"/>
                  </a:lnTo>
                  <a:lnTo>
                    <a:pt x="94284" y="149860"/>
                  </a:lnTo>
                  <a:lnTo>
                    <a:pt x="90716" y="147320"/>
                  </a:lnTo>
                  <a:lnTo>
                    <a:pt x="90627" y="138430"/>
                  </a:lnTo>
                  <a:lnTo>
                    <a:pt x="90500" y="128270"/>
                  </a:lnTo>
                  <a:lnTo>
                    <a:pt x="90449" y="101600"/>
                  </a:lnTo>
                  <a:lnTo>
                    <a:pt x="90614" y="97790"/>
                  </a:lnTo>
                  <a:lnTo>
                    <a:pt x="90728" y="95250"/>
                  </a:lnTo>
                  <a:lnTo>
                    <a:pt x="90843" y="92710"/>
                  </a:lnTo>
                  <a:lnTo>
                    <a:pt x="90906" y="91440"/>
                  </a:lnTo>
                  <a:lnTo>
                    <a:pt x="91020" y="88900"/>
                  </a:lnTo>
                  <a:lnTo>
                    <a:pt x="91071" y="87630"/>
                  </a:lnTo>
                  <a:lnTo>
                    <a:pt x="93637" y="76200"/>
                  </a:lnTo>
                  <a:lnTo>
                    <a:pt x="99199" y="67310"/>
                  </a:lnTo>
                  <a:lnTo>
                    <a:pt x="107302" y="59690"/>
                  </a:lnTo>
                  <a:lnTo>
                    <a:pt x="117525" y="53340"/>
                  </a:lnTo>
                  <a:lnTo>
                    <a:pt x="120738" y="52070"/>
                  </a:lnTo>
                  <a:lnTo>
                    <a:pt x="123825" y="50800"/>
                  </a:lnTo>
                  <a:lnTo>
                    <a:pt x="124536" y="43180"/>
                  </a:lnTo>
                  <a:lnTo>
                    <a:pt x="121666" y="40640"/>
                  </a:lnTo>
                  <a:lnTo>
                    <a:pt x="118745" y="39370"/>
                  </a:lnTo>
                  <a:lnTo>
                    <a:pt x="113487" y="35560"/>
                  </a:lnTo>
                  <a:lnTo>
                    <a:pt x="101333" y="13970"/>
                  </a:lnTo>
                  <a:lnTo>
                    <a:pt x="206895" y="13970"/>
                  </a:lnTo>
                  <a:lnTo>
                    <a:pt x="253263" y="25400"/>
                  </a:lnTo>
                  <a:lnTo>
                    <a:pt x="287807" y="59690"/>
                  </a:lnTo>
                  <a:lnTo>
                    <a:pt x="297522" y="101600"/>
                  </a:lnTo>
                  <a:lnTo>
                    <a:pt x="297611" y="102870"/>
                  </a:lnTo>
                  <a:lnTo>
                    <a:pt x="297713" y="104140"/>
                  </a:lnTo>
                  <a:lnTo>
                    <a:pt x="297802" y="105410"/>
                  </a:lnTo>
                  <a:lnTo>
                    <a:pt x="298183" y="116840"/>
                  </a:lnTo>
                  <a:lnTo>
                    <a:pt x="298272" y="119380"/>
                  </a:lnTo>
                  <a:lnTo>
                    <a:pt x="298373" y="125730"/>
                  </a:lnTo>
                  <a:lnTo>
                    <a:pt x="298500" y="133350"/>
                  </a:lnTo>
                  <a:lnTo>
                    <a:pt x="298602" y="138430"/>
                  </a:lnTo>
                  <a:lnTo>
                    <a:pt x="298716" y="143510"/>
                  </a:lnTo>
                  <a:lnTo>
                    <a:pt x="298792" y="147320"/>
                  </a:lnTo>
                  <a:lnTo>
                    <a:pt x="298792" y="52412"/>
                  </a:lnTo>
                  <a:lnTo>
                    <a:pt x="298653" y="52070"/>
                  </a:lnTo>
                  <a:lnTo>
                    <a:pt x="286372" y="34290"/>
                  </a:lnTo>
                  <a:lnTo>
                    <a:pt x="269582" y="20320"/>
                  </a:lnTo>
                  <a:lnTo>
                    <a:pt x="258940" y="13970"/>
                  </a:lnTo>
                  <a:lnTo>
                    <a:pt x="254685" y="11430"/>
                  </a:lnTo>
                  <a:lnTo>
                    <a:pt x="238988" y="5080"/>
                  </a:lnTo>
                  <a:lnTo>
                    <a:pt x="222554" y="2540"/>
                  </a:lnTo>
                  <a:lnTo>
                    <a:pt x="205473" y="1270"/>
                  </a:lnTo>
                  <a:lnTo>
                    <a:pt x="178727" y="0"/>
                  </a:lnTo>
                  <a:lnTo>
                    <a:pt x="87947" y="0"/>
                  </a:lnTo>
                  <a:lnTo>
                    <a:pt x="86156" y="2540"/>
                  </a:lnTo>
                  <a:lnTo>
                    <a:pt x="87249" y="13970"/>
                  </a:lnTo>
                  <a:lnTo>
                    <a:pt x="87604" y="15240"/>
                  </a:lnTo>
                  <a:lnTo>
                    <a:pt x="89814" y="24130"/>
                  </a:lnTo>
                  <a:lnTo>
                    <a:pt x="93357" y="31750"/>
                  </a:lnTo>
                  <a:lnTo>
                    <a:pt x="98183" y="38100"/>
                  </a:lnTo>
                  <a:lnTo>
                    <a:pt x="104267" y="45720"/>
                  </a:lnTo>
                  <a:lnTo>
                    <a:pt x="90995" y="57150"/>
                  </a:lnTo>
                  <a:lnTo>
                    <a:pt x="82143" y="69850"/>
                  </a:lnTo>
                  <a:lnTo>
                    <a:pt x="77368" y="85090"/>
                  </a:lnTo>
                  <a:lnTo>
                    <a:pt x="76403" y="101600"/>
                  </a:lnTo>
                  <a:lnTo>
                    <a:pt x="76517" y="147320"/>
                  </a:lnTo>
                  <a:lnTo>
                    <a:pt x="76034" y="148590"/>
                  </a:lnTo>
                  <a:lnTo>
                    <a:pt x="67056" y="153670"/>
                  </a:lnTo>
                  <a:lnTo>
                    <a:pt x="63652" y="158750"/>
                  </a:lnTo>
                  <a:lnTo>
                    <a:pt x="61887" y="165100"/>
                  </a:lnTo>
                  <a:lnTo>
                    <a:pt x="60960" y="181610"/>
                  </a:lnTo>
                  <a:lnTo>
                    <a:pt x="67208" y="196850"/>
                  </a:lnTo>
                  <a:lnTo>
                    <a:pt x="79260" y="207010"/>
                  </a:lnTo>
                  <a:lnTo>
                    <a:pt x="95719" y="210820"/>
                  </a:lnTo>
                  <a:lnTo>
                    <a:pt x="99733" y="210820"/>
                  </a:lnTo>
                  <a:lnTo>
                    <a:pt x="100698" y="213360"/>
                  </a:lnTo>
                  <a:lnTo>
                    <a:pt x="107988" y="229870"/>
                  </a:lnTo>
                  <a:lnTo>
                    <a:pt x="117271" y="245110"/>
                  </a:lnTo>
                  <a:lnTo>
                    <a:pt x="128498" y="259080"/>
                  </a:lnTo>
                  <a:lnTo>
                    <a:pt x="141605" y="271780"/>
                  </a:lnTo>
                  <a:lnTo>
                    <a:pt x="143027" y="271780"/>
                  </a:lnTo>
                  <a:lnTo>
                    <a:pt x="144081" y="274320"/>
                  </a:lnTo>
                  <a:lnTo>
                    <a:pt x="143979" y="276860"/>
                  </a:lnTo>
                  <a:lnTo>
                    <a:pt x="143789" y="279400"/>
                  </a:lnTo>
                  <a:lnTo>
                    <a:pt x="142836" y="290830"/>
                  </a:lnTo>
                  <a:lnTo>
                    <a:pt x="142290" y="297180"/>
                  </a:lnTo>
                  <a:lnTo>
                    <a:pt x="141820" y="303530"/>
                  </a:lnTo>
                  <a:lnTo>
                    <a:pt x="141630" y="307340"/>
                  </a:lnTo>
                  <a:lnTo>
                    <a:pt x="140982" y="308076"/>
                  </a:lnTo>
                  <a:lnTo>
                    <a:pt x="140982" y="384810"/>
                  </a:lnTo>
                  <a:lnTo>
                    <a:pt x="140131" y="387350"/>
                  </a:lnTo>
                  <a:lnTo>
                    <a:pt x="136448" y="388620"/>
                  </a:lnTo>
                  <a:lnTo>
                    <a:pt x="129324" y="389890"/>
                  </a:lnTo>
                  <a:lnTo>
                    <a:pt x="122123" y="392430"/>
                  </a:lnTo>
                  <a:lnTo>
                    <a:pt x="107048" y="398780"/>
                  </a:lnTo>
                  <a:lnTo>
                    <a:pt x="108292" y="392430"/>
                  </a:lnTo>
                  <a:lnTo>
                    <a:pt x="109334" y="387350"/>
                  </a:lnTo>
                  <a:lnTo>
                    <a:pt x="115735" y="356870"/>
                  </a:lnTo>
                  <a:lnTo>
                    <a:pt x="118338" y="344170"/>
                  </a:lnTo>
                  <a:lnTo>
                    <a:pt x="120865" y="331470"/>
                  </a:lnTo>
                  <a:lnTo>
                    <a:pt x="121069" y="330200"/>
                  </a:lnTo>
                  <a:lnTo>
                    <a:pt x="121475" y="327660"/>
                  </a:lnTo>
                  <a:lnTo>
                    <a:pt x="122872" y="326390"/>
                  </a:lnTo>
                  <a:lnTo>
                    <a:pt x="130568" y="325120"/>
                  </a:lnTo>
                  <a:lnTo>
                    <a:pt x="135394" y="323850"/>
                  </a:lnTo>
                  <a:lnTo>
                    <a:pt x="140868" y="322580"/>
                  </a:lnTo>
                  <a:lnTo>
                    <a:pt x="140982" y="384810"/>
                  </a:lnTo>
                  <a:lnTo>
                    <a:pt x="140982" y="308076"/>
                  </a:lnTo>
                  <a:lnTo>
                    <a:pt x="140500" y="308610"/>
                  </a:lnTo>
                  <a:lnTo>
                    <a:pt x="116674" y="314960"/>
                  </a:lnTo>
                  <a:lnTo>
                    <a:pt x="76060" y="323850"/>
                  </a:lnTo>
                  <a:lnTo>
                    <a:pt x="55740" y="328930"/>
                  </a:lnTo>
                  <a:lnTo>
                    <a:pt x="14008" y="359410"/>
                  </a:lnTo>
                  <a:lnTo>
                    <a:pt x="4368" y="415290"/>
                  </a:lnTo>
                  <a:lnTo>
                    <a:pt x="0" y="458470"/>
                  </a:lnTo>
                  <a:lnTo>
                    <a:pt x="2514" y="462280"/>
                  </a:lnTo>
                  <a:lnTo>
                    <a:pt x="10655" y="462280"/>
                  </a:lnTo>
                  <a:lnTo>
                    <a:pt x="13538" y="459740"/>
                  </a:lnTo>
                  <a:lnTo>
                    <a:pt x="19977" y="400050"/>
                  </a:lnTo>
                  <a:lnTo>
                    <a:pt x="21894" y="381000"/>
                  </a:lnTo>
                  <a:lnTo>
                    <a:pt x="25209" y="368300"/>
                  </a:lnTo>
                  <a:lnTo>
                    <a:pt x="32016" y="356870"/>
                  </a:lnTo>
                  <a:lnTo>
                    <a:pt x="41770" y="349250"/>
                  </a:lnTo>
                  <a:lnTo>
                    <a:pt x="53975" y="342900"/>
                  </a:lnTo>
                  <a:lnTo>
                    <a:pt x="57404" y="342900"/>
                  </a:lnTo>
                  <a:lnTo>
                    <a:pt x="60883" y="341630"/>
                  </a:lnTo>
                  <a:lnTo>
                    <a:pt x="106680" y="330200"/>
                  </a:lnTo>
                  <a:lnTo>
                    <a:pt x="106578" y="331470"/>
                  </a:lnTo>
                  <a:lnTo>
                    <a:pt x="106476" y="332740"/>
                  </a:lnTo>
                  <a:lnTo>
                    <a:pt x="106438" y="334010"/>
                  </a:lnTo>
                  <a:lnTo>
                    <a:pt x="89941" y="412750"/>
                  </a:lnTo>
                  <a:lnTo>
                    <a:pt x="94183" y="416560"/>
                  </a:lnTo>
                  <a:lnTo>
                    <a:pt x="101968" y="414020"/>
                  </a:lnTo>
                  <a:lnTo>
                    <a:pt x="110350" y="411480"/>
                  </a:lnTo>
                  <a:lnTo>
                    <a:pt x="137033" y="402590"/>
                  </a:lnTo>
                  <a:lnTo>
                    <a:pt x="138671" y="401320"/>
                  </a:lnTo>
                  <a:lnTo>
                    <a:pt x="140868" y="401320"/>
                  </a:lnTo>
                  <a:lnTo>
                    <a:pt x="140766" y="454660"/>
                  </a:lnTo>
                  <a:lnTo>
                    <a:pt x="141719" y="459740"/>
                  </a:lnTo>
                  <a:lnTo>
                    <a:pt x="144157" y="462280"/>
                  </a:lnTo>
                  <a:lnTo>
                    <a:pt x="151638" y="462280"/>
                  </a:lnTo>
                  <a:lnTo>
                    <a:pt x="154114" y="459740"/>
                  </a:lnTo>
                  <a:lnTo>
                    <a:pt x="154406" y="455930"/>
                  </a:lnTo>
                  <a:lnTo>
                    <a:pt x="154444" y="401320"/>
                  </a:lnTo>
                  <a:lnTo>
                    <a:pt x="154444" y="398780"/>
                  </a:lnTo>
                  <a:lnTo>
                    <a:pt x="154482" y="350520"/>
                  </a:lnTo>
                  <a:lnTo>
                    <a:pt x="174459" y="363220"/>
                  </a:lnTo>
                  <a:lnTo>
                    <a:pt x="194271" y="367030"/>
                  </a:lnTo>
                  <a:lnTo>
                    <a:pt x="214007" y="363220"/>
                  </a:lnTo>
                  <a:lnTo>
                    <a:pt x="229844" y="353060"/>
                  </a:lnTo>
                  <a:lnTo>
                    <a:pt x="233807" y="350520"/>
                  </a:lnTo>
                  <a:lnTo>
                    <a:pt x="233768" y="454660"/>
                  </a:lnTo>
                  <a:lnTo>
                    <a:pt x="234327" y="459740"/>
                  </a:lnTo>
                  <a:lnTo>
                    <a:pt x="236639" y="462280"/>
                  </a:lnTo>
                  <a:lnTo>
                    <a:pt x="243420" y="462280"/>
                  </a:lnTo>
                  <a:lnTo>
                    <a:pt x="245999" y="461010"/>
                  </a:lnTo>
                  <a:lnTo>
                    <a:pt x="247370" y="455930"/>
                  </a:lnTo>
                  <a:lnTo>
                    <a:pt x="247434" y="405130"/>
                  </a:lnTo>
                  <a:lnTo>
                    <a:pt x="247586" y="403860"/>
                  </a:lnTo>
                  <a:lnTo>
                    <a:pt x="247688" y="401320"/>
                  </a:lnTo>
                  <a:lnTo>
                    <a:pt x="250164" y="401320"/>
                  </a:lnTo>
                  <a:lnTo>
                    <a:pt x="251993" y="402590"/>
                  </a:lnTo>
                  <a:lnTo>
                    <a:pt x="278523" y="411480"/>
                  </a:lnTo>
                  <a:lnTo>
                    <a:pt x="286778" y="415290"/>
                  </a:lnTo>
                  <a:lnTo>
                    <a:pt x="293966" y="416560"/>
                  </a:lnTo>
                  <a:lnTo>
                    <a:pt x="298335" y="412750"/>
                  </a:lnTo>
                  <a:lnTo>
                    <a:pt x="295973" y="401320"/>
                  </a:lnTo>
                  <a:lnTo>
                    <a:pt x="295186" y="397510"/>
                  </a:lnTo>
                  <a:lnTo>
                    <a:pt x="285445" y="350520"/>
                  </a:lnTo>
                  <a:lnTo>
                    <a:pt x="281254" y="330200"/>
                  </a:lnTo>
                  <a:lnTo>
                    <a:pt x="310311" y="337820"/>
                  </a:lnTo>
                  <a:lnTo>
                    <a:pt x="324485" y="340360"/>
                  </a:lnTo>
                  <a:lnTo>
                    <a:pt x="363093" y="368300"/>
                  </a:lnTo>
                  <a:lnTo>
                    <a:pt x="370306" y="416560"/>
                  </a:lnTo>
                  <a:lnTo>
                    <a:pt x="372198" y="434340"/>
                  </a:lnTo>
                  <a:lnTo>
                    <a:pt x="374421" y="455930"/>
                  </a:lnTo>
                  <a:lnTo>
                    <a:pt x="376097" y="461010"/>
                  </a:lnTo>
                  <a:lnTo>
                    <a:pt x="378726" y="462280"/>
                  </a:lnTo>
                  <a:lnTo>
                    <a:pt x="385483" y="462280"/>
                  </a:lnTo>
                  <a:lnTo>
                    <a:pt x="387705" y="459740"/>
                  </a:lnTo>
                  <a:lnTo>
                    <a:pt x="387718" y="452120"/>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9" cstate="print"/>
            <a:stretch>
              <a:fillRect/>
            </a:stretch>
          </p:blipFill>
          <p:spPr>
            <a:xfrm>
              <a:off x="1898878" y="2755933"/>
              <a:ext cx="355492" cy="497839"/>
            </a:xfrm>
            <a:prstGeom prst="rect">
              <a:avLst/>
            </a:prstGeom>
          </p:spPr>
        </p:pic>
        <p:pic>
          <p:nvPicPr>
            <p:cNvPr id="27" name="object 27"/>
            <p:cNvPicPr/>
            <p:nvPr/>
          </p:nvPicPr>
          <p:blipFill>
            <a:blip r:embed="rId10" cstate="print"/>
            <a:stretch>
              <a:fillRect/>
            </a:stretch>
          </p:blipFill>
          <p:spPr>
            <a:xfrm>
              <a:off x="1908515" y="3309529"/>
              <a:ext cx="336041" cy="510647"/>
            </a:xfrm>
            <a:prstGeom prst="rect">
              <a:avLst/>
            </a:prstGeom>
          </p:spPr>
        </p:pic>
        <p:sp>
          <p:nvSpPr>
            <p:cNvPr id="28" name="object 28"/>
            <p:cNvSpPr/>
            <p:nvPr/>
          </p:nvSpPr>
          <p:spPr>
            <a:xfrm>
              <a:off x="1859499" y="3897555"/>
              <a:ext cx="434340" cy="453390"/>
            </a:xfrm>
            <a:custGeom>
              <a:avLst/>
              <a:gdLst/>
              <a:ahLst/>
              <a:cxnLst/>
              <a:rect l="l" t="t" r="r" b="b"/>
              <a:pathLst>
                <a:path w="434339" h="453389">
                  <a:moveTo>
                    <a:pt x="160834" y="13970"/>
                  </a:moveTo>
                  <a:lnTo>
                    <a:pt x="150010" y="13970"/>
                  </a:lnTo>
                  <a:lnTo>
                    <a:pt x="139755" y="17780"/>
                  </a:lnTo>
                  <a:lnTo>
                    <a:pt x="112167" y="45720"/>
                  </a:lnTo>
                  <a:lnTo>
                    <a:pt x="102997" y="72390"/>
                  </a:lnTo>
                  <a:lnTo>
                    <a:pt x="102793" y="72390"/>
                  </a:lnTo>
                  <a:lnTo>
                    <a:pt x="101340" y="81280"/>
                  </a:lnTo>
                  <a:lnTo>
                    <a:pt x="101151" y="83820"/>
                  </a:lnTo>
                  <a:lnTo>
                    <a:pt x="101056" y="85090"/>
                  </a:lnTo>
                  <a:lnTo>
                    <a:pt x="100962" y="86360"/>
                  </a:lnTo>
                  <a:lnTo>
                    <a:pt x="100867" y="87630"/>
                  </a:lnTo>
                  <a:lnTo>
                    <a:pt x="100773" y="88900"/>
                  </a:lnTo>
                  <a:lnTo>
                    <a:pt x="100678" y="90170"/>
                  </a:lnTo>
                  <a:lnTo>
                    <a:pt x="100597" y="102870"/>
                  </a:lnTo>
                  <a:lnTo>
                    <a:pt x="101051" y="111760"/>
                  </a:lnTo>
                  <a:lnTo>
                    <a:pt x="101116" y="113030"/>
                  </a:lnTo>
                  <a:lnTo>
                    <a:pt x="101180" y="114300"/>
                  </a:lnTo>
                  <a:lnTo>
                    <a:pt x="102367" y="128270"/>
                  </a:lnTo>
                  <a:lnTo>
                    <a:pt x="102474" y="129540"/>
                  </a:lnTo>
                  <a:lnTo>
                    <a:pt x="102582" y="130810"/>
                  </a:lnTo>
                  <a:lnTo>
                    <a:pt x="103372" y="138430"/>
                  </a:lnTo>
                  <a:lnTo>
                    <a:pt x="104355" y="146050"/>
                  </a:lnTo>
                  <a:lnTo>
                    <a:pt x="105295" y="152400"/>
                  </a:lnTo>
                  <a:lnTo>
                    <a:pt x="104584" y="157480"/>
                  </a:lnTo>
                  <a:lnTo>
                    <a:pt x="102031" y="163830"/>
                  </a:lnTo>
                  <a:lnTo>
                    <a:pt x="98796" y="176530"/>
                  </a:lnTo>
                  <a:lnTo>
                    <a:pt x="98744" y="180340"/>
                  </a:lnTo>
                  <a:lnTo>
                    <a:pt x="98640" y="187960"/>
                  </a:lnTo>
                  <a:lnTo>
                    <a:pt x="119924" y="226060"/>
                  </a:lnTo>
                  <a:lnTo>
                    <a:pt x="128863" y="229870"/>
                  </a:lnTo>
                  <a:lnTo>
                    <a:pt x="142278" y="229870"/>
                  </a:lnTo>
                  <a:lnTo>
                    <a:pt x="143319" y="231140"/>
                  </a:lnTo>
                  <a:lnTo>
                    <a:pt x="164363" y="262890"/>
                  </a:lnTo>
                  <a:lnTo>
                    <a:pt x="165544" y="264160"/>
                  </a:lnTo>
                  <a:lnTo>
                    <a:pt x="166268" y="266700"/>
                  </a:lnTo>
                  <a:lnTo>
                    <a:pt x="166358" y="270510"/>
                  </a:lnTo>
                  <a:lnTo>
                    <a:pt x="166479" y="275590"/>
                  </a:lnTo>
                  <a:lnTo>
                    <a:pt x="166509" y="276860"/>
                  </a:lnTo>
                  <a:lnTo>
                    <a:pt x="166357" y="281940"/>
                  </a:lnTo>
                  <a:lnTo>
                    <a:pt x="166281" y="284480"/>
                  </a:lnTo>
                  <a:lnTo>
                    <a:pt x="166458" y="293370"/>
                  </a:lnTo>
                  <a:lnTo>
                    <a:pt x="166522" y="295910"/>
                  </a:lnTo>
                  <a:lnTo>
                    <a:pt x="165531" y="297180"/>
                  </a:lnTo>
                  <a:lnTo>
                    <a:pt x="145249" y="307340"/>
                  </a:lnTo>
                  <a:lnTo>
                    <a:pt x="127368" y="317500"/>
                  </a:lnTo>
                  <a:lnTo>
                    <a:pt x="104613" y="330200"/>
                  </a:lnTo>
                  <a:lnTo>
                    <a:pt x="81895" y="344170"/>
                  </a:lnTo>
                  <a:lnTo>
                    <a:pt x="36576" y="369570"/>
                  </a:lnTo>
                  <a:lnTo>
                    <a:pt x="9430" y="406400"/>
                  </a:lnTo>
                  <a:lnTo>
                    <a:pt x="406" y="445770"/>
                  </a:lnTo>
                  <a:lnTo>
                    <a:pt x="0" y="449580"/>
                  </a:lnTo>
                  <a:lnTo>
                    <a:pt x="2120" y="452120"/>
                  </a:lnTo>
                  <a:lnTo>
                    <a:pt x="4800" y="453390"/>
                  </a:lnTo>
                  <a:lnTo>
                    <a:pt x="429069" y="453390"/>
                  </a:lnTo>
                  <a:lnTo>
                    <a:pt x="432981" y="452120"/>
                  </a:lnTo>
                  <a:lnTo>
                    <a:pt x="434149" y="448310"/>
                  </a:lnTo>
                  <a:lnTo>
                    <a:pt x="433336" y="443230"/>
                  </a:lnTo>
                  <a:lnTo>
                    <a:pt x="432841" y="440690"/>
                  </a:lnTo>
                  <a:lnTo>
                    <a:pt x="14960" y="440690"/>
                  </a:lnTo>
                  <a:lnTo>
                    <a:pt x="14795" y="439420"/>
                  </a:lnTo>
                  <a:lnTo>
                    <a:pt x="15265" y="436880"/>
                  </a:lnTo>
                  <a:lnTo>
                    <a:pt x="16243" y="430530"/>
                  </a:lnTo>
                  <a:lnTo>
                    <a:pt x="21025" y="412750"/>
                  </a:lnTo>
                  <a:lnTo>
                    <a:pt x="28975" y="397510"/>
                  </a:lnTo>
                  <a:lnTo>
                    <a:pt x="40524" y="383540"/>
                  </a:lnTo>
                  <a:lnTo>
                    <a:pt x="56108" y="373380"/>
                  </a:lnTo>
                  <a:lnTo>
                    <a:pt x="131307" y="331470"/>
                  </a:lnTo>
                  <a:lnTo>
                    <a:pt x="159854" y="314960"/>
                  </a:lnTo>
                  <a:lnTo>
                    <a:pt x="163512" y="313690"/>
                  </a:lnTo>
                  <a:lnTo>
                    <a:pt x="167259" y="311150"/>
                  </a:lnTo>
                  <a:lnTo>
                    <a:pt x="182083" y="311150"/>
                  </a:lnTo>
                  <a:lnTo>
                    <a:pt x="179971" y="302260"/>
                  </a:lnTo>
                  <a:lnTo>
                    <a:pt x="179882" y="275590"/>
                  </a:lnTo>
                  <a:lnTo>
                    <a:pt x="267616" y="275590"/>
                  </a:lnTo>
                  <a:lnTo>
                    <a:pt x="267593" y="270510"/>
                  </a:lnTo>
                  <a:lnTo>
                    <a:pt x="217277" y="270510"/>
                  </a:lnTo>
                  <a:lnTo>
                    <a:pt x="189537" y="264160"/>
                  </a:lnTo>
                  <a:lnTo>
                    <a:pt x="166611" y="245110"/>
                  </a:lnTo>
                  <a:lnTo>
                    <a:pt x="159490" y="233680"/>
                  </a:lnTo>
                  <a:lnTo>
                    <a:pt x="153992" y="222250"/>
                  </a:lnTo>
                  <a:lnTo>
                    <a:pt x="152382" y="217170"/>
                  </a:lnTo>
                  <a:lnTo>
                    <a:pt x="131356" y="217170"/>
                  </a:lnTo>
                  <a:lnTo>
                    <a:pt x="112112" y="180340"/>
                  </a:lnTo>
                  <a:lnTo>
                    <a:pt x="114300" y="168910"/>
                  </a:lnTo>
                  <a:lnTo>
                    <a:pt x="115874" y="163830"/>
                  </a:lnTo>
                  <a:lnTo>
                    <a:pt x="119583" y="160020"/>
                  </a:lnTo>
                  <a:lnTo>
                    <a:pt x="143461" y="160020"/>
                  </a:lnTo>
                  <a:lnTo>
                    <a:pt x="142570" y="148590"/>
                  </a:lnTo>
                  <a:lnTo>
                    <a:pt x="142951" y="147320"/>
                  </a:lnTo>
                  <a:lnTo>
                    <a:pt x="118135" y="147320"/>
                  </a:lnTo>
                  <a:lnTo>
                    <a:pt x="117906" y="146050"/>
                  </a:lnTo>
                  <a:lnTo>
                    <a:pt x="114174" y="107950"/>
                  </a:lnTo>
                  <a:lnTo>
                    <a:pt x="113928" y="99060"/>
                  </a:lnTo>
                  <a:lnTo>
                    <a:pt x="114106" y="91440"/>
                  </a:lnTo>
                  <a:lnTo>
                    <a:pt x="114216" y="90170"/>
                  </a:lnTo>
                  <a:lnTo>
                    <a:pt x="114327" y="88900"/>
                  </a:lnTo>
                  <a:lnTo>
                    <a:pt x="114438" y="87630"/>
                  </a:lnTo>
                  <a:lnTo>
                    <a:pt x="114548" y="86360"/>
                  </a:lnTo>
                  <a:lnTo>
                    <a:pt x="114659" y="85090"/>
                  </a:lnTo>
                  <a:lnTo>
                    <a:pt x="114769" y="83820"/>
                  </a:lnTo>
                  <a:lnTo>
                    <a:pt x="115722" y="78740"/>
                  </a:lnTo>
                  <a:lnTo>
                    <a:pt x="116230" y="73660"/>
                  </a:lnTo>
                  <a:lnTo>
                    <a:pt x="140716" y="33020"/>
                  </a:lnTo>
                  <a:lnTo>
                    <a:pt x="155138" y="26670"/>
                  </a:lnTo>
                  <a:lnTo>
                    <a:pt x="186656" y="26670"/>
                  </a:lnTo>
                  <a:lnTo>
                    <a:pt x="190840" y="22860"/>
                  </a:lnTo>
                  <a:lnTo>
                    <a:pt x="198221" y="17780"/>
                  </a:lnTo>
                  <a:lnTo>
                    <a:pt x="172186" y="17780"/>
                  </a:lnTo>
                  <a:lnTo>
                    <a:pt x="160834" y="13970"/>
                  </a:lnTo>
                  <a:close/>
                </a:path>
                <a:path w="434339" h="453389">
                  <a:moveTo>
                    <a:pt x="294324" y="311150"/>
                  </a:moveTo>
                  <a:lnTo>
                    <a:pt x="266712" y="311150"/>
                  </a:lnTo>
                  <a:lnTo>
                    <a:pt x="268262" y="312420"/>
                  </a:lnTo>
                  <a:lnTo>
                    <a:pt x="269697" y="312420"/>
                  </a:lnTo>
                  <a:lnTo>
                    <a:pt x="284593" y="321310"/>
                  </a:lnTo>
                  <a:lnTo>
                    <a:pt x="324141" y="342900"/>
                  </a:lnTo>
                  <a:lnTo>
                    <a:pt x="340753" y="351790"/>
                  </a:lnTo>
                  <a:lnTo>
                    <a:pt x="390956" y="382270"/>
                  </a:lnTo>
                  <a:lnTo>
                    <a:pt x="414431" y="417830"/>
                  </a:lnTo>
                  <a:lnTo>
                    <a:pt x="419341" y="440690"/>
                  </a:lnTo>
                  <a:lnTo>
                    <a:pt x="432841" y="440690"/>
                  </a:lnTo>
                  <a:lnTo>
                    <a:pt x="431850" y="435610"/>
                  </a:lnTo>
                  <a:lnTo>
                    <a:pt x="430771" y="427990"/>
                  </a:lnTo>
                  <a:lnTo>
                    <a:pt x="428891" y="420370"/>
                  </a:lnTo>
                  <a:lnTo>
                    <a:pt x="403818" y="374650"/>
                  </a:lnTo>
                  <a:lnTo>
                    <a:pt x="373113" y="355600"/>
                  </a:lnTo>
                  <a:lnTo>
                    <a:pt x="365258" y="350520"/>
                  </a:lnTo>
                  <a:lnTo>
                    <a:pt x="356768" y="345440"/>
                  </a:lnTo>
                  <a:lnTo>
                    <a:pt x="356133" y="345440"/>
                  </a:lnTo>
                  <a:lnTo>
                    <a:pt x="355511" y="344170"/>
                  </a:lnTo>
                  <a:lnTo>
                    <a:pt x="354418" y="344170"/>
                  </a:lnTo>
                  <a:lnTo>
                    <a:pt x="353174" y="342900"/>
                  </a:lnTo>
                  <a:lnTo>
                    <a:pt x="345097" y="339090"/>
                  </a:lnTo>
                  <a:lnTo>
                    <a:pt x="344309" y="337820"/>
                  </a:lnTo>
                  <a:lnTo>
                    <a:pt x="343357" y="337820"/>
                  </a:lnTo>
                  <a:lnTo>
                    <a:pt x="325135" y="327660"/>
                  </a:lnTo>
                  <a:lnTo>
                    <a:pt x="294324" y="311150"/>
                  </a:lnTo>
                  <a:close/>
                </a:path>
                <a:path w="434339" h="453389">
                  <a:moveTo>
                    <a:pt x="182083" y="311150"/>
                  </a:moveTo>
                  <a:lnTo>
                    <a:pt x="167259" y="311150"/>
                  </a:lnTo>
                  <a:lnTo>
                    <a:pt x="174443" y="327660"/>
                  </a:lnTo>
                  <a:lnTo>
                    <a:pt x="184813" y="340360"/>
                  </a:lnTo>
                  <a:lnTo>
                    <a:pt x="198512" y="347980"/>
                  </a:lnTo>
                  <a:lnTo>
                    <a:pt x="215684" y="350520"/>
                  </a:lnTo>
                  <a:lnTo>
                    <a:pt x="233749" y="347980"/>
                  </a:lnTo>
                  <a:lnTo>
                    <a:pt x="248156" y="340360"/>
                  </a:lnTo>
                  <a:lnTo>
                    <a:pt x="250341" y="337820"/>
                  </a:lnTo>
                  <a:lnTo>
                    <a:pt x="213283" y="337820"/>
                  </a:lnTo>
                  <a:lnTo>
                    <a:pt x="200329" y="334010"/>
                  </a:lnTo>
                  <a:lnTo>
                    <a:pt x="190003" y="326390"/>
                  </a:lnTo>
                  <a:lnTo>
                    <a:pt x="182988" y="314960"/>
                  </a:lnTo>
                  <a:lnTo>
                    <a:pt x="182083" y="311150"/>
                  </a:lnTo>
                  <a:close/>
                </a:path>
                <a:path w="434339" h="453389">
                  <a:moveTo>
                    <a:pt x="267616" y="275590"/>
                  </a:moveTo>
                  <a:lnTo>
                    <a:pt x="254177" y="275590"/>
                  </a:lnTo>
                  <a:lnTo>
                    <a:pt x="254196" y="297180"/>
                  </a:lnTo>
                  <a:lnTo>
                    <a:pt x="253962" y="302260"/>
                  </a:lnTo>
                  <a:lnTo>
                    <a:pt x="225466" y="336550"/>
                  </a:lnTo>
                  <a:lnTo>
                    <a:pt x="213283" y="337820"/>
                  </a:lnTo>
                  <a:lnTo>
                    <a:pt x="250341" y="337820"/>
                  </a:lnTo>
                  <a:lnTo>
                    <a:pt x="259084" y="327660"/>
                  </a:lnTo>
                  <a:lnTo>
                    <a:pt x="266712" y="311150"/>
                  </a:lnTo>
                  <a:lnTo>
                    <a:pt x="294324" y="311150"/>
                  </a:lnTo>
                  <a:lnTo>
                    <a:pt x="284843" y="306070"/>
                  </a:lnTo>
                  <a:lnTo>
                    <a:pt x="269341" y="297180"/>
                  </a:lnTo>
                  <a:lnTo>
                    <a:pt x="267703" y="294640"/>
                  </a:lnTo>
                  <a:lnTo>
                    <a:pt x="267616" y="275590"/>
                  </a:lnTo>
                  <a:close/>
                </a:path>
                <a:path w="434339" h="453389">
                  <a:moveTo>
                    <a:pt x="254177" y="275590"/>
                  </a:moveTo>
                  <a:lnTo>
                    <a:pt x="179882" y="275590"/>
                  </a:lnTo>
                  <a:lnTo>
                    <a:pt x="198451" y="281940"/>
                  </a:lnTo>
                  <a:lnTo>
                    <a:pt x="216949" y="283210"/>
                  </a:lnTo>
                  <a:lnTo>
                    <a:pt x="235487" y="281940"/>
                  </a:lnTo>
                  <a:lnTo>
                    <a:pt x="254177" y="275590"/>
                  </a:lnTo>
                  <a:close/>
                </a:path>
                <a:path w="434339" h="453389">
                  <a:moveTo>
                    <a:pt x="268045" y="12700"/>
                  </a:moveTo>
                  <a:lnTo>
                    <a:pt x="221411" y="12700"/>
                  </a:lnTo>
                  <a:lnTo>
                    <a:pt x="238061" y="15240"/>
                  </a:lnTo>
                  <a:lnTo>
                    <a:pt x="246049" y="17780"/>
                  </a:lnTo>
                  <a:lnTo>
                    <a:pt x="288764" y="40640"/>
                  </a:lnTo>
                  <a:lnTo>
                    <a:pt x="318401" y="88900"/>
                  </a:lnTo>
                  <a:lnTo>
                    <a:pt x="320763" y="107950"/>
                  </a:lnTo>
                  <a:lnTo>
                    <a:pt x="319520" y="128270"/>
                  </a:lnTo>
                  <a:lnTo>
                    <a:pt x="319443" y="129540"/>
                  </a:lnTo>
                  <a:lnTo>
                    <a:pt x="318592" y="134620"/>
                  </a:lnTo>
                  <a:lnTo>
                    <a:pt x="317169" y="140970"/>
                  </a:lnTo>
                  <a:lnTo>
                    <a:pt x="316001" y="147320"/>
                  </a:lnTo>
                  <a:lnTo>
                    <a:pt x="289547" y="147320"/>
                  </a:lnTo>
                  <a:lnTo>
                    <a:pt x="290855" y="148590"/>
                  </a:lnTo>
                  <a:lnTo>
                    <a:pt x="290805" y="152400"/>
                  </a:lnTo>
                  <a:lnTo>
                    <a:pt x="284752" y="205740"/>
                  </a:lnTo>
                  <a:lnTo>
                    <a:pt x="267525" y="245110"/>
                  </a:lnTo>
                  <a:lnTo>
                    <a:pt x="217277" y="270510"/>
                  </a:lnTo>
                  <a:lnTo>
                    <a:pt x="267593" y="270510"/>
                  </a:lnTo>
                  <a:lnTo>
                    <a:pt x="267576" y="266700"/>
                  </a:lnTo>
                  <a:lnTo>
                    <a:pt x="268046" y="264160"/>
                  </a:lnTo>
                  <a:lnTo>
                    <a:pt x="268859" y="264160"/>
                  </a:lnTo>
                  <a:lnTo>
                    <a:pt x="275326" y="256540"/>
                  </a:lnTo>
                  <a:lnTo>
                    <a:pt x="280958" y="248920"/>
                  </a:lnTo>
                  <a:lnTo>
                    <a:pt x="285843" y="241300"/>
                  </a:lnTo>
                  <a:lnTo>
                    <a:pt x="290068" y="232410"/>
                  </a:lnTo>
                  <a:lnTo>
                    <a:pt x="290537" y="231140"/>
                  </a:lnTo>
                  <a:lnTo>
                    <a:pt x="292455" y="229870"/>
                  </a:lnTo>
                  <a:lnTo>
                    <a:pt x="305850" y="229870"/>
                  </a:lnTo>
                  <a:lnTo>
                    <a:pt x="316442" y="224790"/>
                  </a:lnTo>
                  <a:lnTo>
                    <a:pt x="323745" y="217170"/>
                  </a:lnTo>
                  <a:lnTo>
                    <a:pt x="296976" y="217170"/>
                  </a:lnTo>
                  <a:lnTo>
                    <a:pt x="305384" y="160020"/>
                  </a:lnTo>
                  <a:lnTo>
                    <a:pt x="310489" y="158750"/>
                  </a:lnTo>
                  <a:lnTo>
                    <a:pt x="329089" y="158750"/>
                  </a:lnTo>
                  <a:lnTo>
                    <a:pt x="328510" y="157480"/>
                  </a:lnTo>
                  <a:lnTo>
                    <a:pt x="327799" y="156210"/>
                  </a:lnTo>
                  <a:lnTo>
                    <a:pt x="327977" y="153670"/>
                  </a:lnTo>
                  <a:lnTo>
                    <a:pt x="328244" y="152400"/>
                  </a:lnTo>
                  <a:lnTo>
                    <a:pt x="329692" y="144780"/>
                  </a:lnTo>
                  <a:lnTo>
                    <a:pt x="333717" y="101600"/>
                  </a:lnTo>
                  <a:lnTo>
                    <a:pt x="333731" y="99060"/>
                  </a:lnTo>
                  <a:lnTo>
                    <a:pt x="329491" y="77470"/>
                  </a:lnTo>
                  <a:lnTo>
                    <a:pt x="320580" y="58420"/>
                  </a:lnTo>
                  <a:lnTo>
                    <a:pt x="306692" y="39370"/>
                  </a:lnTo>
                  <a:lnTo>
                    <a:pt x="293364" y="27940"/>
                  </a:lnTo>
                  <a:lnTo>
                    <a:pt x="278652" y="17780"/>
                  </a:lnTo>
                  <a:lnTo>
                    <a:pt x="268045" y="12700"/>
                  </a:lnTo>
                  <a:close/>
                </a:path>
                <a:path w="434339" h="453389">
                  <a:moveTo>
                    <a:pt x="143461" y="160020"/>
                  </a:moveTo>
                  <a:lnTo>
                    <a:pt x="129311" y="160020"/>
                  </a:lnTo>
                  <a:lnTo>
                    <a:pt x="129438" y="162560"/>
                  </a:lnTo>
                  <a:lnTo>
                    <a:pt x="130405" y="176530"/>
                  </a:lnTo>
                  <a:lnTo>
                    <a:pt x="132100" y="189230"/>
                  </a:lnTo>
                  <a:lnTo>
                    <a:pt x="134626" y="203200"/>
                  </a:lnTo>
                  <a:lnTo>
                    <a:pt x="138087" y="217170"/>
                  </a:lnTo>
                  <a:lnTo>
                    <a:pt x="152382" y="217170"/>
                  </a:lnTo>
                  <a:lnTo>
                    <a:pt x="149968" y="209550"/>
                  </a:lnTo>
                  <a:lnTo>
                    <a:pt x="147269" y="196850"/>
                  </a:lnTo>
                  <a:lnTo>
                    <a:pt x="145695" y="185420"/>
                  </a:lnTo>
                  <a:lnTo>
                    <a:pt x="144551" y="173990"/>
                  </a:lnTo>
                  <a:lnTo>
                    <a:pt x="143461" y="160020"/>
                  </a:lnTo>
                  <a:close/>
                </a:path>
                <a:path w="434339" h="453389">
                  <a:moveTo>
                    <a:pt x="329089" y="158750"/>
                  </a:moveTo>
                  <a:lnTo>
                    <a:pt x="310489" y="158750"/>
                  </a:lnTo>
                  <a:lnTo>
                    <a:pt x="316344" y="160020"/>
                  </a:lnTo>
                  <a:lnTo>
                    <a:pt x="320802" y="173990"/>
                  </a:lnTo>
                  <a:lnTo>
                    <a:pt x="321576" y="180340"/>
                  </a:lnTo>
                  <a:lnTo>
                    <a:pt x="321500" y="186690"/>
                  </a:lnTo>
                  <a:lnTo>
                    <a:pt x="320883" y="193040"/>
                  </a:lnTo>
                  <a:lnTo>
                    <a:pt x="302844" y="217170"/>
                  </a:lnTo>
                  <a:lnTo>
                    <a:pt x="323745" y="217170"/>
                  </a:lnTo>
                  <a:lnTo>
                    <a:pt x="324962" y="215900"/>
                  </a:lnTo>
                  <a:lnTo>
                    <a:pt x="331025" y="204470"/>
                  </a:lnTo>
                  <a:lnTo>
                    <a:pt x="334395" y="193040"/>
                  </a:lnTo>
                  <a:lnTo>
                    <a:pt x="335487" y="180340"/>
                  </a:lnTo>
                  <a:lnTo>
                    <a:pt x="333720" y="168910"/>
                  </a:lnTo>
                  <a:lnTo>
                    <a:pt x="329089" y="158750"/>
                  </a:lnTo>
                  <a:close/>
                </a:path>
                <a:path w="434339" h="453389">
                  <a:moveTo>
                    <a:pt x="190157" y="63500"/>
                  </a:moveTo>
                  <a:lnTo>
                    <a:pt x="184962" y="63500"/>
                  </a:lnTo>
                  <a:lnTo>
                    <a:pt x="181444" y="72390"/>
                  </a:lnTo>
                  <a:lnTo>
                    <a:pt x="172677" y="90170"/>
                  </a:lnTo>
                  <a:lnTo>
                    <a:pt x="162005" y="106680"/>
                  </a:lnTo>
                  <a:lnTo>
                    <a:pt x="149560" y="121920"/>
                  </a:lnTo>
                  <a:lnTo>
                    <a:pt x="135470" y="135890"/>
                  </a:lnTo>
                  <a:lnTo>
                    <a:pt x="132486" y="138430"/>
                  </a:lnTo>
                  <a:lnTo>
                    <a:pt x="130327" y="142240"/>
                  </a:lnTo>
                  <a:lnTo>
                    <a:pt x="126974" y="146050"/>
                  </a:lnTo>
                  <a:lnTo>
                    <a:pt x="118135" y="147320"/>
                  </a:lnTo>
                  <a:lnTo>
                    <a:pt x="142951" y="147320"/>
                  </a:lnTo>
                  <a:lnTo>
                    <a:pt x="143332" y="146050"/>
                  </a:lnTo>
                  <a:lnTo>
                    <a:pt x="144513" y="146050"/>
                  </a:lnTo>
                  <a:lnTo>
                    <a:pt x="157903" y="132080"/>
                  </a:lnTo>
                  <a:lnTo>
                    <a:pt x="169918" y="118110"/>
                  </a:lnTo>
                  <a:lnTo>
                    <a:pt x="180501" y="102870"/>
                  </a:lnTo>
                  <a:lnTo>
                    <a:pt x="189788" y="86360"/>
                  </a:lnTo>
                  <a:lnTo>
                    <a:pt x="190157" y="86360"/>
                  </a:lnTo>
                  <a:lnTo>
                    <a:pt x="190741" y="85090"/>
                  </a:lnTo>
                  <a:lnTo>
                    <a:pt x="209344" y="85090"/>
                  </a:lnTo>
                  <a:lnTo>
                    <a:pt x="195707" y="69850"/>
                  </a:lnTo>
                  <a:lnTo>
                    <a:pt x="190157" y="63500"/>
                  </a:lnTo>
                  <a:close/>
                </a:path>
                <a:path w="434339" h="453389">
                  <a:moveTo>
                    <a:pt x="209344" y="85090"/>
                  </a:moveTo>
                  <a:lnTo>
                    <a:pt x="190741" y="85090"/>
                  </a:lnTo>
                  <a:lnTo>
                    <a:pt x="204303" y="99060"/>
                  </a:lnTo>
                  <a:lnTo>
                    <a:pt x="234698" y="123190"/>
                  </a:lnTo>
                  <a:lnTo>
                    <a:pt x="287451" y="147320"/>
                  </a:lnTo>
                  <a:lnTo>
                    <a:pt x="316001" y="147320"/>
                  </a:lnTo>
                  <a:lnTo>
                    <a:pt x="304025" y="146050"/>
                  </a:lnTo>
                  <a:lnTo>
                    <a:pt x="304952" y="139700"/>
                  </a:lnTo>
                  <a:lnTo>
                    <a:pt x="301053" y="137160"/>
                  </a:lnTo>
                  <a:lnTo>
                    <a:pt x="295871" y="135890"/>
                  </a:lnTo>
                  <a:lnTo>
                    <a:pt x="270103" y="125730"/>
                  </a:lnTo>
                  <a:lnTo>
                    <a:pt x="248992" y="115570"/>
                  </a:lnTo>
                  <a:lnTo>
                    <a:pt x="229438" y="102870"/>
                  </a:lnTo>
                  <a:lnTo>
                    <a:pt x="211617" y="87630"/>
                  </a:lnTo>
                  <a:lnTo>
                    <a:pt x="209344" y="85090"/>
                  </a:lnTo>
                  <a:close/>
                </a:path>
                <a:path w="434339" h="453389">
                  <a:moveTo>
                    <a:pt x="186656" y="26670"/>
                  </a:moveTo>
                  <a:lnTo>
                    <a:pt x="155138" y="26670"/>
                  </a:lnTo>
                  <a:lnTo>
                    <a:pt x="162370" y="27940"/>
                  </a:lnTo>
                  <a:lnTo>
                    <a:pt x="169608" y="31750"/>
                  </a:lnTo>
                  <a:lnTo>
                    <a:pt x="175679" y="35560"/>
                  </a:lnTo>
                  <a:lnTo>
                    <a:pt x="177342" y="35560"/>
                  </a:lnTo>
                  <a:lnTo>
                    <a:pt x="182473" y="30480"/>
                  </a:lnTo>
                  <a:lnTo>
                    <a:pt x="186656" y="26670"/>
                  </a:lnTo>
                  <a:close/>
                </a:path>
                <a:path w="434339" h="453389">
                  <a:moveTo>
                    <a:pt x="226949" y="0"/>
                  </a:moveTo>
                  <a:lnTo>
                    <a:pt x="208956" y="0"/>
                  </a:lnTo>
                  <a:lnTo>
                    <a:pt x="191939" y="6350"/>
                  </a:lnTo>
                  <a:lnTo>
                    <a:pt x="175996" y="17780"/>
                  </a:lnTo>
                  <a:lnTo>
                    <a:pt x="198221" y="17780"/>
                  </a:lnTo>
                  <a:lnTo>
                    <a:pt x="200066" y="16510"/>
                  </a:lnTo>
                  <a:lnTo>
                    <a:pt x="210230" y="13970"/>
                  </a:lnTo>
                  <a:lnTo>
                    <a:pt x="221411" y="12700"/>
                  </a:lnTo>
                  <a:lnTo>
                    <a:pt x="268045" y="12700"/>
                  </a:lnTo>
                  <a:lnTo>
                    <a:pt x="262742" y="10160"/>
                  </a:lnTo>
                  <a:lnTo>
                    <a:pt x="245821" y="3810"/>
                  </a:lnTo>
                  <a:lnTo>
                    <a:pt x="226949" y="0"/>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1" cstate="print"/>
            <a:stretch>
              <a:fillRect/>
            </a:stretch>
          </p:blipFill>
          <p:spPr>
            <a:xfrm>
              <a:off x="2024115" y="4038433"/>
              <a:ext cx="105080" cy="96598"/>
            </a:xfrm>
            <a:prstGeom prst="rect">
              <a:avLst/>
            </a:prstGeom>
          </p:spPr>
        </p:pic>
        <p:pic>
          <p:nvPicPr>
            <p:cNvPr id="30" name="object 30"/>
            <p:cNvPicPr/>
            <p:nvPr/>
          </p:nvPicPr>
          <p:blipFill>
            <a:blip r:embed="rId12" cstate="print"/>
            <a:stretch>
              <a:fillRect/>
            </a:stretch>
          </p:blipFill>
          <p:spPr>
            <a:xfrm>
              <a:off x="1868845" y="4422713"/>
              <a:ext cx="414058" cy="521969"/>
            </a:xfrm>
            <a:prstGeom prst="rect">
              <a:avLst/>
            </a:prstGeom>
          </p:spPr>
        </p:pic>
      </p:grpSp>
      <p:sp>
        <p:nvSpPr>
          <p:cNvPr id="32" name="object 6">
            <a:extLst>
              <a:ext uri="{FF2B5EF4-FFF2-40B4-BE49-F238E27FC236}">
                <a16:creationId xmlns:a16="http://schemas.microsoft.com/office/drawing/2014/main" id="{2037F46E-234E-2C70-DF98-C3504EE3C43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115438" y="6262619"/>
              <a:ext cx="231461" cy="231461"/>
            </a:xfrm>
            <a:prstGeom prst="rect">
              <a:avLst/>
            </a:prstGeom>
          </p:spPr>
        </p:pic>
        <p:sp>
          <p:nvSpPr>
            <p:cNvPr id="6" name="object 6"/>
            <p:cNvSpPr/>
            <p:nvPr/>
          </p:nvSpPr>
          <p:spPr>
            <a:xfrm>
              <a:off x="2055914" y="293420"/>
              <a:ext cx="9870440" cy="4984750"/>
            </a:xfrm>
            <a:custGeom>
              <a:avLst/>
              <a:gdLst/>
              <a:ahLst/>
              <a:cxnLst/>
              <a:rect l="l" t="t" r="r" b="b"/>
              <a:pathLst>
                <a:path w="9870440" h="4984750">
                  <a:moveTo>
                    <a:pt x="313969" y="2108454"/>
                  </a:moveTo>
                  <a:lnTo>
                    <a:pt x="313753" y="2098802"/>
                  </a:lnTo>
                  <a:lnTo>
                    <a:pt x="313537" y="2089353"/>
                  </a:lnTo>
                  <a:lnTo>
                    <a:pt x="305219" y="2081314"/>
                  </a:lnTo>
                  <a:lnTo>
                    <a:pt x="286359" y="2081555"/>
                  </a:lnTo>
                  <a:lnTo>
                    <a:pt x="278155" y="2089785"/>
                  </a:lnTo>
                  <a:lnTo>
                    <a:pt x="278117" y="2099170"/>
                  </a:lnTo>
                  <a:lnTo>
                    <a:pt x="279565" y="2106155"/>
                  </a:lnTo>
                  <a:lnTo>
                    <a:pt x="283552" y="2111832"/>
                  </a:lnTo>
                  <a:lnTo>
                    <a:pt x="289445" y="2115578"/>
                  </a:lnTo>
                  <a:lnTo>
                    <a:pt x="296595" y="2116785"/>
                  </a:lnTo>
                  <a:lnTo>
                    <a:pt x="306336" y="2116455"/>
                  </a:lnTo>
                  <a:lnTo>
                    <a:pt x="313969" y="2108454"/>
                  </a:lnTo>
                  <a:close/>
                </a:path>
                <a:path w="9870440" h="4984750">
                  <a:moveTo>
                    <a:pt x="340321" y="2055037"/>
                  </a:moveTo>
                  <a:lnTo>
                    <a:pt x="296418" y="2030336"/>
                  </a:lnTo>
                  <a:lnTo>
                    <a:pt x="278879" y="2036254"/>
                  </a:lnTo>
                  <a:lnTo>
                    <a:pt x="270510" y="2039277"/>
                  </a:lnTo>
                  <a:lnTo>
                    <a:pt x="262458" y="2042731"/>
                  </a:lnTo>
                  <a:lnTo>
                    <a:pt x="253403" y="2047074"/>
                  </a:lnTo>
                  <a:lnTo>
                    <a:pt x="251574" y="2054936"/>
                  </a:lnTo>
                  <a:lnTo>
                    <a:pt x="259905" y="2068017"/>
                  </a:lnTo>
                  <a:lnTo>
                    <a:pt x="266966" y="2069274"/>
                  </a:lnTo>
                  <a:lnTo>
                    <a:pt x="275234" y="2064702"/>
                  </a:lnTo>
                  <a:lnTo>
                    <a:pt x="285775" y="2060333"/>
                  </a:lnTo>
                  <a:lnTo>
                    <a:pt x="296278" y="2058936"/>
                  </a:lnTo>
                  <a:lnTo>
                    <a:pt x="306743" y="2060511"/>
                  </a:lnTo>
                  <a:lnTo>
                    <a:pt x="317246" y="2065032"/>
                  </a:lnTo>
                  <a:lnTo>
                    <a:pt x="325348" y="2069655"/>
                  </a:lnTo>
                  <a:lnTo>
                    <a:pt x="332460" y="2068207"/>
                  </a:lnTo>
                  <a:lnTo>
                    <a:pt x="340321" y="2055037"/>
                  </a:lnTo>
                  <a:close/>
                </a:path>
                <a:path w="9870440" h="4984750">
                  <a:moveTo>
                    <a:pt x="402209" y="4531296"/>
                  </a:moveTo>
                  <a:lnTo>
                    <a:pt x="393522" y="4519777"/>
                  </a:lnTo>
                  <a:lnTo>
                    <a:pt x="386511" y="4519206"/>
                  </a:lnTo>
                  <a:lnTo>
                    <a:pt x="379399" y="4523956"/>
                  </a:lnTo>
                  <a:lnTo>
                    <a:pt x="364210" y="4531207"/>
                  </a:lnTo>
                  <a:lnTo>
                    <a:pt x="348157" y="4533658"/>
                  </a:lnTo>
                  <a:lnTo>
                    <a:pt x="332193" y="4531322"/>
                  </a:lnTo>
                  <a:lnTo>
                    <a:pt x="317258" y="4524184"/>
                  </a:lnTo>
                  <a:lnTo>
                    <a:pt x="309765" y="4519130"/>
                  </a:lnTo>
                  <a:lnTo>
                    <a:pt x="302539" y="4519739"/>
                  </a:lnTo>
                  <a:lnTo>
                    <a:pt x="294284" y="4531588"/>
                  </a:lnTo>
                  <a:lnTo>
                    <a:pt x="295833" y="4538561"/>
                  </a:lnTo>
                  <a:lnTo>
                    <a:pt x="302387" y="4543857"/>
                  </a:lnTo>
                  <a:lnTo>
                    <a:pt x="312889" y="4550613"/>
                  </a:lnTo>
                  <a:lnTo>
                    <a:pt x="324688" y="4555020"/>
                  </a:lnTo>
                  <a:lnTo>
                    <a:pt x="338239" y="4557471"/>
                  </a:lnTo>
                  <a:lnTo>
                    <a:pt x="353949" y="4558347"/>
                  </a:lnTo>
                  <a:lnTo>
                    <a:pt x="363613" y="4557446"/>
                  </a:lnTo>
                  <a:lnTo>
                    <a:pt x="373989" y="4554728"/>
                  </a:lnTo>
                  <a:lnTo>
                    <a:pt x="384289" y="4550257"/>
                  </a:lnTo>
                  <a:lnTo>
                    <a:pt x="393700" y="4544098"/>
                  </a:lnTo>
                  <a:lnTo>
                    <a:pt x="400621" y="4538561"/>
                  </a:lnTo>
                  <a:lnTo>
                    <a:pt x="402209" y="4531296"/>
                  </a:lnTo>
                  <a:close/>
                </a:path>
                <a:path w="9870440" h="4984750">
                  <a:moveTo>
                    <a:pt x="430339" y="2210727"/>
                  </a:moveTo>
                  <a:lnTo>
                    <a:pt x="424573" y="2195931"/>
                  </a:lnTo>
                  <a:lnTo>
                    <a:pt x="417614" y="2193429"/>
                  </a:lnTo>
                  <a:lnTo>
                    <a:pt x="408508" y="2197112"/>
                  </a:lnTo>
                  <a:lnTo>
                    <a:pt x="388124" y="2203285"/>
                  </a:lnTo>
                  <a:lnTo>
                    <a:pt x="367766" y="2205329"/>
                  </a:lnTo>
                  <a:lnTo>
                    <a:pt x="347408" y="2203234"/>
                  </a:lnTo>
                  <a:lnTo>
                    <a:pt x="327037" y="2197011"/>
                  </a:lnTo>
                  <a:lnTo>
                    <a:pt x="318427" y="2193506"/>
                  </a:lnTo>
                  <a:lnTo>
                    <a:pt x="311708" y="2195931"/>
                  </a:lnTo>
                  <a:lnTo>
                    <a:pt x="305523" y="2210308"/>
                  </a:lnTo>
                  <a:lnTo>
                    <a:pt x="308546" y="2216708"/>
                  </a:lnTo>
                  <a:lnTo>
                    <a:pt x="317246" y="2220658"/>
                  </a:lnTo>
                  <a:lnTo>
                    <a:pt x="329526" y="2225408"/>
                  </a:lnTo>
                  <a:lnTo>
                    <a:pt x="342112" y="2228685"/>
                  </a:lnTo>
                  <a:lnTo>
                    <a:pt x="354990" y="2230463"/>
                  </a:lnTo>
                  <a:lnTo>
                    <a:pt x="368134" y="2230704"/>
                  </a:lnTo>
                  <a:lnTo>
                    <a:pt x="381139" y="2230437"/>
                  </a:lnTo>
                  <a:lnTo>
                    <a:pt x="393827" y="2228685"/>
                  </a:lnTo>
                  <a:lnTo>
                    <a:pt x="406222" y="2225497"/>
                  </a:lnTo>
                  <a:lnTo>
                    <a:pt x="418325" y="2220899"/>
                  </a:lnTo>
                  <a:lnTo>
                    <a:pt x="427088" y="2217013"/>
                  </a:lnTo>
                  <a:lnTo>
                    <a:pt x="430339" y="2210727"/>
                  </a:lnTo>
                  <a:close/>
                </a:path>
                <a:path w="9870440" h="4984750">
                  <a:moveTo>
                    <a:pt x="458050" y="2108390"/>
                  </a:moveTo>
                  <a:lnTo>
                    <a:pt x="457784" y="2098916"/>
                  </a:lnTo>
                  <a:lnTo>
                    <a:pt x="457517" y="2089442"/>
                  </a:lnTo>
                  <a:lnTo>
                    <a:pt x="449262" y="2081415"/>
                  </a:lnTo>
                  <a:lnTo>
                    <a:pt x="422173" y="2100059"/>
                  </a:lnTo>
                  <a:lnTo>
                    <a:pt x="422656" y="2109711"/>
                  </a:lnTo>
                  <a:lnTo>
                    <a:pt x="430771" y="2117140"/>
                  </a:lnTo>
                  <a:lnTo>
                    <a:pt x="450202" y="2116544"/>
                  </a:lnTo>
                  <a:lnTo>
                    <a:pt x="458050" y="2108390"/>
                  </a:lnTo>
                  <a:close/>
                </a:path>
                <a:path w="9870440" h="4984750">
                  <a:moveTo>
                    <a:pt x="484289" y="2054275"/>
                  </a:moveTo>
                  <a:lnTo>
                    <a:pt x="440436" y="2030374"/>
                  </a:lnTo>
                  <a:lnTo>
                    <a:pt x="422325" y="2036749"/>
                  </a:lnTo>
                  <a:lnTo>
                    <a:pt x="413740" y="2039950"/>
                  </a:lnTo>
                  <a:lnTo>
                    <a:pt x="405447" y="2043506"/>
                  </a:lnTo>
                  <a:lnTo>
                    <a:pt x="397522" y="2047227"/>
                  </a:lnTo>
                  <a:lnTo>
                    <a:pt x="395871" y="2054758"/>
                  </a:lnTo>
                  <a:lnTo>
                    <a:pt x="403123" y="2067471"/>
                  </a:lnTo>
                  <a:lnTo>
                    <a:pt x="410718" y="2069630"/>
                  </a:lnTo>
                  <a:lnTo>
                    <a:pt x="417868" y="2065477"/>
                  </a:lnTo>
                  <a:lnTo>
                    <a:pt x="429006" y="2060600"/>
                  </a:lnTo>
                  <a:lnTo>
                    <a:pt x="440055" y="2058974"/>
                  </a:lnTo>
                  <a:lnTo>
                    <a:pt x="451078" y="2060638"/>
                  </a:lnTo>
                  <a:lnTo>
                    <a:pt x="462178" y="2065629"/>
                  </a:lnTo>
                  <a:lnTo>
                    <a:pt x="469430" y="2069960"/>
                  </a:lnTo>
                  <a:lnTo>
                    <a:pt x="476796" y="2068055"/>
                  </a:lnTo>
                  <a:lnTo>
                    <a:pt x="484289" y="2054275"/>
                  </a:lnTo>
                  <a:close/>
                </a:path>
                <a:path w="9870440" h="4984750">
                  <a:moveTo>
                    <a:pt x="666838" y="4975466"/>
                  </a:moveTo>
                  <a:lnTo>
                    <a:pt x="666737" y="4896726"/>
                  </a:lnTo>
                  <a:lnTo>
                    <a:pt x="666445" y="4877676"/>
                  </a:lnTo>
                  <a:lnTo>
                    <a:pt x="666369" y="4872596"/>
                  </a:lnTo>
                  <a:lnTo>
                    <a:pt x="666076" y="4867516"/>
                  </a:lnTo>
                  <a:lnTo>
                    <a:pt x="666000" y="4866246"/>
                  </a:lnTo>
                  <a:lnTo>
                    <a:pt x="665924" y="4864976"/>
                  </a:lnTo>
                  <a:lnTo>
                    <a:pt x="650227" y="4816716"/>
                  </a:lnTo>
                  <a:lnTo>
                    <a:pt x="638060" y="4802746"/>
                  </a:lnTo>
                  <a:lnTo>
                    <a:pt x="635850" y="4800206"/>
                  </a:lnTo>
                  <a:lnTo>
                    <a:pt x="623989" y="4791900"/>
                  </a:lnTo>
                  <a:lnTo>
                    <a:pt x="623989" y="4824336"/>
                  </a:lnTo>
                  <a:lnTo>
                    <a:pt x="587616" y="4854816"/>
                  </a:lnTo>
                  <a:lnTo>
                    <a:pt x="587616" y="4802746"/>
                  </a:lnTo>
                  <a:lnTo>
                    <a:pt x="597687" y="4806556"/>
                  </a:lnTo>
                  <a:lnTo>
                    <a:pt x="607123" y="4810366"/>
                  </a:lnTo>
                  <a:lnTo>
                    <a:pt x="615899" y="4816716"/>
                  </a:lnTo>
                  <a:lnTo>
                    <a:pt x="623989" y="4824336"/>
                  </a:lnTo>
                  <a:lnTo>
                    <a:pt x="623989" y="4791900"/>
                  </a:lnTo>
                  <a:lnTo>
                    <a:pt x="617728" y="4787506"/>
                  </a:lnTo>
                  <a:lnTo>
                    <a:pt x="589051" y="4777346"/>
                  </a:lnTo>
                  <a:lnTo>
                    <a:pt x="586663" y="4773536"/>
                  </a:lnTo>
                  <a:lnTo>
                    <a:pt x="586790" y="4704956"/>
                  </a:lnTo>
                  <a:lnTo>
                    <a:pt x="586879" y="4501756"/>
                  </a:lnTo>
                  <a:lnTo>
                    <a:pt x="586879" y="4480166"/>
                  </a:lnTo>
                  <a:lnTo>
                    <a:pt x="586892" y="4416666"/>
                  </a:lnTo>
                  <a:lnTo>
                    <a:pt x="586905" y="4379836"/>
                  </a:lnTo>
                  <a:lnTo>
                    <a:pt x="584085" y="4340466"/>
                  </a:lnTo>
                  <a:lnTo>
                    <a:pt x="583996" y="4339196"/>
                  </a:lnTo>
                  <a:lnTo>
                    <a:pt x="583907" y="4337926"/>
                  </a:lnTo>
                  <a:lnTo>
                    <a:pt x="574586" y="4298556"/>
                  </a:lnTo>
                  <a:lnTo>
                    <a:pt x="561733" y="4269079"/>
                  </a:lnTo>
                  <a:lnTo>
                    <a:pt x="561733" y="4462386"/>
                  </a:lnTo>
                  <a:lnTo>
                    <a:pt x="558863" y="4470006"/>
                  </a:lnTo>
                  <a:lnTo>
                    <a:pt x="553161" y="4476356"/>
                  </a:lnTo>
                  <a:lnTo>
                    <a:pt x="545642" y="4480166"/>
                  </a:lnTo>
                  <a:lnTo>
                    <a:pt x="535660" y="4480166"/>
                  </a:lnTo>
                  <a:lnTo>
                    <a:pt x="533552" y="4478896"/>
                  </a:lnTo>
                  <a:lnTo>
                    <a:pt x="530275" y="4470006"/>
                  </a:lnTo>
                  <a:lnTo>
                    <a:pt x="525653" y="4467466"/>
                  </a:lnTo>
                  <a:lnTo>
                    <a:pt x="511441" y="4470006"/>
                  </a:lnTo>
                  <a:lnTo>
                    <a:pt x="509003" y="4475086"/>
                  </a:lnTo>
                  <a:lnTo>
                    <a:pt x="508952" y="4476356"/>
                  </a:lnTo>
                  <a:lnTo>
                    <a:pt x="508850" y="4478896"/>
                  </a:lnTo>
                  <a:lnTo>
                    <a:pt x="504075" y="4518266"/>
                  </a:lnTo>
                  <a:lnTo>
                    <a:pt x="467194" y="4586846"/>
                  </a:lnTo>
                  <a:lnTo>
                    <a:pt x="437108" y="4613516"/>
                  </a:lnTo>
                  <a:lnTo>
                    <a:pt x="401040" y="4631296"/>
                  </a:lnTo>
                  <a:lnTo>
                    <a:pt x="358952" y="4640186"/>
                  </a:lnTo>
                  <a:lnTo>
                    <a:pt x="313042" y="4636376"/>
                  </a:lnTo>
                  <a:lnTo>
                    <a:pt x="270979" y="4621136"/>
                  </a:lnTo>
                  <a:lnTo>
                    <a:pt x="256095" y="4610087"/>
                  </a:lnTo>
                  <a:lnTo>
                    <a:pt x="256095" y="4642726"/>
                  </a:lnTo>
                  <a:lnTo>
                    <a:pt x="255993" y="4646536"/>
                  </a:lnTo>
                  <a:lnTo>
                    <a:pt x="255917" y="4650346"/>
                  </a:lnTo>
                  <a:lnTo>
                    <a:pt x="255803" y="4693526"/>
                  </a:lnTo>
                  <a:lnTo>
                    <a:pt x="254596" y="4704956"/>
                  </a:lnTo>
                  <a:lnTo>
                    <a:pt x="250825" y="4713846"/>
                  </a:lnTo>
                  <a:lnTo>
                    <a:pt x="244284" y="4722736"/>
                  </a:lnTo>
                  <a:lnTo>
                    <a:pt x="234746" y="4730356"/>
                  </a:lnTo>
                  <a:lnTo>
                    <a:pt x="201587" y="4690986"/>
                  </a:lnTo>
                  <a:lnTo>
                    <a:pt x="175285" y="4647806"/>
                  </a:lnTo>
                  <a:lnTo>
                    <a:pt x="155638" y="4602086"/>
                  </a:lnTo>
                  <a:lnTo>
                    <a:pt x="142443" y="4553826"/>
                  </a:lnTo>
                  <a:lnTo>
                    <a:pt x="135521" y="4503026"/>
                  </a:lnTo>
                  <a:lnTo>
                    <a:pt x="144246" y="4504296"/>
                  </a:lnTo>
                  <a:lnTo>
                    <a:pt x="152107" y="4505566"/>
                  </a:lnTo>
                  <a:lnTo>
                    <a:pt x="165303" y="4505566"/>
                  </a:lnTo>
                  <a:lnTo>
                    <a:pt x="180060" y="4557636"/>
                  </a:lnTo>
                  <a:lnTo>
                    <a:pt x="205143" y="4598276"/>
                  </a:lnTo>
                  <a:lnTo>
                    <a:pt x="237312" y="4628756"/>
                  </a:lnTo>
                  <a:lnTo>
                    <a:pt x="249758" y="4636376"/>
                  </a:lnTo>
                  <a:lnTo>
                    <a:pt x="254330" y="4640186"/>
                  </a:lnTo>
                  <a:lnTo>
                    <a:pt x="256095" y="4642726"/>
                  </a:lnTo>
                  <a:lnTo>
                    <a:pt x="256095" y="4610087"/>
                  </a:lnTo>
                  <a:lnTo>
                    <a:pt x="235089" y="4594466"/>
                  </a:lnTo>
                  <a:lnTo>
                    <a:pt x="207733" y="4557636"/>
                  </a:lnTo>
                  <a:lnTo>
                    <a:pt x="191249" y="4513186"/>
                  </a:lnTo>
                  <a:lnTo>
                    <a:pt x="187617" y="4481436"/>
                  </a:lnTo>
                  <a:lnTo>
                    <a:pt x="187502" y="4480166"/>
                  </a:lnTo>
                  <a:lnTo>
                    <a:pt x="187375" y="4478896"/>
                  </a:lnTo>
                  <a:lnTo>
                    <a:pt x="187248" y="4477626"/>
                  </a:lnTo>
                  <a:lnTo>
                    <a:pt x="187134" y="4476356"/>
                  </a:lnTo>
                  <a:lnTo>
                    <a:pt x="187007" y="4475086"/>
                  </a:lnTo>
                  <a:lnTo>
                    <a:pt x="184683" y="4470006"/>
                  </a:lnTo>
                  <a:lnTo>
                    <a:pt x="170903" y="4467466"/>
                  </a:lnTo>
                  <a:lnTo>
                    <a:pt x="166243" y="4470006"/>
                  </a:lnTo>
                  <a:lnTo>
                    <a:pt x="162852" y="4478896"/>
                  </a:lnTo>
                  <a:lnTo>
                    <a:pt x="160997" y="4480166"/>
                  </a:lnTo>
                  <a:lnTo>
                    <a:pt x="151371" y="4480166"/>
                  </a:lnTo>
                  <a:lnTo>
                    <a:pt x="144132" y="4477626"/>
                  </a:lnTo>
                  <a:lnTo>
                    <a:pt x="138442" y="4472546"/>
                  </a:lnTo>
                  <a:lnTo>
                    <a:pt x="135077" y="4464926"/>
                  </a:lnTo>
                  <a:lnTo>
                    <a:pt x="135001" y="4457306"/>
                  </a:lnTo>
                  <a:lnTo>
                    <a:pt x="137934" y="4449686"/>
                  </a:lnTo>
                  <a:lnTo>
                    <a:pt x="143344" y="4444606"/>
                  </a:lnTo>
                  <a:lnTo>
                    <a:pt x="150698" y="4440796"/>
                  </a:lnTo>
                  <a:lnTo>
                    <a:pt x="155511" y="4439526"/>
                  </a:lnTo>
                  <a:lnTo>
                    <a:pt x="165493" y="4439526"/>
                  </a:lnTo>
                  <a:lnTo>
                    <a:pt x="183997" y="4434446"/>
                  </a:lnTo>
                  <a:lnTo>
                    <a:pt x="213969" y="4389996"/>
                  </a:lnTo>
                  <a:lnTo>
                    <a:pt x="214972" y="4374756"/>
                  </a:lnTo>
                  <a:lnTo>
                    <a:pt x="215061" y="4373486"/>
                  </a:lnTo>
                  <a:lnTo>
                    <a:pt x="229108" y="4336656"/>
                  </a:lnTo>
                  <a:lnTo>
                    <a:pt x="235216" y="4331576"/>
                  </a:lnTo>
                  <a:lnTo>
                    <a:pt x="240601" y="4326496"/>
                  </a:lnTo>
                  <a:lnTo>
                    <a:pt x="242570" y="4320146"/>
                  </a:lnTo>
                  <a:lnTo>
                    <a:pt x="234581" y="4307446"/>
                  </a:lnTo>
                  <a:lnTo>
                    <a:pt x="226364" y="4306176"/>
                  </a:lnTo>
                  <a:lnTo>
                    <a:pt x="218757" y="4312526"/>
                  </a:lnTo>
                  <a:lnTo>
                    <a:pt x="191414" y="4356976"/>
                  </a:lnTo>
                  <a:lnTo>
                    <a:pt x="187693" y="4393806"/>
                  </a:lnTo>
                  <a:lnTo>
                    <a:pt x="182740" y="4405236"/>
                  </a:lnTo>
                  <a:lnTo>
                    <a:pt x="172085" y="4411586"/>
                  </a:lnTo>
                  <a:lnTo>
                    <a:pt x="153377" y="4415396"/>
                  </a:lnTo>
                  <a:lnTo>
                    <a:pt x="147447" y="4415396"/>
                  </a:lnTo>
                  <a:lnTo>
                    <a:pt x="141605" y="4417936"/>
                  </a:lnTo>
                  <a:lnTo>
                    <a:pt x="135305" y="4419206"/>
                  </a:lnTo>
                  <a:lnTo>
                    <a:pt x="135178" y="4412856"/>
                  </a:lnTo>
                  <a:lnTo>
                    <a:pt x="135102" y="4409046"/>
                  </a:lnTo>
                  <a:lnTo>
                    <a:pt x="135039" y="4405236"/>
                  </a:lnTo>
                  <a:lnTo>
                    <a:pt x="134937" y="4400156"/>
                  </a:lnTo>
                  <a:lnTo>
                    <a:pt x="134810" y="4393806"/>
                  </a:lnTo>
                  <a:lnTo>
                    <a:pt x="134353" y="4370946"/>
                  </a:lnTo>
                  <a:lnTo>
                    <a:pt x="140360" y="4326496"/>
                  </a:lnTo>
                  <a:lnTo>
                    <a:pt x="154368" y="4284586"/>
                  </a:lnTo>
                  <a:lnTo>
                    <a:pt x="177482" y="4245216"/>
                  </a:lnTo>
                  <a:lnTo>
                    <a:pt x="210743" y="4210926"/>
                  </a:lnTo>
                  <a:lnTo>
                    <a:pt x="218452" y="4224896"/>
                  </a:lnTo>
                  <a:lnTo>
                    <a:pt x="226060" y="4238866"/>
                  </a:lnTo>
                  <a:lnTo>
                    <a:pt x="233807" y="4251566"/>
                  </a:lnTo>
                  <a:lnTo>
                    <a:pt x="269405" y="4304906"/>
                  </a:lnTo>
                  <a:lnTo>
                    <a:pt x="300812" y="4339196"/>
                  </a:lnTo>
                  <a:lnTo>
                    <a:pt x="336257" y="4370946"/>
                  </a:lnTo>
                  <a:lnTo>
                    <a:pt x="375907" y="4397616"/>
                  </a:lnTo>
                  <a:lnTo>
                    <a:pt x="411187" y="4415396"/>
                  </a:lnTo>
                  <a:lnTo>
                    <a:pt x="447827" y="4428096"/>
                  </a:lnTo>
                  <a:lnTo>
                    <a:pt x="485914" y="4436986"/>
                  </a:lnTo>
                  <a:lnTo>
                    <a:pt x="525551" y="4439526"/>
                  </a:lnTo>
                  <a:lnTo>
                    <a:pt x="543750" y="4439526"/>
                  </a:lnTo>
                  <a:lnTo>
                    <a:pt x="551522" y="4442066"/>
                  </a:lnTo>
                  <a:lnTo>
                    <a:pt x="557491" y="4447146"/>
                  </a:lnTo>
                  <a:lnTo>
                    <a:pt x="561086" y="4454766"/>
                  </a:lnTo>
                  <a:lnTo>
                    <a:pt x="561733" y="4462386"/>
                  </a:lnTo>
                  <a:lnTo>
                    <a:pt x="561733" y="4269079"/>
                  </a:lnTo>
                  <a:lnTo>
                    <a:pt x="560997" y="4267390"/>
                  </a:lnTo>
                  <a:lnTo>
                    <a:pt x="560997" y="4384916"/>
                  </a:lnTo>
                  <a:lnTo>
                    <a:pt x="560857" y="4389996"/>
                  </a:lnTo>
                  <a:lnTo>
                    <a:pt x="560755" y="4393806"/>
                  </a:lnTo>
                  <a:lnTo>
                    <a:pt x="560641" y="4397616"/>
                  </a:lnTo>
                  <a:lnTo>
                    <a:pt x="560578" y="4400156"/>
                  </a:lnTo>
                  <a:lnTo>
                    <a:pt x="560476" y="4405236"/>
                  </a:lnTo>
                  <a:lnTo>
                    <a:pt x="560387" y="4410316"/>
                  </a:lnTo>
                  <a:lnTo>
                    <a:pt x="560260" y="4416666"/>
                  </a:lnTo>
                  <a:lnTo>
                    <a:pt x="550379" y="4416666"/>
                  </a:lnTo>
                  <a:lnTo>
                    <a:pt x="540232" y="4415396"/>
                  </a:lnTo>
                  <a:lnTo>
                    <a:pt x="529907" y="4415396"/>
                  </a:lnTo>
                  <a:lnTo>
                    <a:pt x="519480" y="4414126"/>
                  </a:lnTo>
                  <a:lnTo>
                    <a:pt x="479437" y="4410316"/>
                  </a:lnTo>
                  <a:lnTo>
                    <a:pt x="441401" y="4400156"/>
                  </a:lnTo>
                  <a:lnTo>
                    <a:pt x="405244" y="4384916"/>
                  </a:lnTo>
                  <a:lnTo>
                    <a:pt x="370801" y="4364596"/>
                  </a:lnTo>
                  <a:lnTo>
                    <a:pt x="327304" y="4330306"/>
                  </a:lnTo>
                  <a:lnTo>
                    <a:pt x="290169" y="4290936"/>
                  </a:lnTo>
                  <a:lnTo>
                    <a:pt x="258978" y="4246486"/>
                  </a:lnTo>
                  <a:lnTo>
                    <a:pt x="240538" y="4210926"/>
                  </a:lnTo>
                  <a:lnTo>
                    <a:pt x="233286" y="4196956"/>
                  </a:lnTo>
                  <a:lnTo>
                    <a:pt x="232956" y="4196956"/>
                  </a:lnTo>
                  <a:lnTo>
                    <a:pt x="232803" y="4195686"/>
                  </a:lnTo>
                  <a:lnTo>
                    <a:pt x="232460" y="4194416"/>
                  </a:lnTo>
                  <a:lnTo>
                    <a:pt x="277812" y="4171556"/>
                  </a:lnTo>
                  <a:lnTo>
                    <a:pt x="327329" y="4161396"/>
                  </a:lnTo>
                  <a:lnTo>
                    <a:pt x="378028" y="4162666"/>
                  </a:lnTo>
                  <a:lnTo>
                    <a:pt x="426897" y="4175366"/>
                  </a:lnTo>
                  <a:lnTo>
                    <a:pt x="470966" y="4199496"/>
                  </a:lnTo>
                  <a:lnTo>
                    <a:pt x="505256" y="4228706"/>
                  </a:lnTo>
                  <a:lnTo>
                    <a:pt x="531698" y="4264266"/>
                  </a:lnTo>
                  <a:lnTo>
                    <a:pt x="549986" y="4303636"/>
                  </a:lnTo>
                  <a:lnTo>
                    <a:pt x="559828" y="4348086"/>
                  </a:lnTo>
                  <a:lnTo>
                    <a:pt x="560997" y="4384916"/>
                  </a:lnTo>
                  <a:lnTo>
                    <a:pt x="560997" y="4267390"/>
                  </a:lnTo>
                  <a:lnTo>
                    <a:pt x="535317" y="4226166"/>
                  </a:lnTo>
                  <a:lnTo>
                    <a:pt x="501396" y="4190606"/>
                  </a:lnTo>
                  <a:lnTo>
                    <a:pt x="462749" y="4163936"/>
                  </a:lnTo>
                  <a:lnTo>
                    <a:pt x="456552" y="4161396"/>
                  </a:lnTo>
                  <a:lnTo>
                    <a:pt x="419392" y="4146156"/>
                  </a:lnTo>
                  <a:lnTo>
                    <a:pt x="371348" y="4137266"/>
                  </a:lnTo>
                  <a:lnTo>
                    <a:pt x="323481" y="4135996"/>
                  </a:lnTo>
                  <a:lnTo>
                    <a:pt x="278917" y="4144886"/>
                  </a:lnTo>
                  <a:lnTo>
                    <a:pt x="237744" y="4161396"/>
                  </a:lnTo>
                  <a:lnTo>
                    <a:pt x="200025" y="4186796"/>
                  </a:lnTo>
                  <a:lnTo>
                    <a:pt x="165811" y="4221086"/>
                  </a:lnTo>
                  <a:lnTo>
                    <a:pt x="126733" y="4283316"/>
                  </a:lnTo>
                  <a:lnTo>
                    <a:pt x="110909" y="4356976"/>
                  </a:lnTo>
                  <a:lnTo>
                    <a:pt x="110032" y="4379836"/>
                  </a:lnTo>
                  <a:lnTo>
                    <a:pt x="110147" y="4476356"/>
                  </a:lnTo>
                  <a:lnTo>
                    <a:pt x="114719" y="4534776"/>
                  </a:lnTo>
                  <a:lnTo>
                    <a:pt x="130111" y="4604626"/>
                  </a:lnTo>
                  <a:lnTo>
                    <a:pt x="148234" y="4650346"/>
                  </a:lnTo>
                  <a:lnTo>
                    <a:pt x="172491" y="4693526"/>
                  </a:lnTo>
                  <a:lnTo>
                    <a:pt x="202958" y="4732896"/>
                  </a:lnTo>
                  <a:lnTo>
                    <a:pt x="205041" y="4735436"/>
                  </a:lnTo>
                  <a:lnTo>
                    <a:pt x="206997" y="4737976"/>
                  </a:lnTo>
                  <a:lnTo>
                    <a:pt x="209384" y="4740516"/>
                  </a:lnTo>
                  <a:lnTo>
                    <a:pt x="206590" y="4741786"/>
                  </a:lnTo>
                  <a:lnTo>
                    <a:pt x="204825" y="4741786"/>
                  </a:lnTo>
                  <a:lnTo>
                    <a:pt x="122237" y="4770996"/>
                  </a:lnTo>
                  <a:lnTo>
                    <a:pt x="67386" y="4795126"/>
                  </a:lnTo>
                  <a:lnTo>
                    <a:pt x="34137" y="4842116"/>
                  </a:lnTo>
                  <a:lnTo>
                    <a:pt x="29654" y="4933556"/>
                  </a:lnTo>
                  <a:lnTo>
                    <a:pt x="29540" y="4974196"/>
                  </a:lnTo>
                  <a:lnTo>
                    <a:pt x="31165" y="4980546"/>
                  </a:lnTo>
                  <a:lnTo>
                    <a:pt x="37896" y="4984356"/>
                  </a:lnTo>
                  <a:lnTo>
                    <a:pt x="46189" y="4984356"/>
                  </a:lnTo>
                  <a:lnTo>
                    <a:pt x="52819" y="4980546"/>
                  </a:lnTo>
                  <a:lnTo>
                    <a:pt x="54800" y="4975466"/>
                  </a:lnTo>
                  <a:lnTo>
                    <a:pt x="54825" y="4872596"/>
                  </a:lnTo>
                  <a:lnTo>
                    <a:pt x="55118" y="4867516"/>
                  </a:lnTo>
                  <a:lnTo>
                    <a:pt x="55930" y="4859896"/>
                  </a:lnTo>
                  <a:lnTo>
                    <a:pt x="58013" y="4844656"/>
                  </a:lnTo>
                  <a:lnTo>
                    <a:pt x="66281" y="4852276"/>
                  </a:lnTo>
                  <a:lnTo>
                    <a:pt x="94183" y="4875136"/>
                  </a:lnTo>
                  <a:lnTo>
                    <a:pt x="106629" y="4886566"/>
                  </a:lnTo>
                  <a:lnTo>
                    <a:pt x="119113" y="4896726"/>
                  </a:lnTo>
                  <a:lnTo>
                    <a:pt x="126707" y="4904346"/>
                  </a:lnTo>
                  <a:lnTo>
                    <a:pt x="132130" y="4913236"/>
                  </a:lnTo>
                  <a:lnTo>
                    <a:pt x="135293" y="4923396"/>
                  </a:lnTo>
                  <a:lnTo>
                    <a:pt x="136131" y="4933556"/>
                  </a:lnTo>
                  <a:lnTo>
                    <a:pt x="136017" y="4942446"/>
                  </a:lnTo>
                  <a:lnTo>
                    <a:pt x="135902" y="4967846"/>
                  </a:lnTo>
                  <a:lnTo>
                    <a:pt x="135648" y="4974196"/>
                  </a:lnTo>
                  <a:lnTo>
                    <a:pt x="137896" y="4980546"/>
                  </a:lnTo>
                  <a:lnTo>
                    <a:pt x="144094" y="4984356"/>
                  </a:lnTo>
                  <a:lnTo>
                    <a:pt x="152387" y="4984356"/>
                  </a:lnTo>
                  <a:lnTo>
                    <a:pt x="159245" y="4981816"/>
                  </a:lnTo>
                  <a:lnTo>
                    <a:pt x="161340" y="4975466"/>
                  </a:lnTo>
                  <a:lnTo>
                    <a:pt x="161061" y="4967846"/>
                  </a:lnTo>
                  <a:lnTo>
                    <a:pt x="160985" y="4933556"/>
                  </a:lnTo>
                  <a:lnTo>
                    <a:pt x="159740" y="4919586"/>
                  </a:lnTo>
                  <a:lnTo>
                    <a:pt x="159626" y="4918316"/>
                  </a:lnTo>
                  <a:lnTo>
                    <a:pt x="159512" y="4917046"/>
                  </a:lnTo>
                  <a:lnTo>
                    <a:pt x="154609" y="4903076"/>
                  </a:lnTo>
                  <a:lnTo>
                    <a:pt x="146418" y="4889106"/>
                  </a:lnTo>
                  <a:lnTo>
                    <a:pt x="135039" y="4877676"/>
                  </a:lnTo>
                  <a:lnTo>
                    <a:pt x="120853" y="4866246"/>
                  </a:lnTo>
                  <a:lnTo>
                    <a:pt x="106692" y="4853546"/>
                  </a:lnTo>
                  <a:lnTo>
                    <a:pt x="96278" y="4844656"/>
                  </a:lnTo>
                  <a:lnTo>
                    <a:pt x="78409" y="4829416"/>
                  </a:lnTo>
                  <a:lnTo>
                    <a:pt x="76555" y="4828146"/>
                  </a:lnTo>
                  <a:lnTo>
                    <a:pt x="74803" y="4825606"/>
                  </a:lnTo>
                  <a:lnTo>
                    <a:pt x="72326" y="4824336"/>
                  </a:lnTo>
                  <a:lnTo>
                    <a:pt x="90360" y="4810366"/>
                  </a:lnTo>
                  <a:lnTo>
                    <a:pt x="110401" y="4801476"/>
                  </a:lnTo>
                  <a:lnTo>
                    <a:pt x="131241" y="4795126"/>
                  </a:lnTo>
                  <a:lnTo>
                    <a:pt x="151663" y="4787506"/>
                  </a:lnTo>
                  <a:lnTo>
                    <a:pt x="176606" y="4830686"/>
                  </a:lnTo>
                  <a:lnTo>
                    <a:pt x="208419" y="4866246"/>
                  </a:lnTo>
                  <a:lnTo>
                    <a:pt x="247357" y="4892916"/>
                  </a:lnTo>
                  <a:lnTo>
                    <a:pt x="293725" y="4910696"/>
                  </a:lnTo>
                  <a:lnTo>
                    <a:pt x="342709" y="4918316"/>
                  </a:lnTo>
                  <a:lnTo>
                    <a:pt x="389712" y="4914506"/>
                  </a:lnTo>
                  <a:lnTo>
                    <a:pt x="434771" y="4899266"/>
                  </a:lnTo>
                  <a:lnTo>
                    <a:pt x="445579" y="4892916"/>
                  </a:lnTo>
                  <a:lnTo>
                    <a:pt x="477989" y="4873866"/>
                  </a:lnTo>
                  <a:lnTo>
                    <a:pt x="486206" y="4889106"/>
                  </a:lnTo>
                  <a:lnTo>
                    <a:pt x="503948" y="4934826"/>
                  </a:lnTo>
                  <a:lnTo>
                    <a:pt x="508825" y="4974196"/>
                  </a:lnTo>
                  <a:lnTo>
                    <a:pt x="508927" y="4975466"/>
                  </a:lnTo>
                  <a:lnTo>
                    <a:pt x="510959" y="4981816"/>
                  </a:lnTo>
                  <a:lnTo>
                    <a:pt x="517423" y="4984356"/>
                  </a:lnTo>
                  <a:lnTo>
                    <a:pt x="525729" y="4984356"/>
                  </a:lnTo>
                  <a:lnTo>
                    <a:pt x="532193" y="4980546"/>
                  </a:lnTo>
                  <a:lnTo>
                    <a:pt x="533692" y="4974196"/>
                  </a:lnTo>
                  <a:lnTo>
                    <a:pt x="533463" y="4967846"/>
                  </a:lnTo>
                  <a:lnTo>
                    <a:pt x="523519" y="4913236"/>
                  </a:lnTo>
                  <a:lnTo>
                    <a:pt x="505942" y="4873866"/>
                  </a:lnTo>
                  <a:lnTo>
                    <a:pt x="480504" y="4828146"/>
                  </a:lnTo>
                  <a:lnTo>
                    <a:pt x="469214" y="4807826"/>
                  </a:lnTo>
                  <a:lnTo>
                    <a:pt x="464705" y="4799406"/>
                  </a:lnTo>
                  <a:lnTo>
                    <a:pt x="464705" y="4851006"/>
                  </a:lnTo>
                  <a:lnTo>
                    <a:pt x="429463" y="4875136"/>
                  </a:lnTo>
                  <a:lnTo>
                    <a:pt x="390182" y="4889106"/>
                  </a:lnTo>
                  <a:lnTo>
                    <a:pt x="348754" y="4892916"/>
                  </a:lnTo>
                  <a:lnTo>
                    <a:pt x="307086" y="4889106"/>
                  </a:lnTo>
                  <a:lnTo>
                    <a:pt x="267081" y="4875136"/>
                  </a:lnTo>
                  <a:lnTo>
                    <a:pt x="230657" y="4852276"/>
                  </a:lnTo>
                  <a:lnTo>
                    <a:pt x="199694" y="4819256"/>
                  </a:lnTo>
                  <a:lnTo>
                    <a:pt x="181279" y="4787506"/>
                  </a:lnTo>
                  <a:lnTo>
                    <a:pt x="176123" y="4778616"/>
                  </a:lnTo>
                  <a:lnTo>
                    <a:pt x="202107" y="4769726"/>
                  </a:lnTo>
                  <a:lnTo>
                    <a:pt x="221742" y="4801476"/>
                  </a:lnTo>
                  <a:lnTo>
                    <a:pt x="246392" y="4828146"/>
                  </a:lnTo>
                  <a:lnTo>
                    <a:pt x="276313" y="4848466"/>
                  </a:lnTo>
                  <a:lnTo>
                    <a:pt x="311708" y="4861166"/>
                  </a:lnTo>
                  <a:lnTo>
                    <a:pt x="349135" y="4864976"/>
                  </a:lnTo>
                  <a:lnTo>
                    <a:pt x="384695" y="4861166"/>
                  </a:lnTo>
                  <a:lnTo>
                    <a:pt x="418414" y="4848466"/>
                  </a:lnTo>
                  <a:lnTo>
                    <a:pt x="432371" y="4839576"/>
                  </a:lnTo>
                  <a:lnTo>
                    <a:pt x="450316" y="4828146"/>
                  </a:lnTo>
                  <a:lnTo>
                    <a:pt x="451332" y="4829416"/>
                  </a:lnTo>
                  <a:lnTo>
                    <a:pt x="452310" y="4830686"/>
                  </a:lnTo>
                  <a:lnTo>
                    <a:pt x="464705" y="4851006"/>
                  </a:lnTo>
                  <a:lnTo>
                    <a:pt x="464705" y="4799406"/>
                  </a:lnTo>
                  <a:lnTo>
                    <a:pt x="444449" y="4746866"/>
                  </a:lnTo>
                  <a:lnTo>
                    <a:pt x="440626" y="4704956"/>
                  </a:lnTo>
                  <a:lnTo>
                    <a:pt x="440588" y="4694796"/>
                  </a:lnTo>
                  <a:lnTo>
                    <a:pt x="438861" y="4684636"/>
                  </a:lnTo>
                  <a:lnTo>
                    <a:pt x="434047" y="4680826"/>
                  </a:lnTo>
                  <a:lnTo>
                    <a:pt x="419900" y="4682096"/>
                  </a:lnTo>
                  <a:lnTo>
                    <a:pt x="415594" y="4685906"/>
                  </a:lnTo>
                  <a:lnTo>
                    <a:pt x="418515" y="4735436"/>
                  </a:lnTo>
                  <a:lnTo>
                    <a:pt x="427215" y="4774806"/>
                  </a:lnTo>
                  <a:lnTo>
                    <a:pt x="435940" y="4797666"/>
                  </a:lnTo>
                  <a:lnTo>
                    <a:pt x="438111" y="4804016"/>
                  </a:lnTo>
                  <a:lnTo>
                    <a:pt x="437337" y="4806556"/>
                  </a:lnTo>
                  <a:lnTo>
                    <a:pt x="432765" y="4810366"/>
                  </a:lnTo>
                  <a:lnTo>
                    <a:pt x="395490" y="4831956"/>
                  </a:lnTo>
                  <a:lnTo>
                    <a:pt x="354012" y="4839576"/>
                  </a:lnTo>
                  <a:lnTo>
                    <a:pt x="312166" y="4834496"/>
                  </a:lnTo>
                  <a:lnTo>
                    <a:pt x="273710" y="4817986"/>
                  </a:lnTo>
                  <a:lnTo>
                    <a:pt x="242443" y="4787506"/>
                  </a:lnTo>
                  <a:lnTo>
                    <a:pt x="230759" y="4769726"/>
                  </a:lnTo>
                  <a:lnTo>
                    <a:pt x="225933" y="4762106"/>
                  </a:lnTo>
                  <a:lnTo>
                    <a:pt x="232930" y="4759566"/>
                  </a:lnTo>
                  <a:lnTo>
                    <a:pt x="239649" y="4755756"/>
                  </a:lnTo>
                  <a:lnTo>
                    <a:pt x="246024" y="4753216"/>
                  </a:lnTo>
                  <a:lnTo>
                    <a:pt x="277799" y="4715116"/>
                  </a:lnTo>
                  <a:lnTo>
                    <a:pt x="280339" y="4694796"/>
                  </a:lnTo>
                  <a:lnTo>
                    <a:pt x="280327" y="4652886"/>
                  </a:lnTo>
                  <a:lnTo>
                    <a:pt x="289039" y="4655426"/>
                  </a:lnTo>
                  <a:lnTo>
                    <a:pt x="304126" y="4660506"/>
                  </a:lnTo>
                  <a:lnTo>
                    <a:pt x="348386" y="4665586"/>
                  </a:lnTo>
                  <a:lnTo>
                    <a:pt x="390944" y="4660506"/>
                  </a:lnTo>
                  <a:lnTo>
                    <a:pt x="412470" y="4652886"/>
                  </a:lnTo>
                  <a:lnTo>
                    <a:pt x="430415" y="4646536"/>
                  </a:lnTo>
                  <a:lnTo>
                    <a:pt x="440143" y="4640186"/>
                  </a:lnTo>
                  <a:lnTo>
                    <a:pt x="465442" y="4623676"/>
                  </a:lnTo>
                  <a:lnTo>
                    <a:pt x="494665" y="4593196"/>
                  </a:lnTo>
                  <a:lnTo>
                    <a:pt x="516699" y="4556366"/>
                  </a:lnTo>
                  <a:lnTo>
                    <a:pt x="530174" y="4514456"/>
                  </a:lnTo>
                  <a:lnTo>
                    <a:pt x="531355" y="4508106"/>
                  </a:lnTo>
                  <a:lnTo>
                    <a:pt x="533158" y="4505566"/>
                  </a:lnTo>
                  <a:lnTo>
                    <a:pt x="546760" y="4505566"/>
                  </a:lnTo>
                  <a:lnTo>
                    <a:pt x="553999" y="4503026"/>
                  </a:lnTo>
                  <a:lnTo>
                    <a:pt x="562000" y="4501756"/>
                  </a:lnTo>
                  <a:lnTo>
                    <a:pt x="561886" y="4974196"/>
                  </a:lnTo>
                  <a:lnTo>
                    <a:pt x="562825" y="4980546"/>
                  </a:lnTo>
                  <a:lnTo>
                    <a:pt x="570522" y="4984356"/>
                  </a:lnTo>
                  <a:lnTo>
                    <a:pt x="578827" y="4984356"/>
                  </a:lnTo>
                  <a:lnTo>
                    <a:pt x="585101" y="4980546"/>
                  </a:lnTo>
                  <a:lnTo>
                    <a:pt x="587121" y="4974196"/>
                  </a:lnTo>
                  <a:lnTo>
                    <a:pt x="587184" y="4891646"/>
                  </a:lnTo>
                  <a:lnTo>
                    <a:pt x="589241" y="4887836"/>
                  </a:lnTo>
                  <a:lnTo>
                    <a:pt x="626935" y="4854816"/>
                  </a:lnTo>
                  <a:lnTo>
                    <a:pt x="638467" y="4845926"/>
                  </a:lnTo>
                  <a:lnTo>
                    <a:pt x="639457" y="4853546"/>
                  </a:lnTo>
                  <a:lnTo>
                    <a:pt x="640461" y="4859896"/>
                  </a:lnTo>
                  <a:lnTo>
                    <a:pt x="641248" y="4867516"/>
                  </a:lnTo>
                  <a:lnTo>
                    <a:pt x="641540" y="4872596"/>
                  </a:lnTo>
                  <a:lnTo>
                    <a:pt x="641565" y="4975466"/>
                  </a:lnTo>
                  <a:lnTo>
                    <a:pt x="643547" y="4980546"/>
                  </a:lnTo>
                  <a:lnTo>
                    <a:pt x="650176" y="4984356"/>
                  </a:lnTo>
                  <a:lnTo>
                    <a:pt x="658469" y="4984356"/>
                  </a:lnTo>
                  <a:lnTo>
                    <a:pt x="664527" y="4980546"/>
                  </a:lnTo>
                  <a:lnTo>
                    <a:pt x="666838" y="4975466"/>
                  </a:lnTo>
                  <a:close/>
                </a:path>
                <a:path w="9870440" h="4984750">
                  <a:moveTo>
                    <a:pt x="735215" y="2637459"/>
                  </a:moveTo>
                  <a:lnTo>
                    <a:pt x="734987" y="2634919"/>
                  </a:lnTo>
                  <a:lnTo>
                    <a:pt x="734872" y="2633649"/>
                  </a:lnTo>
                  <a:lnTo>
                    <a:pt x="730897" y="2596819"/>
                  </a:lnTo>
                  <a:lnTo>
                    <a:pt x="727341" y="2565069"/>
                  </a:lnTo>
                  <a:lnTo>
                    <a:pt x="720432" y="2500299"/>
                  </a:lnTo>
                  <a:lnTo>
                    <a:pt x="711847" y="2466009"/>
                  </a:lnTo>
                  <a:lnTo>
                    <a:pt x="694296" y="2436799"/>
                  </a:lnTo>
                  <a:lnTo>
                    <a:pt x="668591" y="2415209"/>
                  </a:lnTo>
                  <a:lnTo>
                    <a:pt x="638898" y="2403779"/>
                  </a:lnTo>
                  <a:lnTo>
                    <a:pt x="635609" y="2402509"/>
                  </a:lnTo>
                  <a:lnTo>
                    <a:pt x="580555" y="2388539"/>
                  </a:lnTo>
                  <a:lnTo>
                    <a:pt x="555536" y="2382189"/>
                  </a:lnTo>
                  <a:lnTo>
                    <a:pt x="532345" y="2377046"/>
                  </a:lnTo>
                  <a:lnTo>
                    <a:pt x="532345" y="2528239"/>
                  </a:lnTo>
                  <a:lnTo>
                    <a:pt x="531990" y="2529509"/>
                  </a:lnTo>
                  <a:lnTo>
                    <a:pt x="531901" y="2530779"/>
                  </a:lnTo>
                  <a:lnTo>
                    <a:pt x="531825" y="2532049"/>
                  </a:lnTo>
                  <a:lnTo>
                    <a:pt x="501954" y="2520619"/>
                  </a:lnTo>
                  <a:lnTo>
                    <a:pt x="487248" y="2515539"/>
                  </a:lnTo>
                  <a:lnTo>
                    <a:pt x="470992" y="2510459"/>
                  </a:lnTo>
                  <a:lnTo>
                    <a:pt x="469150" y="2506649"/>
                  </a:lnTo>
                  <a:lnTo>
                    <a:pt x="469023" y="2472359"/>
                  </a:lnTo>
                  <a:lnTo>
                    <a:pt x="469011" y="2440609"/>
                  </a:lnTo>
                  <a:lnTo>
                    <a:pt x="468985" y="2388539"/>
                  </a:lnTo>
                  <a:lnTo>
                    <a:pt x="485825" y="2392349"/>
                  </a:lnTo>
                  <a:lnTo>
                    <a:pt x="493864" y="2394889"/>
                  </a:lnTo>
                  <a:lnTo>
                    <a:pt x="501777" y="2396159"/>
                  </a:lnTo>
                  <a:lnTo>
                    <a:pt x="503555" y="2397429"/>
                  </a:lnTo>
                  <a:lnTo>
                    <a:pt x="505650" y="2399969"/>
                  </a:lnTo>
                  <a:lnTo>
                    <a:pt x="512635" y="2432989"/>
                  </a:lnTo>
                  <a:lnTo>
                    <a:pt x="519163" y="2464739"/>
                  </a:lnTo>
                  <a:lnTo>
                    <a:pt x="525653" y="2495219"/>
                  </a:lnTo>
                  <a:lnTo>
                    <a:pt x="532345" y="2528239"/>
                  </a:lnTo>
                  <a:lnTo>
                    <a:pt x="532345" y="2377046"/>
                  </a:lnTo>
                  <a:lnTo>
                    <a:pt x="515454" y="2373299"/>
                  </a:lnTo>
                  <a:lnTo>
                    <a:pt x="469455" y="2361869"/>
                  </a:lnTo>
                  <a:lnTo>
                    <a:pt x="467563" y="2359329"/>
                  </a:lnTo>
                  <a:lnTo>
                    <a:pt x="467245" y="2354249"/>
                  </a:lnTo>
                  <a:lnTo>
                    <a:pt x="466559" y="2341549"/>
                  </a:lnTo>
                  <a:lnTo>
                    <a:pt x="465721" y="2330119"/>
                  </a:lnTo>
                  <a:lnTo>
                    <a:pt x="464616" y="2318689"/>
                  </a:lnTo>
                  <a:lnTo>
                    <a:pt x="463715" y="2311069"/>
                  </a:lnTo>
                  <a:lnTo>
                    <a:pt x="463562" y="2309799"/>
                  </a:lnTo>
                  <a:lnTo>
                    <a:pt x="463118" y="2305989"/>
                  </a:lnTo>
                  <a:lnTo>
                    <a:pt x="461860" y="2298369"/>
                  </a:lnTo>
                  <a:lnTo>
                    <a:pt x="464642" y="2293289"/>
                  </a:lnTo>
                  <a:lnTo>
                    <a:pt x="470877" y="2288209"/>
                  </a:lnTo>
                  <a:lnTo>
                    <a:pt x="493039" y="2266619"/>
                  </a:lnTo>
                  <a:lnTo>
                    <a:pt x="512254" y="2243759"/>
                  </a:lnTo>
                  <a:lnTo>
                    <a:pt x="528358" y="2218359"/>
                  </a:lnTo>
                  <a:lnTo>
                    <a:pt x="541235" y="2191689"/>
                  </a:lnTo>
                  <a:lnTo>
                    <a:pt x="544626" y="2184069"/>
                  </a:lnTo>
                  <a:lnTo>
                    <a:pt x="548868" y="2178989"/>
                  </a:lnTo>
                  <a:lnTo>
                    <a:pt x="554697" y="2176449"/>
                  </a:lnTo>
                  <a:lnTo>
                    <a:pt x="562864" y="2175179"/>
                  </a:lnTo>
                  <a:lnTo>
                    <a:pt x="582485" y="2171369"/>
                  </a:lnTo>
                  <a:lnTo>
                    <a:pt x="599186" y="2159939"/>
                  </a:lnTo>
                  <a:lnTo>
                    <a:pt x="607034" y="2149779"/>
                  </a:lnTo>
                  <a:lnTo>
                    <a:pt x="611949" y="2143429"/>
                  </a:lnTo>
                  <a:lnTo>
                    <a:pt x="619747" y="2123109"/>
                  </a:lnTo>
                  <a:lnTo>
                    <a:pt x="621525" y="2104059"/>
                  </a:lnTo>
                  <a:lnTo>
                    <a:pt x="617334" y="2086279"/>
                  </a:lnTo>
                  <a:lnTo>
                    <a:pt x="614794" y="2082469"/>
                  </a:lnTo>
                  <a:lnTo>
                    <a:pt x="607187" y="2071039"/>
                  </a:lnTo>
                  <a:lnTo>
                    <a:pt x="595134" y="2061527"/>
                  </a:lnTo>
                  <a:lnTo>
                    <a:pt x="595134" y="2104059"/>
                  </a:lnTo>
                  <a:lnTo>
                    <a:pt x="593178" y="2123109"/>
                  </a:lnTo>
                  <a:lnTo>
                    <a:pt x="585127" y="2137079"/>
                  </a:lnTo>
                  <a:lnTo>
                    <a:pt x="572376" y="2147239"/>
                  </a:lnTo>
                  <a:lnTo>
                    <a:pt x="556310" y="2149779"/>
                  </a:lnTo>
                  <a:lnTo>
                    <a:pt x="564464" y="2083739"/>
                  </a:lnTo>
                  <a:lnTo>
                    <a:pt x="576440" y="2082469"/>
                  </a:lnTo>
                  <a:lnTo>
                    <a:pt x="585812" y="2085009"/>
                  </a:lnTo>
                  <a:lnTo>
                    <a:pt x="592175" y="2092629"/>
                  </a:lnTo>
                  <a:lnTo>
                    <a:pt x="595134" y="2104059"/>
                  </a:lnTo>
                  <a:lnTo>
                    <a:pt x="595134" y="2061527"/>
                  </a:lnTo>
                  <a:lnTo>
                    <a:pt x="594321" y="2060879"/>
                  </a:lnTo>
                  <a:lnTo>
                    <a:pt x="591108" y="2058339"/>
                  </a:lnTo>
                  <a:lnTo>
                    <a:pt x="590981" y="2031669"/>
                  </a:lnTo>
                  <a:lnTo>
                    <a:pt x="590867" y="2008809"/>
                  </a:lnTo>
                  <a:lnTo>
                    <a:pt x="590816" y="1998649"/>
                  </a:lnTo>
                  <a:lnTo>
                    <a:pt x="590524" y="1984679"/>
                  </a:lnTo>
                  <a:lnTo>
                    <a:pt x="590423" y="1979599"/>
                  </a:lnTo>
                  <a:lnTo>
                    <a:pt x="590346" y="1975789"/>
                  </a:lnTo>
                  <a:lnTo>
                    <a:pt x="588848" y="1952929"/>
                  </a:lnTo>
                  <a:lnTo>
                    <a:pt x="581240" y="1912289"/>
                  </a:lnTo>
                  <a:lnTo>
                    <a:pt x="566318" y="1876145"/>
                  </a:lnTo>
                  <a:lnTo>
                    <a:pt x="566318" y="2055799"/>
                  </a:lnTo>
                  <a:lnTo>
                    <a:pt x="557377" y="2060879"/>
                  </a:lnTo>
                  <a:lnTo>
                    <a:pt x="551700" y="2059609"/>
                  </a:lnTo>
                  <a:lnTo>
                    <a:pt x="544017" y="2049449"/>
                  </a:lnTo>
                  <a:lnTo>
                    <a:pt x="540867" y="2045639"/>
                  </a:lnTo>
                  <a:lnTo>
                    <a:pt x="537921" y="2043341"/>
                  </a:lnTo>
                  <a:lnTo>
                    <a:pt x="537921" y="2082469"/>
                  </a:lnTo>
                  <a:lnTo>
                    <a:pt x="537552" y="2088819"/>
                  </a:lnTo>
                  <a:lnTo>
                    <a:pt x="532663" y="2130729"/>
                  </a:lnTo>
                  <a:lnTo>
                    <a:pt x="522198" y="2170099"/>
                  </a:lnTo>
                  <a:lnTo>
                    <a:pt x="505396" y="2206929"/>
                  </a:lnTo>
                  <a:lnTo>
                    <a:pt x="481507" y="2241219"/>
                  </a:lnTo>
                  <a:lnTo>
                    <a:pt x="446836" y="2274239"/>
                  </a:lnTo>
                  <a:lnTo>
                    <a:pt x="442023" y="2277668"/>
                  </a:lnTo>
                  <a:lnTo>
                    <a:pt x="442023" y="2365679"/>
                  </a:lnTo>
                  <a:lnTo>
                    <a:pt x="432663" y="2410129"/>
                  </a:lnTo>
                  <a:lnTo>
                    <a:pt x="387438" y="2444419"/>
                  </a:lnTo>
                  <a:lnTo>
                    <a:pt x="357047" y="2445689"/>
                  </a:lnTo>
                  <a:lnTo>
                    <a:pt x="341782" y="2440609"/>
                  </a:lnTo>
                  <a:lnTo>
                    <a:pt x="309448" y="2419019"/>
                  </a:lnTo>
                  <a:lnTo>
                    <a:pt x="293636" y="2365679"/>
                  </a:lnTo>
                  <a:lnTo>
                    <a:pt x="294716" y="2354249"/>
                  </a:lnTo>
                  <a:lnTo>
                    <a:pt x="294843" y="2352979"/>
                  </a:lnTo>
                  <a:lnTo>
                    <a:pt x="295744" y="2341549"/>
                  </a:lnTo>
                  <a:lnTo>
                    <a:pt x="298170" y="2312339"/>
                  </a:lnTo>
                  <a:lnTo>
                    <a:pt x="333082" y="2328849"/>
                  </a:lnTo>
                  <a:lnTo>
                    <a:pt x="368020" y="2335199"/>
                  </a:lnTo>
                  <a:lnTo>
                    <a:pt x="403161" y="2328849"/>
                  </a:lnTo>
                  <a:lnTo>
                    <a:pt x="436168" y="2312339"/>
                  </a:lnTo>
                  <a:lnTo>
                    <a:pt x="438708" y="2311069"/>
                  </a:lnTo>
                  <a:lnTo>
                    <a:pt x="439826" y="2328849"/>
                  </a:lnTo>
                  <a:lnTo>
                    <a:pt x="439902" y="2330119"/>
                  </a:lnTo>
                  <a:lnTo>
                    <a:pt x="441261" y="2347899"/>
                  </a:lnTo>
                  <a:lnTo>
                    <a:pt x="441744" y="2359329"/>
                  </a:lnTo>
                  <a:lnTo>
                    <a:pt x="441858" y="2361869"/>
                  </a:lnTo>
                  <a:lnTo>
                    <a:pt x="441960" y="2364409"/>
                  </a:lnTo>
                  <a:lnTo>
                    <a:pt x="442023" y="2365679"/>
                  </a:lnTo>
                  <a:lnTo>
                    <a:pt x="442023" y="2277668"/>
                  </a:lnTo>
                  <a:lnTo>
                    <a:pt x="427189" y="2288209"/>
                  </a:lnTo>
                  <a:lnTo>
                    <a:pt x="406031" y="2299639"/>
                  </a:lnTo>
                  <a:lnTo>
                    <a:pt x="386537" y="2307259"/>
                  </a:lnTo>
                  <a:lnTo>
                    <a:pt x="366979" y="2309799"/>
                  </a:lnTo>
                  <a:lnTo>
                    <a:pt x="347497" y="2307259"/>
                  </a:lnTo>
                  <a:lnTo>
                    <a:pt x="286143" y="2271699"/>
                  </a:lnTo>
                  <a:lnTo>
                    <a:pt x="252437" y="2238679"/>
                  </a:lnTo>
                  <a:lnTo>
                    <a:pt x="226898" y="2200579"/>
                  </a:lnTo>
                  <a:lnTo>
                    <a:pt x="209334" y="2156129"/>
                  </a:lnTo>
                  <a:lnTo>
                    <a:pt x="208089" y="2149779"/>
                  </a:lnTo>
                  <a:lnTo>
                    <a:pt x="199580" y="2106599"/>
                  </a:lnTo>
                  <a:lnTo>
                    <a:pt x="199097" y="2093899"/>
                  </a:lnTo>
                  <a:lnTo>
                    <a:pt x="201079" y="2082469"/>
                  </a:lnTo>
                  <a:lnTo>
                    <a:pt x="201295" y="2081199"/>
                  </a:lnTo>
                  <a:lnTo>
                    <a:pt x="206705" y="2071039"/>
                  </a:lnTo>
                  <a:lnTo>
                    <a:pt x="215874" y="2062149"/>
                  </a:lnTo>
                  <a:lnTo>
                    <a:pt x="217068" y="2060879"/>
                  </a:lnTo>
                  <a:lnTo>
                    <a:pt x="244576" y="2025319"/>
                  </a:lnTo>
                  <a:lnTo>
                    <a:pt x="255524" y="1978329"/>
                  </a:lnTo>
                  <a:lnTo>
                    <a:pt x="255625" y="1977059"/>
                  </a:lnTo>
                  <a:lnTo>
                    <a:pt x="255739" y="1975789"/>
                  </a:lnTo>
                  <a:lnTo>
                    <a:pt x="255854" y="1974519"/>
                  </a:lnTo>
                  <a:lnTo>
                    <a:pt x="256794" y="1969439"/>
                  </a:lnTo>
                  <a:lnTo>
                    <a:pt x="257594" y="1964359"/>
                  </a:lnTo>
                  <a:lnTo>
                    <a:pt x="258013" y="1963089"/>
                  </a:lnTo>
                  <a:lnTo>
                    <a:pt x="258800" y="1961819"/>
                  </a:lnTo>
                  <a:lnTo>
                    <a:pt x="313232" y="1969439"/>
                  </a:lnTo>
                  <a:lnTo>
                    <a:pt x="367906" y="1971979"/>
                  </a:lnTo>
                  <a:lnTo>
                    <a:pt x="422833" y="1969439"/>
                  </a:lnTo>
                  <a:lnTo>
                    <a:pt x="478104" y="1961819"/>
                  </a:lnTo>
                  <a:lnTo>
                    <a:pt x="480275" y="1977059"/>
                  </a:lnTo>
                  <a:lnTo>
                    <a:pt x="481291" y="1984679"/>
                  </a:lnTo>
                  <a:lnTo>
                    <a:pt x="482219" y="1992299"/>
                  </a:lnTo>
                  <a:lnTo>
                    <a:pt x="485444" y="2008809"/>
                  </a:lnTo>
                  <a:lnTo>
                    <a:pt x="491045" y="2024049"/>
                  </a:lnTo>
                  <a:lnTo>
                    <a:pt x="499122" y="2038019"/>
                  </a:lnTo>
                  <a:lnTo>
                    <a:pt x="509752" y="2051989"/>
                  </a:lnTo>
                  <a:lnTo>
                    <a:pt x="520230" y="2062149"/>
                  </a:lnTo>
                  <a:lnTo>
                    <a:pt x="525589" y="2068499"/>
                  </a:lnTo>
                  <a:lnTo>
                    <a:pt x="531114" y="2073579"/>
                  </a:lnTo>
                  <a:lnTo>
                    <a:pt x="536105" y="2077389"/>
                  </a:lnTo>
                  <a:lnTo>
                    <a:pt x="537921" y="2082469"/>
                  </a:lnTo>
                  <a:lnTo>
                    <a:pt x="537921" y="2043341"/>
                  </a:lnTo>
                  <a:lnTo>
                    <a:pt x="537629" y="2043099"/>
                  </a:lnTo>
                  <a:lnTo>
                    <a:pt x="524891" y="2030399"/>
                  </a:lnTo>
                  <a:lnTo>
                    <a:pt x="515556" y="2015159"/>
                  </a:lnTo>
                  <a:lnTo>
                    <a:pt x="509473" y="1998649"/>
                  </a:lnTo>
                  <a:lnTo>
                    <a:pt x="506501" y="1979599"/>
                  </a:lnTo>
                  <a:lnTo>
                    <a:pt x="505714" y="1971979"/>
                  </a:lnTo>
                  <a:lnTo>
                    <a:pt x="504710" y="1964359"/>
                  </a:lnTo>
                  <a:lnTo>
                    <a:pt x="504405" y="1961819"/>
                  </a:lnTo>
                  <a:lnTo>
                    <a:pt x="503618" y="1955469"/>
                  </a:lnTo>
                  <a:lnTo>
                    <a:pt x="502577" y="1947849"/>
                  </a:lnTo>
                  <a:lnTo>
                    <a:pt x="501916" y="1945309"/>
                  </a:lnTo>
                  <a:lnTo>
                    <a:pt x="500608" y="1940229"/>
                  </a:lnTo>
                  <a:lnTo>
                    <a:pt x="496862" y="1935149"/>
                  </a:lnTo>
                  <a:lnTo>
                    <a:pt x="491147" y="1933879"/>
                  </a:lnTo>
                  <a:lnTo>
                    <a:pt x="483247" y="1933879"/>
                  </a:lnTo>
                  <a:lnTo>
                    <a:pt x="437159" y="1941499"/>
                  </a:lnTo>
                  <a:lnTo>
                    <a:pt x="391071" y="1945309"/>
                  </a:lnTo>
                  <a:lnTo>
                    <a:pt x="344995" y="1945309"/>
                  </a:lnTo>
                  <a:lnTo>
                    <a:pt x="298907" y="1941499"/>
                  </a:lnTo>
                  <a:lnTo>
                    <a:pt x="244881" y="1932609"/>
                  </a:lnTo>
                  <a:lnTo>
                    <a:pt x="239141" y="1935149"/>
                  </a:lnTo>
                  <a:lnTo>
                    <a:pt x="235381" y="1940229"/>
                  </a:lnTo>
                  <a:lnTo>
                    <a:pt x="233400" y="1947849"/>
                  </a:lnTo>
                  <a:lnTo>
                    <a:pt x="230632" y="1969439"/>
                  </a:lnTo>
                  <a:lnTo>
                    <a:pt x="229209" y="1980869"/>
                  </a:lnTo>
                  <a:lnTo>
                    <a:pt x="227711" y="1991029"/>
                  </a:lnTo>
                  <a:lnTo>
                    <a:pt x="209207" y="2031669"/>
                  </a:lnTo>
                  <a:lnTo>
                    <a:pt x="199237" y="2041829"/>
                  </a:lnTo>
                  <a:lnTo>
                    <a:pt x="194246" y="2046909"/>
                  </a:lnTo>
                  <a:lnTo>
                    <a:pt x="189509" y="2051989"/>
                  </a:lnTo>
                  <a:lnTo>
                    <a:pt x="184188" y="2058339"/>
                  </a:lnTo>
                  <a:lnTo>
                    <a:pt x="179641" y="2060448"/>
                  </a:lnTo>
                  <a:lnTo>
                    <a:pt x="179641" y="2149779"/>
                  </a:lnTo>
                  <a:lnTo>
                    <a:pt x="166852" y="2148509"/>
                  </a:lnTo>
                  <a:lnTo>
                    <a:pt x="141274" y="2116759"/>
                  </a:lnTo>
                  <a:lnTo>
                    <a:pt x="140576" y="2109139"/>
                  </a:lnTo>
                  <a:lnTo>
                    <a:pt x="140766" y="2106599"/>
                  </a:lnTo>
                  <a:lnTo>
                    <a:pt x="171424" y="2083739"/>
                  </a:lnTo>
                  <a:lnTo>
                    <a:pt x="179641" y="2149779"/>
                  </a:lnTo>
                  <a:lnTo>
                    <a:pt x="179641" y="2060448"/>
                  </a:lnTo>
                  <a:lnTo>
                    <a:pt x="178701" y="2060879"/>
                  </a:lnTo>
                  <a:lnTo>
                    <a:pt x="171958" y="2057069"/>
                  </a:lnTo>
                  <a:lnTo>
                    <a:pt x="171831" y="2045639"/>
                  </a:lnTo>
                  <a:lnTo>
                    <a:pt x="171742" y="2036749"/>
                  </a:lnTo>
                  <a:lnTo>
                    <a:pt x="171653" y="2027859"/>
                  </a:lnTo>
                  <a:lnTo>
                    <a:pt x="171577" y="2022779"/>
                  </a:lnTo>
                  <a:lnTo>
                    <a:pt x="171462" y="2015159"/>
                  </a:lnTo>
                  <a:lnTo>
                    <a:pt x="171437" y="1969439"/>
                  </a:lnTo>
                  <a:lnTo>
                    <a:pt x="172085" y="1955469"/>
                  </a:lnTo>
                  <a:lnTo>
                    <a:pt x="172199" y="1952929"/>
                  </a:lnTo>
                  <a:lnTo>
                    <a:pt x="172313" y="1950389"/>
                  </a:lnTo>
                  <a:lnTo>
                    <a:pt x="172440" y="1947849"/>
                  </a:lnTo>
                  <a:lnTo>
                    <a:pt x="172554" y="1945309"/>
                  </a:lnTo>
                  <a:lnTo>
                    <a:pt x="172618" y="1944039"/>
                  </a:lnTo>
                  <a:lnTo>
                    <a:pt x="188010" y="1904669"/>
                  </a:lnTo>
                  <a:lnTo>
                    <a:pt x="222758" y="1879269"/>
                  </a:lnTo>
                  <a:lnTo>
                    <a:pt x="228841" y="1876729"/>
                  </a:lnTo>
                  <a:lnTo>
                    <a:pt x="234696" y="1874189"/>
                  </a:lnTo>
                  <a:lnTo>
                    <a:pt x="236042" y="1858949"/>
                  </a:lnTo>
                  <a:lnTo>
                    <a:pt x="225069" y="1851329"/>
                  </a:lnTo>
                  <a:lnTo>
                    <a:pt x="215099" y="1843709"/>
                  </a:lnTo>
                  <a:lnTo>
                    <a:pt x="193497" y="1810689"/>
                  </a:lnTo>
                  <a:lnTo>
                    <a:pt x="192963" y="1808149"/>
                  </a:lnTo>
                  <a:lnTo>
                    <a:pt x="192062" y="1804339"/>
                  </a:lnTo>
                  <a:lnTo>
                    <a:pt x="392137" y="1804339"/>
                  </a:lnTo>
                  <a:lnTo>
                    <a:pt x="422922" y="1806879"/>
                  </a:lnTo>
                  <a:lnTo>
                    <a:pt x="480009" y="1825929"/>
                  </a:lnTo>
                  <a:lnTo>
                    <a:pt x="528624" y="1865299"/>
                  </a:lnTo>
                  <a:lnTo>
                    <a:pt x="556717" y="1918639"/>
                  </a:lnTo>
                  <a:lnTo>
                    <a:pt x="564248" y="1974519"/>
                  </a:lnTo>
                  <a:lnTo>
                    <a:pt x="564337" y="1975789"/>
                  </a:lnTo>
                  <a:lnTo>
                    <a:pt x="564426" y="1977059"/>
                  </a:lnTo>
                  <a:lnTo>
                    <a:pt x="565188" y="1998649"/>
                  </a:lnTo>
                  <a:lnTo>
                    <a:pt x="565226" y="1999919"/>
                  </a:lnTo>
                  <a:lnTo>
                    <a:pt x="565315" y="2002459"/>
                  </a:lnTo>
                  <a:lnTo>
                    <a:pt x="565416" y="2008809"/>
                  </a:lnTo>
                  <a:lnTo>
                    <a:pt x="565531" y="2015159"/>
                  </a:lnTo>
                  <a:lnTo>
                    <a:pt x="565645" y="2022779"/>
                  </a:lnTo>
                  <a:lnTo>
                    <a:pt x="565696" y="2025319"/>
                  </a:lnTo>
                  <a:lnTo>
                    <a:pt x="565810" y="2031669"/>
                  </a:lnTo>
                  <a:lnTo>
                    <a:pt x="565912" y="2036749"/>
                  </a:lnTo>
                  <a:lnTo>
                    <a:pt x="566026" y="2041829"/>
                  </a:lnTo>
                  <a:lnTo>
                    <a:pt x="566127" y="2046909"/>
                  </a:lnTo>
                  <a:lnTo>
                    <a:pt x="566229" y="2051989"/>
                  </a:lnTo>
                  <a:lnTo>
                    <a:pt x="566318" y="2055799"/>
                  </a:lnTo>
                  <a:lnTo>
                    <a:pt x="566318" y="1876145"/>
                  </a:lnTo>
                  <a:lnTo>
                    <a:pt x="566039" y="1875459"/>
                  </a:lnTo>
                  <a:lnTo>
                    <a:pt x="542785" y="1842439"/>
                  </a:lnTo>
                  <a:lnTo>
                    <a:pt x="510971" y="1815769"/>
                  </a:lnTo>
                  <a:lnTo>
                    <a:pt x="491413" y="1804339"/>
                  </a:lnTo>
                  <a:lnTo>
                    <a:pt x="482727" y="1799259"/>
                  </a:lnTo>
                  <a:lnTo>
                    <a:pt x="452958" y="1787829"/>
                  </a:lnTo>
                  <a:lnTo>
                    <a:pt x="421830" y="1781479"/>
                  </a:lnTo>
                  <a:lnTo>
                    <a:pt x="389458" y="1778939"/>
                  </a:lnTo>
                  <a:lnTo>
                    <a:pt x="338747" y="1777669"/>
                  </a:lnTo>
                  <a:lnTo>
                    <a:pt x="186639" y="1777669"/>
                  </a:lnTo>
                  <a:lnTo>
                    <a:pt x="174599" y="1778939"/>
                  </a:lnTo>
                  <a:lnTo>
                    <a:pt x="167716" y="1782749"/>
                  </a:lnTo>
                  <a:lnTo>
                    <a:pt x="164934" y="1789099"/>
                  </a:lnTo>
                  <a:lnTo>
                    <a:pt x="165138" y="1799259"/>
                  </a:lnTo>
                  <a:lnTo>
                    <a:pt x="165188" y="1801799"/>
                  </a:lnTo>
                  <a:lnTo>
                    <a:pt x="186080" y="1850059"/>
                  </a:lnTo>
                  <a:lnTo>
                    <a:pt x="197624" y="1862759"/>
                  </a:lnTo>
                  <a:lnTo>
                    <a:pt x="172453" y="1884349"/>
                  </a:lnTo>
                  <a:lnTo>
                    <a:pt x="155676" y="1909749"/>
                  </a:lnTo>
                  <a:lnTo>
                    <a:pt x="146634" y="1938959"/>
                  </a:lnTo>
                  <a:lnTo>
                    <a:pt x="144805" y="1969439"/>
                  </a:lnTo>
                  <a:lnTo>
                    <a:pt x="144843" y="1979599"/>
                  </a:lnTo>
                  <a:lnTo>
                    <a:pt x="144957" y="1984679"/>
                  </a:lnTo>
                  <a:lnTo>
                    <a:pt x="145021" y="2055799"/>
                  </a:lnTo>
                  <a:lnTo>
                    <a:pt x="144119" y="2059609"/>
                  </a:lnTo>
                  <a:lnTo>
                    <a:pt x="137985" y="2063419"/>
                  </a:lnTo>
                  <a:lnTo>
                    <a:pt x="130619" y="2067229"/>
                  </a:lnTo>
                  <a:lnTo>
                    <a:pt x="124802" y="2073579"/>
                  </a:lnTo>
                  <a:lnTo>
                    <a:pt x="120396" y="2081199"/>
                  </a:lnTo>
                  <a:lnTo>
                    <a:pt x="117284" y="2090089"/>
                  </a:lnTo>
                  <a:lnTo>
                    <a:pt x="115519" y="2121839"/>
                  </a:lnTo>
                  <a:lnTo>
                    <a:pt x="127381" y="2149779"/>
                  </a:lnTo>
                  <a:lnTo>
                    <a:pt x="150215" y="2168829"/>
                  </a:lnTo>
                  <a:lnTo>
                    <a:pt x="181419" y="2176449"/>
                  </a:lnTo>
                  <a:lnTo>
                    <a:pt x="186423" y="2176449"/>
                  </a:lnTo>
                  <a:lnTo>
                    <a:pt x="189039" y="2177719"/>
                  </a:lnTo>
                  <a:lnTo>
                    <a:pt x="204660" y="2213279"/>
                  </a:lnTo>
                  <a:lnTo>
                    <a:pt x="243547" y="2267889"/>
                  </a:lnTo>
                  <a:lnTo>
                    <a:pt x="268401" y="2290749"/>
                  </a:lnTo>
                  <a:lnTo>
                    <a:pt x="271081" y="2293289"/>
                  </a:lnTo>
                  <a:lnTo>
                    <a:pt x="273100" y="2298369"/>
                  </a:lnTo>
                  <a:lnTo>
                    <a:pt x="272910" y="2302179"/>
                  </a:lnTo>
                  <a:lnTo>
                    <a:pt x="271983" y="2314879"/>
                  </a:lnTo>
                  <a:lnTo>
                    <a:pt x="269811" y="2339009"/>
                  </a:lnTo>
                  <a:lnTo>
                    <a:pt x="269697" y="2340279"/>
                  </a:lnTo>
                  <a:lnTo>
                    <a:pt x="268808" y="2352979"/>
                  </a:lnTo>
                  <a:lnTo>
                    <a:pt x="268452" y="2359329"/>
                  </a:lnTo>
                  <a:lnTo>
                    <a:pt x="267208" y="2360803"/>
                  </a:lnTo>
                  <a:lnTo>
                    <a:pt x="267208" y="2507919"/>
                  </a:lnTo>
                  <a:lnTo>
                    <a:pt x="265595" y="2510459"/>
                  </a:lnTo>
                  <a:lnTo>
                    <a:pt x="258622" y="2512999"/>
                  </a:lnTo>
                  <a:lnTo>
                    <a:pt x="245097" y="2516809"/>
                  </a:lnTo>
                  <a:lnTo>
                    <a:pt x="231457" y="2521889"/>
                  </a:lnTo>
                  <a:lnTo>
                    <a:pt x="202907" y="2532049"/>
                  </a:lnTo>
                  <a:lnTo>
                    <a:pt x="206209" y="2515539"/>
                  </a:lnTo>
                  <a:lnTo>
                    <a:pt x="209308" y="2500299"/>
                  </a:lnTo>
                  <a:lnTo>
                    <a:pt x="219341" y="2452039"/>
                  </a:lnTo>
                  <a:lnTo>
                    <a:pt x="224282" y="2429179"/>
                  </a:lnTo>
                  <a:lnTo>
                    <a:pt x="229069" y="2405049"/>
                  </a:lnTo>
                  <a:lnTo>
                    <a:pt x="252183" y="2392349"/>
                  </a:lnTo>
                  <a:lnTo>
                    <a:pt x="266992" y="2388539"/>
                  </a:lnTo>
                  <a:lnTo>
                    <a:pt x="267093" y="2491409"/>
                  </a:lnTo>
                  <a:lnTo>
                    <a:pt x="267208" y="2507919"/>
                  </a:lnTo>
                  <a:lnTo>
                    <a:pt x="267208" y="2360803"/>
                  </a:lnTo>
                  <a:lnTo>
                    <a:pt x="266293" y="2361869"/>
                  </a:lnTo>
                  <a:lnTo>
                    <a:pt x="259676" y="2364409"/>
                  </a:lnTo>
                  <a:lnTo>
                    <a:pt x="105638" y="2399969"/>
                  </a:lnTo>
                  <a:lnTo>
                    <a:pt x="45313" y="2432989"/>
                  </a:lnTo>
                  <a:lnTo>
                    <a:pt x="16776" y="2491409"/>
                  </a:lnTo>
                  <a:lnTo>
                    <a:pt x="8267" y="2563799"/>
                  </a:lnTo>
                  <a:lnTo>
                    <a:pt x="0" y="2647619"/>
                  </a:lnTo>
                  <a:lnTo>
                    <a:pt x="4762" y="2652699"/>
                  </a:lnTo>
                  <a:lnTo>
                    <a:pt x="20205" y="2653969"/>
                  </a:lnTo>
                  <a:lnTo>
                    <a:pt x="25666" y="2648889"/>
                  </a:lnTo>
                  <a:lnTo>
                    <a:pt x="34150" y="2568879"/>
                  </a:lnTo>
                  <a:lnTo>
                    <a:pt x="37846" y="2534589"/>
                  </a:lnTo>
                  <a:lnTo>
                    <a:pt x="47777" y="2474899"/>
                  </a:lnTo>
                  <a:lnTo>
                    <a:pt x="79171" y="2438069"/>
                  </a:lnTo>
                  <a:lnTo>
                    <a:pt x="108813" y="2426639"/>
                  </a:lnTo>
                  <a:lnTo>
                    <a:pt x="115404" y="2424099"/>
                  </a:lnTo>
                  <a:lnTo>
                    <a:pt x="202184" y="2403779"/>
                  </a:lnTo>
                  <a:lnTo>
                    <a:pt x="201815" y="2407589"/>
                  </a:lnTo>
                  <a:lnTo>
                    <a:pt x="201752" y="2410129"/>
                  </a:lnTo>
                  <a:lnTo>
                    <a:pt x="173634" y="2544749"/>
                  </a:lnTo>
                  <a:lnTo>
                    <a:pt x="173367" y="2552369"/>
                  </a:lnTo>
                  <a:lnTo>
                    <a:pt x="173291" y="2554909"/>
                  </a:lnTo>
                  <a:lnTo>
                    <a:pt x="176733" y="2561259"/>
                  </a:lnTo>
                  <a:lnTo>
                    <a:pt x="183527" y="2563799"/>
                  </a:lnTo>
                  <a:lnTo>
                    <a:pt x="193268" y="2562529"/>
                  </a:lnTo>
                  <a:lnTo>
                    <a:pt x="209130" y="2557449"/>
                  </a:lnTo>
                  <a:lnTo>
                    <a:pt x="259727" y="2539669"/>
                  </a:lnTo>
                  <a:lnTo>
                    <a:pt x="262839" y="2538399"/>
                  </a:lnTo>
                  <a:lnTo>
                    <a:pt x="267004" y="2537129"/>
                  </a:lnTo>
                  <a:lnTo>
                    <a:pt x="267017" y="2634919"/>
                  </a:lnTo>
                  <a:lnTo>
                    <a:pt x="266865" y="2637459"/>
                  </a:lnTo>
                  <a:lnTo>
                    <a:pt x="266801" y="2638729"/>
                  </a:lnTo>
                  <a:lnTo>
                    <a:pt x="268605" y="2650159"/>
                  </a:lnTo>
                  <a:lnTo>
                    <a:pt x="273227" y="2653969"/>
                  </a:lnTo>
                  <a:lnTo>
                    <a:pt x="287426" y="2653969"/>
                  </a:lnTo>
                  <a:lnTo>
                    <a:pt x="292100" y="2648889"/>
                  </a:lnTo>
                  <a:lnTo>
                    <a:pt x="292582" y="2642539"/>
                  </a:lnTo>
                  <a:lnTo>
                    <a:pt x="292684" y="2641269"/>
                  </a:lnTo>
                  <a:lnTo>
                    <a:pt x="292785" y="2639999"/>
                  </a:lnTo>
                  <a:lnTo>
                    <a:pt x="292836" y="2537129"/>
                  </a:lnTo>
                  <a:lnTo>
                    <a:pt x="292836" y="2532049"/>
                  </a:lnTo>
                  <a:lnTo>
                    <a:pt x="292811" y="2440609"/>
                  </a:lnTo>
                  <a:lnTo>
                    <a:pt x="330669" y="2464739"/>
                  </a:lnTo>
                  <a:lnTo>
                    <a:pt x="368198" y="2472359"/>
                  </a:lnTo>
                  <a:lnTo>
                    <a:pt x="405612" y="2464739"/>
                  </a:lnTo>
                  <a:lnTo>
                    <a:pt x="435241" y="2445689"/>
                  </a:lnTo>
                  <a:lnTo>
                    <a:pt x="443153" y="2440609"/>
                  </a:lnTo>
                  <a:lnTo>
                    <a:pt x="443077" y="2639999"/>
                  </a:lnTo>
                  <a:lnTo>
                    <a:pt x="444131" y="2648889"/>
                  </a:lnTo>
                  <a:lnTo>
                    <a:pt x="448525" y="2652699"/>
                  </a:lnTo>
                  <a:lnTo>
                    <a:pt x="461365" y="2653969"/>
                  </a:lnTo>
                  <a:lnTo>
                    <a:pt x="466267" y="2651429"/>
                  </a:lnTo>
                  <a:lnTo>
                    <a:pt x="468858" y="2641269"/>
                  </a:lnTo>
                  <a:lnTo>
                    <a:pt x="468985" y="2544749"/>
                  </a:lnTo>
                  <a:lnTo>
                    <a:pt x="469265" y="2542209"/>
                  </a:lnTo>
                  <a:lnTo>
                    <a:pt x="469366" y="2539669"/>
                  </a:lnTo>
                  <a:lnTo>
                    <a:pt x="469468" y="2537129"/>
                  </a:lnTo>
                  <a:lnTo>
                    <a:pt x="474154" y="2538399"/>
                  </a:lnTo>
                  <a:lnTo>
                    <a:pt x="512267" y="2552369"/>
                  </a:lnTo>
                  <a:lnTo>
                    <a:pt x="543560" y="2562529"/>
                  </a:lnTo>
                  <a:lnTo>
                    <a:pt x="552678" y="2563799"/>
                  </a:lnTo>
                  <a:lnTo>
                    <a:pt x="559244" y="2561259"/>
                  </a:lnTo>
                  <a:lnTo>
                    <a:pt x="562724" y="2554909"/>
                  </a:lnTo>
                  <a:lnTo>
                    <a:pt x="562673" y="2552369"/>
                  </a:lnTo>
                  <a:lnTo>
                    <a:pt x="562559" y="2546019"/>
                  </a:lnTo>
                  <a:lnTo>
                    <a:pt x="560705" y="2537129"/>
                  </a:lnTo>
                  <a:lnTo>
                    <a:pt x="559650" y="2532049"/>
                  </a:lnTo>
                  <a:lnTo>
                    <a:pt x="548322" y="2477439"/>
                  </a:lnTo>
                  <a:lnTo>
                    <a:pt x="543598" y="2455849"/>
                  </a:lnTo>
                  <a:lnTo>
                    <a:pt x="533082" y="2403779"/>
                  </a:lnTo>
                  <a:lnTo>
                    <a:pt x="614997" y="2422829"/>
                  </a:lnTo>
                  <a:lnTo>
                    <a:pt x="641388" y="2430449"/>
                  </a:lnTo>
                  <a:lnTo>
                    <a:pt x="677494" y="2455849"/>
                  </a:lnTo>
                  <a:lnTo>
                    <a:pt x="693839" y="2496489"/>
                  </a:lnTo>
                  <a:lnTo>
                    <a:pt x="701852" y="2566339"/>
                  </a:lnTo>
                  <a:lnTo>
                    <a:pt x="709409" y="2638729"/>
                  </a:lnTo>
                  <a:lnTo>
                    <a:pt x="709498" y="2639999"/>
                  </a:lnTo>
                  <a:lnTo>
                    <a:pt x="709587" y="2641269"/>
                  </a:lnTo>
                  <a:lnTo>
                    <a:pt x="709676" y="2642539"/>
                  </a:lnTo>
                  <a:lnTo>
                    <a:pt x="712851" y="2651429"/>
                  </a:lnTo>
                  <a:lnTo>
                    <a:pt x="717829" y="2653969"/>
                  </a:lnTo>
                  <a:lnTo>
                    <a:pt x="730631" y="2652699"/>
                  </a:lnTo>
                  <a:lnTo>
                    <a:pt x="734860" y="2648889"/>
                  </a:lnTo>
                  <a:lnTo>
                    <a:pt x="735050" y="2642539"/>
                  </a:lnTo>
                  <a:lnTo>
                    <a:pt x="735164" y="2638729"/>
                  </a:lnTo>
                  <a:lnTo>
                    <a:pt x="735215" y="2637459"/>
                  </a:lnTo>
                  <a:close/>
                </a:path>
                <a:path w="9870440" h="4984750">
                  <a:moveTo>
                    <a:pt x="9833216" y="366623"/>
                  </a:moveTo>
                  <a:lnTo>
                    <a:pt x="9830575" y="351612"/>
                  </a:lnTo>
                  <a:lnTo>
                    <a:pt x="9823132" y="340042"/>
                  </a:lnTo>
                  <a:lnTo>
                    <a:pt x="9811550" y="332587"/>
                  </a:lnTo>
                  <a:lnTo>
                    <a:pt x="9796551" y="329958"/>
                  </a:lnTo>
                  <a:lnTo>
                    <a:pt x="9781540" y="332587"/>
                  </a:lnTo>
                  <a:lnTo>
                    <a:pt x="9769970" y="340042"/>
                  </a:lnTo>
                  <a:lnTo>
                    <a:pt x="9762515" y="351612"/>
                  </a:lnTo>
                  <a:lnTo>
                    <a:pt x="9759886" y="366623"/>
                  </a:lnTo>
                  <a:lnTo>
                    <a:pt x="9759772" y="557199"/>
                  </a:lnTo>
                  <a:lnTo>
                    <a:pt x="9758972" y="585216"/>
                  </a:lnTo>
                  <a:lnTo>
                    <a:pt x="9746374" y="629894"/>
                  </a:lnTo>
                  <a:lnTo>
                    <a:pt x="9705645" y="656818"/>
                  </a:lnTo>
                  <a:lnTo>
                    <a:pt x="9657182" y="659803"/>
                  </a:lnTo>
                  <a:lnTo>
                    <a:pt x="9276004" y="659803"/>
                  </a:lnTo>
                  <a:lnTo>
                    <a:pt x="9227541" y="656818"/>
                  </a:lnTo>
                  <a:lnTo>
                    <a:pt x="9186812" y="629894"/>
                  </a:lnTo>
                  <a:lnTo>
                    <a:pt x="9174213" y="585216"/>
                  </a:lnTo>
                  <a:lnTo>
                    <a:pt x="9173413" y="557199"/>
                  </a:lnTo>
                  <a:lnTo>
                    <a:pt x="9173413" y="176022"/>
                  </a:lnTo>
                  <a:lnTo>
                    <a:pt x="9176385" y="127558"/>
                  </a:lnTo>
                  <a:lnTo>
                    <a:pt x="9203309" y="86842"/>
                  </a:lnTo>
                  <a:lnTo>
                    <a:pt x="9247988" y="74231"/>
                  </a:lnTo>
                  <a:lnTo>
                    <a:pt x="9276004" y="73431"/>
                  </a:lnTo>
                  <a:lnTo>
                    <a:pt x="9612579" y="73431"/>
                  </a:lnTo>
                  <a:lnTo>
                    <a:pt x="9628238" y="70675"/>
                  </a:lnTo>
                  <a:lnTo>
                    <a:pt x="9639821" y="63233"/>
                  </a:lnTo>
                  <a:lnTo>
                    <a:pt x="9647263" y="51650"/>
                  </a:lnTo>
                  <a:lnTo>
                    <a:pt x="9649904" y="36652"/>
                  </a:lnTo>
                  <a:lnTo>
                    <a:pt x="9647263" y="21640"/>
                  </a:lnTo>
                  <a:lnTo>
                    <a:pt x="9639821" y="10071"/>
                  </a:lnTo>
                  <a:lnTo>
                    <a:pt x="9628238" y="2628"/>
                  </a:lnTo>
                  <a:lnTo>
                    <a:pt x="9613240" y="0"/>
                  </a:lnTo>
                  <a:lnTo>
                    <a:pt x="9312605" y="0"/>
                  </a:lnTo>
                  <a:lnTo>
                    <a:pt x="9268206" y="279"/>
                  </a:lnTo>
                  <a:lnTo>
                    <a:pt x="9202788" y="7721"/>
                  </a:lnTo>
                  <a:lnTo>
                    <a:pt x="9158453" y="28575"/>
                  </a:lnTo>
                  <a:lnTo>
                    <a:pt x="9126944" y="60083"/>
                  </a:lnTo>
                  <a:lnTo>
                    <a:pt x="9106154" y="104368"/>
                  </a:lnTo>
                  <a:lnTo>
                    <a:pt x="9100198" y="168300"/>
                  </a:lnTo>
                  <a:lnTo>
                    <a:pt x="9099969" y="212636"/>
                  </a:lnTo>
                  <a:lnTo>
                    <a:pt x="9099969" y="520598"/>
                  </a:lnTo>
                  <a:lnTo>
                    <a:pt x="9100198" y="557199"/>
                  </a:lnTo>
                  <a:lnTo>
                    <a:pt x="9100248" y="564984"/>
                  </a:lnTo>
                  <a:lnTo>
                    <a:pt x="9102230" y="600329"/>
                  </a:lnTo>
                  <a:lnTo>
                    <a:pt x="9102255" y="600786"/>
                  </a:lnTo>
                  <a:lnTo>
                    <a:pt x="9107602" y="629894"/>
                  </a:lnTo>
                  <a:lnTo>
                    <a:pt x="9107691" y="630402"/>
                  </a:lnTo>
                  <a:lnTo>
                    <a:pt x="9118295" y="656247"/>
                  </a:lnTo>
                  <a:lnTo>
                    <a:pt x="9142590" y="691527"/>
                  </a:lnTo>
                  <a:lnTo>
                    <a:pt x="9180627" y="718578"/>
                  </a:lnTo>
                  <a:lnTo>
                    <a:pt x="9232862" y="731405"/>
                  </a:lnTo>
                  <a:lnTo>
                    <a:pt x="9312605" y="733247"/>
                  </a:lnTo>
                  <a:lnTo>
                    <a:pt x="9620580" y="733247"/>
                  </a:lnTo>
                  <a:lnTo>
                    <a:pt x="9663951" y="733018"/>
                  </a:lnTo>
                  <a:lnTo>
                    <a:pt x="9730384" y="725512"/>
                  </a:lnTo>
                  <a:lnTo>
                    <a:pt x="9774720" y="704646"/>
                  </a:lnTo>
                  <a:lnTo>
                    <a:pt x="9806229" y="673150"/>
                  </a:lnTo>
                  <a:lnTo>
                    <a:pt x="9827019" y="628865"/>
                  </a:lnTo>
                  <a:lnTo>
                    <a:pt x="9832975" y="564984"/>
                  </a:lnTo>
                  <a:lnTo>
                    <a:pt x="9833216" y="520598"/>
                  </a:lnTo>
                  <a:lnTo>
                    <a:pt x="9833216" y="366623"/>
                  </a:lnTo>
                  <a:close/>
                </a:path>
                <a:path w="9870440" h="4984750">
                  <a:moveTo>
                    <a:pt x="9869843" y="73431"/>
                  </a:moveTo>
                  <a:lnTo>
                    <a:pt x="9869335" y="70675"/>
                  </a:lnTo>
                  <a:lnTo>
                    <a:pt x="9867176" y="60083"/>
                  </a:lnTo>
                  <a:lnTo>
                    <a:pt x="9867125" y="59791"/>
                  </a:lnTo>
                  <a:lnTo>
                    <a:pt x="9858883" y="47650"/>
                  </a:lnTo>
                  <a:lnTo>
                    <a:pt x="9846729" y="39408"/>
                  </a:lnTo>
                  <a:lnTo>
                    <a:pt x="9833216" y="36652"/>
                  </a:lnTo>
                  <a:lnTo>
                    <a:pt x="9819691" y="39408"/>
                  </a:lnTo>
                  <a:lnTo>
                    <a:pt x="9807550" y="47650"/>
                  </a:lnTo>
                  <a:lnTo>
                    <a:pt x="9466593" y="388620"/>
                  </a:lnTo>
                  <a:lnTo>
                    <a:pt x="9382265" y="304292"/>
                  </a:lnTo>
                  <a:lnTo>
                    <a:pt x="9370123" y="296037"/>
                  </a:lnTo>
                  <a:lnTo>
                    <a:pt x="9356611" y="293281"/>
                  </a:lnTo>
                  <a:lnTo>
                    <a:pt x="9343085" y="296037"/>
                  </a:lnTo>
                  <a:lnTo>
                    <a:pt x="9330944" y="304292"/>
                  </a:lnTo>
                  <a:lnTo>
                    <a:pt x="9322689" y="316433"/>
                  </a:lnTo>
                  <a:lnTo>
                    <a:pt x="9319933" y="329958"/>
                  </a:lnTo>
                  <a:lnTo>
                    <a:pt x="9322689" y="343471"/>
                  </a:lnTo>
                  <a:lnTo>
                    <a:pt x="9440926" y="465607"/>
                  </a:lnTo>
                  <a:lnTo>
                    <a:pt x="9466593" y="476605"/>
                  </a:lnTo>
                  <a:lnTo>
                    <a:pt x="9474213" y="475919"/>
                  </a:lnTo>
                  <a:lnTo>
                    <a:pt x="9480791" y="473849"/>
                  </a:lnTo>
                  <a:lnTo>
                    <a:pt x="9486697" y="470408"/>
                  </a:lnTo>
                  <a:lnTo>
                    <a:pt x="9492259" y="465607"/>
                  </a:lnTo>
                  <a:lnTo>
                    <a:pt x="9569247" y="388620"/>
                  </a:lnTo>
                  <a:lnTo>
                    <a:pt x="9858883" y="98983"/>
                  </a:lnTo>
                  <a:lnTo>
                    <a:pt x="9867125" y="86842"/>
                  </a:lnTo>
                  <a:lnTo>
                    <a:pt x="9869843" y="73431"/>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2283782" y="4667393"/>
              <a:ext cx="67944" cy="91346"/>
            </a:xfrm>
            <a:prstGeom prst="rect">
              <a:avLst/>
            </a:prstGeom>
          </p:spPr>
        </p:pic>
        <p:sp>
          <p:nvSpPr>
            <p:cNvPr id="8" name="object 8"/>
            <p:cNvSpPr/>
            <p:nvPr/>
          </p:nvSpPr>
          <p:spPr>
            <a:xfrm>
              <a:off x="2471423" y="4720624"/>
              <a:ext cx="25400" cy="38100"/>
            </a:xfrm>
            <a:custGeom>
              <a:avLst/>
              <a:gdLst/>
              <a:ahLst/>
              <a:cxnLst/>
              <a:rect l="l" t="t" r="r" b="b"/>
              <a:pathLst>
                <a:path w="25400" h="38100">
                  <a:moveTo>
                    <a:pt x="18211" y="0"/>
                  </a:moveTo>
                  <a:lnTo>
                    <a:pt x="5651" y="685"/>
                  </a:lnTo>
                  <a:lnTo>
                    <a:pt x="1473" y="4178"/>
                  </a:lnTo>
                  <a:lnTo>
                    <a:pt x="190" y="13296"/>
                  </a:lnTo>
                  <a:lnTo>
                    <a:pt x="177" y="16078"/>
                  </a:lnTo>
                  <a:lnTo>
                    <a:pt x="0" y="18821"/>
                  </a:lnTo>
                  <a:lnTo>
                    <a:pt x="266" y="18834"/>
                  </a:lnTo>
                  <a:lnTo>
                    <a:pt x="266" y="21031"/>
                  </a:lnTo>
                  <a:lnTo>
                    <a:pt x="139" y="23253"/>
                  </a:lnTo>
                  <a:lnTo>
                    <a:pt x="787" y="32778"/>
                  </a:lnTo>
                  <a:lnTo>
                    <a:pt x="4406" y="37464"/>
                  </a:lnTo>
                  <a:lnTo>
                    <a:pt x="19685" y="38074"/>
                  </a:lnTo>
                  <a:lnTo>
                    <a:pt x="23939" y="33654"/>
                  </a:lnTo>
                  <a:lnTo>
                    <a:pt x="25069" y="20942"/>
                  </a:lnTo>
                  <a:lnTo>
                    <a:pt x="24942" y="15328"/>
                  </a:lnTo>
                  <a:lnTo>
                    <a:pt x="23177" y="3187"/>
                  </a:lnTo>
                  <a:lnTo>
                    <a:pt x="18211" y="0"/>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4" cstate="print"/>
            <a:stretch>
              <a:fillRect/>
            </a:stretch>
          </p:blipFill>
          <p:spPr>
            <a:xfrm>
              <a:off x="5837018" y="2052609"/>
              <a:ext cx="673790" cy="943610"/>
            </a:xfrm>
            <a:prstGeom prst="rect">
              <a:avLst/>
            </a:prstGeom>
          </p:spPr>
        </p:pic>
        <p:pic>
          <p:nvPicPr>
            <p:cNvPr id="10" name="object 10"/>
            <p:cNvPicPr/>
            <p:nvPr/>
          </p:nvPicPr>
          <p:blipFill>
            <a:blip r:embed="rId5" cstate="print"/>
            <a:stretch>
              <a:fillRect/>
            </a:stretch>
          </p:blipFill>
          <p:spPr>
            <a:xfrm>
              <a:off x="5855074" y="4387786"/>
              <a:ext cx="637146" cy="969217"/>
            </a:xfrm>
            <a:prstGeom prst="rect">
              <a:avLst/>
            </a:prstGeom>
          </p:spPr>
        </p:pic>
        <p:sp>
          <p:nvSpPr>
            <p:cNvPr id="11" name="object 11"/>
            <p:cNvSpPr/>
            <p:nvPr/>
          </p:nvSpPr>
          <p:spPr>
            <a:xfrm>
              <a:off x="9495387" y="2050694"/>
              <a:ext cx="822960" cy="859790"/>
            </a:xfrm>
            <a:custGeom>
              <a:avLst/>
              <a:gdLst/>
              <a:ahLst/>
              <a:cxnLst/>
              <a:rect l="l" t="t" r="r" b="b"/>
              <a:pathLst>
                <a:path w="822959" h="859789">
                  <a:moveTo>
                    <a:pt x="304853" y="26670"/>
                  </a:moveTo>
                  <a:lnTo>
                    <a:pt x="284338" y="26670"/>
                  </a:lnTo>
                  <a:lnTo>
                    <a:pt x="264897" y="33020"/>
                  </a:lnTo>
                  <a:lnTo>
                    <a:pt x="227308" y="64769"/>
                  </a:lnTo>
                  <a:lnTo>
                    <a:pt x="202067" y="111759"/>
                  </a:lnTo>
                  <a:lnTo>
                    <a:pt x="195084" y="137159"/>
                  </a:lnTo>
                  <a:lnTo>
                    <a:pt x="194945" y="137159"/>
                  </a:lnTo>
                  <a:lnTo>
                    <a:pt x="194830" y="138429"/>
                  </a:lnTo>
                  <a:lnTo>
                    <a:pt x="192077" y="153669"/>
                  </a:lnTo>
                  <a:lnTo>
                    <a:pt x="190646" y="172719"/>
                  </a:lnTo>
                  <a:lnTo>
                    <a:pt x="191795" y="217169"/>
                  </a:lnTo>
                  <a:lnTo>
                    <a:pt x="195436" y="256539"/>
                  </a:lnTo>
                  <a:lnTo>
                    <a:pt x="195561" y="257809"/>
                  </a:lnTo>
                  <a:lnTo>
                    <a:pt x="195686" y="259079"/>
                  </a:lnTo>
                  <a:lnTo>
                    <a:pt x="195810" y="260349"/>
                  </a:lnTo>
                  <a:lnTo>
                    <a:pt x="195935" y="261619"/>
                  </a:lnTo>
                  <a:lnTo>
                    <a:pt x="197789" y="275589"/>
                  </a:lnTo>
                  <a:lnTo>
                    <a:pt x="198531" y="284480"/>
                  </a:lnTo>
                  <a:lnTo>
                    <a:pt x="198135" y="292099"/>
                  </a:lnTo>
                  <a:lnTo>
                    <a:pt x="198069" y="293369"/>
                  </a:lnTo>
                  <a:lnTo>
                    <a:pt x="196368" y="302259"/>
                  </a:lnTo>
                  <a:lnTo>
                    <a:pt x="193395" y="311149"/>
                  </a:lnTo>
                  <a:lnTo>
                    <a:pt x="187261" y="334009"/>
                  </a:lnTo>
                  <a:lnTo>
                    <a:pt x="187244" y="335280"/>
                  </a:lnTo>
                  <a:lnTo>
                    <a:pt x="187129" y="344169"/>
                  </a:lnTo>
                  <a:lnTo>
                    <a:pt x="187030" y="351789"/>
                  </a:lnTo>
                  <a:lnTo>
                    <a:pt x="186964" y="356869"/>
                  </a:lnTo>
                  <a:lnTo>
                    <a:pt x="191975" y="379730"/>
                  </a:lnTo>
                  <a:lnTo>
                    <a:pt x="201764" y="401319"/>
                  </a:lnTo>
                  <a:lnTo>
                    <a:pt x="213161" y="417830"/>
                  </a:lnTo>
                  <a:lnTo>
                    <a:pt x="227314" y="429259"/>
                  </a:lnTo>
                  <a:lnTo>
                    <a:pt x="244252" y="435609"/>
                  </a:lnTo>
                  <a:lnTo>
                    <a:pt x="269671" y="435609"/>
                  </a:lnTo>
                  <a:lnTo>
                    <a:pt x="271653" y="438150"/>
                  </a:lnTo>
                  <a:lnTo>
                    <a:pt x="289961" y="472440"/>
                  </a:lnTo>
                  <a:lnTo>
                    <a:pt x="313766" y="500380"/>
                  </a:lnTo>
                  <a:lnTo>
                    <a:pt x="315150" y="505459"/>
                  </a:lnTo>
                  <a:lnTo>
                    <a:pt x="315260" y="510540"/>
                  </a:lnTo>
                  <a:lnTo>
                    <a:pt x="315379" y="519430"/>
                  </a:lnTo>
                  <a:lnTo>
                    <a:pt x="315426" y="547369"/>
                  </a:lnTo>
                  <a:lnTo>
                    <a:pt x="315518" y="554990"/>
                  </a:lnTo>
                  <a:lnTo>
                    <a:pt x="315633" y="560069"/>
                  </a:lnTo>
                  <a:lnTo>
                    <a:pt x="313753" y="562610"/>
                  </a:lnTo>
                  <a:lnTo>
                    <a:pt x="258275" y="591819"/>
                  </a:lnTo>
                  <a:lnTo>
                    <a:pt x="241414" y="601980"/>
                  </a:lnTo>
                  <a:lnTo>
                    <a:pt x="198284" y="626110"/>
                  </a:lnTo>
                  <a:lnTo>
                    <a:pt x="112239" y="676910"/>
                  </a:lnTo>
                  <a:lnTo>
                    <a:pt x="69316" y="701040"/>
                  </a:lnTo>
                  <a:lnTo>
                    <a:pt x="36708" y="732790"/>
                  </a:lnTo>
                  <a:lnTo>
                    <a:pt x="17878" y="769620"/>
                  </a:lnTo>
                  <a:lnTo>
                    <a:pt x="4367" y="819150"/>
                  </a:lnTo>
                  <a:lnTo>
                    <a:pt x="0" y="852169"/>
                  </a:lnTo>
                  <a:lnTo>
                    <a:pt x="4025" y="855979"/>
                  </a:lnTo>
                  <a:lnTo>
                    <a:pt x="9118" y="859790"/>
                  </a:lnTo>
                  <a:lnTo>
                    <a:pt x="813257" y="859790"/>
                  </a:lnTo>
                  <a:lnTo>
                    <a:pt x="820674" y="855979"/>
                  </a:lnTo>
                  <a:lnTo>
                    <a:pt x="822883" y="849629"/>
                  </a:lnTo>
                  <a:lnTo>
                    <a:pt x="820455" y="835660"/>
                  </a:lnTo>
                  <a:lnTo>
                    <a:pt x="28371" y="835660"/>
                  </a:lnTo>
                  <a:lnTo>
                    <a:pt x="28041" y="833119"/>
                  </a:lnTo>
                  <a:lnTo>
                    <a:pt x="28930" y="826769"/>
                  </a:lnTo>
                  <a:lnTo>
                    <a:pt x="29883" y="821690"/>
                  </a:lnTo>
                  <a:lnTo>
                    <a:pt x="30797" y="816610"/>
                  </a:lnTo>
                  <a:lnTo>
                    <a:pt x="54924" y="753110"/>
                  </a:lnTo>
                  <a:lnTo>
                    <a:pt x="106349" y="707390"/>
                  </a:lnTo>
                  <a:lnTo>
                    <a:pt x="302996" y="596900"/>
                  </a:lnTo>
                  <a:lnTo>
                    <a:pt x="317030" y="589280"/>
                  </a:lnTo>
                  <a:lnTo>
                    <a:pt x="344838" y="589280"/>
                  </a:lnTo>
                  <a:lnTo>
                    <a:pt x="341122" y="572769"/>
                  </a:lnTo>
                  <a:lnTo>
                    <a:pt x="340784" y="562610"/>
                  </a:lnTo>
                  <a:lnTo>
                    <a:pt x="340860" y="533400"/>
                  </a:lnTo>
                  <a:lnTo>
                    <a:pt x="340956" y="520700"/>
                  </a:lnTo>
                  <a:lnTo>
                    <a:pt x="507009" y="520700"/>
                  </a:lnTo>
                  <a:lnTo>
                    <a:pt x="507107" y="510540"/>
                  </a:lnTo>
                  <a:lnTo>
                    <a:pt x="390304" y="510540"/>
                  </a:lnTo>
                  <a:lnTo>
                    <a:pt x="349534" y="495300"/>
                  </a:lnTo>
                  <a:lnTo>
                    <a:pt x="315798" y="464819"/>
                  </a:lnTo>
                  <a:lnTo>
                    <a:pt x="302298" y="443230"/>
                  </a:lnTo>
                  <a:lnTo>
                    <a:pt x="291879" y="421639"/>
                  </a:lnTo>
                  <a:lnTo>
                    <a:pt x="288266" y="410209"/>
                  </a:lnTo>
                  <a:lnTo>
                    <a:pt x="252638" y="410209"/>
                  </a:lnTo>
                  <a:lnTo>
                    <a:pt x="219587" y="380999"/>
                  </a:lnTo>
                  <a:lnTo>
                    <a:pt x="212496" y="341630"/>
                  </a:lnTo>
                  <a:lnTo>
                    <a:pt x="216649" y="320039"/>
                  </a:lnTo>
                  <a:lnTo>
                    <a:pt x="219647" y="313689"/>
                  </a:lnTo>
                  <a:lnTo>
                    <a:pt x="224177" y="307339"/>
                  </a:lnTo>
                  <a:lnTo>
                    <a:pt x="230254" y="303530"/>
                  </a:lnTo>
                  <a:lnTo>
                    <a:pt x="237896" y="302259"/>
                  </a:lnTo>
                  <a:lnTo>
                    <a:pt x="271793" y="302259"/>
                  </a:lnTo>
                  <a:lnTo>
                    <a:pt x="270596" y="287019"/>
                  </a:lnTo>
                  <a:lnTo>
                    <a:pt x="270230" y="281939"/>
                  </a:lnTo>
                  <a:lnTo>
                    <a:pt x="271678" y="278130"/>
                  </a:lnTo>
                  <a:lnTo>
                    <a:pt x="223913" y="278130"/>
                  </a:lnTo>
                  <a:lnTo>
                    <a:pt x="223481" y="275589"/>
                  </a:lnTo>
                  <a:lnTo>
                    <a:pt x="222973" y="274319"/>
                  </a:lnTo>
                  <a:lnTo>
                    <a:pt x="216979" y="214629"/>
                  </a:lnTo>
                  <a:lnTo>
                    <a:pt x="216255" y="201929"/>
                  </a:lnTo>
                  <a:lnTo>
                    <a:pt x="216095" y="195579"/>
                  </a:lnTo>
                  <a:lnTo>
                    <a:pt x="216031" y="193039"/>
                  </a:lnTo>
                  <a:lnTo>
                    <a:pt x="215963" y="187959"/>
                  </a:lnTo>
                  <a:lnTo>
                    <a:pt x="216275" y="173989"/>
                  </a:lnTo>
                  <a:lnTo>
                    <a:pt x="217538" y="158749"/>
                  </a:lnTo>
                  <a:lnTo>
                    <a:pt x="218783" y="151129"/>
                  </a:lnTo>
                  <a:lnTo>
                    <a:pt x="219973" y="143509"/>
                  </a:lnTo>
                  <a:lnTo>
                    <a:pt x="239421" y="91439"/>
                  </a:lnTo>
                  <a:lnTo>
                    <a:pt x="266712" y="60959"/>
                  </a:lnTo>
                  <a:lnTo>
                    <a:pt x="294051" y="50799"/>
                  </a:lnTo>
                  <a:lnTo>
                    <a:pt x="352465" y="50799"/>
                  </a:lnTo>
                  <a:lnTo>
                    <a:pt x="361714" y="41909"/>
                  </a:lnTo>
                  <a:lnTo>
                    <a:pt x="374830" y="34289"/>
                  </a:lnTo>
                  <a:lnTo>
                    <a:pt x="328333" y="34289"/>
                  </a:lnTo>
                  <a:lnTo>
                    <a:pt x="326364" y="33020"/>
                  </a:lnTo>
                  <a:lnTo>
                    <a:pt x="304853" y="26670"/>
                  </a:lnTo>
                  <a:close/>
                </a:path>
                <a:path w="822959" h="859789">
                  <a:moveTo>
                    <a:pt x="560629" y="590550"/>
                  </a:moveTo>
                  <a:lnTo>
                    <a:pt x="505510" y="590550"/>
                  </a:lnTo>
                  <a:lnTo>
                    <a:pt x="508457" y="591819"/>
                  </a:lnTo>
                  <a:lnTo>
                    <a:pt x="511187" y="593090"/>
                  </a:lnTo>
                  <a:lnTo>
                    <a:pt x="614379" y="648969"/>
                  </a:lnTo>
                  <a:lnTo>
                    <a:pt x="645858" y="666750"/>
                  </a:lnTo>
                  <a:lnTo>
                    <a:pt x="693677" y="694690"/>
                  </a:lnTo>
                  <a:lnTo>
                    <a:pt x="717471" y="709930"/>
                  </a:lnTo>
                  <a:lnTo>
                    <a:pt x="741019" y="723900"/>
                  </a:lnTo>
                  <a:lnTo>
                    <a:pt x="748455" y="730250"/>
                  </a:lnTo>
                  <a:lnTo>
                    <a:pt x="755349" y="736600"/>
                  </a:lnTo>
                  <a:lnTo>
                    <a:pt x="761613" y="744220"/>
                  </a:lnTo>
                  <a:lnTo>
                    <a:pt x="767156" y="750570"/>
                  </a:lnTo>
                  <a:lnTo>
                    <a:pt x="777886" y="770890"/>
                  </a:lnTo>
                  <a:lnTo>
                    <a:pt x="785512" y="791210"/>
                  </a:lnTo>
                  <a:lnTo>
                    <a:pt x="790878" y="812800"/>
                  </a:lnTo>
                  <a:lnTo>
                    <a:pt x="794829" y="835660"/>
                  </a:lnTo>
                  <a:lnTo>
                    <a:pt x="820455" y="835660"/>
                  </a:lnTo>
                  <a:lnTo>
                    <a:pt x="819339" y="829310"/>
                  </a:lnTo>
                  <a:lnTo>
                    <a:pt x="817405" y="817879"/>
                  </a:lnTo>
                  <a:lnTo>
                    <a:pt x="815330" y="806450"/>
                  </a:lnTo>
                  <a:lnTo>
                    <a:pt x="802465" y="763270"/>
                  </a:lnTo>
                  <a:lnTo>
                    <a:pt x="765386" y="709930"/>
                  </a:lnTo>
                  <a:lnTo>
                    <a:pt x="677379" y="655319"/>
                  </a:lnTo>
                  <a:lnTo>
                    <a:pt x="676211" y="654050"/>
                  </a:lnTo>
                  <a:lnTo>
                    <a:pt x="675005" y="654050"/>
                  </a:lnTo>
                  <a:lnTo>
                    <a:pt x="673836" y="652780"/>
                  </a:lnTo>
                  <a:lnTo>
                    <a:pt x="673684" y="652780"/>
                  </a:lnTo>
                  <a:lnTo>
                    <a:pt x="671766" y="651510"/>
                  </a:lnTo>
                  <a:lnTo>
                    <a:pt x="669391" y="650240"/>
                  </a:lnTo>
                  <a:lnTo>
                    <a:pt x="654088" y="641350"/>
                  </a:lnTo>
                  <a:lnTo>
                    <a:pt x="652614" y="641350"/>
                  </a:lnTo>
                  <a:lnTo>
                    <a:pt x="651052" y="640080"/>
                  </a:lnTo>
                  <a:lnTo>
                    <a:pt x="650659" y="640080"/>
                  </a:lnTo>
                  <a:lnTo>
                    <a:pt x="560629" y="590550"/>
                  </a:lnTo>
                  <a:close/>
                </a:path>
                <a:path w="822959" h="859789">
                  <a:moveTo>
                    <a:pt x="344838" y="589280"/>
                  </a:moveTo>
                  <a:lnTo>
                    <a:pt x="317030" y="589280"/>
                  </a:lnTo>
                  <a:lnTo>
                    <a:pt x="330640" y="621030"/>
                  </a:lnTo>
                  <a:lnTo>
                    <a:pt x="350296" y="643890"/>
                  </a:lnTo>
                  <a:lnTo>
                    <a:pt x="376264" y="659130"/>
                  </a:lnTo>
                  <a:lnTo>
                    <a:pt x="408813" y="664210"/>
                  </a:lnTo>
                  <a:lnTo>
                    <a:pt x="443047" y="660400"/>
                  </a:lnTo>
                  <a:lnTo>
                    <a:pt x="470349" y="645160"/>
                  </a:lnTo>
                  <a:lnTo>
                    <a:pt x="476101" y="638810"/>
                  </a:lnTo>
                  <a:lnTo>
                    <a:pt x="404266" y="638810"/>
                  </a:lnTo>
                  <a:lnTo>
                    <a:pt x="379710" y="632460"/>
                  </a:lnTo>
                  <a:lnTo>
                    <a:pt x="360135" y="617219"/>
                  </a:lnTo>
                  <a:lnTo>
                    <a:pt x="346839" y="598169"/>
                  </a:lnTo>
                  <a:lnTo>
                    <a:pt x="344838" y="589280"/>
                  </a:lnTo>
                  <a:close/>
                </a:path>
                <a:path w="822959" h="859789">
                  <a:moveTo>
                    <a:pt x="507009" y="520700"/>
                  </a:moveTo>
                  <a:lnTo>
                    <a:pt x="481761" y="520700"/>
                  </a:lnTo>
                  <a:lnTo>
                    <a:pt x="481785" y="547369"/>
                  </a:lnTo>
                  <a:lnTo>
                    <a:pt x="481964" y="554990"/>
                  </a:lnTo>
                  <a:lnTo>
                    <a:pt x="481913" y="560069"/>
                  </a:lnTo>
                  <a:lnTo>
                    <a:pt x="466102" y="613410"/>
                  </a:lnTo>
                  <a:lnTo>
                    <a:pt x="427355" y="637540"/>
                  </a:lnTo>
                  <a:lnTo>
                    <a:pt x="404266" y="638810"/>
                  </a:lnTo>
                  <a:lnTo>
                    <a:pt x="476101" y="638810"/>
                  </a:lnTo>
                  <a:lnTo>
                    <a:pt x="491057" y="622300"/>
                  </a:lnTo>
                  <a:lnTo>
                    <a:pt x="505510" y="590550"/>
                  </a:lnTo>
                  <a:lnTo>
                    <a:pt x="560629" y="590550"/>
                  </a:lnTo>
                  <a:lnTo>
                    <a:pt x="510514" y="562610"/>
                  </a:lnTo>
                  <a:lnTo>
                    <a:pt x="507107" y="547369"/>
                  </a:lnTo>
                  <a:lnTo>
                    <a:pt x="507009" y="520700"/>
                  </a:lnTo>
                  <a:close/>
                </a:path>
                <a:path w="822959" h="859789">
                  <a:moveTo>
                    <a:pt x="481761" y="520700"/>
                  </a:moveTo>
                  <a:lnTo>
                    <a:pt x="340956" y="520700"/>
                  </a:lnTo>
                  <a:lnTo>
                    <a:pt x="376143" y="533400"/>
                  </a:lnTo>
                  <a:lnTo>
                    <a:pt x="411202" y="537210"/>
                  </a:lnTo>
                  <a:lnTo>
                    <a:pt x="446339" y="533400"/>
                  </a:lnTo>
                  <a:lnTo>
                    <a:pt x="481761" y="520700"/>
                  </a:lnTo>
                  <a:close/>
                </a:path>
                <a:path w="822959" h="859789">
                  <a:moveTo>
                    <a:pt x="397621" y="162559"/>
                  </a:moveTo>
                  <a:lnTo>
                    <a:pt x="361518" y="162559"/>
                  </a:lnTo>
                  <a:lnTo>
                    <a:pt x="387235" y="187959"/>
                  </a:lnTo>
                  <a:lnTo>
                    <a:pt x="444851" y="232409"/>
                  </a:lnTo>
                  <a:lnTo>
                    <a:pt x="510466" y="265430"/>
                  </a:lnTo>
                  <a:lnTo>
                    <a:pt x="544842" y="278130"/>
                  </a:lnTo>
                  <a:lnTo>
                    <a:pt x="548817" y="280669"/>
                  </a:lnTo>
                  <a:lnTo>
                    <a:pt x="551281" y="281939"/>
                  </a:lnTo>
                  <a:lnTo>
                    <a:pt x="551189" y="289559"/>
                  </a:lnTo>
                  <a:lnTo>
                    <a:pt x="550794" y="302259"/>
                  </a:lnTo>
                  <a:lnTo>
                    <a:pt x="550755" y="303530"/>
                  </a:lnTo>
                  <a:lnTo>
                    <a:pt x="550636" y="307339"/>
                  </a:lnTo>
                  <a:lnTo>
                    <a:pt x="550518" y="311149"/>
                  </a:lnTo>
                  <a:lnTo>
                    <a:pt x="550439" y="313689"/>
                  </a:lnTo>
                  <a:lnTo>
                    <a:pt x="550320" y="317499"/>
                  </a:lnTo>
                  <a:lnTo>
                    <a:pt x="550201" y="321309"/>
                  </a:lnTo>
                  <a:lnTo>
                    <a:pt x="539719" y="389889"/>
                  </a:lnTo>
                  <a:lnTo>
                    <a:pt x="524276" y="434340"/>
                  </a:lnTo>
                  <a:lnTo>
                    <a:pt x="473841" y="495300"/>
                  </a:lnTo>
                  <a:lnTo>
                    <a:pt x="433331" y="510540"/>
                  </a:lnTo>
                  <a:lnTo>
                    <a:pt x="507107" y="510540"/>
                  </a:lnTo>
                  <a:lnTo>
                    <a:pt x="507174" y="504190"/>
                  </a:lnTo>
                  <a:lnTo>
                    <a:pt x="508050" y="501650"/>
                  </a:lnTo>
                  <a:lnTo>
                    <a:pt x="509587" y="500380"/>
                  </a:lnTo>
                  <a:lnTo>
                    <a:pt x="521854" y="486409"/>
                  </a:lnTo>
                  <a:lnTo>
                    <a:pt x="532533" y="472440"/>
                  </a:lnTo>
                  <a:lnTo>
                    <a:pt x="541787" y="457200"/>
                  </a:lnTo>
                  <a:lnTo>
                    <a:pt x="549783" y="440690"/>
                  </a:lnTo>
                  <a:lnTo>
                    <a:pt x="550684" y="438150"/>
                  </a:lnTo>
                  <a:lnTo>
                    <a:pt x="554316" y="435609"/>
                  </a:lnTo>
                  <a:lnTo>
                    <a:pt x="568084" y="435609"/>
                  </a:lnTo>
                  <a:lnTo>
                    <a:pt x="579717" y="434340"/>
                  </a:lnTo>
                  <a:lnTo>
                    <a:pt x="599789" y="425449"/>
                  </a:lnTo>
                  <a:lnTo>
                    <a:pt x="614590" y="411480"/>
                  </a:lnTo>
                  <a:lnTo>
                    <a:pt x="562889" y="411480"/>
                  </a:lnTo>
                  <a:lnTo>
                    <a:pt x="578815" y="303530"/>
                  </a:lnTo>
                  <a:lnTo>
                    <a:pt x="586216" y="302259"/>
                  </a:lnTo>
                  <a:lnTo>
                    <a:pt x="624848" y="302259"/>
                  </a:lnTo>
                  <a:lnTo>
                    <a:pt x="622655" y="297180"/>
                  </a:lnTo>
                  <a:lnTo>
                    <a:pt x="621296" y="295909"/>
                  </a:lnTo>
                  <a:lnTo>
                    <a:pt x="621533" y="293369"/>
                  </a:lnTo>
                  <a:lnTo>
                    <a:pt x="621652" y="292099"/>
                  </a:lnTo>
                  <a:lnTo>
                    <a:pt x="622147" y="289559"/>
                  </a:lnTo>
                  <a:lnTo>
                    <a:pt x="624204" y="278130"/>
                  </a:lnTo>
                  <a:lnTo>
                    <a:pt x="598957" y="278130"/>
                  </a:lnTo>
                  <a:lnTo>
                    <a:pt x="576249" y="275589"/>
                  </a:lnTo>
                  <a:lnTo>
                    <a:pt x="576057" y="270509"/>
                  </a:lnTo>
                  <a:lnTo>
                    <a:pt x="575961" y="267969"/>
                  </a:lnTo>
                  <a:lnTo>
                    <a:pt x="572870" y="262889"/>
                  </a:lnTo>
                  <a:lnTo>
                    <a:pt x="567604" y="259079"/>
                  </a:lnTo>
                  <a:lnTo>
                    <a:pt x="560793" y="256539"/>
                  </a:lnTo>
                  <a:lnTo>
                    <a:pt x="536117" y="248919"/>
                  </a:lnTo>
                  <a:lnTo>
                    <a:pt x="511937" y="238759"/>
                  </a:lnTo>
                  <a:lnTo>
                    <a:pt x="471932" y="218439"/>
                  </a:lnTo>
                  <a:lnTo>
                    <a:pt x="434876" y="194309"/>
                  </a:lnTo>
                  <a:lnTo>
                    <a:pt x="401101" y="166369"/>
                  </a:lnTo>
                  <a:lnTo>
                    <a:pt x="397621" y="162559"/>
                  </a:lnTo>
                  <a:close/>
                </a:path>
                <a:path w="822959" h="859789">
                  <a:moveTo>
                    <a:pt x="568084" y="435609"/>
                  </a:moveTo>
                  <a:lnTo>
                    <a:pt x="554316" y="435609"/>
                  </a:lnTo>
                  <a:lnTo>
                    <a:pt x="556450" y="436880"/>
                  </a:lnTo>
                  <a:lnTo>
                    <a:pt x="568084" y="435609"/>
                  </a:lnTo>
                  <a:close/>
                </a:path>
                <a:path w="822959" h="859789">
                  <a:moveTo>
                    <a:pt x="624848" y="302259"/>
                  </a:moveTo>
                  <a:lnTo>
                    <a:pt x="586216" y="302259"/>
                  </a:lnTo>
                  <a:lnTo>
                    <a:pt x="593410" y="304799"/>
                  </a:lnTo>
                  <a:lnTo>
                    <a:pt x="599657" y="308609"/>
                  </a:lnTo>
                  <a:lnTo>
                    <a:pt x="609341" y="351789"/>
                  </a:lnTo>
                  <a:lnTo>
                    <a:pt x="609371" y="353059"/>
                  </a:lnTo>
                  <a:lnTo>
                    <a:pt x="608203" y="364489"/>
                  </a:lnTo>
                  <a:lnTo>
                    <a:pt x="585867" y="403859"/>
                  </a:lnTo>
                  <a:lnTo>
                    <a:pt x="571036" y="411480"/>
                  </a:lnTo>
                  <a:lnTo>
                    <a:pt x="614590" y="411480"/>
                  </a:lnTo>
                  <a:lnTo>
                    <a:pt x="615936" y="410209"/>
                  </a:lnTo>
                  <a:lnTo>
                    <a:pt x="627430" y="387349"/>
                  </a:lnTo>
                  <a:lnTo>
                    <a:pt x="633806" y="364489"/>
                  </a:lnTo>
                  <a:lnTo>
                    <a:pt x="635873" y="341630"/>
                  </a:lnTo>
                  <a:lnTo>
                    <a:pt x="632524" y="320039"/>
                  </a:lnTo>
                  <a:lnTo>
                    <a:pt x="624848" y="302259"/>
                  </a:lnTo>
                  <a:close/>
                </a:path>
                <a:path w="822959" h="859789">
                  <a:moveTo>
                    <a:pt x="271793" y="302259"/>
                  </a:moveTo>
                  <a:lnTo>
                    <a:pt x="245097" y="302259"/>
                  </a:lnTo>
                  <a:lnTo>
                    <a:pt x="245351" y="307339"/>
                  </a:lnTo>
                  <a:lnTo>
                    <a:pt x="247177" y="334009"/>
                  </a:lnTo>
                  <a:lnTo>
                    <a:pt x="250386" y="359409"/>
                  </a:lnTo>
                  <a:lnTo>
                    <a:pt x="255177" y="384809"/>
                  </a:lnTo>
                  <a:lnTo>
                    <a:pt x="261747" y="410209"/>
                  </a:lnTo>
                  <a:lnTo>
                    <a:pt x="288266" y="410209"/>
                  </a:lnTo>
                  <a:lnTo>
                    <a:pt x="284253" y="397509"/>
                  </a:lnTo>
                  <a:lnTo>
                    <a:pt x="279133" y="373380"/>
                  </a:lnTo>
                  <a:lnTo>
                    <a:pt x="276151" y="351789"/>
                  </a:lnTo>
                  <a:lnTo>
                    <a:pt x="273986" y="330199"/>
                  </a:lnTo>
                  <a:lnTo>
                    <a:pt x="271992" y="304799"/>
                  </a:lnTo>
                  <a:lnTo>
                    <a:pt x="271893" y="303530"/>
                  </a:lnTo>
                  <a:lnTo>
                    <a:pt x="271793" y="302259"/>
                  </a:lnTo>
                  <a:close/>
                </a:path>
                <a:path w="822959" h="859789">
                  <a:moveTo>
                    <a:pt x="355984" y="124459"/>
                  </a:moveTo>
                  <a:lnTo>
                    <a:pt x="349467" y="126999"/>
                  </a:lnTo>
                  <a:lnTo>
                    <a:pt x="343903" y="137159"/>
                  </a:lnTo>
                  <a:lnTo>
                    <a:pt x="327291" y="170179"/>
                  </a:lnTo>
                  <a:lnTo>
                    <a:pt x="307070" y="201929"/>
                  </a:lnTo>
                  <a:lnTo>
                    <a:pt x="283481" y="229869"/>
                  </a:lnTo>
                  <a:lnTo>
                    <a:pt x="256768" y="256539"/>
                  </a:lnTo>
                  <a:lnTo>
                    <a:pt x="252761" y="261619"/>
                  </a:lnTo>
                  <a:lnTo>
                    <a:pt x="248978" y="265430"/>
                  </a:lnTo>
                  <a:lnTo>
                    <a:pt x="245065" y="270509"/>
                  </a:lnTo>
                  <a:lnTo>
                    <a:pt x="240665" y="276859"/>
                  </a:lnTo>
                  <a:lnTo>
                    <a:pt x="223913" y="278130"/>
                  </a:lnTo>
                  <a:lnTo>
                    <a:pt x="271678" y="278130"/>
                  </a:lnTo>
                  <a:lnTo>
                    <a:pt x="273913" y="275589"/>
                  </a:lnTo>
                  <a:lnTo>
                    <a:pt x="299289" y="251459"/>
                  </a:lnTo>
                  <a:lnTo>
                    <a:pt x="322062" y="224789"/>
                  </a:lnTo>
                  <a:lnTo>
                    <a:pt x="342125" y="195579"/>
                  </a:lnTo>
                  <a:lnTo>
                    <a:pt x="359371" y="165099"/>
                  </a:lnTo>
                  <a:lnTo>
                    <a:pt x="359727" y="163829"/>
                  </a:lnTo>
                  <a:lnTo>
                    <a:pt x="360426" y="163829"/>
                  </a:lnTo>
                  <a:lnTo>
                    <a:pt x="361518" y="162559"/>
                  </a:lnTo>
                  <a:lnTo>
                    <a:pt x="397621" y="162559"/>
                  </a:lnTo>
                  <a:lnTo>
                    <a:pt x="370941" y="133349"/>
                  </a:lnTo>
                  <a:lnTo>
                    <a:pt x="363220" y="125729"/>
                  </a:lnTo>
                  <a:lnTo>
                    <a:pt x="355984" y="124459"/>
                  </a:lnTo>
                  <a:close/>
                </a:path>
                <a:path w="822959" h="859789">
                  <a:moveTo>
                    <a:pt x="508962" y="24129"/>
                  </a:moveTo>
                  <a:lnTo>
                    <a:pt x="419671" y="24129"/>
                  </a:lnTo>
                  <a:lnTo>
                    <a:pt x="431472" y="25399"/>
                  </a:lnTo>
                  <a:lnTo>
                    <a:pt x="454897" y="30479"/>
                  </a:lnTo>
                  <a:lnTo>
                    <a:pt x="495488" y="45720"/>
                  </a:lnTo>
                  <a:lnTo>
                    <a:pt x="547325" y="77469"/>
                  </a:lnTo>
                  <a:lnTo>
                    <a:pt x="590970" y="132079"/>
                  </a:lnTo>
                  <a:lnTo>
                    <a:pt x="607977" y="205739"/>
                  </a:lnTo>
                  <a:lnTo>
                    <a:pt x="605472" y="243839"/>
                  </a:lnTo>
                  <a:lnTo>
                    <a:pt x="604083" y="252729"/>
                  </a:lnTo>
                  <a:lnTo>
                    <a:pt x="602434" y="261619"/>
                  </a:lnTo>
                  <a:lnTo>
                    <a:pt x="600675" y="269239"/>
                  </a:lnTo>
                  <a:lnTo>
                    <a:pt x="598957" y="278130"/>
                  </a:lnTo>
                  <a:lnTo>
                    <a:pt x="624204" y="278130"/>
                  </a:lnTo>
                  <a:lnTo>
                    <a:pt x="624890" y="274319"/>
                  </a:lnTo>
                  <a:lnTo>
                    <a:pt x="627803" y="260349"/>
                  </a:lnTo>
                  <a:lnTo>
                    <a:pt x="630428" y="246379"/>
                  </a:lnTo>
                  <a:lnTo>
                    <a:pt x="632307" y="232409"/>
                  </a:lnTo>
                  <a:lnTo>
                    <a:pt x="632418" y="212089"/>
                  </a:lnTo>
                  <a:lnTo>
                    <a:pt x="632542" y="189229"/>
                  </a:lnTo>
                  <a:lnTo>
                    <a:pt x="624511" y="147319"/>
                  </a:lnTo>
                  <a:lnTo>
                    <a:pt x="607617" y="109219"/>
                  </a:lnTo>
                  <a:lnTo>
                    <a:pt x="581291" y="74929"/>
                  </a:lnTo>
                  <a:lnTo>
                    <a:pt x="528148" y="33020"/>
                  </a:lnTo>
                  <a:lnTo>
                    <a:pt x="508962" y="24129"/>
                  </a:lnTo>
                  <a:close/>
                </a:path>
                <a:path w="822959" h="859789">
                  <a:moveTo>
                    <a:pt x="352465" y="50799"/>
                  </a:moveTo>
                  <a:lnTo>
                    <a:pt x="294051" y="50799"/>
                  </a:lnTo>
                  <a:lnTo>
                    <a:pt x="307758" y="53339"/>
                  </a:lnTo>
                  <a:lnTo>
                    <a:pt x="321475" y="59689"/>
                  </a:lnTo>
                  <a:lnTo>
                    <a:pt x="328771" y="63499"/>
                  </a:lnTo>
                  <a:lnTo>
                    <a:pt x="334333" y="64769"/>
                  </a:lnTo>
                  <a:lnTo>
                    <a:pt x="339563" y="62229"/>
                  </a:lnTo>
                  <a:lnTo>
                    <a:pt x="345859" y="57149"/>
                  </a:lnTo>
                  <a:lnTo>
                    <a:pt x="352465" y="50799"/>
                  </a:lnTo>
                  <a:close/>
                </a:path>
                <a:path w="822959" h="859789">
                  <a:moveTo>
                    <a:pt x="430167" y="0"/>
                  </a:moveTo>
                  <a:lnTo>
                    <a:pt x="396059" y="1270"/>
                  </a:lnTo>
                  <a:lnTo>
                    <a:pt x="363803" y="11430"/>
                  </a:lnTo>
                  <a:lnTo>
                    <a:pt x="333590" y="33020"/>
                  </a:lnTo>
                  <a:lnTo>
                    <a:pt x="332193" y="34289"/>
                  </a:lnTo>
                  <a:lnTo>
                    <a:pt x="374830" y="34289"/>
                  </a:lnTo>
                  <a:lnTo>
                    <a:pt x="379202" y="31749"/>
                  </a:lnTo>
                  <a:lnTo>
                    <a:pt x="398472" y="25399"/>
                  </a:lnTo>
                  <a:lnTo>
                    <a:pt x="419671" y="24129"/>
                  </a:lnTo>
                  <a:lnTo>
                    <a:pt x="508962" y="24129"/>
                  </a:lnTo>
                  <a:lnTo>
                    <a:pt x="497999" y="19050"/>
                  </a:lnTo>
                  <a:lnTo>
                    <a:pt x="465937" y="7620"/>
                  </a:lnTo>
                  <a:lnTo>
                    <a:pt x="430167" y="0"/>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6" cstate="print"/>
            <a:stretch>
              <a:fillRect/>
            </a:stretch>
          </p:blipFill>
          <p:spPr>
            <a:xfrm>
              <a:off x="9807399" y="2318162"/>
              <a:ext cx="199172" cy="183090"/>
            </a:xfrm>
            <a:prstGeom prst="rect">
              <a:avLst/>
            </a:prstGeom>
          </p:spPr>
        </p:pic>
        <p:pic>
          <p:nvPicPr>
            <p:cNvPr id="13" name="object 13"/>
            <p:cNvPicPr/>
            <p:nvPr/>
          </p:nvPicPr>
          <p:blipFill>
            <a:blip r:embed="rId7" cstate="print"/>
            <a:stretch>
              <a:fillRect/>
            </a:stretch>
          </p:blipFill>
          <p:spPr>
            <a:xfrm>
              <a:off x="9513617" y="4404386"/>
              <a:ext cx="784277" cy="990600"/>
            </a:xfrm>
            <a:prstGeom prst="rect">
              <a:avLst/>
            </a:prstGeom>
          </p:spPr>
        </p:pic>
        <p:sp>
          <p:nvSpPr>
            <p:cNvPr id="14" name="object 14"/>
            <p:cNvSpPr/>
            <p:nvPr/>
          </p:nvSpPr>
          <p:spPr>
            <a:xfrm>
              <a:off x="1560716" y="1395805"/>
              <a:ext cx="1726564" cy="502920"/>
            </a:xfrm>
            <a:custGeom>
              <a:avLst/>
              <a:gdLst/>
              <a:ahLst/>
              <a:cxnLst/>
              <a:rect l="l" t="t" r="r" b="b"/>
              <a:pathLst>
                <a:path w="1726564" h="502919">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3" y="486612"/>
                  </a:lnTo>
                  <a:lnTo>
                    <a:pt x="1712740" y="481504"/>
                  </a:lnTo>
                  <a:close/>
                </a:path>
                <a:path w="1726564" h="502919">
                  <a:moveTo>
                    <a:pt x="1719780" y="473198"/>
                  </a:moveTo>
                  <a:lnTo>
                    <a:pt x="1712243" y="486612"/>
                  </a:lnTo>
                  <a:lnTo>
                    <a:pt x="1711742" y="491759"/>
                  </a:lnTo>
                  <a:lnTo>
                    <a:pt x="1711656" y="492636"/>
                  </a:lnTo>
                  <a:lnTo>
                    <a:pt x="1711592" y="493296"/>
                  </a:lnTo>
                  <a:lnTo>
                    <a:pt x="1711500" y="494237"/>
                  </a:lnTo>
                  <a:lnTo>
                    <a:pt x="1715500" y="490096"/>
                  </a:lnTo>
                  <a:lnTo>
                    <a:pt x="1720045" y="477863"/>
                  </a:lnTo>
                  <a:lnTo>
                    <a:pt x="1719830" y="474072"/>
                  </a:lnTo>
                  <a:lnTo>
                    <a:pt x="1719780" y="473198"/>
                  </a:lnTo>
                  <a:close/>
                </a:path>
                <a:path w="1726564" h="502919">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2"/>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4" h="502919">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4" h="502919">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4" h="502919">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grpSp>
      <p:sp>
        <p:nvSpPr>
          <p:cNvPr id="15" name="object 15"/>
          <p:cNvSpPr txBox="1">
            <a:spLocks noGrp="1"/>
          </p:cNvSpPr>
          <p:nvPr>
            <p:ph type="title"/>
          </p:nvPr>
        </p:nvSpPr>
        <p:spPr>
          <a:xfrm>
            <a:off x="567258" y="409103"/>
            <a:ext cx="9486265" cy="467359"/>
          </a:xfrm>
          <a:prstGeom prst="rect">
            <a:avLst/>
          </a:prstGeom>
        </p:spPr>
        <p:txBody>
          <a:bodyPr vert="horz" wrap="square" lIns="0" tIns="12700" rIns="0" bIns="0" rtlCol="0">
            <a:spAutoFit/>
          </a:bodyPr>
          <a:lstStyle/>
          <a:p>
            <a:pPr marL="12700">
              <a:lnSpc>
                <a:spcPct val="100000"/>
              </a:lnSpc>
              <a:spcBef>
                <a:spcPts val="100"/>
              </a:spcBef>
            </a:pPr>
            <a:r>
              <a:rPr sz="2900" b="0" dirty="0">
                <a:solidFill>
                  <a:srgbClr val="000000"/>
                </a:solidFill>
                <a:latin typeface="Grammarsaurus" pitchFamily="2" charset="0"/>
                <a:cs typeface="Verdana"/>
              </a:rPr>
              <a:t>We would like to congratulate you on your new roles.</a:t>
            </a:r>
            <a:endParaRPr sz="2900">
              <a:latin typeface="Grammarsaurus" pitchFamily="2" charset="0"/>
              <a:cs typeface="Verdana"/>
            </a:endParaRPr>
          </a:p>
        </p:txBody>
      </p:sp>
      <p:sp>
        <p:nvSpPr>
          <p:cNvPr id="16" name="object 16"/>
          <p:cNvSpPr txBox="1"/>
          <p:nvPr/>
        </p:nvSpPr>
        <p:spPr>
          <a:xfrm>
            <a:off x="2240285" y="1506909"/>
            <a:ext cx="36576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Ian</a:t>
            </a:r>
            <a:endParaRPr sz="1550" dirty="0">
              <a:latin typeface="Grammarsaurus" pitchFamily="2" charset="0"/>
              <a:cs typeface="Tahoma"/>
            </a:endParaRPr>
          </a:p>
        </p:txBody>
      </p:sp>
      <p:sp>
        <p:nvSpPr>
          <p:cNvPr id="17" name="object 17"/>
          <p:cNvSpPr txBox="1"/>
          <p:nvPr/>
        </p:nvSpPr>
        <p:spPr>
          <a:xfrm>
            <a:off x="1848005" y="3067230"/>
            <a:ext cx="115189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technician</a:t>
            </a:r>
            <a:endParaRPr sz="1550">
              <a:latin typeface="Grammarsaurus" pitchFamily="2" charset="0"/>
              <a:cs typeface="Tahoma"/>
            </a:endParaRPr>
          </a:p>
        </p:txBody>
      </p:sp>
      <p:sp>
        <p:nvSpPr>
          <p:cNvPr id="18" name="object 18"/>
          <p:cNvSpPr/>
          <p:nvPr/>
        </p:nvSpPr>
        <p:spPr>
          <a:xfrm>
            <a:off x="5311451" y="1395805"/>
            <a:ext cx="1726564" cy="502920"/>
          </a:xfrm>
          <a:custGeom>
            <a:avLst/>
            <a:gdLst/>
            <a:ahLst/>
            <a:cxnLst/>
            <a:rect l="l" t="t" r="r" b="b"/>
            <a:pathLst>
              <a:path w="1726565" h="502919">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3" y="486612"/>
                </a:lnTo>
                <a:lnTo>
                  <a:pt x="1712740" y="481504"/>
                </a:lnTo>
                <a:close/>
              </a:path>
              <a:path w="1726565" h="502919">
                <a:moveTo>
                  <a:pt x="1719780" y="473198"/>
                </a:moveTo>
                <a:lnTo>
                  <a:pt x="1712243" y="486612"/>
                </a:lnTo>
                <a:lnTo>
                  <a:pt x="1711742" y="491759"/>
                </a:lnTo>
                <a:lnTo>
                  <a:pt x="1711656" y="492636"/>
                </a:lnTo>
                <a:lnTo>
                  <a:pt x="1711592" y="493296"/>
                </a:lnTo>
                <a:lnTo>
                  <a:pt x="1711500" y="494237"/>
                </a:lnTo>
                <a:lnTo>
                  <a:pt x="1715500" y="490096"/>
                </a:lnTo>
                <a:lnTo>
                  <a:pt x="1720045" y="477863"/>
                </a:lnTo>
                <a:lnTo>
                  <a:pt x="1719830" y="474072"/>
                </a:lnTo>
                <a:lnTo>
                  <a:pt x="1719780" y="473198"/>
                </a:lnTo>
                <a:close/>
              </a:path>
              <a:path w="1726565" h="502919">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2"/>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5" h="502919">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5" h="502919">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5" h="502919">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sp>
        <p:nvSpPr>
          <p:cNvPr id="19" name="object 19"/>
          <p:cNvSpPr txBox="1"/>
          <p:nvPr/>
        </p:nvSpPr>
        <p:spPr>
          <a:xfrm>
            <a:off x="5678072" y="1506909"/>
            <a:ext cx="99314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Christian</a:t>
            </a:r>
            <a:endParaRPr sz="1550" dirty="0">
              <a:latin typeface="Grammarsaurus" pitchFamily="2" charset="0"/>
              <a:cs typeface="Tahoma"/>
            </a:endParaRPr>
          </a:p>
        </p:txBody>
      </p:sp>
      <p:sp>
        <p:nvSpPr>
          <p:cNvPr id="20" name="object 20"/>
          <p:cNvSpPr txBox="1"/>
          <p:nvPr/>
        </p:nvSpPr>
        <p:spPr>
          <a:xfrm>
            <a:off x="5725857" y="3067230"/>
            <a:ext cx="89789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optician</a:t>
            </a:r>
            <a:endParaRPr sz="1550">
              <a:latin typeface="Grammarsaurus" pitchFamily="2" charset="0"/>
              <a:cs typeface="Tahoma"/>
            </a:endParaRPr>
          </a:p>
        </p:txBody>
      </p:sp>
      <p:sp>
        <p:nvSpPr>
          <p:cNvPr id="21" name="object 21"/>
          <p:cNvSpPr/>
          <p:nvPr/>
        </p:nvSpPr>
        <p:spPr>
          <a:xfrm>
            <a:off x="9062188" y="1395805"/>
            <a:ext cx="1726564" cy="502920"/>
          </a:xfrm>
          <a:custGeom>
            <a:avLst/>
            <a:gdLst/>
            <a:ahLst/>
            <a:cxnLst/>
            <a:rect l="l" t="t" r="r" b="b"/>
            <a:pathLst>
              <a:path w="1726565" h="502919">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2" y="486611"/>
                </a:lnTo>
                <a:lnTo>
                  <a:pt x="1712740" y="481504"/>
                </a:lnTo>
                <a:close/>
              </a:path>
              <a:path w="1726565" h="502919">
                <a:moveTo>
                  <a:pt x="1719775" y="473198"/>
                </a:moveTo>
                <a:lnTo>
                  <a:pt x="1712242" y="486611"/>
                </a:lnTo>
                <a:lnTo>
                  <a:pt x="1711740" y="491759"/>
                </a:lnTo>
                <a:lnTo>
                  <a:pt x="1711655" y="492636"/>
                </a:lnTo>
                <a:lnTo>
                  <a:pt x="1711591" y="493296"/>
                </a:lnTo>
                <a:lnTo>
                  <a:pt x="1711499" y="494237"/>
                </a:lnTo>
                <a:lnTo>
                  <a:pt x="1715496" y="490096"/>
                </a:lnTo>
                <a:lnTo>
                  <a:pt x="1720039" y="477863"/>
                </a:lnTo>
                <a:lnTo>
                  <a:pt x="1719825" y="474072"/>
                </a:lnTo>
                <a:lnTo>
                  <a:pt x="1719775" y="473198"/>
                </a:lnTo>
                <a:close/>
              </a:path>
              <a:path w="1726565" h="502919">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2"/>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5" h="502919">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5" h="502919">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5" h="502919">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sp>
        <p:nvSpPr>
          <p:cNvPr id="22" name="object 22"/>
          <p:cNvSpPr txBox="1"/>
          <p:nvPr/>
        </p:nvSpPr>
        <p:spPr>
          <a:xfrm>
            <a:off x="9584933" y="1506909"/>
            <a:ext cx="67945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Julian</a:t>
            </a:r>
            <a:endParaRPr sz="1550">
              <a:latin typeface="Grammarsaurus" pitchFamily="2" charset="0"/>
              <a:cs typeface="Tahoma"/>
            </a:endParaRPr>
          </a:p>
        </p:txBody>
      </p:sp>
      <p:sp>
        <p:nvSpPr>
          <p:cNvPr id="23" name="object 23"/>
          <p:cNvSpPr txBox="1"/>
          <p:nvPr/>
        </p:nvSpPr>
        <p:spPr>
          <a:xfrm>
            <a:off x="9419584" y="3067230"/>
            <a:ext cx="101219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musician</a:t>
            </a:r>
            <a:endParaRPr sz="1550">
              <a:latin typeface="Grammarsaurus" pitchFamily="2" charset="0"/>
              <a:cs typeface="Tahoma"/>
            </a:endParaRPr>
          </a:p>
        </p:txBody>
      </p:sp>
      <p:sp>
        <p:nvSpPr>
          <p:cNvPr id="24" name="object 24"/>
          <p:cNvSpPr/>
          <p:nvPr/>
        </p:nvSpPr>
        <p:spPr>
          <a:xfrm>
            <a:off x="1560716" y="3765815"/>
            <a:ext cx="1726564" cy="502920"/>
          </a:xfrm>
          <a:custGeom>
            <a:avLst/>
            <a:gdLst/>
            <a:ahLst/>
            <a:cxnLst/>
            <a:rect l="l" t="t" r="r" b="b"/>
            <a:pathLst>
              <a:path w="1726564" h="502920">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3" y="486612"/>
                </a:lnTo>
                <a:lnTo>
                  <a:pt x="1712740" y="481504"/>
                </a:lnTo>
                <a:close/>
              </a:path>
              <a:path w="1726564" h="502920">
                <a:moveTo>
                  <a:pt x="1719780" y="473198"/>
                </a:moveTo>
                <a:lnTo>
                  <a:pt x="1712243" y="486612"/>
                </a:lnTo>
                <a:lnTo>
                  <a:pt x="1711742" y="491759"/>
                </a:lnTo>
                <a:lnTo>
                  <a:pt x="1711656" y="492636"/>
                </a:lnTo>
                <a:lnTo>
                  <a:pt x="1711592" y="493296"/>
                </a:lnTo>
                <a:lnTo>
                  <a:pt x="1711500" y="494237"/>
                </a:lnTo>
                <a:lnTo>
                  <a:pt x="1715500" y="490096"/>
                </a:lnTo>
                <a:lnTo>
                  <a:pt x="1720045" y="477863"/>
                </a:lnTo>
                <a:lnTo>
                  <a:pt x="1719830" y="474072"/>
                </a:lnTo>
                <a:lnTo>
                  <a:pt x="1719780" y="473198"/>
                </a:lnTo>
                <a:close/>
              </a:path>
              <a:path w="1726564" h="502920">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4"/>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4" h="502920">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4" h="502920">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4" h="502920">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sp>
        <p:nvSpPr>
          <p:cNvPr id="25" name="object 25"/>
          <p:cNvSpPr txBox="1"/>
          <p:nvPr/>
        </p:nvSpPr>
        <p:spPr>
          <a:xfrm>
            <a:off x="2132098" y="3876922"/>
            <a:ext cx="58420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Lilian</a:t>
            </a:r>
            <a:endParaRPr sz="1550">
              <a:latin typeface="Grammarsaurus" pitchFamily="2" charset="0"/>
              <a:cs typeface="Tahoma"/>
            </a:endParaRPr>
          </a:p>
        </p:txBody>
      </p:sp>
      <p:sp>
        <p:nvSpPr>
          <p:cNvPr id="26" name="object 26"/>
          <p:cNvSpPr txBox="1"/>
          <p:nvPr/>
        </p:nvSpPr>
        <p:spPr>
          <a:xfrm>
            <a:off x="1837589" y="5437243"/>
            <a:ext cx="1172845"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beautician</a:t>
            </a:r>
            <a:endParaRPr sz="1550">
              <a:latin typeface="Grammarsaurus" pitchFamily="2" charset="0"/>
              <a:cs typeface="Tahoma"/>
            </a:endParaRPr>
          </a:p>
        </p:txBody>
      </p:sp>
      <p:sp>
        <p:nvSpPr>
          <p:cNvPr id="27" name="object 27"/>
          <p:cNvSpPr/>
          <p:nvPr/>
        </p:nvSpPr>
        <p:spPr>
          <a:xfrm>
            <a:off x="5311451" y="3765815"/>
            <a:ext cx="1726564" cy="502920"/>
          </a:xfrm>
          <a:custGeom>
            <a:avLst/>
            <a:gdLst/>
            <a:ahLst/>
            <a:cxnLst/>
            <a:rect l="l" t="t" r="r" b="b"/>
            <a:pathLst>
              <a:path w="1726565" h="502920">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3" y="486612"/>
                </a:lnTo>
                <a:lnTo>
                  <a:pt x="1712740" y="481504"/>
                </a:lnTo>
                <a:close/>
              </a:path>
              <a:path w="1726565" h="502920">
                <a:moveTo>
                  <a:pt x="1719780" y="473198"/>
                </a:moveTo>
                <a:lnTo>
                  <a:pt x="1712243" y="486612"/>
                </a:lnTo>
                <a:lnTo>
                  <a:pt x="1711742" y="491759"/>
                </a:lnTo>
                <a:lnTo>
                  <a:pt x="1711656" y="492636"/>
                </a:lnTo>
                <a:lnTo>
                  <a:pt x="1711592" y="493296"/>
                </a:lnTo>
                <a:lnTo>
                  <a:pt x="1711500" y="494237"/>
                </a:lnTo>
                <a:lnTo>
                  <a:pt x="1715500" y="490096"/>
                </a:lnTo>
                <a:lnTo>
                  <a:pt x="1720045" y="477863"/>
                </a:lnTo>
                <a:lnTo>
                  <a:pt x="1719830" y="474072"/>
                </a:lnTo>
                <a:lnTo>
                  <a:pt x="1719780" y="473198"/>
                </a:lnTo>
                <a:close/>
              </a:path>
              <a:path w="1726565" h="502920">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4"/>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5" h="502920">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5" h="502920">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5" h="502920">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sp>
        <p:nvSpPr>
          <p:cNvPr id="28" name="object 28"/>
          <p:cNvSpPr txBox="1"/>
          <p:nvPr/>
        </p:nvSpPr>
        <p:spPr>
          <a:xfrm>
            <a:off x="5928382" y="3876922"/>
            <a:ext cx="492759"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Sian</a:t>
            </a:r>
            <a:endParaRPr sz="1550">
              <a:latin typeface="Grammarsaurus" pitchFamily="2" charset="0"/>
              <a:cs typeface="Tahoma"/>
            </a:endParaRPr>
          </a:p>
        </p:txBody>
      </p:sp>
      <p:sp>
        <p:nvSpPr>
          <p:cNvPr id="29" name="object 29"/>
          <p:cNvSpPr txBox="1"/>
          <p:nvPr/>
        </p:nvSpPr>
        <p:spPr>
          <a:xfrm>
            <a:off x="5646469" y="5437243"/>
            <a:ext cx="105664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physician</a:t>
            </a:r>
            <a:endParaRPr sz="1550">
              <a:latin typeface="Grammarsaurus" pitchFamily="2" charset="0"/>
              <a:cs typeface="Tahoma"/>
            </a:endParaRPr>
          </a:p>
        </p:txBody>
      </p:sp>
      <p:sp>
        <p:nvSpPr>
          <p:cNvPr id="30" name="object 30"/>
          <p:cNvSpPr/>
          <p:nvPr/>
        </p:nvSpPr>
        <p:spPr>
          <a:xfrm>
            <a:off x="9062188" y="3765815"/>
            <a:ext cx="1726564" cy="502920"/>
          </a:xfrm>
          <a:custGeom>
            <a:avLst/>
            <a:gdLst/>
            <a:ahLst/>
            <a:cxnLst/>
            <a:rect l="l" t="t" r="r" b="b"/>
            <a:pathLst>
              <a:path w="1726565" h="502920">
                <a:moveTo>
                  <a:pt x="1712740" y="481504"/>
                </a:moveTo>
                <a:lnTo>
                  <a:pt x="1140412" y="481504"/>
                </a:lnTo>
                <a:lnTo>
                  <a:pt x="1192133" y="483333"/>
                </a:lnTo>
                <a:lnTo>
                  <a:pt x="1191949" y="483333"/>
                </a:lnTo>
                <a:lnTo>
                  <a:pt x="1243211" y="486989"/>
                </a:lnTo>
                <a:lnTo>
                  <a:pt x="1295761" y="492636"/>
                </a:lnTo>
                <a:lnTo>
                  <a:pt x="1515688" y="492636"/>
                </a:lnTo>
                <a:lnTo>
                  <a:pt x="1556208" y="493296"/>
                </a:lnTo>
                <a:lnTo>
                  <a:pt x="1637468" y="500928"/>
                </a:lnTo>
                <a:lnTo>
                  <a:pt x="1678502" y="502567"/>
                </a:lnTo>
                <a:lnTo>
                  <a:pt x="1712242" y="486611"/>
                </a:lnTo>
                <a:lnTo>
                  <a:pt x="1712740" y="481504"/>
                </a:lnTo>
                <a:close/>
              </a:path>
              <a:path w="1726565" h="502920">
                <a:moveTo>
                  <a:pt x="1719775" y="473198"/>
                </a:moveTo>
                <a:lnTo>
                  <a:pt x="1712242" y="486611"/>
                </a:lnTo>
                <a:lnTo>
                  <a:pt x="1711741" y="491759"/>
                </a:lnTo>
                <a:lnTo>
                  <a:pt x="1711655" y="492636"/>
                </a:lnTo>
                <a:lnTo>
                  <a:pt x="1711591" y="493296"/>
                </a:lnTo>
                <a:lnTo>
                  <a:pt x="1711499" y="494237"/>
                </a:lnTo>
                <a:lnTo>
                  <a:pt x="1715496" y="490096"/>
                </a:lnTo>
                <a:lnTo>
                  <a:pt x="1720039" y="477863"/>
                </a:lnTo>
                <a:lnTo>
                  <a:pt x="1719825" y="474072"/>
                </a:lnTo>
                <a:lnTo>
                  <a:pt x="1719775" y="473198"/>
                </a:lnTo>
                <a:close/>
              </a:path>
              <a:path w="1726565" h="502920">
                <a:moveTo>
                  <a:pt x="192212" y="0"/>
                </a:moveTo>
                <a:lnTo>
                  <a:pt x="139085" y="475"/>
                </a:lnTo>
                <a:lnTo>
                  <a:pt x="88018" y="6992"/>
                </a:lnTo>
                <a:lnTo>
                  <a:pt x="39770" y="22393"/>
                </a:lnTo>
                <a:lnTo>
                  <a:pt x="7243" y="49228"/>
                </a:lnTo>
                <a:lnTo>
                  <a:pt x="0" y="80400"/>
                </a:lnTo>
                <a:lnTo>
                  <a:pt x="197" y="87379"/>
                </a:lnTo>
                <a:lnTo>
                  <a:pt x="2983" y="119864"/>
                </a:lnTo>
                <a:lnTo>
                  <a:pt x="5871" y="174258"/>
                </a:lnTo>
                <a:lnTo>
                  <a:pt x="8785" y="238171"/>
                </a:lnTo>
                <a:lnTo>
                  <a:pt x="11963" y="306593"/>
                </a:lnTo>
                <a:lnTo>
                  <a:pt x="15055" y="361341"/>
                </a:lnTo>
                <a:lnTo>
                  <a:pt x="20174" y="405374"/>
                </a:lnTo>
                <a:lnTo>
                  <a:pt x="22676" y="406149"/>
                </a:lnTo>
                <a:lnTo>
                  <a:pt x="23756" y="417985"/>
                </a:lnTo>
                <a:lnTo>
                  <a:pt x="31895" y="451605"/>
                </a:lnTo>
                <a:lnTo>
                  <a:pt x="50487" y="474072"/>
                </a:lnTo>
                <a:lnTo>
                  <a:pt x="81783" y="487218"/>
                </a:lnTo>
                <a:lnTo>
                  <a:pt x="81946" y="487218"/>
                </a:lnTo>
                <a:lnTo>
                  <a:pt x="127772" y="492768"/>
                </a:lnTo>
                <a:lnTo>
                  <a:pt x="309937" y="492636"/>
                </a:lnTo>
                <a:lnTo>
                  <a:pt x="361912" y="489295"/>
                </a:lnTo>
                <a:lnTo>
                  <a:pt x="410143" y="487218"/>
                </a:lnTo>
                <a:lnTo>
                  <a:pt x="458265" y="486175"/>
                </a:lnTo>
                <a:lnTo>
                  <a:pt x="996859" y="486175"/>
                </a:lnTo>
                <a:lnTo>
                  <a:pt x="1036996" y="483333"/>
                </a:lnTo>
                <a:lnTo>
                  <a:pt x="1088675" y="481504"/>
                </a:lnTo>
                <a:lnTo>
                  <a:pt x="1712740" y="481504"/>
                </a:lnTo>
                <a:lnTo>
                  <a:pt x="1714113" y="467414"/>
                </a:lnTo>
                <a:lnTo>
                  <a:pt x="1718433" y="429398"/>
                </a:lnTo>
                <a:lnTo>
                  <a:pt x="1720371" y="413343"/>
                </a:lnTo>
                <a:lnTo>
                  <a:pt x="1722199" y="397556"/>
                </a:lnTo>
                <a:lnTo>
                  <a:pt x="1723816" y="382006"/>
                </a:lnTo>
                <a:lnTo>
                  <a:pt x="1725558" y="348999"/>
                </a:lnTo>
                <a:lnTo>
                  <a:pt x="1726238" y="306593"/>
                </a:lnTo>
                <a:lnTo>
                  <a:pt x="1726364" y="298736"/>
                </a:lnTo>
                <a:lnTo>
                  <a:pt x="1725953" y="240647"/>
                </a:lnTo>
                <a:lnTo>
                  <a:pt x="1725935" y="238171"/>
                </a:lnTo>
                <a:lnTo>
                  <a:pt x="1723987" y="174679"/>
                </a:lnTo>
                <a:lnTo>
                  <a:pt x="1720184" y="113952"/>
                </a:lnTo>
                <a:lnTo>
                  <a:pt x="1714265" y="64209"/>
                </a:lnTo>
                <a:lnTo>
                  <a:pt x="1682146" y="9541"/>
                </a:lnTo>
                <a:lnTo>
                  <a:pt x="1663818" y="6403"/>
                </a:lnTo>
                <a:lnTo>
                  <a:pt x="357507" y="6403"/>
                </a:lnTo>
                <a:lnTo>
                  <a:pt x="301596" y="5800"/>
                </a:lnTo>
                <a:lnTo>
                  <a:pt x="192212" y="0"/>
                </a:lnTo>
                <a:close/>
              </a:path>
              <a:path w="1726565" h="502920">
                <a:moveTo>
                  <a:pt x="996859" y="486175"/>
                </a:moveTo>
                <a:lnTo>
                  <a:pt x="506941" y="486175"/>
                </a:lnTo>
                <a:lnTo>
                  <a:pt x="556345" y="487218"/>
                </a:lnTo>
                <a:lnTo>
                  <a:pt x="555420" y="487218"/>
                </a:lnTo>
                <a:lnTo>
                  <a:pt x="604462" y="489295"/>
                </a:lnTo>
                <a:lnTo>
                  <a:pt x="603902" y="489295"/>
                </a:lnTo>
                <a:lnTo>
                  <a:pt x="656666" y="492636"/>
                </a:lnTo>
                <a:lnTo>
                  <a:pt x="932299" y="492636"/>
                </a:lnTo>
                <a:lnTo>
                  <a:pt x="985357" y="486989"/>
                </a:lnTo>
                <a:lnTo>
                  <a:pt x="996859" y="486175"/>
                </a:lnTo>
                <a:close/>
              </a:path>
              <a:path w="1726565" h="502920">
                <a:moveTo>
                  <a:pt x="1080531" y="334"/>
                </a:moveTo>
                <a:lnTo>
                  <a:pt x="1026143" y="1039"/>
                </a:lnTo>
                <a:lnTo>
                  <a:pt x="972055" y="2964"/>
                </a:lnTo>
                <a:lnTo>
                  <a:pt x="916324" y="6403"/>
                </a:lnTo>
                <a:lnTo>
                  <a:pt x="1298785" y="6403"/>
                </a:lnTo>
                <a:lnTo>
                  <a:pt x="1244347" y="3884"/>
                </a:lnTo>
                <a:lnTo>
                  <a:pt x="1189748" y="1922"/>
                </a:lnTo>
                <a:lnTo>
                  <a:pt x="1135105" y="683"/>
                </a:lnTo>
                <a:lnTo>
                  <a:pt x="1080531" y="334"/>
                </a:lnTo>
                <a:close/>
              </a:path>
              <a:path w="1726565" h="502920">
                <a:moveTo>
                  <a:pt x="1647405" y="3594"/>
                </a:moveTo>
                <a:lnTo>
                  <a:pt x="1608193" y="5442"/>
                </a:lnTo>
                <a:lnTo>
                  <a:pt x="1570511" y="6403"/>
                </a:lnTo>
                <a:lnTo>
                  <a:pt x="1663818" y="6403"/>
                </a:lnTo>
                <a:lnTo>
                  <a:pt x="1647405" y="3594"/>
                </a:lnTo>
                <a:close/>
              </a:path>
            </a:pathLst>
          </a:custGeom>
          <a:solidFill>
            <a:srgbClr val="134E29"/>
          </a:solidFill>
        </p:spPr>
        <p:txBody>
          <a:bodyPr wrap="square" lIns="0" tIns="0" rIns="0" bIns="0" rtlCol="0"/>
          <a:lstStyle/>
          <a:p>
            <a:endParaRPr>
              <a:latin typeface="Grammarsaurus" pitchFamily="2" charset="0"/>
            </a:endParaRPr>
          </a:p>
        </p:txBody>
      </p:sp>
      <p:sp>
        <p:nvSpPr>
          <p:cNvPr id="31" name="object 31"/>
          <p:cNvSpPr txBox="1"/>
          <p:nvPr/>
        </p:nvSpPr>
        <p:spPr>
          <a:xfrm>
            <a:off x="9493665" y="3876922"/>
            <a:ext cx="86360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D1E293"/>
                </a:solidFill>
                <a:latin typeface="Grammarsaurus" pitchFamily="2" charset="0"/>
                <a:cs typeface="Tahoma"/>
              </a:rPr>
              <a:t>Adriana</a:t>
            </a:r>
            <a:endParaRPr sz="1550">
              <a:latin typeface="Grammarsaurus" pitchFamily="2" charset="0"/>
              <a:cs typeface="Tahoma"/>
            </a:endParaRPr>
          </a:p>
        </p:txBody>
      </p:sp>
      <p:sp>
        <p:nvSpPr>
          <p:cNvPr id="32" name="object 32"/>
          <p:cNvSpPr txBox="1"/>
          <p:nvPr/>
        </p:nvSpPr>
        <p:spPr>
          <a:xfrm>
            <a:off x="9413489" y="5437243"/>
            <a:ext cx="1022350" cy="254557"/>
          </a:xfrm>
          <a:prstGeom prst="rect">
            <a:avLst/>
          </a:prstGeom>
        </p:spPr>
        <p:txBody>
          <a:bodyPr vert="horz" wrap="square" lIns="0" tIns="15875" rIns="0" bIns="0" rtlCol="0">
            <a:spAutoFit/>
          </a:bodyPr>
          <a:lstStyle/>
          <a:p>
            <a:pPr marL="12700" algn="ctr">
              <a:lnSpc>
                <a:spcPct val="100000"/>
              </a:lnSpc>
              <a:spcBef>
                <a:spcPts val="125"/>
              </a:spcBef>
            </a:pPr>
            <a:r>
              <a:rPr sz="1550" b="1" dirty="0">
                <a:solidFill>
                  <a:srgbClr val="3CA249"/>
                </a:solidFill>
                <a:latin typeface="Grammarsaurus" pitchFamily="2" charset="0"/>
                <a:cs typeface="Tahoma"/>
              </a:rPr>
              <a:t>politician</a:t>
            </a:r>
            <a:endParaRPr sz="1550">
              <a:latin typeface="Grammarsaurus" pitchFamily="2" charset="0"/>
              <a:cs typeface="Tahoma"/>
            </a:endParaRPr>
          </a:p>
        </p:txBody>
      </p:sp>
      <p:sp>
        <p:nvSpPr>
          <p:cNvPr id="34" name="object 6">
            <a:extLst>
              <a:ext uri="{FF2B5EF4-FFF2-40B4-BE49-F238E27FC236}">
                <a16:creationId xmlns:a16="http://schemas.microsoft.com/office/drawing/2014/main" id="{91AD3AEB-649A-CA41-A843-AD6AA23B1F3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TotalTime>
  <Words>4990</Words>
  <Application>Microsoft Office PowerPoint</Application>
  <PresentationFormat>Widescreen</PresentationFormat>
  <Paragraphs>1013</Paragraphs>
  <Slides>92</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92</vt:i4>
      </vt:variant>
    </vt:vector>
  </HeadingPairs>
  <TitlesOfParts>
    <vt:vector size="101" baseType="lpstr">
      <vt:lpstr>Grammarsaurus</vt:lpstr>
      <vt:lpstr>Times New Roman</vt:lpstr>
      <vt:lpstr>Tahoma</vt:lpstr>
      <vt:lpstr>Verdana</vt:lpstr>
      <vt:lpstr>Arial</vt:lpstr>
      <vt:lpstr>Calibri</vt:lpstr>
      <vt:lpstr>Arial MT</vt:lpstr>
      <vt:lpstr>Office Theme</vt:lpstr>
      <vt:lpstr>1_Office Theme</vt:lpstr>
      <vt:lpstr>Suffix -an</vt:lpstr>
      <vt:lpstr>review</vt:lpstr>
      <vt:lpstr>1</vt:lpstr>
      <vt:lpstr>per-</vt:lpstr>
      <vt:lpstr>sub-</vt:lpstr>
      <vt:lpstr>tract</vt:lpstr>
      <vt:lpstr>PowerPoint Presentation</vt:lpstr>
      <vt:lpstr>-ion</vt:lpstr>
      <vt:lpstr>PowerPoint Presentation</vt:lpstr>
      <vt:lpstr>-an</vt:lpstr>
      <vt:lpstr>We already know that when a stem ends in a final letter y after a consonant letter, we need to change y to i, then add the suffix.</vt:lpstr>
      <vt:lpstr>A historian would need a lot of knowledge about periods in history.</vt:lpstr>
      <vt:lpstr>Let’s become historians!</vt:lpstr>
      <vt:lpstr>Let’s become historians!</vt:lpstr>
      <vt:lpstr>Let’s become historians!</vt:lpstr>
      <vt:lpstr>Let’s become historians!</vt:lpstr>
      <vt:lpstr>Let’s become historians!</vt:lpstr>
      <vt:lpstr>Let’s become historians!</vt:lpstr>
      <vt:lpstr>Can you name the historical era? The word is “linked to” the person that was in power throughout that time.</vt:lpstr>
      <vt:lpstr>How did you do?</vt:lpstr>
      <vt:lpstr>2</vt:lpstr>
      <vt:lpstr>per-</vt:lpstr>
      <vt:lpstr>sub-</vt:lpstr>
      <vt:lpstr>tract</vt:lpstr>
      <vt:lpstr>PowerPoint Presentation</vt:lpstr>
      <vt:lpstr>-ion</vt:lpstr>
      <vt:lpstr>PowerPoint Presentation</vt:lpstr>
      <vt:lpstr>We have been learning that the suffix –an can be added to a base or stem to form a new word meaning “a person with a skill, belief or linked to”.</vt:lpstr>
      <vt:lpstr>How did you do?</vt:lpstr>
      <vt:lpstr>How did you do?</vt:lpstr>
      <vt:lpstr>We are going to explore some more bases and stems that need a connecting vowel letter before we add the suffix -an.</vt:lpstr>
      <vt:lpstr>How did you do?</vt:lpstr>
      <vt:lpstr>Let’s explore the etymology…</vt:lpstr>
      <vt:lpstr>We are going to explore some more bases and stems that need a connecting vowel letter before we add the suffix -an.</vt:lpstr>
      <vt:lpstr>How did you do?</vt:lpstr>
      <vt:lpstr>Let’s explore the etymology…</vt:lpstr>
      <vt:lpstr>We are going to explore some more bases and stems that need a connecting vowel letter before we add the suffix -an.</vt:lpstr>
      <vt:lpstr>How did you do?</vt:lpstr>
      <vt:lpstr>Let’s explore the etymology…</vt:lpstr>
      <vt:lpstr>As well as adding the suffix –an to the base pede, we can use the base pede to make lots of other words. Some of these morphemes we will learn about later in the scheme.</vt:lpstr>
      <vt:lpstr>You are all pedestrians in this game.</vt:lpstr>
      <vt:lpstr>You are all pedestrians in this game.</vt:lpstr>
      <vt:lpstr>You are all pedestrians in this game.</vt:lpstr>
      <vt:lpstr>You are all pedestrians in this game.</vt:lpstr>
      <vt:lpstr>3</vt:lpstr>
      <vt:lpstr>per-</vt:lpstr>
      <vt:lpstr>sub-</vt:lpstr>
      <vt:lpstr>tract</vt:lpstr>
      <vt:lpstr>PowerPoint Presentation</vt:lpstr>
      <vt:lpstr>-ion</vt:lpstr>
      <vt:lpstr>PowerPoint Presentation</vt:lpstr>
      <vt:lpstr>We have been learning how we can add the suffix –an to lots of bases and stems. Sometimes, we need to add the connecting vowel letter, letter i, before we can add the suffix –an.</vt:lpstr>
      <vt:lpstr>How did you do?</vt:lpstr>
      <vt:lpstr>-ic</vt:lpstr>
      <vt:lpstr>Let’s explore the etymology…</vt:lpstr>
      <vt:lpstr>When a stem ends in the the suffix –ic, we can add the suffix –an with the connecting vowel letter i to show a “person with the skills” of the the stem.</vt:lpstr>
      <vt:lpstr>How did you do?</vt:lpstr>
      <vt:lpstr>Let’s add suffix -ic to some more bases to create stems.</vt:lpstr>
      <vt:lpstr>Let’s explore the etymology of these stems.</vt:lpstr>
      <vt:lpstr>When a stem ends in the the suffix –ic, we can add the suffix –an with the connecting vowel letter i to show a “person with the skills” of the the stem.</vt:lpstr>
      <vt:lpstr>optician</vt:lpstr>
      <vt:lpstr>Take a look at this stem with the suffix –an.</vt:lpstr>
      <vt:lpstr>How did you do?</vt:lpstr>
      <vt:lpstr>Let’s explore the etymology…</vt:lpstr>
      <vt:lpstr>Let’s take a closer look at base beaut...</vt:lpstr>
      <vt:lpstr>PowerPoint Presentation</vt:lpstr>
      <vt:lpstr>PowerPoint Presentation</vt:lpstr>
      <vt:lpstr>4</vt:lpstr>
      <vt:lpstr>per-</vt:lpstr>
      <vt:lpstr>sub-</vt:lpstr>
      <vt:lpstr>tract</vt:lpstr>
      <vt:lpstr>PowerPoint Presentation</vt:lpstr>
      <vt:lpstr>-ion</vt:lpstr>
      <vt:lpstr>PowerPoint Presentation</vt:lpstr>
      <vt:lpstr>PowerPoint Presentation</vt:lpstr>
      <vt:lpstr>Can you box the base of this stem ending in the suffix –an?</vt:lpstr>
      <vt:lpstr>How did you do?</vt:lpstr>
      <vt:lpstr>We know that the base diet means “way of life or routine”.</vt:lpstr>
      <vt:lpstr>Can you box the base of this stem ending in the suffix –an?</vt:lpstr>
      <vt:lpstr>How did you do?</vt:lpstr>
      <vt:lpstr>Can you complete these word sums with the base techn?</vt:lpstr>
      <vt:lpstr>How did you do?</vt:lpstr>
      <vt:lpstr>PowerPoint Presentation</vt:lpstr>
      <vt:lpstr>How did you do?</vt:lpstr>
      <vt:lpstr>Can you box the base of this stem ending in the suffix –an?</vt:lpstr>
      <vt:lpstr>How did you do?</vt:lpstr>
      <vt:lpstr>How did you do?</vt:lpstr>
      <vt:lpstr>Can you spot the base pole in these words? How is the idea of “city” connected in each of their meanings?</vt:lpstr>
      <vt:lpstr>Can you match each word to a meaning?</vt:lpstr>
      <vt:lpstr>How did you do?</vt:lpstr>
      <vt:lpstr>Welcome to the careers office.</vt:lpstr>
      <vt:lpstr>We would like to congratulate you on your new roles.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-an</dc:title>
  <dc:creator>Beth Sanderson</dc:creator>
  <cp:lastModifiedBy>Beth Sanderson</cp:lastModifiedBy>
  <cp:revision>6</cp:revision>
  <dcterms:created xsi:type="dcterms:W3CDTF">2025-09-16T13:56:05Z</dcterms:created>
  <dcterms:modified xsi:type="dcterms:W3CDTF">2025-10-21T11:24:26Z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2025-09-16T00:00:00Z</vt:filetime>
  </property>
  <property fmtid="{D5CDD505-2E9C-101B-9397-08002B2CF9AE}" pid="3" name="Creator">
    <vt:lpwstr>Adobe Illustrator 28.7 (Windows)</vt:lpwstr>
  </property>
  <property fmtid="{D5CDD505-2E9C-101B-9397-08002B2CF9AE}" pid="4" name="LastSaved">
    <vt:filetime>2025-09-16T00:00:00Z</vt:filetime>
  </property>
  <property fmtid="{D5CDD505-2E9C-101B-9397-08002B2CF9AE}" pid="5" name="Producer">
    <vt:lpwstr>Adobe PDF library 17.00</vt:lpwstr>
  </property>
</Properties>
</file>